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0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8" r:id="rId14"/>
    <p:sldId id="267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46" autoAdjust="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Services\cdsusers\dporret\Ansoft\tdr%20measurements\Common\Common%20gnd%20board%20TDR%20rx%20pat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>
        <c:manualLayout>
          <c:layoutTarget val="inner"/>
          <c:xMode val="edge"/>
          <c:yMode val="edge"/>
          <c:x val="5.2457569411533927E-2"/>
          <c:y val="1.7843624810056653E-2"/>
          <c:w val="0.92271470722196758"/>
          <c:h val="0.90338191326351702"/>
        </c:manualLayout>
      </c:layout>
      <c:scatterChart>
        <c:scatterStyle val="smoothMarker"/>
        <c:ser>
          <c:idx val="0"/>
          <c:order val="0"/>
          <c:tx>
            <c:strRef>
              <c:f>Measurement!$A$1</c:f>
              <c:strCache>
                <c:ptCount val="1"/>
                <c:pt idx="0">
                  <c:v>Zdiff (simulation)</c:v>
                </c:pt>
              </c:strCache>
            </c:strRef>
          </c:tx>
          <c:marker>
            <c:symbol val="none"/>
          </c:marker>
          <c:yVal>
            <c:numRef>
              <c:f>Measurement!$A$2:$A$1729</c:f>
              <c:numCache>
                <c:formatCode>General</c:formatCode>
                <c:ptCount val="1728"/>
                <c:pt idx="0">
                  <c:v>96.564010999999994</c:v>
                </c:pt>
                <c:pt idx="1">
                  <c:v>96.663207999999983</c:v>
                </c:pt>
                <c:pt idx="2">
                  <c:v>96.769264000000135</c:v>
                </c:pt>
                <c:pt idx="3">
                  <c:v>96.818291000000002</c:v>
                </c:pt>
                <c:pt idx="4">
                  <c:v>96.928748999999854</c:v>
                </c:pt>
                <c:pt idx="5">
                  <c:v>97.106239000000002</c:v>
                </c:pt>
                <c:pt idx="6">
                  <c:v>97.172393999999869</c:v>
                </c:pt>
                <c:pt idx="7">
                  <c:v>97.595626999999993</c:v>
                </c:pt>
                <c:pt idx="8">
                  <c:v>97.745666999999997</c:v>
                </c:pt>
                <c:pt idx="9">
                  <c:v>97.774033000000003</c:v>
                </c:pt>
                <c:pt idx="10">
                  <c:v>98.012343999999999</c:v>
                </c:pt>
                <c:pt idx="11">
                  <c:v>98.216629000000168</c:v>
                </c:pt>
                <c:pt idx="12">
                  <c:v>98.427245999999997</c:v>
                </c:pt>
                <c:pt idx="13">
                  <c:v>98.63159899999998</c:v>
                </c:pt>
                <c:pt idx="14">
                  <c:v>98.932106000000005</c:v>
                </c:pt>
                <c:pt idx="15">
                  <c:v>99.212676999999999</c:v>
                </c:pt>
                <c:pt idx="16">
                  <c:v>99.381996000000001</c:v>
                </c:pt>
                <c:pt idx="17">
                  <c:v>99.750504000000006</c:v>
                </c:pt>
                <c:pt idx="18">
                  <c:v>99.995337999999919</c:v>
                </c:pt>
                <c:pt idx="19">
                  <c:v>100.041718</c:v>
                </c:pt>
                <c:pt idx="20">
                  <c:v>100.532364</c:v>
                </c:pt>
                <c:pt idx="21">
                  <c:v>100.8022</c:v>
                </c:pt>
                <c:pt idx="22">
                  <c:v>100.92533899999985</c:v>
                </c:pt>
                <c:pt idx="23">
                  <c:v>101.37234499999988</c:v>
                </c:pt>
                <c:pt idx="24">
                  <c:v>101.70109600000002</c:v>
                </c:pt>
                <c:pt idx="25">
                  <c:v>102.01694500000002</c:v>
                </c:pt>
                <c:pt idx="26">
                  <c:v>102.509018</c:v>
                </c:pt>
                <c:pt idx="27">
                  <c:v>102.64540100000001</c:v>
                </c:pt>
                <c:pt idx="28">
                  <c:v>102.9294130000001</c:v>
                </c:pt>
                <c:pt idx="29">
                  <c:v>103.336975</c:v>
                </c:pt>
                <c:pt idx="30">
                  <c:v>103.760452</c:v>
                </c:pt>
                <c:pt idx="31">
                  <c:v>103.872665</c:v>
                </c:pt>
                <c:pt idx="32">
                  <c:v>104.649818</c:v>
                </c:pt>
                <c:pt idx="33">
                  <c:v>104.7926640000001</c:v>
                </c:pt>
                <c:pt idx="34">
                  <c:v>105.124504</c:v>
                </c:pt>
                <c:pt idx="35">
                  <c:v>105.34683200000001</c:v>
                </c:pt>
                <c:pt idx="36">
                  <c:v>105.702324</c:v>
                </c:pt>
                <c:pt idx="37">
                  <c:v>105.97848500000001</c:v>
                </c:pt>
                <c:pt idx="38">
                  <c:v>106.38402600000002</c:v>
                </c:pt>
                <c:pt idx="39">
                  <c:v>106.52977799999984</c:v>
                </c:pt>
                <c:pt idx="40">
                  <c:v>106.7202530000001</c:v>
                </c:pt>
                <c:pt idx="41">
                  <c:v>106.94678500000002</c:v>
                </c:pt>
                <c:pt idx="42">
                  <c:v>107.12988999999995</c:v>
                </c:pt>
                <c:pt idx="43">
                  <c:v>107.30581699999998</c:v>
                </c:pt>
                <c:pt idx="44">
                  <c:v>107.3767849999999</c:v>
                </c:pt>
                <c:pt idx="45">
                  <c:v>107.4433140000001</c:v>
                </c:pt>
                <c:pt idx="46">
                  <c:v>107.65284699999985</c:v>
                </c:pt>
                <c:pt idx="47">
                  <c:v>107.52733600000001</c:v>
                </c:pt>
                <c:pt idx="48">
                  <c:v>107.543434</c:v>
                </c:pt>
                <c:pt idx="49">
                  <c:v>107.512291</c:v>
                </c:pt>
                <c:pt idx="50">
                  <c:v>107.5176240000002</c:v>
                </c:pt>
                <c:pt idx="51">
                  <c:v>107.4283369999999</c:v>
                </c:pt>
                <c:pt idx="52">
                  <c:v>107.33007000000001</c:v>
                </c:pt>
                <c:pt idx="53">
                  <c:v>107.282684</c:v>
                </c:pt>
                <c:pt idx="54">
                  <c:v>107.14937599999998</c:v>
                </c:pt>
                <c:pt idx="55">
                  <c:v>107.151314</c:v>
                </c:pt>
                <c:pt idx="56">
                  <c:v>106.90537999999998</c:v>
                </c:pt>
                <c:pt idx="57">
                  <c:v>106.806297</c:v>
                </c:pt>
                <c:pt idx="58">
                  <c:v>106.68686700000001</c:v>
                </c:pt>
                <c:pt idx="59">
                  <c:v>106.4482730000001</c:v>
                </c:pt>
                <c:pt idx="60">
                  <c:v>106.408562</c:v>
                </c:pt>
                <c:pt idx="61">
                  <c:v>106.2410740000001</c:v>
                </c:pt>
                <c:pt idx="62">
                  <c:v>105.94414500000018</c:v>
                </c:pt>
                <c:pt idx="63">
                  <c:v>105.83547999999998</c:v>
                </c:pt>
                <c:pt idx="64">
                  <c:v>105.574516</c:v>
                </c:pt>
                <c:pt idx="65">
                  <c:v>105.3492660000001</c:v>
                </c:pt>
                <c:pt idx="66">
                  <c:v>105.208099</c:v>
                </c:pt>
                <c:pt idx="67">
                  <c:v>104.89135</c:v>
                </c:pt>
                <c:pt idx="68">
                  <c:v>104.67990899999987</c:v>
                </c:pt>
                <c:pt idx="69">
                  <c:v>104.36582199999998</c:v>
                </c:pt>
                <c:pt idx="70">
                  <c:v>104.25157900000002</c:v>
                </c:pt>
                <c:pt idx="71">
                  <c:v>103.847488</c:v>
                </c:pt>
                <c:pt idx="72">
                  <c:v>103.7908250000001</c:v>
                </c:pt>
                <c:pt idx="73">
                  <c:v>103.438354</c:v>
                </c:pt>
                <c:pt idx="74">
                  <c:v>103.35964199999998</c:v>
                </c:pt>
                <c:pt idx="75">
                  <c:v>103.13272099999998</c:v>
                </c:pt>
                <c:pt idx="76">
                  <c:v>102.827843</c:v>
                </c:pt>
                <c:pt idx="77">
                  <c:v>102.74374400000002</c:v>
                </c:pt>
                <c:pt idx="78">
                  <c:v>102.67214199999985</c:v>
                </c:pt>
                <c:pt idx="79">
                  <c:v>102.54937</c:v>
                </c:pt>
                <c:pt idx="80">
                  <c:v>102.508118</c:v>
                </c:pt>
                <c:pt idx="81">
                  <c:v>102.367867</c:v>
                </c:pt>
                <c:pt idx="82">
                  <c:v>102.4485550000001</c:v>
                </c:pt>
                <c:pt idx="83">
                  <c:v>102.478516</c:v>
                </c:pt>
                <c:pt idx="84">
                  <c:v>102.406036</c:v>
                </c:pt>
                <c:pt idx="85">
                  <c:v>102.504784</c:v>
                </c:pt>
                <c:pt idx="86">
                  <c:v>102.54991900000012</c:v>
                </c:pt>
                <c:pt idx="87">
                  <c:v>102.627853</c:v>
                </c:pt>
                <c:pt idx="88">
                  <c:v>102.729698</c:v>
                </c:pt>
                <c:pt idx="89">
                  <c:v>102.827934</c:v>
                </c:pt>
                <c:pt idx="90">
                  <c:v>103.019485</c:v>
                </c:pt>
                <c:pt idx="91">
                  <c:v>102.99696400000015</c:v>
                </c:pt>
                <c:pt idx="92">
                  <c:v>103.22232099999998</c:v>
                </c:pt>
                <c:pt idx="93">
                  <c:v>103.32856</c:v>
                </c:pt>
                <c:pt idx="94">
                  <c:v>103.61174</c:v>
                </c:pt>
                <c:pt idx="95">
                  <c:v>103.890717</c:v>
                </c:pt>
                <c:pt idx="96">
                  <c:v>103.915718</c:v>
                </c:pt>
                <c:pt idx="97">
                  <c:v>104.181595</c:v>
                </c:pt>
                <c:pt idx="98">
                  <c:v>104.386353</c:v>
                </c:pt>
                <c:pt idx="99">
                  <c:v>104.61333500000001</c:v>
                </c:pt>
                <c:pt idx="100">
                  <c:v>104.973839</c:v>
                </c:pt>
                <c:pt idx="101">
                  <c:v>105.2704769999999</c:v>
                </c:pt>
                <c:pt idx="102">
                  <c:v>105.7771530000001</c:v>
                </c:pt>
                <c:pt idx="103">
                  <c:v>106.08354199999998</c:v>
                </c:pt>
                <c:pt idx="104">
                  <c:v>106.286575</c:v>
                </c:pt>
                <c:pt idx="105">
                  <c:v>106.980835</c:v>
                </c:pt>
                <c:pt idx="106">
                  <c:v>107.23912799999999</c:v>
                </c:pt>
                <c:pt idx="107">
                  <c:v>107.781181</c:v>
                </c:pt>
                <c:pt idx="108">
                  <c:v>108.271248</c:v>
                </c:pt>
                <c:pt idx="109">
                  <c:v>108.73513800000001</c:v>
                </c:pt>
                <c:pt idx="110">
                  <c:v>109.069855</c:v>
                </c:pt>
                <c:pt idx="111">
                  <c:v>109.76495400000012</c:v>
                </c:pt>
                <c:pt idx="112">
                  <c:v>109.888153</c:v>
                </c:pt>
                <c:pt idx="113">
                  <c:v>110.77488700000001</c:v>
                </c:pt>
                <c:pt idx="114">
                  <c:v>111.1228559999999</c:v>
                </c:pt>
                <c:pt idx="115">
                  <c:v>111.565994</c:v>
                </c:pt>
                <c:pt idx="116">
                  <c:v>111.8175660000001</c:v>
                </c:pt>
                <c:pt idx="117">
                  <c:v>112.147758</c:v>
                </c:pt>
                <c:pt idx="118">
                  <c:v>112.470451</c:v>
                </c:pt>
                <c:pt idx="119">
                  <c:v>112.86580699999998</c:v>
                </c:pt>
                <c:pt idx="120">
                  <c:v>112.9604260000001</c:v>
                </c:pt>
                <c:pt idx="121">
                  <c:v>113.074333</c:v>
                </c:pt>
                <c:pt idx="122">
                  <c:v>113.29187</c:v>
                </c:pt>
                <c:pt idx="123">
                  <c:v>113.26348900000002</c:v>
                </c:pt>
                <c:pt idx="124">
                  <c:v>113.369057</c:v>
                </c:pt>
                <c:pt idx="125">
                  <c:v>113.28712500000012</c:v>
                </c:pt>
                <c:pt idx="126">
                  <c:v>113.37396999999999</c:v>
                </c:pt>
                <c:pt idx="127">
                  <c:v>113.2539290000001</c:v>
                </c:pt>
                <c:pt idx="128">
                  <c:v>113.16046900000002</c:v>
                </c:pt>
                <c:pt idx="129">
                  <c:v>113.15516700000001</c:v>
                </c:pt>
                <c:pt idx="130">
                  <c:v>112.9198990000001</c:v>
                </c:pt>
                <c:pt idx="131">
                  <c:v>112.7132340000001</c:v>
                </c:pt>
                <c:pt idx="132">
                  <c:v>112.62194100000001</c:v>
                </c:pt>
                <c:pt idx="133">
                  <c:v>112.34537499999998</c:v>
                </c:pt>
                <c:pt idx="134">
                  <c:v>112.104309</c:v>
                </c:pt>
                <c:pt idx="135">
                  <c:v>112.061852</c:v>
                </c:pt>
                <c:pt idx="136">
                  <c:v>111.810974</c:v>
                </c:pt>
                <c:pt idx="137">
                  <c:v>111.696068</c:v>
                </c:pt>
                <c:pt idx="138">
                  <c:v>111.2366330000001</c:v>
                </c:pt>
                <c:pt idx="139">
                  <c:v>111.060585</c:v>
                </c:pt>
                <c:pt idx="140">
                  <c:v>110.66036999999999</c:v>
                </c:pt>
                <c:pt idx="141">
                  <c:v>110.6569369999999</c:v>
                </c:pt>
                <c:pt idx="142">
                  <c:v>110.353859</c:v>
                </c:pt>
                <c:pt idx="143">
                  <c:v>110.01750900000013</c:v>
                </c:pt>
                <c:pt idx="144">
                  <c:v>109.703339</c:v>
                </c:pt>
                <c:pt idx="145">
                  <c:v>109.4562990000001</c:v>
                </c:pt>
                <c:pt idx="146">
                  <c:v>109.164452</c:v>
                </c:pt>
                <c:pt idx="147">
                  <c:v>108.96726200000015</c:v>
                </c:pt>
                <c:pt idx="148">
                  <c:v>108.72444900000002</c:v>
                </c:pt>
                <c:pt idx="149">
                  <c:v>108.59839599999998</c:v>
                </c:pt>
                <c:pt idx="150">
                  <c:v>108.15225199999998</c:v>
                </c:pt>
                <c:pt idx="151">
                  <c:v>108.076973</c:v>
                </c:pt>
                <c:pt idx="152">
                  <c:v>107.813942</c:v>
                </c:pt>
                <c:pt idx="153">
                  <c:v>107.5703579999999</c:v>
                </c:pt>
                <c:pt idx="154">
                  <c:v>107.51016199999999</c:v>
                </c:pt>
                <c:pt idx="155">
                  <c:v>107.335121</c:v>
                </c:pt>
                <c:pt idx="156">
                  <c:v>107.135284</c:v>
                </c:pt>
                <c:pt idx="157">
                  <c:v>107.16098</c:v>
                </c:pt>
                <c:pt idx="158">
                  <c:v>106.920822</c:v>
                </c:pt>
                <c:pt idx="159">
                  <c:v>106.861671</c:v>
                </c:pt>
                <c:pt idx="160">
                  <c:v>106.834396</c:v>
                </c:pt>
                <c:pt idx="161">
                  <c:v>106.79040500000002</c:v>
                </c:pt>
                <c:pt idx="162">
                  <c:v>106.731041</c:v>
                </c:pt>
                <c:pt idx="163">
                  <c:v>106.78452299999999</c:v>
                </c:pt>
                <c:pt idx="164">
                  <c:v>106.67601000000001</c:v>
                </c:pt>
                <c:pt idx="165">
                  <c:v>106.67819999999998</c:v>
                </c:pt>
                <c:pt idx="166">
                  <c:v>106.66707599999998</c:v>
                </c:pt>
                <c:pt idx="167">
                  <c:v>106.801834</c:v>
                </c:pt>
                <c:pt idx="168">
                  <c:v>106.68090100000001</c:v>
                </c:pt>
                <c:pt idx="169">
                  <c:v>106.788864</c:v>
                </c:pt>
                <c:pt idx="170">
                  <c:v>106.81160700000002</c:v>
                </c:pt>
                <c:pt idx="171">
                  <c:v>106.8469240000001</c:v>
                </c:pt>
                <c:pt idx="172">
                  <c:v>106.908089</c:v>
                </c:pt>
                <c:pt idx="173">
                  <c:v>106.88449900000002</c:v>
                </c:pt>
                <c:pt idx="174">
                  <c:v>106.9009250000001</c:v>
                </c:pt>
                <c:pt idx="175">
                  <c:v>106.8673630000001</c:v>
                </c:pt>
                <c:pt idx="176">
                  <c:v>106.859612</c:v>
                </c:pt>
                <c:pt idx="177">
                  <c:v>106.81265999999999</c:v>
                </c:pt>
                <c:pt idx="178">
                  <c:v>106.739952</c:v>
                </c:pt>
                <c:pt idx="179">
                  <c:v>106.748734</c:v>
                </c:pt>
                <c:pt idx="180">
                  <c:v>106.63149300000002</c:v>
                </c:pt>
                <c:pt idx="181">
                  <c:v>106.64913900000002</c:v>
                </c:pt>
                <c:pt idx="182">
                  <c:v>106.6067809999999</c:v>
                </c:pt>
                <c:pt idx="183">
                  <c:v>106.45424700000002</c:v>
                </c:pt>
                <c:pt idx="184">
                  <c:v>106.456451</c:v>
                </c:pt>
                <c:pt idx="185">
                  <c:v>106.2200779999999</c:v>
                </c:pt>
                <c:pt idx="186">
                  <c:v>106.191101</c:v>
                </c:pt>
                <c:pt idx="187">
                  <c:v>106.11982</c:v>
                </c:pt>
                <c:pt idx="188">
                  <c:v>106.000916</c:v>
                </c:pt>
                <c:pt idx="189">
                  <c:v>106.002106</c:v>
                </c:pt>
                <c:pt idx="190">
                  <c:v>105.958855</c:v>
                </c:pt>
                <c:pt idx="191">
                  <c:v>105.7482830000001</c:v>
                </c:pt>
                <c:pt idx="192">
                  <c:v>105.75393699999998</c:v>
                </c:pt>
                <c:pt idx="193">
                  <c:v>105.727936</c:v>
                </c:pt>
                <c:pt idx="194">
                  <c:v>105.690353</c:v>
                </c:pt>
                <c:pt idx="195">
                  <c:v>105.659164</c:v>
                </c:pt>
                <c:pt idx="196">
                  <c:v>105.610252</c:v>
                </c:pt>
                <c:pt idx="197">
                  <c:v>105.6112210000001</c:v>
                </c:pt>
                <c:pt idx="198">
                  <c:v>105.52452099999999</c:v>
                </c:pt>
                <c:pt idx="199">
                  <c:v>105.546638</c:v>
                </c:pt>
                <c:pt idx="200">
                  <c:v>105.46794900000013</c:v>
                </c:pt>
                <c:pt idx="201">
                  <c:v>105.45781700000002</c:v>
                </c:pt>
                <c:pt idx="202">
                  <c:v>105.4166790000001</c:v>
                </c:pt>
                <c:pt idx="203">
                  <c:v>105.32521800000001</c:v>
                </c:pt>
                <c:pt idx="204">
                  <c:v>105.339195</c:v>
                </c:pt>
                <c:pt idx="205">
                  <c:v>105.399101</c:v>
                </c:pt>
                <c:pt idx="206">
                  <c:v>105.345161</c:v>
                </c:pt>
                <c:pt idx="207">
                  <c:v>105.45081300000002</c:v>
                </c:pt>
                <c:pt idx="208">
                  <c:v>105.4414520000001</c:v>
                </c:pt>
                <c:pt idx="209">
                  <c:v>105.49129500000016</c:v>
                </c:pt>
                <c:pt idx="210">
                  <c:v>105.40621200000002</c:v>
                </c:pt>
                <c:pt idx="211">
                  <c:v>105.55287899999983</c:v>
                </c:pt>
                <c:pt idx="212">
                  <c:v>105.581085</c:v>
                </c:pt>
                <c:pt idx="213">
                  <c:v>105.546577</c:v>
                </c:pt>
                <c:pt idx="214">
                  <c:v>105.768867</c:v>
                </c:pt>
                <c:pt idx="215">
                  <c:v>105.77532199999995</c:v>
                </c:pt>
                <c:pt idx="216">
                  <c:v>105.92263</c:v>
                </c:pt>
                <c:pt idx="217">
                  <c:v>106.0145490000001</c:v>
                </c:pt>
                <c:pt idx="218">
                  <c:v>106.1847309999999</c:v>
                </c:pt>
                <c:pt idx="219">
                  <c:v>106.19714399999999</c:v>
                </c:pt>
                <c:pt idx="220">
                  <c:v>106.36307499999998</c:v>
                </c:pt>
                <c:pt idx="221">
                  <c:v>106.50058</c:v>
                </c:pt>
                <c:pt idx="222">
                  <c:v>106.52224</c:v>
                </c:pt>
                <c:pt idx="223">
                  <c:v>106.707581</c:v>
                </c:pt>
                <c:pt idx="224">
                  <c:v>106.72846199999998</c:v>
                </c:pt>
                <c:pt idx="225">
                  <c:v>106.735497</c:v>
                </c:pt>
                <c:pt idx="226">
                  <c:v>106.87200900000001</c:v>
                </c:pt>
                <c:pt idx="227">
                  <c:v>107.000298</c:v>
                </c:pt>
                <c:pt idx="228">
                  <c:v>107.001938</c:v>
                </c:pt>
                <c:pt idx="229">
                  <c:v>107.068459</c:v>
                </c:pt>
                <c:pt idx="230">
                  <c:v>107.127228</c:v>
                </c:pt>
                <c:pt idx="231">
                  <c:v>107.166855</c:v>
                </c:pt>
                <c:pt idx="232">
                  <c:v>107.21043400000002</c:v>
                </c:pt>
                <c:pt idx="233">
                  <c:v>107.253334</c:v>
                </c:pt>
                <c:pt idx="234">
                  <c:v>107.25361599999999</c:v>
                </c:pt>
                <c:pt idx="235">
                  <c:v>107.20539100000001</c:v>
                </c:pt>
                <c:pt idx="236">
                  <c:v>107.13679500000001</c:v>
                </c:pt>
                <c:pt idx="237">
                  <c:v>107.208595</c:v>
                </c:pt>
                <c:pt idx="238">
                  <c:v>107.200676</c:v>
                </c:pt>
                <c:pt idx="239">
                  <c:v>107.22017700000001</c:v>
                </c:pt>
                <c:pt idx="240">
                  <c:v>107.09225499999999</c:v>
                </c:pt>
                <c:pt idx="241">
                  <c:v>107.093636</c:v>
                </c:pt>
                <c:pt idx="242">
                  <c:v>107.146317</c:v>
                </c:pt>
                <c:pt idx="243">
                  <c:v>107.1022719999999</c:v>
                </c:pt>
                <c:pt idx="244">
                  <c:v>107.08476300000002</c:v>
                </c:pt>
                <c:pt idx="245">
                  <c:v>107.00127400000002</c:v>
                </c:pt>
                <c:pt idx="246">
                  <c:v>107.00888099999995</c:v>
                </c:pt>
                <c:pt idx="247">
                  <c:v>106.87503799999983</c:v>
                </c:pt>
                <c:pt idx="248">
                  <c:v>106.8919530000001</c:v>
                </c:pt>
                <c:pt idx="249">
                  <c:v>106.83757799999998</c:v>
                </c:pt>
                <c:pt idx="250">
                  <c:v>106.787781</c:v>
                </c:pt>
                <c:pt idx="251">
                  <c:v>106.668289</c:v>
                </c:pt>
                <c:pt idx="252">
                  <c:v>106.69380200000001</c:v>
                </c:pt>
                <c:pt idx="253">
                  <c:v>106.635139</c:v>
                </c:pt>
                <c:pt idx="254">
                  <c:v>106.52379599999998</c:v>
                </c:pt>
                <c:pt idx="255">
                  <c:v>106.59942599999999</c:v>
                </c:pt>
                <c:pt idx="256">
                  <c:v>106.57204400000001</c:v>
                </c:pt>
                <c:pt idx="257">
                  <c:v>106.405586</c:v>
                </c:pt>
                <c:pt idx="258">
                  <c:v>106.478943</c:v>
                </c:pt>
                <c:pt idx="259">
                  <c:v>106.39372299999998</c:v>
                </c:pt>
                <c:pt idx="260">
                  <c:v>106.3843</c:v>
                </c:pt>
                <c:pt idx="261">
                  <c:v>106.42981</c:v>
                </c:pt>
                <c:pt idx="262">
                  <c:v>106.4191060000001</c:v>
                </c:pt>
                <c:pt idx="263">
                  <c:v>106.46485900000013</c:v>
                </c:pt>
                <c:pt idx="264">
                  <c:v>106.3893359999999</c:v>
                </c:pt>
                <c:pt idx="265">
                  <c:v>106.44923400000013</c:v>
                </c:pt>
                <c:pt idx="266">
                  <c:v>106.403976</c:v>
                </c:pt>
                <c:pt idx="267">
                  <c:v>106.44414500000018</c:v>
                </c:pt>
                <c:pt idx="268">
                  <c:v>106.3386</c:v>
                </c:pt>
                <c:pt idx="269">
                  <c:v>106.4296260000001</c:v>
                </c:pt>
                <c:pt idx="270">
                  <c:v>106.319839</c:v>
                </c:pt>
                <c:pt idx="271">
                  <c:v>106.316277</c:v>
                </c:pt>
                <c:pt idx="272">
                  <c:v>106.319733</c:v>
                </c:pt>
                <c:pt idx="273">
                  <c:v>106.209885</c:v>
                </c:pt>
                <c:pt idx="274">
                  <c:v>106.20212600000002</c:v>
                </c:pt>
                <c:pt idx="275">
                  <c:v>106.1800769999999</c:v>
                </c:pt>
                <c:pt idx="276">
                  <c:v>106.036354</c:v>
                </c:pt>
                <c:pt idx="277">
                  <c:v>105.98756400000018</c:v>
                </c:pt>
                <c:pt idx="278">
                  <c:v>105.82002999999999</c:v>
                </c:pt>
                <c:pt idx="279">
                  <c:v>105.712402</c:v>
                </c:pt>
                <c:pt idx="280">
                  <c:v>105.61779799999998</c:v>
                </c:pt>
                <c:pt idx="281">
                  <c:v>105.47216</c:v>
                </c:pt>
                <c:pt idx="282">
                  <c:v>105.453461</c:v>
                </c:pt>
                <c:pt idx="283">
                  <c:v>105.34287999999998</c:v>
                </c:pt>
                <c:pt idx="284">
                  <c:v>105.22545599999998</c:v>
                </c:pt>
                <c:pt idx="285">
                  <c:v>105.09775500000002</c:v>
                </c:pt>
                <c:pt idx="286">
                  <c:v>104.959076</c:v>
                </c:pt>
                <c:pt idx="287">
                  <c:v>104.94034600000002</c:v>
                </c:pt>
                <c:pt idx="288">
                  <c:v>104.897835</c:v>
                </c:pt>
                <c:pt idx="289">
                  <c:v>104.74678</c:v>
                </c:pt>
                <c:pt idx="290">
                  <c:v>104.583984</c:v>
                </c:pt>
                <c:pt idx="291">
                  <c:v>104.52446</c:v>
                </c:pt>
                <c:pt idx="292">
                  <c:v>104.405518</c:v>
                </c:pt>
                <c:pt idx="293">
                  <c:v>104.20219400000002</c:v>
                </c:pt>
                <c:pt idx="294">
                  <c:v>104.18500499999998</c:v>
                </c:pt>
                <c:pt idx="295">
                  <c:v>104.04179400000002</c:v>
                </c:pt>
                <c:pt idx="296">
                  <c:v>103.93283799999998</c:v>
                </c:pt>
                <c:pt idx="297">
                  <c:v>103.805565</c:v>
                </c:pt>
                <c:pt idx="298">
                  <c:v>103.767746</c:v>
                </c:pt>
                <c:pt idx="299">
                  <c:v>103.5460590000001</c:v>
                </c:pt>
                <c:pt idx="300">
                  <c:v>103.51591500000002</c:v>
                </c:pt>
                <c:pt idx="301">
                  <c:v>103.489075</c:v>
                </c:pt>
                <c:pt idx="302">
                  <c:v>103.3475040000001</c:v>
                </c:pt>
                <c:pt idx="303">
                  <c:v>103.30933400000001</c:v>
                </c:pt>
                <c:pt idx="304">
                  <c:v>103.353973</c:v>
                </c:pt>
                <c:pt idx="305">
                  <c:v>103.29772900000012</c:v>
                </c:pt>
                <c:pt idx="306">
                  <c:v>103.215042</c:v>
                </c:pt>
                <c:pt idx="307">
                  <c:v>103.21292900000012</c:v>
                </c:pt>
                <c:pt idx="308">
                  <c:v>103.18502799999995</c:v>
                </c:pt>
                <c:pt idx="309">
                  <c:v>103.22680699999998</c:v>
                </c:pt>
                <c:pt idx="310">
                  <c:v>103.15512099999998</c:v>
                </c:pt>
                <c:pt idx="311">
                  <c:v>103.22251900000002</c:v>
                </c:pt>
                <c:pt idx="312">
                  <c:v>103.255066</c:v>
                </c:pt>
                <c:pt idx="313">
                  <c:v>103.346497</c:v>
                </c:pt>
                <c:pt idx="314">
                  <c:v>103.212433</c:v>
                </c:pt>
                <c:pt idx="315">
                  <c:v>103.2598719999999</c:v>
                </c:pt>
                <c:pt idx="316">
                  <c:v>103.340706</c:v>
                </c:pt>
                <c:pt idx="317">
                  <c:v>103.30783099999998</c:v>
                </c:pt>
                <c:pt idx="318">
                  <c:v>103.42852000000002</c:v>
                </c:pt>
                <c:pt idx="319">
                  <c:v>103.3212200000001</c:v>
                </c:pt>
                <c:pt idx="320">
                  <c:v>103.344818</c:v>
                </c:pt>
                <c:pt idx="321">
                  <c:v>103.45343</c:v>
                </c:pt>
                <c:pt idx="322">
                  <c:v>103.374405</c:v>
                </c:pt>
                <c:pt idx="323">
                  <c:v>103.4187240000001</c:v>
                </c:pt>
                <c:pt idx="324">
                  <c:v>103.495148</c:v>
                </c:pt>
                <c:pt idx="325">
                  <c:v>103.57592799999998</c:v>
                </c:pt>
                <c:pt idx="326">
                  <c:v>103.550949</c:v>
                </c:pt>
                <c:pt idx="327">
                  <c:v>103.45279699999998</c:v>
                </c:pt>
                <c:pt idx="328">
                  <c:v>103.46835299999998</c:v>
                </c:pt>
                <c:pt idx="329">
                  <c:v>103.62863900000001</c:v>
                </c:pt>
                <c:pt idx="330">
                  <c:v>103.590248</c:v>
                </c:pt>
                <c:pt idx="331">
                  <c:v>103.51795199999999</c:v>
                </c:pt>
                <c:pt idx="332">
                  <c:v>103.534142</c:v>
                </c:pt>
                <c:pt idx="333">
                  <c:v>103.56184399999999</c:v>
                </c:pt>
                <c:pt idx="334">
                  <c:v>103.590172</c:v>
                </c:pt>
                <c:pt idx="335">
                  <c:v>103.60998499999998</c:v>
                </c:pt>
                <c:pt idx="336">
                  <c:v>103.50554700000001</c:v>
                </c:pt>
                <c:pt idx="337">
                  <c:v>103.566185</c:v>
                </c:pt>
                <c:pt idx="338">
                  <c:v>103.4879610000001</c:v>
                </c:pt>
                <c:pt idx="339">
                  <c:v>103.4942090000002</c:v>
                </c:pt>
                <c:pt idx="340">
                  <c:v>103.525803</c:v>
                </c:pt>
                <c:pt idx="341">
                  <c:v>103.471405</c:v>
                </c:pt>
                <c:pt idx="342">
                  <c:v>103.48329200000002</c:v>
                </c:pt>
                <c:pt idx="343">
                  <c:v>103.402672</c:v>
                </c:pt>
                <c:pt idx="344">
                  <c:v>103.47979699999998</c:v>
                </c:pt>
                <c:pt idx="345">
                  <c:v>103.50599699999998</c:v>
                </c:pt>
                <c:pt idx="346">
                  <c:v>103.50511899999998</c:v>
                </c:pt>
                <c:pt idx="347">
                  <c:v>103.60816999999999</c:v>
                </c:pt>
                <c:pt idx="348">
                  <c:v>103.520889</c:v>
                </c:pt>
                <c:pt idx="349">
                  <c:v>103.57148699999998</c:v>
                </c:pt>
                <c:pt idx="350">
                  <c:v>103.6385879999999</c:v>
                </c:pt>
                <c:pt idx="351">
                  <c:v>103.666321</c:v>
                </c:pt>
                <c:pt idx="352">
                  <c:v>103.6602630000001</c:v>
                </c:pt>
                <c:pt idx="353">
                  <c:v>103.69474</c:v>
                </c:pt>
                <c:pt idx="354">
                  <c:v>103.61190000000002</c:v>
                </c:pt>
                <c:pt idx="355">
                  <c:v>103.60813899999985</c:v>
                </c:pt>
                <c:pt idx="356">
                  <c:v>103.76947800000001</c:v>
                </c:pt>
                <c:pt idx="357">
                  <c:v>103.726051</c:v>
                </c:pt>
                <c:pt idx="358">
                  <c:v>103.734131</c:v>
                </c:pt>
                <c:pt idx="359">
                  <c:v>103.745468</c:v>
                </c:pt>
                <c:pt idx="360">
                  <c:v>103.81873299999987</c:v>
                </c:pt>
                <c:pt idx="361">
                  <c:v>103.837067</c:v>
                </c:pt>
                <c:pt idx="362">
                  <c:v>103.8533479999999</c:v>
                </c:pt>
                <c:pt idx="363">
                  <c:v>103.919571</c:v>
                </c:pt>
                <c:pt idx="364">
                  <c:v>103.99728400000016</c:v>
                </c:pt>
                <c:pt idx="365">
                  <c:v>104.01278699999995</c:v>
                </c:pt>
                <c:pt idx="366">
                  <c:v>104.02426900000012</c:v>
                </c:pt>
                <c:pt idx="367">
                  <c:v>104.04863</c:v>
                </c:pt>
                <c:pt idx="368">
                  <c:v>104.03222700000002</c:v>
                </c:pt>
                <c:pt idx="369">
                  <c:v>104.154274</c:v>
                </c:pt>
                <c:pt idx="370">
                  <c:v>104.09273499999998</c:v>
                </c:pt>
                <c:pt idx="371">
                  <c:v>104.14353199999998</c:v>
                </c:pt>
                <c:pt idx="372">
                  <c:v>104.14987199999995</c:v>
                </c:pt>
                <c:pt idx="373">
                  <c:v>104.10740699999998</c:v>
                </c:pt>
                <c:pt idx="374">
                  <c:v>104.174156</c:v>
                </c:pt>
                <c:pt idx="375">
                  <c:v>104.184921</c:v>
                </c:pt>
                <c:pt idx="376">
                  <c:v>104.186325</c:v>
                </c:pt>
                <c:pt idx="377">
                  <c:v>104.19889099999995</c:v>
                </c:pt>
                <c:pt idx="378">
                  <c:v>104.102425</c:v>
                </c:pt>
                <c:pt idx="379">
                  <c:v>104.20367400000002</c:v>
                </c:pt>
                <c:pt idx="380">
                  <c:v>104.17993899999983</c:v>
                </c:pt>
                <c:pt idx="381">
                  <c:v>104.164642</c:v>
                </c:pt>
                <c:pt idx="382">
                  <c:v>104.149612</c:v>
                </c:pt>
                <c:pt idx="383">
                  <c:v>104.130325</c:v>
                </c:pt>
                <c:pt idx="384">
                  <c:v>104.20448300000002</c:v>
                </c:pt>
                <c:pt idx="385">
                  <c:v>104.09777800000001</c:v>
                </c:pt>
                <c:pt idx="386">
                  <c:v>104.14833799999988</c:v>
                </c:pt>
                <c:pt idx="387">
                  <c:v>104.1651379999999</c:v>
                </c:pt>
                <c:pt idx="388">
                  <c:v>104.109589</c:v>
                </c:pt>
                <c:pt idx="389">
                  <c:v>104.12949399999998</c:v>
                </c:pt>
                <c:pt idx="390">
                  <c:v>104.04188499999999</c:v>
                </c:pt>
                <c:pt idx="391">
                  <c:v>104.0168</c:v>
                </c:pt>
                <c:pt idx="392">
                  <c:v>104.05689199999998</c:v>
                </c:pt>
                <c:pt idx="393">
                  <c:v>104.067078</c:v>
                </c:pt>
                <c:pt idx="394">
                  <c:v>104.050499</c:v>
                </c:pt>
                <c:pt idx="395">
                  <c:v>104.0087359999999</c:v>
                </c:pt>
                <c:pt idx="396">
                  <c:v>103.943718</c:v>
                </c:pt>
                <c:pt idx="397">
                  <c:v>103.967735</c:v>
                </c:pt>
                <c:pt idx="398">
                  <c:v>103.923355</c:v>
                </c:pt>
                <c:pt idx="399">
                  <c:v>103.93274700000001</c:v>
                </c:pt>
                <c:pt idx="400">
                  <c:v>103.935005</c:v>
                </c:pt>
                <c:pt idx="401">
                  <c:v>103.870323</c:v>
                </c:pt>
                <c:pt idx="402">
                  <c:v>103.875221</c:v>
                </c:pt>
                <c:pt idx="403">
                  <c:v>103.77958700000001</c:v>
                </c:pt>
                <c:pt idx="404">
                  <c:v>103.81641399999999</c:v>
                </c:pt>
                <c:pt idx="405">
                  <c:v>103.8102650000001</c:v>
                </c:pt>
                <c:pt idx="406">
                  <c:v>103.87737999999995</c:v>
                </c:pt>
                <c:pt idx="407">
                  <c:v>103.895416</c:v>
                </c:pt>
                <c:pt idx="408">
                  <c:v>103.93497499999999</c:v>
                </c:pt>
                <c:pt idx="409">
                  <c:v>104.01642600000002</c:v>
                </c:pt>
                <c:pt idx="410">
                  <c:v>104.03864299999998</c:v>
                </c:pt>
                <c:pt idx="411">
                  <c:v>104.043785</c:v>
                </c:pt>
                <c:pt idx="412">
                  <c:v>104.03630099999998</c:v>
                </c:pt>
                <c:pt idx="413">
                  <c:v>104.09880099999998</c:v>
                </c:pt>
                <c:pt idx="414">
                  <c:v>104.14962800000002</c:v>
                </c:pt>
                <c:pt idx="415">
                  <c:v>104.11367</c:v>
                </c:pt>
                <c:pt idx="416">
                  <c:v>104.161407</c:v>
                </c:pt>
                <c:pt idx="417">
                  <c:v>104.195313</c:v>
                </c:pt>
                <c:pt idx="418">
                  <c:v>104.23082700000002</c:v>
                </c:pt>
                <c:pt idx="419">
                  <c:v>104.25557699999995</c:v>
                </c:pt>
                <c:pt idx="420">
                  <c:v>104.274727</c:v>
                </c:pt>
                <c:pt idx="421">
                  <c:v>104.332703</c:v>
                </c:pt>
                <c:pt idx="422">
                  <c:v>104.3397369999999</c:v>
                </c:pt>
                <c:pt idx="423">
                  <c:v>104.313652</c:v>
                </c:pt>
                <c:pt idx="424">
                  <c:v>104.32350199999998</c:v>
                </c:pt>
                <c:pt idx="425">
                  <c:v>104.3991240000001</c:v>
                </c:pt>
                <c:pt idx="426">
                  <c:v>104.34659600000002</c:v>
                </c:pt>
                <c:pt idx="427">
                  <c:v>104.4044950000001</c:v>
                </c:pt>
                <c:pt idx="428">
                  <c:v>104.3685379999999</c:v>
                </c:pt>
                <c:pt idx="429">
                  <c:v>104.445198</c:v>
                </c:pt>
                <c:pt idx="430">
                  <c:v>104.39259300000002</c:v>
                </c:pt>
                <c:pt idx="431">
                  <c:v>104.34284199999998</c:v>
                </c:pt>
                <c:pt idx="432">
                  <c:v>104.45667299999998</c:v>
                </c:pt>
                <c:pt idx="433">
                  <c:v>104.46328699999999</c:v>
                </c:pt>
                <c:pt idx="434">
                  <c:v>104.4974440000001</c:v>
                </c:pt>
                <c:pt idx="435">
                  <c:v>104.451981</c:v>
                </c:pt>
                <c:pt idx="436">
                  <c:v>104.47257999999998</c:v>
                </c:pt>
                <c:pt idx="437">
                  <c:v>104.4766240000001</c:v>
                </c:pt>
                <c:pt idx="438">
                  <c:v>104.3837359999999</c:v>
                </c:pt>
                <c:pt idx="439">
                  <c:v>104.4651260000001</c:v>
                </c:pt>
                <c:pt idx="440">
                  <c:v>104.45096599999999</c:v>
                </c:pt>
                <c:pt idx="441">
                  <c:v>104.38266</c:v>
                </c:pt>
                <c:pt idx="442">
                  <c:v>104.433632</c:v>
                </c:pt>
                <c:pt idx="443">
                  <c:v>104.424088</c:v>
                </c:pt>
                <c:pt idx="444">
                  <c:v>104.39035800000001</c:v>
                </c:pt>
                <c:pt idx="445">
                  <c:v>104.402573</c:v>
                </c:pt>
                <c:pt idx="446">
                  <c:v>104.457787</c:v>
                </c:pt>
                <c:pt idx="447">
                  <c:v>104.406548</c:v>
                </c:pt>
                <c:pt idx="448">
                  <c:v>104.354721</c:v>
                </c:pt>
                <c:pt idx="449">
                  <c:v>104.395195</c:v>
                </c:pt>
                <c:pt idx="450">
                  <c:v>104.37067399999998</c:v>
                </c:pt>
                <c:pt idx="451">
                  <c:v>104.382126</c:v>
                </c:pt>
                <c:pt idx="452">
                  <c:v>104.4136810000001</c:v>
                </c:pt>
                <c:pt idx="453">
                  <c:v>104.240837</c:v>
                </c:pt>
                <c:pt idx="454">
                  <c:v>104.2287979999999</c:v>
                </c:pt>
                <c:pt idx="455">
                  <c:v>104.21781900000018</c:v>
                </c:pt>
                <c:pt idx="456">
                  <c:v>104.2109150000001</c:v>
                </c:pt>
                <c:pt idx="457">
                  <c:v>104.16330699999995</c:v>
                </c:pt>
                <c:pt idx="458">
                  <c:v>104.14819300000002</c:v>
                </c:pt>
                <c:pt idx="459">
                  <c:v>104.110573</c:v>
                </c:pt>
                <c:pt idx="460">
                  <c:v>104.0566250000001</c:v>
                </c:pt>
                <c:pt idx="461">
                  <c:v>104.04791299999999</c:v>
                </c:pt>
                <c:pt idx="462">
                  <c:v>104.04959100000002</c:v>
                </c:pt>
                <c:pt idx="463">
                  <c:v>103.975212</c:v>
                </c:pt>
                <c:pt idx="464">
                  <c:v>103.91220100000002</c:v>
                </c:pt>
                <c:pt idx="465">
                  <c:v>103.914978</c:v>
                </c:pt>
                <c:pt idx="466">
                  <c:v>103.894402</c:v>
                </c:pt>
                <c:pt idx="467">
                  <c:v>103.89816999999999</c:v>
                </c:pt>
                <c:pt idx="468">
                  <c:v>103.82630899999987</c:v>
                </c:pt>
                <c:pt idx="469">
                  <c:v>103.8912510000001</c:v>
                </c:pt>
                <c:pt idx="470">
                  <c:v>103.765755</c:v>
                </c:pt>
                <c:pt idx="471">
                  <c:v>103.74449199999999</c:v>
                </c:pt>
                <c:pt idx="472">
                  <c:v>103.68860599999998</c:v>
                </c:pt>
                <c:pt idx="473">
                  <c:v>103.68898799999987</c:v>
                </c:pt>
                <c:pt idx="474">
                  <c:v>103.65007799999985</c:v>
                </c:pt>
                <c:pt idx="475">
                  <c:v>103.62146799999998</c:v>
                </c:pt>
                <c:pt idx="476">
                  <c:v>103.616844</c:v>
                </c:pt>
                <c:pt idx="477">
                  <c:v>103.535675</c:v>
                </c:pt>
                <c:pt idx="478">
                  <c:v>103.47472399999999</c:v>
                </c:pt>
                <c:pt idx="479">
                  <c:v>103.504456</c:v>
                </c:pt>
                <c:pt idx="480">
                  <c:v>103.45741300000012</c:v>
                </c:pt>
                <c:pt idx="481">
                  <c:v>103.422157</c:v>
                </c:pt>
                <c:pt idx="482">
                  <c:v>103.50630200000001</c:v>
                </c:pt>
                <c:pt idx="483">
                  <c:v>103.400131</c:v>
                </c:pt>
                <c:pt idx="484">
                  <c:v>103.260384</c:v>
                </c:pt>
                <c:pt idx="485">
                  <c:v>103.283035</c:v>
                </c:pt>
                <c:pt idx="486">
                  <c:v>103.34348300000002</c:v>
                </c:pt>
                <c:pt idx="487">
                  <c:v>103.225235</c:v>
                </c:pt>
                <c:pt idx="488">
                  <c:v>103.23940300000002</c:v>
                </c:pt>
                <c:pt idx="489">
                  <c:v>103.2315600000001</c:v>
                </c:pt>
                <c:pt idx="490">
                  <c:v>103.281937</c:v>
                </c:pt>
                <c:pt idx="491">
                  <c:v>103.28098300000002</c:v>
                </c:pt>
                <c:pt idx="492">
                  <c:v>103.1992030000001</c:v>
                </c:pt>
                <c:pt idx="493">
                  <c:v>103.226555</c:v>
                </c:pt>
                <c:pt idx="494">
                  <c:v>103.189995</c:v>
                </c:pt>
                <c:pt idx="495">
                  <c:v>103.250359</c:v>
                </c:pt>
                <c:pt idx="496">
                  <c:v>103.188667</c:v>
                </c:pt>
                <c:pt idx="497">
                  <c:v>103.2451930000001</c:v>
                </c:pt>
                <c:pt idx="498">
                  <c:v>103.2270130000001</c:v>
                </c:pt>
                <c:pt idx="499">
                  <c:v>103.23921199999999</c:v>
                </c:pt>
                <c:pt idx="500">
                  <c:v>103.23075900000002</c:v>
                </c:pt>
                <c:pt idx="501">
                  <c:v>103.30240599999998</c:v>
                </c:pt>
                <c:pt idx="502">
                  <c:v>103.229004</c:v>
                </c:pt>
                <c:pt idx="503">
                  <c:v>103.19615899999998</c:v>
                </c:pt>
                <c:pt idx="504">
                  <c:v>103.21459200000002</c:v>
                </c:pt>
                <c:pt idx="505">
                  <c:v>103.240082</c:v>
                </c:pt>
                <c:pt idx="506">
                  <c:v>103.285522</c:v>
                </c:pt>
                <c:pt idx="507">
                  <c:v>103.2462460000001</c:v>
                </c:pt>
                <c:pt idx="508">
                  <c:v>103.26346599999999</c:v>
                </c:pt>
                <c:pt idx="509">
                  <c:v>103.31504799999998</c:v>
                </c:pt>
                <c:pt idx="510">
                  <c:v>103.275024</c:v>
                </c:pt>
                <c:pt idx="511">
                  <c:v>103.30940200000001</c:v>
                </c:pt>
                <c:pt idx="512">
                  <c:v>103.32393599999995</c:v>
                </c:pt>
                <c:pt idx="513">
                  <c:v>103.28748299999998</c:v>
                </c:pt>
                <c:pt idx="514">
                  <c:v>103.268845</c:v>
                </c:pt>
                <c:pt idx="515">
                  <c:v>103.3412860000001</c:v>
                </c:pt>
                <c:pt idx="516">
                  <c:v>103.28207399999998</c:v>
                </c:pt>
                <c:pt idx="517">
                  <c:v>103.2573240000001</c:v>
                </c:pt>
                <c:pt idx="518">
                  <c:v>103.3337479999999</c:v>
                </c:pt>
                <c:pt idx="519">
                  <c:v>103.34478799999998</c:v>
                </c:pt>
                <c:pt idx="520">
                  <c:v>103.311592</c:v>
                </c:pt>
                <c:pt idx="521">
                  <c:v>103.308167</c:v>
                </c:pt>
                <c:pt idx="522">
                  <c:v>103.343079</c:v>
                </c:pt>
                <c:pt idx="523">
                  <c:v>103.42751300000013</c:v>
                </c:pt>
                <c:pt idx="524">
                  <c:v>103.3404240000001</c:v>
                </c:pt>
                <c:pt idx="525">
                  <c:v>103.35932200000001</c:v>
                </c:pt>
                <c:pt idx="526">
                  <c:v>103.332504</c:v>
                </c:pt>
                <c:pt idx="527">
                  <c:v>103.339508</c:v>
                </c:pt>
                <c:pt idx="528">
                  <c:v>103.41080500000002</c:v>
                </c:pt>
                <c:pt idx="529">
                  <c:v>103.43422700000018</c:v>
                </c:pt>
                <c:pt idx="530">
                  <c:v>103.37344400000001</c:v>
                </c:pt>
                <c:pt idx="531">
                  <c:v>103.42646000000002</c:v>
                </c:pt>
                <c:pt idx="532">
                  <c:v>103.3858179999999</c:v>
                </c:pt>
                <c:pt idx="533">
                  <c:v>103.34520000000002</c:v>
                </c:pt>
                <c:pt idx="534">
                  <c:v>103.3449550000001</c:v>
                </c:pt>
                <c:pt idx="535">
                  <c:v>103.33221399999999</c:v>
                </c:pt>
                <c:pt idx="536">
                  <c:v>103.319084</c:v>
                </c:pt>
                <c:pt idx="537">
                  <c:v>103.362999</c:v>
                </c:pt>
                <c:pt idx="538">
                  <c:v>103.27928199999998</c:v>
                </c:pt>
                <c:pt idx="539">
                  <c:v>103.3491590000001</c:v>
                </c:pt>
                <c:pt idx="540">
                  <c:v>103.40752400000017</c:v>
                </c:pt>
                <c:pt idx="541">
                  <c:v>103.28272200000001</c:v>
                </c:pt>
                <c:pt idx="542">
                  <c:v>103.33209199999995</c:v>
                </c:pt>
                <c:pt idx="543">
                  <c:v>103.33214599999998</c:v>
                </c:pt>
                <c:pt idx="544">
                  <c:v>103.36383099999998</c:v>
                </c:pt>
                <c:pt idx="545">
                  <c:v>103.39212000000002</c:v>
                </c:pt>
                <c:pt idx="546">
                  <c:v>103.3127979999999</c:v>
                </c:pt>
                <c:pt idx="547">
                  <c:v>103.25756100000002</c:v>
                </c:pt>
                <c:pt idx="548">
                  <c:v>103.318344</c:v>
                </c:pt>
                <c:pt idx="549">
                  <c:v>103.30586999999998</c:v>
                </c:pt>
                <c:pt idx="550">
                  <c:v>103.304642</c:v>
                </c:pt>
                <c:pt idx="551">
                  <c:v>103.261032</c:v>
                </c:pt>
                <c:pt idx="552">
                  <c:v>103.273567</c:v>
                </c:pt>
                <c:pt idx="553">
                  <c:v>103.227318</c:v>
                </c:pt>
                <c:pt idx="554">
                  <c:v>103.271355</c:v>
                </c:pt>
                <c:pt idx="555">
                  <c:v>103.290932</c:v>
                </c:pt>
                <c:pt idx="556">
                  <c:v>103.27372699999998</c:v>
                </c:pt>
                <c:pt idx="557">
                  <c:v>103.29097</c:v>
                </c:pt>
                <c:pt idx="558">
                  <c:v>103.24792500000017</c:v>
                </c:pt>
                <c:pt idx="559">
                  <c:v>103.212715</c:v>
                </c:pt>
                <c:pt idx="560">
                  <c:v>103.10495</c:v>
                </c:pt>
                <c:pt idx="561">
                  <c:v>103.2130430000001</c:v>
                </c:pt>
                <c:pt idx="562">
                  <c:v>103.09588599999998</c:v>
                </c:pt>
                <c:pt idx="563">
                  <c:v>103.140045</c:v>
                </c:pt>
                <c:pt idx="564">
                  <c:v>103.10080699999995</c:v>
                </c:pt>
                <c:pt idx="565">
                  <c:v>103.0606990000001</c:v>
                </c:pt>
                <c:pt idx="566">
                  <c:v>103.03201300000002</c:v>
                </c:pt>
                <c:pt idx="567">
                  <c:v>103.02171300000002</c:v>
                </c:pt>
                <c:pt idx="568">
                  <c:v>103.0192950000001</c:v>
                </c:pt>
                <c:pt idx="569">
                  <c:v>102.91046900000018</c:v>
                </c:pt>
                <c:pt idx="570">
                  <c:v>102.793739</c:v>
                </c:pt>
                <c:pt idx="571">
                  <c:v>102.7648930000001</c:v>
                </c:pt>
                <c:pt idx="572">
                  <c:v>102.65898900000001</c:v>
                </c:pt>
                <c:pt idx="573">
                  <c:v>102.641632</c:v>
                </c:pt>
                <c:pt idx="574">
                  <c:v>102.48318500000002</c:v>
                </c:pt>
                <c:pt idx="575">
                  <c:v>102.53853599999998</c:v>
                </c:pt>
                <c:pt idx="576">
                  <c:v>102.436058</c:v>
                </c:pt>
                <c:pt idx="577">
                  <c:v>102.39418000000002</c:v>
                </c:pt>
                <c:pt idx="578">
                  <c:v>102.2494430000001</c:v>
                </c:pt>
                <c:pt idx="579">
                  <c:v>102.18313599999998</c:v>
                </c:pt>
                <c:pt idx="580">
                  <c:v>102.165459</c:v>
                </c:pt>
                <c:pt idx="581">
                  <c:v>102.121483</c:v>
                </c:pt>
                <c:pt idx="582">
                  <c:v>102.103424</c:v>
                </c:pt>
                <c:pt idx="583">
                  <c:v>101.95959499999999</c:v>
                </c:pt>
                <c:pt idx="584">
                  <c:v>101.97245799999995</c:v>
                </c:pt>
                <c:pt idx="585">
                  <c:v>101.90771500000002</c:v>
                </c:pt>
                <c:pt idx="586">
                  <c:v>101.81916000000002</c:v>
                </c:pt>
                <c:pt idx="587">
                  <c:v>101.81296500000002</c:v>
                </c:pt>
                <c:pt idx="588">
                  <c:v>101.784637</c:v>
                </c:pt>
                <c:pt idx="589">
                  <c:v>101.584442</c:v>
                </c:pt>
                <c:pt idx="590">
                  <c:v>101.698128</c:v>
                </c:pt>
                <c:pt idx="591">
                  <c:v>101.609093</c:v>
                </c:pt>
                <c:pt idx="592">
                  <c:v>101.60161600000002</c:v>
                </c:pt>
                <c:pt idx="593">
                  <c:v>101.603661</c:v>
                </c:pt>
                <c:pt idx="594">
                  <c:v>101.520584</c:v>
                </c:pt>
                <c:pt idx="595">
                  <c:v>101.507301</c:v>
                </c:pt>
                <c:pt idx="596">
                  <c:v>101.3969190000001</c:v>
                </c:pt>
                <c:pt idx="597">
                  <c:v>101.38024900000002</c:v>
                </c:pt>
                <c:pt idx="598">
                  <c:v>101.4064640000001</c:v>
                </c:pt>
                <c:pt idx="599">
                  <c:v>101.34753400000002</c:v>
                </c:pt>
                <c:pt idx="600">
                  <c:v>101.40164200000002</c:v>
                </c:pt>
                <c:pt idx="601">
                  <c:v>101.2471010000001</c:v>
                </c:pt>
                <c:pt idx="602">
                  <c:v>101.326393</c:v>
                </c:pt>
                <c:pt idx="603">
                  <c:v>101.31512499999999</c:v>
                </c:pt>
                <c:pt idx="604">
                  <c:v>101.3109590000001</c:v>
                </c:pt>
                <c:pt idx="605">
                  <c:v>101.2430040000001</c:v>
                </c:pt>
                <c:pt idx="606">
                  <c:v>101.292709</c:v>
                </c:pt>
                <c:pt idx="607">
                  <c:v>101.2614590000001</c:v>
                </c:pt>
                <c:pt idx="608">
                  <c:v>101.293037</c:v>
                </c:pt>
                <c:pt idx="609">
                  <c:v>101.27619900000002</c:v>
                </c:pt>
                <c:pt idx="610">
                  <c:v>101.29319000000002</c:v>
                </c:pt>
                <c:pt idx="611">
                  <c:v>101.247032</c:v>
                </c:pt>
                <c:pt idx="612">
                  <c:v>101.2611160000001</c:v>
                </c:pt>
                <c:pt idx="613">
                  <c:v>101.29241900000002</c:v>
                </c:pt>
                <c:pt idx="614">
                  <c:v>101.366783</c:v>
                </c:pt>
                <c:pt idx="615">
                  <c:v>101.27572600000001</c:v>
                </c:pt>
                <c:pt idx="616">
                  <c:v>101.31096599999999</c:v>
                </c:pt>
                <c:pt idx="617">
                  <c:v>101.287346</c:v>
                </c:pt>
                <c:pt idx="618">
                  <c:v>101.357353</c:v>
                </c:pt>
                <c:pt idx="619">
                  <c:v>101.2972410000001</c:v>
                </c:pt>
                <c:pt idx="620">
                  <c:v>101.2899630000001</c:v>
                </c:pt>
                <c:pt idx="621">
                  <c:v>101.279816</c:v>
                </c:pt>
                <c:pt idx="622">
                  <c:v>101.26153600000002</c:v>
                </c:pt>
                <c:pt idx="623">
                  <c:v>101.38369</c:v>
                </c:pt>
                <c:pt idx="624">
                  <c:v>101.351112</c:v>
                </c:pt>
                <c:pt idx="625">
                  <c:v>101.33271000000001</c:v>
                </c:pt>
                <c:pt idx="626">
                  <c:v>101.30722799999999</c:v>
                </c:pt>
                <c:pt idx="627">
                  <c:v>101.36749300000002</c:v>
                </c:pt>
                <c:pt idx="628">
                  <c:v>101.3541640000001</c:v>
                </c:pt>
                <c:pt idx="629">
                  <c:v>101.368065</c:v>
                </c:pt>
                <c:pt idx="630">
                  <c:v>101.329643</c:v>
                </c:pt>
                <c:pt idx="631">
                  <c:v>101.35392</c:v>
                </c:pt>
                <c:pt idx="632">
                  <c:v>101.28787199999998</c:v>
                </c:pt>
                <c:pt idx="633">
                  <c:v>101.33149</c:v>
                </c:pt>
                <c:pt idx="634">
                  <c:v>101.363327</c:v>
                </c:pt>
                <c:pt idx="635">
                  <c:v>101.30592300000002</c:v>
                </c:pt>
                <c:pt idx="636">
                  <c:v>101.2812960000001</c:v>
                </c:pt>
                <c:pt idx="637">
                  <c:v>101.288055</c:v>
                </c:pt>
                <c:pt idx="638">
                  <c:v>101.304131</c:v>
                </c:pt>
                <c:pt idx="639">
                  <c:v>101.27598599999995</c:v>
                </c:pt>
                <c:pt idx="640">
                  <c:v>101.37010199999995</c:v>
                </c:pt>
                <c:pt idx="641">
                  <c:v>101.288383</c:v>
                </c:pt>
                <c:pt idx="642">
                  <c:v>101.21693399999999</c:v>
                </c:pt>
                <c:pt idx="643">
                  <c:v>101.19206200000001</c:v>
                </c:pt>
                <c:pt idx="644">
                  <c:v>101.279274</c:v>
                </c:pt>
                <c:pt idx="645">
                  <c:v>101.251358</c:v>
                </c:pt>
                <c:pt idx="646">
                  <c:v>101.209435</c:v>
                </c:pt>
                <c:pt idx="647">
                  <c:v>101.23985300000002</c:v>
                </c:pt>
                <c:pt idx="648">
                  <c:v>101.181427</c:v>
                </c:pt>
                <c:pt idx="649">
                  <c:v>101.181816</c:v>
                </c:pt>
                <c:pt idx="650">
                  <c:v>101.19431299999998</c:v>
                </c:pt>
                <c:pt idx="651">
                  <c:v>101.220505</c:v>
                </c:pt>
                <c:pt idx="652">
                  <c:v>101.28694900000002</c:v>
                </c:pt>
                <c:pt idx="653">
                  <c:v>101.252319</c:v>
                </c:pt>
                <c:pt idx="654">
                  <c:v>101.19071199999998</c:v>
                </c:pt>
                <c:pt idx="655">
                  <c:v>101.203445</c:v>
                </c:pt>
                <c:pt idx="656">
                  <c:v>101.250984</c:v>
                </c:pt>
                <c:pt idx="657">
                  <c:v>101.2014540000001</c:v>
                </c:pt>
                <c:pt idx="658">
                  <c:v>101.14407300000002</c:v>
                </c:pt>
                <c:pt idx="659">
                  <c:v>101.29864499999999</c:v>
                </c:pt>
                <c:pt idx="660">
                  <c:v>101.208527</c:v>
                </c:pt>
                <c:pt idx="661">
                  <c:v>101.17980199999988</c:v>
                </c:pt>
                <c:pt idx="662">
                  <c:v>101.19631200000001</c:v>
                </c:pt>
                <c:pt idx="663">
                  <c:v>101.2125240000001</c:v>
                </c:pt>
                <c:pt idx="664">
                  <c:v>101.2177660000001</c:v>
                </c:pt>
                <c:pt idx="665">
                  <c:v>101.15634199999988</c:v>
                </c:pt>
                <c:pt idx="666">
                  <c:v>101.12348199999988</c:v>
                </c:pt>
                <c:pt idx="667">
                  <c:v>101.1523209999999</c:v>
                </c:pt>
                <c:pt idx="668">
                  <c:v>101.15681499999998</c:v>
                </c:pt>
                <c:pt idx="669">
                  <c:v>101.13706999999999</c:v>
                </c:pt>
                <c:pt idx="670">
                  <c:v>101.066101</c:v>
                </c:pt>
                <c:pt idx="671">
                  <c:v>101.035957</c:v>
                </c:pt>
                <c:pt idx="672">
                  <c:v>101.10791</c:v>
                </c:pt>
                <c:pt idx="673">
                  <c:v>101.063118</c:v>
                </c:pt>
                <c:pt idx="674">
                  <c:v>101.03684199999998</c:v>
                </c:pt>
                <c:pt idx="675">
                  <c:v>101.06836699999998</c:v>
                </c:pt>
                <c:pt idx="676">
                  <c:v>101.081146</c:v>
                </c:pt>
                <c:pt idx="677">
                  <c:v>101.167366</c:v>
                </c:pt>
                <c:pt idx="678">
                  <c:v>101.11743199999998</c:v>
                </c:pt>
                <c:pt idx="679">
                  <c:v>101.05298599999998</c:v>
                </c:pt>
                <c:pt idx="680">
                  <c:v>101.00563</c:v>
                </c:pt>
                <c:pt idx="681">
                  <c:v>101.00070199999998</c:v>
                </c:pt>
                <c:pt idx="682">
                  <c:v>100.956879</c:v>
                </c:pt>
                <c:pt idx="683">
                  <c:v>100.99279</c:v>
                </c:pt>
                <c:pt idx="684">
                  <c:v>100.92584199999995</c:v>
                </c:pt>
                <c:pt idx="685">
                  <c:v>100.9330140000001</c:v>
                </c:pt>
                <c:pt idx="686">
                  <c:v>100.929008</c:v>
                </c:pt>
                <c:pt idx="687">
                  <c:v>100.87372599999998</c:v>
                </c:pt>
                <c:pt idx="688">
                  <c:v>100.887817</c:v>
                </c:pt>
                <c:pt idx="689">
                  <c:v>100.86102300000012</c:v>
                </c:pt>
                <c:pt idx="690">
                  <c:v>100.885925</c:v>
                </c:pt>
                <c:pt idx="691">
                  <c:v>100.887962</c:v>
                </c:pt>
                <c:pt idx="692">
                  <c:v>100.761475</c:v>
                </c:pt>
                <c:pt idx="693">
                  <c:v>100.782501</c:v>
                </c:pt>
                <c:pt idx="694">
                  <c:v>100.77889999999998</c:v>
                </c:pt>
                <c:pt idx="695">
                  <c:v>100.7641910000001</c:v>
                </c:pt>
                <c:pt idx="696">
                  <c:v>100.64888000000001</c:v>
                </c:pt>
                <c:pt idx="697">
                  <c:v>100.62262699999998</c:v>
                </c:pt>
                <c:pt idx="698">
                  <c:v>100.750107</c:v>
                </c:pt>
                <c:pt idx="699">
                  <c:v>100.69594600000001</c:v>
                </c:pt>
                <c:pt idx="700">
                  <c:v>100.597038</c:v>
                </c:pt>
                <c:pt idx="701">
                  <c:v>100.615944</c:v>
                </c:pt>
                <c:pt idx="702">
                  <c:v>100.62542000000001</c:v>
                </c:pt>
                <c:pt idx="703">
                  <c:v>100.50988</c:v>
                </c:pt>
                <c:pt idx="704">
                  <c:v>100.55315400000002</c:v>
                </c:pt>
                <c:pt idx="705">
                  <c:v>100.542191</c:v>
                </c:pt>
                <c:pt idx="706">
                  <c:v>100.50910900000002</c:v>
                </c:pt>
                <c:pt idx="707">
                  <c:v>100.605133</c:v>
                </c:pt>
                <c:pt idx="708">
                  <c:v>100.43250999999999</c:v>
                </c:pt>
                <c:pt idx="709">
                  <c:v>100.5131990000001</c:v>
                </c:pt>
                <c:pt idx="710">
                  <c:v>100.51971399999999</c:v>
                </c:pt>
                <c:pt idx="711">
                  <c:v>100.44072700000002</c:v>
                </c:pt>
                <c:pt idx="712">
                  <c:v>100.425179</c:v>
                </c:pt>
                <c:pt idx="713">
                  <c:v>100.42263</c:v>
                </c:pt>
                <c:pt idx="714">
                  <c:v>100.433807</c:v>
                </c:pt>
                <c:pt idx="715">
                  <c:v>100.34077499999998</c:v>
                </c:pt>
                <c:pt idx="716">
                  <c:v>100.37507599999984</c:v>
                </c:pt>
                <c:pt idx="717">
                  <c:v>100.39589700000001</c:v>
                </c:pt>
                <c:pt idx="718">
                  <c:v>100.33047500000001</c:v>
                </c:pt>
                <c:pt idx="719">
                  <c:v>100.390305</c:v>
                </c:pt>
                <c:pt idx="720">
                  <c:v>100.32466100000002</c:v>
                </c:pt>
                <c:pt idx="721">
                  <c:v>100.323303</c:v>
                </c:pt>
                <c:pt idx="722">
                  <c:v>100.29823300000002</c:v>
                </c:pt>
                <c:pt idx="723">
                  <c:v>100.296577</c:v>
                </c:pt>
                <c:pt idx="724">
                  <c:v>100.313141</c:v>
                </c:pt>
                <c:pt idx="725">
                  <c:v>100.2468490000001</c:v>
                </c:pt>
                <c:pt idx="726">
                  <c:v>100.21676600000002</c:v>
                </c:pt>
                <c:pt idx="727">
                  <c:v>100.21662100000012</c:v>
                </c:pt>
                <c:pt idx="728">
                  <c:v>100.255562</c:v>
                </c:pt>
                <c:pt idx="729">
                  <c:v>100.233307</c:v>
                </c:pt>
                <c:pt idx="730">
                  <c:v>100.226501</c:v>
                </c:pt>
                <c:pt idx="731">
                  <c:v>100.08863100000001</c:v>
                </c:pt>
                <c:pt idx="732">
                  <c:v>100.18013000000001</c:v>
                </c:pt>
                <c:pt idx="733">
                  <c:v>100.126244</c:v>
                </c:pt>
                <c:pt idx="734">
                  <c:v>100.14707900000002</c:v>
                </c:pt>
                <c:pt idx="735">
                  <c:v>100.12679300000001</c:v>
                </c:pt>
                <c:pt idx="736">
                  <c:v>100.1629869999999</c:v>
                </c:pt>
                <c:pt idx="737">
                  <c:v>100.11438800000001</c:v>
                </c:pt>
                <c:pt idx="738">
                  <c:v>100.15862999999999</c:v>
                </c:pt>
                <c:pt idx="739">
                  <c:v>100.09251399999999</c:v>
                </c:pt>
                <c:pt idx="740">
                  <c:v>100.10923</c:v>
                </c:pt>
                <c:pt idx="741">
                  <c:v>100.07416499999999</c:v>
                </c:pt>
                <c:pt idx="742">
                  <c:v>100.07794199999998</c:v>
                </c:pt>
                <c:pt idx="743">
                  <c:v>100.0432510000001</c:v>
                </c:pt>
                <c:pt idx="744">
                  <c:v>100.010986</c:v>
                </c:pt>
                <c:pt idx="745">
                  <c:v>100.078453</c:v>
                </c:pt>
                <c:pt idx="746">
                  <c:v>100.038246</c:v>
                </c:pt>
                <c:pt idx="747">
                  <c:v>99.927368000000001</c:v>
                </c:pt>
                <c:pt idx="748">
                  <c:v>100.01503799999998</c:v>
                </c:pt>
                <c:pt idx="749">
                  <c:v>99.989379999999983</c:v>
                </c:pt>
                <c:pt idx="750">
                  <c:v>99.879394999999988</c:v>
                </c:pt>
                <c:pt idx="751">
                  <c:v>99.922043000000002</c:v>
                </c:pt>
                <c:pt idx="752">
                  <c:v>99.933395000000004</c:v>
                </c:pt>
                <c:pt idx="753">
                  <c:v>99.884475999999978</c:v>
                </c:pt>
                <c:pt idx="754">
                  <c:v>99.923973000000004</c:v>
                </c:pt>
                <c:pt idx="755">
                  <c:v>99.838120000000004</c:v>
                </c:pt>
                <c:pt idx="756">
                  <c:v>99.873244999999983</c:v>
                </c:pt>
                <c:pt idx="757">
                  <c:v>99.897544999999994</c:v>
                </c:pt>
                <c:pt idx="758">
                  <c:v>99.819564999999997</c:v>
                </c:pt>
                <c:pt idx="759">
                  <c:v>99.815558999999979</c:v>
                </c:pt>
                <c:pt idx="760">
                  <c:v>99.859283000000005</c:v>
                </c:pt>
                <c:pt idx="761">
                  <c:v>99.7631990000001</c:v>
                </c:pt>
                <c:pt idx="762">
                  <c:v>99.80699199999998</c:v>
                </c:pt>
                <c:pt idx="763">
                  <c:v>99.784485000000004</c:v>
                </c:pt>
                <c:pt idx="764">
                  <c:v>99.743972999999983</c:v>
                </c:pt>
                <c:pt idx="765">
                  <c:v>99.768585000000002</c:v>
                </c:pt>
                <c:pt idx="766">
                  <c:v>99.736457999999999</c:v>
                </c:pt>
                <c:pt idx="767">
                  <c:v>99.713859999999997</c:v>
                </c:pt>
                <c:pt idx="768">
                  <c:v>99.724434000000002</c:v>
                </c:pt>
                <c:pt idx="769">
                  <c:v>99.732360999999983</c:v>
                </c:pt>
                <c:pt idx="770">
                  <c:v>99.733520999999996</c:v>
                </c:pt>
                <c:pt idx="771">
                  <c:v>99.666701999999958</c:v>
                </c:pt>
                <c:pt idx="772">
                  <c:v>99.717895999999996</c:v>
                </c:pt>
                <c:pt idx="773">
                  <c:v>99.738022000000001</c:v>
                </c:pt>
                <c:pt idx="774">
                  <c:v>99.664490000000001</c:v>
                </c:pt>
                <c:pt idx="775">
                  <c:v>99.641373000000002</c:v>
                </c:pt>
                <c:pt idx="776">
                  <c:v>99.715514999999996</c:v>
                </c:pt>
                <c:pt idx="777">
                  <c:v>99.685340999999823</c:v>
                </c:pt>
                <c:pt idx="778">
                  <c:v>99.671630999999948</c:v>
                </c:pt>
                <c:pt idx="779">
                  <c:v>99.613929999999996</c:v>
                </c:pt>
                <c:pt idx="780">
                  <c:v>99.631409000000005</c:v>
                </c:pt>
                <c:pt idx="781">
                  <c:v>99.606658999999979</c:v>
                </c:pt>
                <c:pt idx="782">
                  <c:v>99.560074</c:v>
                </c:pt>
                <c:pt idx="783">
                  <c:v>99.597351000000003</c:v>
                </c:pt>
                <c:pt idx="784">
                  <c:v>99.661240000000006</c:v>
                </c:pt>
                <c:pt idx="785">
                  <c:v>99.597137000000004</c:v>
                </c:pt>
                <c:pt idx="786">
                  <c:v>99.632735999999824</c:v>
                </c:pt>
                <c:pt idx="787">
                  <c:v>99.646728999999979</c:v>
                </c:pt>
                <c:pt idx="788">
                  <c:v>99.672568999999839</c:v>
                </c:pt>
                <c:pt idx="789">
                  <c:v>99.655341999999834</c:v>
                </c:pt>
                <c:pt idx="790">
                  <c:v>99.689109999999999</c:v>
                </c:pt>
                <c:pt idx="791">
                  <c:v>99.715903999999995</c:v>
                </c:pt>
                <c:pt idx="792">
                  <c:v>99.728133999999983</c:v>
                </c:pt>
                <c:pt idx="793">
                  <c:v>99.707634000000027</c:v>
                </c:pt>
                <c:pt idx="794">
                  <c:v>99.673049999999989</c:v>
                </c:pt>
                <c:pt idx="795">
                  <c:v>99.701668000000026</c:v>
                </c:pt>
                <c:pt idx="796">
                  <c:v>99.668662999999981</c:v>
                </c:pt>
                <c:pt idx="797">
                  <c:v>99.694121999999993</c:v>
                </c:pt>
                <c:pt idx="798">
                  <c:v>99.668700999999899</c:v>
                </c:pt>
                <c:pt idx="799">
                  <c:v>99.71723900000012</c:v>
                </c:pt>
                <c:pt idx="800">
                  <c:v>99.674705999999958</c:v>
                </c:pt>
                <c:pt idx="801">
                  <c:v>99.766998000000001</c:v>
                </c:pt>
                <c:pt idx="802">
                  <c:v>99.789223000000135</c:v>
                </c:pt>
                <c:pt idx="803">
                  <c:v>99.789969999999997</c:v>
                </c:pt>
                <c:pt idx="804">
                  <c:v>99.796036000000001</c:v>
                </c:pt>
                <c:pt idx="805">
                  <c:v>99.751189999999994</c:v>
                </c:pt>
                <c:pt idx="806">
                  <c:v>99.756416000000002</c:v>
                </c:pt>
                <c:pt idx="807">
                  <c:v>99.787505999999993</c:v>
                </c:pt>
                <c:pt idx="808">
                  <c:v>99.887550000000005</c:v>
                </c:pt>
                <c:pt idx="809">
                  <c:v>99.810126999999994</c:v>
                </c:pt>
                <c:pt idx="810">
                  <c:v>99.774436999999978</c:v>
                </c:pt>
                <c:pt idx="811">
                  <c:v>99.888526999999982</c:v>
                </c:pt>
                <c:pt idx="812">
                  <c:v>99.855742999999833</c:v>
                </c:pt>
                <c:pt idx="813">
                  <c:v>99.797218000000115</c:v>
                </c:pt>
                <c:pt idx="814">
                  <c:v>99.765174999999999</c:v>
                </c:pt>
                <c:pt idx="815">
                  <c:v>99.878051999999855</c:v>
                </c:pt>
                <c:pt idx="816">
                  <c:v>99.877479999999949</c:v>
                </c:pt>
                <c:pt idx="817">
                  <c:v>99.822074999999884</c:v>
                </c:pt>
                <c:pt idx="818">
                  <c:v>99.867126000000027</c:v>
                </c:pt>
                <c:pt idx="819">
                  <c:v>99.847664000000151</c:v>
                </c:pt>
                <c:pt idx="820">
                  <c:v>99.821601999999999</c:v>
                </c:pt>
                <c:pt idx="821">
                  <c:v>99.93048899999998</c:v>
                </c:pt>
                <c:pt idx="822">
                  <c:v>99.914246000000119</c:v>
                </c:pt>
                <c:pt idx="823">
                  <c:v>99.869484</c:v>
                </c:pt>
                <c:pt idx="824">
                  <c:v>99.913100999999997</c:v>
                </c:pt>
                <c:pt idx="825">
                  <c:v>99.922713999999999</c:v>
                </c:pt>
                <c:pt idx="826">
                  <c:v>99.975676999999948</c:v>
                </c:pt>
                <c:pt idx="827">
                  <c:v>99.912009999999995</c:v>
                </c:pt>
                <c:pt idx="828">
                  <c:v>100.01254299999998</c:v>
                </c:pt>
                <c:pt idx="829">
                  <c:v>99.977089000000007</c:v>
                </c:pt>
                <c:pt idx="830">
                  <c:v>99.924057000000005</c:v>
                </c:pt>
                <c:pt idx="831">
                  <c:v>100.047302</c:v>
                </c:pt>
                <c:pt idx="832">
                  <c:v>99.999938999999998</c:v>
                </c:pt>
                <c:pt idx="833">
                  <c:v>100.012383</c:v>
                </c:pt>
                <c:pt idx="834">
                  <c:v>99.935836999999978</c:v>
                </c:pt>
                <c:pt idx="835">
                  <c:v>99.998756</c:v>
                </c:pt>
                <c:pt idx="836">
                  <c:v>100.0461200000001</c:v>
                </c:pt>
                <c:pt idx="837">
                  <c:v>100.03511</c:v>
                </c:pt>
                <c:pt idx="838">
                  <c:v>100.062729</c:v>
                </c:pt>
                <c:pt idx="839">
                  <c:v>99.994522000000131</c:v>
                </c:pt>
                <c:pt idx="840">
                  <c:v>100.05502300000002</c:v>
                </c:pt>
                <c:pt idx="841">
                  <c:v>99.997139000000146</c:v>
                </c:pt>
                <c:pt idx="842">
                  <c:v>100.03662900000013</c:v>
                </c:pt>
                <c:pt idx="843">
                  <c:v>100.051941</c:v>
                </c:pt>
                <c:pt idx="844">
                  <c:v>100.08884399999998</c:v>
                </c:pt>
                <c:pt idx="845">
                  <c:v>100.055626</c:v>
                </c:pt>
                <c:pt idx="846">
                  <c:v>100.03589599999998</c:v>
                </c:pt>
                <c:pt idx="847">
                  <c:v>99.972747999999839</c:v>
                </c:pt>
                <c:pt idx="848">
                  <c:v>99.983040000000003</c:v>
                </c:pt>
                <c:pt idx="849">
                  <c:v>100.011757</c:v>
                </c:pt>
                <c:pt idx="850">
                  <c:v>100.012535</c:v>
                </c:pt>
                <c:pt idx="851">
                  <c:v>100.05089599999998</c:v>
                </c:pt>
                <c:pt idx="852">
                  <c:v>100.015762</c:v>
                </c:pt>
                <c:pt idx="853">
                  <c:v>100.01211499999999</c:v>
                </c:pt>
                <c:pt idx="854">
                  <c:v>99.996207999999996</c:v>
                </c:pt>
                <c:pt idx="855">
                  <c:v>100.04797400000002</c:v>
                </c:pt>
                <c:pt idx="856">
                  <c:v>100.0744319999999</c:v>
                </c:pt>
                <c:pt idx="857">
                  <c:v>100.08290100000001</c:v>
                </c:pt>
                <c:pt idx="858">
                  <c:v>100.115044</c:v>
                </c:pt>
                <c:pt idx="859">
                  <c:v>100.05825</c:v>
                </c:pt>
                <c:pt idx="860">
                  <c:v>99.997558999999995</c:v>
                </c:pt>
                <c:pt idx="861">
                  <c:v>100.086586</c:v>
                </c:pt>
                <c:pt idx="862">
                  <c:v>100.03830699999995</c:v>
                </c:pt>
                <c:pt idx="863">
                  <c:v>100.06519299999998</c:v>
                </c:pt>
                <c:pt idx="864">
                  <c:v>100.09815999999999</c:v>
                </c:pt>
                <c:pt idx="865">
                  <c:v>100.048805</c:v>
                </c:pt>
                <c:pt idx="866">
                  <c:v>100.091446</c:v>
                </c:pt>
                <c:pt idx="867">
                  <c:v>100.014977</c:v>
                </c:pt>
                <c:pt idx="868">
                  <c:v>100.04370900000002</c:v>
                </c:pt>
                <c:pt idx="869">
                  <c:v>100.124084</c:v>
                </c:pt>
                <c:pt idx="870">
                  <c:v>100.10906999999999</c:v>
                </c:pt>
                <c:pt idx="871">
                  <c:v>100.06551399999999</c:v>
                </c:pt>
                <c:pt idx="872">
                  <c:v>100.1131290000001</c:v>
                </c:pt>
                <c:pt idx="873">
                  <c:v>100.068268</c:v>
                </c:pt>
                <c:pt idx="874">
                  <c:v>100.08149</c:v>
                </c:pt>
                <c:pt idx="875">
                  <c:v>100.06682600000002</c:v>
                </c:pt>
                <c:pt idx="876">
                  <c:v>99.997406000000026</c:v>
                </c:pt>
                <c:pt idx="877">
                  <c:v>100.0566250000001</c:v>
                </c:pt>
                <c:pt idx="878">
                  <c:v>100.02190400000002</c:v>
                </c:pt>
                <c:pt idx="879">
                  <c:v>100.0444260000001</c:v>
                </c:pt>
                <c:pt idx="880">
                  <c:v>100.09301000000002</c:v>
                </c:pt>
                <c:pt idx="881">
                  <c:v>100.01694500000002</c:v>
                </c:pt>
                <c:pt idx="882">
                  <c:v>100.08062000000002</c:v>
                </c:pt>
                <c:pt idx="883">
                  <c:v>100.0499040000001</c:v>
                </c:pt>
                <c:pt idx="884">
                  <c:v>100.0429</c:v>
                </c:pt>
                <c:pt idx="885">
                  <c:v>100.101128</c:v>
                </c:pt>
                <c:pt idx="886">
                  <c:v>100.197311</c:v>
                </c:pt>
                <c:pt idx="887">
                  <c:v>100.0696490000001</c:v>
                </c:pt>
                <c:pt idx="888">
                  <c:v>100.13079099999995</c:v>
                </c:pt>
                <c:pt idx="889">
                  <c:v>100.112526</c:v>
                </c:pt>
                <c:pt idx="890">
                  <c:v>100.037811</c:v>
                </c:pt>
                <c:pt idx="891">
                  <c:v>100.124413</c:v>
                </c:pt>
                <c:pt idx="892">
                  <c:v>100.101646</c:v>
                </c:pt>
                <c:pt idx="893">
                  <c:v>100.11331199999998</c:v>
                </c:pt>
                <c:pt idx="894">
                  <c:v>100.09835099999998</c:v>
                </c:pt>
                <c:pt idx="895">
                  <c:v>100.1603319999999</c:v>
                </c:pt>
                <c:pt idx="896">
                  <c:v>100.1383509999999</c:v>
                </c:pt>
                <c:pt idx="897">
                  <c:v>100.1432040000001</c:v>
                </c:pt>
                <c:pt idx="898">
                  <c:v>100.180695</c:v>
                </c:pt>
                <c:pt idx="899">
                  <c:v>100.17100499999998</c:v>
                </c:pt>
                <c:pt idx="900">
                  <c:v>100.13265199999998</c:v>
                </c:pt>
                <c:pt idx="901">
                  <c:v>100.07389099999995</c:v>
                </c:pt>
                <c:pt idx="902">
                  <c:v>100.15913399999998</c:v>
                </c:pt>
                <c:pt idx="903">
                  <c:v>100.17727699999998</c:v>
                </c:pt>
                <c:pt idx="904">
                  <c:v>100.1480709999999</c:v>
                </c:pt>
                <c:pt idx="905">
                  <c:v>100.20719099999999</c:v>
                </c:pt>
                <c:pt idx="906">
                  <c:v>100.239182</c:v>
                </c:pt>
                <c:pt idx="907">
                  <c:v>100.21339399999999</c:v>
                </c:pt>
                <c:pt idx="908">
                  <c:v>100.15333599999988</c:v>
                </c:pt>
                <c:pt idx="909">
                  <c:v>100.16909</c:v>
                </c:pt>
                <c:pt idx="910">
                  <c:v>100.17989300000001</c:v>
                </c:pt>
                <c:pt idx="911">
                  <c:v>100.200706</c:v>
                </c:pt>
                <c:pt idx="912">
                  <c:v>100.236816</c:v>
                </c:pt>
                <c:pt idx="913">
                  <c:v>100.20478799999998</c:v>
                </c:pt>
                <c:pt idx="914">
                  <c:v>100.197311</c:v>
                </c:pt>
                <c:pt idx="915">
                  <c:v>100.251976</c:v>
                </c:pt>
                <c:pt idx="916">
                  <c:v>100.20787</c:v>
                </c:pt>
                <c:pt idx="917">
                  <c:v>100.235985</c:v>
                </c:pt>
                <c:pt idx="918">
                  <c:v>100.20111799999999</c:v>
                </c:pt>
                <c:pt idx="919">
                  <c:v>100.2906110000001</c:v>
                </c:pt>
                <c:pt idx="920">
                  <c:v>100.203827</c:v>
                </c:pt>
                <c:pt idx="921">
                  <c:v>100.226067</c:v>
                </c:pt>
                <c:pt idx="922">
                  <c:v>100.24742100000012</c:v>
                </c:pt>
                <c:pt idx="923">
                  <c:v>100.2326130000001</c:v>
                </c:pt>
                <c:pt idx="924">
                  <c:v>100.17300400000001</c:v>
                </c:pt>
                <c:pt idx="925">
                  <c:v>100.172569</c:v>
                </c:pt>
                <c:pt idx="926">
                  <c:v>100.22502900000002</c:v>
                </c:pt>
                <c:pt idx="927">
                  <c:v>100.19628899999998</c:v>
                </c:pt>
                <c:pt idx="928">
                  <c:v>100.256401</c:v>
                </c:pt>
                <c:pt idx="929">
                  <c:v>100.26054400000002</c:v>
                </c:pt>
                <c:pt idx="930">
                  <c:v>100.2050779999999</c:v>
                </c:pt>
                <c:pt idx="931">
                  <c:v>100.232117</c:v>
                </c:pt>
                <c:pt idx="932">
                  <c:v>100.245712</c:v>
                </c:pt>
                <c:pt idx="933">
                  <c:v>100.2361830000001</c:v>
                </c:pt>
                <c:pt idx="934">
                  <c:v>100.27600099999998</c:v>
                </c:pt>
                <c:pt idx="935">
                  <c:v>100.239006</c:v>
                </c:pt>
                <c:pt idx="936">
                  <c:v>100.28563699999998</c:v>
                </c:pt>
                <c:pt idx="937">
                  <c:v>100.30368</c:v>
                </c:pt>
                <c:pt idx="938">
                  <c:v>100.269867</c:v>
                </c:pt>
                <c:pt idx="939">
                  <c:v>100.192139</c:v>
                </c:pt>
                <c:pt idx="940">
                  <c:v>100.340706</c:v>
                </c:pt>
                <c:pt idx="941">
                  <c:v>100.27417</c:v>
                </c:pt>
                <c:pt idx="942">
                  <c:v>100.24775700000002</c:v>
                </c:pt>
                <c:pt idx="943">
                  <c:v>100.235107</c:v>
                </c:pt>
                <c:pt idx="944">
                  <c:v>100.22184</c:v>
                </c:pt>
                <c:pt idx="945">
                  <c:v>100.348007</c:v>
                </c:pt>
                <c:pt idx="946">
                  <c:v>100.24745900000018</c:v>
                </c:pt>
                <c:pt idx="947">
                  <c:v>100.290344</c:v>
                </c:pt>
                <c:pt idx="948">
                  <c:v>100.33764600000002</c:v>
                </c:pt>
                <c:pt idx="949">
                  <c:v>100.307755</c:v>
                </c:pt>
                <c:pt idx="950">
                  <c:v>100.25520299999998</c:v>
                </c:pt>
                <c:pt idx="951">
                  <c:v>100.265022</c:v>
                </c:pt>
                <c:pt idx="952">
                  <c:v>100.314278</c:v>
                </c:pt>
                <c:pt idx="953">
                  <c:v>100.34440600000002</c:v>
                </c:pt>
                <c:pt idx="954">
                  <c:v>100.3016430000001</c:v>
                </c:pt>
                <c:pt idx="955">
                  <c:v>100.26520499999999</c:v>
                </c:pt>
                <c:pt idx="956">
                  <c:v>100.33573199999984</c:v>
                </c:pt>
                <c:pt idx="957">
                  <c:v>100.24676500000002</c:v>
                </c:pt>
                <c:pt idx="958">
                  <c:v>100.21927599999999</c:v>
                </c:pt>
                <c:pt idx="959">
                  <c:v>100.181427</c:v>
                </c:pt>
                <c:pt idx="960">
                  <c:v>100.245598</c:v>
                </c:pt>
                <c:pt idx="961">
                  <c:v>100.16319300000002</c:v>
                </c:pt>
                <c:pt idx="962">
                  <c:v>100.07621</c:v>
                </c:pt>
                <c:pt idx="963">
                  <c:v>100.119186</c:v>
                </c:pt>
                <c:pt idx="964">
                  <c:v>100.0981290000001</c:v>
                </c:pt>
                <c:pt idx="965">
                  <c:v>100.06778</c:v>
                </c:pt>
                <c:pt idx="966">
                  <c:v>100.00518</c:v>
                </c:pt>
                <c:pt idx="967">
                  <c:v>99.954521000000099</c:v>
                </c:pt>
                <c:pt idx="968">
                  <c:v>99.816246000000007</c:v>
                </c:pt>
                <c:pt idx="969">
                  <c:v>99.7759479999999</c:v>
                </c:pt>
                <c:pt idx="970">
                  <c:v>99.782944000000001</c:v>
                </c:pt>
                <c:pt idx="971">
                  <c:v>99.6612930000001</c:v>
                </c:pt>
                <c:pt idx="972">
                  <c:v>99.518592999999981</c:v>
                </c:pt>
                <c:pt idx="973">
                  <c:v>99.252875999999958</c:v>
                </c:pt>
                <c:pt idx="974">
                  <c:v>98.981941000000006</c:v>
                </c:pt>
                <c:pt idx="975">
                  <c:v>98.858024999999998</c:v>
                </c:pt>
                <c:pt idx="976">
                  <c:v>98.748520000000099</c:v>
                </c:pt>
                <c:pt idx="977">
                  <c:v>98.559539999999998</c:v>
                </c:pt>
                <c:pt idx="978">
                  <c:v>98.308326999999949</c:v>
                </c:pt>
                <c:pt idx="979">
                  <c:v>98.149849000000003</c:v>
                </c:pt>
                <c:pt idx="980">
                  <c:v>97.657248999999979</c:v>
                </c:pt>
                <c:pt idx="981">
                  <c:v>97.258965000000003</c:v>
                </c:pt>
                <c:pt idx="982">
                  <c:v>97.1327899999999</c:v>
                </c:pt>
                <c:pt idx="983">
                  <c:v>96.9517290000001</c:v>
                </c:pt>
                <c:pt idx="984">
                  <c:v>96.188483999999988</c:v>
                </c:pt>
                <c:pt idx="985">
                  <c:v>95.770522999999983</c:v>
                </c:pt>
                <c:pt idx="986">
                  <c:v>95.182723999999979</c:v>
                </c:pt>
                <c:pt idx="987">
                  <c:v>94.695388999999835</c:v>
                </c:pt>
                <c:pt idx="988">
                  <c:v>94.360427999999999</c:v>
                </c:pt>
                <c:pt idx="989">
                  <c:v>93.841247999999993</c:v>
                </c:pt>
                <c:pt idx="990">
                  <c:v>93.543846000000002</c:v>
                </c:pt>
                <c:pt idx="991">
                  <c:v>93.259406999999982</c:v>
                </c:pt>
                <c:pt idx="992">
                  <c:v>92.69560199999998</c:v>
                </c:pt>
                <c:pt idx="993">
                  <c:v>91.728011999999978</c:v>
                </c:pt>
                <c:pt idx="994">
                  <c:v>91.245086999999998</c:v>
                </c:pt>
                <c:pt idx="995">
                  <c:v>91.131202999999999</c:v>
                </c:pt>
                <c:pt idx="996">
                  <c:v>90.701201999999995</c:v>
                </c:pt>
                <c:pt idx="997">
                  <c:v>89.915954999999997</c:v>
                </c:pt>
                <c:pt idx="998">
                  <c:v>89.517410000000027</c:v>
                </c:pt>
                <c:pt idx="999">
                  <c:v>88.944930999999997</c:v>
                </c:pt>
                <c:pt idx="1000">
                  <c:v>88.755668999999983</c:v>
                </c:pt>
                <c:pt idx="1001">
                  <c:v>88.559371999999854</c:v>
                </c:pt>
                <c:pt idx="1002">
                  <c:v>88.17615499999998</c:v>
                </c:pt>
                <c:pt idx="1003">
                  <c:v>88.098618000000002</c:v>
                </c:pt>
                <c:pt idx="1004">
                  <c:v>87.828170999999884</c:v>
                </c:pt>
                <c:pt idx="1005">
                  <c:v>87.75206</c:v>
                </c:pt>
                <c:pt idx="1006">
                  <c:v>87.680472999999836</c:v>
                </c:pt>
                <c:pt idx="1007">
                  <c:v>87.690804</c:v>
                </c:pt>
                <c:pt idx="1008">
                  <c:v>87.753783999999982</c:v>
                </c:pt>
                <c:pt idx="1009">
                  <c:v>87.959885</c:v>
                </c:pt>
                <c:pt idx="1010">
                  <c:v>88.175361999999836</c:v>
                </c:pt>
                <c:pt idx="1011">
                  <c:v>88.532332999999824</c:v>
                </c:pt>
                <c:pt idx="1012">
                  <c:v>89.293166999999997</c:v>
                </c:pt>
                <c:pt idx="1013">
                  <c:v>89.424651999999995</c:v>
                </c:pt>
                <c:pt idx="1014">
                  <c:v>90.165969999999987</c:v>
                </c:pt>
                <c:pt idx="1015">
                  <c:v>90.496391000000003</c:v>
                </c:pt>
                <c:pt idx="1016">
                  <c:v>90.626823000000002</c:v>
                </c:pt>
                <c:pt idx="1017">
                  <c:v>91.897391999999982</c:v>
                </c:pt>
                <c:pt idx="1018">
                  <c:v>92.156501999999989</c:v>
                </c:pt>
                <c:pt idx="1019">
                  <c:v>93.385299999999987</c:v>
                </c:pt>
                <c:pt idx="1020">
                  <c:v>93.927773000000002</c:v>
                </c:pt>
                <c:pt idx="1021">
                  <c:v>94.735076999999919</c:v>
                </c:pt>
                <c:pt idx="1022">
                  <c:v>95.595764000000003</c:v>
                </c:pt>
                <c:pt idx="1023">
                  <c:v>96.966881000000001</c:v>
                </c:pt>
                <c:pt idx="1024">
                  <c:v>98.320640999999981</c:v>
                </c:pt>
                <c:pt idx="1025">
                  <c:v>99.05973799999984</c:v>
                </c:pt>
                <c:pt idx="1026">
                  <c:v>100.93410500000012</c:v>
                </c:pt>
                <c:pt idx="1027">
                  <c:v>101.16355900000002</c:v>
                </c:pt>
                <c:pt idx="1028">
                  <c:v>102.3415220000001</c:v>
                </c:pt>
                <c:pt idx="1029">
                  <c:v>102.65862300000002</c:v>
                </c:pt>
                <c:pt idx="1030">
                  <c:v>103.86580699999998</c:v>
                </c:pt>
                <c:pt idx="1031">
                  <c:v>104.99379</c:v>
                </c:pt>
                <c:pt idx="1032">
                  <c:v>105.38986199999998</c:v>
                </c:pt>
                <c:pt idx="1033">
                  <c:v>105.95723000000002</c:v>
                </c:pt>
                <c:pt idx="1034">
                  <c:v>107.344131</c:v>
                </c:pt>
                <c:pt idx="1035">
                  <c:v>107.801849</c:v>
                </c:pt>
                <c:pt idx="1036">
                  <c:v>108.52106499999999</c:v>
                </c:pt>
                <c:pt idx="1037">
                  <c:v>109.52063</c:v>
                </c:pt>
                <c:pt idx="1038">
                  <c:v>109.62763200000001</c:v>
                </c:pt>
                <c:pt idx="1039">
                  <c:v>110.255104</c:v>
                </c:pt>
                <c:pt idx="1040">
                  <c:v>110.659622</c:v>
                </c:pt>
                <c:pt idx="1041">
                  <c:v>110.852654</c:v>
                </c:pt>
                <c:pt idx="1042">
                  <c:v>110.88252999999999</c:v>
                </c:pt>
                <c:pt idx="1043">
                  <c:v>110.986328</c:v>
                </c:pt>
                <c:pt idx="1044">
                  <c:v>110.95832799999998</c:v>
                </c:pt>
                <c:pt idx="1045">
                  <c:v>110.8289869999999</c:v>
                </c:pt>
                <c:pt idx="1046">
                  <c:v>110.64213599999998</c:v>
                </c:pt>
                <c:pt idx="1047">
                  <c:v>110.37606799999998</c:v>
                </c:pt>
                <c:pt idx="1048">
                  <c:v>110.083641</c:v>
                </c:pt>
                <c:pt idx="1049">
                  <c:v>109.82855199999995</c:v>
                </c:pt>
                <c:pt idx="1050">
                  <c:v>108.84084300000002</c:v>
                </c:pt>
                <c:pt idx="1051">
                  <c:v>108.1587449999999</c:v>
                </c:pt>
                <c:pt idx="1052">
                  <c:v>107.3708569999999</c:v>
                </c:pt>
                <c:pt idx="1053">
                  <c:v>106.540756</c:v>
                </c:pt>
                <c:pt idx="1054">
                  <c:v>105.75666000000002</c:v>
                </c:pt>
                <c:pt idx="1055">
                  <c:v>105.033188</c:v>
                </c:pt>
                <c:pt idx="1056">
                  <c:v>104.035675</c:v>
                </c:pt>
                <c:pt idx="1057">
                  <c:v>102.91332199999999</c:v>
                </c:pt>
                <c:pt idx="1058">
                  <c:v>102.270126</c:v>
                </c:pt>
                <c:pt idx="1059">
                  <c:v>100.02231599999998</c:v>
                </c:pt>
                <c:pt idx="1060">
                  <c:v>99.301147</c:v>
                </c:pt>
                <c:pt idx="1061">
                  <c:v>97.825942999999825</c:v>
                </c:pt>
                <c:pt idx="1062">
                  <c:v>96.715523000000118</c:v>
                </c:pt>
                <c:pt idx="1063">
                  <c:v>95.405724000000006</c:v>
                </c:pt>
                <c:pt idx="1064">
                  <c:v>94.237533999999997</c:v>
                </c:pt>
                <c:pt idx="1065">
                  <c:v>92.952065000000005</c:v>
                </c:pt>
                <c:pt idx="1066">
                  <c:v>91.958229000000117</c:v>
                </c:pt>
                <c:pt idx="1067">
                  <c:v>90.762794</c:v>
                </c:pt>
                <c:pt idx="1068">
                  <c:v>89.665656999999982</c:v>
                </c:pt>
                <c:pt idx="1069">
                  <c:v>88.331230000000005</c:v>
                </c:pt>
                <c:pt idx="1070">
                  <c:v>88.637955000000005</c:v>
                </c:pt>
                <c:pt idx="1071">
                  <c:v>86.501839000000004</c:v>
                </c:pt>
                <c:pt idx="1072">
                  <c:v>84.910812000000007</c:v>
                </c:pt>
                <c:pt idx="1073">
                  <c:v>84.389556999999982</c:v>
                </c:pt>
                <c:pt idx="1074">
                  <c:v>83.253379999999979</c:v>
                </c:pt>
                <c:pt idx="1075">
                  <c:v>81.987160000000117</c:v>
                </c:pt>
                <c:pt idx="1076">
                  <c:v>81.153214000000006</c:v>
                </c:pt>
                <c:pt idx="1077">
                  <c:v>80.421515999999997</c:v>
                </c:pt>
                <c:pt idx="1078">
                  <c:v>79.651825000000002</c:v>
                </c:pt>
                <c:pt idx="1079">
                  <c:v>78.794860999999997</c:v>
                </c:pt>
                <c:pt idx="1080">
                  <c:v>78.179619000000002</c:v>
                </c:pt>
                <c:pt idx="1081">
                  <c:v>77.406288000000004</c:v>
                </c:pt>
                <c:pt idx="1082">
                  <c:v>77.056083999999998</c:v>
                </c:pt>
                <c:pt idx="1083">
                  <c:v>76.603507999999948</c:v>
                </c:pt>
                <c:pt idx="1084">
                  <c:v>75.921227000000115</c:v>
                </c:pt>
                <c:pt idx="1085">
                  <c:v>75.154029999999992</c:v>
                </c:pt>
                <c:pt idx="1086">
                  <c:v>75.0323869999999</c:v>
                </c:pt>
                <c:pt idx="1087">
                  <c:v>74.727172999999979</c:v>
                </c:pt>
                <c:pt idx="1088">
                  <c:v>74.502929999999992</c:v>
                </c:pt>
                <c:pt idx="1089">
                  <c:v>74.19962300000013</c:v>
                </c:pt>
                <c:pt idx="1090">
                  <c:v>74.012016000000003</c:v>
                </c:pt>
                <c:pt idx="1091">
                  <c:v>73.820023000000006</c:v>
                </c:pt>
                <c:pt idx="1092">
                  <c:v>73.690040999999979</c:v>
                </c:pt>
                <c:pt idx="1093">
                  <c:v>73.594582000000003</c:v>
                </c:pt>
                <c:pt idx="1094">
                  <c:v>73.53254699999998</c:v>
                </c:pt>
                <c:pt idx="1095">
                  <c:v>73.507560999999995</c:v>
                </c:pt>
                <c:pt idx="1096">
                  <c:v>73.504729999999995</c:v>
                </c:pt>
                <c:pt idx="1097">
                  <c:v>73.56276699999998</c:v>
                </c:pt>
                <c:pt idx="1098">
                  <c:v>73.623435999999884</c:v>
                </c:pt>
                <c:pt idx="1099">
                  <c:v>73.707390000000004</c:v>
                </c:pt>
                <c:pt idx="1100">
                  <c:v>73.785720999999981</c:v>
                </c:pt>
                <c:pt idx="1101">
                  <c:v>73.885169999999988</c:v>
                </c:pt>
                <c:pt idx="1102">
                  <c:v>73.95425400000012</c:v>
                </c:pt>
                <c:pt idx="1103">
                  <c:v>74.191849000000005</c:v>
                </c:pt>
                <c:pt idx="1104">
                  <c:v>74.272338999999846</c:v>
                </c:pt>
                <c:pt idx="1105">
                  <c:v>74.490982000000002</c:v>
                </c:pt>
                <c:pt idx="1106">
                  <c:v>74.725287999999978</c:v>
                </c:pt>
                <c:pt idx="1107">
                  <c:v>74.791877999999983</c:v>
                </c:pt>
                <c:pt idx="1108">
                  <c:v>74.996475000000004</c:v>
                </c:pt>
                <c:pt idx="1109">
                  <c:v>75.208984000000001</c:v>
                </c:pt>
                <c:pt idx="1110">
                  <c:v>75.394592000000003</c:v>
                </c:pt>
                <c:pt idx="1111">
                  <c:v>75.654677999999919</c:v>
                </c:pt>
                <c:pt idx="1112">
                  <c:v>75.849106000000006</c:v>
                </c:pt>
                <c:pt idx="1113">
                  <c:v>75.847922999999994</c:v>
                </c:pt>
                <c:pt idx="1114">
                  <c:v>76.184173999999999</c:v>
                </c:pt>
                <c:pt idx="1115">
                  <c:v>76.405395999999982</c:v>
                </c:pt>
                <c:pt idx="1116">
                  <c:v>76.736160000000027</c:v>
                </c:pt>
                <c:pt idx="1117">
                  <c:v>76.981201000000027</c:v>
                </c:pt>
                <c:pt idx="1118">
                  <c:v>77.246269000000169</c:v>
                </c:pt>
                <c:pt idx="1119">
                  <c:v>77.469948000000002</c:v>
                </c:pt>
                <c:pt idx="1120">
                  <c:v>77.4648210000001</c:v>
                </c:pt>
                <c:pt idx="1121">
                  <c:v>77.858840999999885</c:v>
                </c:pt>
                <c:pt idx="1122">
                  <c:v>78.002089999999981</c:v>
                </c:pt>
                <c:pt idx="1123">
                  <c:v>78.277747999999988</c:v>
                </c:pt>
                <c:pt idx="1124">
                  <c:v>78.579063000000005</c:v>
                </c:pt>
                <c:pt idx="1125">
                  <c:v>78.980994999999993</c:v>
                </c:pt>
                <c:pt idx="1126">
                  <c:v>79.222747999999839</c:v>
                </c:pt>
                <c:pt idx="1127">
                  <c:v>79.520949999999999</c:v>
                </c:pt>
                <c:pt idx="1128">
                  <c:v>79.995964000000114</c:v>
                </c:pt>
                <c:pt idx="1129">
                  <c:v>80.02136999999999</c:v>
                </c:pt>
                <c:pt idx="1130">
                  <c:v>80.610512</c:v>
                </c:pt>
                <c:pt idx="1131">
                  <c:v>81.204086000000004</c:v>
                </c:pt>
                <c:pt idx="1132">
                  <c:v>81.35543099999984</c:v>
                </c:pt>
                <c:pt idx="1133">
                  <c:v>81.523292999999981</c:v>
                </c:pt>
                <c:pt idx="1134">
                  <c:v>82.513672</c:v>
                </c:pt>
                <c:pt idx="1135">
                  <c:v>82.560364000000007</c:v>
                </c:pt>
                <c:pt idx="1136">
                  <c:v>83.19291699999998</c:v>
                </c:pt>
                <c:pt idx="1137">
                  <c:v>84.02919799999998</c:v>
                </c:pt>
                <c:pt idx="1138">
                  <c:v>84.094391000000002</c:v>
                </c:pt>
                <c:pt idx="1139">
                  <c:v>84.700264000000146</c:v>
                </c:pt>
                <c:pt idx="1140">
                  <c:v>84.8790359999999</c:v>
                </c:pt>
                <c:pt idx="1141">
                  <c:v>85.743088</c:v>
                </c:pt>
                <c:pt idx="1142">
                  <c:v>86.170356999999839</c:v>
                </c:pt>
                <c:pt idx="1143">
                  <c:v>86.916595000000115</c:v>
                </c:pt>
                <c:pt idx="1144">
                  <c:v>87.555587999999958</c:v>
                </c:pt>
                <c:pt idx="1145">
                  <c:v>87.680205999999998</c:v>
                </c:pt>
                <c:pt idx="1146">
                  <c:v>88.205399</c:v>
                </c:pt>
                <c:pt idx="1147">
                  <c:v>89.313621999999995</c:v>
                </c:pt>
                <c:pt idx="1148">
                  <c:v>89.801147</c:v>
                </c:pt>
                <c:pt idx="1149">
                  <c:v>89.963524000000135</c:v>
                </c:pt>
                <c:pt idx="1150">
                  <c:v>90.842490999999981</c:v>
                </c:pt>
                <c:pt idx="1151">
                  <c:v>91.674194</c:v>
                </c:pt>
                <c:pt idx="1152">
                  <c:v>91.807670999999999</c:v>
                </c:pt>
                <c:pt idx="1153">
                  <c:v>92.269958000000003</c:v>
                </c:pt>
                <c:pt idx="1154">
                  <c:v>92.741310000000027</c:v>
                </c:pt>
                <c:pt idx="1155">
                  <c:v>93.240478999999979</c:v>
                </c:pt>
                <c:pt idx="1156">
                  <c:v>93.802421999999979</c:v>
                </c:pt>
                <c:pt idx="1157">
                  <c:v>94.266898999999981</c:v>
                </c:pt>
                <c:pt idx="1158">
                  <c:v>94.427391</c:v>
                </c:pt>
                <c:pt idx="1159">
                  <c:v>94.722197999999949</c:v>
                </c:pt>
                <c:pt idx="1160">
                  <c:v>94.930762999999999</c:v>
                </c:pt>
                <c:pt idx="1161">
                  <c:v>95.239211999999995</c:v>
                </c:pt>
                <c:pt idx="1162">
                  <c:v>95.486519000000115</c:v>
                </c:pt>
                <c:pt idx="1163">
                  <c:v>95.633285999999998</c:v>
                </c:pt>
                <c:pt idx="1164">
                  <c:v>95.707001000000005</c:v>
                </c:pt>
                <c:pt idx="1165">
                  <c:v>95.76979799999998</c:v>
                </c:pt>
                <c:pt idx="1166">
                  <c:v>95.845016000000001</c:v>
                </c:pt>
                <c:pt idx="1167">
                  <c:v>95.947121000000166</c:v>
                </c:pt>
                <c:pt idx="1168">
                  <c:v>95.9417270000001</c:v>
                </c:pt>
                <c:pt idx="1169">
                  <c:v>95.908989000000005</c:v>
                </c:pt>
                <c:pt idx="1170">
                  <c:v>95.937668000000116</c:v>
                </c:pt>
                <c:pt idx="1171">
                  <c:v>95.870871999999835</c:v>
                </c:pt>
                <c:pt idx="1172">
                  <c:v>95.7473600000001</c:v>
                </c:pt>
                <c:pt idx="1173">
                  <c:v>95.634544000000005</c:v>
                </c:pt>
                <c:pt idx="1174">
                  <c:v>95.473022</c:v>
                </c:pt>
                <c:pt idx="1175">
                  <c:v>95.403053000000099</c:v>
                </c:pt>
                <c:pt idx="1176">
                  <c:v>95.187468999999979</c:v>
                </c:pt>
                <c:pt idx="1177">
                  <c:v>95.077065000000005</c:v>
                </c:pt>
                <c:pt idx="1178">
                  <c:v>94.982658000000001</c:v>
                </c:pt>
                <c:pt idx="1179">
                  <c:v>94.853827999999979</c:v>
                </c:pt>
                <c:pt idx="1180">
                  <c:v>94.722770999999824</c:v>
                </c:pt>
                <c:pt idx="1181">
                  <c:v>94.52964799999998</c:v>
                </c:pt>
                <c:pt idx="1182">
                  <c:v>94.305519000000004</c:v>
                </c:pt>
                <c:pt idx="1183">
                  <c:v>94.225166000000002</c:v>
                </c:pt>
                <c:pt idx="1184">
                  <c:v>94.033660999999995</c:v>
                </c:pt>
                <c:pt idx="1185">
                  <c:v>93.981384000000006</c:v>
                </c:pt>
                <c:pt idx="1186">
                  <c:v>93.849564000000115</c:v>
                </c:pt>
                <c:pt idx="1187">
                  <c:v>93.731216000000131</c:v>
                </c:pt>
                <c:pt idx="1188">
                  <c:v>93.709518000000003</c:v>
                </c:pt>
                <c:pt idx="1189">
                  <c:v>93.609909000000002</c:v>
                </c:pt>
                <c:pt idx="1190">
                  <c:v>93.464539000000116</c:v>
                </c:pt>
                <c:pt idx="1191">
                  <c:v>93.504890000000003</c:v>
                </c:pt>
                <c:pt idx="1192">
                  <c:v>93.36618799999998</c:v>
                </c:pt>
                <c:pt idx="1193">
                  <c:v>93.292946000000001</c:v>
                </c:pt>
                <c:pt idx="1194">
                  <c:v>93.291359000000099</c:v>
                </c:pt>
                <c:pt idx="1195">
                  <c:v>93.327995000000001</c:v>
                </c:pt>
                <c:pt idx="1196">
                  <c:v>93.345253000000099</c:v>
                </c:pt>
                <c:pt idx="1197">
                  <c:v>93.363730999999959</c:v>
                </c:pt>
                <c:pt idx="1198">
                  <c:v>93.45156900000012</c:v>
                </c:pt>
                <c:pt idx="1199">
                  <c:v>93.326569000000006</c:v>
                </c:pt>
                <c:pt idx="1200">
                  <c:v>93.372115999999949</c:v>
                </c:pt>
                <c:pt idx="1201">
                  <c:v>93.487922999999995</c:v>
                </c:pt>
                <c:pt idx="1202">
                  <c:v>93.489113000000117</c:v>
                </c:pt>
                <c:pt idx="1203">
                  <c:v>93.582877999999809</c:v>
                </c:pt>
                <c:pt idx="1204">
                  <c:v>93.613670000000013</c:v>
                </c:pt>
                <c:pt idx="1205">
                  <c:v>93.582999999999998</c:v>
                </c:pt>
                <c:pt idx="1206">
                  <c:v>93.697495000000004</c:v>
                </c:pt>
                <c:pt idx="1207">
                  <c:v>93.673476999999835</c:v>
                </c:pt>
                <c:pt idx="1208">
                  <c:v>93.737808000000001</c:v>
                </c:pt>
                <c:pt idx="1209">
                  <c:v>93.831688</c:v>
                </c:pt>
                <c:pt idx="1210">
                  <c:v>93.875403999999989</c:v>
                </c:pt>
                <c:pt idx="1211">
                  <c:v>93.83596</c:v>
                </c:pt>
                <c:pt idx="1212">
                  <c:v>93.779251000000002</c:v>
                </c:pt>
                <c:pt idx="1213">
                  <c:v>93.839011999999983</c:v>
                </c:pt>
                <c:pt idx="1214">
                  <c:v>93.877624999999995</c:v>
                </c:pt>
                <c:pt idx="1215">
                  <c:v>93.884911000000002</c:v>
                </c:pt>
                <c:pt idx="1216">
                  <c:v>93.801642999999999</c:v>
                </c:pt>
                <c:pt idx="1217">
                  <c:v>93.748474000000002</c:v>
                </c:pt>
                <c:pt idx="1218">
                  <c:v>93.730903999999995</c:v>
                </c:pt>
                <c:pt idx="1219">
                  <c:v>93.722504000000001</c:v>
                </c:pt>
                <c:pt idx="1220">
                  <c:v>93.736450000000005</c:v>
                </c:pt>
                <c:pt idx="1221">
                  <c:v>93.575484999999958</c:v>
                </c:pt>
                <c:pt idx="1222">
                  <c:v>93.536323999999993</c:v>
                </c:pt>
                <c:pt idx="1223">
                  <c:v>93.475738999999834</c:v>
                </c:pt>
                <c:pt idx="1224">
                  <c:v>93.461487000000005</c:v>
                </c:pt>
                <c:pt idx="1225">
                  <c:v>93.411040999999997</c:v>
                </c:pt>
                <c:pt idx="1226">
                  <c:v>93.355910999999978</c:v>
                </c:pt>
                <c:pt idx="1227">
                  <c:v>93.387383</c:v>
                </c:pt>
                <c:pt idx="1228">
                  <c:v>93.386016999999981</c:v>
                </c:pt>
                <c:pt idx="1229">
                  <c:v>93.44068900000012</c:v>
                </c:pt>
                <c:pt idx="1230">
                  <c:v>93.337570000000014</c:v>
                </c:pt>
                <c:pt idx="1231">
                  <c:v>93.338736999999824</c:v>
                </c:pt>
                <c:pt idx="1232">
                  <c:v>93.360579999999999</c:v>
                </c:pt>
                <c:pt idx="1233">
                  <c:v>93.367835999999983</c:v>
                </c:pt>
                <c:pt idx="1234">
                  <c:v>93.539894000000004</c:v>
                </c:pt>
                <c:pt idx="1235">
                  <c:v>93.623000999999988</c:v>
                </c:pt>
                <c:pt idx="1236">
                  <c:v>93.656241999999978</c:v>
                </c:pt>
                <c:pt idx="1237">
                  <c:v>93.826469000000003</c:v>
                </c:pt>
                <c:pt idx="1238">
                  <c:v>93.820023000000006</c:v>
                </c:pt>
                <c:pt idx="1239">
                  <c:v>93.843727000000001</c:v>
                </c:pt>
                <c:pt idx="1240">
                  <c:v>94.026909000000003</c:v>
                </c:pt>
                <c:pt idx="1241">
                  <c:v>94.134804000000003</c:v>
                </c:pt>
                <c:pt idx="1242">
                  <c:v>94.445068000000006</c:v>
                </c:pt>
                <c:pt idx="1243">
                  <c:v>94.467072000000002</c:v>
                </c:pt>
                <c:pt idx="1244">
                  <c:v>94.656464</c:v>
                </c:pt>
                <c:pt idx="1245">
                  <c:v>94.693366999999981</c:v>
                </c:pt>
                <c:pt idx="1246">
                  <c:v>94.864883000000006</c:v>
                </c:pt>
                <c:pt idx="1247">
                  <c:v>95.113456999999983</c:v>
                </c:pt>
                <c:pt idx="1248">
                  <c:v>95.359290999999999</c:v>
                </c:pt>
                <c:pt idx="1249">
                  <c:v>95.662368999999885</c:v>
                </c:pt>
                <c:pt idx="1250">
                  <c:v>95.747849000000116</c:v>
                </c:pt>
                <c:pt idx="1251">
                  <c:v>95.802695999999983</c:v>
                </c:pt>
                <c:pt idx="1252">
                  <c:v>96.064186000000007</c:v>
                </c:pt>
                <c:pt idx="1253">
                  <c:v>96.123870999999824</c:v>
                </c:pt>
                <c:pt idx="1254">
                  <c:v>96.318023999999994</c:v>
                </c:pt>
                <c:pt idx="1255">
                  <c:v>96.555969000000005</c:v>
                </c:pt>
                <c:pt idx="1256">
                  <c:v>96.619040999999982</c:v>
                </c:pt>
                <c:pt idx="1257">
                  <c:v>96.892882999999884</c:v>
                </c:pt>
                <c:pt idx="1258">
                  <c:v>96.93182400000012</c:v>
                </c:pt>
                <c:pt idx="1259">
                  <c:v>97.132476999999824</c:v>
                </c:pt>
                <c:pt idx="1260">
                  <c:v>97.151611000000003</c:v>
                </c:pt>
                <c:pt idx="1261">
                  <c:v>97.316811000000001</c:v>
                </c:pt>
                <c:pt idx="1262">
                  <c:v>97.439125000000146</c:v>
                </c:pt>
                <c:pt idx="1263">
                  <c:v>97.491608000000099</c:v>
                </c:pt>
                <c:pt idx="1264">
                  <c:v>97.460228000000114</c:v>
                </c:pt>
                <c:pt idx="1265">
                  <c:v>97.570205999999999</c:v>
                </c:pt>
                <c:pt idx="1266">
                  <c:v>97.548973000000004</c:v>
                </c:pt>
                <c:pt idx="1267">
                  <c:v>97.506561000000005</c:v>
                </c:pt>
                <c:pt idx="1268">
                  <c:v>97.539490000000001</c:v>
                </c:pt>
                <c:pt idx="1269">
                  <c:v>97.565619999999996</c:v>
                </c:pt>
                <c:pt idx="1270">
                  <c:v>97.557120999999995</c:v>
                </c:pt>
                <c:pt idx="1271">
                  <c:v>97.548530999999983</c:v>
                </c:pt>
                <c:pt idx="1272">
                  <c:v>97.518921000000006</c:v>
                </c:pt>
                <c:pt idx="1273">
                  <c:v>97.384734999999978</c:v>
                </c:pt>
                <c:pt idx="1274">
                  <c:v>97.430206000000027</c:v>
                </c:pt>
                <c:pt idx="1275">
                  <c:v>97.427970999999999</c:v>
                </c:pt>
                <c:pt idx="1276">
                  <c:v>97.441422000000117</c:v>
                </c:pt>
                <c:pt idx="1277">
                  <c:v>97.279891999999919</c:v>
                </c:pt>
                <c:pt idx="1278">
                  <c:v>97.288779999999988</c:v>
                </c:pt>
                <c:pt idx="1279">
                  <c:v>97.243270999999993</c:v>
                </c:pt>
                <c:pt idx="1280">
                  <c:v>97.136001999999948</c:v>
                </c:pt>
                <c:pt idx="1281">
                  <c:v>97.162826999999979</c:v>
                </c:pt>
                <c:pt idx="1282">
                  <c:v>97.145316999999949</c:v>
                </c:pt>
                <c:pt idx="1283">
                  <c:v>97.111282000000003</c:v>
                </c:pt>
                <c:pt idx="1284">
                  <c:v>97.106360999999978</c:v>
                </c:pt>
                <c:pt idx="1285">
                  <c:v>97.118880999999988</c:v>
                </c:pt>
                <c:pt idx="1286">
                  <c:v>97.120139999999978</c:v>
                </c:pt>
                <c:pt idx="1287">
                  <c:v>97.036330999999919</c:v>
                </c:pt>
                <c:pt idx="1288">
                  <c:v>96.978591999999978</c:v>
                </c:pt>
                <c:pt idx="1289">
                  <c:v>97.094100999999995</c:v>
                </c:pt>
                <c:pt idx="1290">
                  <c:v>96.987319999999997</c:v>
                </c:pt>
                <c:pt idx="1291">
                  <c:v>96.849968000000004</c:v>
                </c:pt>
                <c:pt idx="1292">
                  <c:v>96.822791999999836</c:v>
                </c:pt>
                <c:pt idx="1293">
                  <c:v>96.773323000000005</c:v>
                </c:pt>
                <c:pt idx="1294">
                  <c:v>96.673171999999823</c:v>
                </c:pt>
                <c:pt idx="1295">
                  <c:v>96.603049999999982</c:v>
                </c:pt>
                <c:pt idx="1296">
                  <c:v>96.438850000000002</c:v>
                </c:pt>
                <c:pt idx="1297">
                  <c:v>96.395537999999988</c:v>
                </c:pt>
                <c:pt idx="1298">
                  <c:v>96.020369999999986</c:v>
                </c:pt>
                <c:pt idx="1299">
                  <c:v>95.88413199999998</c:v>
                </c:pt>
                <c:pt idx="1300">
                  <c:v>95.755684000000002</c:v>
                </c:pt>
                <c:pt idx="1301">
                  <c:v>95.364326000000005</c:v>
                </c:pt>
                <c:pt idx="1302">
                  <c:v>94.862090999999978</c:v>
                </c:pt>
                <c:pt idx="1303">
                  <c:v>94.771537999999978</c:v>
                </c:pt>
                <c:pt idx="1304">
                  <c:v>94.3855819999999</c:v>
                </c:pt>
                <c:pt idx="1305">
                  <c:v>93.943298000000027</c:v>
                </c:pt>
                <c:pt idx="1306">
                  <c:v>93.709923000000131</c:v>
                </c:pt>
                <c:pt idx="1307">
                  <c:v>93.302689000000001</c:v>
                </c:pt>
                <c:pt idx="1308">
                  <c:v>92.723320000000001</c:v>
                </c:pt>
                <c:pt idx="1309">
                  <c:v>91.924065000000027</c:v>
                </c:pt>
                <c:pt idx="1310">
                  <c:v>91.349800000000002</c:v>
                </c:pt>
                <c:pt idx="1311">
                  <c:v>90.846451000000002</c:v>
                </c:pt>
                <c:pt idx="1312">
                  <c:v>90.41578699999998</c:v>
                </c:pt>
                <c:pt idx="1313">
                  <c:v>90.022125000000003</c:v>
                </c:pt>
                <c:pt idx="1314">
                  <c:v>89.221862999999999</c:v>
                </c:pt>
                <c:pt idx="1315">
                  <c:v>88.714782999999983</c:v>
                </c:pt>
                <c:pt idx="1316">
                  <c:v>88.240395000000007</c:v>
                </c:pt>
                <c:pt idx="1317">
                  <c:v>87.772201999999979</c:v>
                </c:pt>
                <c:pt idx="1318">
                  <c:v>87.221480999999983</c:v>
                </c:pt>
                <c:pt idx="1319">
                  <c:v>86.809936999999948</c:v>
                </c:pt>
                <c:pt idx="1320">
                  <c:v>86.239020999999994</c:v>
                </c:pt>
                <c:pt idx="1321">
                  <c:v>85.375815999999958</c:v>
                </c:pt>
                <c:pt idx="1322">
                  <c:v>85.146064999999993</c:v>
                </c:pt>
                <c:pt idx="1323">
                  <c:v>84.4362110000001</c:v>
                </c:pt>
                <c:pt idx="1324">
                  <c:v>83.863341999999989</c:v>
                </c:pt>
                <c:pt idx="1325">
                  <c:v>83.324157999999983</c:v>
                </c:pt>
                <c:pt idx="1326">
                  <c:v>82.892280999999983</c:v>
                </c:pt>
                <c:pt idx="1327">
                  <c:v>82.226027999999999</c:v>
                </c:pt>
                <c:pt idx="1328">
                  <c:v>81.868003999999999</c:v>
                </c:pt>
                <c:pt idx="1329">
                  <c:v>81.603226000000006</c:v>
                </c:pt>
                <c:pt idx="1330">
                  <c:v>80.896141</c:v>
                </c:pt>
                <c:pt idx="1331">
                  <c:v>80.749077</c:v>
                </c:pt>
                <c:pt idx="1332">
                  <c:v>79.914124000000214</c:v>
                </c:pt>
                <c:pt idx="1333">
                  <c:v>79.780556000000004</c:v>
                </c:pt>
                <c:pt idx="1334">
                  <c:v>78.979957999999982</c:v>
                </c:pt>
                <c:pt idx="1335">
                  <c:v>78.78634599999998</c:v>
                </c:pt>
                <c:pt idx="1336">
                  <c:v>78.4630200000001</c:v>
                </c:pt>
                <c:pt idx="1337">
                  <c:v>77.839043000000004</c:v>
                </c:pt>
                <c:pt idx="1338">
                  <c:v>77.631362999999979</c:v>
                </c:pt>
                <c:pt idx="1339">
                  <c:v>77.217040999999995</c:v>
                </c:pt>
                <c:pt idx="1340">
                  <c:v>76.907005000000026</c:v>
                </c:pt>
                <c:pt idx="1341">
                  <c:v>76.523239000000004</c:v>
                </c:pt>
                <c:pt idx="1342">
                  <c:v>76.227813999999995</c:v>
                </c:pt>
                <c:pt idx="1343">
                  <c:v>75.946708999999998</c:v>
                </c:pt>
                <c:pt idx="1344">
                  <c:v>75.526671999999948</c:v>
                </c:pt>
                <c:pt idx="1345">
                  <c:v>75.428955000000002</c:v>
                </c:pt>
                <c:pt idx="1346">
                  <c:v>74.734061999999994</c:v>
                </c:pt>
                <c:pt idx="1347">
                  <c:v>74.670836999999835</c:v>
                </c:pt>
                <c:pt idx="1348">
                  <c:v>74.291138000000004</c:v>
                </c:pt>
                <c:pt idx="1349">
                  <c:v>74.060539000000006</c:v>
                </c:pt>
                <c:pt idx="1350">
                  <c:v>73.610191</c:v>
                </c:pt>
                <c:pt idx="1351">
                  <c:v>73.478805999999949</c:v>
                </c:pt>
                <c:pt idx="1352">
                  <c:v>72.993217000000115</c:v>
                </c:pt>
                <c:pt idx="1353">
                  <c:v>72.632712999999839</c:v>
                </c:pt>
                <c:pt idx="1354">
                  <c:v>72.151732999999808</c:v>
                </c:pt>
                <c:pt idx="1355">
                  <c:v>71.673972999999847</c:v>
                </c:pt>
                <c:pt idx="1356">
                  <c:v>71.376304999999988</c:v>
                </c:pt>
                <c:pt idx="1357">
                  <c:v>71.060210999999995</c:v>
                </c:pt>
                <c:pt idx="1358">
                  <c:v>70.656798999999836</c:v>
                </c:pt>
                <c:pt idx="1359">
                  <c:v>70.255790999999988</c:v>
                </c:pt>
                <c:pt idx="1360">
                  <c:v>69.658309999999958</c:v>
                </c:pt>
                <c:pt idx="1361">
                  <c:v>69.334343000000004</c:v>
                </c:pt>
                <c:pt idx="1362">
                  <c:v>68.935615999999996</c:v>
                </c:pt>
                <c:pt idx="1363">
                  <c:v>68.581977999999978</c:v>
                </c:pt>
                <c:pt idx="1364">
                  <c:v>68.148841999999988</c:v>
                </c:pt>
                <c:pt idx="1365">
                  <c:v>67.689757999999884</c:v>
                </c:pt>
                <c:pt idx="1366">
                  <c:v>67.418991000000005</c:v>
                </c:pt>
                <c:pt idx="1367">
                  <c:v>66.844939999999994</c:v>
                </c:pt>
                <c:pt idx="1368">
                  <c:v>66.657959000000005</c:v>
                </c:pt>
                <c:pt idx="1369">
                  <c:v>66.36489899999998</c:v>
                </c:pt>
                <c:pt idx="1370">
                  <c:v>66.098625000000027</c:v>
                </c:pt>
                <c:pt idx="1371">
                  <c:v>65.713806000000005</c:v>
                </c:pt>
                <c:pt idx="1372">
                  <c:v>65.390984000000003</c:v>
                </c:pt>
                <c:pt idx="1373">
                  <c:v>64.917961000000119</c:v>
                </c:pt>
                <c:pt idx="1374">
                  <c:v>64.837326000000004</c:v>
                </c:pt>
                <c:pt idx="1375">
                  <c:v>64.646843000000004</c:v>
                </c:pt>
                <c:pt idx="1376">
                  <c:v>64.412315000000007</c:v>
                </c:pt>
                <c:pt idx="1377">
                  <c:v>63.944797999999999</c:v>
                </c:pt>
                <c:pt idx="1378">
                  <c:v>63.901756000000006</c:v>
                </c:pt>
                <c:pt idx="1379">
                  <c:v>63.683018000000011</c:v>
                </c:pt>
                <c:pt idx="1380">
                  <c:v>63.352520000000005</c:v>
                </c:pt>
                <c:pt idx="1381">
                  <c:v>63.268661000000002</c:v>
                </c:pt>
                <c:pt idx="1382">
                  <c:v>63.153666999999999</c:v>
                </c:pt>
                <c:pt idx="1383">
                  <c:v>62.896111000000012</c:v>
                </c:pt>
                <c:pt idx="1384">
                  <c:v>62.791416000000012</c:v>
                </c:pt>
                <c:pt idx="1385">
                  <c:v>62.627491000000006</c:v>
                </c:pt>
                <c:pt idx="1386">
                  <c:v>62.422371000000012</c:v>
                </c:pt>
                <c:pt idx="1387">
                  <c:v>62.478294000000005</c:v>
                </c:pt>
                <c:pt idx="1388">
                  <c:v>62.302380000000007</c:v>
                </c:pt>
                <c:pt idx="1389">
                  <c:v>62.29135900000005</c:v>
                </c:pt>
                <c:pt idx="1390">
                  <c:v>62.16003800000005</c:v>
                </c:pt>
                <c:pt idx="1391">
                  <c:v>61.942337000000002</c:v>
                </c:pt>
                <c:pt idx="1392">
                  <c:v>61.946849999999998</c:v>
                </c:pt>
                <c:pt idx="1393">
                  <c:v>61.795971000000058</c:v>
                </c:pt>
                <c:pt idx="1394">
                  <c:v>61.815940999999995</c:v>
                </c:pt>
                <c:pt idx="1395">
                  <c:v>61.704018000000012</c:v>
                </c:pt>
                <c:pt idx="1396">
                  <c:v>61.57812500000005</c:v>
                </c:pt>
                <c:pt idx="1397">
                  <c:v>61.476189000000005</c:v>
                </c:pt>
                <c:pt idx="1398">
                  <c:v>61.432491000000006</c:v>
                </c:pt>
                <c:pt idx="1399">
                  <c:v>61.324726000000005</c:v>
                </c:pt>
                <c:pt idx="1400">
                  <c:v>61.27771800000005</c:v>
                </c:pt>
                <c:pt idx="1401">
                  <c:v>61.23625200000005</c:v>
                </c:pt>
                <c:pt idx="1402">
                  <c:v>61.172062000000011</c:v>
                </c:pt>
                <c:pt idx="1403">
                  <c:v>61.134182000000003</c:v>
                </c:pt>
                <c:pt idx="1404">
                  <c:v>61.041404999999997</c:v>
                </c:pt>
                <c:pt idx="1405">
                  <c:v>60.815166000000005</c:v>
                </c:pt>
                <c:pt idx="1406">
                  <c:v>60.810214999999999</c:v>
                </c:pt>
                <c:pt idx="1407">
                  <c:v>60.780891000000004</c:v>
                </c:pt>
                <c:pt idx="1408">
                  <c:v>60.631092000000002</c:v>
                </c:pt>
                <c:pt idx="1409">
                  <c:v>60.492195000000066</c:v>
                </c:pt>
                <c:pt idx="1410">
                  <c:v>60.449946999999995</c:v>
                </c:pt>
                <c:pt idx="1411">
                  <c:v>60.378803000000005</c:v>
                </c:pt>
                <c:pt idx="1412">
                  <c:v>60.320194000000001</c:v>
                </c:pt>
                <c:pt idx="1413">
                  <c:v>60.253128000000011</c:v>
                </c:pt>
                <c:pt idx="1414">
                  <c:v>60.191822000000002</c:v>
                </c:pt>
                <c:pt idx="1415">
                  <c:v>60.115444000000004</c:v>
                </c:pt>
                <c:pt idx="1416">
                  <c:v>60.087680999999975</c:v>
                </c:pt>
                <c:pt idx="1417">
                  <c:v>60.067593000000002</c:v>
                </c:pt>
                <c:pt idx="1418">
                  <c:v>60.046065999999996</c:v>
                </c:pt>
                <c:pt idx="1419">
                  <c:v>60.000682999999995</c:v>
                </c:pt>
                <c:pt idx="1420">
                  <c:v>60.010189000000004</c:v>
                </c:pt>
                <c:pt idx="1421">
                  <c:v>60.050845999999993</c:v>
                </c:pt>
                <c:pt idx="1422">
                  <c:v>60.098721000000012</c:v>
                </c:pt>
                <c:pt idx="1423">
                  <c:v>60.158955000000013</c:v>
                </c:pt>
                <c:pt idx="1424">
                  <c:v>60.184574000000005</c:v>
                </c:pt>
                <c:pt idx="1425">
                  <c:v>60.243916000000013</c:v>
                </c:pt>
                <c:pt idx="1426">
                  <c:v>60.403831000000004</c:v>
                </c:pt>
                <c:pt idx="1427">
                  <c:v>60.526993000000012</c:v>
                </c:pt>
                <c:pt idx="1428">
                  <c:v>60.567889999999998</c:v>
                </c:pt>
                <c:pt idx="1429">
                  <c:v>60.821636000000005</c:v>
                </c:pt>
                <c:pt idx="1430">
                  <c:v>60.975280999999995</c:v>
                </c:pt>
                <c:pt idx="1431">
                  <c:v>61.134708000000003</c:v>
                </c:pt>
                <c:pt idx="1432">
                  <c:v>61.454547999999996</c:v>
                </c:pt>
                <c:pt idx="1433">
                  <c:v>61.588531000000003</c:v>
                </c:pt>
                <c:pt idx="1434">
                  <c:v>61.871303999999995</c:v>
                </c:pt>
                <c:pt idx="1435">
                  <c:v>62.20203000000005</c:v>
                </c:pt>
                <c:pt idx="1436">
                  <c:v>62.383308</c:v>
                </c:pt>
                <c:pt idx="1437">
                  <c:v>62.396240000000006</c:v>
                </c:pt>
                <c:pt idx="1438">
                  <c:v>62.884852999999993</c:v>
                </c:pt>
                <c:pt idx="1439">
                  <c:v>63.267315000000075</c:v>
                </c:pt>
                <c:pt idx="1440">
                  <c:v>63.520176000000056</c:v>
                </c:pt>
                <c:pt idx="1441">
                  <c:v>63.689879999999995</c:v>
                </c:pt>
                <c:pt idx="1442">
                  <c:v>64.194991999999999</c:v>
                </c:pt>
                <c:pt idx="1443">
                  <c:v>64.520354999999981</c:v>
                </c:pt>
                <c:pt idx="1444">
                  <c:v>64.884369000000007</c:v>
                </c:pt>
                <c:pt idx="1445">
                  <c:v>65.361984000000007</c:v>
                </c:pt>
                <c:pt idx="1446">
                  <c:v>65.659537999999884</c:v>
                </c:pt>
                <c:pt idx="1447">
                  <c:v>65.871193000000005</c:v>
                </c:pt>
                <c:pt idx="1448">
                  <c:v>66.356216000000003</c:v>
                </c:pt>
                <c:pt idx="1449">
                  <c:v>66.28904</c:v>
                </c:pt>
                <c:pt idx="1450">
                  <c:v>66.838759999999979</c:v>
                </c:pt>
                <c:pt idx="1451">
                  <c:v>67.181731999999855</c:v>
                </c:pt>
                <c:pt idx="1452">
                  <c:v>67.348961000000003</c:v>
                </c:pt>
                <c:pt idx="1453">
                  <c:v>67.938361999999998</c:v>
                </c:pt>
                <c:pt idx="1454">
                  <c:v>68.059853000000004</c:v>
                </c:pt>
                <c:pt idx="1455">
                  <c:v>68.515006999999983</c:v>
                </c:pt>
                <c:pt idx="1456">
                  <c:v>68.681168</c:v>
                </c:pt>
                <c:pt idx="1457">
                  <c:v>69.29585299999998</c:v>
                </c:pt>
                <c:pt idx="1458">
                  <c:v>69.798797999999948</c:v>
                </c:pt>
                <c:pt idx="1459">
                  <c:v>70.014427000000026</c:v>
                </c:pt>
                <c:pt idx="1460">
                  <c:v>70.373420999999979</c:v>
                </c:pt>
                <c:pt idx="1461">
                  <c:v>70.686119000000005</c:v>
                </c:pt>
                <c:pt idx="1462">
                  <c:v>71.019135000000006</c:v>
                </c:pt>
                <c:pt idx="1463">
                  <c:v>71.355887999999808</c:v>
                </c:pt>
                <c:pt idx="1464">
                  <c:v>71.774940000000001</c:v>
                </c:pt>
                <c:pt idx="1465">
                  <c:v>72.28904</c:v>
                </c:pt>
                <c:pt idx="1466">
                  <c:v>72.380554000000004</c:v>
                </c:pt>
                <c:pt idx="1467">
                  <c:v>72.986214000000146</c:v>
                </c:pt>
                <c:pt idx="1468">
                  <c:v>73.402305999999982</c:v>
                </c:pt>
                <c:pt idx="1469">
                  <c:v>73.759422000000001</c:v>
                </c:pt>
                <c:pt idx="1470">
                  <c:v>74.511550999999997</c:v>
                </c:pt>
                <c:pt idx="1471">
                  <c:v>74.706688</c:v>
                </c:pt>
                <c:pt idx="1472">
                  <c:v>75.218040000000002</c:v>
                </c:pt>
                <c:pt idx="1473">
                  <c:v>76.063735999999949</c:v>
                </c:pt>
                <c:pt idx="1474">
                  <c:v>76.058166999999983</c:v>
                </c:pt>
                <c:pt idx="1475">
                  <c:v>76.765923000000114</c:v>
                </c:pt>
                <c:pt idx="1476">
                  <c:v>76.942062000000007</c:v>
                </c:pt>
                <c:pt idx="1477">
                  <c:v>77.747001999999995</c:v>
                </c:pt>
                <c:pt idx="1478">
                  <c:v>78.726753000000002</c:v>
                </c:pt>
                <c:pt idx="1479">
                  <c:v>79.018249999999995</c:v>
                </c:pt>
                <c:pt idx="1480">
                  <c:v>79.333015000000003</c:v>
                </c:pt>
                <c:pt idx="1481">
                  <c:v>79.857276999999982</c:v>
                </c:pt>
                <c:pt idx="1482">
                  <c:v>80.726958999999979</c:v>
                </c:pt>
                <c:pt idx="1483">
                  <c:v>81.378867999999869</c:v>
                </c:pt>
                <c:pt idx="1484">
                  <c:v>82.114097999999998</c:v>
                </c:pt>
                <c:pt idx="1485">
                  <c:v>83.16301</c:v>
                </c:pt>
                <c:pt idx="1486">
                  <c:v>83.152816999999899</c:v>
                </c:pt>
                <c:pt idx="1487">
                  <c:v>83.883621000000005</c:v>
                </c:pt>
                <c:pt idx="1488">
                  <c:v>84.787414999999996</c:v>
                </c:pt>
                <c:pt idx="1489">
                  <c:v>85.293327000000005</c:v>
                </c:pt>
                <c:pt idx="1490">
                  <c:v>86.297325000000114</c:v>
                </c:pt>
                <c:pt idx="1491">
                  <c:v>86.634354000000002</c:v>
                </c:pt>
                <c:pt idx="1492">
                  <c:v>87.626159999999999</c:v>
                </c:pt>
                <c:pt idx="1493">
                  <c:v>87.417526000000151</c:v>
                </c:pt>
                <c:pt idx="1494">
                  <c:v>88.433166999999997</c:v>
                </c:pt>
                <c:pt idx="1495">
                  <c:v>89.408600000000007</c:v>
                </c:pt>
                <c:pt idx="1496">
                  <c:v>89.776115000000004</c:v>
                </c:pt>
                <c:pt idx="1497">
                  <c:v>90.715644999999995</c:v>
                </c:pt>
                <c:pt idx="1498">
                  <c:v>91.290085000000005</c:v>
                </c:pt>
                <c:pt idx="1499">
                  <c:v>91.990630999999993</c:v>
                </c:pt>
                <c:pt idx="1500">
                  <c:v>91.929419999999993</c:v>
                </c:pt>
                <c:pt idx="1501">
                  <c:v>92.832480999999959</c:v>
                </c:pt>
                <c:pt idx="1502">
                  <c:v>93.058036999999899</c:v>
                </c:pt>
                <c:pt idx="1503">
                  <c:v>93.660369999999986</c:v>
                </c:pt>
                <c:pt idx="1504">
                  <c:v>94.418731999999949</c:v>
                </c:pt>
                <c:pt idx="1505">
                  <c:v>94.431190000000115</c:v>
                </c:pt>
                <c:pt idx="1506">
                  <c:v>95.11788199999998</c:v>
                </c:pt>
                <c:pt idx="1507">
                  <c:v>95.498305999999999</c:v>
                </c:pt>
                <c:pt idx="1508">
                  <c:v>95.976371999999884</c:v>
                </c:pt>
                <c:pt idx="1509">
                  <c:v>96.318801999999948</c:v>
                </c:pt>
                <c:pt idx="1510">
                  <c:v>97.0512540000001</c:v>
                </c:pt>
                <c:pt idx="1511">
                  <c:v>97.343964000000099</c:v>
                </c:pt>
                <c:pt idx="1512">
                  <c:v>97.261887000000002</c:v>
                </c:pt>
                <c:pt idx="1513">
                  <c:v>97.728446999999989</c:v>
                </c:pt>
                <c:pt idx="1514">
                  <c:v>98.117760000000004</c:v>
                </c:pt>
                <c:pt idx="1515">
                  <c:v>98.4115070000001</c:v>
                </c:pt>
                <c:pt idx="1516">
                  <c:v>98.910438999999982</c:v>
                </c:pt>
                <c:pt idx="1517">
                  <c:v>98.843345999999983</c:v>
                </c:pt>
                <c:pt idx="1518">
                  <c:v>99.293678</c:v>
                </c:pt>
                <c:pt idx="1519">
                  <c:v>99.691917000000004</c:v>
                </c:pt>
                <c:pt idx="1520">
                  <c:v>99.817558000000005</c:v>
                </c:pt>
                <c:pt idx="1521">
                  <c:v>100.246735</c:v>
                </c:pt>
                <c:pt idx="1522">
                  <c:v>100.450073</c:v>
                </c:pt>
                <c:pt idx="1523">
                  <c:v>100.70549</c:v>
                </c:pt>
                <c:pt idx="1524">
                  <c:v>101.156319</c:v>
                </c:pt>
                <c:pt idx="1525">
                  <c:v>101.287682</c:v>
                </c:pt>
                <c:pt idx="1526">
                  <c:v>101.5397719999999</c:v>
                </c:pt>
                <c:pt idx="1527">
                  <c:v>101.8918230000001</c:v>
                </c:pt>
                <c:pt idx="1528">
                  <c:v>102.042007</c:v>
                </c:pt>
                <c:pt idx="1529">
                  <c:v>102.424576</c:v>
                </c:pt>
                <c:pt idx="1530">
                  <c:v>102.755844</c:v>
                </c:pt>
                <c:pt idx="1531">
                  <c:v>102.9495850000001</c:v>
                </c:pt>
                <c:pt idx="1532">
                  <c:v>103.067902</c:v>
                </c:pt>
                <c:pt idx="1533">
                  <c:v>103.319992</c:v>
                </c:pt>
                <c:pt idx="1534">
                  <c:v>103.621033</c:v>
                </c:pt>
                <c:pt idx="1535">
                  <c:v>103.84415400000012</c:v>
                </c:pt>
                <c:pt idx="1536">
                  <c:v>104.125153</c:v>
                </c:pt>
                <c:pt idx="1537">
                  <c:v>104.221428</c:v>
                </c:pt>
                <c:pt idx="1538">
                  <c:v>104.442398</c:v>
                </c:pt>
                <c:pt idx="1539">
                  <c:v>104.452057</c:v>
                </c:pt>
                <c:pt idx="1540">
                  <c:v>104.7961200000001</c:v>
                </c:pt>
                <c:pt idx="1541">
                  <c:v>104.983368</c:v>
                </c:pt>
                <c:pt idx="1542">
                  <c:v>105.032692</c:v>
                </c:pt>
                <c:pt idx="1543">
                  <c:v>105.21758300000013</c:v>
                </c:pt>
                <c:pt idx="1544">
                  <c:v>105.26545</c:v>
                </c:pt>
                <c:pt idx="1545">
                  <c:v>105.54072600000002</c:v>
                </c:pt>
                <c:pt idx="1546">
                  <c:v>105.516632</c:v>
                </c:pt>
                <c:pt idx="1547">
                  <c:v>105.5572890000001</c:v>
                </c:pt>
                <c:pt idx="1548">
                  <c:v>105.556274</c:v>
                </c:pt>
                <c:pt idx="1549">
                  <c:v>105.65264099999995</c:v>
                </c:pt>
                <c:pt idx="1550">
                  <c:v>105.660622</c:v>
                </c:pt>
                <c:pt idx="1551">
                  <c:v>105.600128</c:v>
                </c:pt>
                <c:pt idx="1552">
                  <c:v>105.510796</c:v>
                </c:pt>
                <c:pt idx="1553">
                  <c:v>105.46209</c:v>
                </c:pt>
                <c:pt idx="1554">
                  <c:v>105.41823599999999</c:v>
                </c:pt>
                <c:pt idx="1555">
                  <c:v>105.32228099999998</c:v>
                </c:pt>
                <c:pt idx="1556">
                  <c:v>105.1021879999999</c:v>
                </c:pt>
                <c:pt idx="1557">
                  <c:v>104.96412700000013</c:v>
                </c:pt>
                <c:pt idx="1558">
                  <c:v>104.88065300000002</c:v>
                </c:pt>
                <c:pt idx="1559">
                  <c:v>104.67433199999984</c:v>
                </c:pt>
                <c:pt idx="1560">
                  <c:v>104.522293</c:v>
                </c:pt>
                <c:pt idx="1561">
                  <c:v>104.35208900000001</c:v>
                </c:pt>
                <c:pt idx="1562">
                  <c:v>104.151054</c:v>
                </c:pt>
                <c:pt idx="1563">
                  <c:v>103.987312</c:v>
                </c:pt>
                <c:pt idx="1564">
                  <c:v>103.6087949999999</c:v>
                </c:pt>
                <c:pt idx="1565">
                  <c:v>103.3751909999999</c:v>
                </c:pt>
                <c:pt idx="1566">
                  <c:v>103.367874</c:v>
                </c:pt>
                <c:pt idx="1567">
                  <c:v>103.088539</c:v>
                </c:pt>
                <c:pt idx="1568">
                  <c:v>103.0148930000001</c:v>
                </c:pt>
                <c:pt idx="1569">
                  <c:v>102.6332240000001</c:v>
                </c:pt>
                <c:pt idx="1570">
                  <c:v>102.249092</c:v>
                </c:pt>
                <c:pt idx="1571">
                  <c:v>102.113045</c:v>
                </c:pt>
                <c:pt idx="1572">
                  <c:v>101.774979</c:v>
                </c:pt>
                <c:pt idx="1573">
                  <c:v>101.6556319999999</c:v>
                </c:pt>
                <c:pt idx="1574">
                  <c:v>101.51963000000002</c:v>
                </c:pt>
                <c:pt idx="1575">
                  <c:v>101.27755000000002</c:v>
                </c:pt>
                <c:pt idx="1576">
                  <c:v>101.2421260000001</c:v>
                </c:pt>
                <c:pt idx="1577">
                  <c:v>100.8142620000001</c:v>
                </c:pt>
                <c:pt idx="1578">
                  <c:v>100.699089</c:v>
                </c:pt>
                <c:pt idx="1579">
                  <c:v>100.6132130000001</c:v>
                </c:pt>
                <c:pt idx="1580">
                  <c:v>100.32929999999999</c:v>
                </c:pt>
                <c:pt idx="1581">
                  <c:v>100.191406</c:v>
                </c:pt>
                <c:pt idx="1582">
                  <c:v>99.959602000000004</c:v>
                </c:pt>
                <c:pt idx="1583">
                  <c:v>99.808181999999988</c:v>
                </c:pt>
                <c:pt idx="1584">
                  <c:v>99.563545000000005</c:v>
                </c:pt>
                <c:pt idx="1585">
                  <c:v>99.554419999999993</c:v>
                </c:pt>
                <c:pt idx="1586">
                  <c:v>99.398605000000003</c:v>
                </c:pt>
                <c:pt idx="1587">
                  <c:v>99.140884</c:v>
                </c:pt>
                <c:pt idx="1588">
                  <c:v>99.07332599999998</c:v>
                </c:pt>
                <c:pt idx="1589">
                  <c:v>98.830719000000002</c:v>
                </c:pt>
                <c:pt idx="1590">
                  <c:v>98.613204999999994</c:v>
                </c:pt>
                <c:pt idx="1591">
                  <c:v>98.612884999999949</c:v>
                </c:pt>
                <c:pt idx="1592">
                  <c:v>98.39939099999998</c:v>
                </c:pt>
                <c:pt idx="1593">
                  <c:v>98.283271999999982</c:v>
                </c:pt>
                <c:pt idx="1594">
                  <c:v>98.071929999999995</c:v>
                </c:pt>
                <c:pt idx="1595">
                  <c:v>97.917046000000099</c:v>
                </c:pt>
                <c:pt idx="1596">
                  <c:v>97.634551999999999</c:v>
                </c:pt>
                <c:pt idx="1597">
                  <c:v>97.439339000000004</c:v>
                </c:pt>
                <c:pt idx="1598">
                  <c:v>97.317406000000005</c:v>
                </c:pt>
                <c:pt idx="1599">
                  <c:v>97.287086000000002</c:v>
                </c:pt>
                <c:pt idx="1600">
                  <c:v>97.074012999999979</c:v>
                </c:pt>
                <c:pt idx="1601">
                  <c:v>97.016930000000002</c:v>
                </c:pt>
                <c:pt idx="1602">
                  <c:v>96.712707999999978</c:v>
                </c:pt>
                <c:pt idx="1603">
                  <c:v>96.432274000000007</c:v>
                </c:pt>
                <c:pt idx="1604">
                  <c:v>96.293273999999997</c:v>
                </c:pt>
                <c:pt idx="1605">
                  <c:v>96.172255999999948</c:v>
                </c:pt>
                <c:pt idx="1606">
                  <c:v>95.982131999999979</c:v>
                </c:pt>
                <c:pt idx="1607">
                  <c:v>95.800819000000004</c:v>
                </c:pt>
                <c:pt idx="1608">
                  <c:v>95.460526000000115</c:v>
                </c:pt>
                <c:pt idx="1609">
                  <c:v>95.201935000000006</c:v>
                </c:pt>
                <c:pt idx="1610">
                  <c:v>95.132689999999982</c:v>
                </c:pt>
                <c:pt idx="1611">
                  <c:v>95.070861999999948</c:v>
                </c:pt>
                <c:pt idx="1612">
                  <c:v>94.906943999999996</c:v>
                </c:pt>
                <c:pt idx="1613">
                  <c:v>94.735596000000001</c:v>
                </c:pt>
                <c:pt idx="1614">
                  <c:v>94.425429999999992</c:v>
                </c:pt>
                <c:pt idx="1615">
                  <c:v>94.410675000000026</c:v>
                </c:pt>
                <c:pt idx="1616">
                  <c:v>94.242744000000002</c:v>
                </c:pt>
                <c:pt idx="1617">
                  <c:v>94.098868999999979</c:v>
                </c:pt>
                <c:pt idx="1618">
                  <c:v>93.912323000000114</c:v>
                </c:pt>
                <c:pt idx="1619">
                  <c:v>93.843430000000012</c:v>
                </c:pt>
                <c:pt idx="1620">
                  <c:v>93.652648999999855</c:v>
                </c:pt>
                <c:pt idx="1621">
                  <c:v>93.614852999999982</c:v>
                </c:pt>
                <c:pt idx="1622">
                  <c:v>93.516991000000004</c:v>
                </c:pt>
                <c:pt idx="1623">
                  <c:v>93.397864999999996</c:v>
                </c:pt>
                <c:pt idx="1624">
                  <c:v>93.265404000000004</c:v>
                </c:pt>
                <c:pt idx="1625">
                  <c:v>93.237053000000117</c:v>
                </c:pt>
                <c:pt idx="1626">
                  <c:v>93.179069999999982</c:v>
                </c:pt>
                <c:pt idx="1627">
                  <c:v>93.236298000000005</c:v>
                </c:pt>
                <c:pt idx="1628">
                  <c:v>93.206421000000006</c:v>
                </c:pt>
                <c:pt idx="1629">
                  <c:v>93.131164999999996</c:v>
                </c:pt>
                <c:pt idx="1630">
                  <c:v>93.160445999999979</c:v>
                </c:pt>
                <c:pt idx="1631">
                  <c:v>93.1923069999999</c:v>
                </c:pt>
                <c:pt idx="1632">
                  <c:v>93.171706999999884</c:v>
                </c:pt>
                <c:pt idx="1633">
                  <c:v>93.141425999999996</c:v>
                </c:pt>
                <c:pt idx="1634">
                  <c:v>93.151420999999999</c:v>
                </c:pt>
                <c:pt idx="1635">
                  <c:v>93.289817999999983</c:v>
                </c:pt>
                <c:pt idx="1636">
                  <c:v>93.327338999999824</c:v>
                </c:pt>
                <c:pt idx="1637">
                  <c:v>93.438004000000006</c:v>
                </c:pt>
                <c:pt idx="1638">
                  <c:v>93.451462000000006</c:v>
                </c:pt>
                <c:pt idx="1639">
                  <c:v>93.515991</c:v>
                </c:pt>
                <c:pt idx="1640">
                  <c:v>93.614395000000002</c:v>
                </c:pt>
                <c:pt idx="1641">
                  <c:v>93.796722000000003</c:v>
                </c:pt>
                <c:pt idx="1642">
                  <c:v>93.82163199999998</c:v>
                </c:pt>
                <c:pt idx="1643">
                  <c:v>94.008865</c:v>
                </c:pt>
                <c:pt idx="1644">
                  <c:v>93.957374999999999</c:v>
                </c:pt>
                <c:pt idx="1645">
                  <c:v>94.09343699999998</c:v>
                </c:pt>
                <c:pt idx="1646">
                  <c:v>94.264449999999997</c:v>
                </c:pt>
                <c:pt idx="1647">
                  <c:v>94.256561000000005</c:v>
                </c:pt>
                <c:pt idx="1648">
                  <c:v>94.410804999999996</c:v>
                </c:pt>
                <c:pt idx="1649">
                  <c:v>94.565986999999978</c:v>
                </c:pt>
                <c:pt idx="1650">
                  <c:v>94.617500000000007</c:v>
                </c:pt>
                <c:pt idx="1651">
                  <c:v>94.752540999999979</c:v>
                </c:pt>
                <c:pt idx="1652">
                  <c:v>94.936249000000132</c:v>
                </c:pt>
                <c:pt idx="1653">
                  <c:v>95.074059000000005</c:v>
                </c:pt>
                <c:pt idx="1654">
                  <c:v>95.158301999999836</c:v>
                </c:pt>
                <c:pt idx="1655">
                  <c:v>95.240486000000004</c:v>
                </c:pt>
                <c:pt idx="1656">
                  <c:v>95.434714999999997</c:v>
                </c:pt>
                <c:pt idx="1657">
                  <c:v>95.385520999999983</c:v>
                </c:pt>
                <c:pt idx="1658">
                  <c:v>95.681930999999949</c:v>
                </c:pt>
                <c:pt idx="1659">
                  <c:v>95.774337999999958</c:v>
                </c:pt>
                <c:pt idx="1660">
                  <c:v>95.810142999999982</c:v>
                </c:pt>
                <c:pt idx="1661">
                  <c:v>96.032821999999982</c:v>
                </c:pt>
                <c:pt idx="1662">
                  <c:v>96.20038599999998</c:v>
                </c:pt>
                <c:pt idx="1663">
                  <c:v>96.317947000000004</c:v>
                </c:pt>
                <c:pt idx="1664">
                  <c:v>96.41727400000012</c:v>
                </c:pt>
                <c:pt idx="1665">
                  <c:v>96.458220999999995</c:v>
                </c:pt>
                <c:pt idx="1666">
                  <c:v>96.699211000000005</c:v>
                </c:pt>
                <c:pt idx="1667">
                  <c:v>96.775154000000001</c:v>
                </c:pt>
                <c:pt idx="1668">
                  <c:v>96.959648000000001</c:v>
                </c:pt>
                <c:pt idx="1669">
                  <c:v>97.169273000000004</c:v>
                </c:pt>
                <c:pt idx="1670">
                  <c:v>97.215644999999995</c:v>
                </c:pt>
                <c:pt idx="1671">
                  <c:v>97.470450999999983</c:v>
                </c:pt>
                <c:pt idx="1672">
                  <c:v>97.656280999999979</c:v>
                </c:pt>
                <c:pt idx="1673">
                  <c:v>97.813971999999978</c:v>
                </c:pt>
                <c:pt idx="1674">
                  <c:v>97.927261000000115</c:v>
                </c:pt>
                <c:pt idx="1675">
                  <c:v>98.111098999999982</c:v>
                </c:pt>
                <c:pt idx="1676">
                  <c:v>98.421966999999995</c:v>
                </c:pt>
                <c:pt idx="1677">
                  <c:v>98.472190999999981</c:v>
                </c:pt>
                <c:pt idx="1678">
                  <c:v>98.705367999999979</c:v>
                </c:pt>
                <c:pt idx="1679">
                  <c:v>98.954445000000007</c:v>
                </c:pt>
                <c:pt idx="1680">
                  <c:v>99.000518999999983</c:v>
                </c:pt>
                <c:pt idx="1681">
                  <c:v>99.292975999999982</c:v>
                </c:pt>
                <c:pt idx="1682">
                  <c:v>99.562789999999978</c:v>
                </c:pt>
                <c:pt idx="1683">
                  <c:v>99.743469000000118</c:v>
                </c:pt>
                <c:pt idx="1684">
                  <c:v>99.841965000000116</c:v>
                </c:pt>
                <c:pt idx="1685">
                  <c:v>99.989837999999978</c:v>
                </c:pt>
                <c:pt idx="1686">
                  <c:v>100.13241600000001</c:v>
                </c:pt>
                <c:pt idx="1687">
                  <c:v>100.2912520000001</c:v>
                </c:pt>
                <c:pt idx="1688">
                  <c:v>100.653679</c:v>
                </c:pt>
                <c:pt idx="1689">
                  <c:v>100.815208</c:v>
                </c:pt>
                <c:pt idx="1690">
                  <c:v>100.86177099999998</c:v>
                </c:pt>
                <c:pt idx="1691">
                  <c:v>101.00908699999998</c:v>
                </c:pt>
                <c:pt idx="1692">
                  <c:v>101.250435</c:v>
                </c:pt>
                <c:pt idx="1693">
                  <c:v>101.258957</c:v>
                </c:pt>
                <c:pt idx="1694">
                  <c:v>101.4627230000001</c:v>
                </c:pt>
                <c:pt idx="1695">
                  <c:v>101.727386</c:v>
                </c:pt>
                <c:pt idx="1696">
                  <c:v>101.88351400000002</c:v>
                </c:pt>
                <c:pt idx="1697">
                  <c:v>101.87506099999995</c:v>
                </c:pt>
                <c:pt idx="1698">
                  <c:v>102.084198</c:v>
                </c:pt>
                <c:pt idx="1699">
                  <c:v>102.03454600000002</c:v>
                </c:pt>
                <c:pt idx="1700">
                  <c:v>102.28347799999995</c:v>
                </c:pt>
                <c:pt idx="1701">
                  <c:v>102.50338000000001</c:v>
                </c:pt>
                <c:pt idx="1702">
                  <c:v>102.62342799999998</c:v>
                </c:pt>
                <c:pt idx="1703">
                  <c:v>102.54646300000012</c:v>
                </c:pt>
                <c:pt idx="1704">
                  <c:v>102.77834300000001</c:v>
                </c:pt>
                <c:pt idx="1705">
                  <c:v>102.76836400000002</c:v>
                </c:pt>
                <c:pt idx="1706">
                  <c:v>102.9464110000001</c:v>
                </c:pt>
                <c:pt idx="1707">
                  <c:v>103.02480300000002</c:v>
                </c:pt>
                <c:pt idx="1708">
                  <c:v>103.0516200000001</c:v>
                </c:pt>
                <c:pt idx="1709">
                  <c:v>103.223366</c:v>
                </c:pt>
                <c:pt idx="1710">
                  <c:v>103.2288819999999</c:v>
                </c:pt>
                <c:pt idx="1711">
                  <c:v>103.17205799999984</c:v>
                </c:pt>
                <c:pt idx="1712">
                  <c:v>103.29016900000018</c:v>
                </c:pt>
                <c:pt idx="1713">
                  <c:v>103.349091</c:v>
                </c:pt>
                <c:pt idx="1714">
                  <c:v>103.3636090000001</c:v>
                </c:pt>
                <c:pt idx="1715">
                  <c:v>103.477356</c:v>
                </c:pt>
                <c:pt idx="1716">
                  <c:v>103.383698</c:v>
                </c:pt>
                <c:pt idx="1717">
                  <c:v>103.52926600000002</c:v>
                </c:pt>
                <c:pt idx="1718">
                  <c:v>103.50370799999995</c:v>
                </c:pt>
                <c:pt idx="1719">
                  <c:v>103.484131</c:v>
                </c:pt>
                <c:pt idx="1720">
                  <c:v>103.59050000000002</c:v>
                </c:pt>
                <c:pt idx="1721">
                  <c:v>103.621201</c:v>
                </c:pt>
                <c:pt idx="1722">
                  <c:v>103.4992070000001</c:v>
                </c:pt>
                <c:pt idx="1723">
                  <c:v>103.57437899999984</c:v>
                </c:pt>
                <c:pt idx="1724">
                  <c:v>103.643196</c:v>
                </c:pt>
                <c:pt idx="1725">
                  <c:v>103.60550699999995</c:v>
                </c:pt>
                <c:pt idx="1726">
                  <c:v>103.5317230000001</c:v>
                </c:pt>
                <c:pt idx="1727">
                  <c:v>103.574333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simulation!$B$1</c:f>
              <c:strCache>
                <c:ptCount val="1"/>
                <c:pt idx="0">
                  <c:v>O(A236:zdiff) [ohm]</c:v>
                </c:pt>
              </c:strCache>
            </c:strRef>
          </c:tx>
          <c:marker>
            <c:symbol val="none"/>
          </c:marker>
          <c:xVal>
            <c:strRef>
              <c:f>simulation!$A:$A</c:f>
              <c:strCache>
                <c:ptCount val="2009"/>
                <c:pt idx="0">
                  <c:v>Time [ns]</c:v>
                </c:pt>
                <c:pt idx="1">
                  <c:v>0</c:v>
                </c:pt>
                <c:pt idx="2">
                  <c:v>0.0001</c:v>
                </c:pt>
                <c:pt idx="3">
                  <c:v>0.0002</c:v>
                </c:pt>
                <c:pt idx="4">
                  <c:v>0.0004</c:v>
                </c:pt>
                <c:pt idx="5">
                  <c:v>0.0008</c:v>
                </c:pt>
                <c:pt idx="6">
                  <c:v>0.0016</c:v>
                </c:pt>
                <c:pt idx="7">
                  <c:v>0.0026</c:v>
                </c:pt>
                <c:pt idx="8">
                  <c:v>0.0036</c:v>
                </c:pt>
                <c:pt idx="9">
                  <c:v>0.0046</c:v>
                </c:pt>
                <c:pt idx="10">
                  <c:v>0.0056</c:v>
                </c:pt>
                <c:pt idx="11">
                  <c:v>0.0066</c:v>
                </c:pt>
                <c:pt idx="12">
                  <c:v>0.0076</c:v>
                </c:pt>
                <c:pt idx="13">
                  <c:v>0.0086</c:v>
                </c:pt>
                <c:pt idx="14">
                  <c:v>0.0096</c:v>
                </c:pt>
                <c:pt idx="15">
                  <c:v>0.0106</c:v>
                </c:pt>
                <c:pt idx="16">
                  <c:v>0.0116</c:v>
                </c:pt>
                <c:pt idx="17">
                  <c:v>0.0126</c:v>
                </c:pt>
                <c:pt idx="18">
                  <c:v>0.0136</c:v>
                </c:pt>
                <c:pt idx="19">
                  <c:v>0.0146</c:v>
                </c:pt>
                <c:pt idx="20">
                  <c:v>0.0156</c:v>
                </c:pt>
                <c:pt idx="21">
                  <c:v>0.0166</c:v>
                </c:pt>
                <c:pt idx="22">
                  <c:v>0.0176</c:v>
                </c:pt>
                <c:pt idx="23">
                  <c:v>0.0186</c:v>
                </c:pt>
                <c:pt idx="24">
                  <c:v>0.0196</c:v>
                </c:pt>
                <c:pt idx="25">
                  <c:v>0.0206</c:v>
                </c:pt>
                <c:pt idx="26">
                  <c:v>0.0216</c:v>
                </c:pt>
                <c:pt idx="27">
                  <c:v>0.0226</c:v>
                </c:pt>
                <c:pt idx="28">
                  <c:v>0.0236</c:v>
                </c:pt>
                <c:pt idx="29">
                  <c:v>0.0246</c:v>
                </c:pt>
                <c:pt idx="30">
                  <c:v>0.0256</c:v>
                </c:pt>
                <c:pt idx="31">
                  <c:v>0.0266</c:v>
                </c:pt>
                <c:pt idx="32">
                  <c:v>0.027460759</c:v>
                </c:pt>
                <c:pt idx="33">
                  <c:v>0.028321519</c:v>
                </c:pt>
                <c:pt idx="34">
                  <c:v>0.029182278</c:v>
                </c:pt>
                <c:pt idx="35">
                  <c:v>0.03</c:v>
                </c:pt>
                <c:pt idx="36">
                  <c:v>0.0302</c:v>
                </c:pt>
                <c:pt idx="37">
                  <c:v>0.0304</c:v>
                </c:pt>
                <c:pt idx="38">
                  <c:v>0.0308</c:v>
                </c:pt>
                <c:pt idx="39">
                  <c:v>0.0316</c:v>
                </c:pt>
                <c:pt idx="40">
                  <c:v>0.0326</c:v>
                </c:pt>
                <c:pt idx="41">
                  <c:v>0.0336</c:v>
                </c:pt>
                <c:pt idx="42">
                  <c:v>0.0346</c:v>
                </c:pt>
                <c:pt idx="43">
                  <c:v>0.0356</c:v>
                </c:pt>
                <c:pt idx="44">
                  <c:v>0.0366</c:v>
                </c:pt>
                <c:pt idx="45">
                  <c:v>0.0376</c:v>
                </c:pt>
                <c:pt idx="46">
                  <c:v>0.0386</c:v>
                </c:pt>
                <c:pt idx="47">
                  <c:v>0.0396</c:v>
                </c:pt>
                <c:pt idx="48">
                  <c:v>0.0406</c:v>
                </c:pt>
                <c:pt idx="49">
                  <c:v>0.0416</c:v>
                </c:pt>
                <c:pt idx="50">
                  <c:v>0.0426</c:v>
                </c:pt>
                <c:pt idx="51">
                  <c:v>0.0436</c:v>
                </c:pt>
                <c:pt idx="52">
                  <c:v>0.0446</c:v>
                </c:pt>
                <c:pt idx="53">
                  <c:v>0.0456</c:v>
                </c:pt>
                <c:pt idx="54">
                  <c:v>0.0466</c:v>
                </c:pt>
                <c:pt idx="55">
                  <c:v>0.0476</c:v>
                </c:pt>
                <c:pt idx="56">
                  <c:v>0.0486</c:v>
                </c:pt>
                <c:pt idx="57">
                  <c:v>0.0496</c:v>
                </c:pt>
                <c:pt idx="58">
                  <c:v>0.0506</c:v>
                </c:pt>
                <c:pt idx="59">
                  <c:v>0.0516</c:v>
                </c:pt>
                <c:pt idx="60">
                  <c:v>0.0526</c:v>
                </c:pt>
                <c:pt idx="61">
                  <c:v>0.0536</c:v>
                </c:pt>
                <c:pt idx="62">
                  <c:v>0.0546</c:v>
                </c:pt>
                <c:pt idx="63">
                  <c:v>0.0556</c:v>
                </c:pt>
                <c:pt idx="64">
                  <c:v>0.0566</c:v>
                </c:pt>
                <c:pt idx="65">
                  <c:v>0.0576</c:v>
                </c:pt>
                <c:pt idx="66">
                  <c:v>0.0586</c:v>
                </c:pt>
                <c:pt idx="67">
                  <c:v>0.0596</c:v>
                </c:pt>
                <c:pt idx="68">
                  <c:v>0.0606</c:v>
                </c:pt>
                <c:pt idx="69">
                  <c:v>0.0616</c:v>
                </c:pt>
                <c:pt idx="70">
                  <c:v>0.0626</c:v>
                </c:pt>
                <c:pt idx="71">
                  <c:v>0.0636</c:v>
                </c:pt>
                <c:pt idx="72">
                  <c:v>0.0646</c:v>
                </c:pt>
                <c:pt idx="73">
                  <c:v>0.0656</c:v>
                </c:pt>
                <c:pt idx="74">
                  <c:v>0.0666</c:v>
                </c:pt>
                <c:pt idx="75">
                  <c:v>0.0676</c:v>
                </c:pt>
                <c:pt idx="76">
                  <c:v>0.0686</c:v>
                </c:pt>
                <c:pt idx="77">
                  <c:v>0.0696</c:v>
                </c:pt>
                <c:pt idx="78">
                  <c:v>0.0706</c:v>
                </c:pt>
                <c:pt idx="79">
                  <c:v>0.0716</c:v>
                </c:pt>
                <c:pt idx="80">
                  <c:v>0.0726</c:v>
                </c:pt>
                <c:pt idx="81">
                  <c:v>0.0736</c:v>
                </c:pt>
                <c:pt idx="82">
                  <c:v>0.0746</c:v>
                </c:pt>
                <c:pt idx="83">
                  <c:v>0.0756</c:v>
                </c:pt>
                <c:pt idx="84">
                  <c:v>0.0766</c:v>
                </c:pt>
                <c:pt idx="85">
                  <c:v>0.0776</c:v>
                </c:pt>
                <c:pt idx="86">
                  <c:v>0.0786</c:v>
                </c:pt>
                <c:pt idx="87">
                  <c:v>0.0796</c:v>
                </c:pt>
                <c:pt idx="88">
                  <c:v>0.0806</c:v>
                </c:pt>
                <c:pt idx="89">
                  <c:v>0.0816</c:v>
                </c:pt>
                <c:pt idx="90">
                  <c:v>0.0826</c:v>
                </c:pt>
                <c:pt idx="91">
                  <c:v>0.0836</c:v>
                </c:pt>
                <c:pt idx="92">
                  <c:v>0.0846</c:v>
                </c:pt>
                <c:pt idx="93">
                  <c:v>0.0856</c:v>
                </c:pt>
                <c:pt idx="94">
                  <c:v>0.0866</c:v>
                </c:pt>
                <c:pt idx="95">
                  <c:v>0.0876</c:v>
                </c:pt>
                <c:pt idx="96">
                  <c:v>0.0886</c:v>
                </c:pt>
                <c:pt idx="97">
                  <c:v>0.0896</c:v>
                </c:pt>
                <c:pt idx="98">
                  <c:v>0.0906</c:v>
                </c:pt>
                <c:pt idx="99">
                  <c:v>0.0916</c:v>
                </c:pt>
                <c:pt idx="100">
                  <c:v>0.0926</c:v>
                </c:pt>
                <c:pt idx="101">
                  <c:v>0.0936</c:v>
                </c:pt>
                <c:pt idx="102">
                  <c:v>0.0946</c:v>
                </c:pt>
                <c:pt idx="103">
                  <c:v>0.0956</c:v>
                </c:pt>
                <c:pt idx="104">
                  <c:v>0.0966</c:v>
                </c:pt>
                <c:pt idx="105">
                  <c:v>0.0976</c:v>
                </c:pt>
                <c:pt idx="106">
                  <c:v>0.0986</c:v>
                </c:pt>
                <c:pt idx="107">
                  <c:v>0.0996</c:v>
                </c:pt>
                <c:pt idx="108">
                  <c:v>0.1006</c:v>
                </c:pt>
                <c:pt idx="109">
                  <c:v>0.1016</c:v>
                </c:pt>
                <c:pt idx="110">
                  <c:v>0.1026</c:v>
                </c:pt>
                <c:pt idx="111">
                  <c:v>0.1036</c:v>
                </c:pt>
                <c:pt idx="112">
                  <c:v>0.1046</c:v>
                </c:pt>
                <c:pt idx="113">
                  <c:v>0.1056</c:v>
                </c:pt>
                <c:pt idx="114">
                  <c:v>0.1066</c:v>
                </c:pt>
                <c:pt idx="115">
                  <c:v>0.1076</c:v>
                </c:pt>
                <c:pt idx="116">
                  <c:v>0.1086</c:v>
                </c:pt>
                <c:pt idx="117">
                  <c:v>0.1096</c:v>
                </c:pt>
                <c:pt idx="118">
                  <c:v>0.1106</c:v>
                </c:pt>
                <c:pt idx="119">
                  <c:v>0.1116</c:v>
                </c:pt>
                <c:pt idx="120">
                  <c:v>0.1126</c:v>
                </c:pt>
                <c:pt idx="121">
                  <c:v>0.1136</c:v>
                </c:pt>
                <c:pt idx="122">
                  <c:v>0.1146</c:v>
                </c:pt>
                <c:pt idx="123">
                  <c:v>0.1156</c:v>
                </c:pt>
                <c:pt idx="124">
                  <c:v>0.1166</c:v>
                </c:pt>
                <c:pt idx="125">
                  <c:v>0.1176</c:v>
                </c:pt>
                <c:pt idx="126">
                  <c:v>0.1186</c:v>
                </c:pt>
                <c:pt idx="127">
                  <c:v>0.1196</c:v>
                </c:pt>
                <c:pt idx="128">
                  <c:v>0.1206</c:v>
                </c:pt>
                <c:pt idx="129">
                  <c:v>0.1216</c:v>
                </c:pt>
                <c:pt idx="130">
                  <c:v>0.1226</c:v>
                </c:pt>
                <c:pt idx="131">
                  <c:v>0.1236</c:v>
                </c:pt>
                <c:pt idx="132">
                  <c:v>0.1246</c:v>
                </c:pt>
                <c:pt idx="133">
                  <c:v>0.1256</c:v>
                </c:pt>
                <c:pt idx="134">
                  <c:v>0.1266</c:v>
                </c:pt>
                <c:pt idx="135">
                  <c:v>0.1276</c:v>
                </c:pt>
                <c:pt idx="136">
                  <c:v>0.1286</c:v>
                </c:pt>
                <c:pt idx="137">
                  <c:v>0.1296</c:v>
                </c:pt>
                <c:pt idx="138">
                  <c:v>0.1306</c:v>
                </c:pt>
                <c:pt idx="139">
                  <c:v>0.1316</c:v>
                </c:pt>
                <c:pt idx="140">
                  <c:v>0.1326</c:v>
                </c:pt>
                <c:pt idx="141">
                  <c:v>0.1336</c:v>
                </c:pt>
                <c:pt idx="142">
                  <c:v>0.1346</c:v>
                </c:pt>
                <c:pt idx="143">
                  <c:v>0.1356</c:v>
                </c:pt>
                <c:pt idx="144">
                  <c:v>0.1366</c:v>
                </c:pt>
                <c:pt idx="145">
                  <c:v>0.1376</c:v>
                </c:pt>
                <c:pt idx="146">
                  <c:v>0.1386</c:v>
                </c:pt>
                <c:pt idx="147">
                  <c:v>0.1396</c:v>
                </c:pt>
                <c:pt idx="148">
                  <c:v>0.1406</c:v>
                </c:pt>
                <c:pt idx="149">
                  <c:v>0.1416</c:v>
                </c:pt>
                <c:pt idx="150">
                  <c:v>0.1426</c:v>
                </c:pt>
                <c:pt idx="151">
                  <c:v>0.1436</c:v>
                </c:pt>
                <c:pt idx="152">
                  <c:v>0.1446</c:v>
                </c:pt>
                <c:pt idx="153">
                  <c:v>0.1456</c:v>
                </c:pt>
                <c:pt idx="154">
                  <c:v>0.1466</c:v>
                </c:pt>
                <c:pt idx="155">
                  <c:v>0.1476</c:v>
                </c:pt>
                <c:pt idx="156">
                  <c:v>0.1486</c:v>
                </c:pt>
                <c:pt idx="157">
                  <c:v>0.1496</c:v>
                </c:pt>
                <c:pt idx="158">
                  <c:v>0.1506</c:v>
                </c:pt>
                <c:pt idx="159">
                  <c:v>0.1516</c:v>
                </c:pt>
                <c:pt idx="160">
                  <c:v>0.1526</c:v>
                </c:pt>
                <c:pt idx="161">
                  <c:v>0.1536</c:v>
                </c:pt>
                <c:pt idx="162">
                  <c:v>0.1546</c:v>
                </c:pt>
                <c:pt idx="163">
                  <c:v>0.1556</c:v>
                </c:pt>
                <c:pt idx="164">
                  <c:v>0.1566</c:v>
                </c:pt>
                <c:pt idx="165">
                  <c:v>0.1576</c:v>
                </c:pt>
                <c:pt idx="166">
                  <c:v>0.1586</c:v>
                </c:pt>
                <c:pt idx="167">
                  <c:v>0.1596</c:v>
                </c:pt>
                <c:pt idx="168">
                  <c:v>0.1606</c:v>
                </c:pt>
                <c:pt idx="169">
                  <c:v>0.1616</c:v>
                </c:pt>
                <c:pt idx="170">
                  <c:v>0.1626</c:v>
                </c:pt>
                <c:pt idx="171">
                  <c:v>0.1636</c:v>
                </c:pt>
                <c:pt idx="172">
                  <c:v>0.1646</c:v>
                </c:pt>
                <c:pt idx="173">
                  <c:v>0.1656</c:v>
                </c:pt>
                <c:pt idx="174">
                  <c:v>0.1666</c:v>
                </c:pt>
                <c:pt idx="175">
                  <c:v>0.1676</c:v>
                </c:pt>
                <c:pt idx="176">
                  <c:v>0.1686</c:v>
                </c:pt>
                <c:pt idx="177">
                  <c:v>0.1696</c:v>
                </c:pt>
                <c:pt idx="178">
                  <c:v>0.1706</c:v>
                </c:pt>
                <c:pt idx="179">
                  <c:v>0.1716</c:v>
                </c:pt>
                <c:pt idx="180">
                  <c:v>0.1726</c:v>
                </c:pt>
                <c:pt idx="181">
                  <c:v>0.1736</c:v>
                </c:pt>
                <c:pt idx="182">
                  <c:v>0.1746</c:v>
                </c:pt>
                <c:pt idx="183">
                  <c:v>0.1756</c:v>
                </c:pt>
                <c:pt idx="184">
                  <c:v>0.1766</c:v>
                </c:pt>
                <c:pt idx="185">
                  <c:v>0.1776</c:v>
                </c:pt>
                <c:pt idx="186">
                  <c:v>0.1786</c:v>
                </c:pt>
                <c:pt idx="187">
                  <c:v>0.1796</c:v>
                </c:pt>
                <c:pt idx="188">
                  <c:v>0.1806</c:v>
                </c:pt>
                <c:pt idx="189">
                  <c:v>0.1816</c:v>
                </c:pt>
                <c:pt idx="190">
                  <c:v>0.1826</c:v>
                </c:pt>
                <c:pt idx="191">
                  <c:v>0.1836</c:v>
                </c:pt>
                <c:pt idx="192">
                  <c:v>0.1846</c:v>
                </c:pt>
                <c:pt idx="193">
                  <c:v>0.1856</c:v>
                </c:pt>
                <c:pt idx="194">
                  <c:v>0.1866</c:v>
                </c:pt>
                <c:pt idx="195">
                  <c:v>0.1876</c:v>
                </c:pt>
                <c:pt idx="196">
                  <c:v>0.1886</c:v>
                </c:pt>
                <c:pt idx="197">
                  <c:v>0.1896</c:v>
                </c:pt>
                <c:pt idx="198">
                  <c:v>0.1906</c:v>
                </c:pt>
                <c:pt idx="199">
                  <c:v>0.1916</c:v>
                </c:pt>
                <c:pt idx="200">
                  <c:v>0.1926</c:v>
                </c:pt>
                <c:pt idx="201">
                  <c:v>0.1936</c:v>
                </c:pt>
                <c:pt idx="202">
                  <c:v>0.1946</c:v>
                </c:pt>
                <c:pt idx="203">
                  <c:v>0.1956</c:v>
                </c:pt>
                <c:pt idx="204">
                  <c:v>0.1966</c:v>
                </c:pt>
                <c:pt idx="205">
                  <c:v>0.1976</c:v>
                </c:pt>
                <c:pt idx="206">
                  <c:v>0.1986</c:v>
                </c:pt>
                <c:pt idx="207">
                  <c:v>0.1996</c:v>
                </c:pt>
                <c:pt idx="208">
                  <c:v>0.2006</c:v>
                </c:pt>
                <c:pt idx="209">
                  <c:v>0.2016</c:v>
                </c:pt>
                <c:pt idx="210">
                  <c:v>0.2026</c:v>
                </c:pt>
                <c:pt idx="211">
                  <c:v>0.2036</c:v>
                </c:pt>
                <c:pt idx="212">
                  <c:v>0.2046</c:v>
                </c:pt>
                <c:pt idx="213">
                  <c:v>0.2056</c:v>
                </c:pt>
                <c:pt idx="214">
                  <c:v>0.2066</c:v>
                </c:pt>
                <c:pt idx="215">
                  <c:v>0.2076</c:v>
                </c:pt>
                <c:pt idx="216">
                  <c:v>0.2086</c:v>
                </c:pt>
                <c:pt idx="217">
                  <c:v>0.2096</c:v>
                </c:pt>
                <c:pt idx="218">
                  <c:v>0.2106</c:v>
                </c:pt>
                <c:pt idx="219">
                  <c:v>0.2116</c:v>
                </c:pt>
                <c:pt idx="220">
                  <c:v>0.2126</c:v>
                </c:pt>
                <c:pt idx="221">
                  <c:v>0.2136</c:v>
                </c:pt>
                <c:pt idx="222">
                  <c:v>0.2146</c:v>
                </c:pt>
                <c:pt idx="223">
                  <c:v>0.2156</c:v>
                </c:pt>
                <c:pt idx="224">
                  <c:v>0.2166</c:v>
                </c:pt>
                <c:pt idx="225">
                  <c:v>0.2176</c:v>
                </c:pt>
                <c:pt idx="226">
                  <c:v>0.2186</c:v>
                </c:pt>
                <c:pt idx="227">
                  <c:v>0.2196</c:v>
                </c:pt>
                <c:pt idx="228">
                  <c:v>0.2206</c:v>
                </c:pt>
                <c:pt idx="229">
                  <c:v>0.2216</c:v>
                </c:pt>
                <c:pt idx="230">
                  <c:v>0.2226</c:v>
                </c:pt>
                <c:pt idx="231">
                  <c:v>0.2236</c:v>
                </c:pt>
                <c:pt idx="232">
                  <c:v>0.2246</c:v>
                </c:pt>
                <c:pt idx="233">
                  <c:v>0.2256</c:v>
                </c:pt>
                <c:pt idx="234">
                  <c:v>0.2266</c:v>
                </c:pt>
                <c:pt idx="235">
                  <c:v>0.2276</c:v>
                </c:pt>
                <c:pt idx="236">
                  <c:v>0.2286</c:v>
                </c:pt>
                <c:pt idx="237">
                  <c:v>0.2296</c:v>
                </c:pt>
                <c:pt idx="238">
                  <c:v>0.2306</c:v>
                </c:pt>
                <c:pt idx="239">
                  <c:v>0.2316</c:v>
                </c:pt>
                <c:pt idx="240">
                  <c:v>0.2326</c:v>
                </c:pt>
                <c:pt idx="241">
                  <c:v>0.2336</c:v>
                </c:pt>
                <c:pt idx="242">
                  <c:v>0.2346</c:v>
                </c:pt>
                <c:pt idx="243">
                  <c:v>0.2356</c:v>
                </c:pt>
                <c:pt idx="244">
                  <c:v>0.2366</c:v>
                </c:pt>
                <c:pt idx="245">
                  <c:v>0.2376</c:v>
                </c:pt>
                <c:pt idx="246">
                  <c:v>0.2386</c:v>
                </c:pt>
                <c:pt idx="247">
                  <c:v>0.2396</c:v>
                </c:pt>
                <c:pt idx="248">
                  <c:v>0.2406</c:v>
                </c:pt>
                <c:pt idx="249">
                  <c:v>0.2416</c:v>
                </c:pt>
                <c:pt idx="250">
                  <c:v>0.2426</c:v>
                </c:pt>
                <c:pt idx="251">
                  <c:v>0.2436</c:v>
                </c:pt>
                <c:pt idx="252">
                  <c:v>0.2446</c:v>
                </c:pt>
                <c:pt idx="253">
                  <c:v>0.2456</c:v>
                </c:pt>
                <c:pt idx="254">
                  <c:v>0.2466</c:v>
                </c:pt>
                <c:pt idx="255">
                  <c:v>0.2476</c:v>
                </c:pt>
                <c:pt idx="256">
                  <c:v>0.2486</c:v>
                </c:pt>
                <c:pt idx="257">
                  <c:v>0.2496</c:v>
                </c:pt>
                <c:pt idx="258">
                  <c:v>0.2506</c:v>
                </c:pt>
                <c:pt idx="259">
                  <c:v>0.2516</c:v>
                </c:pt>
                <c:pt idx="260">
                  <c:v>0.2526</c:v>
                </c:pt>
                <c:pt idx="261">
                  <c:v>0.2536</c:v>
                </c:pt>
                <c:pt idx="262">
                  <c:v>0.2546</c:v>
                </c:pt>
                <c:pt idx="263">
                  <c:v>0.2556</c:v>
                </c:pt>
                <c:pt idx="264">
                  <c:v>0.2566</c:v>
                </c:pt>
                <c:pt idx="265">
                  <c:v>0.2576</c:v>
                </c:pt>
                <c:pt idx="266">
                  <c:v>0.2586</c:v>
                </c:pt>
                <c:pt idx="267">
                  <c:v>0.2596</c:v>
                </c:pt>
                <c:pt idx="268">
                  <c:v>0.2606</c:v>
                </c:pt>
                <c:pt idx="269">
                  <c:v>0.2616</c:v>
                </c:pt>
                <c:pt idx="270">
                  <c:v>0.2626</c:v>
                </c:pt>
                <c:pt idx="271">
                  <c:v>0.2636</c:v>
                </c:pt>
                <c:pt idx="272">
                  <c:v>0.2646</c:v>
                </c:pt>
                <c:pt idx="273">
                  <c:v>0.2656</c:v>
                </c:pt>
                <c:pt idx="274">
                  <c:v>0.2666</c:v>
                </c:pt>
                <c:pt idx="275">
                  <c:v>0.2676</c:v>
                </c:pt>
                <c:pt idx="276">
                  <c:v>0.2686</c:v>
                </c:pt>
                <c:pt idx="277">
                  <c:v>0.2696</c:v>
                </c:pt>
                <c:pt idx="278">
                  <c:v>0.2706</c:v>
                </c:pt>
                <c:pt idx="279">
                  <c:v>0.2716</c:v>
                </c:pt>
                <c:pt idx="280">
                  <c:v>0.2726</c:v>
                </c:pt>
                <c:pt idx="281">
                  <c:v>0.2736</c:v>
                </c:pt>
                <c:pt idx="282">
                  <c:v>0.2746</c:v>
                </c:pt>
                <c:pt idx="283">
                  <c:v>0.2756</c:v>
                </c:pt>
                <c:pt idx="284">
                  <c:v>0.2766</c:v>
                </c:pt>
                <c:pt idx="285">
                  <c:v>0.2776</c:v>
                </c:pt>
                <c:pt idx="286">
                  <c:v>0.2786</c:v>
                </c:pt>
                <c:pt idx="287">
                  <c:v>0.2796</c:v>
                </c:pt>
                <c:pt idx="288">
                  <c:v>0.2806</c:v>
                </c:pt>
                <c:pt idx="289">
                  <c:v>0.2816</c:v>
                </c:pt>
                <c:pt idx="290">
                  <c:v>0.2826</c:v>
                </c:pt>
                <c:pt idx="291">
                  <c:v>0.2836</c:v>
                </c:pt>
                <c:pt idx="292">
                  <c:v>0.2846</c:v>
                </c:pt>
                <c:pt idx="293">
                  <c:v>0.2856</c:v>
                </c:pt>
                <c:pt idx="294">
                  <c:v>0.2866</c:v>
                </c:pt>
                <c:pt idx="295">
                  <c:v>0.2876</c:v>
                </c:pt>
                <c:pt idx="296">
                  <c:v>0.2886</c:v>
                </c:pt>
                <c:pt idx="297">
                  <c:v>0.2896</c:v>
                </c:pt>
                <c:pt idx="298">
                  <c:v>0.2906</c:v>
                </c:pt>
                <c:pt idx="299">
                  <c:v>0.2916</c:v>
                </c:pt>
                <c:pt idx="300">
                  <c:v>0.2926</c:v>
                </c:pt>
                <c:pt idx="301">
                  <c:v>0.2936</c:v>
                </c:pt>
                <c:pt idx="302">
                  <c:v>0.2946</c:v>
                </c:pt>
                <c:pt idx="303">
                  <c:v>0.2956</c:v>
                </c:pt>
                <c:pt idx="304">
                  <c:v>0.2966</c:v>
                </c:pt>
                <c:pt idx="305">
                  <c:v>0.2976</c:v>
                </c:pt>
                <c:pt idx="306">
                  <c:v>0.2986</c:v>
                </c:pt>
                <c:pt idx="307">
                  <c:v>0.2996</c:v>
                </c:pt>
                <c:pt idx="308">
                  <c:v>0.3006</c:v>
                </c:pt>
                <c:pt idx="309">
                  <c:v>0.3016</c:v>
                </c:pt>
                <c:pt idx="310">
                  <c:v>0.3026</c:v>
                </c:pt>
                <c:pt idx="311">
                  <c:v>0.3036</c:v>
                </c:pt>
                <c:pt idx="312">
                  <c:v>0.3046</c:v>
                </c:pt>
                <c:pt idx="313">
                  <c:v>0.3056</c:v>
                </c:pt>
                <c:pt idx="314">
                  <c:v>0.3066</c:v>
                </c:pt>
                <c:pt idx="315">
                  <c:v>0.3076</c:v>
                </c:pt>
                <c:pt idx="316">
                  <c:v>0.3086</c:v>
                </c:pt>
                <c:pt idx="317">
                  <c:v>0.3096</c:v>
                </c:pt>
                <c:pt idx="318">
                  <c:v>0.3106</c:v>
                </c:pt>
                <c:pt idx="319">
                  <c:v>0.3116</c:v>
                </c:pt>
                <c:pt idx="320">
                  <c:v>0.3126</c:v>
                </c:pt>
                <c:pt idx="321">
                  <c:v>0.3136</c:v>
                </c:pt>
                <c:pt idx="322">
                  <c:v>0.3146</c:v>
                </c:pt>
                <c:pt idx="323">
                  <c:v>0.3156</c:v>
                </c:pt>
                <c:pt idx="324">
                  <c:v>0.3166</c:v>
                </c:pt>
                <c:pt idx="325">
                  <c:v>0.3176</c:v>
                </c:pt>
                <c:pt idx="326">
                  <c:v>0.3186</c:v>
                </c:pt>
                <c:pt idx="327">
                  <c:v>0.3196</c:v>
                </c:pt>
                <c:pt idx="328">
                  <c:v>0.3206</c:v>
                </c:pt>
                <c:pt idx="329">
                  <c:v>0.3216</c:v>
                </c:pt>
                <c:pt idx="330">
                  <c:v>0.3226</c:v>
                </c:pt>
                <c:pt idx="331">
                  <c:v>0.3236</c:v>
                </c:pt>
                <c:pt idx="332">
                  <c:v>0.3246</c:v>
                </c:pt>
                <c:pt idx="333">
                  <c:v>0.3256</c:v>
                </c:pt>
                <c:pt idx="334">
                  <c:v>0.3266</c:v>
                </c:pt>
                <c:pt idx="335">
                  <c:v>0.3276</c:v>
                </c:pt>
                <c:pt idx="336">
                  <c:v>0.3286</c:v>
                </c:pt>
                <c:pt idx="337">
                  <c:v>0.3296</c:v>
                </c:pt>
                <c:pt idx="338">
                  <c:v>0.3306</c:v>
                </c:pt>
                <c:pt idx="339">
                  <c:v>0.3316</c:v>
                </c:pt>
                <c:pt idx="340">
                  <c:v>0.3326</c:v>
                </c:pt>
                <c:pt idx="341">
                  <c:v>0.3336</c:v>
                </c:pt>
                <c:pt idx="342">
                  <c:v>0.3346</c:v>
                </c:pt>
                <c:pt idx="343">
                  <c:v>0.3356</c:v>
                </c:pt>
                <c:pt idx="344">
                  <c:v>0.3366</c:v>
                </c:pt>
                <c:pt idx="345">
                  <c:v>0.3376</c:v>
                </c:pt>
                <c:pt idx="346">
                  <c:v>0.3386</c:v>
                </c:pt>
                <c:pt idx="347">
                  <c:v>0.3396</c:v>
                </c:pt>
                <c:pt idx="348">
                  <c:v>0.3406</c:v>
                </c:pt>
                <c:pt idx="349">
                  <c:v>0.3416</c:v>
                </c:pt>
                <c:pt idx="350">
                  <c:v>0.3426</c:v>
                </c:pt>
                <c:pt idx="351">
                  <c:v>0.3436</c:v>
                </c:pt>
                <c:pt idx="352">
                  <c:v>0.3446</c:v>
                </c:pt>
                <c:pt idx="353">
                  <c:v>0.3456</c:v>
                </c:pt>
                <c:pt idx="354">
                  <c:v>0.3466</c:v>
                </c:pt>
                <c:pt idx="355">
                  <c:v>0.3476</c:v>
                </c:pt>
                <c:pt idx="356">
                  <c:v>0.3486</c:v>
                </c:pt>
                <c:pt idx="357">
                  <c:v>0.3496</c:v>
                </c:pt>
                <c:pt idx="358">
                  <c:v>0.3506</c:v>
                </c:pt>
                <c:pt idx="359">
                  <c:v>0.3516</c:v>
                </c:pt>
                <c:pt idx="360">
                  <c:v>0.3526</c:v>
                </c:pt>
                <c:pt idx="361">
                  <c:v>0.3536</c:v>
                </c:pt>
                <c:pt idx="362">
                  <c:v>0.3546</c:v>
                </c:pt>
                <c:pt idx="363">
                  <c:v>0.3556</c:v>
                </c:pt>
                <c:pt idx="364">
                  <c:v>0.3566</c:v>
                </c:pt>
                <c:pt idx="365">
                  <c:v>0.3576</c:v>
                </c:pt>
                <c:pt idx="366">
                  <c:v>0.3586</c:v>
                </c:pt>
                <c:pt idx="367">
                  <c:v>0.3596</c:v>
                </c:pt>
                <c:pt idx="368">
                  <c:v>0.3606</c:v>
                </c:pt>
                <c:pt idx="369">
                  <c:v>0.3616</c:v>
                </c:pt>
                <c:pt idx="370">
                  <c:v>0.3626</c:v>
                </c:pt>
                <c:pt idx="371">
                  <c:v>0.3636</c:v>
                </c:pt>
                <c:pt idx="372">
                  <c:v>0.3646</c:v>
                </c:pt>
                <c:pt idx="373">
                  <c:v>0.3656</c:v>
                </c:pt>
                <c:pt idx="374">
                  <c:v>0.3666</c:v>
                </c:pt>
                <c:pt idx="375">
                  <c:v>0.3676</c:v>
                </c:pt>
                <c:pt idx="376">
                  <c:v>0.3686</c:v>
                </c:pt>
                <c:pt idx="377">
                  <c:v>0.3696</c:v>
                </c:pt>
                <c:pt idx="378">
                  <c:v>0.3706</c:v>
                </c:pt>
                <c:pt idx="379">
                  <c:v>0.3716</c:v>
                </c:pt>
                <c:pt idx="380">
                  <c:v>0.3726</c:v>
                </c:pt>
                <c:pt idx="381">
                  <c:v>0.3736</c:v>
                </c:pt>
                <c:pt idx="382">
                  <c:v>0.3746</c:v>
                </c:pt>
                <c:pt idx="383">
                  <c:v>0.3756</c:v>
                </c:pt>
                <c:pt idx="384">
                  <c:v>0.3766</c:v>
                </c:pt>
                <c:pt idx="385">
                  <c:v>0.3776</c:v>
                </c:pt>
                <c:pt idx="386">
                  <c:v>0.3786</c:v>
                </c:pt>
                <c:pt idx="387">
                  <c:v>0.3796</c:v>
                </c:pt>
                <c:pt idx="388">
                  <c:v>0.3806</c:v>
                </c:pt>
                <c:pt idx="389">
                  <c:v>0.3816</c:v>
                </c:pt>
                <c:pt idx="390">
                  <c:v>0.3826</c:v>
                </c:pt>
                <c:pt idx="391">
                  <c:v>0.3836</c:v>
                </c:pt>
                <c:pt idx="392">
                  <c:v>0.3846</c:v>
                </c:pt>
                <c:pt idx="393">
                  <c:v>0.3856</c:v>
                </c:pt>
                <c:pt idx="394">
                  <c:v>0.3866</c:v>
                </c:pt>
                <c:pt idx="395">
                  <c:v>0.3876</c:v>
                </c:pt>
                <c:pt idx="396">
                  <c:v>0.3886</c:v>
                </c:pt>
                <c:pt idx="397">
                  <c:v>0.3896</c:v>
                </c:pt>
                <c:pt idx="398">
                  <c:v>0.3906</c:v>
                </c:pt>
                <c:pt idx="399">
                  <c:v>0.3916</c:v>
                </c:pt>
                <c:pt idx="400">
                  <c:v>0.3926</c:v>
                </c:pt>
                <c:pt idx="401">
                  <c:v>0.3936</c:v>
                </c:pt>
                <c:pt idx="402">
                  <c:v>0.3946</c:v>
                </c:pt>
                <c:pt idx="403">
                  <c:v>0.3956</c:v>
                </c:pt>
                <c:pt idx="404">
                  <c:v>0.3966</c:v>
                </c:pt>
                <c:pt idx="405">
                  <c:v>0.3976</c:v>
                </c:pt>
                <c:pt idx="406">
                  <c:v>0.3986</c:v>
                </c:pt>
                <c:pt idx="407">
                  <c:v>0.3996</c:v>
                </c:pt>
                <c:pt idx="408">
                  <c:v>0.4006</c:v>
                </c:pt>
                <c:pt idx="409">
                  <c:v>0.4016</c:v>
                </c:pt>
                <c:pt idx="410">
                  <c:v>0.4026</c:v>
                </c:pt>
                <c:pt idx="411">
                  <c:v>0.4036</c:v>
                </c:pt>
                <c:pt idx="412">
                  <c:v>0.4046</c:v>
                </c:pt>
                <c:pt idx="413">
                  <c:v>0.4056</c:v>
                </c:pt>
                <c:pt idx="414">
                  <c:v>0.4066</c:v>
                </c:pt>
                <c:pt idx="415">
                  <c:v>0.4076</c:v>
                </c:pt>
                <c:pt idx="416">
                  <c:v>0.4086</c:v>
                </c:pt>
                <c:pt idx="417">
                  <c:v>0.4096</c:v>
                </c:pt>
                <c:pt idx="418">
                  <c:v>0.4106</c:v>
                </c:pt>
                <c:pt idx="419">
                  <c:v>0.4116</c:v>
                </c:pt>
                <c:pt idx="420">
                  <c:v>0.4126</c:v>
                </c:pt>
                <c:pt idx="421">
                  <c:v>0.4136</c:v>
                </c:pt>
                <c:pt idx="422">
                  <c:v>0.4146</c:v>
                </c:pt>
                <c:pt idx="423">
                  <c:v>0.4156</c:v>
                </c:pt>
                <c:pt idx="424">
                  <c:v>0.4166</c:v>
                </c:pt>
                <c:pt idx="425">
                  <c:v>0.4176</c:v>
                </c:pt>
                <c:pt idx="426">
                  <c:v>0.4186</c:v>
                </c:pt>
                <c:pt idx="427">
                  <c:v>0.4196</c:v>
                </c:pt>
                <c:pt idx="428">
                  <c:v>0.4206</c:v>
                </c:pt>
                <c:pt idx="429">
                  <c:v>0.4216</c:v>
                </c:pt>
                <c:pt idx="430">
                  <c:v>0.4226</c:v>
                </c:pt>
                <c:pt idx="431">
                  <c:v>0.4236</c:v>
                </c:pt>
                <c:pt idx="432">
                  <c:v>0.4246</c:v>
                </c:pt>
                <c:pt idx="433">
                  <c:v>0.4256</c:v>
                </c:pt>
                <c:pt idx="434">
                  <c:v>0.4266</c:v>
                </c:pt>
                <c:pt idx="435">
                  <c:v>0.4276</c:v>
                </c:pt>
                <c:pt idx="436">
                  <c:v>0.4286</c:v>
                </c:pt>
                <c:pt idx="437">
                  <c:v>0.4296</c:v>
                </c:pt>
                <c:pt idx="438">
                  <c:v>0.4306</c:v>
                </c:pt>
                <c:pt idx="439">
                  <c:v>0.4316</c:v>
                </c:pt>
                <c:pt idx="440">
                  <c:v>0.4326</c:v>
                </c:pt>
                <c:pt idx="441">
                  <c:v>0.4336</c:v>
                </c:pt>
                <c:pt idx="442">
                  <c:v>0.4346</c:v>
                </c:pt>
                <c:pt idx="443">
                  <c:v>0.4356</c:v>
                </c:pt>
                <c:pt idx="444">
                  <c:v>0.4366</c:v>
                </c:pt>
                <c:pt idx="445">
                  <c:v>0.4376</c:v>
                </c:pt>
                <c:pt idx="446">
                  <c:v>0.4386</c:v>
                </c:pt>
                <c:pt idx="447">
                  <c:v>0.4396</c:v>
                </c:pt>
                <c:pt idx="448">
                  <c:v>0.4406</c:v>
                </c:pt>
                <c:pt idx="449">
                  <c:v>0.4416</c:v>
                </c:pt>
                <c:pt idx="450">
                  <c:v>0.4426</c:v>
                </c:pt>
                <c:pt idx="451">
                  <c:v>0.4436</c:v>
                </c:pt>
                <c:pt idx="452">
                  <c:v>0.4446</c:v>
                </c:pt>
                <c:pt idx="453">
                  <c:v>0.4456</c:v>
                </c:pt>
                <c:pt idx="454">
                  <c:v>0.4466</c:v>
                </c:pt>
                <c:pt idx="455">
                  <c:v>0.4476</c:v>
                </c:pt>
                <c:pt idx="456">
                  <c:v>0.4486</c:v>
                </c:pt>
                <c:pt idx="457">
                  <c:v>0.4496</c:v>
                </c:pt>
                <c:pt idx="458">
                  <c:v>0.4506</c:v>
                </c:pt>
                <c:pt idx="459">
                  <c:v>0.4516</c:v>
                </c:pt>
                <c:pt idx="460">
                  <c:v>0.4526</c:v>
                </c:pt>
                <c:pt idx="461">
                  <c:v>0.4536</c:v>
                </c:pt>
                <c:pt idx="462">
                  <c:v>0.4546</c:v>
                </c:pt>
                <c:pt idx="463">
                  <c:v>0.4556</c:v>
                </c:pt>
                <c:pt idx="464">
                  <c:v>0.4566</c:v>
                </c:pt>
                <c:pt idx="465">
                  <c:v>0.4576</c:v>
                </c:pt>
                <c:pt idx="466">
                  <c:v>0.4586</c:v>
                </c:pt>
                <c:pt idx="467">
                  <c:v>0.4596</c:v>
                </c:pt>
                <c:pt idx="468">
                  <c:v>0.4606</c:v>
                </c:pt>
                <c:pt idx="469">
                  <c:v>0.4616</c:v>
                </c:pt>
                <c:pt idx="470">
                  <c:v>0.4626</c:v>
                </c:pt>
                <c:pt idx="471">
                  <c:v>0.4636</c:v>
                </c:pt>
                <c:pt idx="472">
                  <c:v>0.4646</c:v>
                </c:pt>
                <c:pt idx="473">
                  <c:v>0.4656</c:v>
                </c:pt>
                <c:pt idx="474">
                  <c:v>0.4666</c:v>
                </c:pt>
                <c:pt idx="475">
                  <c:v>0.4676</c:v>
                </c:pt>
                <c:pt idx="476">
                  <c:v>0.4686</c:v>
                </c:pt>
                <c:pt idx="477">
                  <c:v>0.4696</c:v>
                </c:pt>
                <c:pt idx="478">
                  <c:v>0.4706</c:v>
                </c:pt>
                <c:pt idx="479">
                  <c:v>0.4716</c:v>
                </c:pt>
                <c:pt idx="480">
                  <c:v>0.4726</c:v>
                </c:pt>
                <c:pt idx="481">
                  <c:v>0.4736</c:v>
                </c:pt>
                <c:pt idx="482">
                  <c:v>0.4746</c:v>
                </c:pt>
                <c:pt idx="483">
                  <c:v>0.4756</c:v>
                </c:pt>
                <c:pt idx="484">
                  <c:v>0.4766</c:v>
                </c:pt>
                <c:pt idx="485">
                  <c:v>0.4776</c:v>
                </c:pt>
                <c:pt idx="486">
                  <c:v>0.4786</c:v>
                </c:pt>
                <c:pt idx="487">
                  <c:v>0.4796</c:v>
                </c:pt>
                <c:pt idx="488">
                  <c:v>0.4806</c:v>
                </c:pt>
                <c:pt idx="489">
                  <c:v>0.4816</c:v>
                </c:pt>
                <c:pt idx="490">
                  <c:v>0.4826</c:v>
                </c:pt>
                <c:pt idx="491">
                  <c:v>0.4836</c:v>
                </c:pt>
                <c:pt idx="492">
                  <c:v>0.4846</c:v>
                </c:pt>
                <c:pt idx="493">
                  <c:v>0.4856</c:v>
                </c:pt>
                <c:pt idx="494">
                  <c:v>0.4866</c:v>
                </c:pt>
                <c:pt idx="495">
                  <c:v>0.4876</c:v>
                </c:pt>
                <c:pt idx="496">
                  <c:v>0.4886</c:v>
                </c:pt>
                <c:pt idx="497">
                  <c:v>0.4896</c:v>
                </c:pt>
                <c:pt idx="498">
                  <c:v>0.4906</c:v>
                </c:pt>
                <c:pt idx="499">
                  <c:v>0.4916</c:v>
                </c:pt>
                <c:pt idx="500">
                  <c:v>0.4926</c:v>
                </c:pt>
                <c:pt idx="501">
                  <c:v>0.4936</c:v>
                </c:pt>
                <c:pt idx="502">
                  <c:v>0.4946</c:v>
                </c:pt>
                <c:pt idx="503">
                  <c:v>0.4956</c:v>
                </c:pt>
                <c:pt idx="504">
                  <c:v>0.4966</c:v>
                </c:pt>
                <c:pt idx="505">
                  <c:v>0.4976</c:v>
                </c:pt>
                <c:pt idx="506">
                  <c:v>0.4986</c:v>
                </c:pt>
                <c:pt idx="507">
                  <c:v>0.4996</c:v>
                </c:pt>
                <c:pt idx="508">
                  <c:v>0.5006</c:v>
                </c:pt>
                <c:pt idx="509">
                  <c:v>0.5016</c:v>
                </c:pt>
                <c:pt idx="510">
                  <c:v>0.5026</c:v>
                </c:pt>
                <c:pt idx="511">
                  <c:v>0.5036</c:v>
                </c:pt>
                <c:pt idx="512">
                  <c:v>0.5046</c:v>
                </c:pt>
                <c:pt idx="513">
                  <c:v>0.5056</c:v>
                </c:pt>
                <c:pt idx="514">
                  <c:v>0.5066</c:v>
                </c:pt>
                <c:pt idx="515">
                  <c:v>0.5076</c:v>
                </c:pt>
                <c:pt idx="516">
                  <c:v>0.5086</c:v>
                </c:pt>
                <c:pt idx="517">
                  <c:v>0.5096</c:v>
                </c:pt>
                <c:pt idx="518">
                  <c:v>0.5106</c:v>
                </c:pt>
                <c:pt idx="519">
                  <c:v>0.5116</c:v>
                </c:pt>
                <c:pt idx="520">
                  <c:v>0.5126</c:v>
                </c:pt>
                <c:pt idx="521">
                  <c:v>0.5136</c:v>
                </c:pt>
                <c:pt idx="522">
                  <c:v>0.5146</c:v>
                </c:pt>
                <c:pt idx="523">
                  <c:v>0.5156</c:v>
                </c:pt>
                <c:pt idx="524">
                  <c:v>0.5166</c:v>
                </c:pt>
                <c:pt idx="525">
                  <c:v>0.5176</c:v>
                </c:pt>
                <c:pt idx="526">
                  <c:v>0.5186</c:v>
                </c:pt>
                <c:pt idx="527">
                  <c:v>0.5196</c:v>
                </c:pt>
                <c:pt idx="528">
                  <c:v>0.5206</c:v>
                </c:pt>
                <c:pt idx="529">
                  <c:v>0.5216</c:v>
                </c:pt>
                <c:pt idx="530">
                  <c:v>0.5226</c:v>
                </c:pt>
                <c:pt idx="531">
                  <c:v>0.5236</c:v>
                </c:pt>
                <c:pt idx="532">
                  <c:v>0.5246</c:v>
                </c:pt>
                <c:pt idx="533">
                  <c:v>0.5256</c:v>
                </c:pt>
                <c:pt idx="534">
                  <c:v>0.5266</c:v>
                </c:pt>
                <c:pt idx="535">
                  <c:v>0.5276</c:v>
                </c:pt>
                <c:pt idx="536">
                  <c:v>0.5286</c:v>
                </c:pt>
                <c:pt idx="537">
                  <c:v>0.5296</c:v>
                </c:pt>
                <c:pt idx="538">
                  <c:v>0.5306</c:v>
                </c:pt>
                <c:pt idx="539">
                  <c:v>0.5316</c:v>
                </c:pt>
                <c:pt idx="540">
                  <c:v>0.5326</c:v>
                </c:pt>
                <c:pt idx="541">
                  <c:v>0.5336</c:v>
                </c:pt>
                <c:pt idx="542">
                  <c:v>0.5346</c:v>
                </c:pt>
                <c:pt idx="543">
                  <c:v>0.5356</c:v>
                </c:pt>
                <c:pt idx="544">
                  <c:v>0.5366</c:v>
                </c:pt>
                <c:pt idx="545">
                  <c:v>0.5376</c:v>
                </c:pt>
                <c:pt idx="546">
                  <c:v>0.5386</c:v>
                </c:pt>
                <c:pt idx="547">
                  <c:v>0.5396</c:v>
                </c:pt>
                <c:pt idx="548">
                  <c:v>0.5406</c:v>
                </c:pt>
                <c:pt idx="549">
                  <c:v>0.5416</c:v>
                </c:pt>
                <c:pt idx="550">
                  <c:v>0.5426</c:v>
                </c:pt>
                <c:pt idx="551">
                  <c:v>0.5436</c:v>
                </c:pt>
                <c:pt idx="552">
                  <c:v>0.5446</c:v>
                </c:pt>
                <c:pt idx="553">
                  <c:v>0.5456</c:v>
                </c:pt>
                <c:pt idx="554">
                  <c:v>0.5466</c:v>
                </c:pt>
                <c:pt idx="555">
                  <c:v>0.5476</c:v>
                </c:pt>
                <c:pt idx="556">
                  <c:v>0.5486</c:v>
                </c:pt>
                <c:pt idx="557">
                  <c:v>0.5496</c:v>
                </c:pt>
                <c:pt idx="558">
                  <c:v>0.5506</c:v>
                </c:pt>
                <c:pt idx="559">
                  <c:v>0.5516</c:v>
                </c:pt>
                <c:pt idx="560">
                  <c:v>0.5526</c:v>
                </c:pt>
                <c:pt idx="561">
                  <c:v>0.5536</c:v>
                </c:pt>
                <c:pt idx="562">
                  <c:v>0.5546</c:v>
                </c:pt>
                <c:pt idx="563">
                  <c:v>0.5556</c:v>
                </c:pt>
                <c:pt idx="564">
                  <c:v>0.5566</c:v>
                </c:pt>
                <c:pt idx="565">
                  <c:v>0.5576</c:v>
                </c:pt>
                <c:pt idx="566">
                  <c:v>0.5586</c:v>
                </c:pt>
                <c:pt idx="567">
                  <c:v>0.5596</c:v>
                </c:pt>
                <c:pt idx="568">
                  <c:v>0.5606</c:v>
                </c:pt>
                <c:pt idx="569">
                  <c:v>0.5616</c:v>
                </c:pt>
                <c:pt idx="570">
                  <c:v>0.5626</c:v>
                </c:pt>
                <c:pt idx="571">
                  <c:v>0.5636</c:v>
                </c:pt>
                <c:pt idx="572">
                  <c:v>0.5646</c:v>
                </c:pt>
                <c:pt idx="573">
                  <c:v>0.5656</c:v>
                </c:pt>
                <c:pt idx="574">
                  <c:v>0.5666</c:v>
                </c:pt>
                <c:pt idx="575">
                  <c:v>0.5676</c:v>
                </c:pt>
                <c:pt idx="576">
                  <c:v>0.5686</c:v>
                </c:pt>
                <c:pt idx="577">
                  <c:v>0.5696</c:v>
                </c:pt>
                <c:pt idx="578">
                  <c:v>0.5706</c:v>
                </c:pt>
                <c:pt idx="579">
                  <c:v>0.5716</c:v>
                </c:pt>
                <c:pt idx="580">
                  <c:v>0.5726</c:v>
                </c:pt>
                <c:pt idx="581">
                  <c:v>0.5736</c:v>
                </c:pt>
                <c:pt idx="582">
                  <c:v>0.5746</c:v>
                </c:pt>
                <c:pt idx="583">
                  <c:v>0.5756</c:v>
                </c:pt>
                <c:pt idx="584">
                  <c:v>0.5766</c:v>
                </c:pt>
                <c:pt idx="585">
                  <c:v>0.5776</c:v>
                </c:pt>
                <c:pt idx="586">
                  <c:v>0.5786</c:v>
                </c:pt>
                <c:pt idx="587">
                  <c:v>0.5796</c:v>
                </c:pt>
                <c:pt idx="588">
                  <c:v>0.5806</c:v>
                </c:pt>
                <c:pt idx="589">
                  <c:v>0.5816</c:v>
                </c:pt>
                <c:pt idx="590">
                  <c:v>0.5826</c:v>
                </c:pt>
                <c:pt idx="591">
                  <c:v>0.5836</c:v>
                </c:pt>
                <c:pt idx="592">
                  <c:v>0.5846</c:v>
                </c:pt>
                <c:pt idx="593">
                  <c:v>0.5856</c:v>
                </c:pt>
                <c:pt idx="594">
                  <c:v>0.5866</c:v>
                </c:pt>
                <c:pt idx="595">
                  <c:v>0.5876</c:v>
                </c:pt>
                <c:pt idx="596">
                  <c:v>0.5886</c:v>
                </c:pt>
                <c:pt idx="597">
                  <c:v>0.5896</c:v>
                </c:pt>
                <c:pt idx="598">
                  <c:v>0.5906</c:v>
                </c:pt>
                <c:pt idx="599">
                  <c:v>0.5916</c:v>
                </c:pt>
                <c:pt idx="600">
                  <c:v>0.5926</c:v>
                </c:pt>
                <c:pt idx="601">
                  <c:v>0.5936</c:v>
                </c:pt>
                <c:pt idx="602">
                  <c:v>0.5946</c:v>
                </c:pt>
                <c:pt idx="603">
                  <c:v>0.5956</c:v>
                </c:pt>
                <c:pt idx="604">
                  <c:v>0.5966</c:v>
                </c:pt>
                <c:pt idx="605">
                  <c:v>0.5976</c:v>
                </c:pt>
                <c:pt idx="606">
                  <c:v>0.5986</c:v>
                </c:pt>
                <c:pt idx="607">
                  <c:v>0.5996</c:v>
                </c:pt>
                <c:pt idx="608">
                  <c:v>0.6006</c:v>
                </c:pt>
                <c:pt idx="609">
                  <c:v>0.6016</c:v>
                </c:pt>
                <c:pt idx="610">
                  <c:v>0.6026</c:v>
                </c:pt>
                <c:pt idx="611">
                  <c:v>0.6036</c:v>
                </c:pt>
                <c:pt idx="612">
                  <c:v>0.6046</c:v>
                </c:pt>
                <c:pt idx="613">
                  <c:v>0.6056</c:v>
                </c:pt>
                <c:pt idx="614">
                  <c:v>0.6066</c:v>
                </c:pt>
                <c:pt idx="615">
                  <c:v>0.6076</c:v>
                </c:pt>
                <c:pt idx="616">
                  <c:v>0.6086</c:v>
                </c:pt>
                <c:pt idx="617">
                  <c:v>0.6096</c:v>
                </c:pt>
                <c:pt idx="618">
                  <c:v>0.6106</c:v>
                </c:pt>
                <c:pt idx="619">
                  <c:v>0.6116</c:v>
                </c:pt>
                <c:pt idx="620">
                  <c:v>0.6126</c:v>
                </c:pt>
                <c:pt idx="621">
                  <c:v>0.6136</c:v>
                </c:pt>
                <c:pt idx="622">
                  <c:v>0.6146</c:v>
                </c:pt>
                <c:pt idx="623">
                  <c:v>0.6156</c:v>
                </c:pt>
                <c:pt idx="624">
                  <c:v>0.6166</c:v>
                </c:pt>
                <c:pt idx="625">
                  <c:v>0.6176</c:v>
                </c:pt>
                <c:pt idx="626">
                  <c:v>0.6186</c:v>
                </c:pt>
                <c:pt idx="627">
                  <c:v>0.6196</c:v>
                </c:pt>
                <c:pt idx="628">
                  <c:v>0.6206</c:v>
                </c:pt>
                <c:pt idx="629">
                  <c:v>0.6216</c:v>
                </c:pt>
                <c:pt idx="630">
                  <c:v>0.6226</c:v>
                </c:pt>
                <c:pt idx="631">
                  <c:v>0.6236</c:v>
                </c:pt>
                <c:pt idx="632">
                  <c:v>0.6246</c:v>
                </c:pt>
                <c:pt idx="633">
                  <c:v>0.6256</c:v>
                </c:pt>
                <c:pt idx="634">
                  <c:v>0.6266</c:v>
                </c:pt>
                <c:pt idx="635">
                  <c:v>0.6276</c:v>
                </c:pt>
                <c:pt idx="636">
                  <c:v>0.6286</c:v>
                </c:pt>
                <c:pt idx="637">
                  <c:v>0.6296</c:v>
                </c:pt>
                <c:pt idx="638">
                  <c:v>0.6306</c:v>
                </c:pt>
                <c:pt idx="639">
                  <c:v>0.6316</c:v>
                </c:pt>
                <c:pt idx="640">
                  <c:v>0.6326</c:v>
                </c:pt>
                <c:pt idx="641">
                  <c:v>0.6336</c:v>
                </c:pt>
                <c:pt idx="642">
                  <c:v>0.6346</c:v>
                </c:pt>
                <c:pt idx="643">
                  <c:v>0.6356</c:v>
                </c:pt>
                <c:pt idx="644">
                  <c:v>0.6366</c:v>
                </c:pt>
                <c:pt idx="645">
                  <c:v>0.6376</c:v>
                </c:pt>
                <c:pt idx="646">
                  <c:v>0.6386</c:v>
                </c:pt>
                <c:pt idx="647">
                  <c:v>0.6396</c:v>
                </c:pt>
                <c:pt idx="648">
                  <c:v>0.6406</c:v>
                </c:pt>
                <c:pt idx="649">
                  <c:v>0.6416</c:v>
                </c:pt>
                <c:pt idx="650">
                  <c:v>0.6426</c:v>
                </c:pt>
                <c:pt idx="651">
                  <c:v>0.6436</c:v>
                </c:pt>
                <c:pt idx="652">
                  <c:v>0.6446</c:v>
                </c:pt>
                <c:pt idx="653">
                  <c:v>0.6456</c:v>
                </c:pt>
                <c:pt idx="654">
                  <c:v>0.6466</c:v>
                </c:pt>
                <c:pt idx="655">
                  <c:v>0.6476</c:v>
                </c:pt>
                <c:pt idx="656">
                  <c:v>0.6486</c:v>
                </c:pt>
                <c:pt idx="657">
                  <c:v>0.6496</c:v>
                </c:pt>
                <c:pt idx="658">
                  <c:v>0.6506</c:v>
                </c:pt>
                <c:pt idx="659">
                  <c:v>0.6516</c:v>
                </c:pt>
                <c:pt idx="660">
                  <c:v>0.6526</c:v>
                </c:pt>
                <c:pt idx="661">
                  <c:v>0.6536</c:v>
                </c:pt>
                <c:pt idx="662">
                  <c:v>0.6546</c:v>
                </c:pt>
                <c:pt idx="663">
                  <c:v>0.6556</c:v>
                </c:pt>
                <c:pt idx="664">
                  <c:v>0.6566</c:v>
                </c:pt>
                <c:pt idx="665">
                  <c:v>0.6576</c:v>
                </c:pt>
                <c:pt idx="666">
                  <c:v>0.6586</c:v>
                </c:pt>
                <c:pt idx="667">
                  <c:v>0.6596</c:v>
                </c:pt>
                <c:pt idx="668">
                  <c:v>0.6606</c:v>
                </c:pt>
                <c:pt idx="669">
                  <c:v>0.6616</c:v>
                </c:pt>
                <c:pt idx="670">
                  <c:v>0.6626</c:v>
                </c:pt>
                <c:pt idx="671">
                  <c:v>0.6636</c:v>
                </c:pt>
                <c:pt idx="672">
                  <c:v>0.6646</c:v>
                </c:pt>
                <c:pt idx="673">
                  <c:v>0.6656</c:v>
                </c:pt>
                <c:pt idx="674">
                  <c:v>0.6666</c:v>
                </c:pt>
                <c:pt idx="675">
                  <c:v>0.6676</c:v>
                </c:pt>
                <c:pt idx="676">
                  <c:v>0.6686</c:v>
                </c:pt>
                <c:pt idx="677">
                  <c:v>0.6696</c:v>
                </c:pt>
                <c:pt idx="678">
                  <c:v>0.6706</c:v>
                </c:pt>
                <c:pt idx="679">
                  <c:v>0.6716</c:v>
                </c:pt>
                <c:pt idx="680">
                  <c:v>0.6726</c:v>
                </c:pt>
                <c:pt idx="681">
                  <c:v>0.6736</c:v>
                </c:pt>
                <c:pt idx="682">
                  <c:v>0.6746</c:v>
                </c:pt>
                <c:pt idx="683">
                  <c:v>0.6756</c:v>
                </c:pt>
                <c:pt idx="684">
                  <c:v>0.6766</c:v>
                </c:pt>
                <c:pt idx="685">
                  <c:v>0.6776</c:v>
                </c:pt>
                <c:pt idx="686">
                  <c:v>0.6786</c:v>
                </c:pt>
                <c:pt idx="687">
                  <c:v>0.6796</c:v>
                </c:pt>
                <c:pt idx="688">
                  <c:v>0.6806</c:v>
                </c:pt>
                <c:pt idx="689">
                  <c:v>0.6816</c:v>
                </c:pt>
                <c:pt idx="690">
                  <c:v>0.6826</c:v>
                </c:pt>
                <c:pt idx="691">
                  <c:v>0.6836</c:v>
                </c:pt>
                <c:pt idx="692">
                  <c:v>0.6846</c:v>
                </c:pt>
                <c:pt idx="693">
                  <c:v>0.6856</c:v>
                </c:pt>
                <c:pt idx="694">
                  <c:v>0.6866</c:v>
                </c:pt>
                <c:pt idx="695">
                  <c:v>0.6876</c:v>
                </c:pt>
                <c:pt idx="696">
                  <c:v>0.6886</c:v>
                </c:pt>
                <c:pt idx="697">
                  <c:v>0.6896</c:v>
                </c:pt>
                <c:pt idx="698">
                  <c:v>0.6906</c:v>
                </c:pt>
                <c:pt idx="699">
                  <c:v>0.6916</c:v>
                </c:pt>
                <c:pt idx="700">
                  <c:v>0.6926</c:v>
                </c:pt>
                <c:pt idx="701">
                  <c:v>0.6936</c:v>
                </c:pt>
                <c:pt idx="702">
                  <c:v>0.6946</c:v>
                </c:pt>
                <c:pt idx="703">
                  <c:v>0.6956</c:v>
                </c:pt>
                <c:pt idx="704">
                  <c:v>0.6966</c:v>
                </c:pt>
                <c:pt idx="705">
                  <c:v>0.6976</c:v>
                </c:pt>
                <c:pt idx="706">
                  <c:v>0.6986</c:v>
                </c:pt>
                <c:pt idx="707">
                  <c:v>0.6996</c:v>
                </c:pt>
                <c:pt idx="708">
                  <c:v>0.7006</c:v>
                </c:pt>
                <c:pt idx="709">
                  <c:v>0.7016</c:v>
                </c:pt>
                <c:pt idx="710">
                  <c:v>0.7026</c:v>
                </c:pt>
                <c:pt idx="711">
                  <c:v>0.7036</c:v>
                </c:pt>
                <c:pt idx="712">
                  <c:v>0.7046</c:v>
                </c:pt>
                <c:pt idx="713">
                  <c:v>0.7056</c:v>
                </c:pt>
                <c:pt idx="714">
                  <c:v>0.7066</c:v>
                </c:pt>
                <c:pt idx="715">
                  <c:v>0.7076</c:v>
                </c:pt>
                <c:pt idx="716">
                  <c:v>0.7086</c:v>
                </c:pt>
                <c:pt idx="717">
                  <c:v>0.7096</c:v>
                </c:pt>
                <c:pt idx="718">
                  <c:v>0.7106</c:v>
                </c:pt>
                <c:pt idx="719">
                  <c:v>0.7116</c:v>
                </c:pt>
                <c:pt idx="720">
                  <c:v>0.7126</c:v>
                </c:pt>
                <c:pt idx="721">
                  <c:v>0.7136</c:v>
                </c:pt>
                <c:pt idx="722">
                  <c:v>0.7146</c:v>
                </c:pt>
                <c:pt idx="723">
                  <c:v>0.7156</c:v>
                </c:pt>
                <c:pt idx="724">
                  <c:v>0.7166</c:v>
                </c:pt>
                <c:pt idx="725">
                  <c:v>0.7176</c:v>
                </c:pt>
                <c:pt idx="726">
                  <c:v>0.7186</c:v>
                </c:pt>
                <c:pt idx="727">
                  <c:v>0.7196</c:v>
                </c:pt>
                <c:pt idx="728">
                  <c:v>0.7206</c:v>
                </c:pt>
                <c:pt idx="729">
                  <c:v>0.7216</c:v>
                </c:pt>
                <c:pt idx="730">
                  <c:v>0.7226</c:v>
                </c:pt>
                <c:pt idx="731">
                  <c:v>0.7236</c:v>
                </c:pt>
                <c:pt idx="732">
                  <c:v>0.7246</c:v>
                </c:pt>
                <c:pt idx="733">
                  <c:v>0.7256</c:v>
                </c:pt>
                <c:pt idx="734">
                  <c:v>0.7266</c:v>
                </c:pt>
                <c:pt idx="735">
                  <c:v>0.7276</c:v>
                </c:pt>
                <c:pt idx="736">
                  <c:v>0.7286</c:v>
                </c:pt>
                <c:pt idx="737">
                  <c:v>0.7296</c:v>
                </c:pt>
                <c:pt idx="738">
                  <c:v>0.7306</c:v>
                </c:pt>
                <c:pt idx="739">
                  <c:v>0.7316</c:v>
                </c:pt>
                <c:pt idx="740">
                  <c:v>0.7326</c:v>
                </c:pt>
                <c:pt idx="741">
                  <c:v>0.7336</c:v>
                </c:pt>
                <c:pt idx="742">
                  <c:v>0.7346</c:v>
                </c:pt>
                <c:pt idx="743">
                  <c:v>0.7356</c:v>
                </c:pt>
                <c:pt idx="744">
                  <c:v>0.7366</c:v>
                </c:pt>
                <c:pt idx="745">
                  <c:v>0.7376</c:v>
                </c:pt>
                <c:pt idx="746">
                  <c:v>0.7386</c:v>
                </c:pt>
                <c:pt idx="747">
                  <c:v>0.7396</c:v>
                </c:pt>
                <c:pt idx="748">
                  <c:v>0.7406</c:v>
                </c:pt>
                <c:pt idx="749">
                  <c:v>0.7416</c:v>
                </c:pt>
                <c:pt idx="750">
                  <c:v>0.7426</c:v>
                </c:pt>
                <c:pt idx="751">
                  <c:v>0.7436</c:v>
                </c:pt>
                <c:pt idx="752">
                  <c:v>0.7446</c:v>
                </c:pt>
                <c:pt idx="753">
                  <c:v>0.7456</c:v>
                </c:pt>
                <c:pt idx="754">
                  <c:v>0.7466</c:v>
                </c:pt>
                <c:pt idx="755">
                  <c:v>0.7476</c:v>
                </c:pt>
                <c:pt idx="756">
                  <c:v>0.7486</c:v>
                </c:pt>
                <c:pt idx="757">
                  <c:v>0.7496</c:v>
                </c:pt>
                <c:pt idx="758">
                  <c:v>0.7506</c:v>
                </c:pt>
                <c:pt idx="759">
                  <c:v>0.7516</c:v>
                </c:pt>
                <c:pt idx="760">
                  <c:v>0.7526</c:v>
                </c:pt>
                <c:pt idx="761">
                  <c:v>0.7536</c:v>
                </c:pt>
                <c:pt idx="762">
                  <c:v>0.7546</c:v>
                </c:pt>
                <c:pt idx="763">
                  <c:v>0.7556</c:v>
                </c:pt>
                <c:pt idx="764">
                  <c:v>0.7566</c:v>
                </c:pt>
                <c:pt idx="765">
                  <c:v>0.7576</c:v>
                </c:pt>
                <c:pt idx="766">
                  <c:v>0.7586</c:v>
                </c:pt>
                <c:pt idx="767">
                  <c:v>0.7596</c:v>
                </c:pt>
                <c:pt idx="768">
                  <c:v>0.7606</c:v>
                </c:pt>
                <c:pt idx="769">
                  <c:v>0.7616</c:v>
                </c:pt>
                <c:pt idx="770">
                  <c:v>0.7626</c:v>
                </c:pt>
                <c:pt idx="771">
                  <c:v>0.7636</c:v>
                </c:pt>
                <c:pt idx="772">
                  <c:v>0.7646</c:v>
                </c:pt>
                <c:pt idx="773">
                  <c:v>0.7656</c:v>
                </c:pt>
                <c:pt idx="774">
                  <c:v>0.7666</c:v>
                </c:pt>
                <c:pt idx="775">
                  <c:v>0.7676</c:v>
                </c:pt>
                <c:pt idx="776">
                  <c:v>0.7686</c:v>
                </c:pt>
                <c:pt idx="777">
                  <c:v>0.7696</c:v>
                </c:pt>
                <c:pt idx="778">
                  <c:v>0.7706</c:v>
                </c:pt>
                <c:pt idx="779">
                  <c:v>0.7716</c:v>
                </c:pt>
                <c:pt idx="780">
                  <c:v>0.7726</c:v>
                </c:pt>
                <c:pt idx="781">
                  <c:v>0.7736</c:v>
                </c:pt>
                <c:pt idx="782">
                  <c:v>0.7746</c:v>
                </c:pt>
                <c:pt idx="783">
                  <c:v>0.7756</c:v>
                </c:pt>
                <c:pt idx="784">
                  <c:v>0.7766</c:v>
                </c:pt>
                <c:pt idx="785">
                  <c:v>0.7776</c:v>
                </c:pt>
                <c:pt idx="786">
                  <c:v>0.7786</c:v>
                </c:pt>
                <c:pt idx="787">
                  <c:v>0.7796</c:v>
                </c:pt>
                <c:pt idx="788">
                  <c:v>0.7806</c:v>
                </c:pt>
                <c:pt idx="789">
                  <c:v>0.7816</c:v>
                </c:pt>
                <c:pt idx="790">
                  <c:v>0.7826</c:v>
                </c:pt>
                <c:pt idx="791">
                  <c:v>0.7836</c:v>
                </c:pt>
                <c:pt idx="792">
                  <c:v>0.7846</c:v>
                </c:pt>
                <c:pt idx="793">
                  <c:v>0.7856</c:v>
                </c:pt>
                <c:pt idx="794">
                  <c:v>0.7866</c:v>
                </c:pt>
                <c:pt idx="795">
                  <c:v>0.7876</c:v>
                </c:pt>
                <c:pt idx="796">
                  <c:v>0.7886</c:v>
                </c:pt>
                <c:pt idx="797">
                  <c:v>0.7896</c:v>
                </c:pt>
                <c:pt idx="798">
                  <c:v>0.7906</c:v>
                </c:pt>
                <c:pt idx="799">
                  <c:v>0.7916</c:v>
                </c:pt>
                <c:pt idx="800">
                  <c:v>0.7926</c:v>
                </c:pt>
                <c:pt idx="801">
                  <c:v>0.7936</c:v>
                </c:pt>
                <c:pt idx="802">
                  <c:v>0.7946</c:v>
                </c:pt>
                <c:pt idx="803">
                  <c:v>0.7956</c:v>
                </c:pt>
                <c:pt idx="804">
                  <c:v>0.7966</c:v>
                </c:pt>
                <c:pt idx="805">
                  <c:v>0.7976</c:v>
                </c:pt>
                <c:pt idx="806">
                  <c:v>0.7986</c:v>
                </c:pt>
                <c:pt idx="807">
                  <c:v>0.7996</c:v>
                </c:pt>
                <c:pt idx="808">
                  <c:v>0.8006</c:v>
                </c:pt>
                <c:pt idx="809">
                  <c:v>0.8016</c:v>
                </c:pt>
                <c:pt idx="810">
                  <c:v>0.8026</c:v>
                </c:pt>
                <c:pt idx="811">
                  <c:v>0.8036</c:v>
                </c:pt>
                <c:pt idx="812">
                  <c:v>0.8046</c:v>
                </c:pt>
                <c:pt idx="813">
                  <c:v>0.8056</c:v>
                </c:pt>
                <c:pt idx="814">
                  <c:v>0.8066</c:v>
                </c:pt>
                <c:pt idx="815">
                  <c:v>0.8076</c:v>
                </c:pt>
                <c:pt idx="816">
                  <c:v>0.8086</c:v>
                </c:pt>
                <c:pt idx="817">
                  <c:v>0.8096</c:v>
                </c:pt>
                <c:pt idx="818">
                  <c:v>0.8106</c:v>
                </c:pt>
                <c:pt idx="819">
                  <c:v>0.8116</c:v>
                </c:pt>
                <c:pt idx="820">
                  <c:v>0.8126</c:v>
                </c:pt>
                <c:pt idx="821">
                  <c:v>0.8136</c:v>
                </c:pt>
                <c:pt idx="822">
                  <c:v>0.8146</c:v>
                </c:pt>
                <c:pt idx="823">
                  <c:v>0.8156</c:v>
                </c:pt>
                <c:pt idx="824">
                  <c:v>0.8166</c:v>
                </c:pt>
                <c:pt idx="825">
                  <c:v>0.8176</c:v>
                </c:pt>
                <c:pt idx="826">
                  <c:v>0.8186</c:v>
                </c:pt>
                <c:pt idx="827">
                  <c:v>0.8196</c:v>
                </c:pt>
                <c:pt idx="828">
                  <c:v>0.8206</c:v>
                </c:pt>
                <c:pt idx="829">
                  <c:v>0.8216</c:v>
                </c:pt>
                <c:pt idx="830">
                  <c:v>0.8226</c:v>
                </c:pt>
                <c:pt idx="831">
                  <c:v>0.8236</c:v>
                </c:pt>
                <c:pt idx="832">
                  <c:v>0.8246</c:v>
                </c:pt>
                <c:pt idx="833">
                  <c:v>0.8256</c:v>
                </c:pt>
                <c:pt idx="834">
                  <c:v>0.8266</c:v>
                </c:pt>
                <c:pt idx="835">
                  <c:v>0.8276</c:v>
                </c:pt>
                <c:pt idx="836">
                  <c:v>0.8286</c:v>
                </c:pt>
                <c:pt idx="837">
                  <c:v>0.8296</c:v>
                </c:pt>
                <c:pt idx="838">
                  <c:v>0.8306</c:v>
                </c:pt>
                <c:pt idx="839">
                  <c:v>0.8316</c:v>
                </c:pt>
                <c:pt idx="840">
                  <c:v>0.8326</c:v>
                </c:pt>
                <c:pt idx="841">
                  <c:v>0.8336</c:v>
                </c:pt>
                <c:pt idx="842">
                  <c:v>0.8346</c:v>
                </c:pt>
                <c:pt idx="843">
                  <c:v>0.8356</c:v>
                </c:pt>
                <c:pt idx="844">
                  <c:v>0.8366</c:v>
                </c:pt>
                <c:pt idx="845">
                  <c:v>0.8376</c:v>
                </c:pt>
                <c:pt idx="846">
                  <c:v>0.8386</c:v>
                </c:pt>
                <c:pt idx="847">
                  <c:v>0.8396</c:v>
                </c:pt>
                <c:pt idx="848">
                  <c:v>0.8406</c:v>
                </c:pt>
                <c:pt idx="849">
                  <c:v>0.8416</c:v>
                </c:pt>
                <c:pt idx="850">
                  <c:v>0.8426</c:v>
                </c:pt>
                <c:pt idx="851">
                  <c:v>0.8436</c:v>
                </c:pt>
                <c:pt idx="852">
                  <c:v>0.8446</c:v>
                </c:pt>
                <c:pt idx="853">
                  <c:v>0.8456</c:v>
                </c:pt>
                <c:pt idx="854">
                  <c:v>0.8466</c:v>
                </c:pt>
                <c:pt idx="855">
                  <c:v>0.8476</c:v>
                </c:pt>
                <c:pt idx="856">
                  <c:v>0.8486</c:v>
                </c:pt>
                <c:pt idx="857">
                  <c:v>0.8496</c:v>
                </c:pt>
                <c:pt idx="858">
                  <c:v>0.8506</c:v>
                </c:pt>
                <c:pt idx="859">
                  <c:v>0.8516</c:v>
                </c:pt>
                <c:pt idx="860">
                  <c:v>0.8526</c:v>
                </c:pt>
                <c:pt idx="861">
                  <c:v>0.8536</c:v>
                </c:pt>
                <c:pt idx="862">
                  <c:v>0.8546</c:v>
                </c:pt>
                <c:pt idx="863">
                  <c:v>0.8556</c:v>
                </c:pt>
                <c:pt idx="864">
                  <c:v>0.8566</c:v>
                </c:pt>
                <c:pt idx="865">
                  <c:v>0.8576</c:v>
                </c:pt>
                <c:pt idx="866">
                  <c:v>0.8586</c:v>
                </c:pt>
                <c:pt idx="867">
                  <c:v>0.8596</c:v>
                </c:pt>
                <c:pt idx="868">
                  <c:v>0.8606</c:v>
                </c:pt>
                <c:pt idx="869">
                  <c:v>0.8616</c:v>
                </c:pt>
                <c:pt idx="870">
                  <c:v>0.8626</c:v>
                </c:pt>
                <c:pt idx="871">
                  <c:v>0.8636</c:v>
                </c:pt>
                <c:pt idx="872">
                  <c:v>0.8646</c:v>
                </c:pt>
                <c:pt idx="873">
                  <c:v>0.8656</c:v>
                </c:pt>
                <c:pt idx="874">
                  <c:v>0.8666</c:v>
                </c:pt>
                <c:pt idx="875">
                  <c:v>0.8676</c:v>
                </c:pt>
                <c:pt idx="876">
                  <c:v>0.8686</c:v>
                </c:pt>
                <c:pt idx="877">
                  <c:v>0.8696</c:v>
                </c:pt>
                <c:pt idx="878">
                  <c:v>0.8706</c:v>
                </c:pt>
                <c:pt idx="879">
                  <c:v>0.8716</c:v>
                </c:pt>
                <c:pt idx="880">
                  <c:v>0.8726</c:v>
                </c:pt>
                <c:pt idx="881">
                  <c:v>0.8736</c:v>
                </c:pt>
                <c:pt idx="882">
                  <c:v>0.8746</c:v>
                </c:pt>
                <c:pt idx="883">
                  <c:v>0.8756</c:v>
                </c:pt>
                <c:pt idx="884">
                  <c:v>0.8766</c:v>
                </c:pt>
                <c:pt idx="885">
                  <c:v>0.8776</c:v>
                </c:pt>
                <c:pt idx="886">
                  <c:v>0.8786</c:v>
                </c:pt>
                <c:pt idx="887">
                  <c:v>0.8796</c:v>
                </c:pt>
                <c:pt idx="888">
                  <c:v>0.8806</c:v>
                </c:pt>
                <c:pt idx="889">
                  <c:v>0.8816</c:v>
                </c:pt>
                <c:pt idx="890">
                  <c:v>0.8826</c:v>
                </c:pt>
                <c:pt idx="891">
                  <c:v>0.8836</c:v>
                </c:pt>
                <c:pt idx="892">
                  <c:v>0.8846</c:v>
                </c:pt>
                <c:pt idx="893">
                  <c:v>0.8856</c:v>
                </c:pt>
                <c:pt idx="894">
                  <c:v>0.8866</c:v>
                </c:pt>
                <c:pt idx="895">
                  <c:v>0.8876</c:v>
                </c:pt>
                <c:pt idx="896">
                  <c:v>0.8886</c:v>
                </c:pt>
                <c:pt idx="897">
                  <c:v>0.8896</c:v>
                </c:pt>
                <c:pt idx="898">
                  <c:v>0.8906</c:v>
                </c:pt>
                <c:pt idx="899">
                  <c:v>0.8916</c:v>
                </c:pt>
                <c:pt idx="900">
                  <c:v>0.8926</c:v>
                </c:pt>
                <c:pt idx="901">
                  <c:v>0.8936</c:v>
                </c:pt>
                <c:pt idx="902">
                  <c:v>0.8946</c:v>
                </c:pt>
                <c:pt idx="903">
                  <c:v>0.8956</c:v>
                </c:pt>
                <c:pt idx="904">
                  <c:v>0.8966</c:v>
                </c:pt>
                <c:pt idx="905">
                  <c:v>0.8976</c:v>
                </c:pt>
                <c:pt idx="906">
                  <c:v>0.8986</c:v>
                </c:pt>
                <c:pt idx="907">
                  <c:v>0.8996</c:v>
                </c:pt>
                <c:pt idx="908">
                  <c:v>0.9006</c:v>
                </c:pt>
                <c:pt idx="909">
                  <c:v>0.9016</c:v>
                </c:pt>
                <c:pt idx="910">
                  <c:v>0.9026</c:v>
                </c:pt>
                <c:pt idx="911">
                  <c:v>0.9036</c:v>
                </c:pt>
                <c:pt idx="912">
                  <c:v>0.9046</c:v>
                </c:pt>
                <c:pt idx="913">
                  <c:v>0.9056</c:v>
                </c:pt>
                <c:pt idx="914">
                  <c:v>0.9066</c:v>
                </c:pt>
                <c:pt idx="915">
                  <c:v>0.9076</c:v>
                </c:pt>
                <c:pt idx="916">
                  <c:v>0.9086</c:v>
                </c:pt>
                <c:pt idx="917">
                  <c:v>0.9096</c:v>
                </c:pt>
                <c:pt idx="918">
                  <c:v>0.9106</c:v>
                </c:pt>
                <c:pt idx="919">
                  <c:v>0.9116</c:v>
                </c:pt>
                <c:pt idx="920">
                  <c:v>0.9126</c:v>
                </c:pt>
                <c:pt idx="921">
                  <c:v>0.9136</c:v>
                </c:pt>
                <c:pt idx="922">
                  <c:v>0.9146</c:v>
                </c:pt>
                <c:pt idx="923">
                  <c:v>0.9156</c:v>
                </c:pt>
                <c:pt idx="924">
                  <c:v>0.9166</c:v>
                </c:pt>
                <c:pt idx="925">
                  <c:v>0.9176</c:v>
                </c:pt>
                <c:pt idx="926">
                  <c:v>0.9186</c:v>
                </c:pt>
                <c:pt idx="927">
                  <c:v>0.9196</c:v>
                </c:pt>
                <c:pt idx="928">
                  <c:v>0.9206</c:v>
                </c:pt>
                <c:pt idx="929">
                  <c:v>0.9216</c:v>
                </c:pt>
                <c:pt idx="930">
                  <c:v>0.9226</c:v>
                </c:pt>
                <c:pt idx="931">
                  <c:v>0.9236</c:v>
                </c:pt>
                <c:pt idx="932">
                  <c:v>0.9246</c:v>
                </c:pt>
                <c:pt idx="933">
                  <c:v>0.9256</c:v>
                </c:pt>
                <c:pt idx="934">
                  <c:v>0.9266</c:v>
                </c:pt>
                <c:pt idx="935">
                  <c:v>0.9276</c:v>
                </c:pt>
                <c:pt idx="936">
                  <c:v>0.9286</c:v>
                </c:pt>
                <c:pt idx="937">
                  <c:v>0.9296</c:v>
                </c:pt>
                <c:pt idx="938">
                  <c:v>0.9306</c:v>
                </c:pt>
                <c:pt idx="939">
                  <c:v>0.9316</c:v>
                </c:pt>
                <c:pt idx="940">
                  <c:v>0.9326</c:v>
                </c:pt>
                <c:pt idx="941">
                  <c:v>0.9336</c:v>
                </c:pt>
                <c:pt idx="942">
                  <c:v>0.9346</c:v>
                </c:pt>
                <c:pt idx="943">
                  <c:v>0.9356</c:v>
                </c:pt>
                <c:pt idx="944">
                  <c:v>0.9366</c:v>
                </c:pt>
                <c:pt idx="945">
                  <c:v>0.9376</c:v>
                </c:pt>
                <c:pt idx="946">
                  <c:v>0.9386</c:v>
                </c:pt>
                <c:pt idx="947">
                  <c:v>0.9396</c:v>
                </c:pt>
                <c:pt idx="948">
                  <c:v>0.9406</c:v>
                </c:pt>
                <c:pt idx="949">
                  <c:v>0.9416</c:v>
                </c:pt>
                <c:pt idx="950">
                  <c:v>0.9426</c:v>
                </c:pt>
                <c:pt idx="951">
                  <c:v>0.9436</c:v>
                </c:pt>
                <c:pt idx="952">
                  <c:v>0.9446</c:v>
                </c:pt>
                <c:pt idx="953">
                  <c:v>0.9456</c:v>
                </c:pt>
                <c:pt idx="954">
                  <c:v>0.9466</c:v>
                </c:pt>
                <c:pt idx="955">
                  <c:v>0.9476</c:v>
                </c:pt>
                <c:pt idx="956">
                  <c:v>0.9486</c:v>
                </c:pt>
                <c:pt idx="957">
                  <c:v>0.9496</c:v>
                </c:pt>
                <c:pt idx="958">
                  <c:v>0.9506</c:v>
                </c:pt>
                <c:pt idx="959">
                  <c:v>0.9516</c:v>
                </c:pt>
                <c:pt idx="960">
                  <c:v>0.9526</c:v>
                </c:pt>
                <c:pt idx="961">
                  <c:v>0.9536</c:v>
                </c:pt>
                <c:pt idx="962">
                  <c:v>0.9546</c:v>
                </c:pt>
                <c:pt idx="963">
                  <c:v>0.9556</c:v>
                </c:pt>
                <c:pt idx="964">
                  <c:v>0.9566</c:v>
                </c:pt>
                <c:pt idx="965">
                  <c:v>0.9576</c:v>
                </c:pt>
                <c:pt idx="966">
                  <c:v>0.9586</c:v>
                </c:pt>
                <c:pt idx="967">
                  <c:v>0.9596</c:v>
                </c:pt>
                <c:pt idx="968">
                  <c:v>0.9606</c:v>
                </c:pt>
                <c:pt idx="969">
                  <c:v>0.9616</c:v>
                </c:pt>
                <c:pt idx="970">
                  <c:v>0.9626</c:v>
                </c:pt>
                <c:pt idx="971">
                  <c:v>0.9636</c:v>
                </c:pt>
                <c:pt idx="972">
                  <c:v>0.9646</c:v>
                </c:pt>
                <c:pt idx="973">
                  <c:v>0.9656</c:v>
                </c:pt>
                <c:pt idx="974">
                  <c:v>0.9666</c:v>
                </c:pt>
                <c:pt idx="975">
                  <c:v>0.9676</c:v>
                </c:pt>
                <c:pt idx="976">
                  <c:v>0.9686</c:v>
                </c:pt>
                <c:pt idx="977">
                  <c:v>0.9696</c:v>
                </c:pt>
                <c:pt idx="978">
                  <c:v>0.9706</c:v>
                </c:pt>
                <c:pt idx="979">
                  <c:v>0.9716</c:v>
                </c:pt>
                <c:pt idx="980">
                  <c:v>0.9726</c:v>
                </c:pt>
                <c:pt idx="981">
                  <c:v>0.9736</c:v>
                </c:pt>
                <c:pt idx="982">
                  <c:v>0.9746</c:v>
                </c:pt>
                <c:pt idx="983">
                  <c:v>0.9756</c:v>
                </c:pt>
                <c:pt idx="984">
                  <c:v>0.9766</c:v>
                </c:pt>
                <c:pt idx="985">
                  <c:v>0.9776</c:v>
                </c:pt>
                <c:pt idx="986">
                  <c:v>0.9786</c:v>
                </c:pt>
                <c:pt idx="987">
                  <c:v>0.9796</c:v>
                </c:pt>
                <c:pt idx="988">
                  <c:v>0.9806</c:v>
                </c:pt>
                <c:pt idx="989">
                  <c:v>0.9816</c:v>
                </c:pt>
                <c:pt idx="990">
                  <c:v>0.9826</c:v>
                </c:pt>
                <c:pt idx="991">
                  <c:v>0.9836</c:v>
                </c:pt>
                <c:pt idx="992">
                  <c:v>0.9846</c:v>
                </c:pt>
                <c:pt idx="993">
                  <c:v>0.9856</c:v>
                </c:pt>
                <c:pt idx="994">
                  <c:v>0.9866</c:v>
                </c:pt>
                <c:pt idx="995">
                  <c:v>0.9876</c:v>
                </c:pt>
                <c:pt idx="996">
                  <c:v>0.9886</c:v>
                </c:pt>
                <c:pt idx="997">
                  <c:v>0.9896</c:v>
                </c:pt>
                <c:pt idx="998">
                  <c:v>0.9906</c:v>
                </c:pt>
                <c:pt idx="999">
                  <c:v>0.9916</c:v>
                </c:pt>
                <c:pt idx="1000">
                  <c:v>0.9926</c:v>
                </c:pt>
                <c:pt idx="1001">
                  <c:v>0.9936</c:v>
                </c:pt>
                <c:pt idx="1002">
                  <c:v>0.9946</c:v>
                </c:pt>
                <c:pt idx="1003">
                  <c:v>0.9956</c:v>
                </c:pt>
                <c:pt idx="1004">
                  <c:v>0.9966</c:v>
                </c:pt>
                <c:pt idx="1005">
                  <c:v>0.9976</c:v>
                </c:pt>
                <c:pt idx="1006">
                  <c:v>0.9986</c:v>
                </c:pt>
                <c:pt idx="1007">
                  <c:v>0.9996</c:v>
                </c:pt>
                <c:pt idx="1008">
                  <c:v>1.0006</c:v>
                </c:pt>
                <c:pt idx="1009">
                  <c:v>1.0016</c:v>
                </c:pt>
                <c:pt idx="1010">
                  <c:v>1.0026</c:v>
                </c:pt>
                <c:pt idx="1011">
                  <c:v>1.0036</c:v>
                </c:pt>
                <c:pt idx="1012">
                  <c:v>1.0046</c:v>
                </c:pt>
                <c:pt idx="1013">
                  <c:v>1.0056</c:v>
                </c:pt>
                <c:pt idx="1014">
                  <c:v>1.0066</c:v>
                </c:pt>
                <c:pt idx="1015">
                  <c:v>1.0076</c:v>
                </c:pt>
                <c:pt idx="1016">
                  <c:v>1.0086</c:v>
                </c:pt>
                <c:pt idx="1017">
                  <c:v>1.0096</c:v>
                </c:pt>
                <c:pt idx="1018">
                  <c:v>1.0106</c:v>
                </c:pt>
                <c:pt idx="1019">
                  <c:v>1.0116</c:v>
                </c:pt>
                <c:pt idx="1020">
                  <c:v>1.0126</c:v>
                </c:pt>
                <c:pt idx="1021">
                  <c:v>1.0136</c:v>
                </c:pt>
                <c:pt idx="1022">
                  <c:v>1.0146</c:v>
                </c:pt>
                <c:pt idx="1023">
                  <c:v>1.0156</c:v>
                </c:pt>
                <c:pt idx="1024">
                  <c:v>1.0166</c:v>
                </c:pt>
                <c:pt idx="1025">
                  <c:v>1.0176</c:v>
                </c:pt>
                <c:pt idx="1026">
                  <c:v>1.0186</c:v>
                </c:pt>
                <c:pt idx="1027">
                  <c:v>1.0196</c:v>
                </c:pt>
                <c:pt idx="1028">
                  <c:v>1.0206</c:v>
                </c:pt>
                <c:pt idx="1029">
                  <c:v>1.0216</c:v>
                </c:pt>
                <c:pt idx="1030">
                  <c:v>1.0226</c:v>
                </c:pt>
                <c:pt idx="1031">
                  <c:v>1.0236</c:v>
                </c:pt>
                <c:pt idx="1032">
                  <c:v>1.0246</c:v>
                </c:pt>
                <c:pt idx="1033">
                  <c:v>1.0256</c:v>
                </c:pt>
                <c:pt idx="1034">
                  <c:v>1.0266</c:v>
                </c:pt>
                <c:pt idx="1035">
                  <c:v>1.0276</c:v>
                </c:pt>
                <c:pt idx="1036">
                  <c:v>1.0286</c:v>
                </c:pt>
                <c:pt idx="1037">
                  <c:v>1.0296</c:v>
                </c:pt>
                <c:pt idx="1038">
                  <c:v>1.0306</c:v>
                </c:pt>
                <c:pt idx="1039">
                  <c:v>1.0316</c:v>
                </c:pt>
                <c:pt idx="1040">
                  <c:v>1.0326</c:v>
                </c:pt>
                <c:pt idx="1041">
                  <c:v>1.0336</c:v>
                </c:pt>
                <c:pt idx="1042">
                  <c:v>1.0346</c:v>
                </c:pt>
                <c:pt idx="1043">
                  <c:v>1.0356</c:v>
                </c:pt>
                <c:pt idx="1044">
                  <c:v>1.0366</c:v>
                </c:pt>
                <c:pt idx="1045">
                  <c:v>1.0376</c:v>
                </c:pt>
                <c:pt idx="1046">
                  <c:v>1.0386</c:v>
                </c:pt>
                <c:pt idx="1047">
                  <c:v>1.0396</c:v>
                </c:pt>
                <c:pt idx="1048">
                  <c:v>1.0406</c:v>
                </c:pt>
                <c:pt idx="1049">
                  <c:v>1.0416</c:v>
                </c:pt>
                <c:pt idx="1050">
                  <c:v>1.0426</c:v>
                </c:pt>
                <c:pt idx="1051">
                  <c:v>1.0436</c:v>
                </c:pt>
                <c:pt idx="1052">
                  <c:v>1.0446</c:v>
                </c:pt>
                <c:pt idx="1053">
                  <c:v>1.0456</c:v>
                </c:pt>
                <c:pt idx="1054">
                  <c:v>1.0466</c:v>
                </c:pt>
                <c:pt idx="1055">
                  <c:v>1.0476</c:v>
                </c:pt>
                <c:pt idx="1056">
                  <c:v>1.0486</c:v>
                </c:pt>
                <c:pt idx="1057">
                  <c:v>1.0496</c:v>
                </c:pt>
                <c:pt idx="1058">
                  <c:v>1.0506</c:v>
                </c:pt>
                <c:pt idx="1059">
                  <c:v>1.0516</c:v>
                </c:pt>
                <c:pt idx="1060">
                  <c:v>1.0526</c:v>
                </c:pt>
                <c:pt idx="1061">
                  <c:v>1.0536</c:v>
                </c:pt>
                <c:pt idx="1062">
                  <c:v>1.0546</c:v>
                </c:pt>
                <c:pt idx="1063">
                  <c:v>1.0556</c:v>
                </c:pt>
                <c:pt idx="1064">
                  <c:v>1.0566</c:v>
                </c:pt>
                <c:pt idx="1065">
                  <c:v>1.0576</c:v>
                </c:pt>
                <c:pt idx="1066">
                  <c:v>1.0586</c:v>
                </c:pt>
                <c:pt idx="1067">
                  <c:v>1.0596</c:v>
                </c:pt>
                <c:pt idx="1068">
                  <c:v>1.0606</c:v>
                </c:pt>
                <c:pt idx="1069">
                  <c:v>1.0616</c:v>
                </c:pt>
                <c:pt idx="1070">
                  <c:v>1.0626</c:v>
                </c:pt>
                <c:pt idx="1071">
                  <c:v>1.0636</c:v>
                </c:pt>
                <c:pt idx="1072">
                  <c:v>1.0646</c:v>
                </c:pt>
                <c:pt idx="1073">
                  <c:v>1.0656</c:v>
                </c:pt>
                <c:pt idx="1074">
                  <c:v>1.0666</c:v>
                </c:pt>
                <c:pt idx="1075">
                  <c:v>1.0676</c:v>
                </c:pt>
                <c:pt idx="1076">
                  <c:v>1.0686</c:v>
                </c:pt>
                <c:pt idx="1077">
                  <c:v>1.0696</c:v>
                </c:pt>
                <c:pt idx="1078">
                  <c:v>1.0706</c:v>
                </c:pt>
                <c:pt idx="1079">
                  <c:v>1.0716</c:v>
                </c:pt>
                <c:pt idx="1080">
                  <c:v>1.0726</c:v>
                </c:pt>
                <c:pt idx="1081">
                  <c:v>1.0736</c:v>
                </c:pt>
                <c:pt idx="1082">
                  <c:v>1.0746</c:v>
                </c:pt>
                <c:pt idx="1083">
                  <c:v>1.0756</c:v>
                </c:pt>
                <c:pt idx="1084">
                  <c:v>1.0766</c:v>
                </c:pt>
                <c:pt idx="1085">
                  <c:v>1.0776</c:v>
                </c:pt>
                <c:pt idx="1086">
                  <c:v>1.0786</c:v>
                </c:pt>
                <c:pt idx="1087">
                  <c:v>1.0796</c:v>
                </c:pt>
                <c:pt idx="1088">
                  <c:v>1.0806</c:v>
                </c:pt>
                <c:pt idx="1089">
                  <c:v>1.0816</c:v>
                </c:pt>
                <c:pt idx="1090">
                  <c:v>1.0826</c:v>
                </c:pt>
                <c:pt idx="1091">
                  <c:v>1.0836</c:v>
                </c:pt>
                <c:pt idx="1092">
                  <c:v>1.0846</c:v>
                </c:pt>
                <c:pt idx="1093">
                  <c:v>1.0856</c:v>
                </c:pt>
                <c:pt idx="1094">
                  <c:v>1.0866</c:v>
                </c:pt>
                <c:pt idx="1095">
                  <c:v>1.0876</c:v>
                </c:pt>
                <c:pt idx="1096">
                  <c:v>1.0886</c:v>
                </c:pt>
                <c:pt idx="1097">
                  <c:v>1.0896</c:v>
                </c:pt>
                <c:pt idx="1098">
                  <c:v>1.0906</c:v>
                </c:pt>
                <c:pt idx="1099">
                  <c:v>1.0916</c:v>
                </c:pt>
                <c:pt idx="1100">
                  <c:v>1.0926</c:v>
                </c:pt>
                <c:pt idx="1101">
                  <c:v>1.0936</c:v>
                </c:pt>
                <c:pt idx="1102">
                  <c:v>1.0946</c:v>
                </c:pt>
                <c:pt idx="1103">
                  <c:v>1.0956</c:v>
                </c:pt>
                <c:pt idx="1104">
                  <c:v>1.0966</c:v>
                </c:pt>
                <c:pt idx="1105">
                  <c:v>1.0976</c:v>
                </c:pt>
                <c:pt idx="1106">
                  <c:v>1.0986</c:v>
                </c:pt>
                <c:pt idx="1107">
                  <c:v>1.0996</c:v>
                </c:pt>
                <c:pt idx="1108">
                  <c:v>1.1006</c:v>
                </c:pt>
                <c:pt idx="1109">
                  <c:v>1.1016</c:v>
                </c:pt>
                <c:pt idx="1110">
                  <c:v>1.1026</c:v>
                </c:pt>
                <c:pt idx="1111">
                  <c:v>1.1036</c:v>
                </c:pt>
                <c:pt idx="1112">
                  <c:v>1.1046</c:v>
                </c:pt>
                <c:pt idx="1113">
                  <c:v>1.1056</c:v>
                </c:pt>
                <c:pt idx="1114">
                  <c:v>1.1066</c:v>
                </c:pt>
                <c:pt idx="1115">
                  <c:v>1.1076</c:v>
                </c:pt>
                <c:pt idx="1116">
                  <c:v>1.1086</c:v>
                </c:pt>
                <c:pt idx="1117">
                  <c:v>1.1096</c:v>
                </c:pt>
                <c:pt idx="1118">
                  <c:v>1.1106</c:v>
                </c:pt>
                <c:pt idx="1119">
                  <c:v>1.1116</c:v>
                </c:pt>
                <c:pt idx="1120">
                  <c:v>1.1126</c:v>
                </c:pt>
                <c:pt idx="1121">
                  <c:v>1.1136</c:v>
                </c:pt>
                <c:pt idx="1122">
                  <c:v>1.1146</c:v>
                </c:pt>
                <c:pt idx="1123">
                  <c:v>1.1156</c:v>
                </c:pt>
                <c:pt idx="1124">
                  <c:v>1.1166</c:v>
                </c:pt>
                <c:pt idx="1125">
                  <c:v>1.1176</c:v>
                </c:pt>
                <c:pt idx="1126">
                  <c:v>1.1186</c:v>
                </c:pt>
                <c:pt idx="1127">
                  <c:v>1.1196</c:v>
                </c:pt>
                <c:pt idx="1128">
                  <c:v>1.1206</c:v>
                </c:pt>
                <c:pt idx="1129">
                  <c:v>1.1216</c:v>
                </c:pt>
                <c:pt idx="1130">
                  <c:v>1.1226</c:v>
                </c:pt>
                <c:pt idx="1131">
                  <c:v>1.1236</c:v>
                </c:pt>
                <c:pt idx="1132">
                  <c:v>1.1246</c:v>
                </c:pt>
                <c:pt idx="1133">
                  <c:v>1.1256</c:v>
                </c:pt>
                <c:pt idx="1134">
                  <c:v>1.1266</c:v>
                </c:pt>
                <c:pt idx="1135">
                  <c:v>1.1276</c:v>
                </c:pt>
                <c:pt idx="1136">
                  <c:v>1.1286</c:v>
                </c:pt>
                <c:pt idx="1137">
                  <c:v>1.1296</c:v>
                </c:pt>
                <c:pt idx="1138">
                  <c:v>1.1306</c:v>
                </c:pt>
                <c:pt idx="1139">
                  <c:v>1.1316</c:v>
                </c:pt>
                <c:pt idx="1140">
                  <c:v>1.1326</c:v>
                </c:pt>
                <c:pt idx="1141">
                  <c:v>1.1336</c:v>
                </c:pt>
                <c:pt idx="1142">
                  <c:v>1.1346</c:v>
                </c:pt>
                <c:pt idx="1143">
                  <c:v>1.1356</c:v>
                </c:pt>
                <c:pt idx="1144">
                  <c:v>1.1366</c:v>
                </c:pt>
                <c:pt idx="1145">
                  <c:v>1.1376</c:v>
                </c:pt>
                <c:pt idx="1146">
                  <c:v>1.1386</c:v>
                </c:pt>
                <c:pt idx="1147">
                  <c:v>1.1396</c:v>
                </c:pt>
                <c:pt idx="1148">
                  <c:v>1.1406</c:v>
                </c:pt>
                <c:pt idx="1149">
                  <c:v>1.1416</c:v>
                </c:pt>
                <c:pt idx="1150">
                  <c:v>1.1426</c:v>
                </c:pt>
                <c:pt idx="1151">
                  <c:v>1.1436</c:v>
                </c:pt>
                <c:pt idx="1152">
                  <c:v>1.1446</c:v>
                </c:pt>
                <c:pt idx="1153">
                  <c:v>1.1456</c:v>
                </c:pt>
                <c:pt idx="1154">
                  <c:v>1.1466</c:v>
                </c:pt>
                <c:pt idx="1155">
                  <c:v>1.1476</c:v>
                </c:pt>
                <c:pt idx="1156">
                  <c:v>1.1486</c:v>
                </c:pt>
                <c:pt idx="1157">
                  <c:v>1.1496</c:v>
                </c:pt>
                <c:pt idx="1158">
                  <c:v>1.1506</c:v>
                </c:pt>
                <c:pt idx="1159">
                  <c:v>1.1516</c:v>
                </c:pt>
                <c:pt idx="1160">
                  <c:v>1.1526</c:v>
                </c:pt>
                <c:pt idx="1161">
                  <c:v>1.1536</c:v>
                </c:pt>
                <c:pt idx="1162">
                  <c:v>1.1546</c:v>
                </c:pt>
                <c:pt idx="1163">
                  <c:v>1.1556</c:v>
                </c:pt>
                <c:pt idx="1164">
                  <c:v>1.1566</c:v>
                </c:pt>
                <c:pt idx="1165">
                  <c:v>1.1576</c:v>
                </c:pt>
                <c:pt idx="1166">
                  <c:v>1.1586</c:v>
                </c:pt>
                <c:pt idx="1167">
                  <c:v>1.1596</c:v>
                </c:pt>
                <c:pt idx="1168">
                  <c:v>1.1606</c:v>
                </c:pt>
                <c:pt idx="1169">
                  <c:v>1.1616</c:v>
                </c:pt>
                <c:pt idx="1170">
                  <c:v>1.1626</c:v>
                </c:pt>
                <c:pt idx="1171">
                  <c:v>1.1636</c:v>
                </c:pt>
                <c:pt idx="1172">
                  <c:v>1.1646</c:v>
                </c:pt>
                <c:pt idx="1173">
                  <c:v>1.1656</c:v>
                </c:pt>
                <c:pt idx="1174">
                  <c:v>1.1666</c:v>
                </c:pt>
                <c:pt idx="1175">
                  <c:v>1.1676</c:v>
                </c:pt>
                <c:pt idx="1176">
                  <c:v>1.1686</c:v>
                </c:pt>
                <c:pt idx="1177">
                  <c:v>1.1696</c:v>
                </c:pt>
                <c:pt idx="1178">
                  <c:v>1.1706</c:v>
                </c:pt>
                <c:pt idx="1179">
                  <c:v>1.1716</c:v>
                </c:pt>
                <c:pt idx="1180">
                  <c:v>1.1726</c:v>
                </c:pt>
                <c:pt idx="1181">
                  <c:v>1.1736</c:v>
                </c:pt>
                <c:pt idx="1182">
                  <c:v>1.1746</c:v>
                </c:pt>
                <c:pt idx="1183">
                  <c:v>1.1756</c:v>
                </c:pt>
                <c:pt idx="1184">
                  <c:v>1.1766</c:v>
                </c:pt>
                <c:pt idx="1185">
                  <c:v>1.1776</c:v>
                </c:pt>
                <c:pt idx="1186">
                  <c:v>1.1786</c:v>
                </c:pt>
                <c:pt idx="1187">
                  <c:v>1.1796</c:v>
                </c:pt>
                <c:pt idx="1188">
                  <c:v>1.1806</c:v>
                </c:pt>
                <c:pt idx="1189">
                  <c:v>1.1816</c:v>
                </c:pt>
                <c:pt idx="1190">
                  <c:v>1.1826</c:v>
                </c:pt>
                <c:pt idx="1191">
                  <c:v>1.1836</c:v>
                </c:pt>
                <c:pt idx="1192">
                  <c:v>1.1846</c:v>
                </c:pt>
                <c:pt idx="1193">
                  <c:v>1.1856</c:v>
                </c:pt>
                <c:pt idx="1194">
                  <c:v>1.1866</c:v>
                </c:pt>
                <c:pt idx="1195">
                  <c:v>1.1876</c:v>
                </c:pt>
                <c:pt idx="1196">
                  <c:v>1.1886</c:v>
                </c:pt>
                <c:pt idx="1197">
                  <c:v>1.1896</c:v>
                </c:pt>
                <c:pt idx="1198">
                  <c:v>1.1906</c:v>
                </c:pt>
                <c:pt idx="1199">
                  <c:v>1.1916</c:v>
                </c:pt>
                <c:pt idx="1200">
                  <c:v>1.1926</c:v>
                </c:pt>
                <c:pt idx="1201">
                  <c:v>1.1936</c:v>
                </c:pt>
                <c:pt idx="1202">
                  <c:v>1.1946</c:v>
                </c:pt>
                <c:pt idx="1203">
                  <c:v>1.1956</c:v>
                </c:pt>
                <c:pt idx="1204">
                  <c:v>1.1966</c:v>
                </c:pt>
                <c:pt idx="1205">
                  <c:v>1.1976</c:v>
                </c:pt>
                <c:pt idx="1206">
                  <c:v>1.1986</c:v>
                </c:pt>
                <c:pt idx="1207">
                  <c:v>1.1996</c:v>
                </c:pt>
                <c:pt idx="1208">
                  <c:v>1.2006</c:v>
                </c:pt>
                <c:pt idx="1209">
                  <c:v>1.2016</c:v>
                </c:pt>
                <c:pt idx="1210">
                  <c:v>1.2026</c:v>
                </c:pt>
                <c:pt idx="1211">
                  <c:v>1.2036</c:v>
                </c:pt>
                <c:pt idx="1212">
                  <c:v>1.2046</c:v>
                </c:pt>
                <c:pt idx="1213">
                  <c:v>1.2056</c:v>
                </c:pt>
                <c:pt idx="1214">
                  <c:v>1.2066</c:v>
                </c:pt>
                <c:pt idx="1215">
                  <c:v>1.2076</c:v>
                </c:pt>
                <c:pt idx="1216">
                  <c:v>1.2086</c:v>
                </c:pt>
                <c:pt idx="1217">
                  <c:v>1.2096</c:v>
                </c:pt>
                <c:pt idx="1218">
                  <c:v>1.2106</c:v>
                </c:pt>
                <c:pt idx="1219">
                  <c:v>1.2116</c:v>
                </c:pt>
                <c:pt idx="1220">
                  <c:v>1.2126</c:v>
                </c:pt>
                <c:pt idx="1221">
                  <c:v>1.2136</c:v>
                </c:pt>
                <c:pt idx="1222">
                  <c:v>1.2146</c:v>
                </c:pt>
                <c:pt idx="1223">
                  <c:v>1.2156</c:v>
                </c:pt>
                <c:pt idx="1224">
                  <c:v>1.2166</c:v>
                </c:pt>
                <c:pt idx="1225">
                  <c:v>1.2176</c:v>
                </c:pt>
                <c:pt idx="1226">
                  <c:v>1.2186</c:v>
                </c:pt>
                <c:pt idx="1227">
                  <c:v>1.2196</c:v>
                </c:pt>
                <c:pt idx="1228">
                  <c:v>1.2206</c:v>
                </c:pt>
                <c:pt idx="1229">
                  <c:v>1.2216</c:v>
                </c:pt>
                <c:pt idx="1230">
                  <c:v>1.2226</c:v>
                </c:pt>
                <c:pt idx="1231">
                  <c:v>1.2236</c:v>
                </c:pt>
                <c:pt idx="1232">
                  <c:v>1.2246</c:v>
                </c:pt>
                <c:pt idx="1233">
                  <c:v>1.2256</c:v>
                </c:pt>
                <c:pt idx="1234">
                  <c:v>1.2266</c:v>
                </c:pt>
                <c:pt idx="1235">
                  <c:v>1.2276</c:v>
                </c:pt>
                <c:pt idx="1236">
                  <c:v>1.2286</c:v>
                </c:pt>
                <c:pt idx="1237">
                  <c:v>1.2296</c:v>
                </c:pt>
                <c:pt idx="1238">
                  <c:v>1.2306</c:v>
                </c:pt>
                <c:pt idx="1239">
                  <c:v>1.2316</c:v>
                </c:pt>
                <c:pt idx="1240">
                  <c:v>1.2326</c:v>
                </c:pt>
                <c:pt idx="1241">
                  <c:v>1.2336</c:v>
                </c:pt>
                <c:pt idx="1242">
                  <c:v>1.2346</c:v>
                </c:pt>
                <c:pt idx="1243">
                  <c:v>1.2356</c:v>
                </c:pt>
                <c:pt idx="1244">
                  <c:v>1.2366</c:v>
                </c:pt>
                <c:pt idx="1245">
                  <c:v>1.2376</c:v>
                </c:pt>
                <c:pt idx="1246">
                  <c:v>1.2386</c:v>
                </c:pt>
                <c:pt idx="1247">
                  <c:v>1.2396</c:v>
                </c:pt>
                <c:pt idx="1248">
                  <c:v>1.2406</c:v>
                </c:pt>
                <c:pt idx="1249">
                  <c:v>1.2416</c:v>
                </c:pt>
                <c:pt idx="1250">
                  <c:v>1.2426</c:v>
                </c:pt>
                <c:pt idx="1251">
                  <c:v>1.2436</c:v>
                </c:pt>
                <c:pt idx="1252">
                  <c:v>1.2446</c:v>
                </c:pt>
                <c:pt idx="1253">
                  <c:v>1.2456</c:v>
                </c:pt>
                <c:pt idx="1254">
                  <c:v>1.2466</c:v>
                </c:pt>
                <c:pt idx="1255">
                  <c:v>1.2476</c:v>
                </c:pt>
                <c:pt idx="1256">
                  <c:v>1.2486</c:v>
                </c:pt>
                <c:pt idx="1257">
                  <c:v>1.2496</c:v>
                </c:pt>
                <c:pt idx="1258">
                  <c:v>1.2506</c:v>
                </c:pt>
                <c:pt idx="1259">
                  <c:v>1.2516</c:v>
                </c:pt>
                <c:pt idx="1260">
                  <c:v>1.2526</c:v>
                </c:pt>
                <c:pt idx="1261">
                  <c:v>1.2536</c:v>
                </c:pt>
                <c:pt idx="1262">
                  <c:v>1.2546</c:v>
                </c:pt>
                <c:pt idx="1263">
                  <c:v>1.2556</c:v>
                </c:pt>
                <c:pt idx="1264">
                  <c:v>1.2566</c:v>
                </c:pt>
                <c:pt idx="1265">
                  <c:v>1.2576</c:v>
                </c:pt>
                <c:pt idx="1266">
                  <c:v>1.2586</c:v>
                </c:pt>
                <c:pt idx="1267">
                  <c:v>1.2596</c:v>
                </c:pt>
                <c:pt idx="1268">
                  <c:v>1.2606</c:v>
                </c:pt>
                <c:pt idx="1269">
                  <c:v>1.2616</c:v>
                </c:pt>
                <c:pt idx="1270">
                  <c:v>1.2626</c:v>
                </c:pt>
                <c:pt idx="1271">
                  <c:v>1.2636</c:v>
                </c:pt>
                <c:pt idx="1272">
                  <c:v>1.2646</c:v>
                </c:pt>
                <c:pt idx="1273">
                  <c:v>1.2656</c:v>
                </c:pt>
                <c:pt idx="1274">
                  <c:v>1.2666</c:v>
                </c:pt>
                <c:pt idx="1275">
                  <c:v>1.2676</c:v>
                </c:pt>
                <c:pt idx="1276">
                  <c:v>1.2686</c:v>
                </c:pt>
                <c:pt idx="1277">
                  <c:v>1.2696</c:v>
                </c:pt>
                <c:pt idx="1278">
                  <c:v>1.2706</c:v>
                </c:pt>
                <c:pt idx="1279">
                  <c:v>1.2716</c:v>
                </c:pt>
                <c:pt idx="1280">
                  <c:v>1.2726</c:v>
                </c:pt>
                <c:pt idx="1281">
                  <c:v>1.2736</c:v>
                </c:pt>
                <c:pt idx="1282">
                  <c:v>1.2746</c:v>
                </c:pt>
                <c:pt idx="1283">
                  <c:v>1.2756</c:v>
                </c:pt>
                <c:pt idx="1284">
                  <c:v>1.2766</c:v>
                </c:pt>
                <c:pt idx="1285">
                  <c:v>1.2776</c:v>
                </c:pt>
                <c:pt idx="1286">
                  <c:v>1.2786</c:v>
                </c:pt>
                <c:pt idx="1287">
                  <c:v>1.2796</c:v>
                </c:pt>
                <c:pt idx="1288">
                  <c:v>1.2806</c:v>
                </c:pt>
                <c:pt idx="1289">
                  <c:v>1.2816</c:v>
                </c:pt>
                <c:pt idx="1290">
                  <c:v>1.2826</c:v>
                </c:pt>
                <c:pt idx="1291">
                  <c:v>1.2836</c:v>
                </c:pt>
                <c:pt idx="1292">
                  <c:v>1.2846</c:v>
                </c:pt>
                <c:pt idx="1293">
                  <c:v>1.2856</c:v>
                </c:pt>
                <c:pt idx="1294">
                  <c:v>1.2866</c:v>
                </c:pt>
                <c:pt idx="1295">
                  <c:v>1.2876</c:v>
                </c:pt>
                <c:pt idx="1296">
                  <c:v>1.2886</c:v>
                </c:pt>
                <c:pt idx="1297">
                  <c:v>1.2896</c:v>
                </c:pt>
                <c:pt idx="1298">
                  <c:v>1.2906</c:v>
                </c:pt>
                <c:pt idx="1299">
                  <c:v>1.2916</c:v>
                </c:pt>
                <c:pt idx="1300">
                  <c:v>1.2926</c:v>
                </c:pt>
                <c:pt idx="1301">
                  <c:v>1.2936</c:v>
                </c:pt>
                <c:pt idx="1302">
                  <c:v>1.2946</c:v>
                </c:pt>
                <c:pt idx="1303">
                  <c:v>1.2956</c:v>
                </c:pt>
                <c:pt idx="1304">
                  <c:v>1.2966</c:v>
                </c:pt>
                <c:pt idx="1305">
                  <c:v>1.2976</c:v>
                </c:pt>
                <c:pt idx="1306">
                  <c:v>1.2986</c:v>
                </c:pt>
                <c:pt idx="1307">
                  <c:v>1.2996</c:v>
                </c:pt>
                <c:pt idx="1308">
                  <c:v>1.3006</c:v>
                </c:pt>
                <c:pt idx="1309">
                  <c:v>1.3016</c:v>
                </c:pt>
                <c:pt idx="1310">
                  <c:v>1.3026</c:v>
                </c:pt>
                <c:pt idx="1311">
                  <c:v>1.3036</c:v>
                </c:pt>
                <c:pt idx="1312">
                  <c:v>1.3046</c:v>
                </c:pt>
                <c:pt idx="1313">
                  <c:v>1.3056</c:v>
                </c:pt>
                <c:pt idx="1314">
                  <c:v>1.3066</c:v>
                </c:pt>
                <c:pt idx="1315">
                  <c:v>1.3076</c:v>
                </c:pt>
                <c:pt idx="1316">
                  <c:v>1.3086</c:v>
                </c:pt>
                <c:pt idx="1317">
                  <c:v>1.3096</c:v>
                </c:pt>
                <c:pt idx="1318">
                  <c:v>1.3106</c:v>
                </c:pt>
                <c:pt idx="1319">
                  <c:v>1.3116</c:v>
                </c:pt>
                <c:pt idx="1320">
                  <c:v>1.3126</c:v>
                </c:pt>
                <c:pt idx="1321">
                  <c:v>1.3136</c:v>
                </c:pt>
                <c:pt idx="1322">
                  <c:v>1.3146</c:v>
                </c:pt>
                <c:pt idx="1323">
                  <c:v>1.3156</c:v>
                </c:pt>
                <c:pt idx="1324">
                  <c:v>1.3166</c:v>
                </c:pt>
                <c:pt idx="1325">
                  <c:v>1.3176</c:v>
                </c:pt>
                <c:pt idx="1326">
                  <c:v>1.3186</c:v>
                </c:pt>
                <c:pt idx="1327">
                  <c:v>1.3196</c:v>
                </c:pt>
                <c:pt idx="1328">
                  <c:v>1.3206</c:v>
                </c:pt>
                <c:pt idx="1329">
                  <c:v>1.3216</c:v>
                </c:pt>
                <c:pt idx="1330">
                  <c:v>1.3226</c:v>
                </c:pt>
                <c:pt idx="1331">
                  <c:v>1.3236</c:v>
                </c:pt>
                <c:pt idx="1332">
                  <c:v>1.3246</c:v>
                </c:pt>
                <c:pt idx="1333">
                  <c:v>1.3256</c:v>
                </c:pt>
                <c:pt idx="1334">
                  <c:v>1.3266</c:v>
                </c:pt>
                <c:pt idx="1335">
                  <c:v>1.3276</c:v>
                </c:pt>
                <c:pt idx="1336">
                  <c:v>1.3286</c:v>
                </c:pt>
                <c:pt idx="1337">
                  <c:v>1.3296</c:v>
                </c:pt>
                <c:pt idx="1338">
                  <c:v>1.3306</c:v>
                </c:pt>
                <c:pt idx="1339">
                  <c:v>1.3316</c:v>
                </c:pt>
                <c:pt idx="1340">
                  <c:v>1.3326</c:v>
                </c:pt>
                <c:pt idx="1341">
                  <c:v>1.3336</c:v>
                </c:pt>
                <c:pt idx="1342">
                  <c:v>1.3346</c:v>
                </c:pt>
                <c:pt idx="1343">
                  <c:v>1.3356</c:v>
                </c:pt>
                <c:pt idx="1344">
                  <c:v>1.3366</c:v>
                </c:pt>
                <c:pt idx="1345">
                  <c:v>1.3376</c:v>
                </c:pt>
                <c:pt idx="1346">
                  <c:v>1.3386</c:v>
                </c:pt>
                <c:pt idx="1347">
                  <c:v>1.3396</c:v>
                </c:pt>
                <c:pt idx="1348">
                  <c:v>1.3406</c:v>
                </c:pt>
                <c:pt idx="1349">
                  <c:v>1.3416</c:v>
                </c:pt>
                <c:pt idx="1350">
                  <c:v>1.3426</c:v>
                </c:pt>
                <c:pt idx="1351">
                  <c:v>1.3436</c:v>
                </c:pt>
                <c:pt idx="1352">
                  <c:v>1.3446</c:v>
                </c:pt>
                <c:pt idx="1353">
                  <c:v>1.3456</c:v>
                </c:pt>
                <c:pt idx="1354">
                  <c:v>1.3466</c:v>
                </c:pt>
                <c:pt idx="1355">
                  <c:v>1.3476</c:v>
                </c:pt>
                <c:pt idx="1356">
                  <c:v>1.3486</c:v>
                </c:pt>
                <c:pt idx="1357">
                  <c:v>1.3496</c:v>
                </c:pt>
                <c:pt idx="1358">
                  <c:v>1.3506</c:v>
                </c:pt>
                <c:pt idx="1359">
                  <c:v>1.3516</c:v>
                </c:pt>
                <c:pt idx="1360">
                  <c:v>1.3526</c:v>
                </c:pt>
                <c:pt idx="1361">
                  <c:v>1.3536</c:v>
                </c:pt>
                <c:pt idx="1362">
                  <c:v>1.3546</c:v>
                </c:pt>
                <c:pt idx="1363">
                  <c:v>1.3556</c:v>
                </c:pt>
                <c:pt idx="1364">
                  <c:v>1.3566</c:v>
                </c:pt>
                <c:pt idx="1365">
                  <c:v>1.3576</c:v>
                </c:pt>
                <c:pt idx="1366">
                  <c:v>1.3586</c:v>
                </c:pt>
                <c:pt idx="1367">
                  <c:v>1.3596</c:v>
                </c:pt>
                <c:pt idx="1368">
                  <c:v>1.3606</c:v>
                </c:pt>
                <c:pt idx="1369">
                  <c:v>1.3616</c:v>
                </c:pt>
                <c:pt idx="1370">
                  <c:v>1.3626</c:v>
                </c:pt>
                <c:pt idx="1371">
                  <c:v>1.3636</c:v>
                </c:pt>
                <c:pt idx="1372">
                  <c:v>1.3646</c:v>
                </c:pt>
                <c:pt idx="1373">
                  <c:v>1.3656</c:v>
                </c:pt>
                <c:pt idx="1374">
                  <c:v>1.3666</c:v>
                </c:pt>
                <c:pt idx="1375">
                  <c:v>1.3676</c:v>
                </c:pt>
                <c:pt idx="1376">
                  <c:v>1.3686</c:v>
                </c:pt>
                <c:pt idx="1377">
                  <c:v>1.3696</c:v>
                </c:pt>
                <c:pt idx="1378">
                  <c:v>1.3706</c:v>
                </c:pt>
                <c:pt idx="1379">
                  <c:v>1.3716</c:v>
                </c:pt>
                <c:pt idx="1380">
                  <c:v>1.3726</c:v>
                </c:pt>
                <c:pt idx="1381">
                  <c:v>1.3736</c:v>
                </c:pt>
                <c:pt idx="1382">
                  <c:v>1.3746</c:v>
                </c:pt>
                <c:pt idx="1383">
                  <c:v>1.3756</c:v>
                </c:pt>
                <c:pt idx="1384">
                  <c:v>1.3766</c:v>
                </c:pt>
                <c:pt idx="1385">
                  <c:v>1.3776</c:v>
                </c:pt>
                <c:pt idx="1386">
                  <c:v>1.3786</c:v>
                </c:pt>
                <c:pt idx="1387">
                  <c:v>1.3796</c:v>
                </c:pt>
                <c:pt idx="1388">
                  <c:v>1.3806</c:v>
                </c:pt>
                <c:pt idx="1389">
                  <c:v>1.3816</c:v>
                </c:pt>
                <c:pt idx="1390">
                  <c:v>1.3826</c:v>
                </c:pt>
                <c:pt idx="1391">
                  <c:v>1.3836</c:v>
                </c:pt>
                <c:pt idx="1392">
                  <c:v>1.3846</c:v>
                </c:pt>
                <c:pt idx="1393">
                  <c:v>1.3856</c:v>
                </c:pt>
                <c:pt idx="1394">
                  <c:v>1.3866</c:v>
                </c:pt>
                <c:pt idx="1395">
                  <c:v>1.3876</c:v>
                </c:pt>
                <c:pt idx="1396">
                  <c:v>1.3886</c:v>
                </c:pt>
                <c:pt idx="1397">
                  <c:v>1.3896</c:v>
                </c:pt>
                <c:pt idx="1398">
                  <c:v>1.3906</c:v>
                </c:pt>
                <c:pt idx="1399">
                  <c:v>1.3916</c:v>
                </c:pt>
                <c:pt idx="1400">
                  <c:v>1.3926</c:v>
                </c:pt>
                <c:pt idx="1401">
                  <c:v>1.3936</c:v>
                </c:pt>
                <c:pt idx="1402">
                  <c:v>1.3946</c:v>
                </c:pt>
                <c:pt idx="1403">
                  <c:v>1.3956</c:v>
                </c:pt>
                <c:pt idx="1404">
                  <c:v>1.3966</c:v>
                </c:pt>
                <c:pt idx="1405">
                  <c:v>1.3976</c:v>
                </c:pt>
                <c:pt idx="1406">
                  <c:v>1.3986</c:v>
                </c:pt>
                <c:pt idx="1407">
                  <c:v>1.3996</c:v>
                </c:pt>
                <c:pt idx="1408">
                  <c:v>1.4006</c:v>
                </c:pt>
                <c:pt idx="1409">
                  <c:v>1.4016</c:v>
                </c:pt>
                <c:pt idx="1410">
                  <c:v>1.4026</c:v>
                </c:pt>
                <c:pt idx="1411">
                  <c:v>1.4036</c:v>
                </c:pt>
                <c:pt idx="1412">
                  <c:v>1.4046</c:v>
                </c:pt>
                <c:pt idx="1413">
                  <c:v>1.4056</c:v>
                </c:pt>
                <c:pt idx="1414">
                  <c:v>1.4066</c:v>
                </c:pt>
                <c:pt idx="1415">
                  <c:v>1.4076</c:v>
                </c:pt>
                <c:pt idx="1416">
                  <c:v>1.4086</c:v>
                </c:pt>
                <c:pt idx="1417">
                  <c:v>1.4096</c:v>
                </c:pt>
                <c:pt idx="1418">
                  <c:v>1.4106</c:v>
                </c:pt>
                <c:pt idx="1419">
                  <c:v>1.4116</c:v>
                </c:pt>
                <c:pt idx="1420">
                  <c:v>1.4126</c:v>
                </c:pt>
                <c:pt idx="1421">
                  <c:v>1.4136</c:v>
                </c:pt>
                <c:pt idx="1422">
                  <c:v>1.4146</c:v>
                </c:pt>
                <c:pt idx="1423">
                  <c:v>1.4156</c:v>
                </c:pt>
                <c:pt idx="1424">
                  <c:v>1.4166</c:v>
                </c:pt>
                <c:pt idx="1425">
                  <c:v>1.4176</c:v>
                </c:pt>
                <c:pt idx="1426">
                  <c:v>1.4186</c:v>
                </c:pt>
                <c:pt idx="1427">
                  <c:v>1.4196</c:v>
                </c:pt>
                <c:pt idx="1428">
                  <c:v>1.4206</c:v>
                </c:pt>
                <c:pt idx="1429">
                  <c:v>1.4216</c:v>
                </c:pt>
                <c:pt idx="1430">
                  <c:v>1.4226</c:v>
                </c:pt>
                <c:pt idx="1431">
                  <c:v>1.4236</c:v>
                </c:pt>
                <c:pt idx="1432">
                  <c:v>1.4246</c:v>
                </c:pt>
                <c:pt idx="1433">
                  <c:v>1.4256</c:v>
                </c:pt>
                <c:pt idx="1434">
                  <c:v>1.4266</c:v>
                </c:pt>
                <c:pt idx="1435">
                  <c:v>1.4276</c:v>
                </c:pt>
                <c:pt idx="1436">
                  <c:v>1.4286</c:v>
                </c:pt>
                <c:pt idx="1437">
                  <c:v>1.4296</c:v>
                </c:pt>
                <c:pt idx="1438">
                  <c:v>1.4306</c:v>
                </c:pt>
                <c:pt idx="1439">
                  <c:v>1.4316</c:v>
                </c:pt>
                <c:pt idx="1440">
                  <c:v>1.4326</c:v>
                </c:pt>
                <c:pt idx="1441">
                  <c:v>1.4336</c:v>
                </c:pt>
                <c:pt idx="1442">
                  <c:v>1.4346</c:v>
                </c:pt>
                <c:pt idx="1443">
                  <c:v>1.4356</c:v>
                </c:pt>
                <c:pt idx="1444">
                  <c:v>1.4366</c:v>
                </c:pt>
                <c:pt idx="1445">
                  <c:v>1.4376</c:v>
                </c:pt>
                <c:pt idx="1446">
                  <c:v>1.4386</c:v>
                </c:pt>
                <c:pt idx="1447">
                  <c:v>1.4396</c:v>
                </c:pt>
                <c:pt idx="1448">
                  <c:v>1.4406</c:v>
                </c:pt>
                <c:pt idx="1449">
                  <c:v>1.4416</c:v>
                </c:pt>
                <c:pt idx="1450">
                  <c:v>1.4426</c:v>
                </c:pt>
                <c:pt idx="1451">
                  <c:v>1.4436</c:v>
                </c:pt>
                <c:pt idx="1452">
                  <c:v>1.4446</c:v>
                </c:pt>
                <c:pt idx="1453">
                  <c:v>1.4456</c:v>
                </c:pt>
                <c:pt idx="1454">
                  <c:v>1.4466</c:v>
                </c:pt>
                <c:pt idx="1455">
                  <c:v>1.4476</c:v>
                </c:pt>
                <c:pt idx="1456">
                  <c:v>1.4486</c:v>
                </c:pt>
                <c:pt idx="1457">
                  <c:v>1.4496</c:v>
                </c:pt>
                <c:pt idx="1458">
                  <c:v>1.4506</c:v>
                </c:pt>
                <c:pt idx="1459">
                  <c:v>1.4516</c:v>
                </c:pt>
                <c:pt idx="1460">
                  <c:v>1.4526</c:v>
                </c:pt>
                <c:pt idx="1461">
                  <c:v>1.4536</c:v>
                </c:pt>
                <c:pt idx="1462">
                  <c:v>1.4546</c:v>
                </c:pt>
                <c:pt idx="1463">
                  <c:v>1.4556</c:v>
                </c:pt>
                <c:pt idx="1464">
                  <c:v>1.4566</c:v>
                </c:pt>
                <c:pt idx="1465">
                  <c:v>1.4576</c:v>
                </c:pt>
                <c:pt idx="1466">
                  <c:v>1.4586</c:v>
                </c:pt>
                <c:pt idx="1467">
                  <c:v>1.4596</c:v>
                </c:pt>
                <c:pt idx="1468">
                  <c:v>1.4606</c:v>
                </c:pt>
                <c:pt idx="1469">
                  <c:v>1.4616</c:v>
                </c:pt>
                <c:pt idx="1470">
                  <c:v>1.4626</c:v>
                </c:pt>
                <c:pt idx="1471">
                  <c:v>1.4636</c:v>
                </c:pt>
                <c:pt idx="1472">
                  <c:v>1.4646</c:v>
                </c:pt>
                <c:pt idx="1473">
                  <c:v>1.4656</c:v>
                </c:pt>
                <c:pt idx="1474">
                  <c:v>1.4666</c:v>
                </c:pt>
                <c:pt idx="1475">
                  <c:v>1.4676</c:v>
                </c:pt>
                <c:pt idx="1476">
                  <c:v>1.4686</c:v>
                </c:pt>
                <c:pt idx="1477">
                  <c:v>1.4696</c:v>
                </c:pt>
                <c:pt idx="1478">
                  <c:v>1.4706</c:v>
                </c:pt>
                <c:pt idx="1479">
                  <c:v>1.4716</c:v>
                </c:pt>
                <c:pt idx="1480">
                  <c:v>1.4726</c:v>
                </c:pt>
                <c:pt idx="1481">
                  <c:v>1.4736</c:v>
                </c:pt>
                <c:pt idx="1482">
                  <c:v>1.4746</c:v>
                </c:pt>
                <c:pt idx="1483">
                  <c:v>1.4756</c:v>
                </c:pt>
                <c:pt idx="1484">
                  <c:v>1.4766</c:v>
                </c:pt>
                <c:pt idx="1485">
                  <c:v>1.4776</c:v>
                </c:pt>
                <c:pt idx="1486">
                  <c:v>1.4786</c:v>
                </c:pt>
                <c:pt idx="1487">
                  <c:v>1.4796</c:v>
                </c:pt>
                <c:pt idx="1488">
                  <c:v>1.4806</c:v>
                </c:pt>
                <c:pt idx="1489">
                  <c:v>1.4816</c:v>
                </c:pt>
                <c:pt idx="1490">
                  <c:v>1.4826</c:v>
                </c:pt>
                <c:pt idx="1491">
                  <c:v>1.4836</c:v>
                </c:pt>
                <c:pt idx="1492">
                  <c:v>1.4846</c:v>
                </c:pt>
                <c:pt idx="1493">
                  <c:v>1.4856</c:v>
                </c:pt>
                <c:pt idx="1494">
                  <c:v>1.4866</c:v>
                </c:pt>
                <c:pt idx="1495">
                  <c:v>1.4876</c:v>
                </c:pt>
                <c:pt idx="1496">
                  <c:v>1.4886</c:v>
                </c:pt>
                <c:pt idx="1497">
                  <c:v>1.4896</c:v>
                </c:pt>
                <c:pt idx="1498">
                  <c:v>1.4906</c:v>
                </c:pt>
                <c:pt idx="1499">
                  <c:v>1.4916</c:v>
                </c:pt>
                <c:pt idx="1500">
                  <c:v>1.4926</c:v>
                </c:pt>
                <c:pt idx="1501">
                  <c:v>1.4936</c:v>
                </c:pt>
                <c:pt idx="1502">
                  <c:v>1.4946</c:v>
                </c:pt>
                <c:pt idx="1503">
                  <c:v>1.4956</c:v>
                </c:pt>
                <c:pt idx="1504">
                  <c:v>1.4966</c:v>
                </c:pt>
                <c:pt idx="1505">
                  <c:v>1.4976</c:v>
                </c:pt>
                <c:pt idx="1506">
                  <c:v>1.4986</c:v>
                </c:pt>
                <c:pt idx="1507">
                  <c:v>1.4996</c:v>
                </c:pt>
                <c:pt idx="1508">
                  <c:v>1.5006</c:v>
                </c:pt>
                <c:pt idx="1509">
                  <c:v>1.5016</c:v>
                </c:pt>
                <c:pt idx="1510">
                  <c:v>1.5026</c:v>
                </c:pt>
                <c:pt idx="1511">
                  <c:v>1.5036</c:v>
                </c:pt>
                <c:pt idx="1512">
                  <c:v>1.5046</c:v>
                </c:pt>
                <c:pt idx="1513">
                  <c:v>1.5056</c:v>
                </c:pt>
                <c:pt idx="1514">
                  <c:v>1.5066</c:v>
                </c:pt>
                <c:pt idx="1515">
                  <c:v>1.5076</c:v>
                </c:pt>
                <c:pt idx="1516">
                  <c:v>1.5086</c:v>
                </c:pt>
                <c:pt idx="1517">
                  <c:v>1.5096</c:v>
                </c:pt>
                <c:pt idx="1518">
                  <c:v>1.5106</c:v>
                </c:pt>
                <c:pt idx="1519">
                  <c:v>1.5116</c:v>
                </c:pt>
                <c:pt idx="1520">
                  <c:v>1.5126</c:v>
                </c:pt>
                <c:pt idx="1521">
                  <c:v>1.5136</c:v>
                </c:pt>
                <c:pt idx="1522">
                  <c:v>1.5146</c:v>
                </c:pt>
                <c:pt idx="1523">
                  <c:v>1.5156</c:v>
                </c:pt>
                <c:pt idx="1524">
                  <c:v>1.5166</c:v>
                </c:pt>
                <c:pt idx="1525">
                  <c:v>1.5176</c:v>
                </c:pt>
                <c:pt idx="1526">
                  <c:v>1.5186</c:v>
                </c:pt>
                <c:pt idx="1527">
                  <c:v>1.5196</c:v>
                </c:pt>
                <c:pt idx="1528">
                  <c:v>1.5206</c:v>
                </c:pt>
                <c:pt idx="1529">
                  <c:v>1.5216</c:v>
                </c:pt>
                <c:pt idx="1530">
                  <c:v>1.5226</c:v>
                </c:pt>
                <c:pt idx="1531">
                  <c:v>1.5236</c:v>
                </c:pt>
                <c:pt idx="1532">
                  <c:v>1.5246</c:v>
                </c:pt>
                <c:pt idx="1533">
                  <c:v>1.5256</c:v>
                </c:pt>
                <c:pt idx="1534">
                  <c:v>1.5266</c:v>
                </c:pt>
                <c:pt idx="1535">
                  <c:v>1.5276</c:v>
                </c:pt>
                <c:pt idx="1536">
                  <c:v>1.5286</c:v>
                </c:pt>
                <c:pt idx="1537">
                  <c:v>1.5296</c:v>
                </c:pt>
                <c:pt idx="1538">
                  <c:v>1.5306</c:v>
                </c:pt>
                <c:pt idx="1539">
                  <c:v>1.5316</c:v>
                </c:pt>
                <c:pt idx="1540">
                  <c:v>1.5326</c:v>
                </c:pt>
                <c:pt idx="1541">
                  <c:v>1.5336</c:v>
                </c:pt>
                <c:pt idx="1542">
                  <c:v>1.5346</c:v>
                </c:pt>
                <c:pt idx="1543">
                  <c:v>1.5356</c:v>
                </c:pt>
                <c:pt idx="1544">
                  <c:v>1.5366</c:v>
                </c:pt>
                <c:pt idx="1545">
                  <c:v>1.5376</c:v>
                </c:pt>
                <c:pt idx="1546">
                  <c:v>1.5386</c:v>
                </c:pt>
                <c:pt idx="1547">
                  <c:v>1.5396</c:v>
                </c:pt>
                <c:pt idx="1548">
                  <c:v>1.5406</c:v>
                </c:pt>
                <c:pt idx="1549">
                  <c:v>1.5416</c:v>
                </c:pt>
                <c:pt idx="1550">
                  <c:v>1.5426</c:v>
                </c:pt>
                <c:pt idx="1551">
                  <c:v>1.5436</c:v>
                </c:pt>
                <c:pt idx="1552">
                  <c:v>1.5446</c:v>
                </c:pt>
                <c:pt idx="1553">
                  <c:v>1.5456</c:v>
                </c:pt>
                <c:pt idx="1554">
                  <c:v>1.5466</c:v>
                </c:pt>
                <c:pt idx="1555">
                  <c:v>1.5476</c:v>
                </c:pt>
                <c:pt idx="1556">
                  <c:v>1.5486</c:v>
                </c:pt>
                <c:pt idx="1557">
                  <c:v>1.5496</c:v>
                </c:pt>
                <c:pt idx="1558">
                  <c:v>1.5506</c:v>
                </c:pt>
                <c:pt idx="1559">
                  <c:v>1.5516</c:v>
                </c:pt>
                <c:pt idx="1560">
                  <c:v>1.5526</c:v>
                </c:pt>
                <c:pt idx="1561">
                  <c:v>1.5536</c:v>
                </c:pt>
                <c:pt idx="1562">
                  <c:v>1.5546</c:v>
                </c:pt>
                <c:pt idx="1563">
                  <c:v>1.5556</c:v>
                </c:pt>
                <c:pt idx="1564">
                  <c:v>1.5566</c:v>
                </c:pt>
                <c:pt idx="1565">
                  <c:v>1.5576</c:v>
                </c:pt>
                <c:pt idx="1566">
                  <c:v>1.5586</c:v>
                </c:pt>
                <c:pt idx="1567">
                  <c:v>1.5596</c:v>
                </c:pt>
                <c:pt idx="1568">
                  <c:v>1.5606</c:v>
                </c:pt>
                <c:pt idx="1569">
                  <c:v>1.5616</c:v>
                </c:pt>
                <c:pt idx="1570">
                  <c:v>1.5626</c:v>
                </c:pt>
                <c:pt idx="1571">
                  <c:v>1.5636</c:v>
                </c:pt>
                <c:pt idx="1572">
                  <c:v>1.5646</c:v>
                </c:pt>
                <c:pt idx="1573">
                  <c:v>1.5656</c:v>
                </c:pt>
                <c:pt idx="1574">
                  <c:v>1.5666</c:v>
                </c:pt>
                <c:pt idx="1575">
                  <c:v>1.5676</c:v>
                </c:pt>
                <c:pt idx="1576">
                  <c:v>1.5686</c:v>
                </c:pt>
                <c:pt idx="1577">
                  <c:v>1.5696</c:v>
                </c:pt>
                <c:pt idx="1578">
                  <c:v>1.5706</c:v>
                </c:pt>
                <c:pt idx="1579">
                  <c:v>1.5716</c:v>
                </c:pt>
                <c:pt idx="1580">
                  <c:v>1.5726</c:v>
                </c:pt>
                <c:pt idx="1581">
                  <c:v>1.5736</c:v>
                </c:pt>
                <c:pt idx="1582">
                  <c:v>1.5746</c:v>
                </c:pt>
                <c:pt idx="1583">
                  <c:v>1.5756</c:v>
                </c:pt>
                <c:pt idx="1584">
                  <c:v>1.5766</c:v>
                </c:pt>
                <c:pt idx="1585">
                  <c:v>1.5776</c:v>
                </c:pt>
                <c:pt idx="1586">
                  <c:v>1.5786</c:v>
                </c:pt>
                <c:pt idx="1587">
                  <c:v>1.5796</c:v>
                </c:pt>
                <c:pt idx="1588">
                  <c:v>1.5806</c:v>
                </c:pt>
                <c:pt idx="1589">
                  <c:v>1.5816</c:v>
                </c:pt>
                <c:pt idx="1590">
                  <c:v>1.5826</c:v>
                </c:pt>
                <c:pt idx="1591">
                  <c:v>1.5836</c:v>
                </c:pt>
                <c:pt idx="1592">
                  <c:v>1.5846</c:v>
                </c:pt>
                <c:pt idx="1593">
                  <c:v>1.5856</c:v>
                </c:pt>
                <c:pt idx="1594">
                  <c:v>1.5866</c:v>
                </c:pt>
                <c:pt idx="1595">
                  <c:v>1.5876</c:v>
                </c:pt>
                <c:pt idx="1596">
                  <c:v>1.5886</c:v>
                </c:pt>
                <c:pt idx="1597">
                  <c:v>1.5896</c:v>
                </c:pt>
                <c:pt idx="1598">
                  <c:v>1.5906</c:v>
                </c:pt>
                <c:pt idx="1599">
                  <c:v>1.5916</c:v>
                </c:pt>
                <c:pt idx="1600">
                  <c:v>1.5926</c:v>
                </c:pt>
                <c:pt idx="1601">
                  <c:v>1.5936</c:v>
                </c:pt>
                <c:pt idx="1602">
                  <c:v>1.5946</c:v>
                </c:pt>
                <c:pt idx="1603">
                  <c:v>1.5956</c:v>
                </c:pt>
                <c:pt idx="1604">
                  <c:v>1.5966</c:v>
                </c:pt>
                <c:pt idx="1605">
                  <c:v>1.5976</c:v>
                </c:pt>
                <c:pt idx="1606">
                  <c:v>1.5986</c:v>
                </c:pt>
                <c:pt idx="1607">
                  <c:v>1.5996</c:v>
                </c:pt>
                <c:pt idx="1608">
                  <c:v>1.6006</c:v>
                </c:pt>
                <c:pt idx="1609">
                  <c:v>1.6016</c:v>
                </c:pt>
                <c:pt idx="1610">
                  <c:v>1.6026</c:v>
                </c:pt>
                <c:pt idx="1611">
                  <c:v>1.6036</c:v>
                </c:pt>
                <c:pt idx="1612">
                  <c:v>1.6046</c:v>
                </c:pt>
                <c:pt idx="1613">
                  <c:v>1.6056</c:v>
                </c:pt>
                <c:pt idx="1614">
                  <c:v>1.6066</c:v>
                </c:pt>
                <c:pt idx="1615">
                  <c:v>1.6076</c:v>
                </c:pt>
                <c:pt idx="1616">
                  <c:v>1.6086</c:v>
                </c:pt>
                <c:pt idx="1617">
                  <c:v>1.6096</c:v>
                </c:pt>
                <c:pt idx="1618">
                  <c:v>1.6106</c:v>
                </c:pt>
                <c:pt idx="1619">
                  <c:v>1.6116</c:v>
                </c:pt>
                <c:pt idx="1620">
                  <c:v>1.6126</c:v>
                </c:pt>
                <c:pt idx="1621">
                  <c:v>1.6136</c:v>
                </c:pt>
                <c:pt idx="1622">
                  <c:v>1.6146</c:v>
                </c:pt>
                <c:pt idx="1623">
                  <c:v>1.6156</c:v>
                </c:pt>
                <c:pt idx="1624">
                  <c:v>1.6166</c:v>
                </c:pt>
                <c:pt idx="1625">
                  <c:v>1.6176</c:v>
                </c:pt>
                <c:pt idx="1626">
                  <c:v>1.6186</c:v>
                </c:pt>
                <c:pt idx="1627">
                  <c:v>1.6196</c:v>
                </c:pt>
                <c:pt idx="1628">
                  <c:v>1.6206</c:v>
                </c:pt>
                <c:pt idx="1629">
                  <c:v>1.6216</c:v>
                </c:pt>
                <c:pt idx="1630">
                  <c:v>1.6226</c:v>
                </c:pt>
                <c:pt idx="1631">
                  <c:v>1.6236</c:v>
                </c:pt>
                <c:pt idx="1632">
                  <c:v>1.6246</c:v>
                </c:pt>
                <c:pt idx="1633">
                  <c:v>1.6256</c:v>
                </c:pt>
                <c:pt idx="1634">
                  <c:v>1.6266</c:v>
                </c:pt>
                <c:pt idx="1635">
                  <c:v>1.6276</c:v>
                </c:pt>
                <c:pt idx="1636">
                  <c:v>1.6286</c:v>
                </c:pt>
                <c:pt idx="1637">
                  <c:v>1.6296</c:v>
                </c:pt>
                <c:pt idx="1638">
                  <c:v>1.6306</c:v>
                </c:pt>
                <c:pt idx="1639">
                  <c:v>1.6316</c:v>
                </c:pt>
                <c:pt idx="1640">
                  <c:v>1.6326</c:v>
                </c:pt>
                <c:pt idx="1641">
                  <c:v>1.6336</c:v>
                </c:pt>
                <c:pt idx="1642">
                  <c:v>1.6346</c:v>
                </c:pt>
                <c:pt idx="1643">
                  <c:v>1.6356</c:v>
                </c:pt>
                <c:pt idx="1644">
                  <c:v>1.6366</c:v>
                </c:pt>
                <c:pt idx="1645">
                  <c:v>1.6376</c:v>
                </c:pt>
                <c:pt idx="1646">
                  <c:v>1.6386</c:v>
                </c:pt>
                <c:pt idx="1647">
                  <c:v>1.6396</c:v>
                </c:pt>
                <c:pt idx="1648">
                  <c:v>1.6406</c:v>
                </c:pt>
                <c:pt idx="1649">
                  <c:v>1.6416</c:v>
                </c:pt>
                <c:pt idx="1650">
                  <c:v>1.6426</c:v>
                </c:pt>
                <c:pt idx="1651">
                  <c:v>1.6436</c:v>
                </c:pt>
                <c:pt idx="1652">
                  <c:v>1.6446</c:v>
                </c:pt>
                <c:pt idx="1653">
                  <c:v>1.6456</c:v>
                </c:pt>
                <c:pt idx="1654">
                  <c:v>1.6466</c:v>
                </c:pt>
                <c:pt idx="1655">
                  <c:v>1.6476</c:v>
                </c:pt>
                <c:pt idx="1656">
                  <c:v>1.6486</c:v>
                </c:pt>
                <c:pt idx="1657">
                  <c:v>1.6496</c:v>
                </c:pt>
                <c:pt idx="1658">
                  <c:v>1.6506</c:v>
                </c:pt>
                <c:pt idx="1659">
                  <c:v>1.6516</c:v>
                </c:pt>
                <c:pt idx="1660">
                  <c:v>1.6526</c:v>
                </c:pt>
                <c:pt idx="1661">
                  <c:v>1.6536</c:v>
                </c:pt>
                <c:pt idx="1662">
                  <c:v>1.6546</c:v>
                </c:pt>
                <c:pt idx="1663">
                  <c:v>1.6556</c:v>
                </c:pt>
                <c:pt idx="1664">
                  <c:v>1.6566</c:v>
                </c:pt>
                <c:pt idx="1665">
                  <c:v>1.6576</c:v>
                </c:pt>
                <c:pt idx="1666">
                  <c:v>1.6586</c:v>
                </c:pt>
                <c:pt idx="1667">
                  <c:v>1.6596</c:v>
                </c:pt>
                <c:pt idx="1668">
                  <c:v>1.6606</c:v>
                </c:pt>
                <c:pt idx="1669">
                  <c:v>1.6616</c:v>
                </c:pt>
                <c:pt idx="1670">
                  <c:v>1.6626</c:v>
                </c:pt>
                <c:pt idx="1671">
                  <c:v>1.6636</c:v>
                </c:pt>
                <c:pt idx="1672">
                  <c:v>1.6646</c:v>
                </c:pt>
                <c:pt idx="1673">
                  <c:v>1.6656</c:v>
                </c:pt>
                <c:pt idx="1674">
                  <c:v>1.6666</c:v>
                </c:pt>
                <c:pt idx="1675">
                  <c:v>1.6676</c:v>
                </c:pt>
                <c:pt idx="1676">
                  <c:v>1.6686</c:v>
                </c:pt>
                <c:pt idx="1677">
                  <c:v>1.6696</c:v>
                </c:pt>
                <c:pt idx="1678">
                  <c:v>1.6706</c:v>
                </c:pt>
                <c:pt idx="1679">
                  <c:v>1.6716</c:v>
                </c:pt>
                <c:pt idx="1680">
                  <c:v>1.6726</c:v>
                </c:pt>
                <c:pt idx="1681">
                  <c:v>1.6736</c:v>
                </c:pt>
                <c:pt idx="1682">
                  <c:v>1.6746</c:v>
                </c:pt>
                <c:pt idx="1683">
                  <c:v>1.6756</c:v>
                </c:pt>
                <c:pt idx="1684">
                  <c:v>1.6766</c:v>
                </c:pt>
                <c:pt idx="1685">
                  <c:v>1.6776</c:v>
                </c:pt>
                <c:pt idx="1686">
                  <c:v>1.6786</c:v>
                </c:pt>
                <c:pt idx="1687">
                  <c:v>1.6796</c:v>
                </c:pt>
                <c:pt idx="1688">
                  <c:v>1.6806</c:v>
                </c:pt>
                <c:pt idx="1689">
                  <c:v>1.6816</c:v>
                </c:pt>
                <c:pt idx="1690">
                  <c:v>1.6826</c:v>
                </c:pt>
                <c:pt idx="1691">
                  <c:v>1.6836</c:v>
                </c:pt>
                <c:pt idx="1692">
                  <c:v>1.6846</c:v>
                </c:pt>
                <c:pt idx="1693">
                  <c:v>1.6856</c:v>
                </c:pt>
                <c:pt idx="1694">
                  <c:v>1.6866</c:v>
                </c:pt>
                <c:pt idx="1695">
                  <c:v>1.6876</c:v>
                </c:pt>
                <c:pt idx="1696">
                  <c:v>1.6886</c:v>
                </c:pt>
                <c:pt idx="1697">
                  <c:v>1.6896</c:v>
                </c:pt>
                <c:pt idx="1698">
                  <c:v>1.6906</c:v>
                </c:pt>
                <c:pt idx="1699">
                  <c:v>1.6916</c:v>
                </c:pt>
                <c:pt idx="1700">
                  <c:v>1.6926</c:v>
                </c:pt>
                <c:pt idx="1701">
                  <c:v>1.6936</c:v>
                </c:pt>
                <c:pt idx="1702">
                  <c:v>1.6946</c:v>
                </c:pt>
                <c:pt idx="1703">
                  <c:v>1.6956</c:v>
                </c:pt>
                <c:pt idx="1704">
                  <c:v>1.6966</c:v>
                </c:pt>
                <c:pt idx="1705">
                  <c:v>1.6976</c:v>
                </c:pt>
                <c:pt idx="1706">
                  <c:v>1.6986</c:v>
                </c:pt>
                <c:pt idx="1707">
                  <c:v>1.6996</c:v>
                </c:pt>
                <c:pt idx="1708">
                  <c:v>1.7006</c:v>
                </c:pt>
                <c:pt idx="1709">
                  <c:v>1.7016</c:v>
                </c:pt>
                <c:pt idx="1710">
                  <c:v>1.7026</c:v>
                </c:pt>
                <c:pt idx="1711">
                  <c:v>1.7036</c:v>
                </c:pt>
                <c:pt idx="1712">
                  <c:v>1.7046</c:v>
                </c:pt>
                <c:pt idx="1713">
                  <c:v>1.7056</c:v>
                </c:pt>
                <c:pt idx="1714">
                  <c:v>1.7066</c:v>
                </c:pt>
                <c:pt idx="1715">
                  <c:v>1.7076</c:v>
                </c:pt>
                <c:pt idx="1716">
                  <c:v>1.7086</c:v>
                </c:pt>
                <c:pt idx="1717">
                  <c:v>1.7096</c:v>
                </c:pt>
                <c:pt idx="1718">
                  <c:v>1.7106</c:v>
                </c:pt>
                <c:pt idx="1719">
                  <c:v>1.7116</c:v>
                </c:pt>
                <c:pt idx="1720">
                  <c:v>1.7126</c:v>
                </c:pt>
                <c:pt idx="1721">
                  <c:v>1.7136</c:v>
                </c:pt>
                <c:pt idx="1722">
                  <c:v>1.7146</c:v>
                </c:pt>
                <c:pt idx="1723">
                  <c:v>1.7156</c:v>
                </c:pt>
                <c:pt idx="1724">
                  <c:v>1.7166</c:v>
                </c:pt>
                <c:pt idx="1725">
                  <c:v>1.7176</c:v>
                </c:pt>
                <c:pt idx="1726">
                  <c:v>1.7186</c:v>
                </c:pt>
                <c:pt idx="1727">
                  <c:v>1.7196</c:v>
                </c:pt>
                <c:pt idx="1728">
                  <c:v>1.7206</c:v>
                </c:pt>
                <c:pt idx="1729">
                  <c:v>1.7216</c:v>
                </c:pt>
                <c:pt idx="1730">
                  <c:v>1.7226</c:v>
                </c:pt>
                <c:pt idx="1731">
                  <c:v>1.7236</c:v>
                </c:pt>
                <c:pt idx="1732">
                  <c:v>1.7246</c:v>
                </c:pt>
                <c:pt idx="1733">
                  <c:v>1.7256</c:v>
                </c:pt>
                <c:pt idx="1734">
                  <c:v>1.7266</c:v>
                </c:pt>
                <c:pt idx="1735">
                  <c:v>1.7276</c:v>
                </c:pt>
                <c:pt idx="1736">
                  <c:v>1.7286</c:v>
                </c:pt>
                <c:pt idx="1737">
                  <c:v>1.7296</c:v>
                </c:pt>
                <c:pt idx="1738">
                  <c:v>1.7306</c:v>
                </c:pt>
                <c:pt idx="1739">
                  <c:v>1.7316</c:v>
                </c:pt>
                <c:pt idx="1740">
                  <c:v>1.7326</c:v>
                </c:pt>
                <c:pt idx="1741">
                  <c:v>1.7336</c:v>
                </c:pt>
                <c:pt idx="1742">
                  <c:v>1.7346</c:v>
                </c:pt>
                <c:pt idx="1743">
                  <c:v>1.7356</c:v>
                </c:pt>
                <c:pt idx="1744">
                  <c:v>1.7366</c:v>
                </c:pt>
                <c:pt idx="1745">
                  <c:v>1.7376</c:v>
                </c:pt>
                <c:pt idx="1746">
                  <c:v>1.7386</c:v>
                </c:pt>
                <c:pt idx="1747">
                  <c:v>1.7396</c:v>
                </c:pt>
                <c:pt idx="1748">
                  <c:v>1.7406</c:v>
                </c:pt>
                <c:pt idx="1749">
                  <c:v>1.7416</c:v>
                </c:pt>
                <c:pt idx="1750">
                  <c:v>1.7426</c:v>
                </c:pt>
                <c:pt idx="1751">
                  <c:v>1.7436</c:v>
                </c:pt>
                <c:pt idx="1752">
                  <c:v>1.7446</c:v>
                </c:pt>
                <c:pt idx="1753">
                  <c:v>1.7456</c:v>
                </c:pt>
                <c:pt idx="1754">
                  <c:v>1.7466</c:v>
                </c:pt>
                <c:pt idx="1755">
                  <c:v>1.7476</c:v>
                </c:pt>
                <c:pt idx="1756">
                  <c:v>1.7486</c:v>
                </c:pt>
                <c:pt idx="1757">
                  <c:v>1.7496</c:v>
                </c:pt>
                <c:pt idx="1758">
                  <c:v>1.7506</c:v>
                </c:pt>
                <c:pt idx="1759">
                  <c:v>1.7516</c:v>
                </c:pt>
                <c:pt idx="1760">
                  <c:v>1.7526</c:v>
                </c:pt>
                <c:pt idx="1761">
                  <c:v>1.7536</c:v>
                </c:pt>
                <c:pt idx="1762">
                  <c:v>1.7546</c:v>
                </c:pt>
                <c:pt idx="1763">
                  <c:v>1.7556</c:v>
                </c:pt>
                <c:pt idx="1764">
                  <c:v>1.7566</c:v>
                </c:pt>
                <c:pt idx="1765">
                  <c:v>1.7576</c:v>
                </c:pt>
                <c:pt idx="1766">
                  <c:v>1.7586</c:v>
                </c:pt>
                <c:pt idx="1767">
                  <c:v>1.7596</c:v>
                </c:pt>
                <c:pt idx="1768">
                  <c:v>1.7606</c:v>
                </c:pt>
                <c:pt idx="1769">
                  <c:v>1.7616</c:v>
                </c:pt>
                <c:pt idx="1770">
                  <c:v>1.7626</c:v>
                </c:pt>
                <c:pt idx="1771">
                  <c:v>1.7636</c:v>
                </c:pt>
                <c:pt idx="1772">
                  <c:v>1.7646</c:v>
                </c:pt>
                <c:pt idx="1773">
                  <c:v>1.7656</c:v>
                </c:pt>
                <c:pt idx="1774">
                  <c:v>1.7666</c:v>
                </c:pt>
                <c:pt idx="1775">
                  <c:v>1.7676</c:v>
                </c:pt>
                <c:pt idx="1776">
                  <c:v>1.7686</c:v>
                </c:pt>
                <c:pt idx="1777">
                  <c:v>1.7696</c:v>
                </c:pt>
                <c:pt idx="1778">
                  <c:v>1.7706</c:v>
                </c:pt>
                <c:pt idx="1779">
                  <c:v>1.7716</c:v>
                </c:pt>
                <c:pt idx="1780">
                  <c:v>1.7726</c:v>
                </c:pt>
                <c:pt idx="1781">
                  <c:v>1.7736</c:v>
                </c:pt>
                <c:pt idx="1782">
                  <c:v>1.7746</c:v>
                </c:pt>
                <c:pt idx="1783">
                  <c:v>1.7756</c:v>
                </c:pt>
                <c:pt idx="1784">
                  <c:v>1.7766</c:v>
                </c:pt>
                <c:pt idx="1785">
                  <c:v>1.7776</c:v>
                </c:pt>
                <c:pt idx="1786">
                  <c:v>1.7786</c:v>
                </c:pt>
                <c:pt idx="1787">
                  <c:v>1.7796</c:v>
                </c:pt>
                <c:pt idx="1788">
                  <c:v>1.7806</c:v>
                </c:pt>
                <c:pt idx="1789">
                  <c:v>1.7816</c:v>
                </c:pt>
                <c:pt idx="1790">
                  <c:v>1.7826</c:v>
                </c:pt>
                <c:pt idx="1791">
                  <c:v>1.7836</c:v>
                </c:pt>
                <c:pt idx="1792">
                  <c:v>1.7846</c:v>
                </c:pt>
                <c:pt idx="1793">
                  <c:v>1.7856</c:v>
                </c:pt>
                <c:pt idx="1794">
                  <c:v>1.7866</c:v>
                </c:pt>
                <c:pt idx="1795">
                  <c:v>1.7876</c:v>
                </c:pt>
                <c:pt idx="1796">
                  <c:v>1.7886</c:v>
                </c:pt>
                <c:pt idx="1797">
                  <c:v>1.7896</c:v>
                </c:pt>
                <c:pt idx="1798">
                  <c:v>1.7906</c:v>
                </c:pt>
                <c:pt idx="1799">
                  <c:v>1.7916</c:v>
                </c:pt>
                <c:pt idx="1800">
                  <c:v>1.7926</c:v>
                </c:pt>
                <c:pt idx="1801">
                  <c:v>1.7936</c:v>
                </c:pt>
                <c:pt idx="1802">
                  <c:v>1.7946</c:v>
                </c:pt>
                <c:pt idx="1803">
                  <c:v>1.7956</c:v>
                </c:pt>
                <c:pt idx="1804">
                  <c:v>1.7966</c:v>
                </c:pt>
                <c:pt idx="1805">
                  <c:v>1.7976</c:v>
                </c:pt>
                <c:pt idx="1806">
                  <c:v>1.7986</c:v>
                </c:pt>
                <c:pt idx="1807">
                  <c:v>1.7996</c:v>
                </c:pt>
                <c:pt idx="1808">
                  <c:v>1.8006</c:v>
                </c:pt>
                <c:pt idx="1809">
                  <c:v>1.8016</c:v>
                </c:pt>
                <c:pt idx="1810">
                  <c:v>1.8026</c:v>
                </c:pt>
                <c:pt idx="1811">
                  <c:v>1.8036</c:v>
                </c:pt>
                <c:pt idx="1812">
                  <c:v>1.8046</c:v>
                </c:pt>
                <c:pt idx="1813">
                  <c:v>1.8056</c:v>
                </c:pt>
                <c:pt idx="1814">
                  <c:v>1.8066</c:v>
                </c:pt>
                <c:pt idx="1815">
                  <c:v>1.8076</c:v>
                </c:pt>
                <c:pt idx="1816">
                  <c:v>1.8086</c:v>
                </c:pt>
                <c:pt idx="1817">
                  <c:v>1.8096</c:v>
                </c:pt>
                <c:pt idx="1818">
                  <c:v>1.8106</c:v>
                </c:pt>
                <c:pt idx="1819">
                  <c:v>1.8116</c:v>
                </c:pt>
                <c:pt idx="1820">
                  <c:v>1.8126</c:v>
                </c:pt>
                <c:pt idx="1821">
                  <c:v>1.8136</c:v>
                </c:pt>
                <c:pt idx="1822">
                  <c:v>1.8146</c:v>
                </c:pt>
                <c:pt idx="1823">
                  <c:v>1.8156</c:v>
                </c:pt>
                <c:pt idx="1824">
                  <c:v>1.8166</c:v>
                </c:pt>
                <c:pt idx="1825">
                  <c:v>1.8176</c:v>
                </c:pt>
                <c:pt idx="1826">
                  <c:v>1.8186</c:v>
                </c:pt>
                <c:pt idx="1827">
                  <c:v>1.8196</c:v>
                </c:pt>
                <c:pt idx="1828">
                  <c:v>1.8206</c:v>
                </c:pt>
                <c:pt idx="1829">
                  <c:v>1.8216</c:v>
                </c:pt>
                <c:pt idx="1830">
                  <c:v>1.8226</c:v>
                </c:pt>
                <c:pt idx="1831">
                  <c:v>1.8236</c:v>
                </c:pt>
                <c:pt idx="1832">
                  <c:v>1.8246</c:v>
                </c:pt>
                <c:pt idx="1833">
                  <c:v>1.8256</c:v>
                </c:pt>
                <c:pt idx="1834">
                  <c:v>1.8266</c:v>
                </c:pt>
                <c:pt idx="1835">
                  <c:v>1.8276</c:v>
                </c:pt>
                <c:pt idx="1836">
                  <c:v>1.8286</c:v>
                </c:pt>
                <c:pt idx="1837">
                  <c:v>1.8296</c:v>
                </c:pt>
                <c:pt idx="1838">
                  <c:v>1.8306</c:v>
                </c:pt>
                <c:pt idx="1839">
                  <c:v>1.8316</c:v>
                </c:pt>
                <c:pt idx="1840">
                  <c:v>1.8326</c:v>
                </c:pt>
                <c:pt idx="1841">
                  <c:v>1.8336</c:v>
                </c:pt>
                <c:pt idx="1842">
                  <c:v>1.8346</c:v>
                </c:pt>
                <c:pt idx="1843">
                  <c:v>1.8356</c:v>
                </c:pt>
                <c:pt idx="1844">
                  <c:v>1.8366</c:v>
                </c:pt>
                <c:pt idx="1845">
                  <c:v>1.8376</c:v>
                </c:pt>
                <c:pt idx="1846">
                  <c:v>1.8386</c:v>
                </c:pt>
                <c:pt idx="1847">
                  <c:v>1.8396</c:v>
                </c:pt>
                <c:pt idx="1848">
                  <c:v>1.8406</c:v>
                </c:pt>
                <c:pt idx="1849">
                  <c:v>1.8416</c:v>
                </c:pt>
                <c:pt idx="1850">
                  <c:v>1.8426</c:v>
                </c:pt>
                <c:pt idx="1851">
                  <c:v>1.8436</c:v>
                </c:pt>
                <c:pt idx="1852">
                  <c:v>1.8446</c:v>
                </c:pt>
                <c:pt idx="1853">
                  <c:v>1.8456</c:v>
                </c:pt>
                <c:pt idx="1854">
                  <c:v>1.8466</c:v>
                </c:pt>
                <c:pt idx="1855">
                  <c:v>1.8476</c:v>
                </c:pt>
                <c:pt idx="1856">
                  <c:v>1.8486</c:v>
                </c:pt>
                <c:pt idx="1857">
                  <c:v>1.8496</c:v>
                </c:pt>
                <c:pt idx="1858">
                  <c:v>1.8506</c:v>
                </c:pt>
                <c:pt idx="1859">
                  <c:v>1.8516</c:v>
                </c:pt>
                <c:pt idx="1860">
                  <c:v>1.8526</c:v>
                </c:pt>
                <c:pt idx="1861">
                  <c:v>1.8536</c:v>
                </c:pt>
                <c:pt idx="1862">
                  <c:v>1.8546</c:v>
                </c:pt>
                <c:pt idx="1863">
                  <c:v>1.8556</c:v>
                </c:pt>
                <c:pt idx="1864">
                  <c:v>1.8566</c:v>
                </c:pt>
                <c:pt idx="1865">
                  <c:v>1.8576</c:v>
                </c:pt>
                <c:pt idx="1866">
                  <c:v>1.8586</c:v>
                </c:pt>
                <c:pt idx="1867">
                  <c:v>1.8596</c:v>
                </c:pt>
                <c:pt idx="1868">
                  <c:v>1.8606</c:v>
                </c:pt>
                <c:pt idx="1869">
                  <c:v>1.8616</c:v>
                </c:pt>
                <c:pt idx="1870">
                  <c:v>1.8626</c:v>
                </c:pt>
                <c:pt idx="1871">
                  <c:v>1.8636</c:v>
                </c:pt>
                <c:pt idx="1872">
                  <c:v>1.8646</c:v>
                </c:pt>
                <c:pt idx="1873">
                  <c:v>1.8656</c:v>
                </c:pt>
                <c:pt idx="1874">
                  <c:v>1.8666</c:v>
                </c:pt>
                <c:pt idx="1875">
                  <c:v>1.8676</c:v>
                </c:pt>
                <c:pt idx="1876">
                  <c:v>1.8686</c:v>
                </c:pt>
                <c:pt idx="1877">
                  <c:v>1.8696</c:v>
                </c:pt>
                <c:pt idx="1878">
                  <c:v>1.8706</c:v>
                </c:pt>
                <c:pt idx="1879">
                  <c:v>1.8716</c:v>
                </c:pt>
                <c:pt idx="1880">
                  <c:v>1.8726</c:v>
                </c:pt>
                <c:pt idx="1881">
                  <c:v>1.8736</c:v>
                </c:pt>
                <c:pt idx="1882">
                  <c:v>1.8746</c:v>
                </c:pt>
                <c:pt idx="1883">
                  <c:v>1.8756</c:v>
                </c:pt>
                <c:pt idx="1884">
                  <c:v>1.8766</c:v>
                </c:pt>
                <c:pt idx="1885">
                  <c:v>1.8776</c:v>
                </c:pt>
                <c:pt idx="1886">
                  <c:v>1.8786</c:v>
                </c:pt>
                <c:pt idx="1887">
                  <c:v>1.8796</c:v>
                </c:pt>
                <c:pt idx="1888">
                  <c:v>1.8806</c:v>
                </c:pt>
                <c:pt idx="1889">
                  <c:v>1.8816</c:v>
                </c:pt>
                <c:pt idx="1890">
                  <c:v>1.8826</c:v>
                </c:pt>
                <c:pt idx="1891">
                  <c:v>1.8836</c:v>
                </c:pt>
                <c:pt idx="1892">
                  <c:v>1.8846</c:v>
                </c:pt>
                <c:pt idx="1893">
                  <c:v>1.8856</c:v>
                </c:pt>
                <c:pt idx="1894">
                  <c:v>1.8866</c:v>
                </c:pt>
                <c:pt idx="1895">
                  <c:v>1.8876</c:v>
                </c:pt>
                <c:pt idx="1896">
                  <c:v>1.8886</c:v>
                </c:pt>
                <c:pt idx="1897">
                  <c:v>1.8896</c:v>
                </c:pt>
                <c:pt idx="1898">
                  <c:v>1.8906</c:v>
                </c:pt>
                <c:pt idx="1899">
                  <c:v>1.8916</c:v>
                </c:pt>
                <c:pt idx="1900">
                  <c:v>1.8926</c:v>
                </c:pt>
                <c:pt idx="1901">
                  <c:v>1.8936</c:v>
                </c:pt>
                <c:pt idx="1902">
                  <c:v>1.8946</c:v>
                </c:pt>
                <c:pt idx="1903">
                  <c:v>1.8956</c:v>
                </c:pt>
                <c:pt idx="1904">
                  <c:v>1.8966</c:v>
                </c:pt>
                <c:pt idx="1905">
                  <c:v>1.8976</c:v>
                </c:pt>
                <c:pt idx="1906">
                  <c:v>1.8986</c:v>
                </c:pt>
                <c:pt idx="1907">
                  <c:v>1.8996</c:v>
                </c:pt>
                <c:pt idx="1908">
                  <c:v>1.9006</c:v>
                </c:pt>
                <c:pt idx="1909">
                  <c:v>1.9016</c:v>
                </c:pt>
                <c:pt idx="1910">
                  <c:v>1.9026</c:v>
                </c:pt>
                <c:pt idx="1911">
                  <c:v>1.9036</c:v>
                </c:pt>
                <c:pt idx="1912">
                  <c:v>1.9046</c:v>
                </c:pt>
                <c:pt idx="1913">
                  <c:v>1.9056</c:v>
                </c:pt>
                <c:pt idx="1914">
                  <c:v>1.9066</c:v>
                </c:pt>
                <c:pt idx="1915">
                  <c:v>1.9076</c:v>
                </c:pt>
                <c:pt idx="1916">
                  <c:v>1.9086</c:v>
                </c:pt>
                <c:pt idx="1917">
                  <c:v>1.9096</c:v>
                </c:pt>
                <c:pt idx="1918">
                  <c:v>1.9106</c:v>
                </c:pt>
                <c:pt idx="1919">
                  <c:v>1.9116</c:v>
                </c:pt>
                <c:pt idx="1920">
                  <c:v>1.9126</c:v>
                </c:pt>
                <c:pt idx="1921">
                  <c:v>1.9136</c:v>
                </c:pt>
                <c:pt idx="1922">
                  <c:v>1.9146</c:v>
                </c:pt>
                <c:pt idx="1923">
                  <c:v>1.9156</c:v>
                </c:pt>
                <c:pt idx="1924">
                  <c:v>1.9166</c:v>
                </c:pt>
                <c:pt idx="1925">
                  <c:v>1.9176</c:v>
                </c:pt>
                <c:pt idx="1926">
                  <c:v>1.9186</c:v>
                </c:pt>
                <c:pt idx="1927">
                  <c:v>1.9196</c:v>
                </c:pt>
                <c:pt idx="1928">
                  <c:v>1.9206</c:v>
                </c:pt>
                <c:pt idx="1929">
                  <c:v>1.9216</c:v>
                </c:pt>
                <c:pt idx="1930">
                  <c:v>1.9226</c:v>
                </c:pt>
                <c:pt idx="1931">
                  <c:v>1.9236</c:v>
                </c:pt>
                <c:pt idx="1932">
                  <c:v>1.9246</c:v>
                </c:pt>
                <c:pt idx="1933">
                  <c:v>1.9256</c:v>
                </c:pt>
                <c:pt idx="1934">
                  <c:v>1.9266</c:v>
                </c:pt>
                <c:pt idx="1935">
                  <c:v>1.9276</c:v>
                </c:pt>
                <c:pt idx="1936">
                  <c:v>1.9286</c:v>
                </c:pt>
                <c:pt idx="1937">
                  <c:v>1.9296</c:v>
                </c:pt>
                <c:pt idx="1938">
                  <c:v>1.9306</c:v>
                </c:pt>
                <c:pt idx="1939">
                  <c:v>1.9316</c:v>
                </c:pt>
                <c:pt idx="1940">
                  <c:v>1.9326</c:v>
                </c:pt>
                <c:pt idx="1941">
                  <c:v>1.9336</c:v>
                </c:pt>
                <c:pt idx="1942">
                  <c:v>1.9346</c:v>
                </c:pt>
                <c:pt idx="1943">
                  <c:v>1.9356</c:v>
                </c:pt>
                <c:pt idx="1944">
                  <c:v>1.9366</c:v>
                </c:pt>
                <c:pt idx="1945">
                  <c:v>1.9376</c:v>
                </c:pt>
                <c:pt idx="1946">
                  <c:v>1.9386</c:v>
                </c:pt>
                <c:pt idx="1947">
                  <c:v>1.9396</c:v>
                </c:pt>
                <c:pt idx="1948">
                  <c:v>1.9406</c:v>
                </c:pt>
                <c:pt idx="1949">
                  <c:v>1.9416</c:v>
                </c:pt>
                <c:pt idx="1950">
                  <c:v>1.9426</c:v>
                </c:pt>
                <c:pt idx="1951">
                  <c:v>1.9436</c:v>
                </c:pt>
                <c:pt idx="1952">
                  <c:v>1.9446</c:v>
                </c:pt>
                <c:pt idx="1953">
                  <c:v>1.9456</c:v>
                </c:pt>
                <c:pt idx="1954">
                  <c:v>1.9466</c:v>
                </c:pt>
                <c:pt idx="1955">
                  <c:v>1.9476</c:v>
                </c:pt>
                <c:pt idx="1956">
                  <c:v>1.9486</c:v>
                </c:pt>
                <c:pt idx="1957">
                  <c:v>1.9496</c:v>
                </c:pt>
                <c:pt idx="1958">
                  <c:v>1.9506</c:v>
                </c:pt>
                <c:pt idx="1959">
                  <c:v>1.9516</c:v>
                </c:pt>
                <c:pt idx="1960">
                  <c:v>1.9526</c:v>
                </c:pt>
                <c:pt idx="1961">
                  <c:v>1.9536</c:v>
                </c:pt>
                <c:pt idx="1962">
                  <c:v>1.9546</c:v>
                </c:pt>
                <c:pt idx="1963">
                  <c:v>1.9556</c:v>
                </c:pt>
                <c:pt idx="1964">
                  <c:v>1.9566</c:v>
                </c:pt>
                <c:pt idx="1965">
                  <c:v>1.9576</c:v>
                </c:pt>
                <c:pt idx="1966">
                  <c:v>1.9586</c:v>
                </c:pt>
                <c:pt idx="1967">
                  <c:v>1.9596</c:v>
                </c:pt>
                <c:pt idx="1968">
                  <c:v>1.9606</c:v>
                </c:pt>
                <c:pt idx="1969">
                  <c:v>1.9616</c:v>
                </c:pt>
                <c:pt idx="1970">
                  <c:v>1.9626</c:v>
                </c:pt>
                <c:pt idx="1971">
                  <c:v>1.9636</c:v>
                </c:pt>
                <c:pt idx="1972">
                  <c:v>1.9646</c:v>
                </c:pt>
                <c:pt idx="1973">
                  <c:v>1.9656</c:v>
                </c:pt>
                <c:pt idx="1974">
                  <c:v>1.9666</c:v>
                </c:pt>
                <c:pt idx="1975">
                  <c:v>1.9676</c:v>
                </c:pt>
                <c:pt idx="1976">
                  <c:v>1.9686</c:v>
                </c:pt>
                <c:pt idx="1977">
                  <c:v>1.9696</c:v>
                </c:pt>
                <c:pt idx="1978">
                  <c:v>1.9706</c:v>
                </c:pt>
                <c:pt idx="1979">
                  <c:v>1.9716</c:v>
                </c:pt>
                <c:pt idx="1980">
                  <c:v>1.9726</c:v>
                </c:pt>
                <c:pt idx="1981">
                  <c:v>1.9736</c:v>
                </c:pt>
                <c:pt idx="1982">
                  <c:v>1.9746</c:v>
                </c:pt>
                <c:pt idx="1983">
                  <c:v>1.9756</c:v>
                </c:pt>
                <c:pt idx="1984">
                  <c:v>1.9766</c:v>
                </c:pt>
                <c:pt idx="1985">
                  <c:v>1.9776</c:v>
                </c:pt>
                <c:pt idx="1986">
                  <c:v>1.9786</c:v>
                </c:pt>
                <c:pt idx="1987">
                  <c:v>1.9796</c:v>
                </c:pt>
                <c:pt idx="1988">
                  <c:v>1.9806</c:v>
                </c:pt>
                <c:pt idx="1989">
                  <c:v>1.9816</c:v>
                </c:pt>
                <c:pt idx="1990">
                  <c:v>1.9826</c:v>
                </c:pt>
                <c:pt idx="1991">
                  <c:v>1.9836</c:v>
                </c:pt>
                <c:pt idx="1992">
                  <c:v>1.9846</c:v>
                </c:pt>
                <c:pt idx="1993">
                  <c:v>1.9856</c:v>
                </c:pt>
                <c:pt idx="1994">
                  <c:v>1.9866</c:v>
                </c:pt>
                <c:pt idx="1995">
                  <c:v>1.9876</c:v>
                </c:pt>
                <c:pt idx="1996">
                  <c:v>1.9886</c:v>
                </c:pt>
                <c:pt idx="1997">
                  <c:v>1.9896</c:v>
                </c:pt>
                <c:pt idx="1998">
                  <c:v>1.9906</c:v>
                </c:pt>
                <c:pt idx="1999">
                  <c:v>1.9916</c:v>
                </c:pt>
                <c:pt idx="2000">
                  <c:v>1.9926</c:v>
                </c:pt>
                <c:pt idx="2001">
                  <c:v>1.9936</c:v>
                </c:pt>
                <c:pt idx="2002">
                  <c:v>1.9946</c:v>
                </c:pt>
                <c:pt idx="2003">
                  <c:v>1.9956</c:v>
                </c:pt>
                <c:pt idx="2004">
                  <c:v>1.9966</c:v>
                </c:pt>
                <c:pt idx="2005">
                  <c:v>1.997460759</c:v>
                </c:pt>
                <c:pt idx="2006">
                  <c:v>1.998321519</c:v>
                </c:pt>
                <c:pt idx="2007">
                  <c:v>1.999182278</c:v>
                </c:pt>
                <c:pt idx="2008">
                  <c:v>2</c:v>
                </c:pt>
              </c:strCache>
            </c:strRef>
          </c:xVal>
          <c:yVal>
            <c:numRef>
              <c:f>simulation!$B:$B</c:f>
              <c:numCache>
                <c:formatCode>General</c:formatCode>
                <c:ptCount val="104857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136.075527159015</c:v>
                </c:pt>
                <c:pt idx="5">
                  <c:v>135.66657640793923</c:v>
                </c:pt>
                <c:pt idx="6">
                  <c:v>134.817422009517</c:v>
                </c:pt>
                <c:pt idx="7">
                  <c:v>133.08478757455779</c:v>
                </c:pt>
                <c:pt idx="8">
                  <c:v>130.987553656682</c:v>
                </c:pt>
                <c:pt idx="9">
                  <c:v>129.00326956519879</c:v>
                </c:pt>
                <c:pt idx="10">
                  <c:v>127.13694709762788</c:v>
                </c:pt>
                <c:pt idx="11">
                  <c:v>125.386237100315</c:v>
                </c:pt>
                <c:pt idx="12">
                  <c:v>123.7467436714021</c:v>
                </c:pt>
                <c:pt idx="13">
                  <c:v>122.21339364959515</c:v>
                </c:pt>
                <c:pt idx="14">
                  <c:v>120.78088045060298</c:v>
                </c:pt>
                <c:pt idx="15">
                  <c:v>119.443842859085</c:v>
                </c:pt>
                <c:pt idx="16">
                  <c:v>118.19695818082987</c:v>
                </c:pt>
                <c:pt idx="17">
                  <c:v>117.035001385557</c:v>
                </c:pt>
                <c:pt idx="18">
                  <c:v>115.952886420572</c:v>
                </c:pt>
                <c:pt idx="19">
                  <c:v>114.9456958950631</c:v>
                </c:pt>
                <c:pt idx="20">
                  <c:v>114.00870226179801</c:v>
                </c:pt>
                <c:pt idx="21">
                  <c:v>113.137382447677</c:v>
                </c:pt>
                <c:pt idx="22">
                  <c:v>112.3274273007259</c:v>
                </c:pt>
                <c:pt idx="23">
                  <c:v>111.57474687388783</c:v>
                </c:pt>
                <c:pt idx="24">
                  <c:v>110.87547233864875</c:v>
                </c:pt>
                <c:pt idx="25">
                  <c:v>110.22595516345683</c:v>
                </c:pt>
                <c:pt idx="26">
                  <c:v>109.6227640765628</c:v>
                </c:pt>
                <c:pt idx="27">
                  <c:v>109.0626802453381</c:v>
                </c:pt>
                <c:pt idx="28">
                  <c:v>108.54269103545298</c:v>
                </c:pt>
                <c:pt idx="29">
                  <c:v>108.059982658214</c:v>
                </c:pt>
                <c:pt idx="30">
                  <c:v>107.6119319691651</c:v>
                </c:pt>
                <c:pt idx="31">
                  <c:v>107.196097643507</c:v>
                </c:pt>
                <c:pt idx="32">
                  <c:v>106.8102109221161</c:v>
                </c:pt>
                <c:pt idx="33">
                  <c:v>106.500400898922</c:v>
                </c:pt>
                <c:pt idx="34">
                  <c:v>106.20995328133522</c:v>
                </c:pt>
                <c:pt idx="35">
                  <c:v>105.93771100816302</c:v>
                </c:pt>
                <c:pt idx="36">
                  <c:v>105.6949439425171</c:v>
                </c:pt>
                <c:pt idx="37">
                  <c:v>105.6949439425171</c:v>
                </c:pt>
                <c:pt idx="38">
                  <c:v>105.313460417229</c:v>
                </c:pt>
                <c:pt idx="39">
                  <c:v>104.9475509281352</c:v>
                </c:pt>
                <c:pt idx="40">
                  <c:v>104.26227493804302</c:v>
                </c:pt>
                <c:pt idx="41">
                  <c:v>103.49000507936012</c:v>
                </c:pt>
                <c:pt idx="42">
                  <c:v>102.80389675605787</c:v>
                </c:pt>
                <c:pt idx="43">
                  <c:v>102.195622944769</c:v>
                </c:pt>
                <c:pt idx="44">
                  <c:v>101.6575332899331</c:v>
                </c:pt>
                <c:pt idx="45">
                  <c:v>101.18279195010182</c:v>
                </c:pt>
                <c:pt idx="46">
                  <c:v>100.76532702056095</c:v>
                </c:pt>
                <c:pt idx="47">
                  <c:v>100.399755986519</c:v>
                </c:pt>
                <c:pt idx="48">
                  <c:v>100.08131616247687</c:v>
                </c:pt>
                <c:pt idx="49">
                  <c:v>99.805799709115107</c:v>
                </c:pt>
                <c:pt idx="50">
                  <c:v>99.569491087791889</c:v>
                </c:pt>
                <c:pt idx="51">
                  <c:v>99.369106606453684</c:v>
                </c:pt>
                <c:pt idx="52">
                  <c:v>99.201736632586119</c:v>
                </c:pt>
                <c:pt idx="53">
                  <c:v>99.064791217952489</c:v>
                </c:pt>
                <c:pt idx="54">
                  <c:v>98.955949769715218</c:v>
                </c:pt>
                <c:pt idx="55">
                  <c:v>98.873115234497888</c:v>
                </c:pt>
                <c:pt idx="56">
                  <c:v>98.814373099946096</c:v>
                </c:pt>
                <c:pt idx="57">
                  <c:v>98.777955373245902</c:v>
                </c:pt>
                <c:pt idx="58">
                  <c:v>98.7622095674691</c:v>
                </c:pt>
                <c:pt idx="59">
                  <c:v>98.765572613606324</c:v>
                </c:pt>
                <c:pt idx="60">
                  <c:v>98.786549518601589</c:v>
                </c:pt>
                <c:pt idx="61">
                  <c:v>98.8236965075412</c:v>
                </c:pt>
                <c:pt idx="62">
                  <c:v>98.875608321297278</c:v>
                </c:pt>
                <c:pt idx="63">
                  <c:v>98.94090928895902</c:v>
                </c:pt>
                <c:pt idx="64">
                  <c:v>99.018247756745978</c:v>
                </c:pt>
                <c:pt idx="65">
                  <c:v>99.106293430903705</c:v>
                </c:pt>
                <c:pt idx="66">
                  <c:v>99.203737180440839</c:v>
                </c:pt>
                <c:pt idx="67">
                  <c:v>99.309292845314403</c:v>
                </c:pt>
                <c:pt idx="68">
                  <c:v>99.421700605726983</c:v>
                </c:pt>
                <c:pt idx="69">
                  <c:v>99.53973148723388</c:v>
                </c:pt>
                <c:pt idx="70">
                  <c:v>99.662192603204119</c:v>
                </c:pt>
                <c:pt idx="71">
                  <c:v>99.78793276950168</c:v>
                </c:pt>
                <c:pt idx="72">
                  <c:v>99.915848164710198</c:v>
                </c:pt>
                <c:pt idx="73">
                  <c:v>100.044887751632</c:v>
                </c:pt>
                <c:pt idx="74">
                  <c:v>100.174058220742</c:v>
                </c:pt>
                <c:pt idx="75">
                  <c:v>100.30242826263795</c:v>
                </c:pt>
                <c:pt idx="76">
                  <c:v>100.42913202303598</c:v>
                </c:pt>
                <c:pt idx="77">
                  <c:v>100.5533716393939</c:v>
                </c:pt>
                <c:pt idx="78">
                  <c:v>100.67441880185584</c:v>
                </c:pt>
                <c:pt idx="79">
                  <c:v>100.79161532179312</c:v>
                </c:pt>
                <c:pt idx="80">
                  <c:v>100.904372728238</c:v>
                </c:pt>
                <c:pt idx="81">
                  <c:v>101.012170944994</c:v>
                </c:pt>
                <c:pt idx="82">
                  <c:v>101.114556128979</c:v>
                </c:pt>
                <c:pt idx="83">
                  <c:v>101.211137772797</c:v>
                </c:pt>
                <c:pt idx="84">
                  <c:v>101.30158519168295</c:v>
                </c:pt>
                <c:pt idx="85">
                  <c:v>101.385623526632</c:v>
                </c:pt>
                <c:pt idx="86">
                  <c:v>101.4630294019872</c:v>
                </c:pt>
                <c:pt idx="87">
                  <c:v>101.533626377158</c:v>
                </c:pt>
                <c:pt idx="88">
                  <c:v>101.5972803289781</c:v>
                </c:pt>
                <c:pt idx="89">
                  <c:v>101.65389489386983</c:v>
                </c:pt>
                <c:pt idx="90">
                  <c:v>101.70340708812</c:v>
                </c:pt>
                <c:pt idx="91">
                  <c:v>101.74578321075001</c:v>
                </c:pt>
                <c:pt idx="92">
                  <c:v>101.781015117343</c:v>
                </c:pt>
                <c:pt idx="93">
                  <c:v>101.809116935463</c:v>
                </c:pt>
                <c:pt idx="94">
                  <c:v>101.830122273602</c:v>
                </c:pt>
                <c:pt idx="95">
                  <c:v>101.84408195650001</c:v>
                </c:pt>
                <c:pt idx="96">
                  <c:v>101.851062300932</c:v>
                </c:pt>
                <c:pt idx="97">
                  <c:v>101.85114392797099</c:v>
                </c:pt>
                <c:pt idx="98">
                  <c:v>101.8444210909491</c:v>
                </c:pt>
                <c:pt idx="99">
                  <c:v>101.8310014832101</c:v>
                </c:pt>
                <c:pt idx="100">
                  <c:v>101.811006476508</c:v>
                </c:pt>
                <c:pt idx="101">
                  <c:v>101.78457172994899</c:v>
                </c:pt>
                <c:pt idx="102">
                  <c:v>101.751848100742</c:v>
                </c:pt>
                <c:pt idx="103">
                  <c:v>101.71300278187012</c:v>
                </c:pt>
                <c:pt idx="104">
                  <c:v>101.66822058811699</c:v>
                </c:pt>
                <c:pt idx="105">
                  <c:v>101.6177053106579</c:v>
                </c:pt>
                <c:pt idx="106">
                  <c:v>101.56168106149802</c:v>
                </c:pt>
                <c:pt idx="107">
                  <c:v>101.5002860652172</c:v>
                </c:pt>
                <c:pt idx="108">
                  <c:v>101.433943423456</c:v>
                </c:pt>
                <c:pt idx="109">
                  <c:v>101.3629861700679</c:v>
                </c:pt>
                <c:pt idx="110">
                  <c:v>101.287664317535</c:v>
                </c:pt>
                <c:pt idx="111">
                  <c:v>101.20828346054218</c:v>
                </c:pt>
                <c:pt idx="112">
                  <c:v>101.125198021277</c:v>
                </c:pt>
                <c:pt idx="113">
                  <c:v>101.03880139754885</c:v>
                </c:pt>
                <c:pt idx="114">
                  <c:v>100.9495174247391</c:v>
                </c:pt>
                <c:pt idx="115">
                  <c:v>100.857793838207</c:v>
                </c:pt>
                <c:pt idx="116">
                  <c:v>100.76409732339502</c:v>
                </c:pt>
                <c:pt idx="117">
                  <c:v>100.66890963618295</c:v>
                </c:pt>
                <c:pt idx="118">
                  <c:v>100.57272439021898</c:v>
                </c:pt>
                <c:pt idx="119">
                  <c:v>100.47604422368485</c:v>
                </c:pt>
                <c:pt idx="120">
                  <c:v>100.37937814428878</c:v>
                </c:pt>
                <c:pt idx="121">
                  <c:v>100.28323891561401</c:v>
                </c:pt>
                <c:pt idx="122">
                  <c:v>100.18814039789883</c:v>
                </c:pt>
                <c:pt idx="123">
                  <c:v>100.0945947957801</c:v>
                </c:pt>
                <c:pt idx="124">
                  <c:v>100.003109796385</c:v>
                </c:pt>
                <c:pt idx="125">
                  <c:v>99.914185604624194</c:v>
                </c:pt>
                <c:pt idx="126">
                  <c:v>99.828311899547984</c:v>
                </c:pt>
                <c:pt idx="127">
                  <c:v>99.745964747209996</c:v>
                </c:pt>
                <c:pt idx="128">
                  <c:v>99.667603512457589</c:v>
                </c:pt>
                <c:pt idx="129">
                  <c:v>99.593667815374801</c:v>
                </c:pt>
                <c:pt idx="130">
                  <c:v>99.524574578333983</c:v>
                </c:pt>
                <c:pt idx="131">
                  <c:v>99.460715207646402</c:v>
                </c:pt>
                <c:pt idx="132">
                  <c:v>99.402452950055789</c:v>
                </c:pt>
                <c:pt idx="133">
                  <c:v>99.350120459417326</c:v>
                </c:pt>
                <c:pt idx="134">
                  <c:v>99.304017591106003</c:v>
                </c:pt>
                <c:pt idx="135">
                  <c:v>99.264409474386795</c:v>
                </c:pt>
                <c:pt idx="136">
                  <c:v>99.231524931811435</c:v>
                </c:pt>
                <c:pt idx="137">
                  <c:v>99.20569512550118</c:v>
                </c:pt>
                <c:pt idx="138">
                  <c:v>99.1868985747994</c:v>
                </c:pt>
                <c:pt idx="139">
                  <c:v>99.175148703923185</c:v>
                </c:pt>
                <c:pt idx="140">
                  <c:v>99.170582629316002</c:v>
                </c:pt>
                <c:pt idx="141">
                  <c:v>99.173282691004658</c:v>
                </c:pt>
                <c:pt idx="142">
                  <c:v>99.18327070043587</c:v>
                </c:pt>
                <c:pt idx="143">
                  <c:v>99.200511935334603</c:v>
                </c:pt>
                <c:pt idx="144">
                  <c:v>99.224921225072251</c:v>
                </c:pt>
                <c:pt idx="145">
                  <c:v>99.256368461468398</c:v>
                </c:pt>
                <c:pt idx="146">
                  <c:v>99.294683080139251</c:v>
                </c:pt>
                <c:pt idx="147">
                  <c:v>99.339657687123605</c:v>
                </c:pt>
                <c:pt idx="148">
                  <c:v>99.391051063488149</c:v>
                </c:pt>
                <c:pt idx="149">
                  <c:v>99.448590720510097</c:v>
                </c:pt>
                <c:pt idx="150">
                  <c:v>99.511975125729478</c:v>
                </c:pt>
                <c:pt idx="151">
                  <c:v>99.580875689109604</c:v>
                </c:pt>
                <c:pt idx="152">
                  <c:v>99.65493857985004</c:v>
                </c:pt>
                <c:pt idx="153">
                  <c:v>99.73378643147467</c:v>
                </c:pt>
                <c:pt idx="154">
                  <c:v>99.817019982620707</c:v>
                </c:pt>
                <c:pt idx="155">
                  <c:v>99.904219692485896</c:v>
                </c:pt>
                <c:pt idx="156">
                  <c:v>99.994947362752498</c:v>
                </c:pt>
                <c:pt idx="157">
                  <c:v>100.08874779163482</c:v>
                </c:pt>
                <c:pt idx="158">
                  <c:v>100.185150480411</c:v>
                </c:pt>
                <c:pt idx="159">
                  <c:v>100.283671408164</c:v>
                </c:pt>
                <c:pt idx="160">
                  <c:v>100.38381488629</c:v>
                </c:pt>
                <c:pt idx="161">
                  <c:v>100.4850755006609</c:v>
                </c:pt>
                <c:pt idx="162">
                  <c:v>100.58694014597802</c:v>
                </c:pt>
                <c:pt idx="163">
                  <c:v>100.6888901538038</c:v>
                </c:pt>
                <c:pt idx="164">
                  <c:v>100.790403512998</c:v>
                </c:pt>
                <c:pt idx="165">
                  <c:v>100.89095717869387</c:v>
                </c:pt>
                <c:pt idx="166">
                  <c:v>100.99002946365012</c:v>
                </c:pt>
                <c:pt idx="167">
                  <c:v>101.08710250358683</c:v>
                </c:pt>
                <c:pt idx="168">
                  <c:v>101.18166478613718</c:v>
                </c:pt>
                <c:pt idx="169">
                  <c:v>101.2732137311491</c:v>
                </c:pt>
                <c:pt idx="170">
                  <c:v>101.361258308364</c:v>
                </c:pt>
                <c:pt idx="171">
                  <c:v>101.445321676925</c:v>
                </c:pt>
                <c:pt idx="172">
                  <c:v>101.524943829691</c:v>
                </c:pt>
                <c:pt idx="173">
                  <c:v>101.59968422409599</c:v>
                </c:pt>
                <c:pt idx="174">
                  <c:v>101.6691243801601</c:v>
                </c:pt>
                <c:pt idx="175">
                  <c:v>101.732870425304</c:v>
                </c:pt>
                <c:pt idx="176">
                  <c:v>101.79055556493218</c:v>
                </c:pt>
                <c:pt idx="177">
                  <c:v>101.84184245722</c:v>
                </c:pt>
                <c:pt idx="178">
                  <c:v>101.88642547029498</c:v>
                </c:pt>
                <c:pt idx="179">
                  <c:v>101.92403280002701</c:v>
                </c:pt>
                <c:pt idx="180">
                  <c:v>101.95442842690802</c:v>
                </c:pt>
                <c:pt idx="181">
                  <c:v>101.9774138911521</c:v>
                </c:pt>
                <c:pt idx="182">
                  <c:v>101.99282986598715</c:v>
                </c:pt>
                <c:pt idx="183">
                  <c:v>102.00055751041185</c:v>
                </c:pt>
                <c:pt idx="184">
                  <c:v>102.00051958413999</c:v>
                </c:pt>
                <c:pt idx="185">
                  <c:v>101.99268130935998</c:v>
                </c:pt>
                <c:pt idx="186">
                  <c:v>101.97705096602</c:v>
                </c:pt>
                <c:pt idx="187">
                  <c:v>101.95368020973902</c:v>
                </c:pt>
                <c:pt idx="188">
                  <c:v>101.922664104039</c:v>
                </c:pt>
                <c:pt idx="189">
                  <c:v>101.8841408614239</c:v>
                </c:pt>
                <c:pt idx="190">
                  <c:v>101.83829129075895</c:v>
                </c:pt>
                <c:pt idx="191">
                  <c:v>101.7853379514479</c:v>
                </c:pt>
                <c:pt idx="192">
                  <c:v>101.7255440179959</c:v>
                </c:pt>
                <c:pt idx="193">
                  <c:v>101.65921186165798</c:v>
                </c:pt>
                <c:pt idx="194">
                  <c:v>101.5866813588639</c:v>
                </c:pt>
                <c:pt idx="195">
                  <c:v>101.50832793905801</c:v>
                </c:pt>
                <c:pt idx="196">
                  <c:v>101.42456038729399</c:v>
                </c:pt>
                <c:pt idx="197">
                  <c:v>101.3358184194838</c:v>
                </c:pt>
                <c:pt idx="198">
                  <c:v>101.24257005049795</c:v>
                </c:pt>
                <c:pt idx="199">
                  <c:v>101.14530877722981</c:v>
                </c:pt>
                <c:pt idx="200">
                  <c:v>101.04455060045299</c:v>
                </c:pt>
                <c:pt idx="201">
                  <c:v>100.94083091061998</c:v>
                </c:pt>
                <c:pt idx="202">
                  <c:v>100.83470126367098</c:v>
                </c:pt>
                <c:pt idx="203">
                  <c:v>100.72672607352683</c:v>
                </c:pt>
                <c:pt idx="204">
                  <c:v>100.61747924823102</c:v>
                </c:pt>
                <c:pt idx="205">
                  <c:v>100.50748199925998</c:v>
                </c:pt>
                <c:pt idx="206">
                  <c:v>100.39743851416385</c:v>
                </c:pt>
                <c:pt idx="207">
                  <c:v>100.28794452976712</c:v>
                </c:pt>
                <c:pt idx="208">
                  <c:v>100.1794928516738</c:v>
                </c:pt>
                <c:pt idx="209">
                  <c:v>100.072615402845</c:v>
                </c:pt>
                <c:pt idx="210">
                  <c:v>99.96787159454</c:v>
                </c:pt>
                <c:pt idx="211">
                  <c:v>99.865826471149703</c:v>
                </c:pt>
                <c:pt idx="212">
                  <c:v>99.767032985276614</c:v>
                </c:pt>
                <c:pt idx="213">
                  <c:v>99.672020975057848</c:v>
                </c:pt>
                <c:pt idx="214">
                  <c:v>99.581291307947595</c:v>
                </c:pt>
                <c:pt idx="215">
                  <c:v>99.495313197147297</c:v>
                </c:pt>
                <c:pt idx="216">
                  <c:v>99.414523230171</c:v>
                </c:pt>
                <c:pt idx="217">
                  <c:v>99.339325199989389</c:v>
                </c:pt>
                <c:pt idx="218">
                  <c:v>99.270090207378303</c:v>
                </c:pt>
                <c:pt idx="219">
                  <c:v>99.207156740169395</c:v>
                </c:pt>
                <c:pt idx="220">
                  <c:v>99.150830584160389</c:v>
                </c:pt>
                <c:pt idx="221">
                  <c:v>99.101384515462485</c:v>
                </c:pt>
                <c:pt idx="222">
                  <c:v>99.059057783675499</c:v>
                </c:pt>
                <c:pt idx="223">
                  <c:v>99.024055430480985</c:v>
                </c:pt>
                <c:pt idx="224">
                  <c:v>98.9965475062872</c:v>
                </c:pt>
                <c:pt idx="225">
                  <c:v>98.976668253875104</c:v>
                </c:pt>
                <c:pt idx="226">
                  <c:v>98.964515326448193</c:v>
                </c:pt>
                <c:pt idx="227">
                  <c:v>98.960149101097826</c:v>
                </c:pt>
                <c:pt idx="228">
                  <c:v>98.963592139396482</c:v>
                </c:pt>
                <c:pt idx="229">
                  <c:v>98.974828836273488</c:v>
                </c:pt>
                <c:pt idx="230">
                  <c:v>98.993805287411107</c:v>
                </c:pt>
                <c:pt idx="231">
                  <c:v>99.020429394855981</c:v>
                </c:pt>
                <c:pt idx="232">
                  <c:v>99.054571217034535</c:v>
                </c:pt>
                <c:pt idx="233">
                  <c:v>99.096063576346694</c:v>
                </c:pt>
                <c:pt idx="234">
                  <c:v>99.144702929745904</c:v>
                </c:pt>
                <c:pt idx="235">
                  <c:v>99.2003304154277</c:v>
                </c:pt>
                <c:pt idx="236">
                  <c:v>99.262513309574302</c:v>
                </c:pt>
                <c:pt idx="237">
                  <c:v>99.330917038640578</c:v>
                </c:pt>
                <c:pt idx="238">
                  <c:v>99.405320102823524</c:v>
                </c:pt>
                <c:pt idx="239">
                  <c:v>99.485414172723054</c:v>
                </c:pt>
                <c:pt idx="240">
                  <c:v>99.570812233283235</c:v>
                </c:pt>
                <c:pt idx="241">
                  <c:v>99.661074672485825</c:v>
                </c:pt>
                <c:pt idx="242">
                  <c:v>99.755731580136384</c:v>
                </c:pt>
                <c:pt idx="243">
                  <c:v>99.854296678643493</c:v>
                </c:pt>
                <c:pt idx="244">
                  <c:v>99.956274548869999</c:v>
                </c:pt>
                <c:pt idx="245">
                  <c:v>100.06116372286812</c:v>
                </c:pt>
                <c:pt idx="246">
                  <c:v>100.16845759526095</c:v>
                </c:pt>
                <c:pt idx="247">
                  <c:v>100.27764439702898</c:v>
                </c:pt>
                <c:pt idx="248">
                  <c:v>100.38820697963898</c:v>
                </c:pt>
                <c:pt idx="249">
                  <c:v>100.4996228408741</c:v>
                </c:pt>
                <c:pt idx="250">
                  <c:v>100.6113646181621</c:v>
                </c:pt>
                <c:pt idx="251">
                  <c:v>100.7229011377008</c:v>
                </c:pt>
                <c:pt idx="252">
                  <c:v>100.83369901643985</c:v>
                </c:pt>
                <c:pt idx="253">
                  <c:v>100.9432247564301</c:v>
                </c:pt>
                <c:pt idx="254">
                  <c:v>101.050947238747</c:v>
                </c:pt>
                <c:pt idx="255">
                  <c:v>101.15634051040375</c:v>
                </c:pt>
                <c:pt idx="256">
                  <c:v>101.25888675661287</c:v>
                </c:pt>
                <c:pt idx="257">
                  <c:v>101.358079358317</c:v>
                </c:pt>
                <c:pt idx="258">
                  <c:v>101.4534259473931</c:v>
                </c:pt>
                <c:pt idx="259">
                  <c:v>101.54445138693799</c:v>
                </c:pt>
                <c:pt idx="260">
                  <c:v>101.630700619572</c:v>
                </c:pt>
                <c:pt idx="261">
                  <c:v>101.71174134165398</c:v>
                </c:pt>
                <c:pt idx="262">
                  <c:v>101.7871664746951</c:v>
                </c:pt>
                <c:pt idx="263">
                  <c:v>101.85659641675682</c:v>
                </c:pt>
                <c:pt idx="264">
                  <c:v>101.9196810659402</c:v>
                </c:pt>
                <c:pt idx="265">
                  <c:v>101.976101615326</c:v>
                </c:pt>
                <c:pt idx="266">
                  <c:v>102.0255721238788</c:v>
                </c:pt>
                <c:pt idx="267">
                  <c:v>102.067840871211</c:v>
                </c:pt>
                <c:pt idx="268">
                  <c:v>102.102691505995</c:v>
                </c:pt>
                <c:pt idx="269">
                  <c:v>102.129943998299</c:v>
                </c:pt>
                <c:pt idx="270">
                  <c:v>102.149455405834</c:v>
                </c:pt>
                <c:pt idx="271">
                  <c:v>102.161120462881</c:v>
                </c:pt>
                <c:pt idx="272">
                  <c:v>102.164871999173</c:v>
                </c:pt>
                <c:pt idx="273">
                  <c:v>102.1606811941859</c:v>
                </c:pt>
                <c:pt idx="274">
                  <c:v>102.14855767043601</c:v>
                </c:pt>
                <c:pt idx="275">
                  <c:v>102.12854942767098</c:v>
                </c:pt>
                <c:pt idx="276">
                  <c:v>102.10074261832084</c:v>
                </c:pt>
                <c:pt idx="277">
                  <c:v>102.06526116342185</c:v>
                </c:pt>
                <c:pt idx="278">
                  <c:v>102.0222662074039</c:v>
                </c:pt>
                <c:pt idx="279">
                  <c:v>101.9719554097631</c:v>
                </c:pt>
                <c:pt idx="280">
                  <c:v>101.9145620716851</c:v>
                </c:pt>
                <c:pt idx="281">
                  <c:v>101.850354096072</c:v>
                </c:pt>
                <c:pt idx="282">
                  <c:v>101.779632780265</c:v>
                </c:pt>
                <c:pt idx="283">
                  <c:v>101.70273144183901</c:v>
                </c:pt>
                <c:pt idx="284">
                  <c:v>101.620013879231</c:v>
                </c:pt>
                <c:pt idx="285">
                  <c:v>101.5318726705499</c:v>
                </c:pt>
                <c:pt idx="286">
                  <c:v>101.43872731560801</c:v>
                </c:pt>
                <c:pt idx="287">
                  <c:v>101.341022227981</c:v>
                </c:pt>
                <c:pt idx="288">
                  <c:v>101.23922458572913</c:v>
                </c:pt>
                <c:pt idx="289">
                  <c:v>101.1338220510829</c:v>
                </c:pt>
                <c:pt idx="290">
                  <c:v>101.02532037104098</c:v>
                </c:pt>
                <c:pt idx="291">
                  <c:v>100.9142408723161</c:v>
                </c:pt>
                <c:pt idx="292">
                  <c:v>100.80111786529299</c:v>
                </c:pt>
                <c:pt idx="293">
                  <c:v>100.68649597277295</c:v>
                </c:pt>
                <c:pt idx="294">
                  <c:v>100.570927400103</c:v>
                </c:pt>
                <c:pt idx="295">
                  <c:v>100.4549691638251</c:v>
                </c:pt>
                <c:pt idx="296">
                  <c:v>100.33918029638301</c:v>
                </c:pt>
                <c:pt idx="297">
                  <c:v>100.22411904446712</c:v>
                </c:pt>
                <c:pt idx="298">
                  <c:v>100.1103400784489</c:v>
                </c:pt>
                <c:pt idx="299">
                  <c:v>99.998391729996882</c:v>
                </c:pt>
                <c:pt idx="300">
                  <c:v>99.888813274425488</c:v>
                </c:pt>
                <c:pt idx="301">
                  <c:v>99.782132273567925</c:v>
                </c:pt>
                <c:pt idx="302">
                  <c:v>99.678861994114058</c:v>
                </c:pt>
                <c:pt idx="303">
                  <c:v>99.579469121773698</c:v>
                </c:pt>
                <c:pt idx="304">
                  <c:v>99.484512700219895</c:v>
                </c:pt>
                <c:pt idx="305">
                  <c:v>99.394431690675802</c:v>
                </c:pt>
                <c:pt idx="306">
                  <c:v>99.309584388218497</c:v>
                </c:pt>
                <c:pt idx="307">
                  <c:v>99.230365938313696</c:v>
                </c:pt>
                <c:pt idx="308">
                  <c:v>99.157180919526255</c:v>
                </c:pt>
                <c:pt idx="309">
                  <c:v>99.090410856304658</c:v>
                </c:pt>
                <c:pt idx="310">
                  <c:v>99.030395502462724</c:v>
                </c:pt>
                <c:pt idx="311">
                  <c:v>98.97742731513398</c:v>
                </c:pt>
                <c:pt idx="312">
                  <c:v>98.931753310008006</c:v>
                </c:pt>
                <c:pt idx="313">
                  <c:v>98.893579459270995</c:v>
                </c:pt>
                <c:pt idx="314">
                  <c:v>98.863074923230101</c:v>
                </c:pt>
                <c:pt idx="315">
                  <c:v>98.840375002756616</c:v>
                </c:pt>
                <c:pt idx="316">
                  <c:v>98.825582599777519</c:v>
                </c:pt>
                <c:pt idx="317">
                  <c:v>98.818768401071381</c:v>
                </c:pt>
                <c:pt idx="318">
                  <c:v>98.819970164036278</c:v>
                </c:pt>
                <c:pt idx="319">
                  <c:v>98.829191508163149</c:v>
                </c:pt>
                <c:pt idx="320">
                  <c:v>98.846400571279801</c:v>
                </c:pt>
                <c:pt idx="321">
                  <c:v>98.871528813448919</c:v>
                </c:pt>
                <c:pt idx="322">
                  <c:v>98.904470166245403</c:v>
                </c:pt>
                <c:pt idx="323">
                  <c:v>98.945080644324406</c:v>
                </c:pt>
                <c:pt idx="324">
                  <c:v>98.993178467159879</c:v>
                </c:pt>
                <c:pt idx="325">
                  <c:v>99.048544684945298</c:v>
                </c:pt>
                <c:pt idx="326">
                  <c:v>99.110924264459101</c:v>
                </c:pt>
                <c:pt idx="327">
                  <c:v>99.1800275669586</c:v>
                </c:pt>
                <c:pt idx="328">
                  <c:v>99.255532138784858</c:v>
                </c:pt>
                <c:pt idx="329">
                  <c:v>99.337084733713283</c:v>
                </c:pt>
                <c:pt idx="330">
                  <c:v>99.42430349031703</c:v>
                </c:pt>
                <c:pt idx="331">
                  <c:v>99.516780203724409</c:v>
                </c:pt>
                <c:pt idx="332">
                  <c:v>99.614082640701682</c:v>
                </c:pt>
                <c:pt idx="333">
                  <c:v>99.715789112553452</c:v>
                </c:pt>
                <c:pt idx="334">
                  <c:v>99.8213388143853</c:v>
                </c:pt>
                <c:pt idx="335">
                  <c:v>99.930257245627232</c:v>
                </c:pt>
                <c:pt idx="336">
                  <c:v>100.04211881397595</c:v>
                </c:pt>
                <c:pt idx="337">
                  <c:v>100.1564180524378</c:v>
                </c:pt>
                <c:pt idx="338">
                  <c:v>100.27259864939002</c:v>
                </c:pt>
                <c:pt idx="339">
                  <c:v>100.390089095626</c:v>
                </c:pt>
                <c:pt idx="340">
                  <c:v>100.50832348384399</c:v>
                </c:pt>
                <c:pt idx="341">
                  <c:v>100.62674799652275</c:v>
                </c:pt>
                <c:pt idx="342">
                  <c:v>100.74481954266712</c:v>
                </c:pt>
                <c:pt idx="343">
                  <c:v>100.86200193319483</c:v>
                </c:pt>
                <c:pt idx="344">
                  <c:v>100.97776259323101</c:v>
                </c:pt>
                <c:pt idx="345">
                  <c:v>101.09157101131802</c:v>
                </c:pt>
                <c:pt idx="346">
                  <c:v>101.20289911209682</c:v>
                </c:pt>
                <c:pt idx="347">
                  <c:v>101.3112232620022</c:v>
                </c:pt>
                <c:pt idx="348">
                  <c:v>101.41602744291816</c:v>
                </c:pt>
                <c:pt idx="349">
                  <c:v>101.51680711187898</c:v>
                </c:pt>
                <c:pt idx="350">
                  <c:v>101.6130733256539</c:v>
                </c:pt>
                <c:pt idx="351">
                  <c:v>101.704356802212</c:v>
                </c:pt>
                <c:pt idx="352">
                  <c:v>101.7902116906772</c:v>
                </c:pt>
                <c:pt idx="353">
                  <c:v>101.87021891252478</c:v>
                </c:pt>
                <c:pt idx="354">
                  <c:v>101.94398901195602</c:v>
                </c:pt>
                <c:pt idx="355">
                  <c:v>102.0111645100731</c:v>
                </c:pt>
                <c:pt idx="356">
                  <c:v>102.07142179603298</c:v>
                </c:pt>
                <c:pt idx="357">
                  <c:v>102.12447261089285</c:v>
                </c:pt>
                <c:pt idx="358">
                  <c:v>102.170065189475</c:v>
                </c:pt>
                <c:pt idx="359">
                  <c:v>102.20798512536712</c:v>
                </c:pt>
                <c:pt idx="360">
                  <c:v>102.23805601715701</c:v>
                </c:pt>
                <c:pt idx="361">
                  <c:v>102.26013994295802</c:v>
                </c:pt>
                <c:pt idx="362">
                  <c:v>102.27413779729298</c:v>
                </c:pt>
                <c:pt idx="363">
                  <c:v>102.279989511298</c:v>
                </c:pt>
                <c:pt idx="364">
                  <c:v>102.27767416512502</c:v>
                </c:pt>
                <c:pt idx="365">
                  <c:v>102.26720999132522</c:v>
                </c:pt>
                <c:pt idx="366">
                  <c:v>102.2486542601841</c:v>
                </c:pt>
                <c:pt idx="367">
                  <c:v>102.22210303275983</c:v>
                </c:pt>
                <c:pt idx="368">
                  <c:v>102.18769076460202</c:v>
                </c:pt>
                <c:pt idx="369">
                  <c:v>102.14558974256298</c:v>
                </c:pt>
                <c:pt idx="370">
                  <c:v>102.09600933848201</c:v>
                </c:pt>
                <c:pt idx="371">
                  <c:v>102.039195066432</c:v>
                </c:pt>
                <c:pt idx="372">
                  <c:v>101.97542743411</c:v>
                </c:pt>
                <c:pt idx="373">
                  <c:v>101.905020583661</c:v>
                </c:pt>
                <c:pt idx="374">
                  <c:v>101.828320722215</c:v>
                </c:pt>
                <c:pt idx="375">
                  <c:v>101.745704347366</c:v>
                </c:pt>
                <c:pt idx="376">
                  <c:v>101.65757627758784</c:v>
                </c:pt>
                <c:pt idx="377">
                  <c:v>101.564367501869</c:v>
                </c:pt>
                <c:pt idx="378">
                  <c:v>101.46653286645682</c:v>
                </c:pt>
                <c:pt idx="379">
                  <c:v>101.364548619616</c:v>
                </c:pt>
                <c:pt idx="380">
                  <c:v>101.25890983746982</c:v>
                </c:pt>
                <c:pt idx="381">
                  <c:v>101.15012775542795</c:v>
                </c:pt>
                <c:pt idx="382">
                  <c:v>101.03872703044483</c:v>
                </c:pt>
                <c:pt idx="383">
                  <c:v>100.9252429593151</c:v>
                </c:pt>
                <c:pt idx="384">
                  <c:v>100.810218677704</c:v>
                </c:pt>
                <c:pt idx="385">
                  <c:v>100.694202363415</c:v>
                </c:pt>
                <c:pt idx="386">
                  <c:v>100.5777444659161</c:v>
                </c:pt>
                <c:pt idx="387">
                  <c:v>100.46139498223013</c:v>
                </c:pt>
                <c:pt idx="388">
                  <c:v>100.34570079720601</c:v>
                </c:pt>
                <c:pt idx="389">
                  <c:v>100.23120310384402</c:v>
                </c:pt>
                <c:pt idx="390">
                  <c:v>100.11843491712084</c:v>
                </c:pt>
                <c:pt idx="391">
                  <c:v>100.007918692253</c:v>
                </c:pt>
                <c:pt idx="392">
                  <c:v>99.900164056223105</c:v>
                </c:pt>
                <c:pt idx="393">
                  <c:v>99.795665659123415</c:v>
                </c:pt>
                <c:pt idx="394">
                  <c:v>99.694901149924689</c:v>
                </c:pt>
                <c:pt idx="395">
                  <c:v>99.598329279475195</c:v>
                </c:pt>
                <c:pt idx="396">
                  <c:v>99.506388131955319</c:v>
                </c:pt>
                <c:pt idx="397">
                  <c:v>99.419493484672046</c:v>
                </c:pt>
                <c:pt idx="398">
                  <c:v>99.338037294953736</c:v>
                </c:pt>
                <c:pt idx="399">
                  <c:v>99.262386312079215</c:v>
                </c:pt>
                <c:pt idx="400">
                  <c:v>99.192880811495115</c:v>
                </c:pt>
                <c:pt idx="401">
                  <c:v>99.129820751409085</c:v>
                </c:pt>
                <c:pt idx="402">
                  <c:v>99.073533622301099</c:v>
                </c:pt>
                <c:pt idx="403">
                  <c:v>99.024249927858307</c:v>
                </c:pt>
                <c:pt idx="404">
                  <c:v>98.982152161635881</c:v>
                </c:pt>
                <c:pt idx="405">
                  <c:v>98.947444221811651</c:v>
                </c:pt>
                <c:pt idx="406">
                  <c:v>98.920316042855688</c:v>
                </c:pt>
                <c:pt idx="407">
                  <c:v>98.900915519654859</c:v>
                </c:pt>
                <c:pt idx="408">
                  <c:v>98.889340421727482</c:v>
                </c:pt>
                <c:pt idx="409">
                  <c:v>98.885643223626289</c:v>
                </c:pt>
                <c:pt idx="410">
                  <c:v>98.889839551787048</c:v>
                </c:pt>
                <c:pt idx="411">
                  <c:v>98.901914854903495</c:v>
                </c:pt>
                <c:pt idx="412">
                  <c:v>98.921827676401179</c:v>
                </c:pt>
                <c:pt idx="413">
                  <c:v>98.949509975496497</c:v>
                </c:pt>
                <c:pt idx="414">
                  <c:v>98.984865647910368</c:v>
                </c:pt>
                <c:pt idx="415">
                  <c:v>99.027768379546359</c:v>
                </c:pt>
                <c:pt idx="416">
                  <c:v>99.078059671893783</c:v>
                </c:pt>
                <c:pt idx="417">
                  <c:v>99.13554753628425</c:v>
                </c:pt>
                <c:pt idx="418">
                  <c:v>99.200006062288182</c:v>
                </c:pt>
                <c:pt idx="419">
                  <c:v>99.271175854235381</c:v>
                </c:pt>
                <c:pt idx="420">
                  <c:v>99.34876519946738</c:v>
                </c:pt>
                <c:pt idx="421">
                  <c:v>99.432451770044381</c:v>
                </c:pt>
                <c:pt idx="422">
                  <c:v>99.521884649078899</c:v>
                </c:pt>
                <c:pt idx="423">
                  <c:v>99.616686496312397</c:v>
                </c:pt>
                <c:pt idx="424">
                  <c:v>99.716455710027702</c:v>
                </c:pt>
                <c:pt idx="425">
                  <c:v>99.8207684917911</c:v>
                </c:pt>
                <c:pt idx="426">
                  <c:v>99.929180768451019</c:v>
                </c:pt>
                <c:pt idx="427">
                  <c:v>100.0412299667952</c:v>
                </c:pt>
                <c:pt idx="428">
                  <c:v>100.15643666695483</c:v>
                </c:pt>
                <c:pt idx="429">
                  <c:v>100.274306183382</c:v>
                </c:pt>
                <c:pt idx="430">
                  <c:v>100.39433013005583</c:v>
                </c:pt>
                <c:pt idx="431">
                  <c:v>100.516000427923</c:v>
                </c:pt>
                <c:pt idx="432">
                  <c:v>100.63874396911002</c:v>
                </c:pt>
                <c:pt idx="433">
                  <c:v>100.762043996808</c:v>
                </c:pt>
                <c:pt idx="434">
                  <c:v>100.8853954368479</c:v>
                </c:pt>
                <c:pt idx="435">
                  <c:v>101.00823741260884</c:v>
                </c:pt>
                <c:pt idx="436">
                  <c:v>101.1299895121459</c:v>
                </c:pt>
                <c:pt idx="437">
                  <c:v>101.2500816101289</c:v>
                </c:pt>
                <c:pt idx="438">
                  <c:v>101.367964107887</c:v>
                </c:pt>
                <c:pt idx="439">
                  <c:v>101.48310554563902</c:v>
                </c:pt>
                <c:pt idx="440">
                  <c:v>101.59498686057998</c:v>
                </c:pt>
                <c:pt idx="441">
                  <c:v>101.7030976362239</c:v>
                </c:pt>
                <c:pt idx="442">
                  <c:v>101.80693587783483</c:v>
                </c:pt>
                <c:pt idx="443">
                  <c:v>101.906010772149</c:v>
                </c:pt>
                <c:pt idx="444">
                  <c:v>101.999847205468</c:v>
                </c:pt>
                <c:pt idx="445">
                  <c:v>102.087990863268</c:v>
                </c:pt>
                <c:pt idx="446">
                  <c:v>102.17001305596898</c:v>
                </c:pt>
                <c:pt idx="447">
                  <c:v>102.2455147742881</c:v>
                </c:pt>
                <c:pt idx="448">
                  <c:v>102.31412977686399</c:v>
                </c:pt>
                <c:pt idx="449">
                  <c:v>102.37552672534299</c:v>
                </c:pt>
                <c:pt idx="450">
                  <c:v>102.429410510168</c:v>
                </c:pt>
                <c:pt idx="451">
                  <c:v>102.47552296901213</c:v>
                </c:pt>
                <c:pt idx="452">
                  <c:v>102.51364320733018</c:v>
                </c:pt>
                <c:pt idx="453">
                  <c:v>102.54358770479898</c:v>
                </c:pt>
                <c:pt idx="454">
                  <c:v>102.565210347735</c:v>
                </c:pt>
                <c:pt idx="455">
                  <c:v>102.5784024776638</c:v>
                </c:pt>
                <c:pt idx="456">
                  <c:v>102.58309299872001</c:v>
                </c:pt>
                <c:pt idx="457">
                  <c:v>102.57924854625384</c:v>
                </c:pt>
                <c:pt idx="458">
                  <c:v>102.56687368897612</c:v>
                </c:pt>
                <c:pt idx="459">
                  <c:v>102.5460111175029</c:v>
                </c:pt>
                <c:pt idx="460">
                  <c:v>102.5167417627689</c:v>
                </c:pt>
                <c:pt idx="461">
                  <c:v>102.479184786685</c:v>
                </c:pt>
                <c:pt idx="462">
                  <c:v>102.4334973929229</c:v>
                </c:pt>
                <c:pt idx="463">
                  <c:v>102.3798744155888</c:v>
                </c:pt>
                <c:pt idx="464">
                  <c:v>102.31854765593998</c:v>
                </c:pt>
                <c:pt idx="465">
                  <c:v>102.24978495062901</c:v>
                </c:pt>
                <c:pt idx="466">
                  <c:v>102.17388896783584</c:v>
                </c:pt>
                <c:pt idx="467">
                  <c:v>102.0911957392521</c:v>
                </c:pt>
                <c:pt idx="468">
                  <c:v>102.0020729454109</c:v>
                </c:pt>
                <c:pt idx="469">
                  <c:v>101.90691797925302</c:v>
                </c:pt>
                <c:pt idx="470">
                  <c:v>101.8061558177679</c:v>
                </c:pt>
                <c:pt idx="471">
                  <c:v>101.700236734268</c:v>
                </c:pt>
                <c:pt idx="472">
                  <c:v>101.58963388464502</c:v>
                </c:pt>
                <c:pt idx="473">
                  <c:v>101.47484080001398</c:v>
                </c:pt>
                <c:pt idx="474">
                  <c:v>101.35636881598175</c:v>
                </c:pt>
                <c:pt idx="475">
                  <c:v>101.23474446561217</c:v>
                </c:pt>
                <c:pt idx="476">
                  <c:v>101.11050685952385</c:v>
                </c:pt>
                <c:pt idx="477">
                  <c:v>100.984205072671</c:v>
                </c:pt>
                <c:pt idx="478">
                  <c:v>100.8563955534608</c:v>
                </c:pt>
                <c:pt idx="479">
                  <c:v>100.72763956729102</c:v>
                </c:pt>
                <c:pt idx="480">
                  <c:v>100.59850068340802</c:v>
                </c:pt>
                <c:pt idx="481">
                  <c:v>100.46954231132898</c:v>
                </c:pt>
                <c:pt idx="482">
                  <c:v>100.341325290954</c:v>
                </c:pt>
                <c:pt idx="483">
                  <c:v>100.2144055390351</c:v>
                </c:pt>
                <c:pt idx="484">
                  <c:v>100.08933175367584</c:v>
                </c:pt>
                <c:pt idx="485">
                  <c:v>99.966643178107347</c:v>
                </c:pt>
                <c:pt idx="486">
                  <c:v>99.846867424944307</c:v>
                </c:pt>
                <c:pt idx="487">
                  <c:v>99.730518362486208</c:v>
                </c:pt>
                <c:pt idx="488">
                  <c:v>99.618094065143296</c:v>
                </c:pt>
                <c:pt idx="489">
                  <c:v>99.510074830863559</c:v>
                </c:pt>
                <c:pt idx="490">
                  <c:v>99.406921269247931</c:v>
                </c:pt>
                <c:pt idx="491">
                  <c:v>99.309072464847802</c:v>
                </c:pt>
                <c:pt idx="492">
                  <c:v>99.216944220963896</c:v>
                </c:pt>
                <c:pt idx="493">
                  <c:v>99.130927389892307</c:v>
                </c:pt>
                <c:pt idx="494">
                  <c:v>99.051386296090399</c:v>
                </c:pt>
                <c:pt idx="495">
                  <c:v>98.978657259122699</c:v>
                </c:pt>
                <c:pt idx="496">
                  <c:v>98.913047223342517</c:v>
                </c:pt>
                <c:pt idx="497">
                  <c:v>98.8548325012801</c:v>
                </c:pt>
                <c:pt idx="498">
                  <c:v>98.804257637424158</c:v>
                </c:pt>
                <c:pt idx="499">
                  <c:v>98.761529364596115</c:v>
                </c:pt>
                <c:pt idx="500">
                  <c:v>98.726846456809724</c:v>
                </c:pt>
                <c:pt idx="501">
                  <c:v>98.700334171548448</c:v>
                </c:pt>
                <c:pt idx="502">
                  <c:v>98.68208351430718</c:v>
                </c:pt>
                <c:pt idx="503">
                  <c:v>98.672183491199689</c:v>
                </c:pt>
                <c:pt idx="504">
                  <c:v>98.6706895284279</c:v>
                </c:pt>
                <c:pt idx="505">
                  <c:v>98.6776068833327</c:v>
                </c:pt>
                <c:pt idx="506">
                  <c:v>98.692892496132089</c:v>
                </c:pt>
                <c:pt idx="507">
                  <c:v>98.716464234166693</c:v>
                </c:pt>
                <c:pt idx="508">
                  <c:v>98.748208605289804</c:v>
                </c:pt>
                <c:pt idx="509">
                  <c:v>98.787983912526585</c:v>
                </c:pt>
                <c:pt idx="510">
                  <c:v>98.835619675400395</c:v>
                </c:pt>
                <c:pt idx="511">
                  <c:v>98.890914369049995</c:v>
                </c:pt>
                <c:pt idx="512">
                  <c:v>98.95363324549713</c:v>
                </c:pt>
                <c:pt idx="513">
                  <c:v>99.023507233592909</c:v>
                </c:pt>
                <c:pt idx="514">
                  <c:v>99.100233211350883</c:v>
                </c:pt>
                <c:pt idx="515">
                  <c:v>99.183475485597398</c:v>
                </c:pt>
                <c:pt idx="516">
                  <c:v>99.272868097448736</c:v>
                </c:pt>
                <c:pt idx="517">
                  <c:v>99.368017532997399</c:v>
                </c:pt>
                <c:pt idx="518">
                  <c:v>99.468505485517369</c:v>
                </c:pt>
                <c:pt idx="519">
                  <c:v>99.57389142966268</c:v>
                </c:pt>
                <c:pt idx="520">
                  <c:v>99.683714889108401</c:v>
                </c:pt>
                <c:pt idx="521">
                  <c:v>99.797497382267196</c:v>
                </c:pt>
                <c:pt idx="522">
                  <c:v>99.914744104698499</c:v>
                </c:pt>
                <c:pt idx="523">
                  <c:v>100.03494544903013</c:v>
                </c:pt>
                <c:pt idx="524">
                  <c:v>100.15757847714001</c:v>
                </c:pt>
                <c:pt idx="525">
                  <c:v>100.28210845134302</c:v>
                </c:pt>
                <c:pt idx="526">
                  <c:v>100.40799050868702</c:v>
                </c:pt>
                <c:pt idx="527">
                  <c:v>100.534671533398</c:v>
                </c:pt>
                <c:pt idx="528">
                  <c:v>100.66159224984099</c:v>
                </c:pt>
                <c:pt idx="529">
                  <c:v>100.7881943068229</c:v>
                </c:pt>
                <c:pt idx="530">
                  <c:v>100.91389367497722</c:v>
                </c:pt>
                <c:pt idx="531">
                  <c:v>101.038144375767</c:v>
                </c:pt>
                <c:pt idx="532">
                  <c:v>101.16040434828101</c:v>
                </c:pt>
                <c:pt idx="533">
                  <c:v>101.280106239533</c:v>
                </c:pt>
                <c:pt idx="534">
                  <c:v>101.39668990839215</c:v>
                </c:pt>
                <c:pt idx="535">
                  <c:v>101.50962104911017</c:v>
                </c:pt>
                <c:pt idx="536">
                  <c:v>101.61839206405701</c:v>
                </c:pt>
                <c:pt idx="537">
                  <c:v>101.722515734211</c:v>
                </c:pt>
                <c:pt idx="538">
                  <c:v>101.8215203491971</c:v>
                </c:pt>
                <c:pt idx="539">
                  <c:v>101.9149492571281</c:v>
                </c:pt>
                <c:pt idx="540">
                  <c:v>102.00236403206385</c:v>
                </c:pt>
                <c:pt idx="541">
                  <c:v>102.083349259279</c:v>
                </c:pt>
                <c:pt idx="542">
                  <c:v>102.1575172251721</c:v>
                </c:pt>
                <c:pt idx="543">
                  <c:v>102.224511553711</c:v>
                </c:pt>
                <c:pt idx="544">
                  <c:v>102.28400951780698</c:v>
                </c:pt>
                <c:pt idx="545">
                  <c:v>102.3357231969559</c:v>
                </c:pt>
                <c:pt idx="546">
                  <c:v>102.37939985662078</c:v>
                </c:pt>
                <c:pt idx="547">
                  <c:v>102.41482195519816</c:v>
                </c:pt>
                <c:pt idx="548">
                  <c:v>102.4418071122509</c:v>
                </c:pt>
                <c:pt idx="549">
                  <c:v>102.46020825487302</c:v>
                </c:pt>
                <c:pt idx="550">
                  <c:v>102.46991403718998</c:v>
                </c:pt>
                <c:pt idx="551">
                  <c:v>102.47084952524899</c:v>
                </c:pt>
                <c:pt idx="552">
                  <c:v>102.46297706688483</c:v>
                </c:pt>
                <c:pt idx="553">
                  <c:v>102.446297225481</c:v>
                </c:pt>
                <c:pt idx="554">
                  <c:v>102.4208496444771</c:v>
                </c:pt>
                <c:pt idx="555">
                  <c:v>102.38671371923</c:v>
                </c:pt>
                <c:pt idx="556">
                  <c:v>102.34400897707198</c:v>
                </c:pt>
                <c:pt idx="557">
                  <c:v>102.29289509804498</c:v>
                </c:pt>
                <c:pt idx="558">
                  <c:v>102.233571542047</c:v>
                </c:pt>
                <c:pt idx="559">
                  <c:v>102.166276778715</c:v>
                </c:pt>
                <c:pt idx="560">
                  <c:v>102.09128714143398</c:v>
                </c:pt>
                <c:pt idx="561">
                  <c:v>102.0089153452151</c:v>
                </c:pt>
                <c:pt idx="562">
                  <c:v>101.91950871937718</c:v>
                </c:pt>
                <c:pt idx="563">
                  <c:v>101.8234472106779</c:v>
                </c:pt>
                <c:pt idx="564">
                  <c:v>101.721141211749</c:v>
                </c:pt>
                <c:pt idx="565">
                  <c:v>101.61302926486012</c:v>
                </c:pt>
                <c:pt idx="566">
                  <c:v>101.4995756834321</c:v>
                </c:pt>
                <c:pt idx="567">
                  <c:v>101.38126812480698</c:v>
                </c:pt>
                <c:pt idx="568">
                  <c:v>101.25861513860001</c:v>
                </c:pt>
                <c:pt idx="569">
                  <c:v>101.13214370646588</c:v>
                </c:pt>
                <c:pt idx="570">
                  <c:v>101.002396781923</c:v>
                </c:pt>
                <c:pt idx="571">
                  <c:v>100.869930833277</c:v>
                </c:pt>
                <c:pt idx="572">
                  <c:v>100.73531338901218</c:v>
                </c:pt>
                <c:pt idx="573">
                  <c:v>100.599120582994</c:v>
                </c:pt>
                <c:pt idx="574">
                  <c:v>100.461934696429</c:v>
                </c:pt>
                <c:pt idx="575">
                  <c:v>100.32434169445084</c:v>
                </c:pt>
                <c:pt idx="576">
                  <c:v>100.18692875701798</c:v>
                </c:pt>
                <c:pt idx="577">
                  <c:v>100.05028180628481</c:v>
                </c:pt>
                <c:pt idx="578">
                  <c:v>99.914983035391799</c:v>
                </c:pt>
                <c:pt idx="579">
                  <c:v>99.781608446305995</c:v>
                </c:pt>
                <c:pt idx="580">
                  <c:v>99.650725406848082</c:v>
                </c:pt>
                <c:pt idx="581">
                  <c:v>99.522890239065688</c:v>
                </c:pt>
                <c:pt idx="582">
                  <c:v>99.398645852603934</c:v>
                </c:pt>
                <c:pt idx="583">
                  <c:v>99.278519437500549</c:v>
                </c:pt>
                <c:pt idx="584">
                  <c:v>99.16302023106968</c:v>
                </c:pt>
                <c:pt idx="585">
                  <c:v>99.052637373124355</c:v>
                </c:pt>
                <c:pt idx="586">
                  <c:v>98.947837862764459</c:v>
                </c:pt>
                <c:pt idx="587">
                  <c:v>98.849064628637521</c:v>
                </c:pt>
                <c:pt idx="588">
                  <c:v>98.756734722783534</c:v>
                </c:pt>
                <c:pt idx="589">
                  <c:v>98.671237646227681</c:v>
                </c:pt>
                <c:pt idx="590">
                  <c:v>98.592933812462135</c:v>
                </c:pt>
                <c:pt idx="591">
                  <c:v>98.522153152880136</c:v>
                </c:pt>
                <c:pt idx="592">
                  <c:v>98.459193866318415</c:v>
                </c:pt>
                <c:pt idx="593">
                  <c:v>98.40432131307918</c:v>
                </c:pt>
                <c:pt idx="594">
                  <c:v>98.357767052345082</c:v>
                </c:pt>
                <c:pt idx="595">
                  <c:v>98.319728020651084</c:v>
                </c:pt>
                <c:pt idx="596">
                  <c:v>98.290365848184749</c:v>
                </c:pt>
                <c:pt idx="597">
                  <c:v>98.269804388489788</c:v>
                </c:pt>
                <c:pt idx="598">
                  <c:v>98.2581423256009</c:v>
                </c:pt>
                <c:pt idx="599">
                  <c:v>98.255421238974819</c:v>
                </c:pt>
                <c:pt idx="600">
                  <c:v>98.261651709877299</c:v>
                </c:pt>
                <c:pt idx="601">
                  <c:v>98.2768251919139</c:v>
                </c:pt>
                <c:pt idx="602">
                  <c:v>98.300891901699458</c:v>
                </c:pt>
                <c:pt idx="603">
                  <c:v>98.333754523858858</c:v>
                </c:pt>
                <c:pt idx="604">
                  <c:v>98.375274479517998</c:v>
                </c:pt>
                <c:pt idx="605">
                  <c:v>98.425279833320019</c:v>
                </c:pt>
                <c:pt idx="606">
                  <c:v>98.483568988770799</c:v>
                </c:pt>
                <c:pt idx="607">
                  <c:v>98.549910130663179</c:v>
                </c:pt>
                <c:pt idx="608">
                  <c:v>98.624038840212989</c:v>
                </c:pt>
                <c:pt idx="609">
                  <c:v>98.705656130515678</c:v>
                </c:pt>
                <c:pt idx="610">
                  <c:v>98.794428005285795</c:v>
                </c:pt>
                <c:pt idx="611">
                  <c:v>98.889986611051825</c:v>
                </c:pt>
                <c:pt idx="612">
                  <c:v>98.991932490267999</c:v>
                </c:pt>
                <c:pt idx="613">
                  <c:v>99.099837306098834</c:v>
                </c:pt>
                <c:pt idx="614">
                  <c:v>99.213246528908115</c:v>
                </c:pt>
                <c:pt idx="615">
                  <c:v>99.3316817919752</c:v>
                </c:pt>
                <c:pt idx="616">
                  <c:v>99.454642836140849</c:v>
                </c:pt>
                <c:pt idx="617">
                  <c:v>99.581609118690579</c:v>
                </c:pt>
                <c:pt idx="618">
                  <c:v>99.7120412466397</c:v>
                </c:pt>
                <c:pt idx="619">
                  <c:v>99.845382416203634</c:v>
                </c:pt>
                <c:pt idx="620">
                  <c:v>99.981060016337295</c:v>
                </c:pt>
                <c:pt idx="621">
                  <c:v>100.11848750436295</c:v>
                </c:pt>
                <c:pt idx="622">
                  <c:v>100.257066603506</c:v>
                </c:pt>
                <c:pt idx="623">
                  <c:v>100.396189818275</c:v>
                </c:pt>
                <c:pt idx="624">
                  <c:v>100.5352432218301</c:v>
                </c:pt>
                <c:pt idx="625">
                  <c:v>100.673609443665</c:v>
                </c:pt>
                <c:pt idx="626">
                  <c:v>100.81067077448388</c:v>
                </c:pt>
                <c:pt idx="627">
                  <c:v>100.945814135186</c:v>
                </c:pt>
                <c:pt idx="628">
                  <c:v>101.07842180901</c:v>
                </c:pt>
                <c:pt idx="629">
                  <c:v>101.207904410734</c:v>
                </c:pt>
                <c:pt idx="630">
                  <c:v>101.333679287438</c:v>
                </c:pt>
                <c:pt idx="631">
                  <c:v>101.45516130352483</c:v>
                </c:pt>
                <c:pt idx="632">
                  <c:v>101.57178672427898</c:v>
                </c:pt>
                <c:pt idx="633">
                  <c:v>101.6830221728429</c:v>
                </c:pt>
                <c:pt idx="634">
                  <c:v>101.7883613429739</c:v>
                </c:pt>
                <c:pt idx="635">
                  <c:v>101.887319998896</c:v>
                </c:pt>
                <c:pt idx="636">
                  <c:v>101.97943504172298</c:v>
                </c:pt>
                <c:pt idx="637">
                  <c:v>102.0642677633291</c:v>
                </c:pt>
                <c:pt idx="638">
                  <c:v>102.1414089482971</c:v>
                </c:pt>
                <c:pt idx="639">
                  <c:v>102.210483618623</c:v>
                </c:pt>
                <c:pt idx="640">
                  <c:v>102.2711543189</c:v>
                </c:pt>
                <c:pt idx="641">
                  <c:v>102.32312284768683</c:v>
                </c:pt>
                <c:pt idx="642">
                  <c:v>102.3661308935439</c:v>
                </c:pt>
                <c:pt idx="643">
                  <c:v>102.39996017007698</c:v>
                </c:pt>
                <c:pt idx="644">
                  <c:v>102.42443252853801</c:v>
                </c:pt>
                <c:pt idx="645">
                  <c:v>102.439410314331</c:v>
                </c:pt>
                <c:pt idx="646">
                  <c:v>102.44479702716502</c:v>
                </c:pt>
                <c:pt idx="647">
                  <c:v>102.4405381944089</c:v>
                </c:pt>
                <c:pt idx="648">
                  <c:v>102.42662228713699</c:v>
                </c:pt>
                <c:pt idx="649">
                  <c:v>102.403081490796</c:v>
                </c:pt>
                <c:pt idx="650">
                  <c:v>102.369992169618</c:v>
                </c:pt>
                <c:pt idx="651">
                  <c:v>102.327474916342</c:v>
                </c:pt>
                <c:pt idx="652">
                  <c:v>102.27569413892388</c:v>
                </c:pt>
                <c:pt idx="653">
                  <c:v>102.214857191269</c:v>
                </c:pt>
                <c:pt idx="654">
                  <c:v>102.145213097661</c:v>
                </c:pt>
                <c:pt idx="655">
                  <c:v>102.0670509471351</c:v>
                </c:pt>
                <c:pt idx="656">
                  <c:v>101.980698044899</c:v>
                </c:pt>
                <c:pt idx="657">
                  <c:v>101.88651790511902</c:v>
                </c:pt>
                <c:pt idx="658">
                  <c:v>101.7849081570529</c:v>
                </c:pt>
                <c:pt idx="659">
                  <c:v>101.67629841815983</c:v>
                </c:pt>
                <c:pt idx="660">
                  <c:v>101.56114816755684</c:v>
                </c:pt>
                <c:pt idx="661">
                  <c:v>101.43994463382802</c:v>
                </c:pt>
                <c:pt idx="662">
                  <c:v>101.31320069501616</c:v>
                </c:pt>
                <c:pt idx="663">
                  <c:v>101.1814527767759</c:v>
                </c:pt>
                <c:pt idx="664">
                  <c:v>101.04525872773</c:v>
                </c:pt>
                <c:pt idx="665">
                  <c:v>100.9051956488691</c:v>
                </c:pt>
                <c:pt idx="666">
                  <c:v>100.761857655406</c:v>
                </c:pt>
                <c:pt idx="667">
                  <c:v>100.61585355442701</c:v>
                </c:pt>
                <c:pt idx="668">
                  <c:v>100.4678044282891</c:v>
                </c:pt>
                <c:pt idx="669">
                  <c:v>100.31834112152883</c:v>
                </c:pt>
                <c:pt idx="670">
                  <c:v>100.16810163668883</c:v>
                </c:pt>
                <c:pt idx="671">
                  <c:v>100.01772845146202</c:v>
                </c:pt>
                <c:pt idx="672">
                  <c:v>99.8678657752845</c:v>
                </c:pt>
                <c:pt idx="673">
                  <c:v>99.719156767580202</c:v>
                </c:pt>
                <c:pt idx="674">
                  <c:v>99.572240742312701</c:v>
                </c:pt>
                <c:pt idx="675">
                  <c:v>99.427750384204501</c:v>
                </c:pt>
                <c:pt idx="676">
                  <c:v>99.286309001283783</c:v>
                </c:pt>
                <c:pt idx="677">
                  <c:v>99.148527836402636</c:v>
                </c:pt>
                <c:pt idx="678">
                  <c:v>99.0150034575787</c:v>
                </c:pt>
                <c:pt idx="679">
                  <c:v>98.886315243593288</c:v>
                </c:pt>
                <c:pt idx="680">
                  <c:v>98.763022977634179</c:v>
                </c:pt>
                <c:pt idx="681">
                  <c:v>98.645664558182204</c:v>
                </c:pt>
                <c:pt idx="682">
                  <c:v>98.534753833084409</c:v>
                </c:pt>
                <c:pt idx="683">
                  <c:v>98.430778559896623</c:v>
                </c:pt>
                <c:pt idx="684">
                  <c:v>98.334198493335606</c:v>
                </c:pt>
                <c:pt idx="685">
                  <c:v>98.245443599079707</c:v>
                </c:pt>
                <c:pt idx="686">
                  <c:v>98.164912392120058</c:v>
                </c:pt>
                <c:pt idx="687">
                  <c:v>98.092970397516069</c:v>
                </c:pt>
                <c:pt idx="688">
                  <c:v>98.029948731492524</c:v>
                </c:pt>
                <c:pt idx="689">
                  <c:v>97.976142801326858</c:v>
                </c:pt>
                <c:pt idx="690">
                  <c:v>97.931811123312897</c:v>
                </c:pt>
                <c:pt idx="691">
                  <c:v>97.897174259091599</c:v>
                </c:pt>
                <c:pt idx="692">
                  <c:v>97.872413871711885</c:v>
                </c:pt>
                <c:pt idx="693">
                  <c:v>97.857671903854055</c:v>
                </c:pt>
                <c:pt idx="694">
                  <c:v>97.853049881591119</c:v>
                </c:pt>
                <c:pt idx="695">
                  <c:v>97.858607632509035</c:v>
                </c:pt>
                <c:pt idx="696">
                  <c:v>97.874368190523455</c:v>
                </c:pt>
                <c:pt idx="697">
                  <c:v>97.9003028147241</c:v>
                </c:pt>
                <c:pt idx="698">
                  <c:v>97.936346239930799</c:v>
                </c:pt>
                <c:pt idx="699">
                  <c:v>97.982399330980158</c:v>
                </c:pt>
                <c:pt idx="700">
                  <c:v>98.038315877703255</c:v>
                </c:pt>
                <c:pt idx="701">
                  <c:v>98.103902140498917</c:v>
                </c:pt>
                <c:pt idx="702">
                  <c:v>98.1789231226428</c:v>
                </c:pt>
                <c:pt idx="703">
                  <c:v>98.263107300776781</c:v>
                </c:pt>
                <c:pt idx="704">
                  <c:v>98.356147332767733</c:v>
                </c:pt>
                <c:pt idx="705">
                  <c:v>98.457698500651759</c:v>
                </c:pt>
                <c:pt idx="706">
                  <c:v>98.567377375810878</c:v>
                </c:pt>
                <c:pt idx="707">
                  <c:v>98.684762046125854</c:v>
                </c:pt>
                <c:pt idx="708">
                  <c:v>98.809393948278696</c:v>
                </c:pt>
                <c:pt idx="709">
                  <c:v>98.940780652669389</c:v>
                </c:pt>
                <c:pt idx="710">
                  <c:v>99.078398859283354</c:v>
                </c:pt>
                <c:pt idx="711">
                  <c:v>99.221697108942195</c:v>
                </c:pt>
                <c:pt idx="712">
                  <c:v>99.370098038083952</c:v>
                </c:pt>
                <c:pt idx="713">
                  <c:v>99.523000256701408</c:v>
                </c:pt>
                <c:pt idx="714">
                  <c:v>99.679780059293819</c:v>
                </c:pt>
                <c:pt idx="715">
                  <c:v>99.839793199278802</c:v>
                </c:pt>
                <c:pt idx="716">
                  <c:v>100.00237690577798</c:v>
                </c:pt>
                <c:pt idx="717">
                  <c:v>100.16685223832985</c:v>
                </c:pt>
                <c:pt idx="718">
                  <c:v>100.33252679137213</c:v>
                </c:pt>
                <c:pt idx="719">
                  <c:v>100.4986976958061</c:v>
                </c:pt>
                <c:pt idx="720">
                  <c:v>100.6646548274239</c:v>
                </c:pt>
                <c:pt idx="721">
                  <c:v>100.82968412115</c:v>
                </c:pt>
                <c:pt idx="722">
                  <c:v>100.993070900004</c:v>
                </c:pt>
                <c:pt idx="723">
                  <c:v>101.154103150943</c:v>
                </c:pt>
                <c:pt idx="724">
                  <c:v>101.31207470771398</c:v>
                </c:pt>
                <c:pt idx="725">
                  <c:v>101.46628901738498</c:v>
                </c:pt>
                <c:pt idx="726">
                  <c:v>101.6160569830121</c:v>
                </c:pt>
                <c:pt idx="727">
                  <c:v>101.76071396114722</c:v>
                </c:pt>
                <c:pt idx="728">
                  <c:v>101.899608021522</c:v>
                </c:pt>
                <c:pt idx="729">
                  <c:v>102.0320998302939</c:v>
                </c:pt>
                <c:pt idx="730">
                  <c:v>102.15757851442878</c:v>
                </c:pt>
                <c:pt idx="731">
                  <c:v>102.27546541969301</c:v>
                </c:pt>
                <c:pt idx="732">
                  <c:v>102.38521128759598</c:v>
                </c:pt>
                <c:pt idx="733">
                  <c:v>102.48629495396102</c:v>
                </c:pt>
                <c:pt idx="734">
                  <c:v>102.57822610288481</c:v>
                </c:pt>
                <c:pt idx="735">
                  <c:v>102.660550379068</c:v>
                </c:pt>
                <c:pt idx="736">
                  <c:v>102.73285436259185</c:v>
                </c:pt>
                <c:pt idx="737">
                  <c:v>102.7947690093972</c:v>
                </c:pt>
                <c:pt idx="738">
                  <c:v>102.845971449226</c:v>
                </c:pt>
                <c:pt idx="739">
                  <c:v>102.88618574369598</c:v>
                </c:pt>
                <c:pt idx="740">
                  <c:v>102.91518331583799</c:v>
                </c:pt>
                <c:pt idx="741">
                  <c:v>102.93278353070798</c:v>
                </c:pt>
                <c:pt idx="742">
                  <c:v>102.938854590933</c:v>
                </c:pt>
                <c:pt idx="743">
                  <c:v>102.9333146629441</c:v>
                </c:pt>
                <c:pt idx="744">
                  <c:v>102.9161330206141</c:v>
                </c:pt>
                <c:pt idx="745">
                  <c:v>102.88733097302384</c:v>
                </c:pt>
                <c:pt idx="746">
                  <c:v>102.84698239504398</c:v>
                </c:pt>
                <c:pt idx="747">
                  <c:v>102.795213763486</c:v>
                </c:pt>
                <c:pt idx="748">
                  <c:v>102.73220368583725</c:v>
                </c:pt>
                <c:pt idx="749">
                  <c:v>102.65818197356784</c:v>
                </c:pt>
                <c:pt idx="750">
                  <c:v>102.573428349363</c:v>
                </c:pt>
                <c:pt idx="751">
                  <c:v>102.478270888018</c:v>
                </c:pt>
                <c:pt idx="752">
                  <c:v>102.3730842797909</c:v>
                </c:pt>
                <c:pt idx="753">
                  <c:v>102.25828798081102</c:v>
                </c:pt>
                <c:pt idx="754">
                  <c:v>102.1343442858111</c:v>
                </c:pt>
                <c:pt idx="755">
                  <c:v>102.00175633075588</c:v>
                </c:pt>
                <c:pt idx="756">
                  <c:v>101.86106601120802</c:v>
                </c:pt>
                <c:pt idx="757">
                  <c:v>101.71285178916099</c:v>
                </c:pt>
                <c:pt idx="758">
                  <c:v>101.55772635662383</c:v>
                </c:pt>
                <c:pt idx="759">
                  <c:v>101.39633412780984</c:v>
                </c:pt>
                <c:pt idx="760">
                  <c:v>101.229348540915</c:v>
                </c:pt>
                <c:pt idx="761">
                  <c:v>101.05746916327715</c:v>
                </c:pt>
                <c:pt idx="762">
                  <c:v>100.881418607477</c:v>
                </c:pt>
                <c:pt idx="763">
                  <c:v>100.70193927894218</c:v>
                </c:pt>
                <c:pt idx="764">
                  <c:v>100.519789986194</c:v>
                </c:pt>
                <c:pt idx="765">
                  <c:v>100.33574245227884</c:v>
                </c:pt>
                <c:pt idx="766">
                  <c:v>100.1505777696009</c:v>
                </c:pt>
                <c:pt idx="767">
                  <c:v>99.965082840641784</c:v>
                </c:pt>
                <c:pt idx="768">
                  <c:v>99.780046844258578</c:v>
                </c:pt>
                <c:pt idx="769">
                  <c:v>99.596257762176293</c:v>
                </c:pt>
                <c:pt idx="770">
                  <c:v>99.414498993666783</c:v>
                </c:pt>
                <c:pt idx="771">
                  <c:v>99.23554607918328</c:v>
                </c:pt>
                <c:pt idx="772">
                  <c:v>99.060163546485001</c:v>
                </c:pt>
                <c:pt idx="773">
                  <c:v>98.88910188625708</c:v>
                </c:pt>
                <c:pt idx="774">
                  <c:v>98.723094658753581</c:v>
                </c:pt>
                <c:pt idx="775">
                  <c:v>98.56285572886938</c:v>
                </c:pt>
                <c:pt idx="776">
                  <c:v>98.409076624356004</c:v>
                </c:pt>
                <c:pt idx="777">
                  <c:v>98.262424010582748</c:v>
                </c:pt>
                <c:pt idx="778">
                  <c:v>98.123537275131184</c:v>
                </c:pt>
                <c:pt idx="779">
                  <c:v>97.993026216402981</c:v>
                </c:pt>
                <c:pt idx="780">
                  <c:v>97.871468832049416</c:v>
                </c:pt>
                <c:pt idx="781">
                  <c:v>97.759409205020205</c:v>
                </c:pt>
                <c:pt idx="782">
                  <c:v>97.657355487288683</c:v>
                </c:pt>
                <c:pt idx="783">
                  <c:v>97.565777983399158</c:v>
                </c:pt>
                <c:pt idx="784">
                  <c:v>97.4851073379171</c:v>
                </c:pt>
                <c:pt idx="785">
                  <c:v>97.415732832374019</c:v>
                </c:pt>
                <c:pt idx="786">
                  <c:v>97.358000798396489</c:v>
                </c:pt>
                <c:pt idx="787">
                  <c:v>97.312213154283498</c:v>
                </c:pt>
                <c:pt idx="788">
                  <c:v>97.278626072527459</c:v>
                </c:pt>
                <c:pt idx="789">
                  <c:v>97.25744878545818</c:v>
                </c:pt>
                <c:pt idx="790">
                  <c:v>97.248842535713379</c:v>
                </c:pt>
                <c:pt idx="791">
                  <c:v>97.2529196774246</c:v>
                </c:pt>
                <c:pt idx="792">
                  <c:v>97.269742933086135</c:v>
                </c:pt>
                <c:pt idx="793">
                  <c:v>97.299324546557202</c:v>
                </c:pt>
                <c:pt idx="794">
                  <c:v>97.341628007729682</c:v>
                </c:pt>
                <c:pt idx="795">
                  <c:v>97.3965611952557</c:v>
                </c:pt>
                <c:pt idx="796">
                  <c:v>97.463984656208794</c:v>
                </c:pt>
                <c:pt idx="797">
                  <c:v>97.543711117678484</c:v>
                </c:pt>
                <c:pt idx="798">
                  <c:v>97.635498604303649</c:v>
                </c:pt>
                <c:pt idx="799">
                  <c:v>97.739052281032116</c:v>
                </c:pt>
                <c:pt idx="800">
                  <c:v>97.854029020820093</c:v>
                </c:pt>
                <c:pt idx="801">
                  <c:v>97.980039566960983</c:v>
                </c:pt>
                <c:pt idx="802">
                  <c:v>98.116648083173601</c:v>
                </c:pt>
                <c:pt idx="803">
                  <c:v>98.263371228313304</c:v>
                </c:pt>
                <c:pt idx="804">
                  <c:v>98.419678417088079</c:v>
                </c:pt>
                <c:pt idx="805">
                  <c:v>98.584993574328394</c:v>
                </c:pt>
                <c:pt idx="806">
                  <c:v>98.758697797270301</c:v>
                </c:pt>
                <c:pt idx="807">
                  <c:v>98.940132181097496</c:v>
                </c:pt>
                <c:pt idx="808">
                  <c:v>99.128600349477381</c:v>
                </c:pt>
                <c:pt idx="809">
                  <c:v>99.323370609264558</c:v>
                </c:pt>
                <c:pt idx="810">
                  <c:v>99.523677908457088</c:v>
                </c:pt>
                <c:pt idx="811">
                  <c:v>99.728725866650436</c:v>
                </c:pt>
                <c:pt idx="812">
                  <c:v>99.937689106587399</c:v>
                </c:pt>
                <c:pt idx="813">
                  <c:v>100.14971601076685</c:v>
                </c:pt>
                <c:pt idx="814">
                  <c:v>100.3639319165588</c:v>
                </c:pt>
                <c:pt idx="815">
                  <c:v>100.57944268147401</c:v>
                </c:pt>
                <c:pt idx="816">
                  <c:v>100.79533850969084</c:v>
                </c:pt>
                <c:pt idx="817">
                  <c:v>101.01069792810718</c:v>
                </c:pt>
                <c:pt idx="818">
                  <c:v>101.2245918231</c:v>
                </c:pt>
                <c:pt idx="819">
                  <c:v>101.4360874841191</c:v>
                </c:pt>
                <c:pt idx="820">
                  <c:v>101.64425263507717</c:v>
                </c:pt>
                <c:pt idx="821">
                  <c:v>101.84815946132618</c:v>
                </c:pt>
                <c:pt idx="822">
                  <c:v>102.04688865454995</c:v>
                </c:pt>
                <c:pt idx="823">
                  <c:v>102.239533757803</c:v>
                </c:pt>
                <c:pt idx="824">
                  <c:v>102.42520322120517</c:v>
                </c:pt>
                <c:pt idx="825">
                  <c:v>102.60303103679978</c:v>
                </c:pt>
                <c:pt idx="826">
                  <c:v>102.77217293839087</c:v>
                </c:pt>
                <c:pt idx="827">
                  <c:v>102.93181102211102</c:v>
                </c:pt>
                <c:pt idx="828">
                  <c:v>103.081165114264</c:v>
                </c:pt>
                <c:pt idx="829">
                  <c:v>103.2194956779901</c:v>
                </c:pt>
                <c:pt idx="830">
                  <c:v>103.3461039235431</c:v>
                </c:pt>
                <c:pt idx="831">
                  <c:v>103.4603342394</c:v>
                </c:pt>
                <c:pt idx="832">
                  <c:v>103.56157921957302</c:v>
                </c:pt>
                <c:pt idx="833">
                  <c:v>103.649285148502</c:v>
                </c:pt>
                <c:pt idx="834">
                  <c:v>103.722956220662</c:v>
                </c:pt>
                <c:pt idx="835">
                  <c:v>103.78215712719295</c:v>
                </c:pt>
                <c:pt idx="836">
                  <c:v>103.82651456926099</c:v>
                </c:pt>
                <c:pt idx="837">
                  <c:v>103.855718448348</c:v>
                </c:pt>
                <c:pt idx="838">
                  <c:v>103.8695232101111</c:v>
                </c:pt>
                <c:pt idx="839">
                  <c:v>103.867749438049</c:v>
                </c:pt>
                <c:pt idx="840">
                  <c:v>103.85028552351901</c:v>
                </c:pt>
                <c:pt idx="841">
                  <c:v>103.81708913882395</c:v>
                </c:pt>
                <c:pt idx="842">
                  <c:v>103.768188274892</c:v>
                </c:pt>
                <c:pt idx="843">
                  <c:v>103.70368170750298</c:v>
                </c:pt>
                <c:pt idx="844">
                  <c:v>103.62373886705672</c:v>
                </c:pt>
                <c:pt idx="845">
                  <c:v>103.5285991701609</c:v>
                </c:pt>
                <c:pt idx="846">
                  <c:v>103.418570913265</c:v>
                </c:pt>
                <c:pt idx="847">
                  <c:v>103.29402983229302</c:v>
                </c:pt>
                <c:pt idx="848">
                  <c:v>103.15541740943088</c:v>
                </c:pt>
                <c:pt idx="849">
                  <c:v>103.00323897340201</c:v>
                </c:pt>
                <c:pt idx="850">
                  <c:v>102.8380616047171</c:v>
                </c:pt>
                <c:pt idx="851">
                  <c:v>102.66051183119095</c:v>
                </c:pt>
                <c:pt idx="852">
                  <c:v>102.47127308536918</c:v>
                </c:pt>
                <c:pt idx="853">
                  <c:v>102.27108289449681</c:v>
                </c:pt>
                <c:pt idx="854">
                  <c:v>102.06072978296299</c:v>
                </c:pt>
                <c:pt idx="855">
                  <c:v>101.841049882824</c:v>
                </c:pt>
                <c:pt idx="856">
                  <c:v>101.61292326603602</c:v>
                </c:pt>
                <c:pt idx="857">
                  <c:v>101.3772700287539</c:v>
                </c:pt>
                <c:pt idx="858">
                  <c:v>101.13504617097888</c:v>
                </c:pt>
                <c:pt idx="859">
                  <c:v>100.88723932250601</c:v>
                </c:pt>
                <c:pt idx="860">
                  <c:v>100.63486436826712</c:v>
                </c:pt>
                <c:pt idx="861">
                  <c:v>100.37895902335895</c:v>
                </c:pt>
                <c:pt idx="862">
                  <c:v>100.12057940147901</c:v>
                </c:pt>
                <c:pt idx="863">
                  <c:v>99.860795611541278</c:v>
                </c:pt>
                <c:pt idx="864">
                  <c:v>99.600687407566539</c:v>
                </c:pt>
                <c:pt idx="865">
                  <c:v>99.341339907572205</c:v>
                </c:pt>
                <c:pt idx="866">
                  <c:v>99.083839389414848</c:v>
                </c:pt>
                <c:pt idx="867">
                  <c:v>98.829269165688999</c:v>
                </c:pt>
                <c:pt idx="868">
                  <c:v>98.578705536282399</c:v>
                </c:pt>
                <c:pt idx="869">
                  <c:v>98.333213815889778</c:v>
                </c:pt>
                <c:pt idx="870">
                  <c:v>98.093844434330094</c:v>
                </c:pt>
                <c:pt idx="871">
                  <c:v>97.861629109554102</c:v>
                </c:pt>
                <c:pt idx="872">
                  <c:v>97.637577095933082</c:v>
                </c:pt>
                <c:pt idx="873">
                  <c:v>97.4226715135663</c:v>
                </c:pt>
                <c:pt idx="874">
                  <c:v>97.217865767279434</c:v>
                </c:pt>
                <c:pt idx="875">
                  <c:v>97.024080066213003</c:v>
                </c:pt>
                <c:pt idx="876">
                  <c:v>96.842198056466117</c:v>
                </c:pt>
                <c:pt idx="877">
                  <c:v>96.673063579777406</c:v>
                </c:pt>
                <c:pt idx="878">
                  <c:v>96.517477570800182</c:v>
                </c:pt>
                <c:pt idx="879">
                  <c:v>96.376195104281734</c:v>
                </c:pt>
                <c:pt idx="880">
                  <c:v>96.249922601533015</c:v>
                </c:pt>
                <c:pt idx="881">
                  <c:v>96.139315203143681</c:v>
                </c:pt>
                <c:pt idx="882">
                  <c:v>96.044974312282079</c:v>
                </c:pt>
                <c:pt idx="883">
                  <c:v>95.967445310344104</c:v>
                </c:pt>
                <c:pt idx="884">
                  <c:v>95.907215444262931</c:v>
                </c:pt>
                <c:pt idx="885">
                  <c:v>95.864711882823158</c:v>
                </c:pt>
                <c:pt idx="886">
                  <c:v>95.840299937806606</c:v>
                </c:pt>
                <c:pt idx="887">
                  <c:v>95.834281444846297</c:v>
                </c:pt>
                <c:pt idx="888">
                  <c:v>95.846893298557106</c:v>
                </c:pt>
                <c:pt idx="889">
                  <c:v>95.878306136747355</c:v>
                </c:pt>
                <c:pt idx="890">
                  <c:v>95.928623169294795</c:v>
                </c:pt>
                <c:pt idx="891">
                  <c:v>95.997879052815605</c:v>
                </c:pt>
                <c:pt idx="892">
                  <c:v>96.086039843970582</c:v>
                </c:pt>
                <c:pt idx="893">
                  <c:v>96.192999378797481</c:v>
                </c:pt>
                <c:pt idx="894">
                  <c:v>96.318582936121516</c:v>
                </c:pt>
                <c:pt idx="895">
                  <c:v>96.462545555351483</c:v>
                </c:pt>
                <c:pt idx="896">
                  <c:v>96.624568329869078</c:v>
                </c:pt>
                <c:pt idx="897">
                  <c:v>96.8042599763927</c:v>
                </c:pt>
                <c:pt idx="898">
                  <c:v>97.001159021074827</c:v>
                </c:pt>
                <c:pt idx="899">
                  <c:v>97.214733993402604</c:v>
                </c:pt>
                <c:pt idx="900">
                  <c:v>97.444382449318766</c:v>
                </c:pt>
                <c:pt idx="901">
                  <c:v>97.68943050605165</c:v>
                </c:pt>
                <c:pt idx="902">
                  <c:v>97.949133628144935</c:v>
                </c:pt>
                <c:pt idx="903">
                  <c:v>98.222678366995254</c:v>
                </c:pt>
                <c:pt idx="904">
                  <c:v>98.509184399803402</c:v>
                </c:pt>
                <c:pt idx="905">
                  <c:v>98.807706423657578</c:v>
                </c:pt>
                <c:pt idx="906">
                  <c:v>99.117235839545401</c:v>
                </c:pt>
                <c:pt idx="907">
                  <c:v>99.436702427099789</c:v>
                </c:pt>
                <c:pt idx="908">
                  <c:v>99.764976283159498</c:v>
                </c:pt>
                <c:pt idx="909">
                  <c:v>100.1008702264358</c:v>
                </c:pt>
                <c:pt idx="910">
                  <c:v>100.4431427451661</c:v>
                </c:pt>
                <c:pt idx="911">
                  <c:v>100.79050145474802</c:v>
                </c:pt>
                <c:pt idx="912">
                  <c:v>101.1416069712611</c:v>
                </c:pt>
                <c:pt idx="913">
                  <c:v>101.49507709691298</c:v>
                </c:pt>
                <c:pt idx="914">
                  <c:v>101.849491239388</c:v>
                </c:pt>
                <c:pt idx="915">
                  <c:v>102.203395028374</c:v>
                </c:pt>
                <c:pt idx="916">
                  <c:v>102.55530513170383</c:v>
                </c:pt>
                <c:pt idx="917">
                  <c:v>102.9037142996971</c:v>
                </c:pt>
                <c:pt idx="918">
                  <c:v>103.2470966756011</c:v>
                </c:pt>
                <c:pt idx="919">
                  <c:v>103.58391340403718</c:v>
                </c:pt>
                <c:pt idx="920">
                  <c:v>103.9126185525799</c:v>
                </c:pt>
                <c:pt idx="921">
                  <c:v>104.23166543536917</c:v>
                </c:pt>
                <c:pt idx="922">
                  <c:v>104.53951227954202</c:v>
                </c:pt>
                <c:pt idx="923">
                  <c:v>104.83463182439698</c:v>
                </c:pt>
                <c:pt idx="924">
                  <c:v>105.11551401908601</c:v>
                </c:pt>
                <c:pt idx="925">
                  <c:v>105.38067415676181</c:v>
                </c:pt>
                <c:pt idx="926">
                  <c:v>105.628663461656</c:v>
                </c:pt>
                <c:pt idx="927">
                  <c:v>105.85807449239798</c:v>
                </c:pt>
                <c:pt idx="928">
                  <c:v>106.067545916311</c:v>
                </c:pt>
                <c:pt idx="929">
                  <c:v>106.25576937022898</c:v>
                </c:pt>
                <c:pt idx="930">
                  <c:v>106.42149762297799</c:v>
                </c:pt>
                <c:pt idx="931">
                  <c:v>106.56355228171812</c:v>
                </c:pt>
                <c:pt idx="932">
                  <c:v>106.6808302071189</c:v>
                </c:pt>
                <c:pt idx="933">
                  <c:v>106.77230888476284</c:v>
                </c:pt>
                <c:pt idx="934">
                  <c:v>106.8370514002101</c:v>
                </c:pt>
                <c:pt idx="935">
                  <c:v>106.8742114648411</c:v>
                </c:pt>
                <c:pt idx="936">
                  <c:v>106.88303854300884</c:v>
                </c:pt>
                <c:pt idx="937">
                  <c:v>106.862882841012</c:v>
                </c:pt>
                <c:pt idx="938">
                  <c:v>106.813199830895</c:v>
                </c:pt>
                <c:pt idx="939">
                  <c:v>106.73355405120218</c:v>
                </c:pt>
                <c:pt idx="940">
                  <c:v>106.62362206061202</c:v>
                </c:pt>
                <c:pt idx="941">
                  <c:v>106.48319454339212</c:v>
                </c:pt>
                <c:pt idx="942">
                  <c:v>106.312177639263</c:v>
                </c:pt>
                <c:pt idx="943">
                  <c:v>106.11059359008398</c:v>
                </c:pt>
                <c:pt idx="944">
                  <c:v>105.87858077628678</c:v>
                </c:pt>
                <c:pt idx="945">
                  <c:v>105.61639317895001</c:v>
                </c:pt>
                <c:pt idx="946">
                  <c:v>105.32439926719</c:v>
                </c:pt>
                <c:pt idx="947">
                  <c:v>105.00308028731212</c:v>
                </c:pt>
                <c:pt idx="948">
                  <c:v>104.65302792405798</c:v>
                </c:pt>
                <c:pt idx="949">
                  <c:v>104.27494131374483</c:v>
                </c:pt>
                <c:pt idx="950">
                  <c:v>103.86962340916418</c:v>
                </c:pt>
                <c:pt idx="951">
                  <c:v>103.437976720284</c:v>
                </c:pt>
                <c:pt idx="952">
                  <c:v>102.98099847773901</c:v>
                </c:pt>
                <c:pt idx="953">
                  <c:v>102.499775283475</c:v>
                </c:pt>
                <c:pt idx="954">
                  <c:v>101.99547732311098</c:v>
                </c:pt>
                <c:pt idx="955">
                  <c:v>101.46935221726</c:v>
                </c:pt>
                <c:pt idx="956">
                  <c:v>100.9227185855589</c:v>
                </c:pt>
                <c:pt idx="957">
                  <c:v>100.356959389588</c:v>
                </c:pt>
                <c:pt idx="958">
                  <c:v>99.773515111414625</c:v>
                </c:pt>
                <c:pt idx="959">
                  <c:v>99.173876815239453</c:v>
                </c:pt>
                <c:pt idx="960">
                  <c:v>98.559579131880284</c:v>
                </c:pt>
                <c:pt idx="961">
                  <c:v>97.932193200713996</c:v>
                </c:pt>
                <c:pt idx="962">
                  <c:v>97.293319601006417</c:v>
                </c:pt>
                <c:pt idx="963">
                  <c:v>96.644581304263298</c:v>
                </c:pt>
                <c:pt idx="964">
                  <c:v>95.987616680496615</c:v>
                </c:pt>
                <c:pt idx="965">
                  <c:v>95.324072593290708</c:v>
                </c:pt>
                <c:pt idx="966">
                  <c:v>94.655597620381059</c:v>
                </c:pt>
                <c:pt idx="967">
                  <c:v>93.983835437549388</c:v>
                </c:pt>
                <c:pt idx="968">
                  <c:v>93.310418403273104</c:v>
                </c:pt>
                <c:pt idx="969">
                  <c:v>92.636961379706179</c:v>
                </c:pt>
                <c:pt idx="970">
                  <c:v>91.965055822101448</c:v>
                </c:pt>
                <c:pt idx="971">
                  <c:v>91.296264163886093</c:v>
                </c:pt>
                <c:pt idx="972">
                  <c:v>90.632114518754719</c:v>
                </c:pt>
                <c:pt idx="973">
                  <c:v>89.974095714634188</c:v>
                </c:pt>
                <c:pt idx="974">
                  <c:v>89.323652667806201</c:v>
                </c:pt>
                <c:pt idx="975">
                  <c:v>88.682182099140348</c:v>
                </c:pt>
                <c:pt idx="976">
                  <c:v>88.051028588772695</c:v>
                </c:pt>
                <c:pt idx="977">
                  <c:v>87.4314809608573</c:v>
                </c:pt>
                <c:pt idx="978">
                  <c:v>86.824768986343599</c:v>
                </c:pt>
                <c:pt idx="979">
                  <c:v>86.232060389235315</c:v>
                </c:pt>
                <c:pt idx="980">
                  <c:v>85.6544581403043</c:v>
                </c:pt>
                <c:pt idx="981">
                  <c:v>85.092998021751484</c:v>
                </c:pt>
                <c:pt idx="982">
                  <c:v>84.548646446598781</c:v>
                </c:pt>
                <c:pt idx="983">
                  <c:v>84.0222985174494</c:v>
                </c:pt>
                <c:pt idx="984">
                  <c:v>83.514776310596119</c:v>
                </c:pt>
                <c:pt idx="985">
                  <c:v>83.026827372924217</c:v>
                </c:pt>
                <c:pt idx="986">
                  <c:v>82.559123420665827</c:v>
                </c:pt>
                <c:pt idx="987">
                  <c:v>82.112259230565599</c:v>
                </c:pt>
                <c:pt idx="988">
                  <c:v>81.686751715435634</c:v>
                </c:pt>
                <c:pt idx="989">
                  <c:v>81.28303914522958</c:v>
                </c:pt>
                <c:pt idx="990">
                  <c:v>80.901480875088581</c:v>
                </c:pt>
                <c:pt idx="991">
                  <c:v>80.542355806990599</c:v>
                </c:pt>
                <c:pt idx="992">
                  <c:v>80.205864073938201</c:v>
                </c:pt>
                <c:pt idx="993">
                  <c:v>79.8921260003805</c:v>
                </c:pt>
                <c:pt idx="994">
                  <c:v>79.601180846456216</c:v>
                </c:pt>
                <c:pt idx="995">
                  <c:v>79.332988251013688</c:v>
                </c:pt>
                <c:pt idx="996">
                  <c:v>79.087429473277851</c:v>
                </c:pt>
                <c:pt idx="997">
                  <c:v>78.864307488994498</c:v>
                </c:pt>
                <c:pt idx="998">
                  <c:v>78.663346855476433</c:v>
                </c:pt>
                <c:pt idx="999">
                  <c:v>78.484194251143947</c:v>
                </c:pt>
                <c:pt idx="1000">
                  <c:v>78.326419774792498</c:v>
                </c:pt>
                <c:pt idx="1001">
                  <c:v>78.189518574806485</c:v>
                </c:pt>
                <c:pt idx="1002">
                  <c:v>78.072912410605355</c:v>
                </c:pt>
                <c:pt idx="1003">
                  <c:v>77.975951041281448</c:v>
                </c:pt>
                <c:pt idx="1004">
                  <c:v>77.897913580272231</c:v>
                </c:pt>
                <c:pt idx="1005">
                  <c:v>77.838010028069689</c:v>
                </c:pt>
                <c:pt idx="1006">
                  <c:v>77.795383132337179</c:v>
                </c:pt>
                <c:pt idx="1007">
                  <c:v>77.7691106155862</c:v>
                </c:pt>
                <c:pt idx="1008">
                  <c:v>77.758207725138107</c:v>
                </c:pt>
                <c:pt idx="1009">
                  <c:v>77.761630026557981</c:v>
                </c:pt>
                <c:pt idx="1010">
                  <c:v>77.778276374235958</c:v>
                </c:pt>
                <c:pt idx="1011">
                  <c:v>77.806992029797001</c:v>
                </c:pt>
                <c:pt idx="1012">
                  <c:v>77.8465719383872</c:v>
                </c:pt>
                <c:pt idx="1013">
                  <c:v>77.895764200124148</c:v>
                </c:pt>
                <c:pt idx="1014">
                  <c:v>77.953273783723802</c:v>
                </c:pt>
                <c:pt idx="1015">
                  <c:v>78.017766523296103</c:v>
                </c:pt>
                <c:pt idx="1016">
                  <c:v>78.087873423339303</c:v>
                </c:pt>
                <c:pt idx="1017">
                  <c:v>78.162195277533584</c:v>
                </c:pt>
                <c:pt idx="1018">
                  <c:v>78.23930758949858</c:v>
                </c:pt>
                <c:pt idx="1019">
                  <c:v>78.317765800899878</c:v>
                </c:pt>
                <c:pt idx="1020">
                  <c:v>78.396110457737507</c:v>
                </c:pt>
                <c:pt idx="1021">
                  <c:v>78.472873917614834</c:v>
                </c:pt>
                <c:pt idx="1022">
                  <c:v>78.546584428395334</c:v>
                </c:pt>
                <c:pt idx="1023">
                  <c:v>78.615772973591021</c:v>
                </c:pt>
                <c:pt idx="1024">
                  <c:v>78.678980732825053</c:v>
                </c:pt>
                <c:pt idx="1025">
                  <c:v>78.734764242480281</c:v>
                </c:pt>
                <c:pt idx="1026">
                  <c:v>78.781700920356201</c:v>
                </c:pt>
                <c:pt idx="1027">
                  <c:v>78.818395920817395</c:v>
                </c:pt>
                <c:pt idx="1028">
                  <c:v>78.843489469094294</c:v>
                </c:pt>
                <c:pt idx="1029">
                  <c:v>78.855663741483383</c:v>
                </c:pt>
                <c:pt idx="1030">
                  <c:v>78.853649123495288</c:v>
                </c:pt>
                <c:pt idx="1031">
                  <c:v>78.836230205551288</c:v>
                </c:pt>
                <c:pt idx="1032">
                  <c:v>78.8022518764365</c:v>
                </c:pt>
                <c:pt idx="1033">
                  <c:v>78.750625596080681</c:v>
                </c:pt>
                <c:pt idx="1034">
                  <c:v>78.680335677418284</c:v>
                </c:pt>
                <c:pt idx="1035">
                  <c:v>78.590445319225779</c:v>
                </c:pt>
                <c:pt idx="1036">
                  <c:v>78.480102186645482</c:v>
                </c:pt>
                <c:pt idx="1037">
                  <c:v>78.348543448599699</c:v>
                </c:pt>
                <c:pt idx="1038">
                  <c:v>78.195100277458835</c:v>
                </c:pt>
                <c:pt idx="1039">
                  <c:v>78.019201862128398</c:v>
                </c:pt>
                <c:pt idx="1040">
                  <c:v>77.820378982629151</c:v>
                </c:pt>
                <c:pt idx="1041">
                  <c:v>77.59826716230188</c:v>
                </c:pt>
                <c:pt idx="1042">
                  <c:v>77.352609375619949</c:v>
                </c:pt>
                <c:pt idx="1043">
                  <c:v>77.083258261804602</c:v>
                </c:pt>
                <c:pt idx="1044">
                  <c:v>76.79017778408118</c:v>
                </c:pt>
                <c:pt idx="1045">
                  <c:v>76.473444281000795</c:v>
                </c:pt>
                <c:pt idx="1046">
                  <c:v>76.133246874212105</c:v>
                </c:pt>
                <c:pt idx="1047">
                  <c:v>75.7698872196937</c:v>
                </c:pt>
                <c:pt idx="1048">
                  <c:v>75.383778610770534</c:v>
                </c:pt>
                <c:pt idx="1049">
                  <c:v>74.975444457204588</c:v>
                </c:pt>
                <c:pt idx="1050">
                  <c:v>74.545516174090949</c:v>
                </c:pt>
                <c:pt idx="1051">
                  <c:v>74.094730517563718</c:v>
                </c:pt>
                <c:pt idx="1052">
                  <c:v>73.623926403338203</c:v>
                </c:pt>
                <c:pt idx="1053">
                  <c:v>73.1340412412045</c:v>
                </c:pt>
                <c:pt idx="1054">
                  <c:v>72.626106815801435</c:v>
                </c:pt>
                <c:pt idx="1055">
                  <c:v>72.101244742834581</c:v>
                </c:pt>
                <c:pt idx="1056">
                  <c:v>71.560661531102596</c:v>
                </c:pt>
                <c:pt idx="1057">
                  <c:v>71.005643284202719</c:v>
                </c:pt>
                <c:pt idx="1058">
                  <c:v>70.437550080933519</c:v>
                </c:pt>
                <c:pt idx="1059">
                  <c:v>69.857810079356483</c:v>
                </c:pt>
                <c:pt idx="1060">
                  <c:v>69.267913395067936</c:v>
                </c:pt>
                <c:pt idx="1061">
                  <c:v>68.669405808639624</c:v>
                </c:pt>
                <c:pt idx="1062">
                  <c:v>68.0638823597574</c:v>
                </c:pt>
                <c:pt idx="1063">
                  <c:v>67.4529808859225</c:v>
                </c:pt>
                <c:pt idx="1064">
                  <c:v>66.838375561822389</c:v>
                </c:pt>
                <c:pt idx="1065">
                  <c:v>66.221770491743882</c:v>
                </c:pt>
                <c:pt idx="1066">
                  <c:v>65.604893402318496</c:v>
                </c:pt>
                <c:pt idx="1067">
                  <c:v>64.989489476766778</c:v>
                </c:pt>
                <c:pt idx="1068">
                  <c:v>64.377315365532482</c:v>
                </c:pt>
                <c:pt idx="1069">
                  <c:v>63.770133401885403</c:v>
                </c:pt>
                <c:pt idx="1070">
                  <c:v>63.169706045365402</c:v>
                </c:pt>
                <c:pt idx="1071">
                  <c:v>62.577790570895999</c:v>
                </c:pt>
                <c:pt idx="1072">
                  <c:v>61.996134017186598</c:v>
                </c:pt>
                <c:pt idx="1073">
                  <c:v>61.426468404597294</c:v>
                </c:pt>
                <c:pt idx="1074">
                  <c:v>60.870506229845198</c:v>
                </c:pt>
                <c:pt idx="1075">
                  <c:v>60.329936242592211</c:v>
                </c:pt>
                <c:pt idx="1076">
                  <c:v>59.806419506950299</c:v>
                </c:pt>
                <c:pt idx="1077">
                  <c:v>59.3015857489833</c:v>
                </c:pt>
                <c:pt idx="1078">
                  <c:v>58.817029989330209</c:v>
                </c:pt>
                <c:pt idx="1079">
                  <c:v>58.354309457983568</c:v>
                </c:pt>
                <c:pt idx="1080">
                  <c:v>57.914940785991639</c:v>
                </c:pt>
                <c:pt idx="1081">
                  <c:v>57.500397466418796</c:v>
                </c:pt>
                <c:pt idx="1082">
                  <c:v>57.112107574403197</c:v>
                </c:pt>
                <c:pt idx="1083">
                  <c:v>56.7514517335458</c:v>
                </c:pt>
                <c:pt idx="1084">
                  <c:v>56.419761313488294</c:v>
                </c:pt>
                <c:pt idx="1085">
                  <c:v>56.118316841189568</c:v>
                </c:pt>
                <c:pt idx="1086">
                  <c:v>55.8483466064555</c:v>
                </c:pt>
                <c:pt idx="1087">
                  <c:v>55.611025430752051</c:v>
                </c:pt>
                <c:pt idx="1088">
                  <c:v>55.407473697425395</c:v>
                </c:pt>
                <c:pt idx="1089">
                  <c:v>55.238756002630858</c:v>
                </c:pt>
                <c:pt idx="1090">
                  <c:v>55.1058811013297</c:v>
                </c:pt>
                <c:pt idx="1091">
                  <c:v>55.009800609708641</c:v>
                </c:pt>
                <c:pt idx="1092">
                  <c:v>54.951407891221209</c:v>
                </c:pt>
                <c:pt idx="1093">
                  <c:v>54.93153805666735</c:v>
                </c:pt>
                <c:pt idx="1094">
                  <c:v>54.950967559579517</c:v>
                </c:pt>
                <c:pt idx="1095">
                  <c:v>55.010413194410397</c:v>
                </c:pt>
                <c:pt idx="1096">
                  <c:v>55.110531099282142</c:v>
                </c:pt>
                <c:pt idx="1097">
                  <c:v>55.251916093983496</c:v>
                </c:pt>
                <c:pt idx="1098">
                  <c:v>55.435101197618494</c:v>
                </c:pt>
                <c:pt idx="1099">
                  <c:v>55.660557023852597</c:v>
                </c:pt>
                <c:pt idx="1100">
                  <c:v>55.928690903924867</c:v>
                </c:pt>
                <c:pt idx="1101">
                  <c:v>56.2398457838231</c:v>
                </c:pt>
                <c:pt idx="1102">
                  <c:v>56.594299025034999</c:v>
                </c:pt>
                <c:pt idx="1103">
                  <c:v>56.992261204337396</c:v>
                </c:pt>
                <c:pt idx="1104">
                  <c:v>57.433874928071411</c:v>
                </c:pt>
                <c:pt idx="1105">
                  <c:v>57.919213614861398</c:v>
                </c:pt>
                <c:pt idx="1106">
                  <c:v>58.448280183556342</c:v>
                </c:pt>
                <c:pt idx="1107">
                  <c:v>59.021005602613194</c:v>
                </c:pt>
                <c:pt idx="1108">
                  <c:v>59.63724729181925</c:v>
                </c:pt>
                <c:pt idx="1109">
                  <c:v>60.296787397694594</c:v>
                </c:pt>
                <c:pt idx="1110">
                  <c:v>60.99933098023515</c:v>
                </c:pt>
                <c:pt idx="1111">
                  <c:v>61.74450415004565</c:v>
                </c:pt>
                <c:pt idx="1112">
                  <c:v>62.531852186446294</c:v>
                </c:pt>
                <c:pt idx="1113">
                  <c:v>63.360837655561795</c:v>
                </c:pt>
                <c:pt idx="1114">
                  <c:v>64.2308385381817</c:v>
                </c:pt>
                <c:pt idx="1115">
                  <c:v>65.141146373336099</c:v>
                </c:pt>
                <c:pt idx="1116">
                  <c:v>66.090964425525499</c:v>
                </c:pt>
                <c:pt idx="1117">
                  <c:v>67.079405897306785</c:v>
                </c:pt>
                <c:pt idx="1118">
                  <c:v>68.105492122292517</c:v>
                </c:pt>
                <c:pt idx="1119">
                  <c:v>69.168151226150059</c:v>
                </c:pt>
                <c:pt idx="1120">
                  <c:v>70.266216035423</c:v>
                </c:pt>
                <c:pt idx="1121">
                  <c:v>71.398423151675203</c:v>
                </c:pt>
                <c:pt idx="1122">
                  <c:v>72.563412170551615</c:v>
                </c:pt>
                <c:pt idx="1123">
                  <c:v>73.759724333387481</c:v>
                </c:pt>
                <c:pt idx="1124">
                  <c:v>74.985801813248088</c:v>
                </c:pt>
                <c:pt idx="1125">
                  <c:v>76.239987832705324</c:v>
                </c:pt>
                <c:pt idx="1126">
                  <c:v>77.520527167457189</c:v>
                </c:pt>
                <c:pt idx="1127">
                  <c:v>78.825566786868919</c:v>
                </c:pt>
                <c:pt idx="1128">
                  <c:v>80.153156775008881</c:v>
                </c:pt>
                <c:pt idx="1129">
                  <c:v>81.501251807575898</c:v>
                </c:pt>
                <c:pt idx="1130">
                  <c:v>82.867713343914403</c:v>
                </c:pt>
                <c:pt idx="1131">
                  <c:v>84.250312529608848</c:v>
                </c:pt>
                <c:pt idx="1132">
                  <c:v>85.646733728718402</c:v>
                </c:pt>
                <c:pt idx="1133">
                  <c:v>87.054578626825958</c:v>
                </c:pt>
                <c:pt idx="1134">
                  <c:v>88.471370911374848</c:v>
                </c:pt>
                <c:pt idx="1135">
                  <c:v>89.894561588467994</c:v>
                </c:pt>
                <c:pt idx="1136">
                  <c:v>91.321535010001554</c:v>
                </c:pt>
                <c:pt idx="1137">
                  <c:v>92.74961566510342</c:v>
                </c:pt>
                <c:pt idx="1138">
                  <c:v>94.17607575270462</c:v>
                </c:pt>
                <c:pt idx="1139">
                  <c:v>95.598143515433748</c:v>
                </c:pt>
                <c:pt idx="1140">
                  <c:v>97.013012289358727</c:v>
                </c:pt>
                <c:pt idx="1141">
                  <c:v>98.417850212119902</c:v>
                </c:pt>
                <c:pt idx="1142">
                  <c:v>99.809810530165848</c:v>
                </c:pt>
                <c:pt idx="1143">
                  <c:v>101.1860424488939</c:v>
                </c:pt>
                <c:pt idx="1144">
                  <c:v>102.54370247202483</c:v>
                </c:pt>
                <c:pt idx="1145">
                  <c:v>103.879966175211</c:v>
                </c:pt>
                <c:pt idx="1146">
                  <c:v>105.19204035263478</c:v>
                </c:pt>
                <c:pt idx="1147">
                  <c:v>106.4771754648731</c:v>
                </c:pt>
                <c:pt idx="1148">
                  <c:v>107.73267830343475</c:v>
                </c:pt>
                <c:pt idx="1149">
                  <c:v>108.955924774564</c:v>
                </c:pt>
                <c:pt idx="1150">
                  <c:v>110.14437269369388</c:v>
                </c:pt>
                <c:pt idx="1151">
                  <c:v>111.29557447421099</c:v>
                </c:pt>
                <c:pt idx="1152">
                  <c:v>112.40718958991222</c:v>
                </c:pt>
                <c:pt idx="1153">
                  <c:v>113.476996690226</c:v>
                </c:pt>
                <c:pt idx="1154">
                  <c:v>114.50290524982502</c:v>
                </c:pt>
                <c:pt idx="1155">
                  <c:v>115.48296663929713</c:v>
                </c:pt>
                <c:pt idx="1156">
                  <c:v>116.41538450992698</c:v>
                </c:pt>
                <c:pt idx="1157">
                  <c:v>117.298524392931</c:v>
                </c:pt>
                <c:pt idx="1158">
                  <c:v>118.1309224210721</c:v>
                </c:pt>
                <c:pt idx="1159">
                  <c:v>118.9112930884142</c:v>
                </c:pt>
                <c:pt idx="1160">
                  <c:v>119.63853597206884</c:v>
                </c:pt>
                <c:pt idx="1161">
                  <c:v>120.31174134838298</c:v>
                </c:pt>
                <c:pt idx="1162">
                  <c:v>120.93019464544118</c:v>
                </c:pt>
                <c:pt idx="1163">
                  <c:v>121.49337968423612</c:v>
                </c:pt>
                <c:pt idx="1164">
                  <c:v>122.00098067265483</c:v>
                </c:pt>
                <c:pt idx="1165">
                  <c:v>122.4528829294359</c:v>
                </c:pt>
                <c:pt idx="1166">
                  <c:v>122.849172329537</c:v>
                </c:pt>
                <c:pt idx="1167">
                  <c:v>123.1901334773451</c:v>
                </c:pt>
                <c:pt idx="1168">
                  <c:v>123.47624662971013</c:v>
                </c:pt>
                <c:pt idx="1169">
                  <c:v>123.70818340614802</c:v>
                </c:pt>
                <c:pt idx="1170">
                  <c:v>123.88680133832383</c:v>
                </c:pt>
                <c:pt idx="1171">
                  <c:v>124.01313732461098</c:v>
                </c:pt>
                <c:pt idx="1172">
                  <c:v>124.08840006751601</c:v>
                </c:pt>
                <c:pt idx="1173">
                  <c:v>124.11396158199712</c:v>
                </c:pt>
                <c:pt idx="1174">
                  <c:v>124.09134787076184</c:v>
                </c:pt>
                <c:pt idx="1175">
                  <c:v>124.0222288685639</c:v>
                </c:pt>
                <c:pt idx="1176">
                  <c:v>123.908407761294</c:v>
                </c:pt>
                <c:pt idx="1177">
                  <c:v>123.751809787589</c:v>
                </c:pt>
                <c:pt idx="1178">
                  <c:v>123.55447063065201</c:v>
                </c:pt>
                <c:pt idx="1179">
                  <c:v>123.318524506633</c:v>
                </c:pt>
                <c:pt idx="1180">
                  <c:v>123.046192053106</c:v>
                </c:pt>
                <c:pt idx="1181">
                  <c:v>122.73976811751182</c:v>
                </c:pt>
                <c:pt idx="1182">
                  <c:v>122.40160954080915</c:v>
                </c:pt>
                <c:pt idx="1183">
                  <c:v>122.03412302634415</c:v>
                </c:pt>
                <c:pt idx="1184">
                  <c:v>121.63975317817</c:v>
                </c:pt>
                <c:pt idx="1185">
                  <c:v>121.220970780733</c:v>
                </c:pt>
                <c:pt idx="1186">
                  <c:v>120.78026146937822</c:v>
                </c:pt>
                <c:pt idx="1187">
                  <c:v>120.320114428761</c:v>
                </c:pt>
                <c:pt idx="1188">
                  <c:v>119.843012442648</c:v>
                </c:pt>
                <c:pt idx="1189">
                  <c:v>119.35142127399898</c:v>
                </c:pt>
                <c:pt idx="1190">
                  <c:v>118.84777987828798</c:v>
                </c:pt>
                <c:pt idx="1191">
                  <c:v>118.33449206712</c:v>
                </c:pt>
                <c:pt idx="1192">
                  <c:v>117.81391819261184</c:v>
                </c:pt>
                <c:pt idx="1193">
                  <c:v>117.28836693829101</c:v>
                </c:pt>
                <c:pt idx="1194">
                  <c:v>116.76008792786098</c:v>
                </c:pt>
                <c:pt idx="1195">
                  <c:v>116.23126537263498</c:v>
                </c:pt>
                <c:pt idx="1196">
                  <c:v>115.70401246521725</c:v>
                </c:pt>
                <c:pt idx="1197">
                  <c:v>115.18036620077601</c:v>
                </c:pt>
                <c:pt idx="1198">
                  <c:v>114.66228256358583</c:v>
                </c:pt>
                <c:pt idx="1199">
                  <c:v>114.151632214267</c:v>
                </c:pt>
                <c:pt idx="1200">
                  <c:v>113.65019682251084</c:v>
                </c:pt>
                <c:pt idx="1201">
                  <c:v>113.15966607934212</c:v>
                </c:pt>
                <c:pt idx="1202">
                  <c:v>112.68163531128185</c:v>
                </c:pt>
                <c:pt idx="1203">
                  <c:v>112.21760357366902</c:v>
                </c:pt>
                <c:pt idx="1204">
                  <c:v>111.7689721219259</c:v>
                </c:pt>
                <c:pt idx="1205">
                  <c:v>111.337043211522</c:v>
                </c:pt>
                <c:pt idx="1206">
                  <c:v>110.9230192230271</c:v>
                </c:pt>
                <c:pt idx="1207">
                  <c:v>110.52800212880084</c:v>
                </c:pt>
                <c:pt idx="1208">
                  <c:v>110.15299331241478</c:v>
                </c:pt>
                <c:pt idx="1209">
                  <c:v>109.79889373202595</c:v>
                </c:pt>
                <c:pt idx="1210">
                  <c:v>109.46650439758598</c:v>
                </c:pt>
                <c:pt idx="1211">
                  <c:v>109.156527118217</c:v>
                </c:pt>
                <c:pt idx="1212">
                  <c:v>108.869565473699</c:v>
                </c:pt>
                <c:pt idx="1213">
                  <c:v>108.60612597111012</c:v>
                </c:pt>
                <c:pt idx="1214">
                  <c:v>108.36661935998002</c:v>
                </c:pt>
                <c:pt idx="1215">
                  <c:v>108.1513620975459</c:v>
                </c:pt>
                <c:pt idx="1216">
                  <c:v>107.9605778927739</c:v>
                </c:pt>
                <c:pt idx="1217">
                  <c:v>107.79439969906817</c:v>
                </c:pt>
                <c:pt idx="1218">
                  <c:v>107.65287107153678</c:v>
                </c:pt>
                <c:pt idx="1219">
                  <c:v>107.535948659174</c:v>
                </c:pt>
                <c:pt idx="1220">
                  <c:v>107.44350458453518</c:v>
                </c:pt>
                <c:pt idx="1221">
                  <c:v>107.37532820202475</c:v>
                </c:pt>
                <c:pt idx="1222">
                  <c:v>107.33112847190102</c:v>
                </c:pt>
                <c:pt idx="1223">
                  <c:v>107.310536873335</c:v>
                </c:pt>
                <c:pt idx="1224">
                  <c:v>107.313110253058</c:v>
                </c:pt>
                <c:pt idx="1225">
                  <c:v>107.33833342756685</c:v>
                </c:pt>
                <c:pt idx="1226">
                  <c:v>107.385621784756</c:v>
                </c:pt>
                <c:pt idx="1227">
                  <c:v>107.45432414463502</c:v>
                </c:pt>
                <c:pt idx="1228">
                  <c:v>107.54372591963202</c:v>
                </c:pt>
                <c:pt idx="1229">
                  <c:v>107.65305244937302</c:v>
                </c:pt>
                <c:pt idx="1230">
                  <c:v>107.78147237696585</c:v>
                </c:pt>
                <c:pt idx="1231">
                  <c:v>107.928101023967</c:v>
                </c:pt>
                <c:pt idx="1232">
                  <c:v>108.0920038100209</c:v>
                </c:pt>
                <c:pt idx="1233">
                  <c:v>108.27219979612485</c:v>
                </c:pt>
                <c:pt idx="1234">
                  <c:v>108.4676654088092</c:v>
                </c:pt>
                <c:pt idx="1235">
                  <c:v>108.67733835672067</c:v>
                </c:pt>
                <c:pt idx="1236">
                  <c:v>108.900121711663</c:v>
                </c:pt>
                <c:pt idx="1237">
                  <c:v>109.1348881086208</c:v>
                </c:pt>
                <c:pt idx="1238">
                  <c:v>109.3804840236199</c:v>
                </c:pt>
                <c:pt idx="1239">
                  <c:v>109.6357341051079</c:v>
                </c:pt>
                <c:pt idx="1240">
                  <c:v>109.899445553075</c:v>
                </c:pt>
                <c:pt idx="1241">
                  <c:v>110.17041255233283</c:v>
                </c:pt>
                <c:pt idx="1242">
                  <c:v>110.4474207695192</c:v>
                </c:pt>
                <c:pt idx="1243">
                  <c:v>110.729251918234</c:v>
                </c:pt>
                <c:pt idx="1244">
                  <c:v>111.0146883870071</c:v>
                </c:pt>
                <c:pt idx="1245">
                  <c:v>111.3025179139389</c:v>
                </c:pt>
                <c:pt idx="1246">
                  <c:v>111.591538283288</c:v>
                </c:pt>
                <c:pt idx="1247">
                  <c:v>111.880562014112</c:v>
                </c:pt>
                <c:pt idx="1248">
                  <c:v>112.168421009822</c:v>
                </c:pt>
                <c:pt idx="1249">
                  <c:v>112.45397113902983</c:v>
                </c:pt>
                <c:pt idx="1250">
                  <c:v>112.736096721199</c:v>
                </c:pt>
                <c:pt idx="1251">
                  <c:v>113.013714893836</c:v>
                </c:pt>
                <c:pt idx="1252">
                  <c:v>113.28577984049181</c:v>
                </c:pt>
                <c:pt idx="1253">
                  <c:v>113.551286859919</c:v>
                </c:pt>
                <c:pt idx="1254">
                  <c:v>113.80927625664185</c:v>
                </c:pt>
                <c:pt idx="1255">
                  <c:v>114.0588370320408</c:v>
                </c:pt>
                <c:pt idx="1256">
                  <c:v>114.29911035363401</c:v>
                </c:pt>
                <c:pt idx="1257">
                  <c:v>114.529292778976</c:v>
                </c:pt>
                <c:pt idx="1258">
                  <c:v>114.74863921016502</c:v>
                </c:pt>
                <c:pt idx="1259">
                  <c:v>114.95646555548601</c:v>
                </c:pt>
                <c:pt idx="1260">
                  <c:v>115.15215107649375</c:v>
                </c:pt>
                <c:pt idx="1261">
                  <c:v>115.335140401572</c:v>
                </c:pt>
                <c:pt idx="1262">
                  <c:v>115.50494519059598</c:v>
                </c:pt>
                <c:pt idx="1263">
                  <c:v>115.66114543930718</c:v>
                </c:pt>
                <c:pt idx="1264">
                  <c:v>115.80339041610483</c:v>
                </c:pt>
                <c:pt idx="1265">
                  <c:v>115.93139922785302</c:v>
                </c:pt>
                <c:pt idx="1266">
                  <c:v>116.0449610147481</c:v>
                </c:pt>
                <c:pt idx="1267">
                  <c:v>116.143934777225</c:v>
                </c:pt>
                <c:pt idx="1268">
                  <c:v>116.22824884022185</c:v>
                </c:pt>
                <c:pt idx="1269">
                  <c:v>116.2978999620111</c:v>
                </c:pt>
                <c:pt idx="1270">
                  <c:v>116.3529520962979</c:v>
                </c:pt>
                <c:pt idx="1271">
                  <c:v>116.3935348176238</c:v>
                </c:pt>
                <c:pt idx="1272">
                  <c:v>116.41984142134817</c:v>
                </c:pt>
                <c:pt idx="1273">
                  <c:v>116.43212671083802</c:v>
                </c:pt>
                <c:pt idx="1274">
                  <c:v>116.4307044859782</c:v>
                </c:pt>
                <c:pt idx="1275">
                  <c:v>116.41594474878302</c:v>
                </c:pt>
                <c:pt idx="1276">
                  <c:v>116.388270643719</c:v>
                </c:pt>
                <c:pt idx="1277">
                  <c:v>116.3481551522909</c:v>
                </c:pt>
                <c:pt idx="1278">
                  <c:v>116.29611756331499</c:v>
                </c:pt>
                <c:pt idx="1279">
                  <c:v>116.232719742105</c:v>
                </c:pt>
                <c:pt idx="1280">
                  <c:v>116.158562223342</c:v>
                </c:pt>
                <c:pt idx="1281">
                  <c:v>116.07428015356288</c:v>
                </c:pt>
                <c:pt idx="1282">
                  <c:v>115.980539109993</c:v>
                </c:pt>
                <c:pt idx="1283">
                  <c:v>115.87803082090083</c:v>
                </c:pt>
                <c:pt idx="1284">
                  <c:v>115.767468839613</c:v>
                </c:pt>
                <c:pt idx="1285">
                  <c:v>115.649584051063</c:v>
                </c:pt>
                <c:pt idx="1286">
                  <c:v>115.52512050558298</c:v>
                </c:pt>
                <c:pt idx="1287">
                  <c:v>115.39483075785483</c:v>
                </c:pt>
                <c:pt idx="1288">
                  <c:v>115.25947145439</c:v>
                </c:pt>
                <c:pt idx="1289">
                  <c:v>115.119799296209</c:v>
                </c:pt>
                <c:pt idx="1290">
                  <c:v>114.97656673242182</c:v>
                </c:pt>
                <c:pt idx="1291">
                  <c:v>114.83051756671398</c:v>
                </c:pt>
                <c:pt idx="1292">
                  <c:v>114.68238283758865</c:v>
                </c:pt>
                <c:pt idx="1293">
                  <c:v>114.53287699611298</c:v>
                </c:pt>
                <c:pt idx="1294">
                  <c:v>114.38269419203795</c:v>
                </c:pt>
                <c:pt idx="1295">
                  <c:v>114.232504556915</c:v>
                </c:pt>
                <c:pt idx="1296">
                  <c:v>114.082950538395</c:v>
                </c:pt>
                <c:pt idx="1297">
                  <c:v>113.93464340869613</c:v>
                </c:pt>
                <c:pt idx="1298">
                  <c:v>113.788160023628</c:v>
                </c:pt>
                <c:pt idx="1299">
                  <c:v>113.6440398264199</c:v>
                </c:pt>
                <c:pt idx="1300">
                  <c:v>113.50278204411001</c:v>
                </c:pt>
                <c:pt idx="1301">
                  <c:v>113.36484303063898</c:v>
                </c:pt>
                <c:pt idx="1302">
                  <c:v>113.23063374685702</c:v>
                </c:pt>
                <c:pt idx="1303">
                  <c:v>113.10051740204401</c:v>
                </c:pt>
                <c:pt idx="1304">
                  <c:v>112.974807295801</c:v>
                </c:pt>
                <c:pt idx="1305">
                  <c:v>112.85376489215585</c:v>
                </c:pt>
                <c:pt idx="1306">
                  <c:v>112.73759813949501</c:v>
                </c:pt>
                <c:pt idx="1307">
                  <c:v>112.62646003176501</c:v>
                </c:pt>
                <c:pt idx="1308">
                  <c:v>112.5204473961888</c:v>
                </c:pt>
                <c:pt idx="1309">
                  <c:v>112.41959989207299</c:v>
                </c:pt>
                <c:pt idx="1310">
                  <c:v>112.32389921175201</c:v>
                </c:pt>
                <c:pt idx="1311">
                  <c:v>112.23326848380813</c:v>
                </c:pt>
                <c:pt idx="1312">
                  <c:v>112.1475718863839</c:v>
                </c:pt>
                <c:pt idx="1313">
                  <c:v>112.06661448418912</c:v>
                </c:pt>
                <c:pt idx="1314">
                  <c:v>111.99014227521815</c:v>
                </c:pt>
                <c:pt idx="1315">
                  <c:v>111.917842602185</c:v>
                </c:pt>
                <c:pt idx="1316">
                  <c:v>111.8493444656191</c:v>
                </c:pt>
                <c:pt idx="1317">
                  <c:v>111.78421957212602</c:v>
                </c:pt>
                <c:pt idx="1318">
                  <c:v>111.72198340959299</c:v>
                </c:pt>
                <c:pt idx="1319">
                  <c:v>111.662096227517</c:v>
                </c:pt>
                <c:pt idx="1320">
                  <c:v>111.603964577901</c:v>
                </c:pt>
                <c:pt idx="1321">
                  <c:v>111.546943252711</c:v>
                </c:pt>
                <c:pt idx="1322">
                  <c:v>111.49033727686295</c:v>
                </c:pt>
                <c:pt idx="1323">
                  <c:v>111.4334039497041</c:v>
                </c:pt>
                <c:pt idx="1324">
                  <c:v>111.37535513663465</c:v>
                </c:pt>
                <c:pt idx="1325">
                  <c:v>111.315359933341</c:v>
                </c:pt>
                <c:pt idx="1326">
                  <c:v>111.252547660234</c:v>
                </c:pt>
                <c:pt idx="1327">
                  <c:v>111.186011075742</c:v>
                </c:pt>
                <c:pt idx="1328">
                  <c:v>111.11480974019302</c:v>
                </c:pt>
                <c:pt idx="1329">
                  <c:v>111.0379735384209</c:v>
                </c:pt>
                <c:pt idx="1330">
                  <c:v>110.954506410001</c:v>
                </c:pt>
                <c:pt idx="1331">
                  <c:v>110.8633903257</c:v>
                </c:pt>
                <c:pt idx="1332">
                  <c:v>110.7635895109721</c:v>
                </c:pt>
                <c:pt idx="1333">
                  <c:v>110.654054882333</c:v>
                </c:pt>
                <c:pt idx="1334">
                  <c:v>110.533728647898</c:v>
                </c:pt>
                <c:pt idx="1335">
                  <c:v>110.40154902897316</c:v>
                </c:pt>
                <c:pt idx="1336">
                  <c:v>110.25645507576698</c:v>
                </c:pt>
                <c:pt idx="1337">
                  <c:v>110.097391565552</c:v>
                </c:pt>
                <c:pt idx="1338">
                  <c:v>109.923313978834</c:v>
                </c:pt>
                <c:pt idx="1339">
                  <c:v>109.73319354693599</c:v>
                </c:pt>
                <c:pt idx="1340">
                  <c:v>109.5260223556089</c:v>
                </c:pt>
                <c:pt idx="1341">
                  <c:v>109.300818478246</c:v>
                </c:pt>
                <c:pt idx="1342">
                  <c:v>109.05663110294984</c:v>
                </c:pt>
                <c:pt idx="1343">
                  <c:v>108.792545612437</c:v>
                </c:pt>
                <c:pt idx="1344">
                  <c:v>108.50768857471202</c:v>
                </c:pt>
                <c:pt idx="1345">
                  <c:v>108.201232604994</c:v>
                </c:pt>
                <c:pt idx="1346">
                  <c:v>107.8724010632759</c:v>
                </c:pt>
                <c:pt idx="1347">
                  <c:v>107.52047255620175</c:v>
                </c:pt>
                <c:pt idx="1348">
                  <c:v>107.144785215003</c:v>
                </c:pt>
                <c:pt idx="1349">
                  <c:v>106.74474072295401</c:v>
                </c:pt>
                <c:pt idx="1350">
                  <c:v>106.31980806628295</c:v>
                </c:pt>
                <c:pt idx="1351">
                  <c:v>105.86952698217213</c:v>
                </c:pt>
                <c:pt idx="1352">
                  <c:v>105.393511077331</c:v>
                </c:pt>
                <c:pt idx="1353">
                  <c:v>104.89145059101899</c:v>
                </c:pt>
                <c:pt idx="1354">
                  <c:v>104.36311477793302</c:v>
                </c:pt>
                <c:pt idx="1355">
                  <c:v>103.808353889031</c:v>
                </c:pt>
                <c:pt idx="1356">
                  <c:v>103.227100732073</c:v>
                </c:pt>
                <c:pt idx="1357">
                  <c:v>102.61937179818482</c:v>
                </c:pt>
                <c:pt idx="1358">
                  <c:v>101.98526794555002</c:v>
                </c:pt>
                <c:pt idx="1359">
                  <c:v>101.32497463623601</c:v>
                </c:pt>
                <c:pt idx="1360">
                  <c:v>100.63876172676883</c:v>
                </c:pt>
                <c:pt idx="1361">
                  <c:v>99.926982817183955</c:v>
                </c:pt>
                <c:pt idx="1362">
                  <c:v>99.190074167044685</c:v>
                </c:pt>
                <c:pt idx="1363">
                  <c:v>98.42855319006938</c:v>
                </c:pt>
                <c:pt idx="1364">
                  <c:v>97.643016541988203</c:v>
                </c:pt>
                <c:pt idx="1365">
                  <c:v>96.834137818916759</c:v>
                </c:pt>
                <c:pt idx="1366">
                  <c:v>96.002664886143606</c:v>
                </c:pt>
                <c:pt idx="1367">
                  <c:v>95.149416859835398</c:v>
                </c:pt>
                <c:pt idx="1368">
                  <c:v>94.275280766690869</c:v>
                </c:pt>
                <c:pt idx="1369">
                  <c:v>93.381207909156302</c:v>
                </c:pt>
                <c:pt idx="1370">
                  <c:v>92.468209966137721</c:v>
                </c:pt>
                <c:pt idx="1371">
                  <c:v>91.537354861322797</c:v>
                </c:pt>
                <c:pt idx="1372">
                  <c:v>90.589762433004424</c:v>
                </c:pt>
                <c:pt idx="1373">
                  <c:v>89.626599940573982</c:v>
                </c:pt>
                <c:pt idx="1374">
                  <c:v>88.649077443625885</c:v>
                </c:pt>
                <c:pt idx="1375">
                  <c:v>87.658443089770003</c:v>
                </c:pt>
                <c:pt idx="1376">
                  <c:v>86.65597834679447</c:v>
                </c:pt>
                <c:pt idx="1377">
                  <c:v>85.642993213807102</c:v>
                </c:pt>
                <c:pt idx="1378">
                  <c:v>84.620821444474799</c:v>
                </c:pt>
                <c:pt idx="1379">
                  <c:v>83.590815813565484</c:v>
                </c:pt>
                <c:pt idx="1380">
                  <c:v>82.554343455719305</c:v>
                </c:pt>
                <c:pt idx="1381">
                  <c:v>81.512781302536453</c:v>
                </c:pt>
                <c:pt idx="1382">
                  <c:v>80.467511648025635</c:v>
                </c:pt>
                <c:pt idx="1383">
                  <c:v>79.419917826101482</c:v>
                </c:pt>
                <c:pt idx="1384">
                  <c:v>78.371380146925034</c:v>
                </c:pt>
                <c:pt idx="1385">
                  <c:v>77.323271855810688</c:v>
                </c:pt>
                <c:pt idx="1386">
                  <c:v>76.276955383541178</c:v>
                </c:pt>
                <c:pt idx="1387">
                  <c:v>75.233778875715885</c:v>
                </c:pt>
                <c:pt idx="1388">
                  <c:v>74.195072807592254</c:v>
                </c:pt>
                <c:pt idx="1389">
                  <c:v>73.162146796057669</c:v>
                </c:pt>
                <c:pt idx="1390">
                  <c:v>72.136286717377999</c:v>
                </c:pt>
                <c:pt idx="1391">
                  <c:v>71.11875209658065</c:v>
                </c:pt>
                <c:pt idx="1392">
                  <c:v>70.110773692772881</c:v>
                </c:pt>
                <c:pt idx="1393">
                  <c:v>69.113551263851448</c:v>
                </c:pt>
                <c:pt idx="1394">
                  <c:v>68.128251548177801</c:v>
                </c:pt>
                <c:pt idx="1395">
                  <c:v>67.156006498711719</c:v>
                </c:pt>
                <c:pt idx="1396">
                  <c:v>66.197911769438704</c:v>
                </c:pt>
                <c:pt idx="1397">
                  <c:v>65.255025425319999</c:v>
                </c:pt>
                <c:pt idx="1398">
                  <c:v>64.328366843780785</c:v>
                </c:pt>
                <c:pt idx="1399">
                  <c:v>63.418915790133312</c:v>
                </c:pt>
                <c:pt idx="1400">
                  <c:v>62.527611664966351</c:v>
                </c:pt>
                <c:pt idx="1401">
                  <c:v>61.655352927827551</c:v>
                </c:pt>
                <c:pt idx="1402">
                  <c:v>60.8029966973508</c:v>
                </c:pt>
                <c:pt idx="1403">
                  <c:v>59.971358518939311</c:v>
                </c:pt>
                <c:pt idx="1404">
                  <c:v>59.161212283172759</c:v>
                </c:pt>
                <c:pt idx="1405">
                  <c:v>58.373290274839803</c:v>
                </c:pt>
                <c:pt idx="1406">
                  <c:v>57.608283334075168</c:v>
                </c:pt>
                <c:pt idx="1407">
                  <c:v>56.866841115439094</c:v>
                </c:pt>
                <c:pt idx="1408">
                  <c:v>56.149572435466595</c:v>
                </c:pt>
                <c:pt idx="1409">
                  <c:v>55.457045702331634</c:v>
                </c:pt>
                <c:pt idx="1410">
                  <c:v>54.789789422226249</c:v>
                </c:pt>
                <c:pt idx="1411">
                  <c:v>54.148292776568013</c:v>
                </c:pt>
                <c:pt idx="1412">
                  <c:v>53.533006256809699</c:v>
                </c:pt>
                <c:pt idx="1413">
                  <c:v>52.944342379275199</c:v>
                </c:pt>
                <c:pt idx="1414">
                  <c:v>52.382676360636218</c:v>
                </c:pt>
                <c:pt idx="1415">
                  <c:v>51.848346957371596</c:v>
                </c:pt>
                <c:pt idx="1416">
                  <c:v>51.341657248706994</c:v>
                </c:pt>
                <c:pt idx="1417">
                  <c:v>50.862875365282051</c:v>
                </c:pt>
                <c:pt idx="1418">
                  <c:v>50.412235338147013</c:v>
                </c:pt>
                <c:pt idx="1419">
                  <c:v>49.989937979505697</c:v>
                </c:pt>
                <c:pt idx="1420">
                  <c:v>49.596151697473601</c:v>
                </c:pt>
                <c:pt idx="1421">
                  <c:v>49.231013270083601</c:v>
                </c:pt>
                <c:pt idx="1422">
                  <c:v>48.89462864542655</c:v>
                </c:pt>
                <c:pt idx="1423">
                  <c:v>48.587073783892009</c:v>
                </c:pt>
                <c:pt idx="1424">
                  <c:v>48.308395505632333</c:v>
                </c:pt>
                <c:pt idx="1425">
                  <c:v>48.058612302596202</c:v>
                </c:pt>
                <c:pt idx="1426">
                  <c:v>47.837715104196</c:v>
                </c:pt>
                <c:pt idx="1427">
                  <c:v>47.645668012487903</c:v>
                </c:pt>
                <c:pt idx="1428">
                  <c:v>47.482409027709195</c:v>
                </c:pt>
                <c:pt idx="1429">
                  <c:v>47.347850772577097</c:v>
                </c:pt>
                <c:pt idx="1430">
                  <c:v>47.241881208586094</c:v>
                </c:pt>
                <c:pt idx="1431">
                  <c:v>47.164364330291299</c:v>
                </c:pt>
                <c:pt idx="1432">
                  <c:v>47.115140826383502</c:v>
                </c:pt>
                <c:pt idx="1433">
                  <c:v>47.094028704752496</c:v>
                </c:pt>
                <c:pt idx="1434">
                  <c:v>47.100823886922598</c:v>
                </c:pt>
                <c:pt idx="1435">
                  <c:v>47.135300781367199</c:v>
                </c:pt>
                <c:pt idx="1436">
                  <c:v>47.197212844481015</c:v>
                </c:pt>
                <c:pt idx="1437">
                  <c:v>47.286293134187403</c:v>
                </c:pt>
                <c:pt idx="1438">
                  <c:v>47.402254856553597</c:v>
                </c:pt>
                <c:pt idx="1439">
                  <c:v>47.544791902547296</c:v>
                </c:pt>
                <c:pt idx="1440">
                  <c:v>47.713579371054699</c:v>
                </c:pt>
                <c:pt idx="1441">
                  <c:v>47.908274075356218</c:v>
                </c:pt>
                <c:pt idx="1442">
                  <c:v>48.128515032593008</c:v>
                </c:pt>
                <c:pt idx="1443">
                  <c:v>48.373923938355212</c:v>
                </c:pt>
                <c:pt idx="1444">
                  <c:v>48.644105630443001</c:v>
                </c:pt>
                <c:pt idx="1445">
                  <c:v>48.9386485467056</c:v>
                </c:pt>
                <c:pt idx="1446">
                  <c:v>49.257125181654096</c:v>
                </c:pt>
                <c:pt idx="1447">
                  <c:v>49.599092545466497</c:v>
                </c:pt>
                <c:pt idx="1448">
                  <c:v>49.964092627596095</c:v>
                </c:pt>
                <c:pt idx="1449">
                  <c:v>50.35165286590945</c:v>
                </c:pt>
                <c:pt idx="1450">
                  <c:v>50.761286621251294</c:v>
                </c:pt>
                <c:pt idx="1451">
                  <c:v>51.192493657024912</c:v>
                </c:pt>
                <c:pt idx="1452">
                  <c:v>51.644760623391974</c:v>
                </c:pt>
                <c:pt idx="1453">
                  <c:v>52.117561546129011</c:v>
                </c:pt>
                <c:pt idx="1454">
                  <c:v>52.610358320772249</c:v>
                </c:pt>
                <c:pt idx="1455">
                  <c:v>53.122601213139312</c:v>
                </c:pt>
                <c:pt idx="1456">
                  <c:v>53.653729367611533</c:v>
                </c:pt>
                <c:pt idx="1457">
                  <c:v>54.20317132451305</c:v>
                </c:pt>
                <c:pt idx="1458">
                  <c:v>54.770345547633596</c:v>
                </c:pt>
                <c:pt idx="1459">
                  <c:v>55.354660962403933</c:v>
                </c:pt>
                <c:pt idx="1460">
                  <c:v>55.955517504612942</c:v>
                </c:pt>
                <c:pt idx="1461">
                  <c:v>56.57230667890105</c:v>
                </c:pt>
                <c:pt idx="1462">
                  <c:v>57.2044121257982</c:v>
                </c:pt>
                <c:pt idx="1463">
                  <c:v>57.851210195698492</c:v>
                </c:pt>
                <c:pt idx="1464">
                  <c:v>58.51207052804665</c:v>
                </c:pt>
                <c:pt idx="1465">
                  <c:v>59.186356634055784</c:v>
                </c:pt>
                <c:pt idx="1466">
                  <c:v>59.873426481444909</c:v>
                </c:pt>
                <c:pt idx="1467">
                  <c:v>60.572633079943095</c:v>
                </c:pt>
                <c:pt idx="1468">
                  <c:v>61.283325066528967</c:v>
                </c:pt>
                <c:pt idx="1469">
                  <c:v>62.004847289552941</c:v>
                </c:pt>
                <c:pt idx="1470">
                  <c:v>62.73654139095165</c:v>
                </c:pt>
                <c:pt idx="1471">
                  <c:v>63.477746385679097</c:v>
                </c:pt>
                <c:pt idx="1472">
                  <c:v>64.227799237328398</c:v>
                </c:pt>
                <c:pt idx="1473">
                  <c:v>64.986035428597305</c:v>
                </c:pt>
                <c:pt idx="1474">
                  <c:v>65.751789524985981</c:v>
                </c:pt>
                <c:pt idx="1475">
                  <c:v>66.52439572978048</c:v>
                </c:pt>
                <c:pt idx="1476">
                  <c:v>67.303188428124599</c:v>
                </c:pt>
                <c:pt idx="1477">
                  <c:v>68.087502717879488</c:v>
                </c:pt>
                <c:pt idx="1478">
                  <c:v>68.87667492490398</c:v>
                </c:pt>
                <c:pt idx="1479">
                  <c:v>69.670043100358484</c:v>
                </c:pt>
                <c:pt idx="1480">
                  <c:v>70.466947501461789</c:v>
                </c:pt>
                <c:pt idx="1481">
                  <c:v>71.266731032110954</c:v>
                </c:pt>
                <c:pt idx="1482">
                  <c:v>72.068739721975007</c:v>
                </c:pt>
                <c:pt idx="1483">
                  <c:v>72.87232307430088</c:v>
                </c:pt>
                <c:pt idx="1484">
                  <c:v>73.676834472973624</c:v>
                </c:pt>
                <c:pt idx="1485">
                  <c:v>74.481631607438601</c:v>
                </c:pt>
                <c:pt idx="1486">
                  <c:v>75.286076771641689</c:v>
                </c:pt>
                <c:pt idx="1487">
                  <c:v>76.089537141746888</c:v>
                </c:pt>
                <c:pt idx="1488">
                  <c:v>76.8913851063121</c:v>
                </c:pt>
                <c:pt idx="1489">
                  <c:v>77.690998598980059</c:v>
                </c:pt>
                <c:pt idx="1490">
                  <c:v>78.487761371171104</c:v>
                </c:pt>
                <c:pt idx="1491">
                  <c:v>79.281063209917221</c:v>
                </c:pt>
                <c:pt idx="1492">
                  <c:v>80.070300148164009</c:v>
                </c:pt>
                <c:pt idx="1493">
                  <c:v>80.854874698209798</c:v>
                </c:pt>
                <c:pt idx="1494">
                  <c:v>81.634196100382681</c:v>
                </c:pt>
                <c:pt idx="1495">
                  <c:v>82.407680559822595</c:v>
                </c:pt>
                <c:pt idx="1496">
                  <c:v>83.174751453487616</c:v>
                </c:pt>
                <c:pt idx="1497">
                  <c:v>83.934839510904681</c:v>
                </c:pt>
                <c:pt idx="1498">
                  <c:v>84.687382986602884</c:v>
                </c:pt>
                <c:pt idx="1499">
                  <c:v>85.4318278423371</c:v>
                </c:pt>
                <c:pt idx="1500">
                  <c:v>86.167627947406103</c:v>
                </c:pt>
                <c:pt idx="1501">
                  <c:v>86.894245294538095</c:v>
                </c:pt>
                <c:pt idx="1502">
                  <c:v>87.611150223425781</c:v>
                </c:pt>
                <c:pt idx="1503">
                  <c:v>88.317821645417268</c:v>
                </c:pt>
                <c:pt idx="1504">
                  <c:v>89.013747268653049</c:v>
                </c:pt>
                <c:pt idx="1505">
                  <c:v>89.698423829059578</c:v>
                </c:pt>
                <c:pt idx="1506">
                  <c:v>90.371357336164451</c:v>
                </c:pt>
                <c:pt idx="1507">
                  <c:v>91.0320633427839</c:v>
                </c:pt>
                <c:pt idx="1508">
                  <c:v>91.68006724490138</c:v>
                </c:pt>
                <c:pt idx="1509">
                  <c:v>92.31490461445928</c:v>
                </c:pt>
                <c:pt idx="1510">
                  <c:v>92.936121560280299</c:v>
                </c:pt>
                <c:pt idx="1511">
                  <c:v>93.543275140116705</c:v>
                </c:pt>
                <c:pt idx="1512">
                  <c:v>94.135933728670778</c:v>
                </c:pt>
                <c:pt idx="1513">
                  <c:v>94.713677535217315</c:v>
                </c:pt>
                <c:pt idx="1514">
                  <c:v>95.276099052434716</c:v>
                </c:pt>
                <c:pt idx="1515">
                  <c:v>95.822803483430988</c:v>
                </c:pt>
                <c:pt idx="1516">
                  <c:v>96.353409317174254</c:v>
                </c:pt>
                <c:pt idx="1517">
                  <c:v>96.867548934442581</c:v>
                </c:pt>
                <c:pt idx="1518">
                  <c:v>97.364869161741893</c:v>
                </c:pt>
                <c:pt idx="1519">
                  <c:v>97.845031831490218</c:v>
                </c:pt>
                <c:pt idx="1520">
                  <c:v>98.307714418920199</c:v>
                </c:pt>
                <c:pt idx="1521">
                  <c:v>98.752610747284379</c:v>
                </c:pt>
                <c:pt idx="1522">
                  <c:v>99.179431704900836</c:v>
                </c:pt>
                <c:pt idx="1523">
                  <c:v>99.587905937042095</c:v>
                </c:pt>
                <c:pt idx="1524">
                  <c:v>99.977780519606725</c:v>
                </c:pt>
                <c:pt idx="1525">
                  <c:v>100.348821643088</c:v>
                </c:pt>
                <c:pt idx="1526">
                  <c:v>100.700815324885</c:v>
                </c:pt>
                <c:pt idx="1527">
                  <c:v>101.03356814455798</c:v>
                </c:pt>
                <c:pt idx="1528">
                  <c:v>101.3469079810901</c:v>
                </c:pt>
                <c:pt idx="1529">
                  <c:v>101.64068473155098</c:v>
                </c:pt>
                <c:pt idx="1530">
                  <c:v>101.91477100134099</c:v>
                </c:pt>
                <c:pt idx="1531">
                  <c:v>102.169062767611</c:v>
                </c:pt>
                <c:pt idx="1532">
                  <c:v>102.40348002247595</c:v>
                </c:pt>
                <c:pt idx="1533">
                  <c:v>102.61796740032302</c:v>
                </c:pt>
                <c:pt idx="1534">
                  <c:v>102.812494786695</c:v>
                </c:pt>
                <c:pt idx="1535">
                  <c:v>102.98705789949</c:v>
                </c:pt>
                <c:pt idx="1536">
                  <c:v>103.14167882946298</c:v>
                </c:pt>
                <c:pt idx="1537">
                  <c:v>103.27640652731698</c:v>
                </c:pt>
                <c:pt idx="1538">
                  <c:v>103.391317227871</c:v>
                </c:pt>
                <c:pt idx="1539">
                  <c:v>103.4865148061121</c:v>
                </c:pt>
                <c:pt idx="1540">
                  <c:v>103.56213106352384</c:v>
                </c:pt>
                <c:pt idx="1541">
                  <c:v>103.618325944955</c:v>
                </c:pt>
                <c:pt idx="1542">
                  <c:v>103.65528768626298</c:v>
                </c:pt>
                <c:pt idx="1543">
                  <c:v>103.67323289159175</c:v>
                </c:pt>
                <c:pt idx="1544">
                  <c:v>103.6724065372658</c:v>
                </c:pt>
                <c:pt idx="1545">
                  <c:v>103.65308189782375</c:v>
                </c:pt>
                <c:pt idx="1546">
                  <c:v>103.61556038902998</c:v>
                </c:pt>
                <c:pt idx="1547">
                  <c:v>103.56017132306295</c:v>
                </c:pt>
                <c:pt idx="1548">
                  <c:v>103.48727157230998</c:v>
                </c:pt>
                <c:pt idx="1549">
                  <c:v>103.39724513984602</c:v>
                </c:pt>
                <c:pt idx="1550">
                  <c:v>103.29050263648983</c:v>
                </c:pt>
                <c:pt idx="1551">
                  <c:v>103.16748066574512</c:v>
                </c:pt>
                <c:pt idx="1552">
                  <c:v>103.02864111900183</c:v>
                </c:pt>
                <c:pt idx="1553">
                  <c:v>102.874470383915</c:v>
                </c:pt>
                <c:pt idx="1554">
                  <c:v>102.7054784689839</c:v>
                </c:pt>
                <c:pt idx="1555">
                  <c:v>102.52219804731898</c:v>
                </c:pt>
                <c:pt idx="1556">
                  <c:v>102.32518342247295</c:v>
                </c:pt>
                <c:pt idx="1557">
                  <c:v>102.11500941923202</c:v>
                </c:pt>
                <c:pt idx="1558">
                  <c:v>101.89227020248981</c:v>
                </c:pt>
                <c:pt idx="1559">
                  <c:v>101.65757802776083</c:v>
                </c:pt>
                <c:pt idx="1560">
                  <c:v>101.4115619275681</c:v>
                </c:pt>
                <c:pt idx="1561">
                  <c:v>101.1548663385489</c:v>
                </c:pt>
                <c:pt idx="1562">
                  <c:v>100.88814967489</c:v>
                </c:pt>
                <c:pt idx="1563">
                  <c:v>100.61208285419583</c:v>
                </c:pt>
                <c:pt idx="1564">
                  <c:v>100.3273477823</c:v>
                </c:pt>
                <c:pt idx="1565">
                  <c:v>100.034635803716</c:v>
                </c:pt>
                <c:pt idx="1566">
                  <c:v>99.734646124372446</c:v>
                </c:pt>
                <c:pt idx="1567">
                  <c:v>99.428084213157419</c:v>
                </c:pt>
                <c:pt idx="1568">
                  <c:v>99.115660188492782</c:v>
                </c:pt>
                <c:pt idx="1569">
                  <c:v>98.7980871959072</c:v>
                </c:pt>
                <c:pt idx="1570">
                  <c:v>98.476079782311501</c:v>
                </c:pt>
                <c:pt idx="1571">
                  <c:v>98.150352272462555</c:v>
                </c:pt>
                <c:pt idx="1572">
                  <c:v>97.821617153007978</c:v>
                </c:pt>
                <c:pt idx="1573">
                  <c:v>97.490583469415398</c:v>
                </c:pt>
                <c:pt idx="1574">
                  <c:v>97.157955241129599</c:v>
                </c:pt>
                <c:pt idx="1575">
                  <c:v>96.824429900263695</c:v>
                </c:pt>
                <c:pt idx="1576">
                  <c:v>96.49069675914815</c:v>
                </c:pt>
                <c:pt idx="1577">
                  <c:v>96.157435511881616</c:v>
                </c:pt>
                <c:pt idx="1578">
                  <c:v>95.8253147762602</c:v>
                </c:pt>
                <c:pt idx="1579">
                  <c:v>95.494990672102617</c:v>
                </c:pt>
                <c:pt idx="1580">
                  <c:v>95.167105473922007</c:v>
                </c:pt>
                <c:pt idx="1581">
                  <c:v>94.842286265431099</c:v>
                </c:pt>
                <c:pt idx="1582">
                  <c:v>94.521143697107547</c:v>
                </c:pt>
                <c:pt idx="1583">
                  <c:v>94.204270809501679</c:v>
                </c:pt>
                <c:pt idx="1584">
                  <c:v>93.892241866195278</c:v>
                </c:pt>
                <c:pt idx="1585">
                  <c:v>93.585611264395894</c:v>
                </c:pt>
                <c:pt idx="1586">
                  <c:v>93.284912545868593</c:v>
                </c:pt>
                <c:pt idx="1587">
                  <c:v>92.990657470051104</c:v>
                </c:pt>
                <c:pt idx="1588">
                  <c:v>92.703335125794069</c:v>
                </c:pt>
                <c:pt idx="1589">
                  <c:v>92.423411098441619</c:v>
                </c:pt>
                <c:pt idx="1590">
                  <c:v>92.151326717626134</c:v>
                </c:pt>
                <c:pt idx="1591">
                  <c:v>91.887498390524016</c:v>
                </c:pt>
                <c:pt idx="1592">
                  <c:v>91.632317006288318</c:v>
                </c:pt>
                <c:pt idx="1593">
                  <c:v>91.386147396943258</c:v>
                </c:pt>
                <c:pt idx="1594">
                  <c:v>91.149327852349884</c:v>
                </c:pt>
                <c:pt idx="1595">
                  <c:v>90.922169697514306</c:v>
                </c:pt>
                <c:pt idx="1596">
                  <c:v>90.704956942060406</c:v>
                </c:pt>
                <c:pt idx="1597">
                  <c:v>90.497946005680504</c:v>
                </c:pt>
                <c:pt idx="1598">
                  <c:v>90.301365516254435</c:v>
                </c:pt>
                <c:pt idx="1599">
                  <c:v>90.115416173690235</c:v>
                </c:pt>
                <c:pt idx="1600">
                  <c:v>89.940270673687905</c:v>
                </c:pt>
                <c:pt idx="1601">
                  <c:v>89.776073689218819</c:v>
                </c:pt>
                <c:pt idx="1602">
                  <c:v>89.622941911074847</c:v>
                </c:pt>
                <c:pt idx="1603">
                  <c:v>89.480964150260903</c:v>
                </c:pt>
                <c:pt idx="1604">
                  <c:v>89.350201504271979</c:v>
                </c:pt>
                <c:pt idx="1605">
                  <c:v>89.230687587114701</c:v>
                </c:pt>
                <c:pt idx="1606">
                  <c:v>89.122428820745384</c:v>
                </c:pt>
                <c:pt idx="1607">
                  <c:v>89.0254047842907</c:v>
                </c:pt>
                <c:pt idx="1608">
                  <c:v>88.939568616153778</c:v>
                </c:pt>
                <c:pt idx="1609">
                  <c:v>88.864847473414088</c:v>
                </c:pt>
                <c:pt idx="1610">
                  <c:v>88.801143018890201</c:v>
                </c:pt>
                <c:pt idx="1611">
                  <c:v>88.748331999458784</c:v>
                </c:pt>
                <c:pt idx="1612">
                  <c:v>88.706266834744483</c:v>
                </c:pt>
                <c:pt idx="1613">
                  <c:v>88.6747762483092</c:v>
                </c:pt>
                <c:pt idx="1614">
                  <c:v>88.653665992913602</c:v>
                </c:pt>
                <c:pt idx="1615">
                  <c:v>88.642719613284569</c:v>
                </c:pt>
                <c:pt idx="1616">
                  <c:v>88.641699224987931</c:v>
                </c:pt>
                <c:pt idx="1617">
                  <c:v>88.650346340911454</c:v>
                </c:pt>
                <c:pt idx="1618">
                  <c:v>88.668382765451454</c:v>
                </c:pt>
                <c:pt idx="1619">
                  <c:v>88.695511541180082</c:v>
                </c:pt>
                <c:pt idx="1620">
                  <c:v>88.7314179238886</c:v>
                </c:pt>
                <c:pt idx="1621">
                  <c:v>88.775770379834555</c:v>
                </c:pt>
                <c:pt idx="1622">
                  <c:v>88.828221616675478</c:v>
                </c:pt>
                <c:pt idx="1623">
                  <c:v>88.888409660908394</c:v>
                </c:pt>
                <c:pt idx="1624">
                  <c:v>88.95595898378788</c:v>
                </c:pt>
                <c:pt idx="1625">
                  <c:v>89.030481667318199</c:v>
                </c:pt>
                <c:pt idx="1626">
                  <c:v>89.111578599400758</c:v>
                </c:pt>
                <c:pt idx="1627">
                  <c:v>89.198840691815306</c:v>
                </c:pt>
                <c:pt idx="1628">
                  <c:v>89.291850120928004</c:v>
                </c:pt>
                <c:pt idx="1629">
                  <c:v>89.390181594233979</c:v>
                </c:pt>
                <c:pt idx="1630">
                  <c:v>89.493403644871847</c:v>
                </c:pt>
                <c:pt idx="1631">
                  <c:v>89.601079952648888</c:v>
                </c:pt>
                <c:pt idx="1632">
                  <c:v>89.71277068652627</c:v>
                </c:pt>
                <c:pt idx="1633">
                  <c:v>89.828033861785059</c:v>
                </c:pt>
                <c:pt idx="1634">
                  <c:v>89.946426705525496</c:v>
                </c:pt>
                <c:pt idx="1635">
                  <c:v>90.067507026099889</c:v>
                </c:pt>
                <c:pt idx="1636">
                  <c:v>90.190834584169181</c:v>
                </c:pt>
                <c:pt idx="1637">
                  <c:v>90.315972464473049</c:v>
                </c:pt>
                <c:pt idx="1638">
                  <c:v>90.442488447429099</c:v>
                </c:pt>
                <c:pt idx="1639">
                  <c:v>90.569956378736478</c:v>
                </c:pt>
                <c:pt idx="1640">
                  <c:v>90.69795753357748</c:v>
                </c:pt>
                <c:pt idx="1641">
                  <c:v>90.826081970453885</c:v>
                </c:pt>
                <c:pt idx="1642">
                  <c:v>90.953929868700399</c:v>
                </c:pt>
                <c:pt idx="1643">
                  <c:v>91.081112843292601</c:v>
                </c:pt>
                <c:pt idx="1644">
                  <c:v>91.207255230894006</c:v>
                </c:pt>
                <c:pt idx="1645">
                  <c:v>91.331995341638901</c:v>
                </c:pt>
                <c:pt idx="1646">
                  <c:v>91.454986671923095</c:v>
                </c:pt>
                <c:pt idx="1647">
                  <c:v>91.575899074006188</c:v>
                </c:pt>
                <c:pt idx="1648">
                  <c:v>91.694419878474648</c:v>
                </c:pt>
                <c:pt idx="1649">
                  <c:v>91.810254965526497</c:v>
                </c:pt>
                <c:pt idx="1650">
                  <c:v>91.923129780750116</c:v>
                </c:pt>
                <c:pt idx="1651">
                  <c:v>92.032790290615978</c:v>
                </c:pt>
                <c:pt idx="1652">
                  <c:v>92.139003872554881</c:v>
                </c:pt>
                <c:pt idx="1653">
                  <c:v>92.241560134322199</c:v>
                </c:pt>
                <c:pt idx="1654">
                  <c:v>92.3402716573258</c:v>
                </c:pt>
                <c:pt idx="1655">
                  <c:v>92.43497465894842</c:v>
                </c:pt>
                <c:pt idx="1656">
                  <c:v>92.525529569314415</c:v>
                </c:pt>
                <c:pt idx="1657">
                  <c:v>92.611821518537099</c:v>
                </c:pt>
                <c:pt idx="1658">
                  <c:v>92.6937607311216</c:v>
                </c:pt>
                <c:pt idx="1659">
                  <c:v>92.77128282479427</c:v>
                </c:pt>
                <c:pt idx="1660">
                  <c:v>92.844349011534419</c:v>
                </c:pt>
                <c:pt idx="1661">
                  <c:v>92.912946199069381</c:v>
                </c:pt>
                <c:pt idx="1662">
                  <c:v>92.977086991429019</c:v>
                </c:pt>
                <c:pt idx="1663">
                  <c:v>93.036809587606882</c:v>
                </c:pt>
                <c:pt idx="1664">
                  <c:v>93.092177577648258</c:v>
                </c:pt>
                <c:pt idx="1665">
                  <c:v>93.143279636002504</c:v>
                </c:pt>
                <c:pt idx="1666">
                  <c:v>93.190229112434835</c:v>
                </c:pt>
                <c:pt idx="1667">
                  <c:v>93.23316352137482</c:v>
                </c:pt>
                <c:pt idx="1668">
                  <c:v>93.272243931270097</c:v>
                </c:pt>
                <c:pt idx="1669">
                  <c:v>93.307654256160106</c:v>
                </c:pt>
                <c:pt idx="1670">
                  <c:v>93.339600452432578</c:v>
                </c:pt>
                <c:pt idx="1671">
                  <c:v>93.368309624369104</c:v>
                </c:pt>
                <c:pt idx="1672">
                  <c:v>93.394029042741494</c:v>
                </c:pt>
                <c:pt idx="1673">
                  <c:v>93.417025081234129</c:v>
                </c:pt>
                <c:pt idx="1674">
                  <c:v>93.437582075902696</c:v>
                </c:pt>
                <c:pt idx="1675">
                  <c:v>93.456001113235459</c:v>
                </c:pt>
                <c:pt idx="1676">
                  <c:v>93.472598753151971</c:v>
                </c:pt>
                <c:pt idx="1677">
                  <c:v>93.487705689238751</c:v>
                </c:pt>
                <c:pt idx="1678">
                  <c:v>93.501665367578099</c:v>
                </c:pt>
                <c:pt idx="1679">
                  <c:v>93.514832533260488</c:v>
                </c:pt>
                <c:pt idx="1680">
                  <c:v>93.5275717635581</c:v>
                </c:pt>
                <c:pt idx="1681">
                  <c:v>93.540255965424393</c:v>
                </c:pt>
                <c:pt idx="1682">
                  <c:v>93.55326481812078</c:v>
                </c:pt>
                <c:pt idx="1683">
                  <c:v>93.566983209428201</c:v>
                </c:pt>
                <c:pt idx="1684">
                  <c:v>93.58179967692088</c:v>
                </c:pt>
                <c:pt idx="1685">
                  <c:v>93.59810483419578</c:v>
                </c:pt>
                <c:pt idx="1686">
                  <c:v>93.616289780160926</c:v>
                </c:pt>
                <c:pt idx="1687">
                  <c:v>93.636744514011539</c:v>
                </c:pt>
                <c:pt idx="1688">
                  <c:v>93.659856376574254</c:v>
                </c:pt>
                <c:pt idx="1689">
                  <c:v>93.686008521645348</c:v>
                </c:pt>
                <c:pt idx="1690">
                  <c:v>93.715578411603119</c:v>
                </c:pt>
                <c:pt idx="1691">
                  <c:v>93.748936336413536</c:v>
                </c:pt>
                <c:pt idx="1692">
                  <c:v>93.786443964926306</c:v>
                </c:pt>
                <c:pt idx="1693">
                  <c:v>93.828452941876478</c:v>
                </c:pt>
                <c:pt idx="1694">
                  <c:v>93.875303540786234</c:v>
                </c:pt>
                <c:pt idx="1695">
                  <c:v>93.927323376514849</c:v>
                </c:pt>
                <c:pt idx="1696">
                  <c:v>93.984826176662878</c:v>
                </c:pt>
                <c:pt idx="1697">
                  <c:v>94.048110610804002</c:v>
                </c:pt>
                <c:pt idx="1698">
                  <c:v>94.117459179107115</c:v>
                </c:pt>
                <c:pt idx="1699">
                  <c:v>94.193137164941348</c:v>
                </c:pt>
                <c:pt idx="1700">
                  <c:v>94.275391657266624</c:v>
                </c:pt>
                <c:pt idx="1701">
                  <c:v>94.364450647792097</c:v>
                </c:pt>
                <c:pt idx="1702">
                  <c:v>94.460522205656702</c:v>
                </c:pt>
                <c:pt idx="1703">
                  <c:v>94.563793730239382</c:v>
                </c:pt>
                <c:pt idx="1704">
                  <c:v>94.674431281385679</c:v>
                </c:pt>
                <c:pt idx="1705">
                  <c:v>94.79257898628228</c:v>
                </c:pt>
                <c:pt idx="1706">
                  <c:v>94.9183585224404</c:v>
                </c:pt>
                <c:pt idx="1707">
                  <c:v>95.051868681317799</c:v>
                </c:pt>
                <c:pt idx="1708">
                  <c:v>95.193184999485183</c:v>
                </c:pt>
                <c:pt idx="1709">
                  <c:v>95.342359494828301</c:v>
                </c:pt>
                <c:pt idx="1710">
                  <c:v>95.499420458464598</c:v>
                </c:pt>
                <c:pt idx="1711">
                  <c:v>95.664372329523516</c:v>
                </c:pt>
                <c:pt idx="1712">
                  <c:v>95.837195677659579</c:v>
                </c:pt>
                <c:pt idx="1713">
                  <c:v>96.017847251272116</c:v>
                </c:pt>
                <c:pt idx="1714">
                  <c:v>96.206260084388916</c:v>
                </c:pt>
                <c:pt idx="1715">
                  <c:v>96.402343686153301</c:v>
                </c:pt>
                <c:pt idx="1716">
                  <c:v>96.605984319748359</c:v>
                </c:pt>
                <c:pt idx="1717">
                  <c:v>96.81704535387658</c:v>
                </c:pt>
                <c:pt idx="1718">
                  <c:v>97.035367671564885</c:v>
                </c:pt>
                <c:pt idx="1719">
                  <c:v>97.260770137405885</c:v>
                </c:pt>
                <c:pt idx="1720">
                  <c:v>97.493050133264319</c:v>
                </c:pt>
                <c:pt idx="1721">
                  <c:v>97.731984167392895</c:v>
                </c:pt>
                <c:pt idx="1722">
                  <c:v>97.977328551594169</c:v>
                </c:pt>
                <c:pt idx="1723">
                  <c:v>98.2288201357335</c:v>
                </c:pt>
                <c:pt idx="1724">
                  <c:v>98.486177091108004</c:v>
                </c:pt>
                <c:pt idx="1725">
                  <c:v>98.749099739857115</c:v>
                </c:pt>
                <c:pt idx="1726">
                  <c:v>99.017271431608407</c:v>
                </c:pt>
                <c:pt idx="1727">
                  <c:v>99.290359468626605</c:v>
                </c:pt>
                <c:pt idx="1728">
                  <c:v>99.568016077899259</c:v>
                </c:pt>
                <c:pt idx="1729">
                  <c:v>99.849879425397916</c:v>
                </c:pt>
                <c:pt idx="1730">
                  <c:v>100.13557466618298</c:v>
                </c:pt>
                <c:pt idx="1731">
                  <c:v>100.42471502444702</c:v>
                </c:pt>
                <c:pt idx="1732">
                  <c:v>100.716902899468</c:v>
                </c:pt>
                <c:pt idx="1733">
                  <c:v>101.011730995189</c:v>
                </c:pt>
                <c:pt idx="1734">
                  <c:v>101.30878347219088</c:v>
                </c:pt>
                <c:pt idx="1735">
                  <c:v>101.6076371204709</c:v>
                </c:pt>
                <c:pt idx="1736">
                  <c:v>101.90786255044398</c:v>
                </c:pt>
                <c:pt idx="1737">
                  <c:v>102.20902539811718</c:v>
                </c:pt>
                <c:pt idx="1738">
                  <c:v>102.51068753940098</c:v>
                </c:pt>
                <c:pt idx="1739">
                  <c:v>102.81240830812983</c:v>
                </c:pt>
                <c:pt idx="1740">
                  <c:v>103.11374571267584</c:v>
                </c:pt>
                <c:pt idx="1741">
                  <c:v>103.4142576468072</c:v>
                </c:pt>
                <c:pt idx="1742">
                  <c:v>103.71350309138818</c:v>
                </c:pt>
                <c:pt idx="1743">
                  <c:v>104.01104330419902</c:v>
                </c:pt>
                <c:pt idx="1744">
                  <c:v>104.3064429956209</c:v>
                </c:pt>
                <c:pt idx="1745">
                  <c:v>104.599271487861</c:v>
                </c:pt>
                <c:pt idx="1746">
                  <c:v>104.8891038552121</c:v>
                </c:pt>
                <c:pt idx="1747">
                  <c:v>105.17552204236088</c:v>
                </c:pt>
                <c:pt idx="1748">
                  <c:v>105.45811595739799</c:v>
                </c:pt>
                <c:pt idx="1749">
                  <c:v>105.736484535991</c:v>
                </c:pt>
                <c:pt idx="1750">
                  <c:v>106.01023677314302</c:v>
                </c:pt>
                <c:pt idx="1751">
                  <c:v>106.2789927191709</c:v>
                </c:pt>
                <c:pt idx="1752">
                  <c:v>106.54238443685384</c:v>
                </c:pt>
                <c:pt idx="1753">
                  <c:v>106.800056917072</c:v>
                </c:pt>
                <c:pt idx="1754">
                  <c:v>107.0516689506171</c:v>
                </c:pt>
                <c:pt idx="1755">
                  <c:v>107.2968939540491</c:v>
                </c:pt>
                <c:pt idx="1756">
                  <c:v>107.535420747613</c:v>
                </c:pt>
                <c:pt idx="1757">
                  <c:v>107.76695428325102</c:v>
                </c:pt>
                <c:pt idx="1758">
                  <c:v>107.9912163205821</c:v>
                </c:pt>
                <c:pt idx="1759">
                  <c:v>108.207946048694</c:v>
                </c:pt>
                <c:pt idx="1760">
                  <c:v>108.41690065145799</c:v>
                </c:pt>
                <c:pt idx="1761">
                  <c:v>108.617855814077</c:v>
                </c:pt>
                <c:pt idx="1762">
                  <c:v>108.81060616857998</c:v>
                </c:pt>
                <c:pt idx="1763">
                  <c:v>108.99496567618399</c:v>
                </c:pt>
                <c:pt idx="1764">
                  <c:v>109.17076794459884</c:v>
                </c:pt>
                <c:pt idx="1765">
                  <c:v>109.33786647863802</c:v>
                </c:pt>
                <c:pt idx="1766">
                  <c:v>109.496134862734</c:v>
                </c:pt>
                <c:pt idx="1767">
                  <c:v>109.645466874276</c:v>
                </c:pt>
                <c:pt idx="1768">
                  <c:v>109.78577652687883</c:v>
                </c:pt>
                <c:pt idx="1769">
                  <c:v>109.916998042922</c:v>
                </c:pt>
                <c:pt idx="1770">
                  <c:v>110.039085754903</c:v>
                </c:pt>
                <c:pt idx="1771">
                  <c:v>110.152013935336</c:v>
                </c:pt>
                <c:pt idx="1772">
                  <c:v>110.2557765550779</c:v>
                </c:pt>
                <c:pt idx="1773">
                  <c:v>110.350386970245</c:v>
                </c:pt>
                <c:pt idx="1774">
                  <c:v>110.435877538372</c:v>
                </c:pt>
                <c:pt idx="1775">
                  <c:v>110.512299162711</c:v>
                </c:pt>
                <c:pt idx="1776">
                  <c:v>110.57972077372588</c:v>
                </c:pt>
                <c:pt idx="1777">
                  <c:v>110.638228728603</c:v>
                </c:pt>
                <c:pt idx="1778">
                  <c:v>110.68792616296598</c:v>
                </c:pt>
                <c:pt idx="1779">
                  <c:v>110.72893227509388</c:v>
                </c:pt>
                <c:pt idx="1780">
                  <c:v>110.76138153451598</c:v>
                </c:pt>
                <c:pt idx="1781">
                  <c:v>110.78542284674988</c:v>
                </c:pt>
                <c:pt idx="1782">
                  <c:v>110.8012186749571</c:v>
                </c:pt>
                <c:pt idx="1783">
                  <c:v>110.80894410377483</c:v>
                </c:pt>
                <c:pt idx="1784">
                  <c:v>110.80878584912701</c:v>
                </c:pt>
                <c:pt idx="1785">
                  <c:v>110.80094123212481</c:v>
                </c:pt>
                <c:pt idx="1786">
                  <c:v>110.78561712826398</c:v>
                </c:pt>
                <c:pt idx="1787">
                  <c:v>110.76302889067998</c:v>
                </c:pt>
                <c:pt idx="1788">
                  <c:v>110.7333992439321</c:v>
                </c:pt>
                <c:pt idx="1789">
                  <c:v>110.69695715227685</c:v>
                </c:pt>
                <c:pt idx="1790">
                  <c:v>110.65393667328385</c:v>
                </c:pt>
                <c:pt idx="1791">
                  <c:v>110.60457580821</c:v>
                </c:pt>
                <c:pt idx="1792">
                  <c:v>110.549115356028</c:v>
                </c:pt>
                <c:pt idx="1793">
                  <c:v>110.487797773702</c:v>
                </c:pt>
                <c:pt idx="1794">
                  <c:v>110.420866044444</c:v>
                </c:pt>
                <c:pt idx="1795">
                  <c:v>110.34856255802298</c:v>
                </c:pt>
                <c:pt idx="1796">
                  <c:v>110.27112801035598</c:v>
                </c:pt>
                <c:pt idx="1797">
                  <c:v>110.18880033116383</c:v>
                </c:pt>
                <c:pt idx="1798">
                  <c:v>110.10181364800518</c:v>
                </c:pt>
                <c:pt idx="1799">
                  <c:v>110.010397293175</c:v>
                </c:pt>
                <c:pt idx="1800">
                  <c:v>109.91477485798798</c:v>
                </c:pt>
                <c:pt idx="1801">
                  <c:v>109.81516329796713</c:v>
                </c:pt>
                <c:pt idx="1802">
                  <c:v>109.71177209246083</c:v>
                </c:pt>
                <c:pt idx="1803">
                  <c:v>109.604802462948</c:v>
                </c:pt>
                <c:pt idx="1804">
                  <c:v>109.49444665467399</c:v>
                </c:pt>
                <c:pt idx="1805">
                  <c:v>109.380887288447</c:v>
                </c:pt>
                <c:pt idx="1806">
                  <c:v>109.26429678018999</c:v>
                </c:pt>
                <c:pt idx="1807">
                  <c:v>109.14483685029187</c:v>
                </c:pt>
                <c:pt idx="1808">
                  <c:v>109.02265809709684</c:v>
                </c:pt>
                <c:pt idx="1809">
                  <c:v>108.897899655621</c:v>
                </c:pt>
                <c:pt idx="1810">
                  <c:v>108.77068895187098</c:v>
                </c:pt>
                <c:pt idx="1811">
                  <c:v>108.641141528739</c:v>
                </c:pt>
                <c:pt idx="1812">
                  <c:v>108.509360946931</c:v>
                </c:pt>
                <c:pt idx="1813">
                  <c:v>108.37543877760878</c:v>
                </c:pt>
                <c:pt idx="1814">
                  <c:v>108.2394546872261</c:v>
                </c:pt>
                <c:pt idx="1815">
                  <c:v>108.101476603278</c:v>
                </c:pt>
                <c:pt idx="1816">
                  <c:v>107.96156095554112</c:v>
                </c:pt>
                <c:pt idx="1817">
                  <c:v>107.81975299735898</c:v>
                </c:pt>
                <c:pt idx="1818">
                  <c:v>107.67608721220478</c:v>
                </c:pt>
                <c:pt idx="1819">
                  <c:v>107.53058780390185</c:v>
                </c:pt>
                <c:pt idx="1820">
                  <c:v>107.38326926274718</c:v>
                </c:pt>
                <c:pt idx="1821">
                  <c:v>107.23413699934817</c:v>
                </c:pt>
                <c:pt idx="1822">
                  <c:v>107.0831880414009</c:v>
                </c:pt>
                <c:pt idx="1823">
                  <c:v>106.93041179179799</c:v>
                </c:pt>
                <c:pt idx="1824">
                  <c:v>106.77579084664681</c:v>
                </c:pt>
                <c:pt idx="1825">
                  <c:v>106.61930186958983</c:v>
                </c:pt>
                <c:pt idx="1826">
                  <c:v>106.460916516073</c:v>
                </c:pt>
                <c:pt idx="1827">
                  <c:v>106.300602399677</c:v>
                </c:pt>
                <c:pt idx="1828">
                  <c:v>106.138324092717</c:v>
                </c:pt>
                <c:pt idx="1829">
                  <c:v>105.974044154308</c:v>
                </c:pt>
                <c:pt idx="1830">
                  <c:v>105.80772418001899</c:v>
                </c:pt>
                <c:pt idx="1831">
                  <c:v>105.63932586745084</c:v>
                </c:pt>
                <c:pt idx="1832">
                  <c:v>105.46881209156101</c:v>
                </c:pt>
                <c:pt idx="1833">
                  <c:v>105.296147982585</c:v>
                </c:pt>
                <c:pt idx="1834">
                  <c:v>105.121301998647</c:v>
                </c:pt>
                <c:pt idx="1835">
                  <c:v>104.9442469847382</c:v>
                </c:pt>
                <c:pt idx="1836">
                  <c:v>104.76496120998102</c:v>
                </c:pt>
                <c:pt idx="1837">
                  <c:v>104.583429375666</c:v>
                </c:pt>
                <c:pt idx="1838">
                  <c:v>104.39964358727499</c:v>
                </c:pt>
                <c:pt idx="1839">
                  <c:v>104.2136042843423</c:v>
                </c:pt>
                <c:pt idx="1840">
                  <c:v>104.0253211224328</c:v>
                </c:pt>
                <c:pt idx="1841">
                  <c:v>103.834813801655</c:v>
                </c:pt>
                <c:pt idx="1842">
                  <c:v>103.64211283618783</c:v>
                </c:pt>
                <c:pt idx="1843">
                  <c:v>103.4472602593403</c:v>
                </c:pt>
                <c:pt idx="1844">
                  <c:v>103.250310258797</c:v>
                </c:pt>
                <c:pt idx="1845">
                  <c:v>103.05132973704002</c:v>
                </c:pt>
                <c:pt idx="1846">
                  <c:v>102.85039879245278</c:v>
                </c:pt>
                <c:pt idx="1847">
                  <c:v>102.64761111732598</c:v>
                </c:pt>
                <c:pt idx="1848">
                  <c:v>102.44307430971402</c:v>
                </c:pt>
                <c:pt idx="1849">
                  <c:v>102.236910096893</c:v>
                </c:pt>
                <c:pt idx="1850">
                  <c:v>102.0292544689102</c:v>
                </c:pt>
                <c:pt idx="1851">
                  <c:v>101.820257721364</c:v>
                </c:pt>
                <c:pt idx="1852">
                  <c:v>101.61008440719698</c:v>
                </c:pt>
                <c:pt idx="1853">
                  <c:v>101.39891319775801</c:v>
                </c:pt>
                <c:pt idx="1854">
                  <c:v>101.1869366539559</c:v>
                </c:pt>
                <c:pt idx="1855">
                  <c:v>100.97436090879502</c:v>
                </c:pt>
                <c:pt idx="1856">
                  <c:v>100.76140526313512</c:v>
                </c:pt>
                <c:pt idx="1857">
                  <c:v>100.548301697032</c:v>
                </c:pt>
                <c:pt idx="1858">
                  <c:v>100.335294299585</c:v>
                </c:pt>
                <c:pt idx="1859">
                  <c:v>100.1226386207409</c:v>
                </c:pt>
                <c:pt idx="1860">
                  <c:v>99.91060094905643</c:v>
                </c:pt>
                <c:pt idx="1861">
                  <c:v>99.699457519885854</c:v>
                </c:pt>
                <c:pt idx="1862">
                  <c:v>99.489493658845447</c:v>
                </c:pt>
                <c:pt idx="1863">
                  <c:v>99.281002865768798</c:v>
                </c:pt>
                <c:pt idx="1864">
                  <c:v>99.074285844662398</c:v>
                </c:pt>
                <c:pt idx="1865">
                  <c:v>98.869649485272419</c:v>
                </c:pt>
                <c:pt idx="1866">
                  <c:v>98.667405802121024</c:v>
                </c:pt>
                <c:pt idx="1867">
                  <c:v>98.467870836837889</c:v>
                </c:pt>
                <c:pt idx="1868">
                  <c:v>98.271363529759398</c:v>
                </c:pt>
                <c:pt idx="1869">
                  <c:v>98.078204566669754</c:v>
                </c:pt>
                <c:pt idx="1870">
                  <c:v>97.888715206629115</c:v>
                </c:pt>
                <c:pt idx="1871">
                  <c:v>97.703216096706598</c:v>
                </c:pt>
                <c:pt idx="1872">
                  <c:v>97.522026079465888</c:v>
                </c:pt>
                <c:pt idx="1873">
                  <c:v>97.345460998503782</c:v>
                </c:pt>
                <c:pt idx="1874">
                  <c:v>97.173832509220617</c:v>
                </c:pt>
                <c:pt idx="1875">
                  <c:v>97.007446895581708</c:v>
                </c:pt>
                <c:pt idx="1876">
                  <c:v>96.846603905871646</c:v>
                </c:pt>
                <c:pt idx="1877">
                  <c:v>96.691595605752227</c:v>
                </c:pt>
                <c:pt idx="1878">
                  <c:v>96.542705252030089</c:v>
                </c:pt>
                <c:pt idx="1879">
                  <c:v>96.400206198900406</c:v>
                </c:pt>
                <c:pt idx="1880">
                  <c:v>96.264360838226082</c:v>
                </c:pt>
                <c:pt idx="1881">
                  <c:v>96.135419572725908</c:v>
                </c:pt>
                <c:pt idx="1882">
                  <c:v>96.013619826965595</c:v>
                </c:pt>
                <c:pt idx="1883">
                  <c:v>95.899185103372901</c:v>
                </c:pt>
                <c:pt idx="1884">
                  <c:v>95.792324086750682</c:v>
                </c:pt>
                <c:pt idx="1885">
                  <c:v>95.693229797177366</c:v>
                </c:pt>
                <c:pt idx="1886">
                  <c:v>95.60207879172988</c:v>
                </c:pt>
                <c:pt idx="1887">
                  <c:v>95.519030418087979</c:v>
                </c:pt>
                <c:pt idx="1888">
                  <c:v>95.444226124306368</c:v>
                </c:pt>
                <c:pt idx="1889">
                  <c:v>95.377788827961055</c:v>
                </c:pt>
                <c:pt idx="1890">
                  <c:v>95.31982234586178</c:v>
                </c:pt>
                <c:pt idx="1891">
                  <c:v>95.270410884415583</c:v>
                </c:pt>
                <c:pt idx="1892">
                  <c:v>95.229618591067606</c:v>
                </c:pt>
                <c:pt idx="1893">
                  <c:v>95.197489168295803</c:v>
                </c:pt>
                <c:pt idx="1894">
                  <c:v>95.174045552343188</c:v>
                </c:pt>
                <c:pt idx="1895">
                  <c:v>95.159289658789149</c:v>
                </c:pt>
                <c:pt idx="1896">
                  <c:v>95.153202196213584</c:v>
                </c:pt>
                <c:pt idx="1897">
                  <c:v>95.155742548336036</c:v>
                </c:pt>
                <c:pt idx="1898">
                  <c:v>95.166848724500184</c:v>
                </c:pt>
                <c:pt idx="1899">
                  <c:v>95.186437378282235</c:v>
                </c:pt>
                <c:pt idx="1900">
                  <c:v>95.214403894405805</c:v>
                </c:pt>
                <c:pt idx="1901">
                  <c:v>95.250622544450678</c:v>
                </c:pt>
                <c:pt idx="1902">
                  <c:v>95.294946712004489</c:v>
                </c:pt>
                <c:pt idx="1903">
                  <c:v>95.347209188181097</c:v>
                </c:pt>
                <c:pt idx="1904">
                  <c:v>95.407222535745447</c:v>
                </c:pt>
                <c:pt idx="1905">
                  <c:v>95.474779527029</c:v>
                </c:pt>
                <c:pt idx="1906">
                  <c:v>95.549653645713832</c:v>
                </c:pt>
                <c:pt idx="1907">
                  <c:v>95.631599659275267</c:v>
                </c:pt>
                <c:pt idx="1908">
                  <c:v>95.720354263176105</c:v>
                </c:pt>
                <c:pt idx="1909">
                  <c:v>95.815636786897301</c:v>
                </c:pt>
                <c:pt idx="1910">
                  <c:v>95.917149963832614</c:v>
                </c:pt>
                <c:pt idx="1911">
                  <c:v>96.024580770303004</c:v>
                </c:pt>
                <c:pt idx="1912">
                  <c:v>96.137601331152979</c:v>
                </c:pt>
                <c:pt idx="1913">
                  <c:v>96.255869885560699</c:v>
                </c:pt>
                <c:pt idx="1914">
                  <c:v>96.379031810501431</c:v>
                </c:pt>
                <c:pt idx="1915">
                  <c:v>96.506720702944079</c:v>
                </c:pt>
                <c:pt idx="1916">
                  <c:v>96.638559520811199</c:v>
                </c:pt>
                <c:pt idx="1917">
                  <c:v>96.774161778838305</c:v>
                </c:pt>
                <c:pt idx="1918">
                  <c:v>96.913132793290302</c:v>
                </c:pt>
                <c:pt idx="1919">
                  <c:v>97.055070970337681</c:v>
                </c:pt>
                <c:pt idx="1920">
                  <c:v>97.199569134917994</c:v>
                </c:pt>
                <c:pt idx="1921">
                  <c:v>97.346215897955801</c:v>
                </c:pt>
                <c:pt idx="1922">
                  <c:v>97.494597058923304</c:v>
                </c:pt>
                <c:pt idx="1923">
                  <c:v>97.644297038974898</c:v>
                </c:pt>
                <c:pt idx="1924">
                  <c:v>97.794900338392296</c:v>
                </c:pt>
                <c:pt idx="1925">
                  <c:v>97.945993011698107</c:v>
                </c:pt>
                <c:pt idx="1926">
                  <c:v>98.097164154172717</c:v>
                </c:pt>
                <c:pt idx="1927">
                  <c:v>98.248007394161178</c:v>
                </c:pt>
                <c:pt idx="1928">
                  <c:v>98.398122385770094</c:v>
                </c:pt>
                <c:pt idx="1929">
                  <c:v>98.547116296222427</c:v>
                </c:pt>
                <c:pt idx="1930">
                  <c:v>98.694605281438896</c:v>
                </c:pt>
                <c:pt idx="1931">
                  <c:v>98.840215942704404</c:v>
                </c:pt>
                <c:pt idx="1932">
                  <c:v>98.983586756921</c:v>
                </c:pt>
                <c:pt idx="1933">
                  <c:v>99.124369472943883</c:v>
                </c:pt>
                <c:pt idx="1934">
                  <c:v>99.262230466845395</c:v>
                </c:pt>
                <c:pt idx="1935">
                  <c:v>99.396852049386879</c:v>
                </c:pt>
                <c:pt idx="1936">
                  <c:v>99.5279337193016</c:v>
                </c:pt>
                <c:pt idx="1937">
                  <c:v>99.655193356195724</c:v>
                </c:pt>
                <c:pt idx="1938">
                  <c:v>99.778368346835535</c:v>
                </c:pt>
                <c:pt idx="1939">
                  <c:v>99.897216638532697</c:v>
                </c:pt>
                <c:pt idx="1940">
                  <c:v>100.0115177133421</c:v>
                </c:pt>
                <c:pt idx="1941">
                  <c:v>100.121073476905</c:v>
                </c:pt>
                <c:pt idx="1942">
                  <c:v>100.22570905615981</c:v>
                </c:pt>
                <c:pt idx="1943">
                  <c:v>100.32527350065588</c:v>
                </c:pt>
                <c:pt idx="1944">
                  <c:v>100.419640382921</c:v>
                </c:pt>
                <c:pt idx="1945">
                  <c:v>100.50870829403701</c:v>
                </c:pt>
                <c:pt idx="1946">
                  <c:v>100.5924012313471</c:v>
                </c:pt>
                <c:pt idx="1947">
                  <c:v>100.6706688758309</c:v>
                </c:pt>
                <c:pt idx="1948">
                  <c:v>100.74348675734602</c:v>
                </c:pt>
                <c:pt idx="1949">
                  <c:v>100.81085630642981</c:v>
                </c:pt>
                <c:pt idx="1950">
                  <c:v>100.872804791946</c:v>
                </c:pt>
                <c:pt idx="1951">
                  <c:v>100.92938514436898</c:v>
                </c:pt>
                <c:pt idx="1952">
                  <c:v>100.98067566510618</c:v>
                </c:pt>
                <c:pt idx="1953">
                  <c:v>101.02677962290301</c:v>
                </c:pt>
                <c:pt idx="1954">
                  <c:v>101.0678247389921</c:v>
                </c:pt>
                <c:pt idx="1955">
                  <c:v>101.10396256342482</c:v>
                </c:pt>
                <c:pt idx="1956">
                  <c:v>101.13536774559388</c:v>
                </c:pt>
                <c:pt idx="1957">
                  <c:v>101.16223720269481</c:v>
                </c:pt>
                <c:pt idx="1958">
                  <c:v>101.184789190373</c:v>
                </c:pt>
                <c:pt idx="1959">
                  <c:v>101.20326228035218</c:v>
                </c:pt>
                <c:pt idx="1960">
                  <c:v>101.21791425027617</c:v>
                </c:pt>
                <c:pt idx="1961">
                  <c:v>101.2290208913701</c:v>
                </c:pt>
                <c:pt idx="1962">
                  <c:v>101.236874739828</c:v>
                </c:pt>
                <c:pt idx="1963">
                  <c:v>101.24178373812802</c:v>
                </c:pt>
                <c:pt idx="1964">
                  <c:v>101.244069832694</c:v>
                </c:pt>
                <c:pt idx="1965">
                  <c:v>101.2440675145471</c:v>
                </c:pt>
                <c:pt idx="1966">
                  <c:v>101.242122309731</c:v>
                </c:pt>
                <c:pt idx="1967">
                  <c:v>101.238589226477</c:v>
                </c:pt>
                <c:pt idx="1968">
                  <c:v>101.2338311661279</c:v>
                </c:pt>
                <c:pt idx="1969">
                  <c:v>101.228217304898</c:v>
                </c:pt>
                <c:pt idx="1970">
                  <c:v>101.22212145360398</c:v>
                </c:pt>
                <c:pt idx="1971">
                  <c:v>101.215920402161</c:v>
                </c:pt>
                <c:pt idx="1972">
                  <c:v>101.20999225676687</c:v>
                </c:pt>
                <c:pt idx="1973">
                  <c:v>101.204714773625</c:v>
                </c:pt>
                <c:pt idx="1974">
                  <c:v>101.2004637010961</c:v>
                </c:pt>
                <c:pt idx="1975">
                  <c:v>101.19761113148795</c:v>
                </c:pt>
                <c:pt idx="1976">
                  <c:v>101.19652386876299</c:v>
                </c:pt>
                <c:pt idx="1977">
                  <c:v>101.1975618230171</c:v>
                </c:pt>
                <c:pt idx="1978">
                  <c:v>101.20107643443301</c:v>
                </c:pt>
                <c:pt idx="1979">
                  <c:v>101.20740912898502</c:v>
                </c:pt>
                <c:pt idx="1980">
                  <c:v>101.2168898130809</c:v>
                </c:pt>
                <c:pt idx="1981">
                  <c:v>101.22983541465084</c:v>
                </c:pt>
                <c:pt idx="1982">
                  <c:v>101.24654847448095</c:v>
                </c:pt>
                <c:pt idx="1983">
                  <c:v>101.26731578975512</c:v>
                </c:pt>
                <c:pt idx="1984">
                  <c:v>101.29240711313383</c:v>
                </c:pt>
                <c:pt idx="1985">
                  <c:v>101.32207391248971</c:v>
                </c:pt>
                <c:pt idx="1986">
                  <c:v>101.3565481964108</c:v>
                </c:pt>
                <c:pt idx="1987">
                  <c:v>101.396041408926</c:v>
                </c:pt>
                <c:pt idx="1988">
                  <c:v>101.44074339539718</c:v>
                </c:pt>
                <c:pt idx="1989">
                  <c:v>101.49082144129817</c:v>
                </c:pt>
                <c:pt idx="1990">
                  <c:v>101.5464193863011</c:v>
                </c:pt>
                <c:pt idx="1991">
                  <c:v>101.60765681669683</c:v>
                </c:pt>
                <c:pt idx="1992">
                  <c:v>101.67462833925001</c:v>
                </c:pt>
                <c:pt idx="1993">
                  <c:v>101.74740293888702</c:v>
                </c:pt>
                <c:pt idx="1994">
                  <c:v>101.82602342183512</c:v>
                </c:pt>
                <c:pt idx="1995">
                  <c:v>101.9105059453362</c:v>
                </c:pt>
                <c:pt idx="1996">
                  <c:v>102.000839635082</c:v>
                </c:pt>
                <c:pt idx="1997">
                  <c:v>102.096986291711</c:v>
                </c:pt>
                <c:pt idx="1998">
                  <c:v>102.19888018807598</c:v>
                </c:pt>
                <c:pt idx="1999">
                  <c:v>102.30642795903202</c:v>
                </c:pt>
                <c:pt idx="2000">
                  <c:v>102.4195085852661</c:v>
                </c:pt>
                <c:pt idx="2001">
                  <c:v>102.53797347255798</c:v>
                </c:pt>
                <c:pt idx="2002">
                  <c:v>102.66164662642301</c:v>
                </c:pt>
                <c:pt idx="2003">
                  <c:v>102.7903249251831</c:v>
                </c:pt>
                <c:pt idx="2004">
                  <c:v>102.9237784871639</c:v>
                </c:pt>
                <c:pt idx="2005">
                  <c:v>103.0617511368459</c:v>
                </c:pt>
                <c:pt idx="2006">
                  <c:v>103.18392271813595</c:v>
                </c:pt>
                <c:pt idx="2007">
                  <c:v>103.309044609781</c:v>
                </c:pt>
                <c:pt idx="2008">
                  <c:v>103.436906453791</c:v>
                </c:pt>
              </c:numCache>
            </c:numRef>
          </c:yVal>
          <c:smooth val="1"/>
        </c:ser>
        <c:axId val="82125568"/>
        <c:axId val="82127104"/>
      </c:scatterChart>
      <c:valAx>
        <c:axId val="82125568"/>
        <c:scaling>
          <c:orientation val="minMax"/>
        </c:scaling>
        <c:axPos val="b"/>
        <c:numFmt formatCode="General" sourceLinked="1"/>
        <c:majorTickMark val="none"/>
        <c:tickLblPos val="nextTo"/>
        <c:crossAx val="82127104"/>
        <c:crosses val="autoZero"/>
        <c:crossBetween val="midCat"/>
      </c:valAx>
      <c:valAx>
        <c:axId val="82127104"/>
        <c:scaling>
          <c:orientation val="minMax"/>
          <c:min val="0"/>
        </c:scaling>
        <c:axPos val="l"/>
        <c:majorGridlines/>
        <c:numFmt formatCode="General" sourceLinked="1"/>
        <c:majorTickMark val="in"/>
        <c:tickLblPos val="nextTo"/>
        <c:crossAx val="82125568"/>
        <c:crosses val="autoZero"/>
        <c:crossBetween val="midCat"/>
        <c:majorUnit val="10"/>
      </c:valAx>
    </c:plotArea>
    <c:legend>
      <c:legendPos val="b"/>
      <c:layout>
        <c:manualLayout>
          <c:xMode val="edge"/>
          <c:yMode val="edge"/>
          <c:x val="0.36496331851428981"/>
          <c:y val="8.3490444398461441E-2"/>
          <c:w val="0.32466935505885591"/>
          <c:h val="3.7744950682383399E-2"/>
        </c:manualLayout>
      </c:layout>
    </c:legend>
    <c:plotVisOnly val="1"/>
  </c:chart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0.12069</cdr:x>
      <cdr:y>0.47368</cdr:y>
    </cdr:from>
    <cdr:to>
      <cdr:x>0.18103</cdr:x>
      <cdr:y>0.52632</cdr:y>
    </cdr:to>
    <cdr:sp macro="" textlink="">
      <cdr:nvSpPr>
        <cdr:cNvPr id="2" name="Line Callout 1 (Accent Bar) 1"/>
        <cdr:cNvSpPr/>
      </cdr:nvSpPr>
      <cdr:spPr>
        <a:xfrm xmlns:a="http://schemas.openxmlformats.org/drawingml/2006/main">
          <a:off x="1066801" y="2057400"/>
          <a:ext cx="533400" cy="228600"/>
        </a:xfrm>
        <a:prstGeom xmlns:a="http://schemas.openxmlformats.org/drawingml/2006/main" prst="accentCallout1">
          <a:avLst>
            <a:gd name="adj1" fmla="val 51808"/>
            <a:gd name="adj2" fmla="val -9655"/>
            <a:gd name="adj3" fmla="val -171798"/>
            <a:gd name="adj4" fmla="val -95269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/>
            <a:t>SMA</a:t>
          </a:r>
          <a:endParaRPr lang="en-US" dirty="0"/>
        </a:p>
      </cdr:txBody>
    </cdr:sp>
  </cdr:relSizeAnchor>
  <cdr:relSizeAnchor xmlns:cdr="http://schemas.openxmlformats.org/drawingml/2006/chartDrawing">
    <cdr:from>
      <cdr:x>0.31897</cdr:x>
      <cdr:y>0.17544</cdr:y>
    </cdr:from>
    <cdr:to>
      <cdr:x>0.37931</cdr:x>
      <cdr:y>0.22807</cdr:y>
    </cdr:to>
    <cdr:sp macro="" textlink="">
      <cdr:nvSpPr>
        <cdr:cNvPr id="3" name="Line Callout 1 (Accent Bar) 2"/>
        <cdr:cNvSpPr/>
      </cdr:nvSpPr>
      <cdr:spPr>
        <a:xfrm xmlns:a="http://schemas.openxmlformats.org/drawingml/2006/main">
          <a:off x="2819401" y="762000"/>
          <a:ext cx="533400" cy="228600"/>
        </a:xfrm>
        <a:prstGeom xmlns:a="http://schemas.openxmlformats.org/drawingml/2006/main" prst="accentCallout1">
          <a:avLst>
            <a:gd name="adj1" fmla="val 61725"/>
            <a:gd name="adj2" fmla="val 106048"/>
            <a:gd name="adj3" fmla="val 304236"/>
            <a:gd name="adj4" fmla="val 163196"/>
          </a:avLst>
        </a:prstGeom>
        <a:solidFill xmlns:a="http://schemas.openxmlformats.org/drawingml/2006/main">
          <a:srgbClr val="7030A0"/>
        </a:solidFill>
        <a:ln xmlns:a="http://schemas.openxmlformats.org/drawingml/2006/main" w="25400" cap="flat" cmpd="sng" algn="ctr">
          <a:solidFill>
            <a:srgbClr val="7030A0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n-US" dirty="0" smtClean="0"/>
            <a:t>MECT connectors</a:t>
          </a:r>
          <a:endParaRPr lang="en-US" dirty="0"/>
        </a:p>
      </cdr:txBody>
    </cdr:sp>
  </cdr:relSizeAnchor>
  <cdr:relSizeAnchor xmlns:cdr="http://schemas.openxmlformats.org/drawingml/2006/chartDrawing">
    <cdr:from>
      <cdr:x>0.41379</cdr:x>
      <cdr:y>0.73684</cdr:y>
    </cdr:from>
    <cdr:to>
      <cdr:x>0.5431</cdr:x>
      <cdr:y>0.78947</cdr:y>
    </cdr:to>
    <cdr:sp macro="" textlink="">
      <cdr:nvSpPr>
        <cdr:cNvPr id="4" name="Line Callout 1 (Accent Bar) 3"/>
        <cdr:cNvSpPr/>
      </cdr:nvSpPr>
      <cdr:spPr>
        <a:xfrm xmlns:a="http://schemas.openxmlformats.org/drawingml/2006/main">
          <a:off x="3657601" y="3200400"/>
          <a:ext cx="1143000" cy="228600"/>
        </a:xfrm>
        <a:prstGeom xmlns:a="http://schemas.openxmlformats.org/drawingml/2006/main" prst="accentCallout1">
          <a:avLst>
            <a:gd name="adj1" fmla="val 61725"/>
            <a:gd name="adj2" fmla="val 106048"/>
            <a:gd name="adj3" fmla="val -135434"/>
            <a:gd name="adj4" fmla="val 129477"/>
          </a:avLst>
        </a:prstGeom>
        <a:solidFill xmlns:a="http://schemas.openxmlformats.org/drawingml/2006/main">
          <a:srgbClr val="7030A0"/>
        </a:solidFill>
        <a:ln xmlns:a="http://schemas.openxmlformats.org/drawingml/2006/main" w="25400" cap="flat" cmpd="sng" algn="ctr">
          <a:solidFill>
            <a:srgbClr val="7030A0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r>
            <a:rPr lang="en-US" dirty="0" smtClean="0"/>
            <a:t>Package  and Die</a:t>
          </a:r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E558F-60B2-41D8-9712-B137CE127854}" type="datetimeFigureOut">
              <a:rPr lang="en-US" smtClean="0"/>
              <a:pPr/>
              <a:t>2/1/2011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490F4-5A4C-473C-B878-A8E9D907FD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417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/>
                </a:gs>
                <a:gs pos="65000">
                  <a:schemeClr val="tx1"/>
                </a:gs>
                <a:gs pos="32000">
                  <a:schemeClr val="tx1"/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" name="Picture 11" descr="PPP_SHIGH_TLE_Circuit_Wave2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>
                    <a:alpha val="50000"/>
                  </a:schemeClr>
                </a:gs>
                <a:gs pos="65000">
                  <a:schemeClr val="tx1">
                    <a:alpha val="50000"/>
                  </a:schemeClr>
                </a:gs>
                <a:gs pos="32000">
                  <a:schemeClr val="tx1">
                    <a:alpha val="5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LE_Circuit_Wav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PPP_SHIGH_TLE_Circuit_Wav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40000"/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077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8382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2/2/2011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>
                <a:latin typeface="Arial" pitchFamily="34" charset="0"/>
                <a:cs typeface="Arial" pitchFamily="34" charset="0"/>
              </a:rPr>
              <a:t>CERN EUG 26 D. Porret PH/ESE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  <a:lvl2pPr>
              <a:defRPr>
                <a:solidFill>
                  <a:sysClr val="windowText" lastClr="000000"/>
                </a:solidFill>
              </a:defRPr>
            </a:lvl2pPr>
            <a:lvl3pPr>
              <a:defRPr>
                <a:solidFill>
                  <a:sysClr val="windowText" lastClr="000000"/>
                </a:solidFill>
              </a:defRPr>
            </a:lvl3pPr>
            <a:lvl4pPr>
              <a:defRPr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2/2/2011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CERN EUG 26 D. Porret PH/ESE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2/2/2011</a:t>
            </a:r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CERN EUG 26 D. Porret PH/ESE</a:t>
            </a:r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‹#›</a:t>
            </a:fld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Signal Integrity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276600"/>
            <a:ext cx="6400800" cy="838200"/>
          </a:xfrm>
        </p:spPr>
        <p:txBody>
          <a:bodyPr/>
          <a:lstStyle/>
          <a:p>
            <a:r>
              <a:rPr lang="en-US" dirty="0" smtClean="0"/>
              <a:t>and high-speed ASICs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971800" y="5867400"/>
            <a:ext cx="2971800" cy="838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David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Porret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PH/ESE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CERN EUG 26 2/2011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Simulation </a:t>
            </a:r>
            <a:r>
              <a:rPr lang="en-GB" dirty="0" err="1" smtClean="0"/>
              <a:t>vs</a:t>
            </a:r>
            <a:r>
              <a:rPr lang="en-GB" dirty="0" smtClean="0"/>
              <a:t> Measurement</a:t>
            </a:r>
            <a:br>
              <a:rPr lang="en-GB" dirty="0" smtClean="0"/>
            </a:br>
            <a:r>
              <a:rPr lang="en-GB" dirty="0" smtClean="0"/>
              <a:t>Eye diagram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1200"/>
            <a:ext cx="8229600" cy="639763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4.8 </a:t>
            </a:r>
            <a:r>
              <a:rPr lang="en-GB" dirty="0" err="1" smtClean="0"/>
              <a:t>Gbps</a:t>
            </a:r>
            <a:r>
              <a:rPr lang="en-GB" dirty="0" smtClean="0"/>
              <a:t> with PRBS pattern with probe model</a:t>
            </a:r>
          </a:p>
          <a:p>
            <a:r>
              <a:rPr lang="en-GB" dirty="0" smtClean="0"/>
              <a:t>“Ringing” on simulation ?</a:t>
            </a:r>
            <a:endParaRPr lang="en-GB" dirty="0"/>
          </a:p>
        </p:txBody>
      </p:sp>
      <p:pic>
        <p:nvPicPr>
          <p:cNvPr id="28674" name="Picture 2" descr="meas vs sim siwave model  at termination and probe 48prb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752600"/>
            <a:ext cx="6096000" cy="364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Simulation </a:t>
            </a:r>
            <a:r>
              <a:rPr lang="en-GB" dirty="0" err="1" smtClean="0"/>
              <a:t>vs</a:t>
            </a:r>
            <a:r>
              <a:rPr lang="en-GB" dirty="0" smtClean="0"/>
              <a:t> Measurement</a:t>
            </a:r>
            <a:br>
              <a:rPr lang="en-GB" dirty="0" smtClean="0"/>
            </a:br>
            <a:r>
              <a:rPr lang="en-GB" dirty="0" smtClean="0"/>
              <a:t>TDR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791200"/>
            <a:ext cx="8229600" cy="91440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Probe removed</a:t>
            </a:r>
          </a:p>
          <a:p>
            <a:r>
              <a:rPr lang="en-GB" dirty="0" smtClean="0"/>
              <a:t>Multiples comparisons show same behaviour but different absolute values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152399" y="1524000"/>
          <a:ext cx="8839201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Probe Effect</a:t>
            </a:r>
            <a:endParaRPr lang="en-GB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564810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72200" y="3733800"/>
            <a:ext cx="21336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Probe (gray) </a:t>
            </a:r>
          </a:p>
          <a:p>
            <a:r>
              <a:rPr lang="en-GB" dirty="0" smtClean="0"/>
              <a:t>No Probe (blue)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“Virtual Probing”</a:t>
            </a:r>
            <a:endParaRPr lang="en-GB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2743200" cy="2209800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905000"/>
            <a:ext cx="2743200" cy="2209800"/>
          </a:xfrm>
          <a:prstGeom prst="rect">
            <a:avLst/>
          </a:prstGeom>
          <a:noFill/>
        </p:spPr>
      </p:pic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828800"/>
            <a:ext cx="2638425" cy="2114550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7905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267200"/>
            <a:ext cx="2743200" cy="2209800"/>
          </a:xfrm>
          <a:prstGeom prst="rect">
            <a:avLst/>
          </a:prstGeom>
          <a:noFill/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267200"/>
            <a:ext cx="2743200" cy="2209800"/>
          </a:xfrm>
          <a:prstGeom prst="rect">
            <a:avLst/>
          </a:prstGeom>
          <a:noFill/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4267200"/>
            <a:ext cx="2638425" cy="2114550"/>
          </a:xfrm>
          <a:prstGeom prst="rect">
            <a:avLst/>
          </a:prstGeom>
          <a:noFill/>
        </p:spPr>
      </p:pic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142640" tIns="914112" rIns="1142640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2667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0" y="5334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0" y="790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43000" y="1524000"/>
            <a:ext cx="77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1Gbps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038600" y="1524000"/>
            <a:ext cx="954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3.2Gbps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934200" y="1524000"/>
            <a:ext cx="954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4.8Gbps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533400" y="4114800"/>
            <a:ext cx="50292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505200" y="4114800"/>
            <a:ext cx="50292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lded Corner 27"/>
          <p:cNvSpPr/>
          <p:nvPr/>
        </p:nvSpPr>
        <p:spPr>
          <a:xfrm>
            <a:off x="152400" y="2819400"/>
            <a:ext cx="1447800" cy="5334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Termination</a:t>
            </a:r>
            <a:endParaRPr lang="en-GB" dirty="0"/>
          </a:p>
        </p:txBody>
      </p:sp>
      <p:sp>
        <p:nvSpPr>
          <p:cNvPr id="29" name="Folded Corner 28"/>
          <p:cNvSpPr/>
          <p:nvPr/>
        </p:nvSpPr>
        <p:spPr>
          <a:xfrm>
            <a:off x="152400" y="5257800"/>
            <a:ext cx="1447800" cy="5334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Silicon Die</a:t>
            </a:r>
            <a:endParaRPr lang="en-GB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Improving the package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0" y="2590800"/>
            <a:ext cx="2819400" cy="5334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Dark blue = original design</a:t>
            </a:r>
            <a:endParaRPr lang="en-GB" sz="1800" dirty="0" smtClean="0"/>
          </a:p>
          <a:p>
            <a:pPr algn="ctr"/>
            <a:endParaRPr lang="en-GB" sz="180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2749550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914400" y="2209800"/>
            <a:ext cx="762000" cy="5334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1995" y="4051035"/>
            <a:ext cx="3482005" cy="2806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762000" y="2667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533400" y="2895600"/>
            <a:ext cx="6858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838200" y="2895600"/>
            <a:ext cx="6858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90600" y="33528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447800"/>
            <a:ext cx="3402908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52400" y="4267200"/>
            <a:ext cx="2819400" cy="5334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Move the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termination 3mm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closer to the die.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Conclusions (preliminary)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Probing at the termination is misleading, the signals at the input buffer are not that bad. </a:t>
            </a:r>
          </a:p>
          <a:p>
            <a:r>
              <a:rPr lang="en-GB" dirty="0" smtClean="0"/>
              <a:t>But things can be slightly improved :</a:t>
            </a:r>
          </a:p>
          <a:p>
            <a:pPr lvl="1"/>
            <a:r>
              <a:rPr lang="en-GB" dirty="0" smtClean="0"/>
              <a:t>around the MECT connector. (future layout)</a:t>
            </a:r>
          </a:p>
          <a:p>
            <a:pPr lvl="1"/>
            <a:r>
              <a:rPr lang="en-GB" dirty="0" smtClean="0"/>
              <a:t>in the package by moving the termination (actually discussed). </a:t>
            </a:r>
          </a:p>
          <a:p>
            <a:r>
              <a:rPr lang="en-GB" dirty="0" smtClean="0"/>
              <a:t>Linear frequency domain simulation shows package resonances 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the </a:t>
            </a:r>
            <a:r>
              <a:rPr lang="en-GB" dirty="0" err="1" smtClean="0"/>
              <a:t>Ansoft</a:t>
            </a:r>
            <a:r>
              <a:rPr lang="en-GB" dirty="0" smtClean="0"/>
              <a:t> suite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ym typeface="Wingdings" pitchFamily="2" charset="2"/>
              </a:rPr>
              <a:t> Wide choice of m</a:t>
            </a:r>
            <a:r>
              <a:rPr lang="en-GB" sz="2800" dirty="0" smtClean="0"/>
              <a:t>odels format (import /export).</a:t>
            </a:r>
          </a:p>
          <a:p>
            <a:r>
              <a:rPr lang="en-GB" sz="2800" dirty="0" smtClean="0">
                <a:sym typeface="Wingdings" pitchFamily="2" charset="2"/>
              </a:rPr>
              <a:t> </a:t>
            </a:r>
            <a:r>
              <a:rPr lang="en-GB" sz="2800" dirty="0" smtClean="0"/>
              <a:t>Dynamic links work well. </a:t>
            </a:r>
          </a:p>
          <a:p>
            <a:r>
              <a:rPr lang="en-GB" sz="2800" dirty="0" smtClean="0">
                <a:sym typeface="Wingdings" pitchFamily="2" charset="2"/>
              </a:rPr>
              <a:t> </a:t>
            </a:r>
            <a:r>
              <a:rPr lang="en-GB" sz="2800" dirty="0" smtClean="0"/>
              <a:t>Integration with Cadence Allegro is great.</a:t>
            </a:r>
          </a:p>
          <a:p>
            <a:r>
              <a:rPr lang="en-GB" sz="2800" dirty="0" smtClean="0">
                <a:sym typeface="Wingdings" pitchFamily="2" charset="2"/>
              </a:rPr>
              <a:t> </a:t>
            </a:r>
            <a:r>
              <a:rPr lang="en-GB" sz="2800" dirty="0" smtClean="0"/>
              <a:t>User friendly software.</a:t>
            </a:r>
          </a:p>
          <a:p>
            <a:r>
              <a:rPr lang="en-GB" sz="2800" dirty="0" smtClean="0">
                <a:sym typeface="Wingdings" pitchFamily="2" charset="2"/>
              </a:rPr>
              <a:t> Tuner in Designer is too slow, not useable. (MWO better)</a:t>
            </a:r>
          </a:p>
          <a:p>
            <a:r>
              <a:rPr lang="en-GB" sz="2800" dirty="0" smtClean="0">
                <a:sym typeface="Wingdings" pitchFamily="2" charset="2"/>
              </a:rPr>
              <a:t> Fine tuning in the layout may be complicated. (Allegro SI better choice)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>
                <a:sym typeface="Wingdings" pitchFamily="2" charset="2"/>
              </a:rPr>
              <a:t>But never forget it’s a just simulator.  </a:t>
            </a:r>
          </a:p>
          <a:p>
            <a:endParaRPr lang="en-GB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 / perspectives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Compare results with Allegro SI.</a:t>
            </a:r>
            <a:endParaRPr lang="en-GB" smtClean="0"/>
          </a:p>
          <a:p>
            <a:r>
              <a:rPr lang="en-GB" smtClean="0"/>
              <a:t>3D </a:t>
            </a:r>
            <a:r>
              <a:rPr lang="en-GB" dirty="0" smtClean="0"/>
              <a:t>models with HFSS.</a:t>
            </a:r>
          </a:p>
          <a:p>
            <a:r>
              <a:rPr lang="en-GB" dirty="0" smtClean="0"/>
              <a:t>De-embedding of measurements.</a:t>
            </a:r>
          </a:p>
          <a:p>
            <a:r>
              <a:rPr lang="en-GB" dirty="0" smtClean="0"/>
              <a:t>For microelectronic: debug the Spectre import from Silicon design. Export already successfully tested.</a:t>
            </a:r>
          </a:p>
          <a:p>
            <a:r>
              <a:rPr lang="en-GB" dirty="0" smtClean="0"/>
              <a:t>Power integrity.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GBT </a:t>
            </a:r>
            <a:r>
              <a:rPr lang="en-US" dirty="0" err="1" smtClean="0"/>
              <a:t>SerDes</a:t>
            </a:r>
            <a:r>
              <a:rPr lang="en-US" dirty="0" smtClean="0"/>
              <a:t> ASIC</a:t>
            </a:r>
          </a:p>
          <a:p>
            <a:r>
              <a:rPr lang="en-US" dirty="0" smtClean="0"/>
              <a:t>Test setup</a:t>
            </a:r>
          </a:p>
          <a:p>
            <a:r>
              <a:rPr lang="en-US" dirty="0" smtClean="0"/>
              <a:t>Building models of the setup</a:t>
            </a:r>
          </a:p>
          <a:p>
            <a:r>
              <a:rPr lang="en-US" dirty="0" smtClean="0"/>
              <a:t>Simulations results vs. measurements</a:t>
            </a:r>
          </a:p>
          <a:p>
            <a:r>
              <a:rPr lang="en-US" dirty="0" smtClean="0"/>
              <a:t>Conclusions and impressions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GBT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Part of the Versatile Link project : Gigabit optical link for the LHC detectors. </a:t>
            </a:r>
          </a:p>
          <a:p>
            <a:r>
              <a:rPr lang="en-US" sz="2000" dirty="0" smtClean="0"/>
              <a:t>Actually testing first version of the ASIC : GBT </a:t>
            </a:r>
            <a:r>
              <a:rPr lang="en-US" sz="2000" dirty="0" err="1" smtClean="0"/>
              <a:t>SerDes</a:t>
            </a:r>
            <a:r>
              <a:rPr lang="en-US" sz="2000" dirty="0" smtClean="0"/>
              <a:t> ,4.8 </a:t>
            </a:r>
            <a:r>
              <a:rPr lang="en-US" sz="2000" dirty="0" err="1" smtClean="0"/>
              <a:t>Gb</a:t>
            </a:r>
            <a:r>
              <a:rPr lang="en-US" sz="2000" dirty="0" smtClean="0"/>
              <a:t>/s </a:t>
            </a:r>
            <a:r>
              <a:rPr lang="en-US" sz="2000" dirty="0" err="1" smtClean="0"/>
              <a:t>serializer</a:t>
            </a:r>
            <a:r>
              <a:rPr lang="en-US" sz="2000" dirty="0" smtClean="0"/>
              <a:t> / </a:t>
            </a:r>
            <a:r>
              <a:rPr lang="en-US" sz="2000" dirty="0" err="1" smtClean="0"/>
              <a:t>deserializer</a:t>
            </a:r>
            <a:r>
              <a:rPr lang="en-US" sz="2000" dirty="0" smtClean="0"/>
              <a:t>.</a:t>
            </a:r>
          </a:p>
          <a:p>
            <a:endParaRPr lang="en-US" dirty="0"/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04800" y="3124200"/>
            <a:ext cx="8458200" cy="3108325"/>
            <a:chOff x="0" y="1776"/>
            <a:chExt cx="5760" cy="1958"/>
          </a:xfrm>
        </p:grpSpPr>
        <p:pic>
          <p:nvPicPr>
            <p:cNvPr id="5" name="Picture 5" descr="Optical Link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776"/>
              <a:ext cx="5760" cy="1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028" y="3312"/>
              <a:ext cx="1661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400" b="1"/>
                <a:t>On-Detector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200"/>
                <a:t>Custom Electronics &amp; Packaging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200"/>
                <a:t>Radiation Hard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239" y="3312"/>
              <a:ext cx="1762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400" b="1"/>
                <a:t>Off-Detector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200"/>
                <a:t>Commercial Off-The-Shelf (COTS)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200"/>
                <a:t>Custom Protocol</a:t>
              </a: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GBT </a:t>
            </a:r>
            <a:r>
              <a:rPr lang="en-US" dirty="0" err="1" smtClean="0"/>
              <a:t>SerDes</a:t>
            </a:r>
            <a:r>
              <a:rPr lang="en-US" dirty="0" smtClean="0"/>
              <a:t> ASIC</a:t>
            </a:r>
            <a:endParaRPr lang="en-US" dirty="0"/>
          </a:p>
        </p:txBody>
      </p:sp>
      <p:pic>
        <p:nvPicPr>
          <p:cNvPr id="8" name="Picture 6" descr="GBTX_V1_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705600" y="1752600"/>
            <a:ext cx="2286000" cy="2286000"/>
          </a:xfrm>
          <a:prstGeom prst="rect">
            <a:avLst/>
          </a:prstGeom>
        </p:spPr>
      </p:pic>
      <p:pic>
        <p:nvPicPr>
          <p:cNvPr id="9" name="Picture 1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76400"/>
            <a:ext cx="5867400" cy="3032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19800" y="2209800"/>
            <a:ext cx="60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 smtClean="0">
                <a:solidFill>
                  <a:schemeClr val="accent1"/>
                </a:solidFill>
              </a:rPr>
              <a:t>=</a:t>
            </a:r>
            <a:endParaRPr lang="en-GB" sz="8000" b="1" dirty="0">
              <a:solidFill>
                <a:schemeClr val="accent1"/>
              </a:solidFill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4724400"/>
            <a:ext cx="1772830" cy="1872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295400" y="5105400"/>
            <a:ext cx="3429000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130 nm CMOS technology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4x4 mm silicon die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12x12 mm 121 pins BGA Package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7696200" y="4114800"/>
            <a:ext cx="381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19756" t="20459" r="17378" b="22255"/>
          <a:stretch>
            <a:fillRect/>
          </a:stretch>
        </p:blipFill>
        <p:spPr bwMode="auto">
          <a:xfrm>
            <a:off x="1447800" y="1524000"/>
            <a:ext cx="5943600" cy="361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781800" y="2667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457200" y="5181600"/>
            <a:ext cx="7848600" cy="15240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Conclusions from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the TWEPP 2010 presentation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Almost all of the functions proved 100% functional (…)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 the De-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serializer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clock recovery function works fine over the full range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However, error free data reception at 4.8 </a:t>
            </a:r>
            <a:r>
              <a:rPr kumimoji="0" lang="en-US" sz="20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Gb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/s has not (yet?) been achieved!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OK up to 2.4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Gb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Setup</a:t>
            </a:r>
            <a:endParaRPr lang="en-US" dirty="0"/>
          </a:p>
        </p:txBody>
      </p:sp>
      <p:pic>
        <p:nvPicPr>
          <p:cNvPr id="1026" name="Picture 2" descr="S:\Projects\gbt_serdes\docs\IMG_2049.JPG"/>
          <p:cNvPicPr>
            <a:picLocks noChangeAspect="1" noChangeArrowheads="1"/>
          </p:cNvPicPr>
          <p:nvPr/>
        </p:nvPicPr>
        <p:blipFill>
          <a:blip r:embed="rId3" cstate="print"/>
          <a:srcRect l="27778" t="17284" r="31481"/>
          <a:stretch>
            <a:fillRect/>
          </a:stretch>
        </p:blipFill>
        <p:spPr bwMode="auto">
          <a:xfrm>
            <a:off x="304800" y="1752600"/>
            <a:ext cx="3124200" cy="4757305"/>
          </a:xfrm>
          <a:prstGeom prst="rect">
            <a:avLst/>
          </a:prstGeom>
          <a:noFill/>
        </p:spPr>
      </p:pic>
      <p:sp>
        <p:nvSpPr>
          <p:cNvPr id="6" name="Line Callout 1 5"/>
          <p:cNvSpPr/>
          <p:nvPr/>
        </p:nvSpPr>
        <p:spPr>
          <a:xfrm>
            <a:off x="2667000" y="2514600"/>
            <a:ext cx="1219200" cy="457200"/>
          </a:xfrm>
          <a:prstGeom prst="borderCallout1">
            <a:avLst>
              <a:gd name="adj1" fmla="val 117923"/>
              <a:gd name="adj2" fmla="val -4614"/>
              <a:gd name="adj3" fmla="val 249691"/>
              <a:gd name="adj4" fmla="val -37713"/>
            </a:avLst>
          </a:prstGeom>
          <a:solidFill>
            <a:schemeClr val="accent5">
              <a:lumMod val="75000"/>
            </a:schemeClr>
          </a:solidFill>
          <a:ln w="34925">
            <a:solidFill>
              <a:schemeClr val="accent2">
                <a:lumMod val="60000"/>
                <a:lumOff val="40000"/>
              </a:schemeClr>
            </a:solidFill>
            <a:headEnd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Silicon Die</a:t>
            </a:r>
            <a:endParaRPr lang="en-GB" dirty="0"/>
          </a:p>
        </p:txBody>
      </p:sp>
      <p:sp>
        <p:nvSpPr>
          <p:cNvPr id="7" name="Line Callout 1 6"/>
          <p:cNvSpPr/>
          <p:nvPr/>
        </p:nvSpPr>
        <p:spPr>
          <a:xfrm>
            <a:off x="381000" y="2286000"/>
            <a:ext cx="1676400" cy="457200"/>
          </a:xfrm>
          <a:prstGeom prst="borderCallout1">
            <a:avLst>
              <a:gd name="adj1" fmla="val 111312"/>
              <a:gd name="adj2" fmla="val 51171"/>
              <a:gd name="adj3" fmla="val 251788"/>
              <a:gd name="adj4" fmla="val 99880"/>
            </a:avLst>
          </a:prstGeom>
          <a:solidFill>
            <a:schemeClr val="accent5">
              <a:lumMod val="75000"/>
            </a:schemeClr>
          </a:solidFill>
          <a:ln w="34925">
            <a:solidFill>
              <a:schemeClr val="accent2">
                <a:lumMod val="60000"/>
                <a:lumOff val="40000"/>
              </a:schemeClr>
            </a:solidFill>
            <a:headEnd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BGA Package</a:t>
            </a:r>
            <a:endParaRPr lang="en-GB" dirty="0"/>
          </a:p>
        </p:txBody>
      </p:sp>
      <p:sp>
        <p:nvSpPr>
          <p:cNvPr id="8" name="Line Callout 1 7"/>
          <p:cNvSpPr/>
          <p:nvPr/>
        </p:nvSpPr>
        <p:spPr>
          <a:xfrm>
            <a:off x="2895600" y="3276600"/>
            <a:ext cx="1600200" cy="457200"/>
          </a:xfrm>
          <a:prstGeom prst="borderCallout1">
            <a:avLst>
              <a:gd name="adj1" fmla="val 41890"/>
              <a:gd name="adj2" fmla="val -3610"/>
              <a:gd name="adj3" fmla="val 124070"/>
              <a:gd name="adj4" fmla="val -31540"/>
            </a:avLst>
          </a:prstGeom>
          <a:solidFill>
            <a:schemeClr val="accent5">
              <a:lumMod val="75000"/>
            </a:schemeClr>
          </a:solidFill>
          <a:ln w="34925">
            <a:solidFill>
              <a:schemeClr val="accent2">
                <a:lumMod val="60000"/>
                <a:lumOff val="40000"/>
              </a:schemeClr>
            </a:solidFill>
            <a:headEnd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Rx Termination</a:t>
            </a:r>
            <a:endParaRPr lang="en-GB" dirty="0"/>
          </a:p>
        </p:txBody>
      </p:sp>
      <p:sp>
        <p:nvSpPr>
          <p:cNvPr id="9" name="Line Callout 1 8"/>
          <p:cNvSpPr/>
          <p:nvPr/>
        </p:nvSpPr>
        <p:spPr>
          <a:xfrm>
            <a:off x="2895600" y="4038600"/>
            <a:ext cx="1295400" cy="457200"/>
          </a:xfrm>
          <a:prstGeom prst="borderCallout1">
            <a:avLst>
              <a:gd name="adj1" fmla="val 18750"/>
              <a:gd name="adj2" fmla="val -8333"/>
              <a:gd name="adj3" fmla="val 46385"/>
              <a:gd name="adj4" fmla="val -41406"/>
            </a:avLst>
          </a:prstGeom>
          <a:solidFill>
            <a:schemeClr val="accent5">
              <a:lumMod val="75000"/>
            </a:schemeClr>
          </a:solidFill>
          <a:ln w="34925">
            <a:solidFill>
              <a:schemeClr val="accent2">
                <a:lumMod val="60000"/>
                <a:lumOff val="40000"/>
              </a:schemeClr>
            </a:solidFill>
            <a:headEnd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Rx Diff. Pair</a:t>
            </a:r>
            <a:endParaRPr lang="en-GB" dirty="0"/>
          </a:p>
        </p:txBody>
      </p:sp>
      <p:sp>
        <p:nvSpPr>
          <p:cNvPr id="11" name="Line Callout 1 10"/>
          <p:cNvSpPr/>
          <p:nvPr/>
        </p:nvSpPr>
        <p:spPr>
          <a:xfrm>
            <a:off x="228600" y="3581400"/>
            <a:ext cx="1295400" cy="457200"/>
          </a:xfrm>
          <a:prstGeom prst="borderCallout1">
            <a:avLst>
              <a:gd name="adj1" fmla="val 111104"/>
              <a:gd name="adj2" fmla="val 99621"/>
              <a:gd name="adj3" fmla="val 171963"/>
              <a:gd name="adj4" fmla="val 138048"/>
            </a:avLst>
          </a:prstGeom>
          <a:solidFill>
            <a:schemeClr val="accent5">
              <a:lumMod val="75000"/>
            </a:schemeClr>
          </a:solidFill>
          <a:ln w="34925">
            <a:solidFill>
              <a:schemeClr val="accent2">
                <a:lumMod val="60000"/>
                <a:lumOff val="40000"/>
              </a:schemeClr>
            </a:solidFill>
            <a:headEnd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Tx</a:t>
            </a:r>
            <a:r>
              <a:rPr lang="en-GB" dirty="0" smtClean="0"/>
              <a:t> Diff. Pair</a:t>
            </a:r>
            <a:endParaRPr lang="en-GB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771900" y="4648200"/>
          <a:ext cx="5372100" cy="1781175"/>
        </p:xfrm>
        <a:graphic>
          <a:graphicData uri="http://schemas.openxmlformats.org/presentationml/2006/ole">
            <p:oleObj spid="_x0000_s1025" name="Visio" r:id="rId4" imgW="4084625" imgH="1352093" progId="Visio.Drawing.11">
              <p:embed/>
            </p:oleObj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600200"/>
            <a:ext cx="415857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Callout 1 11"/>
          <p:cNvSpPr/>
          <p:nvPr/>
        </p:nvSpPr>
        <p:spPr>
          <a:xfrm>
            <a:off x="228600" y="6248400"/>
            <a:ext cx="1295400" cy="457200"/>
          </a:xfrm>
          <a:prstGeom prst="borderCallout1">
            <a:avLst>
              <a:gd name="adj1" fmla="val -24107"/>
              <a:gd name="adj2" fmla="val 51541"/>
              <a:gd name="adj3" fmla="val -128334"/>
              <a:gd name="adj4" fmla="val 112344"/>
            </a:avLst>
          </a:prstGeom>
          <a:solidFill>
            <a:schemeClr val="accent5">
              <a:lumMod val="75000"/>
            </a:schemeClr>
          </a:solidFill>
          <a:ln w="34925">
            <a:solidFill>
              <a:schemeClr val="accent2">
                <a:lumMod val="60000"/>
                <a:lumOff val="40000"/>
              </a:schemeClr>
            </a:solidFill>
            <a:headEnd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SFP Module</a:t>
            </a:r>
            <a:endParaRPr lang="en-GB" dirty="0"/>
          </a:p>
        </p:txBody>
      </p:sp>
      <p:cxnSp>
        <p:nvCxnSpPr>
          <p:cNvPr id="18" name="Curved Connector 17"/>
          <p:cNvCxnSpPr/>
          <p:nvPr/>
        </p:nvCxnSpPr>
        <p:spPr>
          <a:xfrm rot="16200000" flipH="1">
            <a:off x="6248400" y="4114800"/>
            <a:ext cx="762000" cy="457200"/>
          </a:xfrm>
          <a:prstGeom prst="curvedConnector3">
            <a:avLst>
              <a:gd name="adj1" fmla="val 50000"/>
            </a:avLst>
          </a:prstGeom>
          <a:ln w="412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086600" y="3657600"/>
            <a:ext cx="190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Berlin Sans FB Demi" pitchFamily="34" charset="0"/>
              </a:rPr>
              <a:t>Probe Effect ?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Berlin Sans FB Demi" pitchFamily="34" charset="0"/>
              </a:rPr>
              <a:t>Test board ?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Berlin Sans FB Demi" pitchFamily="34" charset="0"/>
              </a:rPr>
              <a:t>Package ?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Berlin Sans FB Demi" pitchFamily="34" charset="0"/>
              </a:rPr>
              <a:t>Chip Design ?</a:t>
            </a:r>
            <a:endParaRPr lang="en-GB" sz="2000" dirty="0">
              <a:solidFill>
                <a:srgbClr val="FF0000"/>
              </a:solidFill>
              <a:latin typeface="Berlin Sans FB Dem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81600" y="3581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4.8 </a:t>
            </a:r>
            <a:r>
              <a:rPr lang="en-GB" dirty="0" err="1" smtClean="0">
                <a:solidFill>
                  <a:schemeClr val="bg1"/>
                </a:solidFill>
              </a:rPr>
              <a:t>Gb</a:t>
            </a:r>
            <a:r>
              <a:rPr lang="en-GB" dirty="0" smtClean="0">
                <a:solidFill>
                  <a:schemeClr val="bg1"/>
                </a:solidFill>
              </a:rPr>
              <a:t>/s Frame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6628" name="Picture 4" descr="extracted_capacitances_from_input_buffer_pins"/>
          <p:cNvPicPr>
            <a:picLocks noChangeAspect="1" noChangeArrowheads="1"/>
          </p:cNvPicPr>
          <p:nvPr/>
        </p:nvPicPr>
        <p:blipFill>
          <a:blip r:embed="rId2" cstate="print"/>
          <a:srcRect l="18716" t="22992"/>
          <a:stretch>
            <a:fillRect/>
          </a:stretch>
        </p:blipFill>
        <p:spPr bwMode="auto">
          <a:xfrm>
            <a:off x="152400" y="1524000"/>
            <a:ext cx="2819400" cy="169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 l="28618" r="29756"/>
          <a:stretch>
            <a:fillRect/>
          </a:stretch>
        </p:blipFill>
        <p:spPr bwMode="auto">
          <a:xfrm>
            <a:off x="6858000" y="3505200"/>
            <a:ext cx="1981200" cy="307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C:\Users\dporret\AppData\Local\Microsoft\Windows\Temporary Internet Files\Content.IE5\PAZ4FKTE\MC91021700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419600"/>
            <a:ext cx="1905000" cy="1968427"/>
          </a:xfrm>
          <a:prstGeom prst="rect">
            <a:avLst/>
          </a:prstGeom>
          <a:noFill/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5" cstate="print"/>
          <a:srcRect l="19032" r="19114"/>
          <a:stretch>
            <a:fillRect/>
          </a:stretch>
        </p:blipFill>
        <p:spPr bwMode="auto">
          <a:xfrm>
            <a:off x="3733800" y="1447800"/>
            <a:ext cx="2590800" cy="2702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50251" y="1828800"/>
            <a:ext cx="247975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3276600"/>
            <a:ext cx="1676400" cy="262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4191000" y="6096000"/>
            <a:ext cx="1828800" cy="381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Ansoft</a:t>
            </a:r>
            <a:r>
              <a:rPr lang="en-GB" dirty="0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Designer</a:t>
            </a:r>
            <a:endParaRPr lang="en-GB" dirty="0">
              <a:ln w="18415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Right Arrow 27"/>
          <p:cNvSpPr/>
          <p:nvPr/>
        </p:nvSpPr>
        <p:spPr>
          <a:xfrm rot="1292063" flipH="1">
            <a:off x="5611093" y="5635927"/>
            <a:ext cx="1677048" cy="1679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 Parameters</a:t>
            </a:r>
            <a:endParaRPr lang="en-GB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6636" name="Picture 12" descr="http://img-europe.electrocomponents.com/largeimages/R0159981-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800" y="5562600"/>
            <a:ext cx="1524000" cy="1141709"/>
          </a:xfrm>
          <a:prstGeom prst="rect">
            <a:avLst/>
          </a:prstGeom>
          <a:noFill/>
        </p:spPr>
      </p:pic>
      <p:pic>
        <p:nvPicPr>
          <p:cNvPr id="26638" name="Picture 14" descr="http://img.informer.com/icons/png/48/1077/107761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29200" y="5334000"/>
            <a:ext cx="457200" cy="457200"/>
          </a:xfrm>
          <a:prstGeom prst="rect">
            <a:avLst/>
          </a:prstGeom>
          <a:noFill/>
        </p:spPr>
      </p:pic>
      <p:sp>
        <p:nvSpPr>
          <p:cNvPr id="32" name="Right Arrow 31"/>
          <p:cNvSpPr/>
          <p:nvPr/>
        </p:nvSpPr>
        <p:spPr>
          <a:xfrm rot="18385425" flipH="1">
            <a:off x="5477233" y="3976316"/>
            <a:ext cx="1833583" cy="18696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 Parameters</a:t>
            </a:r>
            <a:endParaRPr lang="en-GB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Right Arrow 32"/>
          <p:cNvSpPr/>
          <p:nvPr/>
        </p:nvSpPr>
        <p:spPr>
          <a:xfrm rot="3614184">
            <a:off x="3732692" y="3645648"/>
            <a:ext cx="1834821" cy="18403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 Parameters</a:t>
            </a:r>
            <a:endParaRPr lang="en-GB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5" name="Right Arrow 34"/>
          <p:cNvSpPr/>
          <p:nvPr/>
        </p:nvSpPr>
        <p:spPr>
          <a:xfrm rot="2957346">
            <a:off x="2570114" y="3940007"/>
            <a:ext cx="1834821" cy="18403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Equivalent circuit</a:t>
            </a:r>
            <a:endParaRPr lang="en-GB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Right Arrow 35"/>
          <p:cNvSpPr/>
          <p:nvPr/>
        </p:nvSpPr>
        <p:spPr>
          <a:xfrm rot="1198801">
            <a:off x="1552314" y="4857552"/>
            <a:ext cx="2597056" cy="19089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Spice </a:t>
            </a:r>
            <a:r>
              <a:rPr lang="en-GB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Netlist</a:t>
            </a:r>
            <a:endParaRPr lang="en-GB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7" name="Right Arrow 36"/>
          <p:cNvSpPr/>
          <p:nvPr/>
        </p:nvSpPr>
        <p:spPr>
          <a:xfrm rot="20748606">
            <a:off x="2615581" y="5835289"/>
            <a:ext cx="1630053" cy="21662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HSpice</a:t>
            </a:r>
            <a:r>
              <a:rPr lang="en-GB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GB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Netlist</a:t>
            </a:r>
            <a:endParaRPr lang="en-GB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77200" y="5029200"/>
            <a:ext cx="914400" cy="381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SIwave</a:t>
            </a:r>
            <a:r>
              <a:rPr lang="en-GB" dirty="0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GB" dirty="0">
              <a:ln w="18415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15200" y="1524000"/>
            <a:ext cx="914400" cy="381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SIwave</a:t>
            </a:r>
            <a:r>
              <a:rPr lang="en-GB" dirty="0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GB" dirty="0">
              <a:ln w="18415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48200" y="1524000"/>
            <a:ext cx="914400" cy="381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SIwave</a:t>
            </a:r>
            <a:r>
              <a:rPr lang="en-GB" dirty="0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GB" dirty="0">
              <a:ln w="18415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Full Model in Designer</a:t>
            </a:r>
            <a:endParaRPr lang="en-GB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 t="16085" b="16085"/>
          <a:stretch>
            <a:fillRect/>
          </a:stretch>
        </p:blipFill>
        <p:spPr bwMode="auto">
          <a:xfrm>
            <a:off x="0" y="1752599"/>
            <a:ext cx="9144000" cy="478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setup performance</a:t>
            </a:r>
            <a:endParaRPr lang="en-GB" dirty="0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>
            <a:lum bright="28000"/>
          </a:blip>
          <a:srcRect t="8696" b="33333"/>
          <a:stretch>
            <a:fillRect/>
          </a:stretch>
        </p:blipFill>
        <p:spPr bwMode="auto">
          <a:xfrm>
            <a:off x="152400" y="1524000"/>
            <a:ext cx="517691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228600" y="1981200"/>
            <a:ext cx="5029199" cy="2209800"/>
          </a:xfrm>
          <a:prstGeom prst="rect">
            <a:avLst/>
          </a:prstGeom>
          <a:blipFill dpi="0" rotWithShape="1">
            <a:blip r:embed="rId3" cstate="print">
              <a:alphaModFix amt="4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746" name="Picture 2" descr="rx_pair testboa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0694" y="4038600"/>
            <a:ext cx="3680905" cy="260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2400" y="4648200"/>
            <a:ext cx="52578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Unpopulated board measurement  and simulation with 100 ohms termination  at the BGA pads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562600" y="3581400"/>
            <a:ext cx="32766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Frequency domain simulation</a:t>
            </a:r>
            <a:endParaRPr lang="en-GB" dirty="0"/>
          </a:p>
        </p:txBody>
      </p:sp>
      <p:sp>
        <p:nvSpPr>
          <p:cNvPr id="12" name="Line Callout 1 11"/>
          <p:cNvSpPr/>
          <p:nvPr/>
        </p:nvSpPr>
        <p:spPr>
          <a:xfrm>
            <a:off x="5638800" y="4343400"/>
            <a:ext cx="1371600" cy="228600"/>
          </a:xfrm>
          <a:prstGeom prst="borderCallout1">
            <a:avLst>
              <a:gd name="adj1" fmla="val 54044"/>
              <a:gd name="adj2" fmla="val 103072"/>
              <a:gd name="adj3" fmla="val -2836"/>
              <a:gd name="adj4" fmla="val 1201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Dielectric losses</a:t>
            </a:r>
            <a:endParaRPr lang="en-GB" sz="12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14">
  <a:themeElements>
    <a:clrScheme name="PresPro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7030A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BAEB92F-B35A-4BD8-A5A6-3467DA456C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</TotalTime>
  <Words>490</Words>
  <Application>Microsoft Office PowerPoint</Application>
  <PresentationFormat>On-screen Show (4:3)</PresentationFormat>
  <Paragraphs>120</Paragraphs>
  <Slides>17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Presentation14</vt:lpstr>
      <vt:lpstr>Visio</vt:lpstr>
      <vt:lpstr>Signal Integrity </vt:lpstr>
      <vt:lpstr>Outline</vt:lpstr>
      <vt:lpstr>The GBT Project</vt:lpstr>
      <vt:lpstr>The GBT SerDes ASIC</vt:lpstr>
      <vt:lpstr>Test Setup</vt:lpstr>
      <vt:lpstr>Test Setup</vt:lpstr>
      <vt:lpstr>Modeling</vt:lpstr>
      <vt:lpstr>Full Model in Designer</vt:lpstr>
      <vt:lpstr>Test setup performance</vt:lpstr>
      <vt:lpstr>Simulation vs Measurement Eye diagram</vt:lpstr>
      <vt:lpstr>Simulation vs Measurement TDR</vt:lpstr>
      <vt:lpstr>Probe Effect</vt:lpstr>
      <vt:lpstr>“Virtual Probing”</vt:lpstr>
      <vt:lpstr>Improving the package</vt:lpstr>
      <vt:lpstr>Conclusions (preliminary)</vt:lpstr>
      <vt:lpstr>About the Ansoft suite</vt:lpstr>
      <vt:lpstr>Future work / perspectives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 Integrity</dc:title>
  <dc:creator>David Porret</dc:creator>
  <cp:lastModifiedBy>David Porret</cp:lastModifiedBy>
  <cp:revision>153</cp:revision>
  <dcterms:modified xsi:type="dcterms:W3CDTF">2011-02-01T08:20:33Z</dcterms:modified>
  <cp:category>2010 abstract curves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TC101881360</vt:lpwstr>
  </property>
</Properties>
</file>