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1" r:id="rId3"/>
    <p:sldId id="259" r:id="rId4"/>
    <p:sldId id="511" r:id="rId5"/>
    <p:sldId id="512" r:id="rId6"/>
    <p:sldId id="260" r:id="rId7"/>
    <p:sldId id="262" r:id="rId8"/>
    <p:sldId id="263" r:id="rId9"/>
    <p:sldId id="258" r:id="rId10"/>
    <p:sldId id="506" r:id="rId11"/>
    <p:sldId id="507" r:id="rId12"/>
    <p:sldId id="513" r:id="rId13"/>
    <p:sldId id="514" r:id="rId14"/>
    <p:sldId id="515" r:id="rId15"/>
    <p:sldId id="51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183"/>
    <a:srgbClr val="4431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9" autoAdjust="0"/>
    <p:restoredTop sz="96184" autoAdjust="0"/>
  </p:normalViewPr>
  <p:slideViewPr>
    <p:cSldViewPr snapToGrid="0">
      <p:cViewPr>
        <p:scale>
          <a:sx n="155" d="100"/>
          <a:sy n="155" d="100"/>
        </p:scale>
        <p:origin x="14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DA65C-454F-44D6-8A05-8E4A20F938E6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0BA880-08AF-4FE0-9695-C39FA18CF7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04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AA19C-581C-8BD9-7EBA-660F18E38A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A51D0F-BE8F-8D1A-2372-204D0B12A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D2E5E-AA31-2CA0-1397-6F5D97086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F4E6C-5534-F568-2B43-ED70412A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61207-BA7E-6664-DECD-12AC6E2C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40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565C9-00DA-FFAF-040A-C8E493D67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B742DF-FB99-3385-A300-8BDB164D7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400A4-B37E-612A-0349-E3E9BF2A2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75F63-0D5E-0EDC-2E85-C900F3DA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316B3-F2CE-1AD4-7430-2179276D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28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24FB77-58BD-0A65-C81A-D51A748819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3B25C4-90BE-547E-3A36-5FD720913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D9F36D-E562-CFFC-9842-A8B07E3BF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B8CD6-01AB-880C-693D-CEC1BD4C4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EF376-DE83-0036-5184-53E7B12AE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6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F4600-F63F-C75C-AE0D-026D844AD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52F11-C40E-3B39-E1DB-ABB6B0898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E9353-6552-0B13-A5CF-FE8266BD2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AF5A1-98F7-3E0F-1EAC-0365A8D66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56E0D-6227-B87D-B66E-DE9FD434A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73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61269-A5F3-F8AA-D058-54878530A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E8F22D-0BA8-4086-8A3F-D4B3DC6EF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63849-4C2D-7F19-0C20-EB5665899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6B3AF1-D5BB-FB62-A675-DE394DC72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31ABC-18DD-F57B-AE76-3E714F2C1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886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BC60B-3E3D-547E-66F3-B489773F4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CEE50-4323-8E04-C38D-5D6AA51F2E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B10B57-12A3-F62F-64F0-49AB96AA58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A23584-8478-68FE-76FF-D0F2BDCEE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04262F-EF18-4810-4BE3-052344CB9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A085D6-F299-D4AC-C729-03BDE6FD0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0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72F14-F03D-01D2-F8CA-4850A1818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9F3A2-93D5-B256-C4CF-F746CF41C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FAAE7-B6F2-BBCC-6FCC-9D833D721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F50CCC-AE50-F56D-E07A-8C282063F2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A75F1F-E3B6-A2EC-5B66-5BFA91EF5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9252D5-F0E8-BD19-A711-F6DD7F45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DA853D-8276-3250-17C4-EDDB83DD1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B84342-A769-59EB-42F6-9FD1A764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9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9D57-9E0F-7D7A-45C9-572DC7134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71739-FD18-565E-EF5B-DB16AF2B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CCC978-91D1-4EAF-8184-3F6BD15D2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488ED-EBBD-D282-57D0-63949CFB5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57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1CA781-AA03-B441-072E-588A97538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E8007-6AEC-BE0B-EB33-5415AE5FA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BB8E0-A796-A6B9-559E-A5D1C9098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37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3F798-2F4B-B533-C88D-C876E126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4B2DA-0442-E711-4019-7581D5D92F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CAAF65-8364-B549-9E9C-7EF8799BA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08FEC-126F-12CA-49CC-82CC23F4D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9186C-A6D8-2888-862B-09E4D495F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74C35-2C0C-B6AE-8BE9-92809F5D1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84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502A0-3F70-3357-055D-27570198F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F6736E-FAF9-1525-FF18-530BAB5625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725EB-605C-4479-15F7-6ADE9C0C88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BF169F-B239-C7EF-763F-EB585295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C61CD-07AF-7120-C058-F5D50F43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D38A4C-87F0-2695-ED5D-B735A71F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96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0E8D94-AE24-31C3-E317-3F19F5C3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CBB9E5-304F-A585-9D86-242C8A057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FDD3B-4D68-9616-6D06-FA7D3BF717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1DB98-C740-473E-9060-B0AA7DC2381B}" type="datetimeFigureOut">
              <a:rPr lang="en-GB" smtClean="0"/>
              <a:t>18/04/2023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3022F-9959-6378-F357-13C4AC6F49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E60CD5-548D-CFFB-6CDE-D29BC74D5B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D8248-0519-45A3-B646-36C504D1AA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00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107" Type="http://schemas.openxmlformats.org/officeDocument/2006/relationships/tags" Target="../tags/tag107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08" Type="http://schemas.openxmlformats.org/officeDocument/2006/relationships/tags" Target="../tags/tag108.xml"/><Relationship Id="rId124" Type="http://schemas.openxmlformats.org/officeDocument/2006/relationships/tags" Target="../tags/tag124.xml"/><Relationship Id="rId129" Type="http://schemas.openxmlformats.org/officeDocument/2006/relationships/tags" Target="../tags/tag129.xml"/><Relationship Id="rId54" Type="http://schemas.openxmlformats.org/officeDocument/2006/relationships/tags" Target="../tags/tag54.xml"/><Relationship Id="rId70" Type="http://schemas.openxmlformats.org/officeDocument/2006/relationships/tags" Target="../tags/tag70.xml"/><Relationship Id="rId75" Type="http://schemas.openxmlformats.org/officeDocument/2006/relationships/tags" Target="../tags/tag75.xml"/><Relationship Id="rId91" Type="http://schemas.openxmlformats.org/officeDocument/2006/relationships/tags" Target="../tags/tag91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45" Type="http://schemas.openxmlformats.org/officeDocument/2006/relationships/tags" Target="../tags/tag145.xml"/><Relationship Id="rId161" Type="http://schemas.openxmlformats.org/officeDocument/2006/relationships/tags" Target="../tags/tag161.xml"/><Relationship Id="rId166" Type="http://schemas.openxmlformats.org/officeDocument/2006/relationships/image" Target="../media/image3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119" Type="http://schemas.openxmlformats.org/officeDocument/2006/relationships/tags" Target="../tags/tag119.xml"/><Relationship Id="rId44" Type="http://schemas.openxmlformats.org/officeDocument/2006/relationships/tags" Target="../tags/tag44.xml"/><Relationship Id="rId60" Type="http://schemas.openxmlformats.org/officeDocument/2006/relationships/tags" Target="../tags/tag60.xml"/><Relationship Id="rId65" Type="http://schemas.openxmlformats.org/officeDocument/2006/relationships/tags" Target="../tags/tag65.xml"/><Relationship Id="rId81" Type="http://schemas.openxmlformats.org/officeDocument/2006/relationships/tags" Target="../tags/tag81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35" Type="http://schemas.openxmlformats.org/officeDocument/2006/relationships/tags" Target="../tags/tag135.xml"/><Relationship Id="rId151" Type="http://schemas.openxmlformats.org/officeDocument/2006/relationships/tags" Target="../tags/tag151.xml"/><Relationship Id="rId156" Type="http://schemas.openxmlformats.org/officeDocument/2006/relationships/tags" Target="../tags/tag156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109" Type="http://schemas.openxmlformats.org/officeDocument/2006/relationships/tags" Target="../tags/tag109.xml"/><Relationship Id="rId34" Type="http://schemas.openxmlformats.org/officeDocument/2006/relationships/tags" Target="../tags/tag34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04" Type="http://schemas.openxmlformats.org/officeDocument/2006/relationships/tags" Target="../tags/tag104.xml"/><Relationship Id="rId120" Type="http://schemas.openxmlformats.org/officeDocument/2006/relationships/tags" Target="../tags/tag120.xml"/><Relationship Id="rId125" Type="http://schemas.openxmlformats.org/officeDocument/2006/relationships/tags" Target="../tags/tag125.xml"/><Relationship Id="rId141" Type="http://schemas.openxmlformats.org/officeDocument/2006/relationships/tags" Target="../tags/tag141.xml"/><Relationship Id="rId146" Type="http://schemas.openxmlformats.org/officeDocument/2006/relationships/tags" Target="../tags/tag146.xml"/><Relationship Id="rId167" Type="http://schemas.openxmlformats.org/officeDocument/2006/relationships/image" Target="../media/image4.png"/><Relationship Id="rId7" Type="http://schemas.openxmlformats.org/officeDocument/2006/relationships/tags" Target="../tags/tag7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162" Type="http://schemas.openxmlformats.org/officeDocument/2006/relationships/tags" Target="../tags/tag162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4" Type="http://schemas.openxmlformats.org/officeDocument/2006/relationships/tags" Target="../tags/tag24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15" Type="http://schemas.openxmlformats.org/officeDocument/2006/relationships/tags" Target="../tags/tag115.xml"/><Relationship Id="rId131" Type="http://schemas.openxmlformats.org/officeDocument/2006/relationships/tags" Target="../tags/tag131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52" Type="http://schemas.openxmlformats.org/officeDocument/2006/relationships/tags" Target="../tags/tag152.xml"/><Relationship Id="rId19" Type="http://schemas.openxmlformats.org/officeDocument/2006/relationships/tags" Target="../tags/tag19.xml"/><Relationship Id="rId14" Type="http://schemas.openxmlformats.org/officeDocument/2006/relationships/tags" Target="../tags/tag14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image" Target="../media/image5.png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78" Type="http://schemas.openxmlformats.org/officeDocument/2006/relationships/tags" Target="../tags/tag78.xml"/><Relationship Id="rId94" Type="http://schemas.openxmlformats.org/officeDocument/2006/relationships/tags" Target="../tags/tag94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48" Type="http://schemas.openxmlformats.org/officeDocument/2006/relationships/tags" Target="../tags/tag148.xml"/><Relationship Id="rId164" Type="http://schemas.openxmlformats.org/officeDocument/2006/relationships/image" Target="../media/image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26" Type="http://schemas.openxmlformats.org/officeDocument/2006/relationships/tags" Target="../tags/tag26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6" Type="http://schemas.openxmlformats.org/officeDocument/2006/relationships/tags" Target="../tags/tag16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90" Type="http://schemas.openxmlformats.org/officeDocument/2006/relationships/tags" Target="../tags/tag90.xml"/><Relationship Id="rId165" Type="http://schemas.openxmlformats.org/officeDocument/2006/relationships/image" Target="../media/image2.png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80" Type="http://schemas.openxmlformats.org/officeDocument/2006/relationships/tags" Target="../tags/tag80.xml"/><Relationship Id="rId155" Type="http://schemas.openxmlformats.org/officeDocument/2006/relationships/tags" Target="../tags/tag15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lcg-cric.cern.ch/core/experimentsite/detail/T3_TW_NTU_HEP/" TargetMode="External"/><Relationship Id="rId7" Type="http://schemas.openxmlformats.org/officeDocument/2006/relationships/hyperlink" Target="http://wlcg-cric.cern.ch/core/rcsite/detail/BG05-SUGrid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hyperlink" Target="https://www.dropbox.com/sh/padxfo58j0j1raz/AADsB5K8fISH9FfhCjA4eCtea?dl=0" TargetMode="External"/><Relationship Id="rId10" Type="http://schemas.openxmlformats.org/officeDocument/2006/relationships/image" Target="../media/image15.jpeg"/><Relationship Id="rId4" Type="http://schemas.openxmlformats.org/officeDocument/2006/relationships/hyperlink" Target="http://wlcg-cric.cern.ch/core/rcsite/detail/INDIACMS-TIFR/" TargetMode="External"/><Relationship Id="rId9" Type="http://schemas.openxmlformats.org/officeDocument/2006/relationships/hyperlink" Target="http://wlcg-cric.cern.ch/core/rcsite/detail/BelGrid-UCL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D6CC48-63BD-6D13-ADE2-98DB60A2E7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JUNO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E5719E-ACB0-7122-C2C6-993ADF0C08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Giuseppe Andronico</a:t>
            </a:r>
          </a:p>
          <a:p>
            <a:r>
              <a:rPr lang="en-GB" noProof="0" dirty="0"/>
              <a:t>LHCOPN-LHCONE meeting #50</a:t>
            </a:r>
          </a:p>
          <a:p>
            <a:r>
              <a:rPr lang="en-GB" noProof="0" dirty="0"/>
              <a:t>April 18, 2023</a:t>
            </a:r>
          </a:p>
        </p:txBody>
      </p:sp>
    </p:spTree>
    <p:extLst>
      <p:ext uri="{BB962C8B-B14F-4D97-AF65-F5344CB8AC3E}">
        <p14:creationId xmlns:p14="http://schemas.microsoft.com/office/powerpoint/2010/main" val="3032525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2AE12-37A8-F1DF-67DA-0690D5655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Network challenge 2021/22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3E8BEA-2FC9-D597-C48F-F781756B2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64499" cy="4351338"/>
          </a:xfrm>
        </p:spPr>
        <p:txBody>
          <a:bodyPr/>
          <a:lstStyle/>
          <a:p>
            <a:r>
              <a:rPr lang="it-IT" dirty="0" err="1"/>
              <a:t>Measurements</a:t>
            </a:r>
            <a:r>
              <a:rPr lang="it-IT" dirty="0"/>
              <a:t> made in </a:t>
            </a:r>
            <a:r>
              <a:rPr lang="it-IT" dirty="0" err="1"/>
              <a:t>different</a:t>
            </a:r>
            <a:r>
              <a:rPr lang="it-IT" dirty="0"/>
              <a:t> times, </a:t>
            </a:r>
            <a:r>
              <a:rPr lang="it-IT" dirty="0" err="1"/>
              <a:t>when</a:t>
            </a:r>
            <a:r>
              <a:rPr lang="it-IT" dirty="0"/>
              <a:t> teams in </a:t>
            </a:r>
            <a:r>
              <a:rPr lang="it-IT" dirty="0" err="1"/>
              <a:t>different</a:t>
            </a:r>
            <a:r>
              <a:rPr lang="it-IT" dirty="0"/>
              <a:t> data centers </a:t>
            </a:r>
            <a:r>
              <a:rPr lang="it-IT" dirty="0" err="1"/>
              <a:t>matched</a:t>
            </a:r>
            <a:endParaRPr lang="it-IT" dirty="0"/>
          </a:p>
          <a:p>
            <a:r>
              <a:rPr lang="it-IT" dirty="0" err="1"/>
              <a:t>Sometimes</a:t>
            </a:r>
            <a:r>
              <a:rPr lang="it-IT" dirty="0"/>
              <a:t>,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</a:t>
            </a:r>
            <a:r>
              <a:rPr lang="it-IT" dirty="0" err="1"/>
              <a:t>poor</a:t>
            </a:r>
            <a:r>
              <a:rPr lang="it-IT" dirty="0"/>
              <a:t>, some fine tuning work on network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needed</a:t>
            </a:r>
            <a:endParaRPr lang="it-IT" dirty="0"/>
          </a:p>
          <a:p>
            <a:r>
              <a:rPr lang="it-IT" dirty="0"/>
              <a:t>In green, </a:t>
            </a:r>
            <a:r>
              <a:rPr lang="it-IT" dirty="0" err="1"/>
              <a:t>couple</a:t>
            </a:r>
            <a:r>
              <a:rPr lang="it-IT" dirty="0"/>
              <a:t> of data centers </a:t>
            </a:r>
            <a:r>
              <a:rPr lang="it-IT" dirty="0" err="1"/>
              <a:t>important</a:t>
            </a:r>
            <a:r>
              <a:rPr lang="it-IT" dirty="0"/>
              <a:t> in the data flow </a:t>
            </a:r>
            <a:r>
              <a:rPr lang="it-IT" dirty="0" err="1"/>
              <a:t>proposal</a:t>
            </a:r>
            <a:endParaRPr lang="it-IT" dirty="0"/>
          </a:p>
          <a:p>
            <a:pPr lvl="1"/>
            <a:r>
              <a:rPr lang="it-IT" dirty="0"/>
              <a:t>JUNO </a:t>
            </a:r>
            <a:r>
              <a:rPr lang="it-IT" dirty="0" err="1"/>
              <a:t>requires</a:t>
            </a:r>
            <a:r>
              <a:rPr lang="it-IT" dirty="0"/>
              <a:t> a minimum </a:t>
            </a:r>
            <a:r>
              <a:rPr lang="it-IT" dirty="0" err="1"/>
              <a:t>average</a:t>
            </a:r>
            <a:r>
              <a:rPr lang="it-IT" dirty="0"/>
              <a:t> </a:t>
            </a:r>
            <a:r>
              <a:rPr lang="it-IT" dirty="0" err="1"/>
              <a:t>badwidth</a:t>
            </a:r>
            <a:r>
              <a:rPr lang="it-IT" dirty="0"/>
              <a:t> of about 1.00 Gbps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348A547-CC95-F279-8AE2-24E0201BBA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351418"/>
              </p:ext>
            </p:extLst>
          </p:nvPr>
        </p:nvGraphicFramePr>
        <p:xfrm>
          <a:off x="7114784" y="2068830"/>
          <a:ext cx="5077216" cy="47891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70975">
                  <a:extLst>
                    <a:ext uri="{9D8B030D-6E8A-4147-A177-3AD203B41FA5}">
                      <a16:colId xmlns:a16="http://schemas.microsoft.com/office/drawing/2014/main" val="3505281365"/>
                    </a:ext>
                  </a:extLst>
                </a:gridCol>
                <a:gridCol w="1759907">
                  <a:extLst>
                    <a:ext uri="{9D8B030D-6E8A-4147-A177-3AD203B41FA5}">
                      <a16:colId xmlns:a16="http://schemas.microsoft.com/office/drawing/2014/main" val="2821499508"/>
                    </a:ext>
                  </a:extLst>
                </a:gridCol>
                <a:gridCol w="1258866">
                  <a:extLst>
                    <a:ext uri="{9D8B030D-6E8A-4147-A177-3AD203B41FA5}">
                      <a16:colId xmlns:a16="http://schemas.microsoft.com/office/drawing/2014/main" val="2388052967"/>
                    </a:ext>
                  </a:extLst>
                </a:gridCol>
                <a:gridCol w="987468">
                  <a:extLst>
                    <a:ext uri="{9D8B030D-6E8A-4147-A177-3AD203B41FA5}">
                      <a16:colId xmlns:a16="http://schemas.microsoft.com/office/drawing/2014/main" val="2432479889"/>
                    </a:ext>
                  </a:extLst>
                </a:gridCol>
              </a:tblGrid>
              <a:tr h="336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Source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Destination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Date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Result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063718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22/03/2022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03453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22/03/2022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216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19/04/2022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7.00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3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439299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2.13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72025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19/04/2022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96888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3348730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02/06/2022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6281025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02/06/2022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0.75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267260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06/06/2022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02404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06/06/2022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4.00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3739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11/07/2022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4.00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7259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MSU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15/07/2022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3075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MSU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15/07/2022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922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3493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2AE12-37A8-F1DF-67DA-0690D5655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Network challenge 2022/23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E3E8BEA-2FC9-D597-C48F-F781756B2D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64499" cy="4351338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Two people, Andrea Rendina </a:t>
            </a:r>
            <a:r>
              <a:rPr lang="it-IT" dirty="0" err="1"/>
              <a:t>at</a:t>
            </a:r>
            <a:r>
              <a:rPr lang="it-IT" dirty="0"/>
              <a:t> CNAF and </a:t>
            </a:r>
            <a:r>
              <a:rPr lang="it-IT" dirty="0" err="1"/>
              <a:t>Xuantong</a:t>
            </a:r>
            <a:r>
              <a:rPr lang="it-IT" dirty="0"/>
              <a:t> Zhang </a:t>
            </a:r>
            <a:r>
              <a:rPr lang="it-IT" dirty="0" err="1"/>
              <a:t>at</a:t>
            </a:r>
            <a:r>
              <a:rPr lang="it-IT" dirty="0"/>
              <a:t> IHEP, in </a:t>
            </a:r>
            <a:r>
              <a:rPr lang="it-IT" dirty="0" err="1"/>
              <a:t>charge</a:t>
            </a:r>
            <a:r>
              <a:rPr lang="it-IT" dirty="0"/>
              <a:t> of </a:t>
            </a:r>
            <a:r>
              <a:rPr lang="it-IT" dirty="0" err="1"/>
              <a:t>performing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in </a:t>
            </a:r>
            <a:r>
              <a:rPr lang="it-IT" dirty="0" err="1"/>
              <a:t>coordination</a:t>
            </a:r>
            <a:r>
              <a:rPr lang="it-IT" dirty="0"/>
              <a:t> with data centres</a:t>
            </a:r>
          </a:p>
          <a:p>
            <a:r>
              <a:rPr lang="it-IT" dirty="0" err="1"/>
              <a:t>Measurements</a:t>
            </a:r>
            <a:r>
              <a:rPr lang="it-IT" dirty="0"/>
              <a:t> made in </a:t>
            </a:r>
            <a:r>
              <a:rPr lang="it-IT" dirty="0" err="1"/>
              <a:t>different</a:t>
            </a:r>
            <a:r>
              <a:rPr lang="it-IT" dirty="0"/>
              <a:t> times</a:t>
            </a:r>
          </a:p>
          <a:p>
            <a:r>
              <a:rPr lang="it-IT" dirty="0" err="1"/>
              <a:t>Sometimes</a:t>
            </a:r>
            <a:r>
              <a:rPr lang="it-IT" dirty="0"/>
              <a:t>,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</a:t>
            </a:r>
            <a:r>
              <a:rPr lang="it-IT" dirty="0" err="1"/>
              <a:t>too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</a:t>
            </a:r>
            <a:r>
              <a:rPr lang="it-IT" dirty="0" err="1"/>
              <a:t>poor</a:t>
            </a:r>
            <a:r>
              <a:rPr lang="it-IT" dirty="0"/>
              <a:t>, some fine tuning work on network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needed</a:t>
            </a:r>
            <a:endParaRPr lang="it-IT" dirty="0"/>
          </a:p>
          <a:p>
            <a:r>
              <a:rPr lang="it-IT" dirty="0"/>
              <a:t>In green, </a:t>
            </a:r>
            <a:r>
              <a:rPr lang="it-IT" dirty="0" err="1"/>
              <a:t>couple</a:t>
            </a:r>
            <a:r>
              <a:rPr lang="it-IT" dirty="0"/>
              <a:t> of data centers </a:t>
            </a:r>
            <a:r>
              <a:rPr lang="it-IT" dirty="0" err="1"/>
              <a:t>important</a:t>
            </a:r>
            <a:r>
              <a:rPr lang="it-IT" dirty="0"/>
              <a:t> in the data flow </a:t>
            </a:r>
            <a:r>
              <a:rPr lang="it-IT" dirty="0" err="1"/>
              <a:t>proposal</a:t>
            </a:r>
            <a:endParaRPr lang="it-IT" dirty="0"/>
          </a:p>
          <a:p>
            <a:pPr lvl="1"/>
            <a:r>
              <a:rPr lang="it-IT" dirty="0"/>
              <a:t>JUNO </a:t>
            </a:r>
            <a:r>
              <a:rPr lang="it-IT" dirty="0" err="1"/>
              <a:t>requires</a:t>
            </a:r>
            <a:r>
              <a:rPr lang="it-IT" dirty="0"/>
              <a:t> a minimum </a:t>
            </a:r>
            <a:r>
              <a:rPr lang="it-IT" dirty="0" err="1"/>
              <a:t>average</a:t>
            </a:r>
            <a:r>
              <a:rPr lang="it-IT" dirty="0"/>
              <a:t> </a:t>
            </a:r>
            <a:r>
              <a:rPr lang="it-IT" dirty="0" err="1"/>
              <a:t>badwidth</a:t>
            </a:r>
            <a:r>
              <a:rPr lang="it-IT" dirty="0"/>
              <a:t> of about 1.00 Gbps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34DF52E-2986-5BBF-FDB5-D9804E830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285192"/>
              </p:ext>
            </p:extLst>
          </p:nvPr>
        </p:nvGraphicFramePr>
        <p:xfrm>
          <a:off x="7114784" y="2030416"/>
          <a:ext cx="5077216" cy="47891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70975">
                  <a:extLst>
                    <a:ext uri="{9D8B030D-6E8A-4147-A177-3AD203B41FA5}">
                      <a16:colId xmlns:a16="http://schemas.microsoft.com/office/drawing/2014/main" val="3505281365"/>
                    </a:ext>
                  </a:extLst>
                </a:gridCol>
                <a:gridCol w="1759907">
                  <a:extLst>
                    <a:ext uri="{9D8B030D-6E8A-4147-A177-3AD203B41FA5}">
                      <a16:colId xmlns:a16="http://schemas.microsoft.com/office/drawing/2014/main" val="2821499508"/>
                    </a:ext>
                  </a:extLst>
                </a:gridCol>
                <a:gridCol w="1258866">
                  <a:extLst>
                    <a:ext uri="{9D8B030D-6E8A-4147-A177-3AD203B41FA5}">
                      <a16:colId xmlns:a16="http://schemas.microsoft.com/office/drawing/2014/main" val="2388052967"/>
                    </a:ext>
                  </a:extLst>
                </a:gridCol>
                <a:gridCol w="987468">
                  <a:extLst>
                    <a:ext uri="{9D8B030D-6E8A-4147-A177-3AD203B41FA5}">
                      <a16:colId xmlns:a16="http://schemas.microsoft.com/office/drawing/2014/main" val="2432479889"/>
                    </a:ext>
                  </a:extLst>
                </a:gridCol>
              </a:tblGrid>
              <a:tr h="3364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Source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Destination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Date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Result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063718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03453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7.80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216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16/02/2023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9.00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3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439299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07/03/2023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72025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16/01/2023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15.00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96888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3348730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6281025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267260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23/01/2023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12.80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02404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24/01/2023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3739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7259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MSU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11/04/2023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8.50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3075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MSU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11/04/2023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922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8707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3C809-DC34-F7BD-B095-46E695B39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Improvements</a:t>
            </a: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D1D80F1-1741-E33E-1DD4-EEEAFD379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783420"/>
              </p:ext>
            </p:extLst>
          </p:nvPr>
        </p:nvGraphicFramePr>
        <p:xfrm>
          <a:off x="0" y="2068830"/>
          <a:ext cx="5077216" cy="47891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70975">
                  <a:extLst>
                    <a:ext uri="{9D8B030D-6E8A-4147-A177-3AD203B41FA5}">
                      <a16:colId xmlns:a16="http://schemas.microsoft.com/office/drawing/2014/main" val="3505281365"/>
                    </a:ext>
                  </a:extLst>
                </a:gridCol>
                <a:gridCol w="1759907">
                  <a:extLst>
                    <a:ext uri="{9D8B030D-6E8A-4147-A177-3AD203B41FA5}">
                      <a16:colId xmlns:a16="http://schemas.microsoft.com/office/drawing/2014/main" val="2821499508"/>
                    </a:ext>
                  </a:extLst>
                </a:gridCol>
                <a:gridCol w="1258866">
                  <a:extLst>
                    <a:ext uri="{9D8B030D-6E8A-4147-A177-3AD203B41FA5}">
                      <a16:colId xmlns:a16="http://schemas.microsoft.com/office/drawing/2014/main" val="2388052967"/>
                    </a:ext>
                  </a:extLst>
                </a:gridCol>
                <a:gridCol w="987468">
                  <a:extLst>
                    <a:ext uri="{9D8B030D-6E8A-4147-A177-3AD203B41FA5}">
                      <a16:colId xmlns:a16="http://schemas.microsoft.com/office/drawing/2014/main" val="2432479889"/>
                    </a:ext>
                  </a:extLst>
                </a:gridCol>
              </a:tblGrid>
              <a:tr h="336229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Source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Destination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Date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Result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063718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22/03/2022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03453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22/03/2022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216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19/04/2022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7.00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3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439299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2.13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72025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19/04/2022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96888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19/04/2022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3348730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02/06/2022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6281025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02/06/2022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0.75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267260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06/06/2022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02404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06/06/2022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4.00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3739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11/07/2022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4.00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7259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MSU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15/07/2022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3075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MSU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15/07/2022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922917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EBAD453-A0F1-625D-C8CA-81168C68EA71}"/>
              </a:ext>
            </a:extLst>
          </p:cNvPr>
          <p:cNvSpPr txBox="1"/>
          <p:nvPr/>
        </p:nvSpPr>
        <p:spPr>
          <a:xfrm>
            <a:off x="1341997" y="1659222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2021/22</a:t>
            </a:r>
            <a:endParaRPr lang="en-GB" sz="24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E2B2752-3681-422A-E6D6-31F007721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507601"/>
              </p:ext>
            </p:extLst>
          </p:nvPr>
        </p:nvGraphicFramePr>
        <p:xfrm>
          <a:off x="7114784" y="2068830"/>
          <a:ext cx="5077216" cy="47891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70975">
                  <a:extLst>
                    <a:ext uri="{9D8B030D-6E8A-4147-A177-3AD203B41FA5}">
                      <a16:colId xmlns:a16="http://schemas.microsoft.com/office/drawing/2014/main" val="3505281365"/>
                    </a:ext>
                  </a:extLst>
                </a:gridCol>
                <a:gridCol w="1759907">
                  <a:extLst>
                    <a:ext uri="{9D8B030D-6E8A-4147-A177-3AD203B41FA5}">
                      <a16:colId xmlns:a16="http://schemas.microsoft.com/office/drawing/2014/main" val="2821499508"/>
                    </a:ext>
                  </a:extLst>
                </a:gridCol>
                <a:gridCol w="1258866">
                  <a:extLst>
                    <a:ext uri="{9D8B030D-6E8A-4147-A177-3AD203B41FA5}">
                      <a16:colId xmlns:a16="http://schemas.microsoft.com/office/drawing/2014/main" val="2388052967"/>
                    </a:ext>
                  </a:extLst>
                </a:gridCol>
                <a:gridCol w="987468">
                  <a:extLst>
                    <a:ext uri="{9D8B030D-6E8A-4147-A177-3AD203B41FA5}">
                      <a16:colId xmlns:a16="http://schemas.microsoft.com/office/drawing/2014/main" val="2432479889"/>
                    </a:ext>
                  </a:extLst>
                </a:gridCol>
              </a:tblGrid>
              <a:tr h="336412"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Source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>
                          <a:effectLst/>
                        </a:rPr>
                        <a:t>Destination</a:t>
                      </a:r>
                      <a:endParaRPr lang="en-GB" sz="28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Date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800" b="1" u="none" strike="noStrike" dirty="0">
                          <a:effectLst/>
                        </a:rPr>
                        <a:t>Result</a:t>
                      </a:r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063718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03453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7.80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216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16/02/2023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9.00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003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439299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07/03/2023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6672025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16/01/2023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15.00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1796888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IHEP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CC-IN2P3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3348730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6281025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IHEP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13/12/2022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2672603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23/01/2023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12.80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02404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JINR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24/01/2023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3.90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23739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JINR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CC-IN2P3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08/03/2023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7259215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CNAF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MSU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11/04/2023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8.50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8143075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MSU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CNAF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11/04/2023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1.00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1922917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F00124E-90F9-6BD7-36BB-0FFCCCD6F428}"/>
              </a:ext>
            </a:extLst>
          </p:cNvPr>
          <p:cNvSpPr txBox="1"/>
          <p:nvPr/>
        </p:nvSpPr>
        <p:spPr>
          <a:xfrm>
            <a:off x="8402729" y="1629720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2022/23</a:t>
            </a:r>
            <a:endParaRPr lang="en-GB" sz="2400" b="1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1FEF7A3-C2E9-F0C7-53D1-AE88729CBB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869543"/>
              </p:ext>
            </p:extLst>
          </p:nvPr>
        </p:nvGraphicFramePr>
        <p:xfrm>
          <a:off x="5581013" y="2068830"/>
          <a:ext cx="987468" cy="478917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987468">
                  <a:extLst>
                    <a:ext uri="{9D8B030D-6E8A-4147-A177-3AD203B41FA5}">
                      <a16:colId xmlns:a16="http://schemas.microsoft.com/office/drawing/2014/main" val="3932636421"/>
                    </a:ext>
                  </a:extLst>
                </a:gridCol>
              </a:tblGrid>
              <a:tr h="336229">
                <a:tc>
                  <a:txBody>
                    <a:bodyPr/>
                    <a:lstStyle/>
                    <a:p>
                      <a:pPr algn="ctr" fontAlgn="b"/>
                      <a:endParaRPr lang="en-GB" sz="2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5904895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2851264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411001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5003186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552715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12258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6205163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62511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789149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9022102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527090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87424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441707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464841"/>
                  </a:ext>
                </a:extLst>
              </a:tr>
              <a:tr h="281964">
                <a:tc>
                  <a:txBody>
                    <a:bodyPr/>
                    <a:lstStyle/>
                    <a:p>
                      <a:pPr algn="ctr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1267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104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AD180-79AF-872D-FCDF-D9EA2D930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What’s</a:t>
            </a:r>
            <a:r>
              <a:rPr lang="it-IT" dirty="0"/>
              <a:t> </a:t>
            </a:r>
            <a:r>
              <a:rPr lang="it-IT" dirty="0" err="1"/>
              <a:t>next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7B889-4CF7-B3EE-7D3A-4258083C9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We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iperf</a:t>
            </a:r>
            <a:r>
              <a:rPr lang="it-IT" dirty="0"/>
              <a:t> on storage </a:t>
            </a:r>
            <a:r>
              <a:rPr lang="it-IT" dirty="0" err="1"/>
              <a:t>frontends</a:t>
            </a:r>
            <a:r>
              <a:rPr lang="it-IT" dirty="0"/>
              <a:t>, in </a:t>
            </a:r>
            <a:r>
              <a:rPr lang="it-IT" dirty="0" err="1"/>
              <a:t>next</a:t>
            </a:r>
            <a:r>
              <a:rPr lang="it-IT" dirty="0"/>
              <a:t> test we </a:t>
            </a:r>
            <a:r>
              <a:rPr lang="it-IT" dirty="0" err="1"/>
              <a:t>will</a:t>
            </a:r>
            <a:r>
              <a:rPr lang="it-IT" dirty="0"/>
              <a:t> use </a:t>
            </a:r>
            <a:r>
              <a:rPr lang="it-IT" dirty="0" err="1"/>
              <a:t>iperf</a:t>
            </a:r>
            <a:r>
              <a:rPr lang="it-IT" dirty="0"/>
              <a:t> servers</a:t>
            </a:r>
          </a:p>
          <a:p>
            <a:r>
              <a:rPr lang="it-IT" dirty="0"/>
              <a:t>Working to have in </a:t>
            </a:r>
            <a:r>
              <a:rPr lang="it-IT" dirty="0" err="1"/>
              <a:t>perfmon</a:t>
            </a:r>
            <a:r>
              <a:rPr lang="it-IT" dirty="0"/>
              <a:t> servers pages from </a:t>
            </a:r>
            <a:r>
              <a:rPr lang="it-IT" dirty="0" err="1"/>
              <a:t>which</a:t>
            </a:r>
            <a:r>
              <a:rPr lang="it-IT" dirty="0"/>
              <a:t> to </a:t>
            </a:r>
            <a:r>
              <a:rPr lang="it-IT" dirty="0" err="1"/>
              <a:t>get</a:t>
            </a:r>
            <a:r>
              <a:rPr lang="it-IT" dirty="0"/>
              <a:t> data</a:t>
            </a:r>
          </a:p>
          <a:p>
            <a:r>
              <a:rPr lang="it-IT" dirty="0" err="1"/>
              <a:t>Integrating</a:t>
            </a:r>
            <a:r>
              <a:rPr lang="it-IT" dirty="0"/>
              <a:t> some network data in monitoring dashboard, </a:t>
            </a:r>
            <a:r>
              <a:rPr lang="it-IT" dirty="0" err="1"/>
              <a:t>yet</a:t>
            </a:r>
            <a:r>
              <a:rPr lang="it-IT" dirty="0"/>
              <a:t> under </a:t>
            </a:r>
            <a:r>
              <a:rPr lang="it-IT" dirty="0" err="1"/>
              <a:t>development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386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FBE8-CB1A-E6C4-2D0F-7FC9E2052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9012C-36CD-47F3-3C45-61FCE4443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JUNO </a:t>
            </a:r>
            <a:r>
              <a:rPr lang="it-IT" dirty="0" err="1"/>
              <a:t>central</a:t>
            </a:r>
            <a:r>
              <a:rPr lang="it-IT" dirty="0"/>
              <a:t> detector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actively</a:t>
            </a:r>
            <a:r>
              <a:rPr lang="it-IT" dirty="0"/>
              <a:t> under </a:t>
            </a:r>
            <a:r>
              <a:rPr lang="it-IT" dirty="0" err="1"/>
              <a:t>developmet</a:t>
            </a:r>
            <a:r>
              <a:rPr lang="it-IT" dirty="0"/>
              <a:t>, more or </a:t>
            </a:r>
            <a:r>
              <a:rPr lang="it-IT" dirty="0" err="1"/>
              <a:t>less</a:t>
            </a:r>
            <a:r>
              <a:rPr lang="it-IT" dirty="0"/>
              <a:t> in track with timeline</a:t>
            </a:r>
          </a:p>
          <a:p>
            <a:r>
              <a:rPr lang="it-IT" dirty="0"/>
              <a:t>JUNO DCI </a:t>
            </a:r>
            <a:r>
              <a:rPr lang="it-IT" dirty="0" err="1"/>
              <a:t>operational</a:t>
            </a:r>
            <a:r>
              <a:rPr lang="it-IT" dirty="0"/>
              <a:t> and </a:t>
            </a:r>
            <a:r>
              <a:rPr lang="it-IT" dirty="0" err="1"/>
              <a:t>disseminated</a:t>
            </a:r>
            <a:r>
              <a:rPr lang="it-IT" dirty="0"/>
              <a:t> inside the community</a:t>
            </a:r>
          </a:p>
          <a:p>
            <a:r>
              <a:rPr lang="it-IT" dirty="0"/>
              <a:t>Network </a:t>
            </a:r>
            <a:r>
              <a:rPr lang="it-IT" dirty="0" err="1"/>
              <a:t>is</a:t>
            </a:r>
            <a:r>
              <a:rPr lang="it-IT" dirty="0"/>
              <a:t> under assesment and monitoring</a:t>
            </a:r>
          </a:p>
          <a:p>
            <a:r>
              <a:rPr lang="it-IT" dirty="0"/>
              <a:t>Thanks to all data centres and </a:t>
            </a:r>
            <a:r>
              <a:rPr lang="it-IT" dirty="0" err="1"/>
              <a:t>their</a:t>
            </a:r>
            <a:r>
              <a:rPr lang="it-IT" dirty="0"/>
              <a:t> teams for prompt and </a:t>
            </a:r>
            <a:r>
              <a:rPr lang="it-IT" dirty="0" err="1"/>
              <a:t>active</a:t>
            </a:r>
            <a:r>
              <a:rPr lang="it-IT" dirty="0"/>
              <a:t> support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3153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7CD03FD-20CB-7882-B3DE-20180412E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Thank you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3E86A9-0E3D-D27A-5EBC-77813A7233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70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745CF-8C7E-BBD0-1385-643D42ED4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945"/>
            <a:ext cx="10515600" cy="1325563"/>
          </a:xfrm>
        </p:spPr>
        <p:txBody>
          <a:bodyPr/>
          <a:lstStyle/>
          <a:p>
            <a:r>
              <a:rPr lang="en-GB" noProof="0" dirty="0"/>
              <a:t>Jiangmen Underground Neutrino Observatory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B851B-8B8F-6ADD-65DE-C18BBF5BB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851" y="4534685"/>
            <a:ext cx="4862015" cy="216165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noProof="0" dirty="0"/>
              <a:t>Data volume</a:t>
            </a:r>
          </a:p>
          <a:p>
            <a:r>
              <a:rPr lang="en-GB" noProof="0" dirty="0"/>
              <a:t>Raw data: 2PB/year</a:t>
            </a:r>
          </a:p>
          <a:p>
            <a:r>
              <a:rPr lang="en-GB" noProof="0" dirty="0"/>
              <a:t>Reconstructed data: 200 TB/year</a:t>
            </a:r>
          </a:p>
          <a:p>
            <a:r>
              <a:rPr lang="en-GB" noProof="0" dirty="0"/>
              <a:t>Analysis data: 20 TB/year</a:t>
            </a:r>
          </a:p>
          <a:p>
            <a:endParaRPr lang="en-GB" noProof="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04D6121-0967-C8D9-1059-CCAAF23790C2}"/>
              </a:ext>
            </a:extLst>
          </p:cNvPr>
          <p:cNvGrpSpPr/>
          <p:nvPr/>
        </p:nvGrpSpPr>
        <p:grpSpPr>
          <a:xfrm>
            <a:off x="2640014" y="1088390"/>
            <a:ext cx="9551986" cy="5769610"/>
            <a:chOff x="450214" y="1027906"/>
            <a:chExt cx="9551986" cy="5769610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FA1B0DE3-8E74-C17C-36F5-30FF9841FF3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50214" y="1027906"/>
              <a:ext cx="9551986" cy="5769610"/>
              <a:chOff x="2291606" y="1627783"/>
              <a:chExt cx="4341812" cy="2622550"/>
            </a:xfrm>
          </p:grpSpPr>
          <p:sp>
            <p:nvSpPr>
              <p:cNvPr id="20" name="Freeform 10">
                <a:extLst>
                  <a:ext uri="{FF2B5EF4-FFF2-40B4-BE49-F238E27FC236}">
                    <a16:creationId xmlns:a16="http://schemas.microsoft.com/office/drawing/2014/main" id="{2EAE4B31-CD47-9442-832D-BE9C773B881E}"/>
                  </a:ext>
                </a:extLst>
              </p:cNvPr>
              <p:cNvSpPr>
                <a:spLocks/>
              </p:cNvSpPr>
              <p:nvPr>
                <p:custDataLst>
                  <p:tags r:id="rId1"/>
                </p:custDataLst>
              </p:nvPr>
            </p:nvSpPr>
            <p:spPr bwMode="auto">
              <a:xfrm>
                <a:off x="3032968" y="2867620"/>
                <a:ext cx="69850" cy="49213"/>
              </a:xfrm>
              <a:custGeom>
                <a:avLst/>
                <a:gdLst>
                  <a:gd name="T0" fmla="*/ 40782 w 161"/>
                  <a:gd name="T1" fmla="*/ 0 h 93"/>
                  <a:gd name="T2" fmla="*/ 46422 w 161"/>
                  <a:gd name="T3" fmla="*/ 9525 h 93"/>
                  <a:gd name="T4" fmla="*/ 48591 w 161"/>
                  <a:gd name="T5" fmla="*/ 6350 h 93"/>
                  <a:gd name="T6" fmla="*/ 50761 w 161"/>
                  <a:gd name="T7" fmla="*/ 4233 h 93"/>
                  <a:gd name="T8" fmla="*/ 52930 w 161"/>
                  <a:gd name="T9" fmla="*/ 2646 h 93"/>
                  <a:gd name="T10" fmla="*/ 55099 w 161"/>
                  <a:gd name="T11" fmla="*/ 1588 h 93"/>
                  <a:gd name="T12" fmla="*/ 59438 w 161"/>
                  <a:gd name="T13" fmla="*/ 529 h 93"/>
                  <a:gd name="T14" fmla="*/ 64210 w 161"/>
                  <a:gd name="T15" fmla="*/ 0 h 93"/>
                  <a:gd name="T16" fmla="*/ 65511 w 161"/>
                  <a:gd name="T17" fmla="*/ 0 h 93"/>
                  <a:gd name="T18" fmla="*/ 69850 w 161"/>
                  <a:gd name="T19" fmla="*/ 0 h 93"/>
                  <a:gd name="T20" fmla="*/ 69850 w 161"/>
                  <a:gd name="T21" fmla="*/ 48684 h 93"/>
                  <a:gd name="T22" fmla="*/ 67247 w 161"/>
                  <a:gd name="T23" fmla="*/ 49213 h 93"/>
                  <a:gd name="T24" fmla="*/ 65078 w 161"/>
                  <a:gd name="T25" fmla="*/ 49213 h 93"/>
                  <a:gd name="T26" fmla="*/ 62908 w 161"/>
                  <a:gd name="T27" fmla="*/ 48684 h 93"/>
                  <a:gd name="T28" fmla="*/ 60739 w 161"/>
                  <a:gd name="T29" fmla="*/ 48155 h 93"/>
                  <a:gd name="T30" fmla="*/ 55967 w 161"/>
                  <a:gd name="T31" fmla="*/ 46567 h 93"/>
                  <a:gd name="T32" fmla="*/ 52062 w 161"/>
                  <a:gd name="T33" fmla="*/ 43392 h 93"/>
                  <a:gd name="T34" fmla="*/ 48157 w 161"/>
                  <a:gd name="T35" fmla="*/ 39688 h 93"/>
                  <a:gd name="T36" fmla="*/ 45120 w 161"/>
                  <a:gd name="T37" fmla="*/ 35455 h 93"/>
                  <a:gd name="T38" fmla="*/ 42084 w 161"/>
                  <a:gd name="T39" fmla="*/ 31221 h 93"/>
                  <a:gd name="T40" fmla="*/ 40782 w 161"/>
                  <a:gd name="T41" fmla="*/ 25929 h 93"/>
                  <a:gd name="T42" fmla="*/ 39914 w 161"/>
                  <a:gd name="T43" fmla="*/ 26459 h 93"/>
                  <a:gd name="T44" fmla="*/ 38613 w 161"/>
                  <a:gd name="T45" fmla="*/ 26988 h 93"/>
                  <a:gd name="T46" fmla="*/ 37311 w 161"/>
                  <a:gd name="T47" fmla="*/ 26988 h 93"/>
                  <a:gd name="T48" fmla="*/ 36443 w 161"/>
                  <a:gd name="T49" fmla="*/ 26988 h 93"/>
                  <a:gd name="T50" fmla="*/ 33840 w 161"/>
                  <a:gd name="T51" fmla="*/ 26459 h 93"/>
                  <a:gd name="T52" fmla="*/ 32105 w 161"/>
                  <a:gd name="T53" fmla="*/ 25929 h 93"/>
                  <a:gd name="T54" fmla="*/ 28200 w 161"/>
                  <a:gd name="T55" fmla="*/ 25400 h 93"/>
                  <a:gd name="T56" fmla="*/ 23862 w 161"/>
                  <a:gd name="T57" fmla="*/ 23813 h 93"/>
                  <a:gd name="T58" fmla="*/ 19089 w 161"/>
                  <a:gd name="T59" fmla="*/ 21167 h 93"/>
                  <a:gd name="T60" fmla="*/ 13883 w 161"/>
                  <a:gd name="T61" fmla="*/ 17992 h 93"/>
                  <a:gd name="T62" fmla="*/ 9111 w 161"/>
                  <a:gd name="T63" fmla="*/ 13758 h 93"/>
                  <a:gd name="T64" fmla="*/ 5206 w 161"/>
                  <a:gd name="T65" fmla="*/ 9525 h 93"/>
                  <a:gd name="T66" fmla="*/ 3471 w 161"/>
                  <a:gd name="T67" fmla="*/ 7408 h 93"/>
                  <a:gd name="T68" fmla="*/ 2169 w 161"/>
                  <a:gd name="T69" fmla="*/ 4763 h 93"/>
                  <a:gd name="T70" fmla="*/ 1302 w 161"/>
                  <a:gd name="T71" fmla="*/ 2646 h 93"/>
                  <a:gd name="T72" fmla="*/ 0 w 161"/>
                  <a:gd name="T73" fmla="*/ 0 h 93"/>
                  <a:gd name="T74" fmla="*/ 40782 w 161"/>
                  <a:gd name="T75" fmla="*/ 0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61" h="93">
                    <a:moveTo>
                      <a:pt x="94" y="0"/>
                    </a:moveTo>
                    <a:lnTo>
                      <a:pt x="107" y="18"/>
                    </a:lnTo>
                    <a:lnTo>
                      <a:pt x="112" y="12"/>
                    </a:lnTo>
                    <a:lnTo>
                      <a:pt x="117" y="8"/>
                    </a:lnTo>
                    <a:lnTo>
                      <a:pt x="122" y="5"/>
                    </a:lnTo>
                    <a:lnTo>
                      <a:pt x="127" y="3"/>
                    </a:lnTo>
                    <a:lnTo>
                      <a:pt x="137" y="1"/>
                    </a:lnTo>
                    <a:lnTo>
                      <a:pt x="148" y="0"/>
                    </a:lnTo>
                    <a:lnTo>
                      <a:pt x="151" y="0"/>
                    </a:lnTo>
                    <a:lnTo>
                      <a:pt x="161" y="0"/>
                    </a:lnTo>
                    <a:lnTo>
                      <a:pt x="161" y="92"/>
                    </a:lnTo>
                    <a:lnTo>
                      <a:pt x="155" y="93"/>
                    </a:lnTo>
                    <a:lnTo>
                      <a:pt x="150" y="93"/>
                    </a:lnTo>
                    <a:lnTo>
                      <a:pt x="145" y="92"/>
                    </a:lnTo>
                    <a:lnTo>
                      <a:pt x="140" y="91"/>
                    </a:lnTo>
                    <a:lnTo>
                      <a:pt x="129" y="88"/>
                    </a:lnTo>
                    <a:lnTo>
                      <a:pt x="120" y="82"/>
                    </a:lnTo>
                    <a:lnTo>
                      <a:pt x="111" y="75"/>
                    </a:lnTo>
                    <a:lnTo>
                      <a:pt x="104" y="67"/>
                    </a:lnTo>
                    <a:lnTo>
                      <a:pt x="97" y="59"/>
                    </a:lnTo>
                    <a:lnTo>
                      <a:pt x="94" y="49"/>
                    </a:lnTo>
                    <a:lnTo>
                      <a:pt x="92" y="50"/>
                    </a:lnTo>
                    <a:lnTo>
                      <a:pt x="89" y="51"/>
                    </a:lnTo>
                    <a:lnTo>
                      <a:pt x="86" y="51"/>
                    </a:lnTo>
                    <a:lnTo>
                      <a:pt x="84" y="51"/>
                    </a:lnTo>
                    <a:lnTo>
                      <a:pt x="78" y="50"/>
                    </a:lnTo>
                    <a:lnTo>
                      <a:pt x="74" y="49"/>
                    </a:lnTo>
                    <a:lnTo>
                      <a:pt x="65" y="48"/>
                    </a:lnTo>
                    <a:lnTo>
                      <a:pt x="55" y="45"/>
                    </a:lnTo>
                    <a:lnTo>
                      <a:pt x="44" y="40"/>
                    </a:lnTo>
                    <a:lnTo>
                      <a:pt x="32" y="34"/>
                    </a:lnTo>
                    <a:lnTo>
                      <a:pt x="21" y="26"/>
                    </a:lnTo>
                    <a:lnTo>
                      <a:pt x="12" y="18"/>
                    </a:lnTo>
                    <a:lnTo>
                      <a:pt x="8" y="14"/>
                    </a:lnTo>
                    <a:lnTo>
                      <a:pt x="5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Freeform 11">
                <a:extLst>
                  <a:ext uri="{FF2B5EF4-FFF2-40B4-BE49-F238E27FC236}">
                    <a16:creationId xmlns:a16="http://schemas.microsoft.com/office/drawing/2014/main" id="{4944AF7B-4F13-FEF6-C65D-7294412AB325}"/>
                  </a:ext>
                </a:extLst>
              </p:cNvPr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2531318" y="2742208"/>
                <a:ext cx="82550" cy="160337"/>
              </a:xfrm>
              <a:custGeom>
                <a:avLst/>
                <a:gdLst>
                  <a:gd name="T0" fmla="*/ 16338 w 192"/>
                  <a:gd name="T1" fmla="*/ 1567 h 307"/>
                  <a:gd name="T2" fmla="*/ 15908 w 192"/>
                  <a:gd name="T3" fmla="*/ 0 h 307"/>
                  <a:gd name="T4" fmla="*/ 24507 w 192"/>
                  <a:gd name="T5" fmla="*/ 1567 h 307"/>
                  <a:gd name="T6" fmla="*/ 47294 w 192"/>
                  <a:gd name="T7" fmla="*/ 7312 h 307"/>
                  <a:gd name="T8" fmla="*/ 66642 w 192"/>
                  <a:gd name="T9" fmla="*/ 13057 h 307"/>
                  <a:gd name="T10" fmla="*/ 77821 w 192"/>
                  <a:gd name="T11" fmla="*/ 14624 h 307"/>
                  <a:gd name="T12" fmla="*/ 82550 w 192"/>
                  <a:gd name="T13" fmla="*/ 18279 h 307"/>
                  <a:gd name="T14" fmla="*/ 80830 w 192"/>
                  <a:gd name="T15" fmla="*/ 24547 h 307"/>
                  <a:gd name="T16" fmla="*/ 75241 w 192"/>
                  <a:gd name="T17" fmla="*/ 42826 h 307"/>
                  <a:gd name="T18" fmla="*/ 67932 w 192"/>
                  <a:gd name="T19" fmla="*/ 66328 h 307"/>
                  <a:gd name="T20" fmla="*/ 63202 w 192"/>
                  <a:gd name="T21" fmla="*/ 86175 h 307"/>
                  <a:gd name="T22" fmla="*/ 62772 w 192"/>
                  <a:gd name="T23" fmla="*/ 108110 h 307"/>
                  <a:gd name="T24" fmla="*/ 61913 w 192"/>
                  <a:gd name="T25" fmla="*/ 130045 h 307"/>
                  <a:gd name="T26" fmla="*/ 57613 w 192"/>
                  <a:gd name="T27" fmla="*/ 144669 h 307"/>
                  <a:gd name="T28" fmla="*/ 45574 w 192"/>
                  <a:gd name="T29" fmla="*/ 154592 h 307"/>
                  <a:gd name="T30" fmla="*/ 35686 w 192"/>
                  <a:gd name="T31" fmla="*/ 158248 h 307"/>
                  <a:gd name="T32" fmla="*/ 30956 w 192"/>
                  <a:gd name="T33" fmla="*/ 160337 h 307"/>
                  <a:gd name="T34" fmla="*/ 22357 w 192"/>
                  <a:gd name="T35" fmla="*/ 159292 h 307"/>
                  <a:gd name="T36" fmla="*/ 13758 w 192"/>
                  <a:gd name="T37" fmla="*/ 151981 h 307"/>
                  <a:gd name="T38" fmla="*/ 12898 w 192"/>
                  <a:gd name="T39" fmla="*/ 144669 h 307"/>
                  <a:gd name="T40" fmla="*/ 9459 w 192"/>
                  <a:gd name="T41" fmla="*/ 134223 h 307"/>
                  <a:gd name="T42" fmla="*/ 4299 w 192"/>
                  <a:gd name="T43" fmla="*/ 120644 h 307"/>
                  <a:gd name="T44" fmla="*/ 860 w 192"/>
                  <a:gd name="T45" fmla="*/ 110199 h 307"/>
                  <a:gd name="T46" fmla="*/ 0 w 192"/>
                  <a:gd name="T47" fmla="*/ 102887 h 307"/>
                  <a:gd name="T48" fmla="*/ 0 w 192"/>
                  <a:gd name="T49" fmla="*/ 94009 h 307"/>
                  <a:gd name="T50" fmla="*/ 860 w 192"/>
                  <a:gd name="T51" fmla="*/ 86175 h 307"/>
                  <a:gd name="T52" fmla="*/ 4729 w 192"/>
                  <a:gd name="T53" fmla="*/ 75729 h 307"/>
                  <a:gd name="T54" fmla="*/ 14188 w 192"/>
                  <a:gd name="T55" fmla="*/ 56927 h 307"/>
                  <a:gd name="T56" fmla="*/ 20638 w 192"/>
                  <a:gd name="T57" fmla="*/ 42304 h 307"/>
                  <a:gd name="T58" fmla="*/ 22357 w 192"/>
                  <a:gd name="T59" fmla="*/ 32381 h 307"/>
                  <a:gd name="T60" fmla="*/ 22787 w 192"/>
                  <a:gd name="T61" fmla="*/ 21413 h 307"/>
                  <a:gd name="T62" fmla="*/ 23647 w 192"/>
                  <a:gd name="T63" fmla="*/ 15668 h 307"/>
                  <a:gd name="T64" fmla="*/ 24507 w 192"/>
                  <a:gd name="T65" fmla="*/ 13579 h 307"/>
                  <a:gd name="T66" fmla="*/ 25797 w 192"/>
                  <a:gd name="T67" fmla="*/ 11490 h 307"/>
                  <a:gd name="T68" fmla="*/ 18918 w 192"/>
                  <a:gd name="T69" fmla="*/ 3656 h 30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92" h="307">
                    <a:moveTo>
                      <a:pt x="44" y="7"/>
                    </a:moveTo>
                    <a:lnTo>
                      <a:pt x="38" y="3"/>
                    </a:lnTo>
                    <a:lnTo>
                      <a:pt x="35" y="1"/>
                    </a:lnTo>
                    <a:lnTo>
                      <a:pt x="37" y="0"/>
                    </a:lnTo>
                    <a:lnTo>
                      <a:pt x="41" y="0"/>
                    </a:lnTo>
                    <a:lnTo>
                      <a:pt x="57" y="3"/>
                    </a:lnTo>
                    <a:lnTo>
                      <a:pt x="82" y="8"/>
                    </a:lnTo>
                    <a:lnTo>
                      <a:pt x="110" y="14"/>
                    </a:lnTo>
                    <a:lnTo>
                      <a:pt x="141" y="22"/>
                    </a:lnTo>
                    <a:lnTo>
                      <a:pt x="155" y="25"/>
                    </a:lnTo>
                    <a:lnTo>
                      <a:pt x="169" y="27"/>
                    </a:lnTo>
                    <a:lnTo>
                      <a:pt x="181" y="28"/>
                    </a:lnTo>
                    <a:lnTo>
                      <a:pt x="192" y="29"/>
                    </a:lnTo>
                    <a:lnTo>
                      <a:pt x="192" y="35"/>
                    </a:lnTo>
                    <a:lnTo>
                      <a:pt x="192" y="41"/>
                    </a:lnTo>
                    <a:lnTo>
                      <a:pt x="188" y="47"/>
                    </a:lnTo>
                    <a:lnTo>
                      <a:pt x="183" y="61"/>
                    </a:lnTo>
                    <a:lnTo>
                      <a:pt x="175" y="82"/>
                    </a:lnTo>
                    <a:lnTo>
                      <a:pt x="167" y="104"/>
                    </a:lnTo>
                    <a:lnTo>
                      <a:pt x="158" y="127"/>
                    </a:lnTo>
                    <a:lnTo>
                      <a:pt x="152" y="148"/>
                    </a:lnTo>
                    <a:lnTo>
                      <a:pt x="147" y="165"/>
                    </a:lnTo>
                    <a:lnTo>
                      <a:pt x="146" y="176"/>
                    </a:lnTo>
                    <a:lnTo>
                      <a:pt x="146" y="207"/>
                    </a:lnTo>
                    <a:lnTo>
                      <a:pt x="146" y="234"/>
                    </a:lnTo>
                    <a:lnTo>
                      <a:pt x="144" y="249"/>
                    </a:lnTo>
                    <a:lnTo>
                      <a:pt x="141" y="263"/>
                    </a:lnTo>
                    <a:lnTo>
                      <a:pt x="134" y="277"/>
                    </a:lnTo>
                    <a:lnTo>
                      <a:pt x="127" y="294"/>
                    </a:lnTo>
                    <a:lnTo>
                      <a:pt x="106" y="296"/>
                    </a:lnTo>
                    <a:lnTo>
                      <a:pt x="91" y="300"/>
                    </a:lnTo>
                    <a:lnTo>
                      <a:pt x="83" y="303"/>
                    </a:lnTo>
                    <a:lnTo>
                      <a:pt x="77" y="306"/>
                    </a:lnTo>
                    <a:lnTo>
                      <a:pt x="72" y="307"/>
                    </a:lnTo>
                    <a:lnTo>
                      <a:pt x="64" y="307"/>
                    </a:lnTo>
                    <a:lnTo>
                      <a:pt x="52" y="305"/>
                    </a:lnTo>
                    <a:lnTo>
                      <a:pt x="33" y="300"/>
                    </a:lnTo>
                    <a:lnTo>
                      <a:pt x="32" y="291"/>
                    </a:lnTo>
                    <a:lnTo>
                      <a:pt x="32" y="284"/>
                    </a:lnTo>
                    <a:lnTo>
                      <a:pt x="30" y="277"/>
                    </a:lnTo>
                    <a:lnTo>
                      <a:pt x="28" y="270"/>
                    </a:lnTo>
                    <a:lnTo>
                      <a:pt x="22" y="257"/>
                    </a:lnTo>
                    <a:lnTo>
                      <a:pt x="17" y="244"/>
                    </a:lnTo>
                    <a:lnTo>
                      <a:pt x="10" y="231"/>
                    </a:lnTo>
                    <a:lnTo>
                      <a:pt x="5" y="218"/>
                    </a:lnTo>
                    <a:lnTo>
                      <a:pt x="2" y="211"/>
                    </a:lnTo>
                    <a:lnTo>
                      <a:pt x="1" y="204"/>
                    </a:lnTo>
                    <a:lnTo>
                      <a:pt x="0" y="197"/>
                    </a:lnTo>
                    <a:lnTo>
                      <a:pt x="0" y="189"/>
                    </a:lnTo>
                    <a:lnTo>
                      <a:pt x="0" y="180"/>
                    </a:lnTo>
                    <a:lnTo>
                      <a:pt x="1" y="173"/>
                    </a:lnTo>
                    <a:lnTo>
                      <a:pt x="2" y="165"/>
                    </a:lnTo>
                    <a:lnTo>
                      <a:pt x="5" y="158"/>
                    </a:lnTo>
                    <a:lnTo>
                      <a:pt x="11" y="145"/>
                    </a:lnTo>
                    <a:lnTo>
                      <a:pt x="18" y="133"/>
                    </a:lnTo>
                    <a:lnTo>
                      <a:pt x="33" y="109"/>
                    </a:lnTo>
                    <a:lnTo>
                      <a:pt x="46" y="90"/>
                    </a:lnTo>
                    <a:lnTo>
                      <a:pt x="48" y="81"/>
                    </a:lnTo>
                    <a:lnTo>
                      <a:pt x="50" y="72"/>
                    </a:lnTo>
                    <a:lnTo>
                      <a:pt x="52" y="62"/>
                    </a:lnTo>
                    <a:lnTo>
                      <a:pt x="53" y="53"/>
                    </a:lnTo>
                    <a:lnTo>
                      <a:pt x="53" y="41"/>
                    </a:lnTo>
                    <a:lnTo>
                      <a:pt x="54" y="34"/>
                    </a:lnTo>
                    <a:lnTo>
                      <a:pt x="55" y="30"/>
                    </a:lnTo>
                    <a:lnTo>
                      <a:pt x="56" y="28"/>
                    </a:lnTo>
                    <a:lnTo>
                      <a:pt x="57" y="26"/>
                    </a:lnTo>
                    <a:lnTo>
                      <a:pt x="58" y="25"/>
                    </a:lnTo>
                    <a:lnTo>
                      <a:pt x="60" y="22"/>
                    </a:lnTo>
                    <a:lnTo>
                      <a:pt x="60" y="16"/>
                    </a:lnTo>
                    <a:lnTo>
                      <a:pt x="44" y="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Freeform 12">
                <a:extLst>
                  <a:ext uri="{FF2B5EF4-FFF2-40B4-BE49-F238E27FC236}">
                    <a16:creationId xmlns:a16="http://schemas.microsoft.com/office/drawing/2014/main" id="{8A602EB3-C30E-181A-82A8-7424847174B1}"/>
                  </a:ext>
                </a:extLst>
              </p:cNvPr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2612281" y="2227858"/>
                <a:ext cx="171450" cy="269875"/>
              </a:xfrm>
              <a:custGeom>
                <a:avLst/>
                <a:gdLst>
                  <a:gd name="T0" fmla="*/ 11200 w 398"/>
                  <a:gd name="T1" fmla="*/ 1042 h 518"/>
                  <a:gd name="T2" fmla="*/ 40924 w 398"/>
                  <a:gd name="T3" fmla="*/ 6773 h 518"/>
                  <a:gd name="T4" fmla="*/ 49970 w 398"/>
                  <a:gd name="T5" fmla="*/ 11983 h 518"/>
                  <a:gd name="T6" fmla="*/ 34462 w 398"/>
                  <a:gd name="T7" fmla="*/ 24487 h 518"/>
                  <a:gd name="T8" fmla="*/ 27570 w 398"/>
                  <a:gd name="T9" fmla="*/ 32302 h 518"/>
                  <a:gd name="T10" fmla="*/ 33170 w 398"/>
                  <a:gd name="T11" fmla="*/ 35949 h 518"/>
                  <a:gd name="T12" fmla="*/ 71940 w 398"/>
                  <a:gd name="T13" fmla="*/ 41159 h 518"/>
                  <a:gd name="T14" fmla="*/ 90464 w 398"/>
                  <a:gd name="T15" fmla="*/ 56788 h 518"/>
                  <a:gd name="T16" fmla="*/ 66340 w 398"/>
                  <a:gd name="T17" fmla="*/ 66166 h 518"/>
                  <a:gd name="T18" fmla="*/ 63324 w 398"/>
                  <a:gd name="T19" fmla="*/ 71897 h 518"/>
                  <a:gd name="T20" fmla="*/ 82279 w 398"/>
                  <a:gd name="T21" fmla="*/ 74502 h 518"/>
                  <a:gd name="T22" fmla="*/ 90894 w 398"/>
                  <a:gd name="T23" fmla="*/ 81275 h 518"/>
                  <a:gd name="T24" fmla="*/ 104679 w 398"/>
                  <a:gd name="T25" fmla="*/ 99510 h 518"/>
                  <a:gd name="T26" fmla="*/ 111141 w 398"/>
                  <a:gd name="T27" fmla="*/ 110451 h 518"/>
                  <a:gd name="T28" fmla="*/ 112003 w 398"/>
                  <a:gd name="T29" fmla="*/ 123476 h 518"/>
                  <a:gd name="T30" fmla="*/ 117172 w 398"/>
                  <a:gd name="T31" fmla="*/ 132333 h 518"/>
                  <a:gd name="T32" fmla="*/ 123203 w 398"/>
                  <a:gd name="T33" fmla="*/ 145357 h 518"/>
                  <a:gd name="T34" fmla="*/ 131818 w 398"/>
                  <a:gd name="T35" fmla="*/ 154735 h 518"/>
                  <a:gd name="T36" fmla="*/ 140865 w 398"/>
                  <a:gd name="T37" fmla="*/ 166718 h 518"/>
                  <a:gd name="T38" fmla="*/ 149049 w 398"/>
                  <a:gd name="T39" fmla="*/ 175575 h 518"/>
                  <a:gd name="T40" fmla="*/ 159388 w 398"/>
                  <a:gd name="T41" fmla="*/ 177659 h 518"/>
                  <a:gd name="T42" fmla="*/ 170588 w 398"/>
                  <a:gd name="T43" fmla="*/ 190163 h 518"/>
                  <a:gd name="T44" fmla="*/ 170158 w 398"/>
                  <a:gd name="T45" fmla="*/ 205793 h 518"/>
                  <a:gd name="T46" fmla="*/ 164558 w 398"/>
                  <a:gd name="T47" fmla="*/ 210482 h 518"/>
                  <a:gd name="T48" fmla="*/ 158096 w 398"/>
                  <a:gd name="T49" fmla="*/ 216213 h 518"/>
                  <a:gd name="T50" fmla="*/ 158527 w 398"/>
                  <a:gd name="T51" fmla="*/ 221944 h 518"/>
                  <a:gd name="T52" fmla="*/ 161973 w 398"/>
                  <a:gd name="T53" fmla="*/ 230800 h 518"/>
                  <a:gd name="T54" fmla="*/ 154650 w 398"/>
                  <a:gd name="T55" fmla="*/ 241220 h 518"/>
                  <a:gd name="T56" fmla="*/ 62894 w 398"/>
                  <a:gd name="T57" fmla="*/ 260497 h 518"/>
                  <a:gd name="T58" fmla="*/ 29293 w 398"/>
                  <a:gd name="T59" fmla="*/ 264665 h 518"/>
                  <a:gd name="T60" fmla="*/ 22831 w 398"/>
                  <a:gd name="T61" fmla="*/ 269875 h 518"/>
                  <a:gd name="T62" fmla="*/ 24985 w 398"/>
                  <a:gd name="T63" fmla="*/ 256850 h 518"/>
                  <a:gd name="T64" fmla="*/ 30585 w 398"/>
                  <a:gd name="T65" fmla="*/ 247993 h 518"/>
                  <a:gd name="T66" fmla="*/ 49109 w 398"/>
                  <a:gd name="T67" fmla="*/ 238615 h 518"/>
                  <a:gd name="T68" fmla="*/ 74094 w 398"/>
                  <a:gd name="T69" fmla="*/ 228716 h 518"/>
                  <a:gd name="T70" fmla="*/ 77109 w 398"/>
                  <a:gd name="T71" fmla="*/ 221944 h 518"/>
                  <a:gd name="T72" fmla="*/ 73663 w 398"/>
                  <a:gd name="T73" fmla="*/ 226111 h 518"/>
                  <a:gd name="T74" fmla="*/ 47816 w 398"/>
                  <a:gd name="T75" fmla="*/ 225069 h 518"/>
                  <a:gd name="T76" fmla="*/ 32739 w 398"/>
                  <a:gd name="T77" fmla="*/ 218818 h 518"/>
                  <a:gd name="T78" fmla="*/ 33170 w 398"/>
                  <a:gd name="T79" fmla="*/ 209440 h 518"/>
                  <a:gd name="T80" fmla="*/ 40924 w 398"/>
                  <a:gd name="T81" fmla="*/ 203709 h 518"/>
                  <a:gd name="T82" fmla="*/ 37478 w 398"/>
                  <a:gd name="T83" fmla="*/ 183390 h 518"/>
                  <a:gd name="T84" fmla="*/ 45232 w 398"/>
                  <a:gd name="T85" fmla="*/ 171407 h 518"/>
                  <a:gd name="T86" fmla="*/ 66340 w 398"/>
                  <a:gd name="T87" fmla="*/ 160987 h 518"/>
                  <a:gd name="T88" fmla="*/ 74094 w 398"/>
                  <a:gd name="T89" fmla="*/ 151609 h 518"/>
                  <a:gd name="T90" fmla="*/ 63755 w 398"/>
                  <a:gd name="T91" fmla="*/ 141189 h 518"/>
                  <a:gd name="T92" fmla="*/ 59878 w 398"/>
                  <a:gd name="T93" fmla="*/ 128686 h 518"/>
                  <a:gd name="T94" fmla="*/ 40493 w 398"/>
                  <a:gd name="T95" fmla="*/ 124518 h 518"/>
                  <a:gd name="T96" fmla="*/ 34462 w 398"/>
                  <a:gd name="T97" fmla="*/ 112535 h 518"/>
                  <a:gd name="T98" fmla="*/ 38770 w 398"/>
                  <a:gd name="T99" fmla="*/ 100031 h 518"/>
                  <a:gd name="T100" fmla="*/ 43078 w 398"/>
                  <a:gd name="T101" fmla="*/ 87527 h 518"/>
                  <a:gd name="T102" fmla="*/ 31447 w 398"/>
                  <a:gd name="T103" fmla="*/ 96905 h 518"/>
                  <a:gd name="T104" fmla="*/ 9477 w 398"/>
                  <a:gd name="T105" fmla="*/ 84401 h 518"/>
                  <a:gd name="T106" fmla="*/ 8616 w 398"/>
                  <a:gd name="T107" fmla="*/ 73981 h 518"/>
                  <a:gd name="T108" fmla="*/ 6031 w 398"/>
                  <a:gd name="T109" fmla="*/ 68250 h 518"/>
                  <a:gd name="T110" fmla="*/ 8616 w 398"/>
                  <a:gd name="T111" fmla="*/ 32823 h 518"/>
                  <a:gd name="T112" fmla="*/ 8185 w 398"/>
                  <a:gd name="T113" fmla="*/ 25529 h 518"/>
                  <a:gd name="T114" fmla="*/ 1723 w 398"/>
                  <a:gd name="T115" fmla="*/ 20840 h 518"/>
                  <a:gd name="T116" fmla="*/ 8616 w 398"/>
                  <a:gd name="T117" fmla="*/ 9899 h 518"/>
                  <a:gd name="T118" fmla="*/ 1292 w 398"/>
                  <a:gd name="T119" fmla="*/ 4689 h 5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398" h="518">
                    <a:moveTo>
                      <a:pt x="0" y="1"/>
                    </a:moveTo>
                    <a:lnTo>
                      <a:pt x="6" y="0"/>
                    </a:lnTo>
                    <a:lnTo>
                      <a:pt x="15" y="1"/>
                    </a:lnTo>
                    <a:lnTo>
                      <a:pt x="26" y="2"/>
                    </a:lnTo>
                    <a:lnTo>
                      <a:pt x="39" y="5"/>
                    </a:lnTo>
                    <a:lnTo>
                      <a:pt x="56" y="8"/>
                    </a:lnTo>
                    <a:lnTo>
                      <a:pt x="75" y="11"/>
                    </a:lnTo>
                    <a:lnTo>
                      <a:pt x="95" y="13"/>
                    </a:lnTo>
                    <a:lnTo>
                      <a:pt x="120" y="13"/>
                    </a:lnTo>
                    <a:lnTo>
                      <a:pt x="120" y="17"/>
                    </a:lnTo>
                    <a:lnTo>
                      <a:pt x="118" y="20"/>
                    </a:lnTo>
                    <a:lnTo>
                      <a:pt x="116" y="23"/>
                    </a:lnTo>
                    <a:lnTo>
                      <a:pt x="114" y="26"/>
                    </a:lnTo>
                    <a:lnTo>
                      <a:pt x="107" y="32"/>
                    </a:lnTo>
                    <a:lnTo>
                      <a:pt x="99" y="37"/>
                    </a:lnTo>
                    <a:lnTo>
                      <a:pt x="80" y="47"/>
                    </a:lnTo>
                    <a:lnTo>
                      <a:pt x="66" y="57"/>
                    </a:lnTo>
                    <a:lnTo>
                      <a:pt x="65" y="59"/>
                    </a:lnTo>
                    <a:lnTo>
                      <a:pt x="64" y="61"/>
                    </a:lnTo>
                    <a:lnTo>
                      <a:pt x="64" y="62"/>
                    </a:lnTo>
                    <a:lnTo>
                      <a:pt x="65" y="64"/>
                    </a:lnTo>
                    <a:lnTo>
                      <a:pt x="68" y="66"/>
                    </a:lnTo>
                    <a:lnTo>
                      <a:pt x="71" y="67"/>
                    </a:lnTo>
                    <a:lnTo>
                      <a:pt x="77" y="69"/>
                    </a:lnTo>
                    <a:lnTo>
                      <a:pt x="84" y="70"/>
                    </a:lnTo>
                    <a:lnTo>
                      <a:pt x="103" y="73"/>
                    </a:lnTo>
                    <a:lnTo>
                      <a:pt x="131" y="76"/>
                    </a:lnTo>
                    <a:lnTo>
                      <a:pt x="167" y="79"/>
                    </a:lnTo>
                    <a:lnTo>
                      <a:pt x="213" y="81"/>
                    </a:lnTo>
                    <a:lnTo>
                      <a:pt x="213" y="91"/>
                    </a:lnTo>
                    <a:lnTo>
                      <a:pt x="213" y="105"/>
                    </a:lnTo>
                    <a:lnTo>
                      <a:pt x="210" y="109"/>
                    </a:lnTo>
                    <a:lnTo>
                      <a:pt x="202" y="112"/>
                    </a:lnTo>
                    <a:lnTo>
                      <a:pt x="191" y="116"/>
                    </a:lnTo>
                    <a:lnTo>
                      <a:pt x="179" y="120"/>
                    </a:lnTo>
                    <a:lnTo>
                      <a:pt x="154" y="127"/>
                    </a:lnTo>
                    <a:lnTo>
                      <a:pt x="139" y="130"/>
                    </a:lnTo>
                    <a:lnTo>
                      <a:pt x="142" y="133"/>
                    </a:lnTo>
                    <a:lnTo>
                      <a:pt x="144" y="136"/>
                    </a:lnTo>
                    <a:lnTo>
                      <a:pt x="147" y="138"/>
                    </a:lnTo>
                    <a:lnTo>
                      <a:pt x="150" y="140"/>
                    </a:lnTo>
                    <a:lnTo>
                      <a:pt x="160" y="142"/>
                    </a:lnTo>
                    <a:lnTo>
                      <a:pt x="170" y="143"/>
                    </a:lnTo>
                    <a:lnTo>
                      <a:pt x="191" y="143"/>
                    </a:lnTo>
                    <a:lnTo>
                      <a:pt x="206" y="142"/>
                    </a:lnTo>
                    <a:lnTo>
                      <a:pt x="206" y="147"/>
                    </a:lnTo>
                    <a:lnTo>
                      <a:pt x="208" y="152"/>
                    </a:lnTo>
                    <a:lnTo>
                      <a:pt x="211" y="156"/>
                    </a:lnTo>
                    <a:lnTo>
                      <a:pt x="214" y="161"/>
                    </a:lnTo>
                    <a:lnTo>
                      <a:pt x="223" y="172"/>
                    </a:lnTo>
                    <a:lnTo>
                      <a:pt x="233" y="182"/>
                    </a:lnTo>
                    <a:lnTo>
                      <a:pt x="243" y="191"/>
                    </a:lnTo>
                    <a:lnTo>
                      <a:pt x="250" y="200"/>
                    </a:lnTo>
                    <a:lnTo>
                      <a:pt x="254" y="205"/>
                    </a:lnTo>
                    <a:lnTo>
                      <a:pt x="257" y="209"/>
                    </a:lnTo>
                    <a:lnTo>
                      <a:pt x="258" y="212"/>
                    </a:lnTo>
                    <a:lnTo>
                      <a:pt x="259" y="216"/>
                    </a:lnTo>
                    <a:lnTo>
                      <a:pt x="259" y="223"/>
                    </a:lnTo>
                    <a:lnTo>
                      <a:pt x="260" y="232"/>
                    </a:lnTo>
                    <a:lnTo>
                      <a:pt x="260" y="237"/>
                    </a:lnTo>
                    <a:lnTo>
                      <a:pt x="262" y="241"/>
                    </a:lnTo>
                    <a:lnTo>
                      <a:pt x="263" y="244"/>
                    </a:lnTo>
                    <a:lnTo>
                      <a:pt x="266" y="247"/>
                    </a:lnTo>
                    <a:lnTo>
                      <a:pt x="272" y="254"/>
                    </a:lnTo>
                    <a:lnTo>
                      <a:pt x="277" y="261"/>
                    </a:lnTo>
                    <a:lnTo>
                      <a:pt x="280" y="267"/>
                    </a:lnTo>
                    <a:lnTo>
                      <a:pt x="283" y="273"/>
                    </a:lnTo>
                    <a:lnTo>
                      <a:pt x="286" y="279"/>
                    </a:lnTo>
                    <a:lnTo>
                      <a:pt x="291" y="284"/>
                    </a:lnTo>
                    <a:lnTo>
                      <a:pt x="297" y="288"/>
                    </a:lnTo>
                    <a:lnTo>
                      <a:pt x="305" y="291"/>
                    </a:lnTo>
                    <a:lnTo>
                      <a:pt x="306" y="297"/>
                    </a:lnTo>
                    <a:lnTo>
                      <a:pt x="310" y="304"/>
                    </a:lnTo>
                    <a:lnTo>
                      <a:pt x="315" y="310"/>
                    </a:lnTo>
                    <a:lnTo>
                      <a:pt x="320" y="316"/>
                    </a:lnTo>
                    <a:lnTo>
                      <a:pt x="327" y="320"/>
                    </a:lnTo>
                    <a:lnTo>
                      <a:pt x="334" y="324"/>
                    </a:lnTo>
                    <a:lnTo>
                      <a:pt x="340" y="326"/>
                    </a:lnTo>
                    <a:lnTo>
                      <a:pt x="346" y="327"/>
                    </a:lnTo>
                    <a:lnTo>
                      <a:pt x="346" y="337"/>
                    </a:lnTo>
                    <a:lnTo>
                      <a:pt x="346" y="346"/>
                    </a:lnTo>
                    <a:lnTo>
                      <a:pt x="355" y="343"/>
                    </a:lnTo>
                    <a:lnTo>
                      <a:pt x="363" y="341"/>
                    </a:lnTo>
                    <a:lnTo>
                      <a:pt x="370" y="341"/>
                    </a:lnTo>
                    <a:lnTo>
                      <a:pt x="376" y="342"/>
                    </a:lnTo>
                    <a:lnTo>
                      <a:pt x="389" y="347"/>
                    </a:lnTo>
                    <a:lnTo>
                      <a:pt x="398" y="352"/>
                    </a:lnTo>
                    <a:lnTo>
                      <a:pt x="396" y="365"/>
                    </a:lnTo>
                    <a:lnTo>
                      <a:pt x="394" y="376"/>
                    </a:lnTo>
                    <a:lnTo>
                      <a:pt x="393" y="382"/>
                    </a:lnTo>
                    <a:lnTo>
                      <a:pt x="393" y="389"/>
                    </a:lnTo>
                    <a:lnTo>
                      <a:pt x="395" y="395"/>
                    </a:lnTo>
                    <a:lnTo>
                      <a:pt x="398" y="401"/>
                    </a:lnTo>
                    <a:lnTo>
                      <a:pt x="393" y="402"/>
                    </a:lnTo>
                    <a:lnTo>
                      <a:pt x="387" y="403"/>
                    </a:lnTo>
                    <a:lnTo>
                      <a:pt x="382" y="404"/>
                    </a:lnTo>
                    <a:lnTo>
                      <a:pt x="376" y="406"/>
                    </a:lnTo>
                    <a:lnTo>
                      <a:pt x="372" y="409"/>
                    </a:lnTo>
                    <a:lnTo>
                      <a:pt x="369" y="412"/>
                    </a:lnTo>
                    <a:lnTo>
                      <a:pt x="367" y="415"/>
                    </a:lnTo>
                    <a:lnTo>
                      <a:pt x="365" y="420"/>
                    </a:lnTo>
                    <a:lnTo>
                      <a:pt x="365" y="422"/>
                    </a:lnTo>
                    <a:lnTo>
                      <a:pt x="367" y="424"/>
                    </a:lnTo>
                    <a:lnTo>
                      <a:pt x="368" y="426"/>
                    </a:lnTo>
                    <a:lnTo>
                      <a:pt x="370" y="429"/>
                    </a:lnTo>
                    <a:lnTo>
                      <a:pt x="376" y="433"/>
                    </a:lnTo>
                    <a:lnTo>
                      <a:pt x="385" y="438"/>
                    </a:lnTo>
                    <a:lnTo>
                      <a:pt x="376" y="443"/>
                    </a:lnTo>
                    <a:lnTo>
                      <a:pt x="371" y="447"/>
                    </a:lnTo>
                    <a:lnTo>
                      <a:pt x="367" y="451"/>
                    </a:lnTo>
                    <a:lnTo>
                      <a:pt x="363" y="455"/>
                    </a:lnTo>
                    <a:lnTo>
                      <a:pt x="359" y="463"/>
                    </a:lnTo>
                    <a:lnTo>
                      <a:pt x="352" y="475"/>
                    </a:lnTo>
                    <a:lnTo>
                      <a:pt x="146" y="475"/>
                    </a:lnTo>
                    <a:lnTo>
                      <a:pt x="146" y="487"/>
                    </a:lnTo>
                    <a:lnTo>
                      <a:pt x="146" y="500"/>
                    </a:lnTo>
                    <a:lnTo>
                      <a:pt x="116" y="501"/>
                    </a:lnTo>
                    <a:lnTo>
                      <a:pt x="90" y="503"/>
                    </a:lnTo>
                    <a:lnTo>
                      <a:pt x="78" y="505"/>
                    </a:lnTo>
                    <a:lnTo>
                      <a:pt x="68" y="508"/>
                    </a:lnTo>
                    <a:lnTo>
                      <a:pt x="64" y="510"/>
                    </a:lnTo>
                    <a:lnTo>
                      <a:pt x="59" y="512"/>
                    </a:lnTo>
                    <a:lnTo>
                      <a:pt x="56" y="515"/>
                    </a:lnTo>
                    <a:lnTo>
                      <a:pt x="53" y="518"/>
                    </a:lnTo>
                    <a:lnTo>
                      <a:pt x="54" y="511"/>
                    </a:lnTo>
                    <a:lnTo>
                      <a:pt x="55" y="505"/>
                    </a:lnTo>
                    <a:lnTo>
                      <a:pt x="56" y="499"/>
                    </a:lnTo>
                    <a:lnTo>
                      <a:pt x="58" y="493"/>
                    </a:lnTo>
                    <a:lnTo>
                      <a:pt x="61" y="488"/>
                    </a:lnTo>
                    <a:lnTo>
                      <a:pt x="64" y="484"/>
                    </a:lnTo>
                    <a:lnTo>
                      <a:pt x="68" y="480"/>
                    </a:lnTo>
                    <a:lnTo>
                      <a:pt x="71" y="476"/>
                    </a:lnTo>
                    <a:lnTo>
                      <a:pt x="81" y="470"/>
                    </a:lnTo>
                    <a:lnTo>
                      <a:pt x="91" y="465"/>
                    </a:lnTo>
                    <a:lnTo>
                      <a:pt x="102" y="462"/>
                    </a:lnTo>
                    <a:lnTo>
                      <a:pt x="114" y="458"/>
                    </a:lnTo>
                    <a:lnTo>
                      <a:pt x="136" y="453"/>
                    </a:lnTo>
                    <a:lnTo>
                      <a:pt x="157" y="448"/>
                    </a:lnTo>
                    <a:lnTo>
                      <a:pt x="165" y="444"/>
                    </a:lnTo>
                    <a:lnTo>
                      <a:pt x="172" y="439"/>
                    </a:lnTo>
                    <a:lnTo>
                      <a:pt x="174" y="436"/>
                    </a:lnTo>
                    <a:lnTo>
                      <a:pt x="177" y="433"/>
                    </a:lnTo>
                    <a:lnTo>
                      <a:pt x="179" y="429"/>
                    </a:lnTo>
                    <a:lnTo>
                      <a:pt x="179" y="426"/>
                    </a:lnTo>
                    <a:lnTo>
                      <a:pt x="179" y="428"/>
                    </a:lnTo>
                    <a:lnTo>
                      <a:pt x="177" y="430"/>
                    </a:lnTo>
                    <a:lnTo>
                      <a:pt x="174" y="432"/>
                    </a:lnTo>
                    <a:lnTo>
                      <a:pt x="171" y="434"/>
                    </a:lnTo>
                    <a:lnTo>
                      <a:pt x="162" y="437"/>
                    </a:lnTo>
                    <a:lnTo>
                      <a:pt x="152" y="438"/>
                    </a:lnTo>
                    <a:lnTo>
                      <a:pt x="137" y="437"/>
                    </a:lnTo>
                    <a:lnTo>
                      <a:pt x="111" y="432"/>
                    </a:lnTo>
                    <a:lnTo>
                      <a:pt x="96" y="429"/>
                    </a:lnTo>
                    <a:lnTo>
                      <a:pt x="84" y="425"/>
                    </a:lnTo>
                    <a:lnTo>
                      <a:pt x="80" y="423"/>
                    </a:lnTo>
                    <a:lnTo>
                      <a:pt x="76" y="420"/>
                    </a:lnTo>
                    <a:lnTo>
                      <a:pt x="73" y="417"/>
                    </a:lnTo>
                    <a:lnTo>
                      <a:pt x="73" y="414"/>
                    </a:lnTo>
                    <a:lnTo>
                      <a:pt x="73" y="407"/>
                    </a:lnTo>
                    <a:lnTo>
                      <a:pt x="77" y="402"/>
                    </a:lnTo>
                    <a:lnTo>
                      <a:pt x="80" y="398"/>
                    </a:lnTo>
                    <a:lnTo>
                      <a:pt x="84" y="395"/>
                    </a:lnTo>
                    <a:lnTo>
                      <a:pt x="90" y="392"/>
                    </a:lnTo>
                    <a:lnTo>
                      <a:pt x="95" y="391"/>
                    </a:lnTo>
                    <a:lnTo>
                      <a:pt x="101" y="390"/>
                    </a:lnTo>
                    <a:lnTo>
                      <a:pt x="106" y="389"/>
                    </a:lnTo>
                    <a:lnTo>
                      <a:pt x="106" y="352"/>
                    </a:lnTo>
                    <a:lnTo>
                      <a:pt x="87" y="352"/>
                    </a:lnTo>
                    <a:lnTo>
                      <a:pt x="90" y="345"/>
                    </a:lnTo>
                    <a:lnTo>
                      <a:pt x="94" y="339"/>
                    </a:lnTo>
                    <a:lnTo>
                      <a:pt x="100" y="334"/>
                    </a:lnTo>
                    <a:lnTo>
                      <a:pt x="105" y="329"/>
                    </a:lnTo>
                    <a:lnTo>
                      <a:pt x="117" y="323"/>
                    </a:lnTo>
                    <a:lnTo>
                      <a:pt x="129" y="319"/>
                    </a:lnTo>
                    <a:lnTo>
                      <a:pt x="142" y="315"/>
                    </a:lnTo>
                    <a:lnTo>
                      <a:pt x="154" y="309"/>
                    </a:lnTo>
                    <a:lnTo>
                      <a:pt x="159" y="306"/>
                    </a:lnTo>
                    <a:lnTo>
                      <a:pt x="163" y="302"/>
                    </a:lnTo>
                    <a:lnTo>
                      <a:pt x="169" y="297"/>
                    </a:lnTo>
                    <a:lnTo>
                      <a:pt x="172" y="291"/>
                    </a:lnTo>
                    <a:lnTo>
                      <a:pt x="166" y="286"/>
                    </a:lnTo>
                    <a:lnTo>
                      <a:pt x="159" y="281"/>
                    </a:lnTo>
                    <a:lnTo>
                      <a:pt x="154" y="277"/>
                    </a:lnTo>
                    <a:lnTo>
                      <a:pt x="148" y="271"/>
                    </a:lnTo>
                    <a:lnTo>
                      <a:pt x="145" y="265"/>
                    </a:lnTo>
                    <a:lnTo>
                      <a:pt x="142" y="260"/>
                    </a:lnTo>
                    <a:lnTo>
                      <a:pt x="140" y="254"/>
                    </a:lnTo>
                    <a:lnTo>
                      <a:pt x="139" y="247"/>
                    </a:lnTo>
                    <a:lnTo>
                      <a:pt x="125" y="247"/>
                    </a:lnTo>
                    <a:lnTo>
                      <a:pt x="113" y="245"/>
                    </a:lnTo>
                    <a:lnTo>
                      <a:pt x="103" y="242"/>
                    </a:lnTo>
                    <a:lnTo>
                      <a:pt x="94" y="239"/>
                    </a:lnTo>
                    <a:lnTo>
                      <a:pt x="88" y="235"/>
                    </a:lnTo>
                    <a:lnTo>
                      <a:pt x="83" y="229"/>
                    </a:lnTo>
                    <a:lnTo>
                      <a:pt x="80" y="224"/>
                    </a:lnTo>
                    <a:lnTo>
                      <a:pt x="80" y="216"/>
                    </a:lnTo>
                    <a:lnTo>
                      <a:pt x="80" y="209"/>
                    </a:lnTo>
                    <a:lnTo>
                      <a:pt x="82" y="203"/>
                    </a:lnTo>
                    <a:lnTo>
                      <a:pt x="86" y="198"/>
                    </a:lnTo>
                    <a:lnTo>
                      <a:pt x="90" y="192"/>
                    </a:lnTo>
                    <a:lnTo>
                      <a:pt x="93" y="186"/>
                    </a:lnTo>
                    <a:lnTo>
                      <a:pt x="96" y="180"/>
                    </a:lnTo>
                    <a:lnTo>
                      <a:pt x="99" y="174"/>
                    </a:lnTo>
                    <a:lnTo>
                      <a:pt x="100" y="168"/>
                    </a:lnTo>
                    <a:lnTo>
                      <a:pt x="92" y="171"/>
                    </a:lnTo>
                    <a:lnTo>
                      <a:pt x="86" y="175"/>
                    </a:lnTo>
                    <a:lnTo>
                      <a:pt x="80" y="180"/>
                    </a:lnTo>
                    <a:lnTo>
                      <a:pt x="73" y="186"/>
                    </a:lnTo>
                    <a:lnTo>
                      <a:pt x="64" y="199"/>
                    </a:lnTo>
                    <a:lnTo>
                      <a:pt x="53" y="210"/>
                    </a:lnTo>
                    <a:lnTo>
                      <a:pt x="31" y="179"/>
                    </a:lnTo>
                    <a:lnTo>
                      <a:pt x="22" y="162"/>
                    </a:lnTo>
                    <a:lnTo>
                      <a:pt x="20" y="157"/>
                    </a:lnTo>
                    <a:lnTo>
                      <a:pt x="20" y="153"/>
                    </a:lnTo>
                    <a:lnTo>
                      <a:pt x="20" y="148"/>
                    </a:lnTo>
                    <a:lnTo>
                      <a:pt x="20" y="142"/>
                    </a:lnTo>
                    <a:lnTo>
                      <a:pt x="17" y="141"/>
                    </a:lnTo>
                    <a:lnTo>
                      <a:pt x="16" y="138"/>
                    </a:lnTo>
                    <a:lnTo>
                      <a:pt x="15" y="135"/>
                    </a:lnTo>
                    <a:lnTo>
                      <a:pt x="14" y="131"/>
                    </a:lnTo>
                    <a:lnTo>
                      <a:pt x="14" y="121"/>
                    </a:lnTo>
                    <a:lnTo>
                      <a:pt x="15" y="110"/>
                    </a:lnTo>
                    <a:lnTo>
                      <a:pt x="17" y="84"/>
                    </a:lnTo>
                    <a:lnTo>
                      <a:pt x="20" y="63"/>
                    </a:lnTo>
                    <a:lnTo>
                      <a:pt x="21" y="59"/>
                    </a:lnTo>
                    <a:lnTo>
                      <a:pt x="21" y="55"/>
                    </a:lnTo>
                    <a:lnTo>
                      <a:pt x="20" y="51"/>
                    </a:lnTo>
                    <a:lnTo>
                      <a:pt x="19" y="49"/>
                    </a:lnTo>
                    <a:lnTo>
                      <a:pt x="15" y="45"/>
                    </a:lnTo>
                    <a:lnTo>
                      <a:pt x="11" y="43"/>
                    </a:lnTo>
                    <a:lnTo>
                      <a:pt x="6" y="41"/>
                    </a:lnTo>
                    <a:lnTo>
                      <a:pt x="4" y="40"/>
                    </a:lnTo>
                    <a:lnTo>
                      <a:pt x="3" y="39"/>
                    </a:lnTo>
                    <a:lnTo>
                      <a:pt x="6" y="37"/>
                    </a:lnTo>
                    <a:lnTo>
                      <a:pt x="13" y="28"/>
                    </a:lnTo>
                    <a:lnTo>
                      <a:pt x="20" y="19"/>
                    </a:lnTo>
                    <a:lnTo>
                      <a:pt x="20" y="13"/>
                    </a:lnTo>
                    <a:lnTo>
                      <a:pt x="11" y="11"/>
                    </a:lnTo>
                    <a:lnTo>
                      <a:pt x="5" y="10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0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Freeform 13">
                <a:extLst>
                  <a:ext uri="{FF2B5EF4-FFF2-40B4-BE49-F238E27FC236}">
                    <a16:creationId xmlns:a16="http://schemas.microsoft.com/office/drawing/2014/main" id="{2518C65A-535A-3996-7179-BE17C1564C28}"/>
                  </a:ext>
                </a:extLst>
              </p:cNvPr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2971056" y="2531070"/>
                <a:ext cx="169862" cy="76200"/>
              </a:xfrm>
              <a:custGeom>
                <a:avLst/>
                <a:gdLst>
                  <a:gd name="T0" fmla="*/ 84486 w 382"/>
                  <a:gd name="T1" fmla="*/ 10812 h 148"/>
                  <a:gd name="T2" fmla="*/ 78706 w 382"/>
                  <a:gd name="T3" fmla="*/ 15961 h 148"/>
                  <a:gd name="T4" fmla="*/ 77372 w 382"/>
                  <a:gd name="T5" fmla="*/ 23169 h 148"/>
                  <a:gd name="T6" fmla="*/ 74704 w 382"/>
                  <a:gd name="T7" fmla="*/ 27288 h 148"/>
                  <a:gd name="T8" fmla="*/ 73814 w 382"/>
                  <a:gd name="T9" fmla="*/ 31407 h 148"/>
                  <a:gd name="T10" fmla="*/ 78706 w 382"/>
                  <a:gd name="T11" fmla="*/ 38100 h 148"/>
                  <a:gd name="T12" fmla="*/ 68923 w 382"/>
                  <a:gd name="T13" fmla="*/ 44278 h 148"/>
                  <a:gd name="T14" fmla="*/ 48024 w 382"/>
                  <a:gd name="T15" fmla="*/ 49427 h 148"/>
                  <a:gd name="T16" fmla="*/ 34239 w 382"/>
                  <a:gd name="T17" fmla="*/ 49942 h 148"/>
                  <a:gd name="T18" fmla="*/ 23123 w 382"/>
                  <a:gd name="T19" fmla="*/ 48912 h 148"/>
                  <a:gd name="T20" fmla="*/ 1779 w 382"/>
                  <a:gd name="T21" fmla="*/ 57150 h 148"/>
                  <a:gd name="T22" fmla="*/ 0 w 382"/>
                  <a:gd name="T23" fmla="*/ 66418 h 148"/>
                  <a:gd name="T24" fmla="*/ 1779 w 382"/>
                  <a:gd name="T25" fmla="*/ 67447 h 148"/>
                  <a:gd name="T26" fmla="*/ 5336 w 382"/>
                  <a:gd name="T27" fmla="*/ 67447 h 148"/>
                  <a:gd name="T28" fmla="*/ 22678 w 382"/>
                  <a:gd name="T29" fmla="*/ 66418 h 148"/>
                  <a:gd name="T30" fmla="*/ 50692 w 382"/>
                  <a:gd name="T31" fmla="*/ 65388 h 148"/>
                  <a:gd name="T32" fmla="*/ 54694 w 382"/>
                  <a:gd name="T33" fmla="*/ 68992 h 148"/>
                  <a:gd name="T34" fmla="*/ 60919 w 382"/>
                  <a:gd name="T35" fmla="*/ 72596 h 148"/>
                  <a:gd name="T36" fmla="*/ 70702 w 382"/>
                  <a:gd name="T37" fmla="*/ 75685 h 148"/>
                  <a:gd name="T38" fmla="*/ 82263 w 382"/>
                  <a:gd name="T39" fmla="*/ 76200 h 148"/>
                  <a:gd name="T40" fmla="*/ 93380 w 382"/>
                  <a:gd name="T41" fmla="*/ 76200 h 148"/>
                  <a:gd name="T42" fmla="*/ 103607 w 382"/>
                  <a:gd name="T43" fmla="*/ 76200 h 148"/>
                  <a:gd name="T44" fmla="*/ 113390 w 382"/>
                  <a:gd name="T45" fmla="*/ 76200 h 148"/>
                  <a:gd name="T46" fmla="*/ 122283 w 382"/>
                  <a:gd name="T47" fmla="*/ 73626 h 148"/>
                  <a:gd name="T48" fmla="*/ 133844 w 382"/>
                  <a:gd name="T49" fmla="*/ 68992 h 148"/>
                  <a:gd name="T50" fmla="*/ 148518 w 382"/>
                  <a:gd name="T51" fmla="*/ 62299 h 148"/>
                  <a:gd name="T52" fmla="*/ 156967 w 382"/>
                  <a:gd name="T53" fmla="*/ 53031 h 148"/>
                  <a:gd name="T54" fmla="*/ 165415 w 382"/>
                  <a:gd name="T55" fmla="*/ 37070 h 148"/>
                  <a:gd name="T56" fmla="*/ 167194 w 382"/>
                  <a:gd name="T57" fmla="*/ 26773 h 148"/>
                  <a:gd name="T58" fmla="*/ 161413 w 382"/>
                  <a:gd name="T59" fmla="*/ 22654 h 148"/>
                  <a:gd name="T60" fmla="*/ 158745 w 382"/>
                  <a:gd name="T61" fmla="*/ 16476 h 148"/>
                  <a:gd name="T62" fmla="*/ 154299 w 382"/>
                  <a:gd name="T63" fmla="*/ 11327 h 148"/>
                  <a:gd name="T64" fmla="*/ 148518 w 382"/>
                  <a:gd name="T65" fmla="*/ 8753 h 148"/>
                  <a:gd name="T66" fmla="*/ 141848 w 382"/>
                  <a:gd name="T67" fmla="*/ 4119 h 148"/>
                  <a:gd name="T68" fmla="*/ 90267 w 382"/>
                  <a:gd name="T69" fmla="*/ 9268 h 14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382" h="148">
                    <a:moveTo>
                      <a:pt x="203" y="18"/>
                    </a:moveTo>
                    <a:lnTo>
                      <a:pt x="190" y="21"/>
                    </a:lnTo>
                    <a:lnTo>
                      <a:pt x="177" y="24"/>
                    </a:lnTo>
                    <a:lnTo>
                      <a:pt x="177" y="31"/>
                    </a:lnTo>
                    <a:lnTo>
                      <a:pt x="175" y="40"/>
                    </a:lnTo>
                    <a:lnTo>
                      <a:pt x="174" y="45"/>
                    </a:lnTo>
                    <a:lnTo>
                      <a:pt x="172" y="49"/>
                    </a:lnTo>
                    <a:lnTo>
                      <a:pt x="168" y="53"/>
                    </a:lnTo>
                    <a:lnTo>
                      <a:pt x="164" y="55"/>
                    </a:lnTo>
                    <a:lnTo>
                      <a:pt x="166" y="61"/>
                    </a:lnTo>
                    <a:lnTo>
                      <a:pt x="170" y="67"/>
                    </a:lnTo>
                    <a:lnTo>
                      <a:pt x="177" y="74"/>
                    </a:lnTo>
                    <a:lnTo>
                      <a:pt x="184" y="80"/>
                    </a:lnTo>
                    <a:lnTo>
                      <a:pt x="155" y="86"/>
                    </a:lnTo>
                    <a:lnTo>
                      <a:pt x="125" y="93"/>
                    </a:lnTo>
                    <a:lnTo>
                      <a:pt x="108" y="96"/>
                    </a:lnTo>
                    <a:lnTo>
                      <a:pt x="88" y="97"/>
                    </a:lnTo>
                    <a:lnTo>
                      <a:pt x="77" y="97"/>
                    </a:lnTo>
                    <a:lnTo>
                      <a:pt x="65" y="96"/>
                    </a:lnTo>
                    <a:lnTo>
                      <a:pt x="52" y="95"/>
                    </a:lnTo>
                    <a:lnTo>
                      <a:pt x="38" y="93"/>
                    </a:lnTo>
                    <a:lnTo>
                      <a:pt x="4" y="111"/>
                    </a:lnTo>
                    <a:lnTo>
                      <a:pt x="1" y="122"/>
                    </a:lnTo>
                    <a:lnTo>
                      <a:pt x="0" y="129"/>
                    </a:lnTo>
                    <a:lnTo>
                      <a:pt x="1" y="130"/>
                    </a:lnTo>
                    <a:lnTo>
                      <a:pt x="4" y="131"/>
                    </a:lnTo>
                    <a:lnTo>
                      <a:pt x="7" y="131"/>
                    </a:lnTo>
                    <a:lnTo>
                      <a:pt x="12" y="131"/>
                    </a:lnTo>
                    <a:lnTo>
                      <a:pt x="28" y="131"/>
                    </a:lnTo>
                    <a:lnTo>
                      <a:pt x="51" y="129"/>
                    </a:lnTo>
                    <a:lnTo>
                      <a:pt x="110" y="123"/>
                    </a:lnTo>
                    <a:lnTo>
                      <a:pt x="114" y="127"/>
                    </a:lnTo>
                    <a:lnTo>
                      <a:pt x="119" y="131"/>
                    </a:lnTo>
                    <a:lnTo>
                      <a:pt x="123" y="134"/>
                    </a:lnTo>
                    <a:lnTo>
                      <a:pt x="128" y="137"/>
                    </a:lnTo>
                    <a:lnTo>
                      <a:pt x="137" y="141"/>
                    </a:lnTo>
                    <a:lnTo>
                      <a:pt x="148" y="144"/>
                    </a:lnTo>
                    <a:lnTo>
                      <a:pt x="159" y="147"/>
                    </a:lnTo>
                    <a:lnTo>
                      <a:pt x="172" y="148"/>
                    </a:lnTo>
                    <a:lnTo>
                      <a:pt x="185" y="148"/>
                    </a:lnTo>
                    <a:lnTo>
                      <a:pt x="197" y="148"/>
                    </a:lnTo>
                    <a:lnTo>
                      <a:pt x="210" y="148"/>
                    </a:lnTo>
                    <a:lnTo>
                      <a:pt x="222" y="148"/>
                    </a:lnTo>
                    <a:lnTo>
                      <a:pt x="233" y="148"/>
                    </a:lnTo>
                    <a:lnTo>
                      <a:pt x="243" y="148"/>
                    </a:lnTo>
                    <a:lnTo>
                      <a:pt x="255" y="148"/>
                    </a:lnTo>
                    <a:lnTo>
                      <a:pt x="265" y="145"/>
                    </a:lnTo>
                    <a:lnTo>
                      <a:pt x="275" y="143"/>
                    </a:lnTo>
                    <a:lnTo>
                      <a:pt x="284" y="140"/>
                    </a:lnTo>
                    <a:lnTo>
                      <a:pt x="301" y="134"/>
                    </a:lnTo>
                    <a:lnTo>
                      <a:pt x="323" y="129"/>
                    </a:lnTo>
                    <a:lnTo>
                      <a:pt x="334" y="121"/>
                    </a:lnTo>
                    <a:lnTo>
                      <a:pt x="344" y="113"/>
                    </a:lnTo>
                    <a:lnTo>
                      <a:pt x="353" y="103"/>
                    </a:lnTo>
                    <a:lnTo>
                      <a:pt x="360" y="93"/>
                    </a:lnTo>
                    <a:lnTo>
                      <a:pt x="372" y="72"/>
                    </a:lnTo>
                    <a:lnTo>
                      <a:pt x="382" y="55"/>
                    </a:lnTo>
                    <a:lnTo>
                      <a:pt x="376" y="52"/>
                    </a:lnTo>
                    <a:lnTo>
                      <a:pt x="367" y="47"/>
                    </a:lnTo>
                    <a:lnTo>
                      <a:pt x="363" y="44"/>
                    </a:lnTo>
                    <a:lnTo>
                      <a:pt x="359" y="39"/>
                    </a:lnTo>
                    <a:lnTo>
                      <a:pt x="357" y="32"/>
                    </a:lnTo>
                    <a:lnTo>
                      <a:pt x="356" y="24"/>
                    </a:lnTo>
                    <a:lnTo>
                      <a:pt x="347" y="22"/>
                    </a:lnTo>
                    <a:lnTo>
                      <a:pt x="341" y="20"/>
                    </a:lnTo>
                    <a:lnTo>
                      <a:pt x="334" y="17"/>
                    </a:lnTo>
                    <a:lnTo>
                      <a:pt x="330" y="14"/>
                    </a:lnTo>
                    <a:lnTo>
                      <a:pt x="319" y="8"/>
                    </a:lnTo>
                    <a:lnTo>
                      <a:pt x="303" y="0"/>
                    </a:lnTo>
                    <a:lnTo>
                      <a:pt x="203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Freeform 14">
                <a:extLst>
                  <a:ext uri="{FF2B5EF4-FFF2-40B4-BE49-F238E27FC236}">
                    <a16:creationId xmlns:a16="http://schemas.microsoft.com/office/drawing/2014/main" id="{A061F108-E2F5-832F-EFBB-0D58B3E478FB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463306" y="2380258"/>
                <a:ext cx="1281112" cy="1038225"/>
              </a:xfrm>
              <a:custGeom>
                <a:avLst/>
                <a:gdLst>
                  <a:gd name="T0" fmla="*/ 162757 w 2936"/>
                  <a:gd name="T1" fmla="*/ 560736 h 1983"/>
                  <a:gd name="T2" fmla="*/ 167993 w 2936"/>
                  <a:gd name="T3" fmla="*/ 618851 h 1983"/>
                  <a:gd name="T4" fmla="*/ 208573 w 2936"/>
                  <a:gd name="T5" fmla="*/ 710998 h 1983"/>
                  <a:gd name="T6" fmla="*/ 335114 w 2936"/>
                  <a:gd name="T7" fmla="*/ 781156 h 1983"/>
                  <a:gd name="T8" fmla="*/ 452055 w 2936"/>
                  <a:gd name="T9" fmla="*/ 812569 h 1983"/>
                  <a:gd name="T10" fmla="*/ 490453 w 2936"/>
                  <a:gd name="T11" fmla="*/ 800527 h 1983"/>
                  <a:gd name="T12" fmla="*/ 611321 w 2936"/>
                  <a:gd name="T13" fmla="*/ 758119 h 1983"/>
                  <a:gd name="T14" fmla="*/ 675027 w 2936"/>
                  <a:gd name="T15" fmla="*/ 807334 h 1983"/>
                  <a:gd name="T16" fmla="*/ 688118 w 2936"/>
                  <a:gd name="T17" fmla="*/ 888486 h 1983"/>
                  <a:gd name="T18" fmla="*/ 701208 w 2936"/>
                  <a:gd name="T19" fmla="*/ 928277 h 1983"/>
                  <a:gd name="T20" fmla="*/ 744406 w 2936"/>
                  <a:gd name="T21" fmla="*/ 1001052 h 1983"/>
                  <a:gd name="T22" fmla="*/ 803749 w 2936"/>
                  <a:gd name="T23" fmla="*/ 973303 h 1983"/>
                  <a:gd name="T24" fmla="*/ 904109 w 2936"/>
                  <a:gd name="T25" fmla="*/ 970685 h 1983"/>
                  <a:gd name="T26" fmla="*/ 988324 w 2936"/>
                  <a:gd name="T27" fmla="*/ 1038225 h 1983"/>
                  <a:gd name="T28" fmla="*/ 1028468 w 2936"/>
                  <a:gd name="T29" fmla="*/ 1000005 h 1983"/>
                  <a:gd name="T30" fmla="*/ 1072102 w 2936"/>
                  <a:gd name="T31" fmla="*/ 976968 h 1983"/>
                  <a:gd name="T32" fmla="*/ 1110937 w 2936"/>
                  <a:gd name="T33" fmla="*/ 956026 h 1983"/>
                  <a:gd name="T34" fmla="*/ 1170716 w 2936"/>
                  <a:gd name="T35" fmla="*/ 906811 h 1983"/>
                  <a:gd name="T36" fmla="*/ 1186425 w 2936"/>
                  <a:gd name="T37" fmla="*/ 846077 h 1983"/>
                  <a:gd name="T38" fmla="*/ 1219151 w 2936"/>
                  <a:gd name="T39" fmla="*/ 743459 h 1983"/>
                  <a:gd name="T40" fmla="*/ 1180316 w 2936"/>
                  <a:gd name="T41" fmla="*/ 719899 h 1983"/>
                  <a:gd name="T42" fmla="*/ 1151954 w 2936"/>
                  <a:gd name="T43" fmla="*/ 666495 h 1983"/>
                  <a:gd name="T44" fmla="*/ 1164608 w 2936"/>
                  <a:gd name="T45" fmla="*/ 642412 h 1983"/>
                  <a:gd name="T46" fmla="*/ 1104828 w 2936"/>
                  <a:gd name="T47" fmla="*/ 555500 h 1983"/>
                  <a:gd name="T48" fmla="*/ 1127082 w 2936"/>
                  <a:gd name="T49" fmla="*/ 519898 h 1983"/>
                  <a:gd name="T50" fmla="*/ 1070357 w 2936"/>
                  <a:gd name="T51" fmla="*/ 503667 h 1983"/>
                  <a:gd name="T52" fmla="*/ 1017995 w 2936"/>
                  <a:gd name="T53" fmla="*/ 464400 h 1983"/>
                  <a:gd name="T54" fmla="*/ 1033267 w 2936"/>
                  <a:gd name="T55" fmla="*/ 437698 h 1983"/>
                  <a:gd name="T56" fmla="*/ 1065993 w 2936"/>
                  <a:gd name="T57" fmla="*/ 395813 h 1983"/>
                  <a:gd name="T58" fmla="*/ 1089120 w 2936"/>
                  <a:gd name="T59" fmla="*/ 408379 h 1983"/>
                  <a:gd name="T60" fmla="*/ 1104828 w 2936"/>
                  <a:gd name="T61" fmla="*/ 446599 h 1983"/>
                  <a:gd name="T62" fmla="*/ 1173335 w 2936"/>
                  <a:gd name="T63" fmla="*/ 399478 h 1983"/>
                  <a:gd name="T64" fmla="*/ 1233987 w 2936"/>
                  <a:gd name="T65" fmla="*/ 352358 h 1983"/>
                  <a:gd name="T66" fmla="*/ 1259295 w 2936"/>
                  <a:gd name="T67" fmla="*/ 295289 h 1983"/>
                  <a:gd name="T68" fmla="*/ 1277621 w 2936"/>
                  <a:gd name="T69" fmla="*/ 258640 h 1983"/>
                  <a:gd name="T70" fmla="*/ 1262349 w 2936"/>
                  <a:gd name="T71" fmla="*/ 160734 h 1983"/>
                  <a:gd name="T72" fmla="*/ 1187734 w 2936"/>
                  <a:gd name="T73" fmla="*/ 178535 h 1983"/>
                  <a:gd name="T74" fmla="*/ 1073848 w 2936"/>
                  <a:gd name="T75" fmla="*/ 107330 h 1983"/>
                  <a:gd name="T76" fmla="*/ 1003596 w 2936"/>
                  <a:gd name="T77" fmla="*/ 46597 h 1983"/>
                  <a:gd name="T78" fmla="*/ 863965 w 2936"/>
                  <a:gd name="T79" fmla="*/ 27749 h 1983"/>
                  <a:gd name="T80" fmla="*/ 875747 w 2936"/>
                  <a:gd name="T81" fmla="*/ 81152 h 1983"/>
                  <a:gd name="T82" fmla="*/ 851747 w 2936"/>
                  <a:gd name="T83" fmla="*/ 118849 h 1983"/>
                  <a:gd name="T84" fmla="*/ 883601 w 2936"/>
                  <a:gd name="T85" fmla="*/ 183247 h 1983"/>
                  <a:gd name="T86" fmla="*/ 936399 w 2936"/>
                  <a:gd name="T87" fmla="*/ 193718 h 1983"/>
                  <a:gd name="T88" fmla="*/ 890582 w 2936"/>
                  <a:gd name="T89" fmla="*/ 238221 h 1983"/>
                  <a:gd name="T90" fmla="*/ 825130 w 2936"/>
                  <a:gd name="T91" fmla="*/ 298431 h 1983"/>
                  <a:gd name="T92" fmla="*/ 711244 w 2936"/>
                  <a:gd name="T93" fmla="*/ 373300 h 1983"/>
                  <a:gd name="T94" fmla="*/ 535833 w 2936"/>
                  <a:gd name="T95" fmla="*/ 345028 h 1983"/>
                  <a:gd name="T96" fmla="*/ 452055 w 2936"/>
                  <a:gd name="T97" fmla="*/ 293195 h 1983"/>
                  <a:gd name="T98" fmla="*/ 328132 w 2936"/>
                  <a:gd name="T99" fmla="*/ 259164 h 1983"/>
                  <a:gd name="T100" fmla="*/ 299333 w 2936"/>
                  <a:gd name="T101" fmla="*/ 198430 h 1983"/>
                  <a:gd name="T102" fmla="*/ 223409 w 2936"/>
                  <a:gd name="T103" fmla="*/ 156545 h 1983"/>
                  <a:gd name="T104" fmla="*/ 187629 w 2936"/>
                  <a:gd name="T105" fmla="*/ 162828 h 1983"/>
                  <a:gd name="T106" fmla="*/ 184574 w 2936"/>
                  <a:gd name="T107" fmla="*/ 203142 h 1983"/>
                  <a:gd name="T108" fmla="*/ 133086 w 2936"/>
                  <a:gd name="T109" fmla="*/ 200001 h 1983"/>
                  <a:gd name="T110" fmla="*/ 99051 w 2936"/>
                  <a:gd name="T111" fmla="*/ 265446 h 1983"/>
                  <a:gd name="T112" fmla="*/ 113450 w 2936"/>
                  <a:gd name="T113" fmla="*/ 311520 h 1983"/>
                  <a:gd name="T114" fmla="*/ 109959 w 2936"/>
                  <a:gd name="T115" fmla="*/ 374871 h 1983"/>
                  <a:gd name="T116" fmla="*/ 51489 w 2936"/>
                  <a:gd name="T117" fmla="*/ 408903 h 1983"/>
                  <a:gd name="T118" fmla="*/ 17454 w 2936"/>
                  <a:gd name="T119" fmla="*/ 468065 h 198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36" h="1983">
                    <a:moveTo>
                      <a:pt x="98" y="954"/>
                    </a:moveTo>
                    <a:lnTo>
                      <a:pt x="129" y="989"/>
                    </a:lnTo>
                    <a:lnTo>
                      <a:pt x="157" y="1017"/>
                    </a:lnTo>
                    <a:lnTo>
                      <a:pt x="170" y="1029"/>
                    </a:lnTo>
                    <a:lnTo>
                      <a:pt x="182" y="1041"/>
                    </a:lnTo>
                    <a:lnTo>
                      <a:pt x="194" y="1050"/>
                    </a:lnTo>
                    <a:lnTo>
                      <a:pt x="205" y="1059"/>
                    </a:lnTo>
                    <a:lnTo>
                      <a:pt x="216" y="1066"/>
                    </a:lnTo>
                    <a:lnTo>
                      <a:pt x="227" y="1072"/>
                    </a:lnTo>
                    <a:lnTo>
                      <a:pt x="238" y="1076"/>
                    </a:lnTo>
                    <a:lnTo>
                      <a:pt x="248" y="1080"/>
                    </a:lnTo>
                    <a:lnTo>
                      <a:pt x="259" y="1082"/>
                    </a:lnTo>
                    <a:lnTo>
                      <a:pt x="270" y="1084"/>
                    </a:lnTo>
                    <a:lnTo>
                      <a:pt x="281" y="1084"/>
                    </a:lnTo>
                    <a:lnTo>
                      <a:pt x="292" y="1084"/>
                    </a:lnTo>
                    <a:lnTo>
                      <a:pt x="364" y="1065"/>
                    </a:lnTo>
                    <a:lnTo>
                      <a:pt x="373" y="1071"/>
                    </a:lnTo>
                    <a:lnTo>
                      <a:pt x="383" y="1079"/>
                    </a:lnTo>
                    <a:lnTo>
                      <a:pt x="393" y="1090"/>
                    </a:lnTo>
                    <a:lnTo>
                      <a:pt x="401" y="1102"/>
                    </a:lnTo>
                    <a:lnTo>
                      <a:pt x="410" y="1114"/>
                    </a:lnTo>
                    <a:lnTo>
                      <a:pt x="418" y="1127"/>
                    </a:lnTo>
                    <a:lnTo>
                      <a:pt x="420" y="1133"/>
                    </a:lnTo>
                    <a:lnTo>
                      <a:pt x="422" y="1139"/>
                    </a:lnTo>
                    <a:lnTo>
                      <a:pt x="423" y="1145"/>
                    </a:lnTo>
                    <a:lnTo>
                      <a:pt x="425" y="1151"/>
                    </a:lnTo>
                    <a:lnTo>
                      <a:pt x="423" y="1157"/>
                    </a:lnTo>
                    <a:lnTo>
                      <a:pt x="420" y="1162"/>
                    </a:lnTo>
                    <a:lnTo>
                      <a:pt x="416" y="1167"/>
                    </a:lnTo>
                    <a:lnTo>
                      <a:pt x="409" y="1172"/>
                    </a:lnTo>
                    <a:lnTo>
                      <a:pt x="403" y="1176"/>
                    </a:lnTo>
                    <a:lnTo>
                      <a:pt x="396" y="1179"/>
                    </a:lnTo>
                    <a:lnTo>
                      <a:pt x="390" y="1182"/>
                    </a:lnTo>
                    <a:lnTo>
                      <a:pt x="385" y="1182"/>
                    </a:lnTo>
                    <a:lnTo>
                      <a:pt x="399" y="1200"/>
                    </a:lnTo>
                    <a:lnTo>
                      <a:pt x="412" y="1217"/>
                    </a:lnTo>
                    <a:lnTo>
                      <a:pt x="419" y="1226"/>
                    </a:lnTo>
                    <a:lnTo>
                      <a:pt x="423" y="1235"/>
                    </a:lnTo>
                    <a:lnTo>
                      <a:pt x="428" y="1245"/>
                    </a:lnTo>
                    <a:lnTo>
                      <a:pt x="431" y="1256"/>
                    </a:lnTo>
                    <a:lnTo>
                      <a:pt x="385" y="1256"/>
                    </a:lnTo>
                    <a:lnTo>
                      <a:pt x="385" y="1287"/>
                    </a:lnTo>
                    <a:lnTo>
                      <a:pt x="390" y="1300"/>
                    </a:lnTo>
                    <a:lnTo>
                      <a:pt x="397" y="1311"/>
                    </a:lnTo>
                    <a:lnTo>
                      <a:pt x="405" y="1321"/>
                    </a:lnTo>
                    <a:lnTo>
                      <a:pt x="414" y="1328"/>
                    </a:lnTo>
                    <a:lnTo>
                      <a:pt x="423" y="1335"/>
                    </a:lnTo>
                    <a:lnTo>
                      <a:pt x="434" y="1340"/>
                    </a:lnTo>
                    <a:lnTo>
                      <a:pt x="444" y="1345"/>
                    </a:lnTo>
                    <a:lnTo>
                      <a:pt x="456" y="1349"/>
                    </a:lnTo>
                    <a:lnTo>
                      <a:pt x="478" y="1358"/>
                    </a:lnTo>
                    <a:lnTo>
                      <a:pt x="500" y="1367"/>
                    </a:lnTo>
                    <a:lnTo>
                      <a:pt x="510" y="1373"/>
                    </a:lnTo>
                    <a:lnTo>
                      <a:pt x="520" y="1381"/>
                    </a:lnTo>
                    <a:lnTo>
                      <a:pt x="529" y="1389"/>
                    </a:lnTo>
                    <a:lnTo>
                      <a:pt x="538" y="1398"/>
                    </a:lnTo>
                    <a:lnTo>
                      <a:pt x="617" y="1404"/>
                    </a:lnTo>
                    <a:lnTo>
                      <a:pt x="620" y="1408"/>
                    </a:lnTo>
                    <a:lnTo>
                      <a:pt x="623" y="1411"/>
                    </a:lnTo>
                    <a:lnTo>
                      <a:pt x="628" y="1414"/>
                    </a:lnTo>
                    <a:lnTo>
                      <a:pt x="633" y="1417"/>
                    </a:lnTo>
                    <a:lnTo>
                      <a:pt x="644" y="1422"/>
                    </a:lnTo>
                    <a:lnTo>
                      <a:pt x="656" y="1427"/>
                    </a:lnTo>
                    <a:lnTo>
                      <a:pt x="678" y="1436"/>
                    </a:lnTo>
                    <a:lnTo>
                      <a:pt x="690" y="1441"/>
                    </a:lnTo>
                    <a:lnTo>
                      <a:pt x="723" y="1462"/>
                    </a:lnTo>
                    <a:lnTo>
                      <a:pt x="754" y="1481"/>
                    </a:lnTo>
                    <a:lnTo>
                      <a:pt x="768" y="1492"/>
                    </a:lnTo>
                    <a:lnTo>
                      <a:pt x="784" y="1501"/>
                    </a:lnTo>
                    <a:lnTo>
                      <a:pt x="798" y="1509"/>
                    </a:lnTo>
                    <a:lnTo>
                      <a:pt x="814" y="1517"/>
                    </a:lnTo>
                    <a:lnTo>
                      <a:pt x="830" y="1525"/>
                    </a:lnTo>
                    <a:lnTo>
                      <a:pt x="847" y="1531"/>
                    </a:lnTo>
                    <a:lnTo>
                      <a:pt x="866" y="1537"/>
                    </a:lnTo>
                    <a:lnTo>
                      <a:pt x="886" y="1543"/>
                    </a:lnTo>
                    <a:lnTo>
                      <a:pt x="907" y="1547"/>
                    </a:lnTo>
                    <a:lnTo>
                      <a:pt x="930" y="1550"/>
                    </a:lnTo>
                    <a:lnTo>
                      <a:pt x="955" y="1552"/>
                    </a:lnTo>
                    <a:lnTo>
                      <a:pt x="982" y="1552"/>
                    </a:lnTo>
                    <a:lnTo>
                      <a:pt x="982" y="1521"/>
                    </a:lnTo>
                    <a:lnTo>
                      <a:pt x="1015" y="1521"/>
                    </a:lnTo>
                    <a:lnTo>
                      <a:pt x="1021" y="1532"/>
                    </a:lnTo>
                    <a:lnTo>
                      <a:pt x="1025" y="1539"/>
                    </a:lnTo>
                    <a:lnTo>
                      <a:pt x="1031" y="1545"/>
                    </a:lnTo>
                    <a:lnTo>
                      <a:pt x="1036" y="1552"/>
                    </a:lnTo>
                    <a:lnTo>
                      <a:pt x="1042" y="1552"/>
                    </a:lnTo>
                    <a:lnTo>
                      <a:pt x="1046" y="1551"/>
                    </a:lnTo>
                    <a:lnTo>
                      <a:pt x="1050" y="1548"/>
                    </a:lnTo>
                    <a:lnTo>
                      <a:pt x="1054" y="1546"/>
                    </a:lnTo>
                    <a:lnTo>
                      <a:pt x="1058" y="1538"/>
                    </a:lnTo>
                    <a:lnTo>
                      <a:pt x="1062" y="1530"/>
                    </a:lnTo>
                    <a:lnTo>
                      <a:pt x="1066" y="1522"/>
                    </a:lnTo>
                    <a:lnTo>
                      <a:pt x="1071" y="1516"/>
                    </a:lnTo>
                    <a:lnTo>
                      <a:pt x="1075" y="1513"/>
                    </a:lnTo>
                    <a:lnTo>
                      <a:pt x="1078" y="1511"/>
                    </a:lnTo>
                    <a:lnTo>
                      <a:pt x="1083" y="1510"/>
                    </a:lnTo>
                    <a:lnTo>
                      <a:pt x="1089" y="1509"/>
                    </a:lnTo>
                    <a:lnTo>
                      <a:pt x="1092" y="1512"/>
                    </a:lnTo>
                    <a:lnTo>
                      <a:pt x="1096" y="1516"/>
                    </a:lnTo>
                    <a:lnTo>
                      <a:pt x="1102" y="1519"/>
                    </a:lnTo>
                    <a:lnTo>
                      <a:pt x="1109" y="1522"/>
                    </a:lnTo>
                    <a:lnTo>
                      <a:pt x="1124" y="1529"/>
                    </a:lnTo>
                    <a:lnTo>
                      <a:pt x="1142" y="1534"/>
                    </a:lnTo>
                    <a:lnTo>
                      <a:pt x="1159" y="1539"/>
                    </a:lnTo>
                    <a:lnTo>
                      <a:pt x="1178" y="1543"/>
                    </a:lnTo>
                    <a:lnTo>
                      <a:pt x="1194" y="1546"/>
                    </a:lnTo>
                    <a:lnTo>
                      <a:pt x="1208" y="1546"/>
                    </a:lnTo>
                    <a:lnTo>
                      <a:pt x="1217" y="1535"/>
                    </a:lnTo>
                    <a:lnTo>
                      <a:pt x="1227" y="1526"/>
                    </a:lnTo>
                    <a:lnTo>
                      <a:pt x="1236" y="1518"/>
                    </a:lnTo>
                    <a:lnTo>
                      <a:pt x="1247" y="1510"/>
                    </a:lnTo>
                    <a:lnTo>
                      <a:pt x="1258" y="1502"/>
                    </a:lnTo>
                    <a:lnTo>
                      <a:pt x="1269" y="1496"/>
                    </a:lnTo>
                    <a:lnTo>
                      <a:pt x="1280" y="1489"/>
                    </a:lnTo>
                    <a:lnTo>
                      <a:pt x="1292" y="1482"/>
                    </a:lnTo>
                    <a:lnTo>
                      <a:pt x="1317" y="1472"/>
                    </a:lnTo>
                    <a:lnTo>
                      <a:pt x="1344" y="1463"/>
                    </a:lnTo>
                    <a:lnTo>
                      <a:pt x="1372" y="1455"/>
                    </a:lnTo>
                    <a:lnTo>
                      <a:pt x="1401" y="1448"/>
                    </a:lnTo>
                    <a:lnTo>
                      <a:pt x="1408" y="1456"/>
                    </a:lnTo>
                    <a:lnTo>
                      <a:pt x="1418" y="1465"/>
                    </a:lnTo>
                    <a:lnTo>
                      <a:pt x="1431" y="1476"/>
                    </a:lnTo>
                    <a:lnTo>
                      <a:pt x="1446" y="1487"/>
                    </a:lnTo>
                    <a:lnTo>
                      <a:pt x="1453" y="1492"/>
                    </a:lnTo>
                    <a:lnTo>
                      <a:pt x="1461" y="1496"/>
                    </a:lnTo>
                    <a:lnTo>
                      <a:pt x="1469" y="1499"/>
                    </a:lnTo>
                    <a:lnTo>
                      <a:pt x="1475" y="1502"/>
                    </a:lnTo>
                    <a:lnTo>
                      <a:pt x="1483" y="1504"/>
                    </a:lnTo>
                    <a:lnTo>
                      <a:pt x="1490" y="1505"/>
                    </a:lnTo>
                    <a:lnTo>
                      <a:pt x="1495" y="1505"/>
                    </a:lnTo>
                    <a:lnTo>
                      <a:pt x="1501" y="1503"/>
                    </a:lnTo>
                    <a:lnTo>
                      <a:pt x="1512" y="1510"/>
                    </a:lnTo>
                    <a:lnTo>
                      <a:pt x="1521" y="1518"/>
                    </a:lnTo>
                    <a:lnTo>
                      <a:pt x="1530" y="1526"/>
                    </a:lnTo>
                    <a:lnTo>
                      <a:pt x="1538" y="1534"/>
                    </a:lnTo>
                    <a:lnTo>
                      <a:pt x="1547" y="1542"/>
                    </a:lnTo>
                    <a:lnTo>
                      <a:pt x="1555" y="1547"/>
                    </a:lnTo>
                    <a:lnTo>
                      <a:pt x="1561" y="1550"/>
                    </a:lnTo>
                    <a:lnTo>
                      <a:pt x="1566" y="1551"/>
                    </a:lnTo>
                    <a:lnTo>
                      <a:pt x="1573" y="1552"/>
                    </a:lnTo>
                    <a:lnTo>
                      <a:pt x="1581" y="1552"/>
                    </a:lnTo>
                    <a:lnTo>
                      <a:pt x="1586" y="1578"/>
                    </a:lnTo>
                    <a:lnTo>
                      <a:pt x="1593" y="1602"/>
                    </a:lnTo>
                    <a:lnTo>
                      <a:pt x="1596" y="1613"/>
                    </a:lnTo>
                    <a:lnTo>
                      <a:pt x="1598" y="1625"/>
                    </a:lnTo>
                    <a:lnTo>
                      <a:pt x="1599" y="1637"/>
                    </a:lnTo>
                    <a:lnTo>
                      <a:pt x="1600" y="1650"/>
                    </a:lnTo>
                    <a:lnTo>
                      <a:pt x="1599" y="1658"/>
                    </a:lnTo>
                    <a:lnTo>
                      <a:pt x="1598" y="1664"/>
                    </a:lnTo>
                    <a:lnTo>
                      <a:pt x="1596" y="1670"/>
                    </a:lnTo>
                    <a:lnTo>
                      <a:pt x="1593" y="1676"/>
                    </a:lnTo>
                    <a:lnTo>
                      <a:pt x="1585" y="1686"/>
                    </a:lnTo>
                    <a:lnTo>
                      <a:pt x="1577" y="1697"/>
                    </a:lnTo>
                    <a:lnTo>
                      <a:pt x="1569" y="1707"/>
                    </a:lnTo>
                    <a:lnTo>
                      <a:pt x="1561" y="1719"/>
                    </a:lnTo>
                    <a:lnTo>
                      <a:pt x="1558" y="1724"/>
                    </a:lnTo>
                    <a:lnTo>
                      <a:pt x="1555" y="1730"/>
                    </a:lnTo>
                    <a:lnTo>
                      <a:pt x="1554" y="1736"/>
                    </a:lnTo>
                    <a:lnTo>
                      <a:pt x="1553" y="1743"/>
                    </a:lnTo>
                    <a:lnTo>
                      <a:pt x="1554" y="1748"/>
                    </a:lnTo>
                    <a:lnTo>
                      <a:pt x="1555" y="1753"/>
                    </a:lnTo>
                    <a:lnTo>
                      <a:pt x="1558" y="1756"/>
                    </a:lnTo>
                    <a:lnTo>
                      <a:pt x="1561" y="1759"/>
                    </a:lnTo>
                    <a:lnTo>
                      <a:pt x="1565" y="1761"/>
                    </a:lnTo>
                    <a:lnTo>
                      <a:pt x="1570" y="1764"/>
                    </a:lnTo>
                    <a:lnTo>
                      <a:pt x="1574" y="1765"/>
                    </a:lnTo>
                    <a:lnTo>
                      <a:pt x="1580" y="1767"/>
                    </a:lnTo>
                    <a:lnTo>
                      <a:pt x="1591" y="1769"/>
                    </a:lnTo>
                    <a:lnTo>
                      <a:pt x="1602" y="1771"/>
                    </a:lnTo>
                    <a:lnTo>
                      <a:pt x="1607" y="1773"/>
                    </a:lnTo>
                    <a:lnTo>
                      <a:pt x="1611" y="1775"/>
                    </a:lnTo>
                    <a:lnTo>
                      <a:pt x="1616" y="1777"/>
                    </a:lnTo>
                    <a:lnTo>
                      <a:pt x="1620" y="1780"/>
                    </a:lnTo>
                    <a:lnTo>
                      <a:pt x="1627" y="1787"/>
                    </a:lnTo>
                    <a:lnTo>
                      <a:pt x="1632" y="1794"/>
                    </a:lnTo>
                    <a:lnTo>
                      <a:pt x="1636" y="1801"/>
                    </a:lnTo>
                    <a:lnTo>
                      <a:pt x="1639" y="1807"/>
                    </a:lnTo>
                    <a:lnTo>
                      <a:pt x="1645" y="1822"/>
                    </a:lnTo>
                    <a:lnTo>
                      <a:pt x="1653" y="1836"/>
                    </a:lnTo>
                    <a:lnTo>
                      <a:pt x="1659" y="1848"/>
                    </a:lnTo>
                    <a:lnTo>
                      <a:pt x="1666" y="1862"/>
                    </a:lnTo>
                    <a:lnTo>
                      <a:pt x="1674" y="1877"/>
                    </a:lnTo>
                    <a:lnTo>
                      <a:pt x="1683" y="1890"/>
                    </a:lnTo>
                    <a:lnTo>
                      <a:pt x="1688" y="1897"/>
                    </a:lnTo>
                    <a:lnTo>
                      <a:pt x="1694" y="1903"/>
                    </a:lnTo>
                    <a:lnTo>
                      <a:pt x="1699" y="1908"/>
                    </a:lnTo>
                    <a:lnTo>
                      <a:pt x="1706" y="1912"/>
                    </a:lnTo>
                    <a:lnTo>
                      <a:pt x="1712" y="1916"/>
                    </a:lnTo>
                    <a:lnTo>
                      <a:pt x="1719" y="1919"/>
                    </a:lnTo>
                    <a:lnTo>
                      <a:pt x="1726" y="1921"/>
                    </a:lnTo>
                    <a:lnTo>
                      <a:pt x="1733" y="1921"/>
                    </a:lnTo>
                    <a:lnTo>
                      <a:pt x="1741" y="1921"/>
                    </a:lnTo>
                    <a:lnTo>
                      <a:pt x="1752" y="1918"/>
                    </a:lnTo>
                    <a:lnTo>
                      <a:pt x="1762" y="1916"/>
                    </a:lnTo>
                    <a:lnTo>
                      <a:pt x="1766" y="1915"/>
                    </a:lnTo>
                    <a:lnTo>
                      <a:pt x="1777" y="1910"/>
                    </a:lnTo>
                    <a:lnTo>
                      <a:pt x="1787" y="1904"/>
                    </a:lnTo>
                    <a:lnTo>
                      <a:pt x="1795" y="1898"/>
                    </a:lnTo>
                    <a:lnTo>
                      <a:pt x="1803" y="1891"/>
                    </a:lnTo>
                    <a:lnTo>
                      <a:pt x="1809" y="1884"/>
                    </a:lnTo>
                    <a:lnTo>
                      <a:pt x="1816" y="1878"/>
                    </a:lnTo>
                    <a:lnTo>
                      <a:pt x="1823" y="1871"/>
                    </a:lnTo>
                    <a:lnTo>
                      <a:pt x="1833" y="1866"/>
                    </a:lnTo>
                    <a:lnTo>
                      <a:pt x="1842" y="1859"/>
                    </a:lnTo>
                    <a:lnTo>
                      <a:pt x="1852" y="1853"/>
                    </a:lnTo>
                    <a:lnTo>
                      <a:pt x="1863" y="1848"/>
                    </a:lnTo>
                    <a:lnTo>
                      <a:pt x="1874" y="1844"/>
                    </a:lnTo>
                    <a:lnTo>
                      <a:pt x="1896" y="1838"/>
                    </a:lnTo>
                    <a:lnTo>
                      <a:pt x="1919" y="1834"/>
                    </a:lnTo>
                    <a:lnTo>
                      <a:pt x="1941" y="1831"/>
                    </a:lnTo>
                    <a:lnTo>
                      <a:pt x="1960" y="1827"/>
                    </a:lnTo>
                    <a:lnTo>
                      <a:pt x="1968" y="1824"/>
                    </a:lnTo>
                    <a:lnTo>
                      <a:pt x="1975" y="1821"/>
                    </a:lnTo>
                    <a:lnTo>
                      <a:pt x="1981" y="1816"/>
                    </a:lnTo>
                    <a:lnTo>
                      <a:pt x="1986" y="1811"/>
                    </a:lnTo>
                    <a:lnTo>
                      <a:pt x="1996" y="1820"/>
                    </a:lnTo>
                    <a:lnTo>
                      <a:pt x="2008" y="1827"/>
                    </a:lnTo>
                    <a:lnTo>
                      <a:pt x="2019" y="1832"/>
                    </a:lnTo>
                    <a:lnTo>
                      <a:pt x="2031" y="1837"/>
                    </a:lnTo>
                    <a:lnTo>
                      <a:pt x="2054" y="1846"/>
                    </a:lnTo>
                    <a:lnTo>
                      <a:pt x="2072" y="1854"/>
                    </a:lnTo>
                    <a:lnTo>
                      <a:pt x="2091" y="1869"/>
                    </a:lnTo>
                    <a:lnTo>
                      <a:pt x="2109" y="1887"/>
                    </a:lnTo>
                    <a:lnTo>
                      <a:pt x="2119" y="1896"/>
                    </a:lnTo>
                    <a:lnTo>
                      <a:pt x="2129" y="1903"/>
                    </a:lnTo>
                    <a:lnTo>
                      <a:pt x="2140" y="1910"/>
                    </a:lnTo>
                    <a:lnTo>
                      <a:pt x="2152" y="1915"/>
                    </a:lnTo>
                    <a:lnTo>
                      <a:pt x="2245" y="1921"/>
                    </a:lnTo>
                    <a:lnTo>
                      <a:pt x="2238" y="1935"/>
                    </a:lnTo>
                    <a:lnTo>
                      <a:pt x="2232" y="1947"/>
                    </a:lnTo>
                    <a:lnTo>
                      <a:pt x="2232" y="1953"/>
                    </a:lnTo>
                    <a:lnTo>
                      <a:pt x="2235" y="1957"/>
                    </a:lnTo>
                    <a:lnTo>
                      <a:pt x="2238" y="1961"/>
                    </a:lnTo>
                    <a:lnTo>
                      <a:pt x="2243" y="1965"/>
                    </a:lnTo>
                    <a:lnTo>
                      <a:pt x="2248" y="1968"/>
                    </a:lnTo>
                    <a:lnTo>
                      <a:pt x="2254" y="1972"/>
                    </a:lnTo>
                    <a:lnTo>
                      <a:pt x="2259" y="1977"/>
                    </a:lnTo>
                    <a:lnTo>
                      <a:pt x="2265" y="1983"/>
                    </a:lnTo>
                    <a:lnTo>
                      <a:pt x="2266" y="1980"/>
                    </a:lnTo>
                    <a:lnTo>
                      <a:pt x="2267" y="1972"/>
                    </a:lnTo>
                    <a:lnTo>
                      <a:pt x="2268" y="1968"/>
                    </a:lnTo>
                    <a:lnTo>
                      <a:pt x="2267" y="1963"/>
                    </a:lnTo>
                    <a:lnTo>
                      <a:pt x="2267" y="1957"/>
                    </a:lnTo>
                    <a:lnTo>
                      <a:pt x="2265" y="1953"/>
                    </a:lnTo>
                    <a:lnTo>
                      <a:pt x="2275" y="1947"/>
                    </a:lnTo>
                    <a:lnTo>
                      <a:pt x="2293" y="1935"/>
                    </a:lnTo>
                    <a:lnTo>
                      <a:pt x="2303" y="1927"/>
                    </a:lnTo>
                    <a:lnTo>
                      <a:pt x="2313" y="1921"/>
                    </a:lnTo>
                    <a:lnTo>
                      <a:pt x="2319" y="1919"/>
                    </a:lnTo>
                    <a:lnTo>
                      <a:pt x="2323" y="1917"/>
                    </a:lnTo>
                    <a:lnTo>
                      <a:pt x="2327" y="1916"/>
                    </a:lnTo>
                    <a:lnTo>
                      <a:pt x="2331" y="1915"/>
                    </a:lnTo>
                    <a:lnTo>
                      <a:pt x="2341" y="1915"/>
                    </a:lnTo>
                    <a:lnTo>
                      <a:pt x="2349" y="1913"/>
                    </a:lnTo>
                    <a:lnTo>
                      <a:pt x="2357" y="1910"/>
                    </a:lnTo>
                    <a:lnTo>
                      <a:pt x="2364" y="1906"/>
                    </a:lnTo>
                    <a:lnTo>
                      <a:pt x="2370" y="1901"/>
                    </a:lnTo>
                    <a:lnTo>
                      <a:pt x="2376" y="1895"/>
                    </a:lnTo>
                    <a:lnTo>
                      <a:pt x="2382" y="1889"/>
                    </a:lnTo>
                    <a:lnTo>
                      <a:pt x="2388" y="1882"/>
                    </a:lnTo>
                    <a:lnTo>
                      <a:pt x="2399" y="1867"/>
                    </a:lnTo>
                    <a:lnTo>
                      <a:pt x="2412" y="1853"/>
                    </a:lnTo>
                    <a:lnTo>
                      <a:pt x="2418" y="1847"/>
                    </a:lnTo>
                    <a:lnTo>
                      <a:pt x="2426" y="1840"/>
                    </a:lnTo>
                    <a:lnTo>
                      <a:pt x="2435" y="1835"/>
                    </a:lnTo>
                    <a:lnTo>
                      <a:pt x="2444" y="1830"/>
                    </a:lnTo>
                    <a:lnTo>
                      <a:pt x="2449" y="1838"/>
                    </a:lnTo>
                    <a:lnTo>
                      <a:pt x="2454" y="1846"/>
                    </a:lnTo>
                    <a:lnTo>
                      <a:pt x="2455" y="1850"/>
                    </a:lnTo>
                    <a:lnTo>
                      <a:pt x="2456" y="1854"/>
                    </a:lnTo>
                    <a:lnTo>
                      <a:pt x="2457" y="1860"/>
                    </a:lnTo>
                    <a:lnTo>
                      <a:pt x="2457" y="1866"/>
                    </a:lnTo>
                    <a:lnTo>
                      <a:pt x="2462" y="1860"/>
                    </a:lnTo>
                    <a:lnTo>
                      <a:pt x="2468" y="1857"/>
                    </a:lnTo>
                    <a:lnTo>
                      <a:pt x="2474" y="1855"/>
                    </a:lnTo>
                    <a:lnTo>
                      <a:pt x="2481" y="1855"/>
                    </a:lnTo>
                    <a:lnTo>
                      <a:pt x="2487" y="1856"/>
                    </a:lnTo>
                    <a:lnTo>
                      <a:pt x="2493" y="1858"/>
                    </a:lnTo>
                    <a:lnTo>
                      <a:pt x="2499" y="1862"/>
                    </a:lnTo>
                    <a:lnTo>
                      <a:pt x="2504" y="1866"/>
                    </a:lnTo>
                    <a:lnTo>
                      <a:pt x="2505" y="1856"/>
                    </a:lnTo>
                    <a:lnTo>
                      <a:pt x="2507" y="1847"/>
                    </a:lnTo>
                    <a:lnTo>
                      <a:pt x="2511" y="1841"/>
                    </a:lnTo>
                    <a:lnTo>
                      <a:pt x="2514" y="1836"/>
                    </a:lnTo>
                    <a:lnTo>
                      <a:pt x="2517" y="1832"/>
                    </a:lnTo>
                    <a:lnTo>
                      <a:pt x="2522" y="1829"/>
                    </a:lnTo>
                    <a:lnTo>
                      <a:pt x="2527" y="1828"/>
                    </a:lnTo>
                    <a:lnTo>
                      <a:pt x="2533" y="1827"/>
                    </a:lnTo>
                    <a:lnTo>
                      <a:pt x="2546" y="1826"/>
                    </a:lnTo>
                    <a:lnTo>
                      <a:pt x="2561" y="1827"/>
                    </a:lnTo>
                    <a:lnTo>
                      <a:pt x="2569" y="1827"/>
                    </a:lnTo>
                    <a:lnTo>
                      <a:pt x="2578" y="1826"/>
                    </a:lnTo>
                    <a:lnTo>
                      <a:pt x="2588" y="1825"/>
                    </a:lnTo>
                    <a:lnTo>
                      <a:pt x="2596" y="1824"/>
                    </a:lnTo>
                    <a:lnTo>
                      <a:pt x="2604" y="1821"/>
                    </a:lnTo>
                    <a:lnTo>
                      <a:pt x="2611" y="1816"/>
                    </a:lnTo>
                    <a:lnTo>
                      <a:pt x="2616" y="1810"/>
                    </a:lnTo>
                    <a:lnTo>
                      <a:pt x="2622" y="1804"/>
                    </a:lnTo>
                    <a:lnTo>
                      <a:pt x="2633" y="1790"/>
                    </a:lnTo>
                    <a:lnTo>
                      <a:pt x="2642" y="1774"/>
                    </a:lnTo>
                    <a:lnTo>
                      <a:pt x="2648" y="1766"/>
                    </a:lnTo>
                    <a:lnTo>
                      <a:pt x="2653" y="1758"/>
                    </a:lnTo>
                    <a:lnTo>
                      <a:pt x="2660" y="1750"/>
                    </a:lnTo>
                    <a:lnTo>
                      <a:pt x="2667" y="1743"/>
                    </a:lnTo>
                    <a:lnTo>
                      <a:pt x="2674" y="1737"/>
                    </a:lnTo>
                    <a:lnTo>
                      <a:pt x="2683" y="1732"/>
                    </a:lnTo>
                    <a:lnTo>
                      <a:pt x="2693" y="1728"/>
                    </a:lnTo>
                    <a:lnTo>
                      <a:pt x="2703" y="1725"/>
                    </a:lnTo>
                    <a:lnTo>
                      <a:pt x="2704" y="1716"/>
                    </a:lnTo>
                    <a:lnTo>
                      <a:pt x="2706" y="1707"/>
                    </a:lnTo>
                    <a:lnTo>
                      <a:pt x="2711" y="1699"/>
                    </a:lnTo>
                    <a:lnTo>
                      <a:pt x="2715" y="1691"/>
                    </a:lnTo>
                    <a:lnTo>
                      <a:pt x="2726" y="1677"/>
                    </a:lnTo>
                    <a:lnTo>
                      <a:pt x="2737" y="1663"/>
                    </a:lnTo>
                    <a:lnTo>
                      <a:pt x="2733" y="1658"/>
                    </a:lnTo>
                    <a:lnTo>
                      <a:pt x="2730" y="1651"/>
                    </a:lnTo>
                    <a:lnTo>
                      <a:pt x="2729" y="1645"/>
                    </a:lnTo>
                    <a:lnTo>
                      <a:pt x="2729" y="1638"/>
                    </a:lnTo>
                    <a:lnTo>
                      <a:pt x="2728" y="1631"/>
                    </a:lnTo>
                    <a:lnTo>
                      <a:pt x="2726" y="1625"/>
                    </a:lnTo>
                    <a:lnTo>
                      <a:pt x="2725" y="1622"/>
                    </a:lnTo>
                    <a:lnTo>
                      <a:pt x="2723" y="1619"/>
                    </a:lnTo>
                    <a:lnTo>
                      <a:pt x="2719" y="1616"/>
                    </a:lnTo>
                    <a:lnTo>
                      <a:pt x="2716" y="1614"/>
                    </a:lnTo>
                    <a:lnTo>
                      <a:pt x="2728" y="1602"/>
                    </a:lnTo>
                    <a:lnTo>
                      <a:pt x="2739" y="1588"/>
                    </a:lnTo>
                    <a:lnTo>
                      <a:pt x="2750" y="1573"/>
                    </a:lnTo>
                    <a:lnTo>
                      <a:pt x="2760" y="1558"/>
                    </a:lnTo>
                    <a:lnTo>
                      <a:pt x="2780" y="1521"/>
                    </a:lnTo>
                    <a:lnTo>
                      <a:pt x="2803" y="1478"/>
                    </a:lnTo>
                    <a:lnTo>
                      <a:pt x="2798" y="1475"/>
                    </a:lnTo>
                    <a:lnTo>
                      <a:pt x="2796" y="1471"/>
                    </a:lnTo>
                    <a:lnTo>
                      <a:pt x="2795" y="1467"/>
                    </a:lnTo>
                    <a:lnTo>
                      <a:pt x="2794" y="1462"/>
                    </a:lnTo>
                    <a:lnTo>
                      <a:pt x="2795" y="1451"/>
                    </a:lnTo>
                    <a:lnTo>
                      <a:pt x="2796" y="1441"/>
                    </a:lnTo>
                    <a:lnTo>
                      <a:pt x="2790" y="1428"/>
                    </a:lnTo>
                    <a:lnTo>
                      <a:pt x="2790" y="1426"/>
                    </a:lnTo>
                    <a:lnTo>
                      <a:pt x="2792" y="1423"/>
                    </a:lnTo>
                    <a:lnTo>
                      <a:pt x="2794" y="1420"/>
                    </a:lnTo>
                    <a:lnTo>
                      <a:pt x="2797" y="1417"/>
                    </a:lnTo>
                    <a:lnTo>
                      <a:pt x="2801" y="1414"/>
                    </a:lnTo>
                    <a:lnTo>
                      <a:pt x="2804" y="1412"/>
                    </a:lnTo>
                    <a:lnTo>
                      <a:pt x="2807" y="1411"/>
                    </a:lnTo>
                    <a:lnTo>
                      <a:pt x="2809" y="1410"/>
                    </a:lnTo>
                    <a:lnTo>
                      <a:pt x="2809" y="1386"/>
                    </a:lnTo>
                    <a:lnTo>
                      <a:pt x="2801" y="1389"/>
                    </a:lnTo>
                    <a:lnTo>
                      <a:pt x="2793" y="1391"/>
                    </a:lnTo>
                    <a:lnTo>
                      <a:pt x="2785" y="1393"/>
                    </a:lnTo>
                    <a:lnTo>
                      <a:pt x="2778" y="1394"/>
                    </a:lnTo>
                    <a:lnTo>
                      <a:pt x="2763" y="1395"/>
                    </a:lnTo>
                    <a:lnTo>
                      <a:pt x="2750" y="1394"/>
                    </a:lnTo>
                    <a:lnTo>
                      <a:pt x="2738" y="1392"/>
                    </a:lnTo>
                    <a:lnTo>
                      <a:pt x="2725" y="1389"/>
                    </a:lnTo>
                    <a:lnTo>
                      <a:pt x="2711" y="1384"/>
                    </a:lnTo>
                    <a:lnTo>
                      <a:pt x="2696" y="1380"/>
                    </a:lnTo>
                    <a:lnTo>
                      <a:pt x="2705" y="1375"/>
                    </a:lnTo>
                    <a:lnTo>
                      <a:pt x="2713" y="1369"/>
                    </a:lnTo>
                    <a:lnTo>
                      <a:pt x="2719" y="1363"/>
                    </a:lnTo>
                    <a:lnTo>
                      <a:pt x="2726" y="1356"/>
                    </a:lnTo>
                    <a:lnTo>
                      <a:pt x="2737" y="1342"/>
                    </a:lnTo>
                    <a:lnTo>
                      <a:pt x="2750" y="1324"/>
                    </a:lnTo>
                    <a:lnTo>
                      <a:pt x="2730" y="1316"/>
                    </a:lnTo>
                    <a:lnTo>
                      <a:pt x="2712" y="1310"/>
                    </a:lnTo>
                    <a:lnTo>
                      <a:pt x="2695" y="1305"/>
                    </a:lnTo>
                    <a:lnTo>
                      <a:pt x="2679" y="1300"/>
                    </a:lnTo>
                    <a:lnTo>
                      <a:pt x="2662" y="1294"/>
                    </a:lnTo>
                    <a:lnTo>
                      <a:pt x="2647" y="1287"/>
                    </a:lnTo>
                    <a:lnTo>
                      <a:pt x="2639" y="1282"/>
                    </a:lnTo>
                    <a:lnTo>
                      <a:pt x="2632" y="1277"/>
                    </a:lnTo>
                    <a:lnTo>
                      <a:pt x="2624" y="1270"/>
                    </a:lnTo>
                    <a:lnTo>
                      <a:pt x="2617" y="1262"/>
                    </a:lnTo>
                    <a:lnTo>
                      <a:pt x="2626" y="1268"/>
                    </a:lnTo>
                    <a:lnTo>
                      <a:pt x="2640" y="1273"/>
                    </a:lnTo>
                    <a:lnTo>
                      <a:pt x="2657" y="1278"/>
                    </a:lnTo>
                    <a:lnTo>
                      <a:pt x="2675" y="1283"/>
                    </a:lnTo>
                    <a:lnTo>
                      <a:pt x="2715" y="1293"/>
                    </a:lnTo>
                    <a:lnTo>
                      <a:pt x="2750" y="1299"/>
                    </a:lnTo>
                    <a:lnTo>
                      <a:pt x="2749" y="1293"/>
                    </a:lnTo>
                    <a:lnTo>
                      <a:pt x="2746" y="1288"/>
                    </a:lnTo>
                    <a:lnTo>
                      <a:pt x="2742" y="1283"/>
                    </a:lnTo>
                    <a:lnTo>
                      <a:pt x="2737" y="1279"/>
                    </a:lnTo>
                    <a:lnTo>
                      <a:pt x="2725" y="1272"/>
                    </a:lnTo>
                    <a:lnTo>
                      <a:pt x="2709" y="1266"/>
                    </a:lnTo>
                    <a:lnTo>
                      <a:pt x="2695" y="1259"/>
                    </a:lnTo>
                    <a:lnTo>
                      <a:pt x="2682" y="1252"/>
                    </a:lnTo>
                    <a:lnTo>
                      <a:pt x="2678" y="1248"/>
                    </a:lnTo>
                    <a:lnTo>
                      <a:pt x="2673" y="1244"/>
                    </a:lnTo>
                    <a:lnTo>
                      <a:pt x="2671" y="1238"/>
                    </a:lnTo>
                    <a:lnTo>
                      <a:pt x="2670" y="1232"/>
                    </a:lnTo>
                    <a:lnTo>
                      <a:pt x="2669" y="1227"/>
                    </a:lnTo>
                    <a:lnTo>
                      <a:pt x="2668" y="1224"/>
                    </a:lnTo>
                    <a:lnTo>
                      <a:pt x="2666" y="1220"/>
                    </a:lnTo>
                    <a:lnTo>
                      <a:pt x="2662" y="1217"/>
                    </a:lnTo>
                    <a:lnTo>
                      <a:pt x="2656" y="1212"/>
                    </a:lnTo>
                    <a:lnTo>
                      <a:pt x="2650" y="1208"/>
                    </a:lnTo>
                    <a:lnTo>
                      <a:pt x="2626" y="1186"/>
                    </a:lnTo>
                    <a:lnTo>
                      <a:pt x="2581" y="1145"/>
                    </a:lnTo>
                    <a:lnTo>
                      <a:pt x="2557" y="1124"/>
                    </a:lnTo>
                    <a:lnTo>
                      <a:pt x="2537" y="1105"/>
                    </a:lnTo>
                    <a:lnTo>
                      <a:pt x="2523" y="1090"/>
                    </a:lnTo>
                    <a:lnTo>
                      <a:pt x="2517" y="1084"/>
                    </a:lnTo>
                    <a:lnTo>
                      <a:pt x="2517" y="1078"/>
                    </a:lnTo>
                    <a:lnTo>
                      <a:pt x="2520" y="1074"/>
                    </a:lnTo>
                    <a:lnTo>
                      <a:pt x="2522" y="1070"/>
                    </a:lnTo>
                    <a:lnTo>
                      <a:pt x="2525" y="1068"/>
                    </a:lnTo>
                    <a:lnTo>
                      <a:pt x="2528" y="1065"/>
                    </a:lnTo>
                    <a:lnTo>
                      <a:pt x="2532" y="1061"/>
                    </a:lnTo>
                    <a:lnTo>
                      <a:pt x="2534" y="1055"/>
                    </a:lnTo>
                    <a:lnTo>
                      <a:pt x="2537" y="1047"/>
                    </a:lnTo>
                    <a:lnTo>
                      <a:pt x="2535" y="1046"/>
                    </a:lnTo>
                    <a:lnTo>
                      <a:pt x="2530" y="1043"/>
                    </a:lnTo>
                    <a:lnTo>
                      <a:pt x="2528" y="1042"/>
                    </a:lnTo>
                    <a:lnTo>
                      <a:pt x="2526" y="1039"/>
                    </a:lnTo>
                    <a:lnTo>
                      <a:pt x="2524" y="1036"/>
                    </a:lnTo>
                    <a:lnTo>
                      <a:pt x="2524" y="1034"/>
                    </a:lnTo>
                    <a:lnTo>
                      <a:pt x="2557" y="1034"/>
                    </a:lnTo>
                    <a:lnTo>
                      <a:pt x="2558" y="1028"/>
                    </a:lnTo>
                    <a:lnTo>
                      <a:pt x="2559" y="1022"/>
                    </a:lnTo>
                    <a:lnTo>
                      <a:pt x="2561" y="1016"/>
                    </a:lnTo>
                    <a:lnTo>
                      <a:pt x="2565" y="1011"/>
                    </a:lnTo>
                    <a:lnTo>
                      <a:pt x="2569" y="1006"/>
                    </a:lnTo>
                    <a:lnTo>
                      <a:pt x="2573" y="1002"/>
                    </a:lnTo>
                    <a:lnTo>
                      <a:pt x="2578" y="997"/>
                    </a:lnTo>
                    <a:lnTo>
                      <a:pt x="2583" y="993"/>
                    </a:lnTo>
                    <a:lnTo>
                      <a:pt x="2607" y="977"/>
                    </a:lnTo>
                    <a:lnTo>
                      <a:pt x="2630" y="960"/>
                    </a:lnTo>
                    <a:lnTo>
                      <a:pt x="2617" y="958"/>
                    </a:lnTo>
                    <a:lnTo>
                      <a:pt x="2603" y="954"/>
                    </a:lnTo>
                    <a:lnTo>
                      <a:pt x="2590" y="949"/>
                    </a:lnTo>
                    <a:lnTo>
                      <a:pt x="2577" y="944"/>
                    </a:lnTo>
                    <a:lnTo>
                      <a:pt x="2563" y="938"/>
                    </a:lnTo>
                    <a:lnTo>
                      <a:pt x="2552" y="932"/>
                    </a:lnTo>
                    <a:lnTo>
                      <a:pt x="2544" y="924"/>
                    </a:lnTo>
                    <a:lnTo>
                      <a:pt x="2537" y="917"/>
                    </a:lnTo>
                    <a:lnTo>
                      <a:pt x="2498" y="917"/>
                    </a:lnTo>
                    <a:lnTo>
                      <a:pt x="2498" y="926"/>
                    </a:lnTo>
                    <a:lnTo>
                      <a:pt x="2498" y="938"/>
                    </a:lnTo>
                    <a:lnTo>
                      <a:pt x="2498" y="950"/>
                    </a:lnTo>
                    <a:lnTo>
                      <a:pt x="2498" y="967"/>
                    </a:lnTo>
                    <a:lnTo>
                      <a:pt x="2457" y="967"/>
                    </a:lnTo>
                    <a:lnTo>
                      <a:pt x="2453" y="962"/>
                    </a:lnTo>
                    <a:lnTo>
                      <a:pt x="2449" y="956"/>
                    </a:lnTo>
                    <a:lnTo>
                      <a:pt x="2447" y="949"/>
                    </a:lnTo>
                    <a:lnTo>
                      <a:pt x="2444" y="942"/>
                    </a:lnTo>
                    <a:lnTo>
                      <a:pt x="2442" y="936"/>
                    </a:lnTo>
                    <a:lnTo>
                      <a:pt x="2438" y="928"/>
                    </a:lnTo>
                    <a:lnTo>
                      <a:pt x="2435" y="922"/>
                    </a:lnTo>
                    <a:lnTo>
                      <a:pt x="2431" y="917"/>
                    </a:lnTo>
                    <a:lnTo>
                      <a:pt x="2426" y="914"/>
                    </a:lnTo>
                    <a:lnTo>
                      <a:pt x="2421" y="911"/>
                    </a:lnTo>
                    <a:lnTo>
                      <a:pt x="2413" y="909"/>
                    </a:lnTo>
                    <a:lnTo>
                      <a:pt x="2404" y="907"/>
                    </a:lnTo>
                    <a:lnTo>
                      <a:pt x="2387" y="903"/>
                    </a:lnTo>
                    <a:lnTo>
                      <a:pt x="2367" y="899"/>
                    </a:lnTo>
                    <a:lnTo>
                      <a:pt x="2357" y="897"/>
                    </a:lnTo>
                    <a:lnTo>
                      <a:pt x="2348" y="894"/>
                    </a:lnTo>
                    <a:lnTo>
                      <a:pt x="2339" y="890"/>
                    </a:lnTo>
                    <a:lnTo>
                      <a:pt x="2333" y="887"/>
                    </a:lnTo>
                    <a:lnTo>
                      <a:pt x="2326" y="882"/>
                    </a:lnTo>
                    <a:lnTo>
                      <a:pt x="2322" y="876"/>
                    </a:lnTo>
                    <a:lnTo>
                      <a:pt x="2320" y="872"/>
                    </a:lnTo>
                    <a:lnTo>
                      <a:pt x="2319" y="869"/>
                    </a:lnTo>
                    <a:lnTo>
                      <a:pt x="2319" y="866"/>
                    </a:lnTo>
                    <a:lnTo>
                      <a:pt x="2317" y="862"/>
                    </a:lnTo>
                    <a:lnTo>
                      <a:pt x="2319" y="858"/>
                    </a:lnTo>
                    <a:lnTo>
                      <a:pt x="2319" y="855"/>
                    </a:lnTo>
                    <a:lnTo>
                      <a:pt x="2321" y="853"/>
                    </a:lnTo>
                    <a:lnTo>
                      <a:pt x="2322" y="850"/>
                    </a:lnTo>
                    <a:lnTo>
                      <a:pt x="2327" y="846"/>
                    </a:lnTo>
                    <a:lnTo>
                      <a:pt x="2334" y="843"/>
                    </a:lnTo>
                    <a:lnTo>
                      <a:pt x="2341" y="840"/>
                    </a:lnTo>
                    <a:lnTo>
                      <a:pt x="2348" y="839"/>
                    </a:lnTo>
                    <a:lnTo>
                      <a:pt x="2357" y="838"/>
                    </a:lnTo>
                    <a:lnTo>
                      <a:pt x="2365" y="837"/>
                    </a:lnTo>
                    <a:lnTo>
                      <a:pt x="2368" y="836"/>
                    </a:lnTo>
                    <a:lnTo>
                      <a:pt x="2372" y="833"/>
                    </a:lnTo>
                    <a:lnTo>
                      <a:pt x="2378" y="828"/>
                    </a:lnTo>
                    <a:lnTo>
                      <a:pt x="2383" y="822"/>
                    </a:lnTo>
                    <a:lnTo>
                      <a:pt x="2393" y="811"/>
                    </a:lnTo>
                    <a:lnTo>
                      <a:pt x="2398" y="806"/>
                    </a:lnTo>
                    <a:lnTo>
                      <a:pt x="2410" y="798"/>
                    </a:lnTo>
                    <a:lnTo>
                      <a:pt x="2423" y="789"/>
                    </a:lnTo>
                    <a:lnTo>
                      <a:pt x="2428" y="783"/>
                    </a:lnTo>
                    <a:lnTo>
                      <a:pt x="2433" y="776"/>
                    </a:lnTo>
                    <a:lnTo>
                      <a:pt x="2435" y="773"/>
                    </a:lnTo>
                    <a:lnTo>
                      <a:pt x="2436" y="768"/>
                    </a:lnTo>
                    <a:lnTo>
                      <a:pt x="2437" y="763"/>
                    </a:lnTo>
                    <a:lnTo>
                      <a:pt x="2437" y="757"/>
                    </a:lnTo>
                    <a:lnTo>
                      <a:pt x="2438" y="758"/>
                    </a:lnTo>
                    <a:lnTo>
                      <a:pt x="2439" y="758"/>
                    </a:lnTo>
                    <a:lnTo>
                      <a:pt x="2442" y="757"/>
                    </a:lnTo>
                    <a:lnTo>
                      <a:pt x="2443" y="756"/>
                    </a:lnTo>
                    <a:lnTo>
                      <a:pt x="2445" y="752"/>
                    </a:lnTo>
                    <a:lnTo>
                      <a:pt x="2448" y="747"/>
                    </a:lnTo>
                    <a:lnTo>
                      <a:pt x="2451" y="742"/>
                    </a:lnTo>
                    <a:lnTo>
                      <a:pt x="2455" y="737"/>
                    </a:lnTo>
                    <a:lnTo>
                      <a:pt x="2457" y="735"/>
                    </a:lnTo>
                    <a:lnTo>
                      <a:pt x="2459" y="734"/>
                    </a:lnTo>
                    <a:lnTo>
                      <a:pt x="2461" y="733"/>
                    </a:lnTo>
                    <a:lnTo>
                      <a:pt x="2464" y="733"/>
                    </a:lnTo>
                    <a:lnTo>
                      <a:pt x="2471" y="733"/>
                    </a:lnTo>
                    <a:lnTo>
                      <a:pt x="2478" y="735"/>
                    </a:lnTo>
                    <a:lnTo>
                      <a:pt x="2484" y="737"/>
                    </a:lnTo>
                    <a:lnTo>
                      <a:pt x="2491" y="741"/>
                    </a:lnTo>
                    <a:lnTo>
                      <a:pt x="2503" y="751"/>
                    </a:lnTo>
                    <a:lnTo>
                      <a:pt x="2517" y="764"/>
                    </a:lnTo>
                    <a:lnTo>
                      <a:pt x="2511" y="769"/>
                    </a:lnTo>
                    <a:lnTo>
                      <a:pt x="2504" y="775"/>
                    </a:lnTo>
                    <a:lnTo>
                      <a:pt x="2496" y="780"/>
                    </a:lnTo>
                    <a:lnTo>
                      <a:pt x="2491" y="782"/>
                    </a:lnTo>
                    <a:lnTo>
                      <a:pt x="2493" y="789"/>
                    </a:lnTo>
                    <a:lnTo>
                      <a:pt x="2496" y="795"/>
                    </a:lnTo>
                    <a:lnTo>
                      <a:pt x="2501" y="800"/>
                    </a:lnTo>
                    <a:lnTo>
                      <a:pt x="2504" y="805"/>
                    </a:lnTo>
                    <a:lnTo>
                      <a:pt x="2510" y="809"/>
                    </a:lnTo>
                    <a:lnTo>
                      <a:pt x="2514" y="813"/>
                    </a:lnTo>
                    <a:lnTo>
                      <a:pt x="2518" y="816"/>
                    </a:lnTo>
                    <a:lnTo>
                      <a:pt x="2524" y="819"/>
                    </a:lnTo>
                    <a:lnTo>
                      <a:pt x="2524" y="837"/>
                    </a:lnTo>
                    <a:lnTo>
                      <a:pt x="2523" y="840"/>
                    </a:lnTo>
                    <a:lnTo>
                      <a:pt x="2523" y="842"/>
                    </a:lnTo>
                    <a:lnTo>
                      <a:pt x="2525" y="844"/>
                    </a:lnTo>
                    <a:lnTo>
                      <a:pt x="2527" y="847"/>
                    </a:lnTo>
                    <a:lnTo>
                      <a:pt x="2529" y="849"/>
                    </a:lnTo>
                    <a:lnTo>
                      <a:pt x="2532" y="851"/>
                    </a:lnTo>
                    <a:lnTo>
                      <a:pt x="2532" y="853"/>
                    </a:lnTo>
                    <a:lnTo>
                      <a:pt x="2530" y="856"/>
                    </a:lnTo>
                    <a:lnTo>
                      <a:pt x="2561" y="830"/>
                    </a:lnTo>
                    <a:lnTo>
                      <a:pt x="2585" y="810"/>
                    </a:lnTo>
                    <a:lnTo>
                      <a:pt x="2596" y="803"/>
                    </a:lnTo>
                    <a:lnTo>
                      <a:pt x="2605" y="797"/>
                    </a:lnTo>
                    <a:lnTo>
                      <a:pt x="2613" y="793"/>
                    </a:lnTo>
                    <a:lnTo>
                      <a:pt x="2621" y="790"/>
                    </a:lnTo>
                    <a:lnTo>
                      <a:pt x="2627" y="787"/>
                    </a:lnTo>
                    <a:lnTo>
                      <a:pt x="2633" y="786"/>
                    </a:lnTo>
                    <a:lnTo>
                      <a:pt x="2638" y="785"/>
                    </a:lnTo>
                    <a:lnTo>
                      <a:pt x="2645" y="785"/>
                    </a:lnTo>
                    <a:lnTo>
                      <a:pt x="2657" y="786"/>
                    </a:lnTo>
                    <a:lnTo>
                      <a:pt x="2670" y="788"/>
                    </a:lnTo>
                    <a:lnTo>
                      <a:pt x="2674" y="781"/>
                    </a:lnTo>
                    <a:lnTo>
                      <a:pt x="2679" y="774"/>
                    </a:lnTo>
                    <a:lnTo>
                      <a:pt x="2683" y="768"/>
                    </a:lnTo>
                    <a:lnTo>
                      <a:pt x="2689" y="763"/>
                    </a:lnTo>
                    <a:lnTo>
                      <a:pt x="2701" y="753"/>
                    </a:lnTo>
                    <a:lnTo>
                      <a:pt x="2713" y="745"/>
                    </a:lnTo>
                    <a:lnTo>
                      <a:pt x="2724" y="738"/>
                    </a:lnTo>
                    <a:lnTo>
                      <a:pt x="2735" y="730"/>
                    </a:lnTo>
                    <a:lnTo>
                      <a:pt x="2739" y="726"/>
                    </a:lnTo>
                    <a:lnTo>
                      <a:pt x="2743" y="721"/>
                    </a:lnTo>
                    <a:lnTo>
                      <a:pt x="2747" y="715"/>
                    </a:lnTo>
                    <a:lnTo>
                      <a:pt x="2750" y="708"/>
                    </a:lnTo>
                    <a:lnTo>
                      <a:pt x="2758" y="708"/>
                    </a:lnTo>
                    <a:lnTo>
                      <a:pt x="2765" y="706"/>
                    </a:lnTo>
                    <a:lnTo>
                      <a:pt x="2773" y="705"/>
                    </a:lnTo>
                    <a:lnTo>
                      <a:pt x="2780" y="704"/>
                    </a:lnTo>
                    <a:lnTo>
                      <a:pt x="2792" y="700"/>
                    </a:lnTo>
                    <a:lnTo>
                      <a:pt x="2803" y="694"/>
                    </a:lnTo>
                    <a:lnTo>
                      <a:pt x="2812" y="688"/>
                    </a:lnTo>
                    <a:lnTo>
                      <a:pt x="2820" y="681"/>
                    </a:lnTo>
                    <a:lnTo>
                      <a:pt x="2828" y="673"/>
                    </a:lnTo>
                    <a:lnTo>
                      <a:pt x="2836" y="665"/>
                    </a:lnTo>
                    <a:lnTo>
                      <a:pt x="2842" y="657"/>
                    </a:lnTo>
                    <a:lnTo>
                      <a:pt x="2850" y="649"/>
                    </a:lnTo>
                    <a:lnTo>
                      <a:pt x="2858" y="641"/>
                    </a:lnTo>
                    <a:lnTo>
                      <a:pt x="2866" y="635"/>
                    </a:lnTo>
                    <a:lnTo>
                      <a:pt x="2876" y="630"/>
                    </a:lnTo>
                    <a:lnTo>
                      <a:pt x="2887" y="625"/>
                    </a:lnTo>
                    <a:lnTo>
                      <a:pt x="2901" y="623"/>
                    </a:lnTo>
                    <a:lnTo>
                      <a:pt x="2916" y="622"/>
                    </a:lnTo>
                    <a:lnTo>
                      <a:pt x="2915" y="611"/>
                    </a:lnTo>
                    <a:lnTo>
                      <a:pt x="2914" y="602"/>
                    </a:lnTo>
                    <a:lnTo>
                      <a:pt x="2910" y="593"/>
                    </a:lnTo>
                    <a:lnTo>
                      <a:pt x="2906" y="586"/>
                    </a:lnTo>
                    <a:lnTo>
                      <a:pt x="2902" y="580"/>
                    </a:lnTo>
                    <a:lnTo>
                      <a:pt x="2897" y="574"/>
                    </a:lnTo>
                    <a:lnTo>
                      <a:pt x="2892" y="569"/>
                    </a:lnTo>
                    <a:lnTo>
                      <a:pt x="2886" y="564"/>
                    </a:lnTo>
                    <a:lnTo>
                      <a:pt x="2875" y="554"/>
                    </a:lnTo>
                    <a:lnTo>
                      <a:pt x="2865" y="543"/>
                    </a:lnTo>
                    <a:lnTo>
                      <a:pt x="2861" y="536"/>
                    </a:lnTo>
                    <a:lnTo>
                      <a:pt x="2859" y="529"/>
                    </a:lnTo>
                    <a:lnTo>
                      <a:pt x="2857" y="520"/>
                    </a:lnTo>
                    <a:lnTo>
                      <a:pt x="2855" y="511"/>
                    </a:lnTo>
                    <a:lnTo>
                      <a:pt x="2857" y="505"/>
                    </a:lnTo>
                    <a:lnTo>
                      <a:pt x="2860" y="499"/>
                    </a:lnTo>
                    <a:lnTo>
                      <a:pt x="2862" y="497"/>
                    </a:lnTo>
                    <a:lnTo>
                      <a:pt x="2864" y="495"/>
                    </a:lnTo>
                    <a:lnTo>
                      <a:pt x="2866" y="493"/>
                    </a:lnTo>
                    <a:lnTo>
                      <a:pt x="2870" y="493"/>
                    </a:lnTo>
                    <a:lnTo>
                      <a:pt x="2885" y="493"/>
                    </a:lnTo>
                    <a:lnTo>
                      <a:pt x="2903" y="495"/>
                    </a:lnTo>
                    <a:lnTo>
                      <a:pt x="2911" y="495"/>
                    </a:lnTo>
                    <a:lnTo>
                      <a:pt x="2919" y="495"/>
                    </a:lnTo>
                    <a:lnTo>
                      <a:pt x="2928" y="494"/>
                    </a:lnTo>
                    <a:lnTo>
                      <a:pt x="2936" y="493"/>
                    </a:lnTo>
                    <a:lnTo>
                      <a:pt x="2936" y="412"/>
                    </a:lnTo>
                    <a:lnTo>
                      <a:pt x="2930" y="407"/>
                    </a:lnTo>
                    <a:lnTo>
                      <a:pt x="2926" y="402"/>
                    </a:lnTo>
                    <a:lnTo>
                      <a:pt x="2921" y="396"/>
                    </a:lnTo>
                    <a:lnTo>
                      <a:pt x="2917" y="389"/>
                    </a:lnTo>
                    <a:lnTo>
                      <a:pt x="2914" y="382"/>
                    </a:lnTo>
                    <a:lnTo>
                      <a:pt x="2911" y="375"/>
                    </a:lnTo>
                    <a:lnTo>
                      <a:pt x="2909" y="365"/>
                    </a:lnTo>
                    <a:lnTo>
                      <a:pt x="2909" y="357"/>
                    </a:lnTo>
                    <a:lnTo>
                      <a:pt x="2909" y="348"/>
                    </a:lnTo>
                    <a:lnTo>
                      <a:pt x="2909" y="341"/>
                    </a:lnTo>
                    <a:lnTo>
                      <a:pt x="2909" y="332"/>
                    </a:lnTo>
                    <a:lnTo>
                      <a:pt x="2909" y="320"/>
                    </a:lnTo>
                    <a:lnTo>
                      <a:pt x="2904" y="316"/>
                    </a:lnTo>
                    <a:lnTo>
                      <a:pt x="2897" y="310"/>
                    </a:lnTo>
                    <a:lnTo>
                      <a:pt x="2893" y="307"/>
                    </a:lnTo>
                    <a:lnTo>
                      <a:pt x="2888" y="304"/>
                    </a:lnTo>
                    <a:lnTo>
                      <a:pt x="2883" y="302"/>
                    </a:lnTo>
                    <a:lnTo>
                      <a:pt x="2876" y="301"/>
                    </a:lnTo>
                    <a:lnTo>
                      <a:pt x="2866" y="302"/>
                    </a:lnTo>
                    <a:lnTo>
                      <a:pt x="2858" y="303"/>
                    </a:lnTo>
                    <a:lnTo>
                      <a:pt x="2849" y="305"/>
                    </a:lnTo>
                    <a:lnTo>
                      <a:pt x="2841" y="308"/>
                    </a:lnTo>
                    <a:lnTo>
                      <a:pt x="2827" y="314"/>
                    </a:lnTo>
                    <a:lnTo>
                      <a:pt x="2813" y="323"/>
                    </a:lnTo>
                    <a:lnTo>
                      <a:pt x="2798" y="331"/>
                    </a:lnTo>
                    <a:lnTo>
                      <a:pt x="2784" y="338"/>
                    </a:lnTo>
                    <a:lnTo>
                      <a:pt x="2776" y="341"/>
                    </a:lnTo>
                    <a:lnTo>
                      <a:pt x="2768" y="343"/>
                    </a:lnTo>
                    <a:lnTo>
                      <a:pt x="2759" y="344"/>
                    </a:lnTo>
                    <a:lnTo>
                      <a:pt x="2750" y="344"/>
                    </a:lnTo>
                    <a:lnTo>
                      <a:pt x="2735" y="343"/>
                    </a:lnTo>
                    <a:lnTo>
                      <a:pt x="2722" y="341"/>
                    </a:lnTo>
                    <a:lnTo>
                      <a:pt x="2708" y="336"/>
                    </a:lnTo>
                    <a:lnTo>
                      <a:pt x="2696" y="331"/>
                    </a:lnTo>
                    <a:lnTo>
                      <a:pt x="2684" y="324"/>
                    </a:lnTo>
                    <a:lnTo>
                      <a:pt x="2672" y="315"/>
                    </a:lnTo>
                    <a:lnTo>
                      <a:pt x="2661" y="307"/>
                    </a:lnTo>
                    <a:lnTo>
                      <a:pt x="2650" y="298"/>
                    </a:lnTo>
                    <a:lnTo>
                      <a:pt x="2627" y="280"/>
                    </a:lnTo>
                    <a:lnTo>
                      <a:pt x="2604" y="261"/>
                    </a:lnTo>
                    <a:lnTo>
                      <a:pt x="2592" y="253"/>
                    </a:lnTo>
                    <a:lnTo>
                      <a:pt x="2579" y="245"/>
                    </a:lnTo>
                    <a:lnTo>
                      <a:pt x="2565" y="239"/>
                    </a:lnTo>
                    <a:lnTo>
                      <a:pt x="2550" y="233"/>
                    </a:lnTo>
                    <a:lnTo>
                      <a:pt x="2525" y="227"/>
                    </a:lnTo>
                    <a:lnTo>
                      <a:pt x="2499" y="219"/>
                    </a:lnTo>
                    <a:lnTo>
                      <a:pt x="2487" y="215"/>
                    </a:lnTo>
                    <a:lnTo>
                      <a:pt x="2473" y="211"/>
                    </a:lnTo>
                    <a:lnTo>
                      <a:pt x="2461" y="205"/>
                    </a:lnTo>
                    <a:lnTo>
                      <a:pt x="2450" y="199"/>
                    </a:lnTo>
                    <a:lnTo>
                      <a:pt x="2438" y="193"/>
                    </a:lnTo>
                    <a:lnTo>
                      <a:pt x="2428" y="187"/>
                    </a:lnTo>
                    <a:lnTo>
                      <a:pt x="2418" y="179"/>
                    </a:lnTo>
                    <a:lnTo>
                      <a:pt x="2410" y="171"/>
                    </a:lnTo>
                    <a:lnTo>
                      <a:pt x="2401" y="162"/>
                    </a:lnTo>
                    <a:lnTo>
                      <a:pt x="2394" y="152"/>
                    </a:lnTo>
                    <a:lnTo>
                      <a:pt x="2389" y="141"/>
                    </a:lnTo>
                    <a:lnTo>
                      <a:pt x="2384" y="129"/>
                    </a:lnTo>
                    <a:lnTo>
                      <a:pt x="2370" y="128"/>
                    </a:lnTo>
                    <a:lnTo>
                      <a:pt x="2357" y="126"/>
                    </a:lnTo>
                    <a:lnTo>
                      <a:pt x="2346" y="122"/>
                    </a:lnTo>
                    <a:lnTo>
                      <a:pt x="2335" y="117"/>
                    </a:lnTo>
                    <a:lnTo>
                      <a:pt x="2325" y="111"/>
                    </a:lnTo>
                    <a:lnTo>
                      <a:pt x="2316" y="105"/>
                    </a:lnTo>
                    <a:lnTo>
                      <a:pt x="2308" y="98"/>
                    </a:lnTo>
                    <a:lnTo>
                      <a:pt x="2300" y="89"/>
                    </a:lnTo>
                    <a:lnTo>
                      <a:pt x="2283" y="74"/>
                    </a:lnTo>
                    <a:lnTo>
                      <a:pt x="2267" y="59"/>
                    </a:lnTo>
                    <a:lnTo>
                      <a:pt x="2257" y="52"/>
                    </a:lnTo>
                    <a:lnTo>
                      <a:pt x="2247" y="46"/>
                    </a:lnTo>
                    <a:lnTo>
                      <a:pt x="2236" y="41"/>
                    </a:lnTo>
                    <a:lnTo>
                      <a:pt x="2225" y="36"/>
                    </a:lnTo>
                    <a:lnTo>
                      <a:pt x="2190" y="25"/>
                    </a:lnTo>
                    <a:lnTo>
                      <a:pt x="2160" y="18"/>
                    </a:lnTo>
                    <a:lnTo>
                      <a:pt x="2131" y="10"/>
                    </a:lnTo>
                    <a:lnTo>
                      <a:pt x="2092" y="0"/>
                    </a:lnTo>
                    <a:lnTo>
                      <a:pt x="1973" y="18"/>
                    </a:lnTo>
                    <a:lnTo>
                      <a:pt x="1973" y="27"/>
                    </a:lnTo>
                    <a:lnTo>
                      <a:pt x="1973" y="36"/>
                    </a:lnTo>
                    <a:lnTo>
                      <a:pt x="1973" y="42"/>
                    </a:lnTo>
                    <a:lnTo>
                      <a:pt x="1975" y="46"/>
                    </a:lnTo>
                    <a:lnTo>
                      <a:pt x="1977" y="50"/>
                    </a:lnTo>
                    <a:lnTo>
                      <a:pt x="1980" y="53"/>
                    </a:lnTo>
                    <a:lnTo>
                      <a:pt x="1989" y="58"/>
                    </a:lnTo>
                    <a:lnTo>
                      <a:pt x="1999" y="62"/>
                    </a:lnTo>
                    <a:lnTo>
                      <a:pt x="2009" y="66"/>
                    </a:lnTo>
                    <a:lnTo>
                      <a:pt x="2018" y="72"/>
                    </a:lnTo>
                    <a:lnTo>
                      <a:pt x="2021" y="75"/>
                    </a:lnTo>
                    <a:lnTo>
                      <a:pt x="2023" y="80"/>
                    </a:lnTo>
                    <a:lnTo>
                      <a:pt x="2025" y="85"/>
                    </a:lnTo>
                    <a:lnTo>
                      <a:pt x="2025" y="91"/>
                    </a:lnTo>
                    <a:lnTo>
                      <a:pt x="2024" y="101"/>
                    </a:lnTo>
                    <a:lnTo>
                      <a:pt x="2022" y="108"/>
                    </a:lnTo>
                    <a:lnTo>
                      <a:pt x="2019" y="114"/>
                    </a:lnTo>
                    <a:lnTo>
                      <a:pt x="2016" y="120"/>
                    </a:lnTo>
                    <a:lnTo>
                      <a:pt x="2012" y="125"/>
                    </a:lnTo>
                    <a:lnTo>
                      <a:pt x="2009" y="131"/>
                    </a:lnTo>
                    <a:lnTo>
                      <a:pt x="2007" y="138"/>
                    </a:lnTo>
                    <a:lnTo>
                      <a:pt x="2006" y="147"/>
                    </a:lnTo>
                    <a:lnTo>
                      <a:pt x="2007" y="155"/>
                    </a:lnTo>
                    <a:lnTo>
                      <a:pt x="2009" y="161"/>
                    </a:lnTo>
                    <a:lnTo>
                      <a:pt x="2012" y="168"/>
                    </a:lnTo>
                    <a:lnTo>
                      <a:pt x="2018" y="174"/>
                    </a:lnTo>
                    <a:lnTo>
                      <a:pt x="2022" y="179"/>
                    </a:lnTo>
                    <a:lnTo>
                      <a:pt x="2028" y="184"/>
                    </a:lnTo>
                    <a:lnTo>
                      <a:pt x="2033" y="187"/>
                    </a:lnTo>
                    <a:lnTo>
                      <a:pt x="2039" y="190"/>
                    </a:lnTo>
                    <a:lnTo>
                      <a:pt x="2033" y="197"/>
                    </a:lnTo>
                    <a:lnTo>
                      <a:pt x="2025" y="204"/>
                    </a:lnTo>
                    <a:lnTo>
                      <a:pt x="2017" y="211"/>
                    </a:lnTo>
                    <a:lnTo>
                      <a:pt x="2008" y="216"/>
                    </a:lnTo>
                    <a:lnTo>
                      <a:pt x="1999" y="221"/>
                    </a:lnTo>
                    <a:lnTo>
                      <a:pt x="1989" y="224"/>
                    </a:lnTo>
                    <a:lnTo>
                      <a:pt x="1980" y="227"/>
                    </a:lnTo>
                    <a:lnTo>
                      <a:pt x="1973" y="227"/>
                    </a:lnTo>
                    <a:lnTo>
                      <a:pt x="1962" y="227"/>
                    </a:lnTo>
                    <a:lnTo>
                      <a:pt x="1952" y="227"/>
                    </a:lnTo>
                    <a:lnTo>
                      <a:pt x="1940" y="227"/>
                    </a:lnTo>
                    <a:lnTo>
                      <a:pt x="1925" y="227"/>
                    </a:lnTo>
                    <a:lnTo>
                      <a:pt x="1919" y="258"/>
                    </a:lnTo>
                    <a:lnTo>
                      <a:pt x="1924" y="278"/>
                    </a:lnTo>
                    <a:lnTo>
                      <a:pt x="1930" y="296"/>
                    </a:lnTo>
                    <a:lnTo>
                      <a:pt x="1933" y="304"/>
                    </a:lnTo>
                    <a:lnTo>
                      <a:pt x="1938" y="311"/>
                    </a:lnTo>
                    <a:lnTo>
                      <a:pt x="1942" y="319"/>
                    </a:lnTo>
                    <a:lnTo>
                      <a:pt x="1947" y="326"/>
                    </a:lnTo>
                    <a:lnTo>
                      <a:pt x="1953" y="331"/>
                    </a:lnTo>
                    <a:lnTo>
                      <a:pt x="1961" y="336"/>
                    </a:lnTo>
                    <a:lnTo>
                      <a:pt x="1968" y="340"/>
                    </a:lnTo>
                    <a:lnTo>
                      <a:pt x="1977" y="344"/>
                    </a:lnTo>
                    <a:lnTo>
                      <a:pt x="1987" y="347"/>
                    </a:lnTo>
                    <a:lnTo>
                      <a:pt x="1999" y="349"/>
                    </a:lnTo>
                    <a:lnTo>
                      <a:pt x="2011" y="350"/>
                    </a:lnTo>
                    <a:lnTo>
                      <a:pt x="2025" y="350"/>
                    </a:lnTo>
                    <a:lnTo>
                      <a:pt x="2036" y="350"/>
                    </a:lnTo>
                    <a:lnTo>
                      <a:pt x="2043" y="349"/>
                    </a:lnTo>
                    <a:lnTo>
                      <a:pt x="2048" y="347"/>
                    </a:lnTo>
                    <a:lnTo>
                      <a:pt x="2053" y="344"/>
                    </a:lnTo>
                    <a:lnTo>
                      <a:pt x="2057" y="342"/>
                    </a:lnTo>
                    <a:lnTo>
                      <a:pt x="2064" y="340"/>
                    </a:lnTo>
                    <a:lnTo>
                      <a:pt x="2073" y="339"/>
                    </a:lnTo>
                    <a:lnTo>
                      <a:pt x="2086" y="338"/>
                    </a:lnTo>
                    <a:lnTo>
                      <a:pt x="2092" y="339"/>
                    </a:lnTo>
                    <a:lnTo>
                      <a:pt x="2098" y="340"/>
                    </a:lnTo>
                    <a:lnTo>
                      <a:pt x="2103" y="341"/>
                    </a:lnTo>
                    <a:lnTo>
                      <a:pt x="2109" y="343"/>
                    </a:lnTo>
                    <a:lnTo>
                      <a:pt x="2122" y="349"/>
                    </a:lnTo>
                    <a:lnTo>
                      <a:pt x="2138" y="357"/>
                    </a:lnTo>
                    <a:lnTo>
                      <a:pt x="2140" y="361"/>
                    </a:lnTo>
                    <a:lnTo>
                      <a:pt x="2142" y="366"/>
                    </a:lnTo>
                    <a:lnTo>
                      <a:pt x="2146" y="370"/>
                    </a:lnTo>
                    <a:lnTo>
                      <a:pt x="2151" y="375"/>
                    </a:lnTo>
                    <a:lnTo>
                      <a:pt x="2157" y="379"/>
                    </a:lnTo>
                    <a:lnTo>
                      <a:pt x="2164" y="382"/>
                    </a:lnTo>
                    <a:lnTo>
                      <a:pt x="2170" y="385"/>
                    </a:lnTo>
                    <a:lnTo>
                      <a:pt x="2178" y="388"/>
                    </a:lnTo>
                    <a:lnTo>
                      <a:pt x="2175" y="393"/>
                    </a:lnTo>
                    <a:lnTo>
                      <a:pt x="2169" y="399"/>
                    </a:lnTo>
                    <a:lnTo>
                      <a:pt x="2160" y="405"/>
                    </a:lnTo>
                    <a:lnTo>
                      <a:pt x="2152" y="410"/>
                    </a:lnTo>
                    <a:lnTo>
                      <a:pt x="2141" y="416"/>
                    </a:lnTo>
                    <a:lnTo>
                      <a:pt x="2130" y="420"/>
                    </a:lnTo>
                    <a:lnTo>
                      <a:pt x="2118" y="423"/>
                    </a:lnTo>
                    <a:lnTo>
                      <a:pt x="2106" y="424"/>
                    </a:lnTo>
                    <a:lnTo>
                      <a:pt x="2098" y="426"/>
                    </a:lnTo>
                    <a:lnTo>
                      <a:pt x="2084" y="434"/>
                    </a:lnTo>
                    <a:lnTo>
                      <a:pt x="2064" y="443"/>
                    </a:lnTo>
                    <a:lnTo>
                      <a:pt x="2041" y="455"/>
                    </a:lnTo>
                    <a:lnTo>
                      <a:pt x="2019" y="467"/>
                    </a:lnTo>
                    <a:lnTo>
                      <a:pt x="1998" y="479"/>
                    </a:lnTo>
                    <a:lnTo>
                      <a:pt x="1989" y="485"/>
                    </a:lnTo>
                    <a:lnTo>
                      <a:pt x="1981" y="490"/>
                    </a:lnTo>
                    <a:lnTo>
                      <a:pt x="1976" y="495"/>
                    </a:lnTo>
                    <a:lnTo>
                      <a:pt x="1973" y="499"/>
                    </a:lnTo>
                    <a:lnTo>
                      <a:pt x="1860" y="499"/>
                    </a:lnTo>
                    <a:lnTo>
                      <a:pt x="1860" y="506"/>
                    </a:lnTo>
                    <a:lnTo>
                      <a:pt x="1861" y="513"/>
                    </a:lnTo>
                    <a:lnTo>
                      <a:pt x="1863" y="520"/>
                    </a:lnTo>
                    <a:lnTo>
                      <a:pt x="1864" y="525"/>
                    </a:lnTo>
                    <a:lnTo>
                      <a:pt x="1869" y="536"/>
                    </a:lnTo>
                    <a:lnTo>
                      <a:pt x="1876" y="546"/>
                    </a:lnTo>
                    <a:lnTo>
                      <a:pt x="1882" y="554"/>
                    </a:lnTo>
                    <a:lnTo>
                      <a:pt x="1887" y="562"/>
                    </a:lnTo>
                    <a:lnTo>
                      <a:pt x="1889" y="566"/>
                    </a:lnTo>
                    <a:lnTo>
                      <a:pt x="1891" y="570"/>
                    </a:lnTo>
                    <a:lnTo>
                      <a:pt x="1893" y="574"/>
                    </a:lnTo>
                    <a:lnTo>
                      <a:pt x="1893" y="578"/>
                    </a:lnTo>
                    <a:lnTo>
                      <a:pt x="1893" y="583"/>
                    </a:lnTo>
                    <a:lnTo>
                      <a:pt x="1890" y="588"/>
                    </a:lnTo>
                    <a:lnTo>
                      <a:pt x="1888" y="594"/>
                    </a:lnTo>
                    <a:lnTo>
                      <a:pt x="1885" y="601"/>
                    </a:lnTo>
                    <a:lnTo>
                      <a:pt x="1877" y="613"/>
                    </a:lnTo>
                    <a:lnTo>
                      <a:pt x="1867" y="625"/>
                    </a:lnTo>
                    <a:lnTo>
                      <a:pt x="1856" y="637"/>
                    </a:lnTo>
                    <a:lnTo>
                      <a:pt x="1845" y="647"/>
                    </a:lnTo>
                    <a:lnTo>
                      <a:pt x="1834" y="655"/>
                    </a:lnTo>
                    <a:lnTo>
                      <a:pt x="1827" y="659"/>
                    </a:lnTo>
                    <a:lnTo>
                      <a:pt x="1727" y="659"/>
                    </a:lnTo>
                    <a:lnTo>
                      <a:pt x="1699" y="674"/>
                    </a:lnTo>
                    <a:lnTo>
                      <a:pt x="1664" y="694"/>
                    </a:lnTo>
                    <a:lnTo>
                      <a:pt x="1647" y="704"/>
                    </a:lnTo>
                    <a:lnTo>
                      <a:pt x="1630" y="713"/>
                    </a:lnTo>
                    <a:lnTo>
                      <a:pt x="1624" y="716"/>
                    </a:lnTo>
                    <a:lnTo>
                      <a:pt x="1617" y="718"/>
                    </a:lnTo>
                    <a:lnTo>
                      <a:pt x="1611" y="720"/>
                    </a:lnTo>
                    <a:lnTo>
                      <a:pt x="1607" y="721"/>
                    </a:lnTo>
                    <a:lnTo>
                      <a:pt x="1598" y="720"/>
                    </a:lnTo>
                    <a:lnTo>
                      <a:pt x="1587" y="719"/>
                    </a:lnTo>
                    <a:lnTo>
                      <a:pt x="1574" y="717"/>
                    </a:lnTo>
                    <a:lnTo>
                      <a:pt x="1560" y="714"/>
                    </a:lnTo>
                    <a:lnTo>
                      <a:pt x="1527" y="705"/>
                    </a:lnTo>
                    <a:lnTo>
                      <a:pt x="1493" y="696"/>
                    </a:lnTo>
                    <a:lnTo>
                      <a:pt x="1460" y="686"/>
                    </a:lnTo>
                    <a:lnTo>
                      <a:pt x="1430" y="676"/>
                    </a:lnTo>
                    <a:lnTo>
                      <a:pt x="1418" y="671"/>
                    </a:lnTo>
                    <a:lnTo>
                      <a:pt x="1407" y="667"/>
                    </a:lnTo>
                    <a:lnTo>
                      <a:pt x="1400" y="663"/>
                    </a:lnTo>
                    <a:lnTo>
                      <a:pt x="1394" y="659"/>
                    </a:lnTo>
                    <a:lnTo>
                      <a:pt x="1228" y="659"/>
                    </a:lnTo>
                    <a:lnTo>
                      <a:pt x="1169" y="646"/>
                    </a:lnTo>
                    <a:lnTo>
                      <a:pt x="1160" y="646"/>
                    </a:lnTo>
                    <a:lnTo>
                      <a:pt x="1151" y="646"/>
                    </a:lnTo>
                    <a:lnTo>
                      <a:pt x="1143" y="644"/>
                    </a:lnTo>
                    <a:lnTo>
                      <a:pt x="1133" y="641"/>
                    </a:lnTo>
                    <a:lnTo>
                      <a:pt x="1123" y="638"/>
                    </a:lnTo>
                    <a:lnTo>
                      <a:pt x="1112" y="633"/>
                    </a:lnTo>
                    <a:lnTo>
                      <a:pt x="1102" y="628"/>
                    </a:lnTo>
                    <a:lnTo>
                      <a:pt x="1092" y="622"/>
                    </a:lnTo>
                    <a:lnTo>
                      <a:pt x="1082" y="615"/>
                    </a:lnTo>
                    <a:lnTo>
                      <a:pt x="1073" y="608"/>
                    </a:lnTo>
                    <a:lnTo>
                      <a:pt x="1065" y="601"/>
                    </a:lnTo>
                    <a:lnTo>
                      <a:pt x="1056" y="592"/>
                    </a:lnTo>
                    <a:lnTo>
                      <a:pt x="1049" y="584"/>
                    </a:lnTo>
                    <a:lnTo>
                      <a:pt x="1044" y="576"/>
                    </a:lnTo>
                    <a:lnTo>
                      <a:pt x="1038" y="568"/>
                    </a:lnTo>
                    <a:lnTo>
                      <a:pt x="1036" y="560"/>
                    </a:lnTo>
                    <a:lnTo>
                      <a:pt x="1022" y="560"/>
                    </a:lnTo>
                    <a:lnTo>
                      <a:pt x="1008" y="558"/>
                    </a:lnTo>
                    <a:lnTo>
                      <a:pt x="994" y="555"/>
                    </a:lnTo>
                    <a:lnTo>
                      <a:pt x="980" y="552"/>
                    </a:lnTo>
                    <a:lnTo>
                      <a:pt x="953" y="543"/>
                    </a:lnTo>
                    <a:lnTo>
                      <a:pt x="923" y="532"/>
                    </a:lnTo>
                    <a:lnTo>
                      <a:pt x="893" y="522"/>
                    </a:lnTo>
                    <a:lnTo>
                      <a:pt x="863" y="513"/>
                    </a:lnTo>
                    <a:lnTo>
                      <a:pt x="846" y="510"/>
                    </a:lnTo>
                    <a:lnTo>
                      <a:pt x="831" y="507"/>
                    </a:lnTo>
                    <a:lnTo>
                      <a:pt x="813" y="505"/>
                    </a:lnTo>
                    <a:lnTo>
                      <a:pt x="797" y="505"/>
                    </a:lnTo>
                    <a:lnTo>
                      <a:pt x="786" y="504"/>
                    </a:lnTo>
                    <a:lnTo>
                      <a:pt x="770" y="501"/>
                    </a:lnTo>
                    <a:lnTo>
                      <a:pt x="763" y="499"/>
                    </a:lnTo>
                    <a:lnTo>
                      <a:pt x="756" y="497"/>
                    </a:lnTo>
                    <a:lnTo>
                      <a:pt x="752" y="495"/>
                    </a:lnTo>
                    <a:lnTo>
                      <a:pt x="750" y="493"/>
                    </a:lnTo>
                    <a:lnTo>
                      <a:pt x="746" y="485"/>
                    </a:lnTo>
                    <a:lnTo>
                      <a:pt x="744" y="477"/>
                    </a:lnTo>
                    <a:lnTo>
                      <a:pt x="743" y="470"/>
                    </a:lnTo>
                    <a:lnTo>
                      <a:pt x="743" y="461"/>
                    </a:lnTo>
                    <a:lnTo>
                      <a:pt x="743" y="456"/>
                    </a:lnTo>
                    <a:lnTo>
                      <a:pt x="743" y="449"/>
                    </a:lnTo>
                    <a:lnTo>
                      <a:pt x="743" y="440"/>
                    </a:lnTo>
                    <a:lnTo>
                      <a:pt x="743" y="431"/>
                    </a:lnTo>
                    <a:lnTo>
                      <a:pt x="741" y="431"/>
                    </a:lnTo>
                    <a:lnTo>
                      <a:pt x="736" y="428"/>
                    </a:lnTo>
                    <a:lnTo>
                      <a:pt x="732" y="426"/>
                    </a:lnTo>
                    <a:lnTo>
                      <a:pt x="728" y="422"/>
                    </a:lnTo>
                    <a:lnTo>
                      <a:pt x="717" y="414"/>
                    </a:lnTo>
                    <a:lnTo>
                      <a:pt x="705" y="403"/>
                    </a:lnTo>
                    <a:lnTo>
                      <a:pt x="695" y="391"/>
                    </a:lnTo>
                    <a:lnTo>
                      <a:pt x="686" y="379"/>
                    </a:lnTo>
                    <a:lnTo>
                      <a:pt x="681" y="372"/>
                    </a:lnTo>
                    <a:lnTo>
                      <a:pt x="679" y="367"/>
                    </a:lnTo>
                    <a:lnTo>
                      <a:pt x="677" y="361"/>
                    </a:lnTo>
                    <a:lnTo>
                      <a:pt x="677" y="357"/>
                    </a:lnTo>
                    <a:lnTo>
                      <a:pt x="661" y="356"/>
                    </a:lnTo>
                    <a:lnTo>
                      <a:pt x="645" y="355"/>
                    </a:lnTo>
                    <a:lnTo>
                      <a:pt x="630" y="353"/>
                    </a:lnTo>
                    <a:lnTo>
                      <a:pt x="616" y="351"/>
                    </a:lnTo>
                    <a:lnTo>
                      <a:pt x="602" y="348"/>
                    </a:lnTo>
                    <a:lnTo>
                      <a:pt x="589" y="344"/>
                    </a:lnTo>
                    <a:lnTo>
                      <a:pt x="576" y="340"/>
                    </a:lnTo>
                    <a:lnTo>
                      <a:pt x="564" y="335"/>
                    </a:lnTo>
                    <a:lnTo>
                      <a:pt x="552" y="329"/>
                    </a:lnTo>
                    <a:lnTo>
                      <a:pt x="541" y="323"/>
                    </a:lnTo>
                    <a:lnTo>
                      <a:pt x="531" y="315"/>
                    </a:lnTo>
                    <a:lnTo>
                      <a:pt x="522" y="307"/>
                    </a:lnTo>
                    <a:lnTo>
                      <a:pt x="512" y="299"/>
                    </a:lnTo>
                    <a:lnTo>
                      <a:pt x="505" y="290"/>
                    </a:lnTo>
                    <a:lnTo>
                      <a:pt x="497" y="281"/>
                    </a:lnTo>
                    <a:lnTo>
                      <a:pt x="490" y="271"/>
                    </a:lnTo>
                    <a:lnTo>
                      <a:pt x="475" y="268"/>
                    </a:lnTo>
                    <a:lnTo>
                      <a:pt x="463" y="267"/>
                    </a:lnTo>
                    <a:lnTo>
                      <a:pt x="454" y="267"/>
                    </a:lnTo>
                    <a:lnTo>
                      <a:pt x="449" y="268"/>
                    </a:lnTo>
                    <a:lnTo>
                      <a:pt x="444" y="270"/>
                    </a:lnTo>
                    <a:lnTo>
                      <a:pt x="442" y="273"/>
                    </a:lnTo>
                    <a:lnTo>
                      <a:pt x="441" y="277"/>
                    </a:lnTo>
                    <a:lnTo>
                      <a:pt x="441" y="281"/>
                    </a:lnTo>
                    <a:lnTo>
                      <a:pt x="441" y="286"/>
                    </a:lnTo>
                    <a:lnTo>
                      <a:pt x="441" y="291"/>
                    </a:lnTo>
                    <a:lnTo>
                      <a:pt x="440" y="296"/>
                    </a:lnTo>
                    <a:lnTo>
                      <a:pt x="439" y="301"/>
                    </a:lnTo>
                    <a:lnTo>
                      <a:pt x="436" y="307"/>
                    </a:lnTo>
                    <a:lnTo>
                      <a:pt x="430" y="311"/>
                    </a:lnTo>
                    <a:lnTo>
                      <a:pt x="422" y="316"/>
                    </a:lnTo>
                    <a:lnTo>
                      <a:pt x="411" y="320"/>
                    </a:lnTo>
                    <a:lnTo>
                      <a:pt x="407" y="320"/>
                    </a:lnTo>
                    <a:lnTo>
                      <a:pt x="403" y="321"/>
                    </a:lnTo>
                    <a:lnTo>
                      <a:pt x="400" y="322"/>
                    </a:lnTo>
                    <a:lnTo>
                      <a:pt x="398" y="323"/>
                    </a:lnTo>
                    <a:lnTo>
                      <a:pt x="397" y="325"/>
                    </a:lnTo>
                    <a:lnTo>
                      <a:pt x="396" y="327"/>
                    </a:lnTo>
                    <a:lnTo>
                      <a:pt x="396" y="329"/>
                    </a:lnTo>
                    <a:lnTo>
                      <a:pt x="396" y="332"/>
                    </a:lnTo>
                    <a:lnTo>
                      <a:pt x="401" y="344"/>
                    </a:lnTo>
                    <a:lnTo>
                      <a:pt x="410" y="357"/>
                    </a:lnTo>
                    <a:lnTo>
                      <a:pt x="415" y="364"/>
                    </a:lnTo>
                    <a:lnTo>
                      <a:pt x="419" y="371"/>
                    </a:lnTo>
                    <a:lnTo>
                      <a:pt x="421" y="379"/>
                    </a:lnTo>
                    <a:lnTo>
                      <a:pt x="423" y="385"/>
                    </a:lnTo>
                    <a:lnTo>
                      <a:pt x="423" y="388"/>
                    </a:lnTo>
                    <a:lnTo>
                      <a:pt x="422" y="390"/>
                    </a:lnTo>
                    <a:lnTo>
                      <a:pt x="421" y="393"/>
                    </a:lnTo>
                    <a:lnTo>
                      <a:pt x="420" y="395"/>
                    </a:lnTo>
                    <a:lnTo>
                      <a:pt x="417" y="397"/>
                    </a:lnTo>
                    <a:lnTo>
                      <a:pt x="414" y="398"/>
                    </a:lnTo>
                    <a:lnTo>
                      <a:pt x="409" y="399"/>
                    </a:lnTo>
                    <a:lnTo>
                      <a:pt x="405" y="400"/>
                    </a:lnTo>
                    <a:lnTo>
                      <a:pt x="392" y="400"/>
                    </a:lnTo>
                    <a:lnTo>
                      <a:pt x="377" y="400"/>
                    </a:lnTo>
                    <a:lnTo>
                      <a:pt x="370" y="400"/>
                    </a:lnTo>
                    <a:lnTo>
                      <a:pt x="361" y="399"/>
                    </a:lnTo>
                    <a:lnTo>
                      <a:pt x="351" y="397"/>
                    </a:lnTo>
                    <a:lnTo>
                      <a:pt x="341" y="395"/>
                    </a:lnTo>
                    <a:lnTo>
                      <a:pt x="331" y="393"/>
                    </a:lnTo>
                    <a:lnTo>
                      <a:pt x="321" y="390"/>
                    </a:lnTo>
                    <a:lnTo>
                      <a:pt x="313" y="386"/>
                    </a:lnTo>
                    <a:lnTo>
                      <a:pt x="305" y="382"/>
                    </a:lnTo>
                    <a:lnTo>
                      <a:pt x="303" y="387"/>
                    </a:lnTo>
                    <a:lnTo>
                      <a:pt x="302" y="393"/>
                    </a:lnTo>
                    <a:lnTo>
                      <a:pt x="303" y="401"/>
                    </a:lnTo>
                    <a:lnTo>
                      <a:pt x="303" y="409"/>
                    </a:lnTo>
                    <a:lnTo>
                      <a:pt x="307" y="427"/>
                    </a:lnTo>
                    <a:lnTo>
                      <a:pt x="311" y="448"/>
                    </a:lnTo>
                    <a:lnTo>
                      <a:pt x="316" y="467"/>
                    </a:lnTo>
                    <a:lnTo>
                      <a:pt x="320" y="483"/>
                    </a:lnTo>
                    <a:lnTo>
                      <a:pt x="320" y="491"/>
                    </a:lnTo>
                    <a:lnTo>
                      <a:pt x="320" y="497"/>
                    </a:lnTo>
                    <a:lnTo>
                      <a:pt x="320" y="502"/>
                    </a:lnTo>
                    <a:lnTo>
                      <a:pt x="318" y="505"/>
                    </a:lnTo>
                    <a:lnTo>
                      <a:pt x="292" y="503"/>
                    </a:lnTo>
                    <a:lnTo>
                      <a:pt x="254" y="503"/>
                    </a:lnTo>
                    <a:lnTo>
                      <a:pt x="244" y="504"/>
                    </a:lnTo>
                    <a:lnTo>
                      <a:pt x="236" y="505"/>
                    </a:lnTo>
                    <a:lnTo>
                      <a:pt x="227" y="507"/>
                    </a:lnTo>
                    <a:lnTo>
                      <a:pt x="220" y="510"/>
                    </a:lnTo>
                    <a:lnTo>
                      <a:pt x="214" y="513"/>
                    </a:lnTo>
                    <a:lnTo>
                      <a:pt x="209" y="517"/>
                    </a:lnTo>
                    <a:lnTo>
                      <a:pt x="207" y="520"/>
                    </a:lnTo>
                    <a:lnTo>
                      <a:pt x="206" y="523"/>
                    </a:lnTo>
                    <a:lnTo>
                      <a:pt x="205" y="526"/>
                    </a:lnTo>
                    <a:lnTo>
                      <a:pt x="205" y="529"/>
                    </a:lnTo>
                    <a:lnTo>
                      <a:pt x="216" y="531"/>
                    </a:lnTo>
                    <a:lnTo>
                      <a:pt x="226" y="534"/>
                    </a:lnTo>
                    <a:lnTo>
                      <a:pt x="233" y="538"/>
                    </a:lnTo>
                    <a:lnTo>
                      <a:pt x="239" y="544"/>
                    </a:lnTo>
                    <a:lnTo>
                      <a:pt x="243" y="550"/>
                    </a:lnTo>
                    <a:lnTo>
                      <a:pt x="247" y="556"/>
                    </a:lnTo>
                    <a:lnTo>
                      <a:pt x="250" y="563"/>
                    </a:lnTo>
                    <a:lnTo>
                      <a:pt x="252" y="569"/>
                    </a:lnTo>
                    <a:lnTo>
                      <a:pt x="255" y="583"/>
                    </a:lnTo>
                    <a:lnTo>
                      <a:pt x="260" y="595"/>
                    </a:lnTo>
                    <a:lnTo>
                      <a:pt x="262" y="601"/>
                    </a:lnTo>
                    <a:lnTo>
                      <a:pt x="266" y="605"/>
                    </a:lnTo>
                    <a:lnTo>
                      <a:pt x="272" y="608"/>
                    </a:lnTo>
                    <a:lnTo>
                      <a:pt x="278" y="610"/>
                    </a:lnTo>
                    <a:lnTo>
                      <a:pt x="276" y="614"/>
                    </a:lnTo>
                    <a:lnTo>
                      <a:pt x="275" y="618"/>
                    </a:lnTo>
                    <a:lnTo>
                      <a:pt x="275" y="621"/>
                    </a:lnTo>
                    <a:lnTo>
                      <a:pt x="275" y="625"/>
                    </a:lnTo>
                    <a:lnTo>
                      <a:pt x="277" y="632"/>
                    </a:lnTo>
                    <a:lnTo>
                      <a:pt x="278" y="640"/>
                    </a:lnTo>
                    <a:lnTo>
                      <a:pt x="277" y="658"/>
                    </a:lnTo>
                    <a:lnTo>
                      <a:pt x="274" y="674"/>
                    </a:lnTo>
                    <a:lnTo>
                      <a:pt x="270" y="688"/>
                    </a:lnTo>
                    <a:lnTo>
                      <a:pt x="264" y="700"/>
                    </a:lnTo>
                    <a:lnTo>
                      <a:pt x="261" y="705"/>
                    </a:lnTo>
                    <a:lnTo>
                      <a:pt x="257" y="711"/>
                    </a:lnTo>
                    <a:lnTo>
                      <a:pt x="252" y="716"/>
                    </a:lnTo>
                    <a:lnTo>
                      <a:pt x="248" y="720"/>
                    </a:lnTo>
                    <a:lnTo>
                      <a:pt x="242" y="724"/>
                    </a:lnTo>
                    <a:lnTo>
                      <a:pt x="237" y="727"/>
                    </a:lnTo>
                    <a:lnTo>
                      <a:pt x="231" y="730"/>
                    </a:lnTo>
                    <a:lnTo>
                      <a:pt x="225" y="733"/>
                    </a:lnTo>
                    <a:lnTo>
                      <a:pt x="206" y="735"/>
                    </a:lnTo>
                    <a:lnTo>
                      <a:pt x="182" y="737"/>
                    </a:lnTo>
                    <a:lnTo>
                      <a:pt x="170" y="739"/>
                    </a:lnTo>
                    <a:lnTo>
                      <a:pt x="158" y="741"/>
                    </a:lnTo>
                    <a:lnTo>
                      <a:pt x="152" y="743"/>
                    </a:lnTo>
                    <a:lnTo>
                      <a:pt x="147" y="745"/>
                    </a:lnTo>
                    <a:lnTo>
                      <a:pt x="142" y="748"/>
                    </a:lnTo>
                    <a:lnTo>
                      <a:pt x="139" y="751"/>
                    </a:lnTo>
                    <a:lnTo>
                      <a:pt x="134" y="758"/>
                    </a:lnTo>
                    <a:lnTo>
                      <a:pt x="127" y="770"/>
                    </a:lnTo>
                    <a:lnTo>
                      <a:pt x="123" y="776"/>
                    </a:lnTo>
                    <a:lnTo>
                      <a:pt x="118" y="781"/>
                    </a:lnTo>
                    <a:lnTo>
                      <a:pt x="113" y="785"/>
                    </a:lnTo>
                    <a:lnTo>
                      <a:pt x="105" y="788"/>
                    </a:lnTo>
                    <a:lnTo>
                      <a:pt x="81" y="794"/>
                    </a:lnTo>
                    <a:lnTo>
                      <a:pt x="45" y="800"/>
                    </a:lnTo>
                    <a:lnTo>
                      <a:pt x="27" y="804"/>
                    </a:lnTo>
                    <a:lnTo>
                      <a:pt x="13" y="807"/>
                    </a:lnTo>
                    <a:lnTo>
                      <a:pt x="3" y="810"/>
                    </a:lnTo>
                    <a:lnTo>
                      <a:pt x="0" y="812"/>
                    </a:lnTo>
                    <a:lnTo>
                      <a:pt x="0" y="824"/>
                    </a:lnTo>
                    <a:lnTo>
                      <a:pt x="3" y="833"/>
                    </a:lnTo>
                    <a:lnTo>
                      <a:pt x="6" y="842"/>
                    </a:lnTo>
                    <a:lnTo>
                      <a:pt x="9" y="850"/>
                    </a:lnTo>
                    <a:lnTo>
                      <a:pt x="14" y="859"/>
                    </a:lnTo>
                    <a:lnTo>
                      <a:pt x="18" y="869"/>
                    </a:lnTo>
                    <a:lnTo>
                      <a:pt x="23" y="880"/>
                    </a:lnTo>
                    <a:lnTo>
                      <a:pt x="26" y="893"/>
                    </a:lnTo>
                    <a:lnTo>
                      <a:pt x="40" y="894"/>
                    </a:lnTo>
                    <a:lnTo>
                      <a:pt x="53" y="896"/>
                    </a:lnTo>
                    <a:lnTo>
                      <a:pt x="59" y="897"/>
                    </a:lnTo>
                    <a:lnTo>
                      <a:pt x="64" y="899"/>
                    </a:lnTo>
                    <a:lnTo>
                      <a:pt x="70" y="902"/>
                    </a:lnTo>
                    <a:lnTo>
                      <a:pt x="74" y="905"/>
                    </a:lnTo>
                    <a:lnTo>
                      <a:pt x="79" y="909"/>
                    </a:lnTo>
                    <a:lnTo>
                      <a:pt x="83" y="913"/>
                    </a:lnTo>
                    <a:lnTo>
                      <a:pt x="87" y="918"/>
                    </a:lnTo>
                    <a:lnTo>
                      <a:pt x="90" y="924"/>
                    </a:lnTo>
                    <a:lnTo>
                      <a:pt x="93" y="931"/>
                    </a:lnTo>
                    <a:lnTo>
                      <a:pt x="95" y="938"/>
                    </a:lnTo>
                    <a:lnTo>
                      <a:pt x="97" y="946"/>
                    </a:lnTo>
                    <a:lnTo>
                      <a:pt x="98" y="95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Freeform 15">
                <a:extLst>
                  <a:ext uri="{FF2B5EF4-FFF2-40B4-BE49-F238E27FC236}">
                    <a16:creationId xmlns:a16="http://schemas.microsoft.com/office/drawing/2014/main" id="{D626A399-0FA5-BB96-11FB-6B357E9B1483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155206" y="1921470"/>
                <a:ext cx="220662" cy="273050"/>
              </a:xfrm>
              <a:custGeom>
                <a:avLst/>
                <a:gdLst>
                  <a:gd name="T0" fmla="*/ 151048 w 504"/>
                  <a:gd name="T1" fmla="*/ 256896 h 524"/>
                  <a:gd name="T2" fmla="*/ 112082 w 504"/>
                  <a:gd name="T3" fmla="*/ 263149 h 524"/>
                  <a:gd name="T4" fmla="*/ 102888 w 504"/>
                  <a:gd name="T5" fmla="*/ 269402 h 524"/>
                  <a:gd name="T6" fmla="*/ 91943 w 504"/>
                  <a:gd name="T7" fmla="*/ 272008 h 524"/>
                  <a:gd name="T8" fmla="*/ 67862 w 504"/>
                  <a:gd name="T9" fmla="*/ 273050 h 524"/>
                  <a:gd name="T10" fmla="*/ 46409 w 504"/>
                  <a:gd name="T11" fmla="*/ 272008 h 524"/>
                  <a:gd name="T12" fmla="*/ 41155 w 504"/>
                  <a:gd name="T13" fmla="*/ 268881 h 524"/>
                  <a:gd name="T14" fmla="*/ 31085 w 504"/>
                  <a:gd name="T15" fmla="*/ 265234 h 524"/>
                  <a:gd name="T16" fmla="*/ 15762 w 504"/>
                  <a:gd name="T17" fmla="*/ 258460 h 524"/>
                  <a:gd name="T18" fmla="*/ 9632 w 504"/>
                  <a:gd name="T19" fmla="*/ 253249 h 524"/>
                  <a:gd name="T20" fmla="*/ 8756 w 504"/>
                  <a:gd name="T21" fmla="*/ 248559 h 524"/>
                  <a:gd name="T22" fmla="*/ 11821 w 504"/>
                  <a:gd name="T23" fmla="*/ 241264 h 524"/>
                  <a:gd name="T24" fmla="*/ 14010 w 504"/>
                  <a:gd name="T25" fmla="*/ 231884 h 524"/>
                  <a:gd name="T26" fmla="*/ 12259 w 504"/>
                  <a:gd name="T27" fmla="*/ 225110 h 524"/>
                  <a:gd name="T28" fmla="*/ 4378 w 504"/>
                  <a:gd name="T29" fmla="*/ 217294 h 524"/>
                  <a:gd name="T30" fmla="*/ 438 w 504"/>
                  <a:gd name="T31" fmla="*/ 212083 h 524"/>
                  <a:gd name="T32" fmla="*/ 438 w 504"/>
                  <a:gd name="T33" fmla="*/ 203745 h 524"/>
                  <a:gd name="T34" fmla="*/ 7443 w 504"/>
                  <a:gd name="T35" fmla="*/ 187592 h 524"/>
                  <a:gd name="T36" fmla="*/ 21015 w 504"/>
                  <a:gd name="T37" fmla="*/ 170917 h 524"/>
                  <a:gd name="T38" fmla="*/ 37653 w 504"/>
                  <a:gd name="T39" fmla="*/ 155805 h 524"/>
                  <a:gd name="T40" fmla="*/ 54290 w 504"/>
                  <a:gd name="T41" fmla="*/ 145383 h 524"/>
                  <a:gd name="T42" fmla="*/ 70051 w 504"/>
                  <a:gd name="T43" fmla="*/ 141736 h 524"/>
                  <a:gd name="T44" fmla="*/ 67862 w 504"/>
                  <a:gd name="T45" fmla="*/ 137567 h 524"/>
                  <a:gd name="T46" fmla="*/ 62171 w 504"/>
                  <a:gd name="T47" fmla="*/ 134962 h 524"/>
                  <a:gd name="T48" fmla="*/ 58230 w 504"/>
                  <a:gd name="T49" fmla="*/ 130793 h 524"/>
                  <a:gd name="T50" fmla="*/ 55603 w 504"/>
                  <a:gd name="T51" fmla="*/ 119329 h 524"/>
                  <a:gd name="T52" fmla="*/ 54290 w 504"/>
                  <a:gd name="T53" fmla="*/ 101612 h 524"/>
                  <a:gd name="T54" fmla="*/ 50349 w 504"/>
                  <a:gd name="T55" fmla="*/ 83895 h 524"/>
                  <a:gd name="T56" fmla="*/ 43782 w 504"/>
                  <a:gd name="T57" fmla="*/ 69826 h 524"/>
                  <a:gd name="T58" fmla="*/ 29772 w 504"/>
                  <a:gd name="T59" fmla="*/ 46898 h 524"/>
                  <a:gd name="T60" fmla="*/ 37653 w 504"/>
                  <a:gd name="T61" fmla="*/ 31265 h 524"/>
                  <a:gd name="T62" fmla="*/ 46409 w 504"/>
                  <a:gd name="T63" fmla="*/ 29181 h 524"/>
                  <a:gd name="T64" fmla="*/ 56917 w 504"/>
                  <a:gd name="T65" fmla="*/ 30223 h 524"/>
                  <a:gd name="T66" fmla="*/ 60857 w 504"/>
                  <a:gd name="T67" fmla="*/ 31786 h 524"/>
                  <a:gd name="T68" fmla="*/ 70051 w 504"/>
                  <a:gd name="T69" fmla="*/ 29181 h 524"/>
                  <a:gd name="T70" fmla="*/ 71803 w 504"/>
                  <a:gd name="T71" fmla="*/ 17196 h 524"/>
                  <a:gd name="T72" fmla="*/ 74867 w 504"/>
                  <a:gd name="T73" fmla="*/ 6774 h 524"/>
                  <a:gd name="T74" fmla="*/ 81873 w 504"/>
                  <a:gd name="T75" fmla="*/ 0 h 524"/>
                  <a:gd name="T76" fmla="*/ 98510 w 504"/>
                  <a:gd name="T77" fmla="*/ 0 h 524"/>
                  <a:gd name="T78" fmla="*/ 111207 w 504"/>
                  <a:gd name="T79" fmla="*/ 4169 h 524"/>
                  <a:gd name="T80" fmla="*/ 122590 w 504"/>
                  <a:gd name="T81" fmla="*/ 10943 h 524"/>
                  <a:gd name="T82" fmla="*/ 122152 w 504"/>
                  <a:gd name="T83" fmla="*/ 32307 h 524"/>
                  <a:gd name="T84" fmla="*/ 127844 w 504"/>
                  <a:gd name="T85" fmla="*/ 40124 h 524"/>
                  <a:gd name="T86" fmla="*/ 139665 w 504"/>
                  <a:gd name="T87" fmla="*/ 48982 h 524"/>
                  <a:gd name="T88" fmla="*/ 155864 w 504"/>
                  <a:gd name="T89" fmla="*/ 62009 h 524"/>
                  <a:gd name="T90" fmla="*/ 151486 w 504"/>
                  <a:gd name="T91" fmla="*/ 70347 h 524"/>
                  <a:gd name="T92" fmla="*/ 148859 w 504"/>
                  <a:gd name="T93" fmla="*/ 79726 h 524"/>
                  <a:gd name="T94" fmla="*/ 150611 w 504"/>
                  <a:gd name="T95" fmla="*/ 91711 h 524"/>
                  <a:gd name="T96" fmla="*/ 158929 w 504"/>
                  <a:gd name="T97" fmla="*/ 104218 h 524"/>
                  <a:gd name="T98" fmla="*/ 165497 w 504"/>
                  <a:gd name="T99" fmla="*/ 109428 h 524"/>
                  <a:gd name="T100" fmla="*/ 168999 w 504"/>
                  <a:gd name="T101" fmla="*/ 133398 h 524"/>
                  <a:gd name="T102" fmla="*/ 176880 w 504"/>
                  <a:gd name="T103" fmla="*/ 150594 h 524"/>
                  <a:gd name="T104" fmla="*/ 189139 w 504"/>
                  <a:gd name="T105" fmla="*/ 164143 h 524"/>
                  <a:gd name="T106" fmla="*/ 202711 w 504"/>
                  <a:gd name="T107" fmla="*/ 174564 h 524"/>
                  <a:gd name="T108" fmla="*/ 204025 w 504"/>
                  <a:gd name="T109" fmla="*/ 203224 h 524"/>
                  <a:gd name="T110" fmla="*/ 173815 w 504"/>
                  <a:gd name="T111" fmla="*/ 238137 h 52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04" h="524">
                    <a:moveTo>
                      <a:pt x="365" y="493"/>
                    </a:moveTo>
                    <a:lnTo>
                      <a:pt x="355" y="493"/>
                    </a:lnTo>
                    <a:lnTo>
                      <a:pt x="345" y="493"/>
                    </a:lnTo>
                    <a:lnTo>
                      <a:pt x="266" y="493"/>
                    </a:lnTo>
                    <a:lnTo>
                      <a:pt x="262" y="500"/>
                    </a:lnTo>
                    <a:lnTo>
                      <a:pt x="256" y="505"/>
                    </a:lnTo>
                    <a:lnTo>
                      <a:pt x="250" y="510"/>
                    </a:lnTo>
                    <a:lnTo>
                      <a:pt x="243" y="513"/>
                    </a:lnTo>
                    <a:lnTo>
                      <a:pt x="235" y="517"/>
                    </a:lnTo>
                    <a:lnTo>
                      <a:pt x="228" y="519"/>
                    </a:lnTo>
                    <a:lnTo>
                      <a:pt x="219" y="521"/>
                    </a:lnTo>
                    <a:lnTo>
                      <a:pt x="210" y="522"/>
                    </a:lnTo>
                    <a:lnTo>
                      <a:pt x="191" y="524"/>
                    </a:lnTo>
                    <a:lnTo>
                      <a:pt x="173" y="524"/>
                    </a:lnTo>
                    <a:lnTo>
                      <a:pt x="155" y="524"/>
                    </a:lnTo>
                    <a:lnTo>
                      <a:pt x="140" y="524"/>
                    </a:lnTo>
                    <a:lnTo>
                      <a:pt x="121" y="523"/>
                    </a:lnTo>
                    <a:lnTo>
                      <a:pt x="106" y="522"/>
                    </a:lnTo>
                    <a:lnTo>
                      <a:pt x="100" y="521"/>
                    </a:lnTo>
                    <a:lnTo>
                      <a:pt x="96" y="519"/>
                    </a:lnTo>
                    <a:lnTo>
                      <a:pt x="94" y="516"/>
                    </a:lnTo>
                    <a:lnTo>
                      <a:pt x="93" y="512"/>
                    </a:lnTo>
                    <a:lnTo>
                      <a:pt x="82" y="511"/>
                    </a:lnTo>
                    <a:lnTo>
                      <a:pt x="71" y="509"/>
                    </a:lnTo>
                    <a:lnTo>
                      <a:pt x="59" y="505"/>
                    </a:lnTo>
                    <a:lnTo>
                      <a:pt x="47" y="501"/>
                    </a:lnTo>
                    <a:lnTo>
                      <a:pt x="36" y="496"/>
                    </a:lnTo>
                    <a:lnTo>
                      <a:pt x="28" y="491"/>
                    </a:lnTo>
                    <a:lnTo>
                      <a:pt x="25" y="489"/>
                    </a:lnTo>
                    <a:lnTo>
                      <a:pt x="22" y="486"/>
                    </a:lnTo>
                    <a:lnTo>
                      <a:pt x="20" y="484"/>
                    </a:lnTo>
                    <a:lnTo>
                      <a:pt x="20" y="481"/>
                    </a:lnTo>
                    <a:lnTo>
                      <a:pt x="20" y="477"/>
                    </a:lnTo>
                    <a:lnTo>
                      <a:pt x="22" y="472"/>
                    </a:lnTo>
                    <a:lnTo>
                      <a:pt x="25" y="467"/>
                    </a:lnTo>
                    <a:lnTo>
                      <a:pt x="27" y="463"/>
                    </a:lnTo>
                    <a:lnTo>
                      <a:pt x="31" y="456"/>
                    </a:lnTo>
                    <a:lnTo>
                      <a:pt x="33" y="450"/>
                    </a:lnTo>
                    <a:lnTo>
                      <a:pt x="32" y="445"/>
                    </a:lnTo>
                    <a:lnTo>
                      <a:pt x="31" y="440"/>
                    </a:lnTo>
                    <a:lnTo>
                      <a:pt x="30" y="436"/>
                    </a:lnTo>
                    <a:lnTo>
                      <a:pt x="28" y="432"/>
                    </a:lnTo>
                    <a:lnTo>
                      <a:pt x="22" y="426"/>
                    </a:lnTo>
                    <a:lnTo>
                      <a:pt x="17" y="421"/>
                    </a:lnTo>
                    <a:lnTo>
                      <a:pt x="10" y="417"/>
                    </a:lnTo>
                    <a:lnTo>
                      <a:pt x="5" y="412"/>
                    </a:lnTo>
                    <a:lnTo>
                      <a:pt x="3" y="409"/>
                    </a:lnTo>
                    <a:lnTo>
                      <a:pt x="1" y="407"/>
                    </a:lnTo>
                    <a:lnTo>
                      <a:pt x="0" y="404"/>
                    </a:lnTo>
                    <a:lnTo>
                      <a:pt x="0" y="401"/>
                    </a:lnTo>
                    <a:lnTo>
                      <a:pt x="1" y="391"/>
                    </a:lnTo>
                    <a:lnTo>
                      <a:pt x="5" y="381"/>
                    </a:lnTo>
                    <a:lnTo>
                      <a:pt x="10" y="371"/>
                    </a:lnTo>
                    <a:lnTo>
                      <a:pt x="17" y="360"/>
                    </a:lnTo>
                    <a:lnTo>
                      <a:pt x="26" y="349"/>
                    </a:lnTo>
                    <a:lnTo>
                      <a:pt x="37" y="338"/>
                    </a:lnTo>
                    <a:lnTo>
                      <a:pt x="48" y="328"/>
                    </a:lnTo>
                    <a:lnTo>
                      <a:pt x="60" y="318"/>
                    </a:lnTo>
                    <a:lnTo>
                      <a:pt x="73" y="309"/>
                    </a:lnTo>
                    <a:lnTo>
                      <a:pt x="86" y="299"/>
                    </a:lnTo>
                    <a:lnTo>
                      <a:pt x="99" y="291"/>
                    </a:lnTo>
                    <a:lnTo>
                      <a:pt x="112" y="285"/>
                    </a:lnTo>
                    <a:lnTo>
                      <a:pt x="124" y="279"/>
                    </a:lnTo>
                    <a:lnTo>
                      <a:pt x="138" y="275"/>
                    </a:lnTo>
                    <a:lnTo>
                      <a:pt x="149" y="272"/>
                    </a:lnTo>
                    <a:lnTo>
                      <a:pt x="160" y="272"/>
                    </a:lnTo>
                    <a:lnTo>
                      <a:pt x="166" y="266"/>
                    </a:lnTo>
                    <a:lnTo>
                      <a:pt x="160" y="265"/>
                    </a:lnTo>
                    <a:lnTo>
                      <a:pt x="155" y="264"/>
                    </a:lnTo>
                    <a:lnTo>
                      <a:pt x="150" y="263"/>
                    </a:lnTo>
                    <a:lnTo>
                      <a:pt x="145" y="261"/>
                    </a:lnTo>
                    <a:lnTo>
                      <a:pt x="142" y="259"/>
                    </a:lnTo>
                    <a:lnTo>
                      <a:pt x="139" y="257"/>
                    </a:lnTo>
                    <a:lnTo>
                      <a:pt x="135" y="254"/>
                    </a:lnTo>
                    <a:lnTo>
                      <a:pt x="133" y="251"/>
                    </a:lnTo>
                    <a:lnTo>
                      <a:pt x="130" y="244"/>
                    </a:lnTo>
                    <a:lnTo>
                      <a:pt x="128" y="236"/>
                    </a:lnTo>
                    <a:lnTo>
                      <a:pt x="127" y="229"/>
                    </a:lnTo>
                    <a:lnTo>
                      <a:pt x="127" y="222"/>
                    </a:lnTo>
                    <a:lnTo>
                      <a:pt x="126" y="208"/>
                    </a:lnTo>
                    <a:lnTo>
                      <a:pt x="124" y="195"/>
                    </a:lnTo>
                    <a:lnTo>
                      <a:pt x="121" y="182"/>
                    </a:lnTo>
                    <a:lnTo>
                      <a:pt x="119" y="171"/>
                    </a:lnTo>
                    <a:lnTo>
                      <a:pt x="115" y="161"/>
                    </a:lnTo>
                    <a:lnTo>
                      <a:pt x="110" y="152"/>
                    </a:lnTo>
                    <a:lnTo>
                      <a:pt x="106" y="143"/>
                    </a:lnTo>
                    <a:lnTo>
                      <a:pt x="100" y="134"/>
                    </a:lnTo>
                    <a:lnTo>
                      <a:pt x="89" y="119"/>
                    </a:lnTo>
                    <a:lnTo>
                      <a:pt x="78" y="104"/>
                    </a:lnTo>
                    <a:lnTo>
                      <a:pt x="68" y="90"/>
                    </a:lnTo>
                    <a:lnTo>
                      <a:pt x="60" y="74"/>
                    </a:lnTo>
                    <a:lnTo>
                      <a:pt x="74" y="66"/>
                    </a:lnTo>
                    <a:lnTo>
                      <a:pt x="86" y="60"/>
                    </a:lnTo>
                    <a:lnTo>
                      <a:pt x="93" y="58"/>
                    </a:lnTo>
                    <a:lnTo>
                      <a:pt x="99" y="57"/>
                    </a:lnTo>
                    <a:lnTo>
                      <a:pt x="106" y="56"/>
                    </a:lnTo>
                    <a:lnTo>
                      <a:pt x="112" y="56"/>
                    </a:lnTo>
                    <a:lnTo>
                      <a:pt x="123" y="56"/>
                    </a:lnTo>
                    <a:lnTo>
                      <a:pt x="130" y="58"/>
                    </a:lnTo>
                    <a:lnTo>
                      <a:pt x="133" y="59"/>
                    </a:lnTo>
                    <a:lnTo>
                      <a:pt x="137" y="60"/>
                    </a:lnTo>
                    <a:lnTo>
                      <a:pt x="139" y="61"/>
                    </a:lnTo>
                    <a:lnTo>
                      <a:pt x="143" y="61"/>
                    </a:lnTo>
                    <a:lnTo>
                      <a:pt x="149" y="59"/>
                    </a:lnTo>
                    <a:lnTo>
                      <a:pt x="160" y="56"/>
                    </a:lnTo>
                    <a:lnTo>
                      <a:pt x="160" y="47"/>
                    </a:lnTo>
                    <a:lnTo>
                      <a:pt x="162" y="40"/>
                    </a:lnTo>
                    <a:lnTo>
                      <a:pt x="164" y="33"/>
                    </a:lnTo>
                    <a:lnTo>
                      <a:pt x="166" y="25"/>
                    </a:lnTo>
                    <a:lnTo>
                      <a:pt x="168" y="19"/>
                    </a:lnTo>
                    <a:lnTo>
                      <a:pt x="171" y="13"/>
                    </a:lnTo>
                    <a:lnTo>
                      <a:pt x="172" y="7"/>
                    </a:lnTo>
                    <a:lnTo>
                      <a:pt x="173" y="0"/>
                    </a:lnTo>
                    <a:lnTo>
                      <a:pt x="187" y="0"/>
                    </a:lnTo>
                    <a:lnTo>
                      <a:pt x="201" y="0"/>
                    </a:lnTo>
                    <a:lnTo>
                      <a:pt x="214" y="0"/>
                    </a:lnTo>
                    <a:lnTo>
                      <a:pt x="225" y="0"/>
                    </a:lnTo>
                    <a:lnTo>
                      <a:pt x="235" y="1"/>
                    </a:lnTo>
                    <a:lnTo>
                      <a:pt x="244" y="4"/>
                    </a:lnTo>
                    <a:lnTo>
                      <a:pt x="254" y="8"/>
                    </a:lnTo>
                    <a:lnTo>
                      <a:pt x="263" y="12"/>
                    </a:lnTo>
                    <a:lnTo>
                      <a:pt x="270" y="17"/>
                    </a:lnTo>
                    <a:lnTo>
                      <a:pt x="280" y="21"/>
                    </a:lnTo>
                    <a:lnTo>
                      <a:pt x="289" y="24"/>
                    </a:lnTo>
                    <a:lnTo>
                      <a:pt x="299" y="25"/>
                    </a:lnTo>
                    <a:lnTo>
                      <a:pt x="279" y="62"/>
                    </a:lnTo>
                    <a:lnTo>
                      <a:pt x="283" y="67"/>
                    </a:lnTo>
                    <a:lnTo>
                      <a:pt x="287" y="72"/>
                    </a:lnTo>
                    <a:lnTo>
                      <a:pt x="292" y="77"/>
                    </a:lnTo>
                    <a:lnTo>
                      <a:pt x="297" y="82"/>
                    </a:lnTo>
                    <a:lnTo>
                      <a:pt x="308" y="88"/>
                    </a:lnTo>
                    <a:lnTo>
                      <a:pt x="319" y="94"/>
                    </a:lnTo>
                    <a:lnTo>
                      <a:pt x="341" y="103"/>
                    </a:lnTo>
                    <a:lnTo>
                      <a:pt x="358" y="111"/>
                    </a:lnTo>
                    <a:lnTo>
                      <a:pt x="356" y="119"/>
                    </a:lnTo>
                    <a:lnTo>
                      <a:pt x="353" y="126"/>
                    </a:lnTo>
                    <a:lnTo>
                      <a:pt x="350" y="131"/>
                    </a:lnTo>
                    <a:lnTo>
                      <a:pt x="346" y="135"/>
                    </a:lnTo>
                    <a:lnTo>
                      <a:pt x="343" y="141"/>
                    </a:lnTo>
                    <a:lnTo>
                      <a:pt x="341" y="146"/>
                    </a:lnTo>
                    <a:lnTo>
                      <a:pt x="340" y="153"/>
                    </a:lnTo>
                    <a:lnTo>
                      <a:pt x="339" y="161"/>
                    </a:lnTo>
                    <a:lnTo>
                      <a:pt x="340" y="168"/>
                    </a:lnTo>
                    <a:lnTo>
                      <a:pt x="344" y="176"/>
                    </a:lnTo>
                    <a:lnTo>
                      <a:pt x="350" y="184"/>
                    </a:lnTo>
                    <a:lnTo>
                      <a:pt x="356" y="193"/>
                    </a:lnTo>
                    <a:lnTo>
                      <a:pt x="363" y="200"/>
                    </a:lnTo>
                    <a:lnTo>
                      <a:pt x="369" y="205"/>
                    </a:lnTo>
                    <a:lnTo>
                      <a:pt x="375" y="209"/>
                    </a:lnTo>
                    <a:lnTo>
                      <a:pt x="378" y="210"/>
                    </a:lnTo>
                    <a:lnTo>
                      <a:pt x="379" y="226"/>
                    </a:lnTo>
                    <a:lnTo>
                      <a:pt x="381" y="241"/>
                    </a:lnTo>
                    <a:lnTo>
                      <a:pt x="386" y="256"/>
                    </a:lnTo>
                    <a:lnTo>
                      <a:pt x="391" y="268"/>
                    </a:lnTo>
                    <a:lnTo>
                      <a:pt x="397" y="279"/>
                    </a:lnTo>
                    <a:lnTo>
                      <a:pt x="404" y="289"/>
                    </a:lnTo>
                    <a:lnTo>
                      <a:pt x="413" y="298"/>
                    </a:lnTo>
                    <a:lnTo>
                      <a:pt x="422" y="307"/>
                    </a:lnTo>
                    <a:lnTo>
                      <a:pt x="432" y="315"/>
                    </a:lnTo>
                    <a:lnTo>
                      <a:pt x="442" y="322"/>
                    </a:lnTo>
                    <a:lnTo>
                      <a:pt x="452" y="329"/>
                    </a:lnTo>
                    <a:lnTo>
                      <a:pt x="463" y="335"/>
                    </a:lnTo>
                    <a:lnTo>
                      <a:pt x="485" y="346"/>
                    </a:lnTo>
                    <a:lnTo>
                      <a:pt x="504" y="357"/>
                    </a:lnTo>
                    <a:lnTo>
                      <a:pt x="466" y="390"/>
                    </a:lnTo>
                    <a:lnTo>
                      <a:pt x="430" y="424"/>
                    </a:lnTo>
                    <a:lnTo>
                      <a:pt x="413" y="440"/>
                    </a:lnTo>
                    <a:lnTo>
                      <a:pt x="397" y="457"/>
                    </a:lnTo>
                    <a:lnTo>
                      <a:pt x="380" y="476"/>
                    </a:lnTo>
                    <a:lnTo>
                      <a:pt x="36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Freeform 16">
                <a:extLst>
                  <a:ext uri="{FF2B5EF4-FFF2-40B4-BE49-F238E27FC236}">
                    <a16:creationId xmlns:a16="http://schemas.microsoft.com/office/drawing/2014/main" id="{24CD9091-026B-DB40-14E3-DDF9E610170C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2891681" y="2338983"/>
                <a:ext cx="182562" cy="238125"/>
              </a:xfrm>
              <a:custGeom>
                <a:avLst/>
                <a:gdLst>
                  <a:gd name="T0" fmla="*/ 177560 w 438"/>
                  <a:gd name="T1" fmla="*/ 100319 h 451"/>
                  <a:gd name="T2" fmla="*/ 170058 w 438"/>
                  <a:gd name="T3" fmla="*/ 67583 h 451"/>
                  <a:gd name="T4" fmla="*/ 161305 w 438"/>
                  <a:gd name="T5" fmla="*/ 44879 h 451"/>
                  <a:gd name="T6" fmla="*/ 152969 w 438"/>
                  <a:gd name="T7" fmla="*/ 32736 h 451"/>
                  <a:gd name="T8" fmla="*/ 148384 w 438"/>
                  <a:gd name="T9" fmla="*/ 30624 h 451"/>
                  <a:gd name="T10" fmla="*/ 139631 w 438"/>
                  <a:gd name="T11" fmla="*/ 23760 h 451"/>
                  <a:gd name="T12" fmla="*/ 130878 w 438"/>
                  <a:gd name="T13" fmla="*/ 20064 h 451"/>
                  <a:gd name="T14" fmla="*/ 122125 w 438"/>
                  <a:gd name="T15" fmla="*/ 20064 h 451"/>
                  <a:gd name="T16" fmla="*/ 115039 w 438"/>
                  <a:gd name="T17" fmla="*/ 22176 h 451"/>
                  <a:gd name="T18" fmla="*/ 104619 w 438"/>
                  <a:gd name="T19" fmla="*/ 30624 h 451"/>
                  <a:gd name="T20" fmla="*/ 97950 w 438"/>
                  <a:gd name="T21" fmla="*/ 35376 h 451"/>
                  <a:gd name="T22" fmla="*/ 90447 w 438"/>
                  <a:gd name="T23" fmla="*/ 34848 h 451"/>
                  <a:gd name="T24" fmla="*/ 72525 w 438"/>
                  <a:gd name="T25" fmla="*/ 19536 h 451"/>
                  <a:gd name="T26" fmla="*/ 47099 w 438"/>
                  <a:gd name="T27" fmla="*/ 0 h 451"/>
                  <a:gd name="T28" fmla="*/ 39597 w 438"/>
                  <a:gd name="T29" fmla="*/ 12144 h 451"/>
                  <a:gd name="T30" fmla="*/ 38763 w 438"/>
                  <a:gd name="T31" fmla="*/ 22704 h 451"/>
                  <a:gd name="T32" fmla="*/ 40847 w 438"/>
                  <a:gd name="T33" fmla="*/ 27456 h 451"/>
                  <a:gd name="T34" fmla="*/ 49600 w 438"/>
                  <a:gd name="T35" fmla="*/ 36432 h 451"/>
                  <a:gd name="T36" fmla="*/ 41264 w 438"/>
                  <a:gd name="T37" fmla="*/ 38544 h 451"/>
                  <a:gd name="T38" fmla="*/ 27509 w 438"/>
                  <a:gd name="T39" fmla="*/ 49103 h 451"/>
                  <a:gd name="T40" fmla="*/ 24175 w 438"/>
                  <a:gd name="T41" fmla="*/ 62831 h 451"/>
                  <a:gd name="T42" fmla="*/ 18756 w 438"/>
                  <a:gd name="T43" fmla="*/ 72863 h 451"/>
                  <a:gd name="T44" fmla="*/ 14588 w 438"/>
                  <a:gd name="T45" fmla="*/ 82367 h 451"/>
                  <a:gd name="T46" fmla="*/ 13755 w 438"/>
                  <a:gd name="T47" fmla="*/ 94511 h 451"/>
                  <a:gd name="T48" fmla="*/ 2918 w 438"/>
                  <a:gd name="T49" fmla="*/ 125662 h 451"/>
                  <a:gd name="T50" fmla="*/ 6252 w 438"/>
                  <a:gd name="T51" fmla="*/ 129886 h 451"/>
                  <a:gd name="T52" fmla="*/ 10837 w 438"/>
                  <a:gd name="T53" fmla="*/ 130414 h 451"/>
                  <a:gd name="T54" fmla="*/ 13755 w 438"/>
                  <a:gd name="T55" fmla="*/ 182686 h 451"/>
                  <a:gd name="T56" fmla="*/ 38763 w 438"/>
                  <a:gd name="T57" fmla="*/ 186382 h 451"/>
                  <a:gd name="T58" fmla="*/ 43348 w 438"/>
                  <a:gd name="T59" fmla="*/ 198525 h 451"/>
                  <a:gd name="T60" fmla="*/ 37096 w 438"/>
                  <a:gd name="T61" fmla="*/ 224397 h 451"/>
                  <a:gd name="T62" fmla="*/ 45432 w 438"/>
                  <a:gd name="T63" fmla="*/ 236013 h 451"/>
                  <a:gd name="T64" fmla="*/ 63355 w 438"/>
                  <a:gd name="T65" fmla="*/ 236013 h 451"/>
                  <a:gd name="T66" fmla="*/ 85446 w 438"/>
                  <a:gd name="T67" fmla="*/ 234429 h 451"/>
                  <a:gd name="T68" fmla="*/ 115039 w 438"/>
                  <a:gd name="T69" fmla="*/ 235485 h 451"/>
                  <a:gd name="T70" fmla="*/ 142965 w 438"/>
                  <a:gd name="T71" fmla="*/ 233373 h 451"/>
                  <a:gd name="T72" fmla="*/ 155053 w 438"/>
                  <a:gd name="T73" fmla="*/ 228093 h 451"/>
                  <a:gd name="T74" fmla="*/ 149634 w 438"/>
                  <a:gd name="T75" fmla="*/ 218061 h 451"/>
                  <a:gd name="T76" fmla="*/ 153802 w 438"/>
                  <a:gd name="T77" fmla="*/ 212781 h 451"/>
                  <a:gd name="T78" fmla="*/ 155053 w 438"/>
                  <a:gd name="T79" fmla="*/ 201693 h 451"/>
                  <a:gd name="T80" fmla="*/ 158387 w 438"/>
                  <a:gd name="T81" fmla="*/ 193774 h 451"/>
                  <a:gd name="T82" fmla="*/ 142965 w 438"/>
                  <a:gd name="T83" fmla="*/ 181630 h 451"/>
                  <a:gd name="T84" fmla="*/ 135463 w 438"/>
                  <a:gd name="T85" fmla="*/ 170542 h 451"/>
                  <a:gd name="T86" fmla="*/ 129627 w 438"/>
                  <a:gd name="T87" fmla="*/ 155230 h 451"/>
                  <a:gd name="T88" fmla="*/ 122542 w 438"/>
                  <a:gd name="T89" fmla="*/ 146254 h 451"/>
                  <a:gd name="T90" fmla="*/ 130878 w 438"/>
                  <a:gd name="T91" fmla="*/ 145198 h 451"/>
                  <a:gd name="T92" fmla="*/ 144216 w 438"/>
                  <a:gd name="T93" fmla="*/ 143086 h 451"/>
                  <a:gd name="T94" fmla="*/ 153802 w 438"/>
                  <a:gd name="T95" fmla="*/ 137278 h 451"/>
                  <a:gd name="T96" fmla="*/ 169641 w 438"/>
                  <a:gd name="T97" fmla="*/ 126718 h 451"/>
                  <a:gd name="T98" fmla="*/ 182562 w 438"/>
                  <a:gd name="T99" fmla="*/ 124078 h 45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438" h="451">
                    <a:moveTo>
                      <a:pt x="438" y="235"/>
                    </a:moveTo>
                    <a:lnTo>
                      <a:pt x="431" y="212"/>
                    </a:lnTo>
                    <a:lnTo>
                      <a:pt x="426" y="190"/>
                    </a:lnTo>
                    <a:lnTo>
                      <a:pt x="420" y="169"/>
                    </a:lnTo>
                    <a:lnTo>
                      <a:pt x="415" y="148"/>
                    </a:lnTo>
                    <a:lnTo>
                      <a:pt x="408" y="128"/>
                    </a:lnTo>
                    <a:lnTo>
                      <a:pt x="398" y="106"/>
                    </a:lnTo>
                    <a:lnTo>
                      <a:pt x="393" y="95"/>
                    </a:lnTo>
                    <a:lnTo>
                      <a:pt x="387" y="85"/>
                    </a:lnTo>
                    <a:lnTo>
                      <a:pt x="380" y="74"/>
                    </a:lnTo>
                    <a:lnTo>
                      <a:pt x="372" y="62"/>
                    </a:lnTo>
                    <a:lnTo>
                      <a:pt x="367" y="62"/>
                    </a:lnTo>
                    <a:lnTo>
                      <a:pt x="363" y="61"/>
                    </a:lnTo>
                    <a:lnTo>
                      <a:pt x="359" y="60"/>
                    </a:lnTo>
                    <a:lnTo>
                      <a:pt x="356" y="58"/>
                    </a:lnTo>
                    <a:lnTo>
                      <a:pt x="349" y="54"/>
                    </a:lnTo>
                    <a:lnTo>
                      <a:pt x="342" y="49"/>
                    </a:lnTo>
                    <a:lnTo>
                      <a:pt x="335" y="45"/>
                    </a:lnTo>
                    <a:lnTo>
                      <a:pt x="326" y="41"/>
                    </a:lnTo>
                    <a:lnTo>
                      <a:pt x="320" y="40"/>
                    </a:lnTo>
                    <a:lnTo>
                      <a:pt x="314" y="38"/>
                    </a:lnTo>
                    <a:lnTo>
                      <a:pt x="307" y="38"/>
                    </a:lnTo>
                    <a:lnTo>
                      <a:pt x="298" y="37"/>
                    </a:lnTo>
                    <a:lnTo>
                      <a:pt x="293" y="38"/>
                    </a:lnTo>
                    <a:lnTo>
                      <a:pt x="287" y="39"/>
                    </a:lnTo>
                    <a:lnTo>
                      <a:pt x="282" y="40"/>
                    </a:lnTo>
                    <a:lnTo>
                      <a:pt x="276" y="42"/>
                    </a:lnTo>
                    <a:lnTo>
                      <a:pt x="268" y="47"/>
                    </a:lnTo>
                    <a:lnTo>
                      <a:pt x="260" y="52"/>
                    </a:lnTo>
                    <a:lnTo>
                      <a:pt x="251" y="58"/>
                    </a:lnTo>
                    <a:lnTo>
                      <a:pt x="244" y="64"/>
                    </a:lnTo>
                    <a:lnTo>
                      <a:pt x="239" y="66"/>
                    </a:lnTo>
                    <a:lnTo>
                      <a:pt x="235" y="67"/>
                    </a:lnTo>
                    <a:lnTo>
                      <a:pt x="230" y="68"/>
                    </a:lnTo>
                    <a:lnTo>
                      <a:pt x="226" y="69"/>
                    </a:lnTo>
                    <a:lnTo>
                      <a:pt x="217" y="66"/>
                    </a:lnTo>
                    <a:lnTo>
                      <a:pt x="205" y="58"/>
                    </a:lnTo>
                    <a:lnTo>
                      <a:pt x="190" y="48"/>
                    </a:lnTo>
                    <a:lnTo>
                      <a:pt x="174" y="37"/>
                    </a:lnTo>
                    <a:lnTo>
                      <a:pt x="145" y="16"/>
                    </a:lnTo>
                    <a:lnTo>
                      <a:pt x="133" y="7"/>
                    </a:lnTo>
                    <a:lnTo>
                      <a:pt x="113" y="0"/>
                    </a:lnTo>
                    <a:lnTo>
                      <a:pt x="104" y="9"/>
                    </a:lnTo>
                    <a:lnTo>
                      <a:pt x="98" y="18"/>
                    </a:lnTo>
                    <a:lnTo>
                      <a:pt x="95" y="23"/>
                    </a:lnTo>
                    <a:lnTo>
                      <a:pt x="94" y="28"/>
                    </a:lnTo>
                    <a:lnTo>
                      <a:pt x="93" y="35"/>
                    </a:lnTo>
                    <a:lnTo>
                      <a:pt x="93" y="43"/>
                    </a:lnTo>
                    <a:lnTo>
                      <a:pt x="93" y="46"/>
                    </a:lnTo>
                    <a:lnTo>
                      <a:pt x="95" y="49"/>
                    </a:lnTo>
                    <a:lnTo>
                      <a:pt x="98" y="52"/>
                    </a:lnTo>
                    <a:lnTo>
                      <a:pt x="101" y="55"/>
                    </a:lnTo>
                    <a:lnTo>
                      <a:pt x="110" y="63"/>
                    </a:lnTo>
                    <a:lnTo>
                      <a:pt x="119" y="69"/>
                    </a:lnTo>
                    <a:lnTo>
                      <a:pt x="112" y="69"/>
                    </a:lnTo>
                    <a:lnTo>
                      <a:pt x="105" y="71"/>
                    </a:lnTo>
                    <a:lnTo>
                      <a:pt x="99" y="73"/>
                    </a:lnTo>
                    <a:lnTo>
                      <a:pt x="93" y="76"/>
                    </a:lnTo>
                    <a:lnTo>
                      <a:pt x="80" y="84"/>
                    </a:lnTo>
                    <a:lnTo>
                      <a:pt x="66" y="93"/>
                    </a:lnTo>
                    <a:lnTo>
                      <a:pt x="63" y="103"/>
                    </a:lnTo>
                    <a:lnTo>
                      <a:pt x="61" y="112"/>
                    </a:lnTo>
                    <a:lnTo>
                      <a:pt x="58" y="119"/>
                    </a:lnTo>
                    <a:lnTo>
                      <a:pt x="56" y="125"/>
                    </a:lnTo>
                    <a:lnTo>
                      <a:pt x="49" y="133"/>
                    </a:lnTo>
                    <a:lnTo>
                      <a:pt x="45" y="138"/>
                    </a:lnTo>
                    <a:lnTo>
                      <a:pt x="39" y="144"/>
                    </a:lnTo>
                    <a:lnTo>
                      <a:pt x="36" y="151"/>
                    </a:lnTo>
                    <a:lnTo>
                      <a:pt x="35" y="156"/>
                    </a:lnTo>
                    <a:lnTo>
                      <a:pt x="34" y="162"/>
                    </a:lnTo>
                    <a:lnTo>
                      <a:pt x="33" y="169"/>
                    </a:lnTo>
                    <a:lnTo>
                      <a:pt x="33" y="179"/>
                    </a:lnTo>
                    <a:lnTo>
                      <a:pt x="0" y="235"/>
                    </a:lnTo>
                    <a:lnTo>
                      <a:pt x="4" y="236"/>
                    </a:lnTo>
                    <a:lnTo>
                      <a:pt x="7" y="238"/>
                    </a:lnTo>
                    <a:lnTo>
                      <a:pt x="11" y="240"/>
                    </a:lnTo>
                    <a:lnTo>
                      <a:pt x="13" y="243"/>
                    </a:lnTo>
                    <a:lnTo>
                      <a:pt x="15" y="246"/>
                    </a:lnTo>
                    <a:lnTo>
                      <a:pt x="18" y="248"/>
                    </a:lnTo>
                    <a:lnTo>
                      <a:pt x="22" y="248"/>
                    </a:lnTo>
                    <a:lnTo>
                      <a:pt x="26" y="247"/>
                    </a:lnTo>
                    <a:lnTo>
                      <a:pt x="39" y="277"/>
                    </a:lnTo>
                    <a:lnTo>
                      <a:pt x="33" y="308"/>
                    </a:lnTo>
                    <a:lnTo>
                      <a:pt x="33" y="346"/>
                    </a:lnTo>
                    <a:lnTo>
                      <a:pt x="53" y="347"/>
                    </a:lnTo>
                    <a:lnTo>
                      <a:pt x="72" y="350"/>
                    </a:lnTo>
                    <a:lnTo>
                      <a:pt x="93" y="353"/>
                    </a:lnTo>
                    <a:lnTo>
                      <a:pt x="113" y="358"/>
                    </a:lnTo>
                    <a:lnTo>
                      <a:pt x="107" y="366"/>
                    </a:lnTo>
                    <a:lnTo>
                      <a:pt x="104" y="376"/>
                    </a:lnTo>
                    <a:lnTo>
                      <a:pt x="100" y="387"/>
                    </a:lnTo>
                    <a:lnTo>
                      <a:pt x="96" y="400"/>
                    </a:lnTo>
                    <a:lnTo>
                      <a:pt x="89" y="425"/>
                    </a:lnTo>
                    <a:lnTo>
                      <a:pt x="79" y="451"/>
                    </a:lnTo>
                    <a:lnTo>
                      <a:pt x="94" y="449"/>
                    </a:lnTo>
                    <a:lnTo>
                      <a:pt x="109" y="447"/>
                    </a:lnTo>
                    <a:lnTo>
                      <a:pt x="123" y="447"/>
                    </a:lnTo>
                    <a:lnTo>
                      <a:pt x="137" y="447"/>
                    </a:lnTo>
                    <a:lnTo>
                      <a:pt x="152" y="447"/>
                    </a:lnTo>
                    <a:lnTo>
                      <a:pt x="169" y="446"/>
                    </a:lnTo>
                    <a:lnTo>
                      <a:pt x="186" y="445"/>
                    </a:lnTo>
                    <a:lnTo>
                      <a:pt x="205" y="444"/>
                    </a:lnTo>
                    <a:lnTo>
                      <a:pt x="228" y="445"/>
                    </a:lnTo>
                    <a:lnTo>
                      <a:pt x="252" y="446"/>
                    </a:lnTo>
                    <a:lnTo>
                      <a:pt x="276" y="446"/>
                    </a:lnTo>
                    <a:lnTo>
                      <a:pt x="300" y="445"/>
                    </a:lnTo>
                    <a:lnTo>
                      <a:pt x="322" y="444"/>
                    </a:lnTo>
                    <a:lnTo>
                      <a:pt x="343" y="442"/>
                    </a:lnTo>
                    <a:lnTo>
                      <a:pt x="362" y="440"/>
                    </a:lnTo>
                    <a:lnTo>
                      <a:pt x="379" y="438"/>
                    </a:lnTo>
                    <a:lnTo>
                      <a:pt x="372" y="432"/>
                    </a:lnTo>
                    <a:lnTo>
                      <a:pt x="365" y="425"/>
                    </a:lnTo>
                    <a:lnTo>
                      <a:pt x="361" y="419"/>
                    </a:lnTo>
                    <a:lnTo>
                      <a:pt x="359" y="413"/>
                    </a:lnTo>
                    <a:lnTo>
                      <a:pt x="363" y="411"/>
                    </a:lnTo>
                    <a:lnTo>
                      <a:pt x="367" y="407"/>
                    </a:lnTo>
                    <a:lnTo>
                      <a:pt x="369" y="403"/>
                    </a:lnTo>
                    <a:lnTo>
                      <a:pt x="370" y="398"/>
                    </a:lnTo>
                    <a:lnTo>
                      <a:pt x="372" y="389"/>
                    </a:lnTo>
                    <a:lnTo>
                      <a:pt x="372" y="382"/>
                    </a:lnTo>
                    <a:lnTo>
                      <a:pt x="385" y="379"/>
                    </a:lnTo>
                    <a:lnTo>
                      <a:pt x="398" y="376"/>
                    </a:lnTo>
                    <a:lnTo>
                      <a:pt x="380" y="367"/>
                    </a:lnTo>
                    <a:lnTo>
                      <a:pt x="365" y="359"/>
                    </a:lnTo>
                    <a:lnTo>
                      <a:pt x="353" y="351"/>
                    </a:lnTo>
                    <a:lnTo>
                      <a:pt x="343" y="344"/>
                    </a:lnTo>
                    <a:lnTo>
                      <a:pt x="336" y="336"/>
                    </a:lnTo>
                    <a:lnTo>
                      <a:pt x="330" y="329"/>
                    </a:lnTo>
                    <a:lnTo>
                      <a:pt x="325" y="323"/>
                    </a:lnTo>
                    <a:lnTo>
                      <a:pt x="322" y="317"/>
                    </a:lnTo>
                    <a:lnTo>
                      <a:pt x="316" y="305"/>
                    </a:lnTo>
                    <a:lnTo>
                      <a:pt x="311" y="294"/>
                    </a:lnTo>
                    <a:lnTo>
                      <a:pt x="306" y="289"/>
                    </a:lnTo>
                    <a:lnTo>
                      <a:pt x="301" y="283"/>
                    </a:lnTo>
                    <a:lnTo>
                      <a:pt x="294" y="277"/>
                    </a:lnTo>
                    <a:lnTo>
                      <a:pt x="285" y="271"/>
                    </a:lnTo>
                    <a:lnTo>
                      <a:pt x="301" y="274"/>
                    </a:lnTo>
                    <a:lnTo>
                      <a:pt x="314" y="275"/>
                    </a:lnTo>
                    <a:lnTo>
                      <a:pt x="326" y="275"/>
                    </a:lnTo>
                    <a:lnTo>
                      <a:pt x="336" y="273"/>
                    </a:lnTo>
                    <a:lnTo>
                      <a:pt x="346" y="271"/>
                    </a:lnTo>
                    <a:lnTo>
                      <a:pt x="354" y="268"/>
                    </a:lnTo>
                    <a:lnTo>
                      <a:pt x="362" y="264"/>
                    </a:lnTo>
                    <a:lnTo>
                      <a:pt x="369" y="260"/>
                    </a:lnTo>
                    <a:lnTo>
                      <a:pt x="383" y="251"/>
                    </a:lnTo>
                    <a:lnTo>
                      <a:pt x="398" y="243"/>
                    </a:lnTo>
                    <a:lnTo>
                      <a:pt x="407" y="240"/>
                    </a:lnTo>
                    <a:lnTo>
                      <a:pt x="416" y="237"/>
                    </a:lnTo>
                    <a:lnTo>
                      <a:pt x="427" y="236"/>
                    </a:lnTo>
                    <a:lnTo>
                      <a:pt x="438" y="23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Freeform 17">
                <a:extLst>
                  <a:ext uri="{FF2B5EF4-FFF2-40B4-BE49-F238E27FC236}">
                    <a16:creationId xmlns:a16="http://schemas.microsoft.com/office/drawing/2014/main" id="{3117656D-BC2C-D2DB-ED4E-19BC1032ED8E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2917081" y="2596158"/>
                <a:ext cx="250825" cy="274637"/>
              </a:xfrm>
              <a:custGeom>
                <a:avLst/>
                <a:gdLst>
                  <a:gd name="T0" fmla="*/ 141903 w 578"/>
                  <a:gd name="T1" fmla="*/ 46122 h 524"/>
                  <a:gd name="T2" fmla="*/ 135393 w 578"/>
                  <a:gd name="T3" fmla="*/ 44550 h 524"/>
                  <a:gd name="T4" fmla="*/ 130620 w 578"/>
                  <a:gd name="T5" fmla="*/ 41405 h 524"/>
                  <a:gd name="T6" fmla="*/ 119337 w 578"/>
                  <a:gd name="T7" fmla="*/ 34592 h 524"/>
                  <a:gd name="T8" fmla="*/ 108922 w 578"/>
                  <a:gd name="T9" fmla="*/ 40881 h 524"/>
                  <a:gd name="T10" fmla="*/ 106753 w 578"/>
                  <a:gd name="T11" fmla="*/ 55032 h 524"/>
                  <a:gd name="T12" fmla="*/ 109790 w 578"/>
                  <a:gd name="T13" fmla="*/ 80190 h 524"/>
                  <a:gd name="T14" fmla="*/ 117167 w 578"/>
                  <a:gd name="T15" fmla="*/ 90148 h 524"/>
                  <a:gd name="T16" fmla="*/ 124545 w 578"/>
                  <a:gd name="T17" fmla="*/ 93293 h 524"/>
                  <a:gd name="T18" fmla="*/ 129318 w 578"/>
                  <a:gd name="T19" fmla="*/ 100106 h 524"/>
                  <a:gd name="T20" fmla="*/ 152318 w 578"/>
                  <a:gd name="T21" fmla="*/ 117926 h 524"/>
                  <a:gd name="T22" fmla="*/ 194845 w 578"/>
                  <a:gd name="T23" fmla="*/ 161952 h 524"/>
                  <a:gd name="T24" fmla="*/ 206996 w 578"/>
                  <a:gd name="T25" fmla="*/ 168765 h 524"/>
                  <a:gd name="T26" fmla="*/ 218712 w 578"/>
                  <a:gd name="T27" fmla="*/ 171910 h 524"/>
                  <a:gd name="T28" fmla="*/ 232599 w 578"/>
                  <a:gd name="T29" fmla="*/ 186585 h 524"/>
                  <a:gd name="T30" fmla="*/ 250825 w 578"/>
                  <a:gd name="T31" fmla="*/ 197068 h 524"/>
                  <a:gd name="T32" fmla="*/ 245184 w 578"/>
                  <a:gd name="T33" fmla="*/ 213315 h 524"/>
                  <a:gd name="T34" fmla="*/ 228259 w 578"/>
                  <a:gd name="T35" fmla="*/ 200737 h 524"/>
                  <a:gd name="T36" fmla="*/ 220448 w 578"/>
                  <a:gd name="T37" fmla="*/ 197068 h 524"/>
                  <a:gd name="T38" fmla="*/ 216109 w 578"/>
                  <a:gd name="T39" fmla="*/ 208074 h 524"/>
                  <a:gd name="T40" fmla="*/ 219580 w 578"/>
                  <a:gd name="T41" fmla="*/ 223274 h 524"/>
                  <a:gd name="T42" fmla="*/ 223052 w 578"/>
                  <a:gd name="T43" fmla="*/ 231659 h 524"/>
                  <a:gd name="T44" fmla="*/ 216977 w 578"/>
                  <a:gd name="T45" fmla="*/ 245286 h 524"/>
                  <a:gd name="T46" fmla="*/ 209599 w 578"/>
                  <a:gd name="T47" fmla="*/ 264679 h 524"/>
                  <a:gd name="T48" fmla="*/ 201788 w 578"/>
                  <a:gd name="T49" fmla="*/ 273589 h 524"/>
                  <a:gd name="T50" fmla="*/ 189204 w 578"/>
                  <a:gd name="T51" fmla="*/ 264679 h 524"/>
                  <a:gd name="T52" fmla="*/ 197883 w 578"/>
                  <a:gd name="T53" fmla="*/ 253672 h 524"/>
                  <a:gd name="T54" fmla="*/ 201788 w 578"/>
                  <a:gd name="T55" fmla="*/ 244762 h 524"/>
                  <a:gd name="T56" fmla="*/ 200052 w 578"/>
                  <a:gd name="T57" fmla="*/ 231135 h 524"/>
                  <a:gd name="T58" fmla="*/ 185298 w 578"/>
                  <a:gd name="T59" fmla="*/ 207026 h 524"/>
                  <a:gd name="T60" fmla="*/ 167072 w 578"/>
                  <a:gd name="T61" fmla="*/ 193399 h 524"/>
                  <a:gd name="T62" fmla="*/ 154053 w 578"/>
                  <a:gd name="T63" fmla="*/ 186585 h 524"/>
                  <a:gd name="T64" fmla="*/ 137997 w 578"/>
                  <a:gd name="T65" fmla="*/ 172958 h 524"/>
                  <a:gd name="T66" fmla="*/ 116299 w 578"/>
                  <a:gd name="T67" fmla="*/ 165097 h 524"/>
                  <a:gd name="T68" fmla="*/ 94602 w 578"/>
                  <a:gd name="T69" fmla="*/ 149373 h 524"/>
                  <a:gd name="T70" fmla="*/ 70300 w 578"/>
                  <a:gd name="T71" fmla="*/ 120023 h 524"/>
                  <a:gd name="T72" fmla="*/ 54678 w 578"/>
                  <a:gd name="T73" fmla="*/ 88052 h 524"/>
                  <a:gd name="T74" fmla="*/ 33414 w 578"/>
                  <a:gd name="T75" fmla="*/ 80714 h 524"/>
                  <a:gd name="T76" fmla="*/ 22132 w 578"/>
                  <a:gd name="T77" fmla="*/ 82286 h 524"/>
                  <a:gd name="T78" fmla="*/ 6509 w 578"/>
                  <a:gd name="T79" fmla="*/ 86479 h 524"/>
                  <a:gd name="T80" fmla="*/ 1302 w 578"/>
                  <a:gd name="T81" fmla="*/ 69707 h 524"/>
                  <a:gd name="T82" fmla="*/ 434 w 578"/>
                  <a:gd name="T83" fmla="*/ 48743 h 524"/>
                  <a:gd name="T84" fmla="*/ 2604 w 578"/>
                  <a:gd name="T85" fmla="*/ 25682 h 524"/>
                  <a:gd name="T86" fmla="*/ 19528 w 578"/>
                  <a:gd name="T87" fmla="*/ 21489 h 524"/>
                  <a:gd name="T88" fmla="*/ 29509 w 578"/>
                  <a:gd name="T89" fmla="*/ 17296 h 524"/>
                  <a:gd name="T90" fmla="*/ 36018 w 578"/>
                  <a:gd name="T91" fmla="*/ 25158 h 524"/>
                  <a:gd name="T92" fmla="*/ 45131 w 578"/>
                  <a:gd name="T93" fmla="*/ 23061 h 524"/>
                  <a:gd name="T94" fmla="*/ 64659 w 578"/>
                  <a:gd name="T95" fmla="*/ 8386 h 524"/>
                  <a:gd name="T96" fmla="*/ 103715 w 578"/>
                  <a:gd name="T97" fmla="*/ 0 h 524"/>
                  <a:gd name="T98" fmla="*/ 111526 w 578"/>
                  <a:gd name="T99" fmla="*/ 6814 h 524"/>
                  <a:gd name="T100" fmla="*/ 144072 w 578"/>
                  <a:gd name="T101" fmla="*/ 9958 h 524"/>
                  <a:gd name="T102" fmla="*/ 139733 w 578"/>
                  <a:gd name="T103" fmla="*/ 34068 h 524"/>
                  <a:gd name="T104" fmla="*/ 141035 w 578"/>
                  <a:gd name="T105" fmla="*/ 47170 h 52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578" h="524">
                    <a:moveTo>
                      <a:pt x="332" y="99"/>
                    </a:moveTo>
                    <a:lnTo>
                      <a:pt x="331" y="94"/>
                    </a:lnTo>
                    <a:lnTo>
                      <a:pt x="329" y="90"/>
                    </a:lnTo>
                    <a:lnTo>
                      <a:pt x="327" y="88"/>
                    </a:lnTo>
                    <a:lnTo>
                      <a:pt x="325" y="86"/>
                    </a:lnTo>
                    <a:lnTo>
                      <a:pt x="320" y="85"/>
                    </a:lnTo>
                    <a:lnTo>
                      <a:pt x="315" y="85"/>
                    </a:lnTo>
                    <a:lnTo>
                      <a:pt x="312" y="85"/>
                    </a:lnTo>
                    <a:lnTo>
                      <a:pt x="309" y="85"/>
                    </a:lnTo>
                    <a:lnTo>
                      <a:pt x="306" y="84"/>
                    </a:lnTo>
                    <a:lnTo>
                      <a:pt x="304" y="82"/>
                    </a:lnTo>
                    <a:lnTo>
                      <a:pt x="301" y="79"/>
                    </a:lnTo>
                    <a:lnTo>
                      <a:pt x="297" y="75"/>
                    </a:lnTo>
                    <a:lnTo>
                      <a:pt x="295" y="69"/>
                    </a:lnTo>
                    <a:lnTo>
                      <a:pt x="293" y="61"/>
                    </a:lnTo>
                    <a:lnTo>
                      <a:pt x="275" y="66"/>
                    </a:lnTo>
                    <a:lnTo>
                      <a:pt x="263" y="70"/>
                    </a:lnTo>
                    <a:lnTo>
                      <a:pt x="258" y="73"/>
                    </a:lnTo>
                    <a:lnTo>
                      <a:pt x="254" y="76"/>
                    </a:lnTo>
                    <a:lnTo>
                      <a:pt x="251" y="78"/>
                    </a:lnTo>
                    <a:lnTo>
                      <a:pt x="249" y="81"/>
                    </a:lnTo>
                    <a:lnTo>
                      <a:pt x="247" y="87"/>
                    </a:lnTo>
                    <a:lnTo>
                      <a:pt x="246" y="95"/>
                    </a:lnTo>
                    <a:lnTo>
                      <a:pt x="246" y="105"/>
                    </a:lnTo>
                    <a:lnTo>
                      <a:pt x="246" y="117"/>
                    </a:lnTo>
                    <a:lnTo>
                      <a:pt x="247" y="131"/>
                    </a:lnTo>
                    <a:lnTo>
                      <a:pt x="249" y="143"/>
                    </a:lnTo>
                    <a:lnTo>
                      <a:pt x="253" y="153"/>
                    </a:lnTo>
                    <a:lnTo>
                      <a:pt x="259" y="162"/>
                    </a:lnTo>
                    <a:lnTo>
                      <a:pt x="262" y="166"/>
                    </a:lnTo>
                    <a:lnTo>
                      <a:pt x="266" y="169"/>
                    </a:lnTo>
                    <a:lnTo>
                      <a:pt x="270" y="172"/>
                    </a:lnTo>
                    <a:lnTo>
                      <a:pt x="274" y="174"/>
                    </a:lnTo>
                    <a:lnTo>
                      <a:pt x="279" y="176"/>
                    </a:lnTo>
                    <a:lnTo>
                      <a:pt x="283" y="177"/>
                    </a:lnTo>
                    <a:lnTo>
                      <a:pt x="287" y="178"/>
                    </a:lnTo>
                    <a:lnTo>
                      <a:pt x="293" y="178"/>
                    </a:lnTo>
                    <a:lnTo>
                      <a:pt x="293" y="182"/>
                    </a:lnTo>
                    <a:lnTo>
                      <a:pt x="295" y="187"/>
                    </a:lnTo>
                    <a:lnTo>
                      <a:pt x="298" y="191"/>
                    </a:lnTo>
                    <a:lnTo>
                      <a:pt x="303" y="195"/>
                    </a:lnTo>
                    <a:lnTo>
                      <a:pt x="314" y="203"/>
                    </a:lnTo>
                    <a:lnTo>
                      <a:pt x="327" y="211"/>
                    </a:lnTo>
                    <a:lnTo>
                      <a:pt x="351" y="225"/>
                    </a:lnTo>
                    <a:lnTo>
                      <a:pt x="365" y="234"/>
                    </a:lnTo>
                    <a:lnTo>
                      <a:pt x="439" y="296"/>
                    </a:lnTo>
                    <a:lnTo>
                      <a:pt x="443" y="303"/>
                    </a:lnTo>
                    <a:lnTo>
                      <a:pt x="449" y="309"/>
                    </a:lnTo>
                    <a:lnTo>
                      <a:pt x="454" y="314"/>
                    </a:lnTo>
                    <a:lnTo>
                      <a:pt x="461" y="318"/>
                    </a:lnTo>
                    <a:lnTo>
                      <a:pt x="469" y="320"/>
                    </a:lnTo>
                    <a:lnTo>
                      <a:pt x="477" y="322"/>
                    </a:lnTo>
                    <a:lnTo>
                      <a:pt x="487" y="322"/>
                    </a:lnTo>
                    <a:lnTo>
                      <a:pt x="498" y="321"/>
                    </a:lnTo>
                    <a:lnTo>
                      <a:pt x="500" y="324"/>
                    </a:lnTo>
                    <a:lnTo>
                      <a:pt x="504" y="328"/>
                    </a:lnTo>
                    <a:lnTo>
                      <a:pt x="507" y="332"/>
                    </a:lnTo>
                    <a:lnTo>
                      <a:pt x="511" y="337"/>
                    </a:lnTo>
                    <a:lnTo>
                      <a:pt x="523" y="346"/>
                    </a:lnTo>
                    <a:lnTo>
                      <a:pt x="536" y="356"/>
                    </a:lnTo>
                    <a:lnTo>
                      <a:pt x="549" y="364"/>
                    </a:lnTo>
                    <a:lnTo>
                      <a:pt x="561" y="370"/>
                    </a:lnTo>
                    <a:lnTo>
                      <a:pt x="571" y="374"/>
                    </a:lnTo>
                    <a:lnTo>
                      <a:pt x="578" y="376"/>
                    </a:lnTo>
                    <a:lnTo>
                      <a:pt x="577" y="383"/>
                    </a:lnTo>
                    <a:lnTo>
                      <a:pt x="574" y="391"/>
                    </a:lnTo>
                    <a:lnTo>
                      <a:pt x="570" y="400"/>
                    </a:lnTo>
                    <a:lnTo>
                      <a:pt x="565" y="407"/>
                    </a:lnTo>
                    <a:lnTo>
                      <a:pt x="552" y="388"/>
                    </a:lnTo>
                    <a:lnTo>
                      <a:pt x="541" y="387"/>
                    </a:lnTo>
                    <a:lnTo>
                      <a:pt x="530" y="384"/>
                    </a:lnTo>
                    <a:lnTo>
                      <a:pt x="526" y="383"/>
                    </a:lnTo>
                    <a:lnTo>
                      <a:pt x="521" y="381"/>
                    </a:lnTo>
                    <a:lnTo>
                      <a:pt x="519" y="378"/>
                    </a:lnTo>
                    <a:lnTo>
                      <a:pt x="518" y="376"/>
                    </a:lnTo>
                    <a:lnTo>
                      <a:pt x="508" y="376"/>
                    </a:lnTo>
                    <a:lnTo>
                      <a:pt x="498" y="376"/>
                    </a:lnTo>
                    <a:lnTo>
                      <a:pt x="498" y="382"/>
                    </a:lnTo>
                    <a:lnTo>
                      <a:pt x="498" y="389"/>
                    </a:lnTo>
                    <a:lnTo>
                      <a:pt x="498" y="397"/>
                    </a:lnTo>
                    <a:lnTo>
                      <a:pt x="498" y="407"/>
                    </a:lnTo>
                    <a:lnTo>
                      <a:pt x="499" y="414"/>
                    </a:lnTo>
                    <a:lnTo>
                      <a:pt x="504" y="422"/>
                    </a:lnTo>
                    <a:lnTo>
                      <a:pt x="506" y="426"/>
                    </a:lnTo>
                    <a:lnTo>
                      <a:pt x="509" y="429"/>
                    </a:lnTo>
                    <a:lnTo>
                      <a:pt x="514" y="431"/>
                    </a:lnTo>
                    <a:lnTo>
                      <a:pt x="518" y="432"/>
                    </a:lnTo>
                    <a:lnTo>
                      <a:pt x="514" y="442"/>
                    </a:lnTo>
                    <a:lnTo>
                      <a:pt x="508" y="454"/>
                    </a:lnTo>
                    <a:lnTo>
                      <a:pt x="506" y="460"/>
                    </a:lnTo>
                    <a:lnTo>
                      <a:pt x="504" y="465"/>
                    </a:lnTo>
                    <a:lnTo>
                      <a:pt x="500" y="468"/>
                    </a:lnTo>
                    <a:lnTo>
                      <a:pt x="498" y="469"/>
                    </a:lnTo>
                    <a:lnTo>
                      <a:pt x="493" y="485"/>
                    </a:lnTo>
                    <a:lnTo>
                      <a:pt x="486" y="498"/>
                    </a:lnTo>
                    <a:lnTo>
                      <a:pt x="483" y="505"/>
                    </a:lnTo>
                    <a:lnTo>
                      <a:pt x="481" y="511"/>
                    </a:lnTo>
                    <a:lnTo>
                      <a:pt x="480" y="518"/>
                    </a:lnTo>
                    <a:lnTo>
                      <a:pt x="478" y="524"/>
                    </a:lnTo>
                    <a:lnTo>
                      <a:pt x="465" y="522"/>
                    </a:lnTo>
                    <a:lnTo>
                      <a:pt x="450" y="518"/>
                    </a:lnTo>
                    <a:lnTo>
                      <a:pt x="438" y="513"/>
                    </a:lnTo>
                    <a:lnTo>
                      <a:pt x="432" y="511"/>
                    </a:lnTo>
                    <a:lnTo>
                      <a:pt x="436" y="505"/>
                    </a:lnTo>
                    <a:lnTo>
                      <a:pt x="440" y="499"/>
                    </a:lnTo>
                    <a:lnTo>
                      <a:pt x="445" y="494"/>
                    </a:lnTo>
                    <a:lnTo>
                      <a:pt x="451" y="489"/>
                    </a:lnTo>
                    <a:lnTo>
                      <a:pt x="456" y="484"/>
                    </a:lnTo>
                    <a:lnTo>
                      <a:pt x="461" y="478"/>
                    </a:lnTo>
                    <a:lnTo>
                      <a:pt x="463" y="475"/>
                    </a:lnTo>
                    <a:lnTo>
                      <a:pt x="464" y="471"/>
                    </a:lnTo>
                    <a:lnTo>
                      <a:pt x="465" y="467"/>
                    </a:lnTo>
                    <a:lnTo>
                      <a:pt x="465" y="463"/>
                    </a:lnTo>
                    <a:lnTo>
                      <a:pt x="464" y="455"/>
                    </a:lnTo>
                    <a:lnTo>
                      <a:pt x="463" y="448"/>
                    </a:lnTo>
                    <a:lnTo>
                      <a:pt x="461" y="441"/>
                    </a:lnTo>
                    <a:lnTo>
                      <a:pt x="458" y="434"/>
                    </a:lnTo>
                    <a:lnTo>
                      <a:pt x="449" y="420"/>
                    </a:lnTo>
                    <a:lnTo>
                      <a:pt x="439" y="407"/>
                    </a:lnTo>
                    <a:lnTo>
                      <a:pt x="427" y="395"/>
                    </a:lnTo>
                    <a:lnTo>
                      <a:pt x="415" y="384"/>
                    </a:lnTo>
                    <a:lnTo>
                      <a:pt x="403" y="376"/>
                    </a:lnTo>
                    <a:lnTo>
                      <a:pt x="392" y="370"/>
                    </a:lnTo>
                    <a:lnTo>
                      <a:pt x="385" y="369"/>
                    </a:lnTo>
                    <a:lnTo>
                      <a:pt x="378" y="367"/>
                    </a:lnTo>
                    <a:lnTo>
                      <a:pt x="372" y="364"/>
                    </a:lnTo>
                    <a:lnTo>
                      <a:pt x="366" y="362"/>
                    </a:lnTo>
                    <a:lnTo>
                      <a:pt x="355" y="356"/>
                    </a:lnTo>
                    <a:lnTo>
                      <a:pt x="348" y="349"/>
                    </a:lnTo>
                    <a:lnTo>
                      <a:pt x="336" y="338"/>
                    </a:lnTo>
                    <a:lnTo>
                      <a:pt x="332" y="333"/>
                    </a:lnTo>
                    <a:lnTo>
                      <a:pt x="318" y="330"/>
                    </a:lnTo>
                    <a:lnTo>
                      <a:pt x="305" y="327"/>
                    </a:lnTo>
                    <a:lnTo>
                      <a:pt x="292" y="323"/>
                    </a:lnTo>
                    <a:lnTo>
                      <a:pt x="280" y="319"/>
                    </a:lnTo>
                    <a:lnTo>
                      <a:pt x="268" y="315"/>
                    </a:lnTo>
                    <a:lnTo>
                      <a:pt x="257" y="310"/>
                    </a:lnTo>
                    <a:lnTo>
                      <a:pt x="247" y="304"/>
                    </a:lnTo>
                    <a:lnTo>
                      <a:pt x="237" y="299"/>
                    </a:lnTo>
                    <a:lnTo>
                      <a:pt x="218" y="285"/>
                    </a:lnTo>
                    <a:lnTo>
                      <a:pt x="202" y="272"/>
                    </a:lnTo>
                    <a:lnTo>
                      <a:pt x="186" y="258"/>
                    </a:lnTo>
                    <a:lnTo>
                      <a:pt x="173" y="244"/>
                    </a:lnTo>
                    <a:lnTo>
                      <a:pt x="162" y="229"/>
                    </a:lnTo>
                    <a:lnTo>
                      <a:pt x="152" y="215"/>
                    </a:lnTo>
                    <a:lnTo>
                      <a:pt x="144" y="202"/>
                    </a:lnTo>
                    <a:lnTo>
                      <a:pt x="137" y="189"/>
                    </a:lnTo>
                    <a:lnTo>
                      <a:pt x="126" y="168"/>
                    </a:lnTo>
                    <a:lnTo>
                      <a:pt x="119" y="154"/>
                    </a:lnTo>
                    <a:lnTo>
                      <a:pt x="102" y="154"/>
                    </a:lnTo>
                    <a:lnTo>
                      <a:pt x="89" y="154"/>
                    </a:lnTo>
                    <a:lnTo>
                      <a:pt x="77" y="154"/>
                    </a:lnTo>
                    <a:lnTo>
                      <a:pt x="67" y="154"/>
                    </a:lnTo>
                    <a:lnTo>
                      <a:pt x="61" y="155"/>
                    </a:lnTo>
                    <a:lnTo>
                      <a:pt x="57" y="155"/>
                    </a:lnTo>
                    <a:lnTo>
                      <a:pt x="51" y="157"/>
                    </a:lnTo>
                    <a:lnTo>
                      <a:pt x="46" y="159"/>
                    </a:lnTo>
                    <a:lnTo>
                      <a:pt x="34" y="164"/>
                    </a:lnTo>
                    <a:lnTo>
                      <a:pt x="21" y="172"/>
                    </a:lnTo>
                    <a:lnTo>
                      <a:pt x="15" y="165"/>
                    </a:lnTo>
                    <a:lnTo>
                      <a:pt x="12" y="158"/>
                    </a:lnTo>
                    <a:lnTo>
                      <a:pt x="7" y="150"/>
                    </a:lnTo>
                    <a:lnTo>
                      <a:pt x="5" y="141"/>
                    </a:lnTo>
                    <a:lnTo>
                      <a:pt x="3" y="133"/>
                    </a:lnTo>
                    <a:lnTo>
                      <a:pt x="1" y="123"/>
                    </a:lnTo>
                    <a:lnTo>
                      <a:pt x="1" y="114"/>
                    </a:lnTo>
                    <a:lnTo>
                      <a:pt x="0" y="105"/>
                    </a:lnTo>
                    <a:lnTo>
                      <a:pt x="1" y="93"/>
                    </a:lnTo>
                    <a:lnTo>
                      <a:pt x="3" y="83"/>
                    </a:lnTo>
                    <a:lnTo>
                      <a:pt x="5" y="71"/>
                    </a:lnTo>
                    <a:lnTo>
                      <a:pt x="6" y="55"/>
                    </a:lnTo>
                    <a:lnTo>
                      <a:pt x="6" y="49"/>
                    </a:lnTo>
                    <a:lnTo>
                      <a:pt x="27" y="49"/>
                    </a:lnTo>
                    <a:lnTo>
                      <a:pt x="34" y="47"/>
                    </a:lnTo>
                    <a:lnTo>
                      <a:pt x="39" y="44"/>
                    </a:lnTo>
                    <a:lnTo>
                      <a:pt x="45" y="41"/>
                    </a:lnTo>
                    <a:lnTo>
                      <a:pt x="49" y="37"/>
                    </a:lnTo>
                    <a:lnTo>
                      <a:pt x="58" y="31"/>
                    </a:lnTo>
                    <a:lnTo>
                      <a:pt x="67" y="25"/>
                    </a:lnTo>
                    <a:lnTo>
                      <a:pt x="68" y="33"/>
                    </a:lnTo>
                    <a:lnTo>
                      <a:pt x="70" y="39"/>
                    </a:lnTo>
                    <a:lnTo>
                      <a:pt x="73" y="44"/>
                    </a:lnTo>
                    <a:lnTo>
                      <a:pt x="78" y="46"/>
                    </a:lnTo>
                    <a:lnTo>
                      <a:pt x="83" y="48"/>
                    </a:lnTo>
                    <a:lnTo>
                      <a:pt x="89" y="49"/>
                    </a:lnTo>
                    <a:lnTo>
                      <a:pt x="94" y="49"/>
                    </a:lnTo>
                    <a:lnTo>
                      <a:pt x="100" y="49"/>
                    </a:lnTo>
                    <a:lnTo>
                      <a:pt x="104" y="44"/>
                    </a:lnTo>
                    <a:lnTo>
                      <a:pt x="113" y="38"/>
                    </a:lnTo>
                    <a:lnTo>
                      <a:pt x="124" y="31"/>
                    </a:lnTo>
                    <a:lnTo>
                      <a:pt x="136" y="24"/>
                    </a:lnTo>
                    <a:lnTo>
                      <a:pt x="149" y="16"/>
                    </a:lnTo>
                    <a:lnTo>
                      <a:pt x="160" y="11"/>
                    </a:lnTo>
                    <a:lnTo>
                      <a:pt x="168" y="7"/>
                    </a:lnTo>
                    <a:lnTo>
                      <a:pt x="173" y="6"/>
                    </a:lnTo>
                    <a:lnTo>
                      <a:pt x="239" y="0"/>
                    </a:lnTo>
                    <a:lnTo>
                      <a:pt x="243" y="4"/>
                    </a:lnTo>
                    <a:lnTo>
                      <a:pt x="248" y="8"/>
                    </a:lnTo>
                    <a:lnTo>
                      <a:pt x="252" y="11"/>
                    </a:lnTo>
                    <a:lnTo>
                      <a:pt x="257" y="13"/>
                    </a:lnTo>
                    <a:lnTo>
                      <a:pt x="266" y="16"/>
                    </a:lnTo>
                    <a:lnTo>
                      <a:pt x="279" y="19"/>
                    </a:lnTo>
                    <a:lnTo>
                      <a:pt x="304" y="20"/>
                    </a:lnTo>
                    <a:lnTo>
                      <a:pt x="332" y="19"/>
                    </a:lnTo>
                    <a:lnTo>
                      <a:pt x="331" y="34"/>
                    </a:lnTo>
                    <a:lnTo>
                      <a:pt x="329" y="46"/>
                    </a:lnTo>
                    <a:lnTo>
                      <a:pt x="325" y="56"/>
                    </a:lnTo>
                    <a:lnTo>
                      <a:pt x="322" y="65"/>
                    </a:lnTo>
                    <a:lnTo>
                      <a:pt x="320" y="74"/>
                    </a:lnTo>
                    <a:lnTo>
                      <a:pt x="321" y="82"/>
                    </a:lnTo>
                    <a:lnTo>
                      <a:pt x="322" y="86"/>
                    </a:lnTo>
                    <a:lnTo>
                      <a:pt x="325" y="90"/>
                    </a:lnTo>
                    <a:lnTo>
                      <a:pt x="328" y="94"/>
                    </a:lnTo>
                    <a:lnTo>
                      <a:pt x="332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Freeform 18">
                <a:extLst>
                  <a:ext uri="{FF2B5EF4-FFF2-40B4-BE49-F238E27FC236}">
                    <a16:creationId xmlns:a16="http://schemas.microsoft.com/office/drawing/2014/main" id="{31F6BC46-8919-AD2A-4066-707673AE0D41}"/>
                  </a:ext>
                </a:extLst>
              </p:cNvPr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2934543" y="2764433"/>
                <a:ext cx="33338" cy="82550"/>
              </a:xfrm>
              <a:custGeom>
                <a:avLst/>
                <a:gdLst>
                  <a:gd name="T0" fmla="*/ 0 w 79"/>
                  <a:gd name="T1" fmla="*/ 19090 h 160"/>
                  <a:gd name="T2" fmla="*/ 2532 w 79"/>
                  <a:gd name="T3" fmla="*/ 19090 h 160"/>
                  <a:gd name="T4" fmla="*/ 4642 w 79"/>
                  <a:gd name="T5" fmla="*/ 18574 h 160"/>
                  <a:gd name="T6" fmla="*/ 6752 w 79"/>
                  <a:gd name="T7" fmla="*/ 18058 h 160"/>
                  <a:gd name="T8" fmla="*/ 8018 w 79"/>
                  <a:gd name="T9" fmla="*/ 17026 h 160"/>
                  <a:gd name="T10" fmla="*/ 10972 w 79"/>
                  <a:gd name="T11" fmla="*/ 14446 h 160"/>
                  <a:gd name="T12" fmla="*/ 13082 w 79"/>
                  <a:gd name="T13" fmla="*/ 11351 h 160"/>
                  <a:gd name="T14" fmla="*/ 15614 w 79"/>
                  <a:gd name="T15" fmla="*/ 8255 h 160"/>
                  <a:gd name="T16" fmla="*/ 17302 w 79"/>
                  <a:gd name="T17" fmla="*/ 5159 h 160"/>
                  <a:gd name="T18" fmla="*/ 19412 w 79"/>
                  <a:gd name="T19" fmla="*/ 2580 h 160"/>
                  <a:gd name="T20" fmla="*/ 22366 w 79"/>
                  <a:gd name="T21" fmla="*/ 0 h 160"/>
                  <a:gd name="T22" fmla="*/ 24054 w 79"/>
                  <a:gd name="T23" fmla="*/ 1548 h 160"/>
                  <a:gd name="T24" fmla="*/ 26164 w 79"/>
                  <a:gd name="T25" fmla="*/ 3612 h 160"/>
                  <a:gd name="T26" fmla="*/ 27008 w 79"/>
                  <a:gd name="T27" fmla="*/ 5159 h 160"/>
                  <a:gd name="T28" fmla="*/ 27852 w 79"/>
                  <a:gd name="T29" fmla="*/ 7223 h 160"/>
                  <a:gd name="T30" fmla="*/ 29118 w 79"/>
                  <a:gd name="T31" fmla="*/ 11351 h 160"/>
                  <a:gd name="T32" fmla="*/ 30384 w 79"/>
                  <a:gd name="T33" fmla="*/ 16510 h 160"/>
                  <a:gd name="T34" fmla="*/ 30806 w 79"/>
                  <a:gd name="T35" fmla="*/ 20638 h 160"/>
                  <a:gd name="T36" fmla="*/ 31228 w 79"/>
                  <a:gd name="T37" fmla="*/ 25281 h 160"/>
                  <a:gd name="T38" fmla="*/ 32072 w 79"/>
                  <a:gd name="T39" fmla="*/ 29924 h 160"/>
                  <a:gd name="T40" fmla="*/ 33338 w 79"/>
                  <a:gd name="T41" fmla="*/ 34568 h 160"/>
                  <a:gd name="T42" fmla="*/ 33338 w 79"/>
                  <a:gd name="T43" fmla="*/ 50562 h 160"/>
                  <a:gd name="T44" fmla="*/ 28696 w 79"/>
                  <a:gd name="T45" fmla="*/ 59333 h 160"/>
                  <a:gd name="T46" fmla="*/ 24898 w 79"/>
                  <a:gd name="T47" fmla="*/ 66556 h 160"/>
                  <a:gd name="T48" fmla="*/ 22366 w 79"/>
                  <a:gd name="T49" fmla="*/ 70168 h 160"/>
                  <a:gd name="T50" fmla="*/ 21100 w 79"/>
                  <a:gd name="T51" fmla="*/ 74295 h 160"/>
                  <a:gd name="T52" fmla="*/ 20256 w 79"/>
                  <a:gd name="T53" fmla="*/ 77907 h 160"/>
                  <a:gd name="T54" fmla="*/ 19412 w 79"/>
                  <a:gd name="T55" fmla="*/ 82550 h 160"/>
                  <a:gd name="T56" fmla="*/ 16880 w 79"/>
                  <a:gd name="T57" fmla="*/ 79970 h 160"/>
                  <a:gd name="T58" fmla="*/ 13926 w 79"/>
                  <a:gd name="T59" fmla="*/ 77391 h 160"/>
                  <a:gd name="T60" fmla="*/ 11816 w 79"/>
                  <a:gd name="T61" fmla="*/ 74295 h 160"/>
                  <a:gd name="T62" fmla="*/ 9284 w 79"/>
                  <a:gd name="T63" fmla="*/ 70683 h 160"/>
                  <a:gd name="T64" fmla="*/ 7596 w 79"/>
                  <a:gd name="T65" fmla="*/ 67072 h 160"/>
                  <a:gd name="T66" fmla="*/ 6330 w 79"/>
                  <a:gd name="T67" fmla="*/ 63460 h 160"/>
                  <a:gd name="T68" fmla="*/ 4642 w 79"/>
                  <a:gd name="T69" fmla="*/ 59333 h 160"/>
                  <a:gd name="T70" fmla="*/ 3376 w 79"/>
                  <a:gd name="T71" fmla="*/ 55721 h 160"/>
                  <a:gd name="T72" fmla="*/ 1688 w 79"/>
                  <a:gd name="T73" fmla="*/ 46950 h 160"/>
                  <a:gd name="T74" fmla="*/ 422 w 79"/>
                  <a:gd name="T75" fmla="*/ 37663 h 160"/>
                  <a:gd name="T76" fmla="*/ 0 w 79"/>
                  <a:gd name="T77" fmla="*/ 28377 h 160"/>
                  <a:gd name="T78" fmla="*/ 0 w 79"/>
                  <a:gd name="T79" fmla="*/ 19090 h 16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79" h="160">
                    <a:moveTo>
                      <a:pt x="0" y="37"/>
                    </a:moveTo>
                    <a:lnTo>
                      <a:pt x="6" y="37"/>
                    </a:lnTo>
                    <a:lnTo>
                      <a:pt x="11" y="36"/>
                    </a:lnTo>
                    <a:lnTo>
                      <a:pt x="16" y="35"/>
                    </a:lnTo>
                    <a:lnTo>
                      <a:pt x="19" y="33"/>
                    </a:lnTo>
                    <a:lnTo>
                      <a:pt x="26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41" y="10"/>
                    </a:lnTo>
                    <a:lnTo>
                      <a:pt x="46" y="5"/>
                    </a:lnTo>
                    <a:lnTo>
                      <a:pt x="53" y="0"/>
                    </a:lnTo>
                    <a:lnTo>
                      <a:pt x="57" y="3"/>
                    </a:lnTo>
                    <a:lnTo>
                      <a:pt x="62" y="7"/>
                    </a:lnTo>
                    <a:lnTo>
                      <a:pt x="64" y="10"/>
                    </a:lnTo>
                    <a:lnTo>
                      <a:pt x="66" y="14"/>
                    </a:lnTo>
                    <a:lnTo>
                      <a:pt x="69" y="22"/>
                    </a:lnTo>
                    <a:lnTo>
                      <a:pt x="72" y="32"/>
                    </a:lnTo>
                    <a:lnTo>
                      <a:pt x="73" y="40"/>
                    </a:lnTo>
                    <a:lnTo>
                      <a:pt x="74" y="49"/>
                    </a:lnTo>
                    <a:lnTo>
                      <a:pt x="76" y="58"/>
                    </a:lnTo>
                    <a:lnTo>
                      <a:pt x="79" y="67"/>
                    </a:lnTo>
                    <a:lnTo>
                      <a:pt x="79" y="98"/>
                    </a:lnTo>
                    <a:lnTo>
                      <a:pt x="68" y="115"/>
                    </a:lnTo>
                    <a:lnTo>
                      <a:pt x="59" y="129"/>
                    </a:lnTo>
                    <a:lnTo>
                      <a:pt x="53" y="136"/>
                    </a:lnTo>
                    <a:lnTo>
                      <a:pt x="50" y="144"/>
                    </a:lnTo>
                    <a:lnTo>
                      <a:pt x="48" y="151"/>
                    </a:lnTo>
                    <a:lnTo>
                      <a:pt x="46" y="160"/>
                    </a:lnTo>
                    <a:lnTo>
                      <a:pt x="40" y="155"/>
                    </a:lnTo>
                    <a:lnTo>
                      <a:pt x="33" y="150"/>
                    </a:lnTo>
                    <a:lnTo>
                      <a:pt x="28" y="144"/>
                    </a:lnTo>
                    <a:lnTo>
                      <a:pt x="22" y="137"/>
                    </a:lnTo>
                    <a:lnTo>
                      <a:pt x="18" y="130"/>
                    </a:lnTo>
                    <a:lnTo>
                      <a:pt x="15" y="123"/>
                    </a:lnTo>
                    <a:lnTo>
                      <a:pt x="11" y="115"/>
                    </a:lnTo>
                    <a:lnTo>
                      <a:pt x="8" y="108"/>
                    </a:lnTo>
                    <a:lnTo>
                      <a:pt x="4" y="91"/>
                    </a:lnTo>
                    <a:lnTo>
                      <a:pt x="1" y="73"/>
                    </a:lnTo>
                    <a:lnTo>
                      <a:pt x="0" y="55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:a16="http://schemas.microsoft.com/office/drawing/2014/main" id="{EC65E19B-951C-219C-69B6-FB15F99D9359}"/>
                  </a:ext>
                </a:extLst>
              </p:cNvPr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3275856" y="1700808"/>
                <a:ext cx="3065462" cy="1074737"/>
              </a:xfrm>
              <a:custGeom>
                <a:avLst/>
                <a:gdLst>
                  <a:gd name="T0" fmla="*/ 315287 w 7049"/>
                  <a:gd name="T1" fmla="*/ 909433 h 2048"/>
                  <a:gd name="T2" fmla="*/ 465321 w 7049"/>
                  <a:gd name="T3" fmla="*/ 1016487 h 2048"/>
                  <a:gd name="T4" fmla="*/ 527073 w 7049"/>
                  <a:gd name="T5" fmla="*/ 951940 h 2048"/>
                  <a:gd name="T6" fmla="*/ 727987 w 7049"/>
                  <a:gd name="T7" fmla="*/ 770893 h 2048"/>
                  <a:gd name="T8" fmla="*/ 1138513 w 7049"/>
                  <a:gd name="T9" fmla="*/ 690078 h 2048"/>
                  <a:gd name="T10" fmla="*/ 1456845 w 7049"/>
                  <a:gd name="T11" fmla="*/ 784012 h 2048"/>
                  <a:gd name="T12" fmla="*/ 1598615 w 7049"/>
                  <a:gd name="T13" fmla="*/ 754625 h 2048"/>
                  <a:gd name="T14" fmla="*/ 1798660 w 7049"/>
                  <a:gd name="T15" fmla="*/ 782963 h 2048"/>
                  <a:gd name="T16" fmla="*/ 1990441 w 7049"/>
                  <a:gd name="T17" fmla="*/ 791884 h 2048"/>
                  <a:gd name="T18" fmla="*/ 2069589 w 7049"/>
                  <a:gd name="T19" fmla="*/ 719990 h 2048"/>
                  <a:gd name="T20" fmla="*/ 2242236 w 7049"/>
                  <a:gd name="T21" fmla="*/ 774566 h 2048"/>
                  <a:gd name="T22" fmla="*/ 2441411 w 7049"/>
                  <a:gd name="T23" fmla="*/ 838589 h 2048"/>
                  <a:gd name="T24" fmla="*/ 2437062 w 7049"/>
                  <a:gd name="T25" fmla="*/ 967683 h 2048"/>
                  <a:gd name="T26" fmla="*/ 2545347 w 7049"/>
                  <a:gd name="T27" fmla="*/ 845936 h 2048"/>
                  <a:gd name="T28" fmla="*/ 2422276 w 7049"/>
                  <a:gd name="T29" fmla="*/ 659116 h 2048"/>
                  <a:gd name="T30" fmla="*/ 2318340 w 7049"/>
                  <a:gd name="T31" fmla="*/ 601916 h 2048"/>
                  <a:gd name="T32" fmla="*/ 2547086 w 7049"/>
                  <a:gd name="T33" fmla="*/ 515328 h 2048"/>
                  <a:gd name="T34" fmla="*/ 2597967 w 7049"/>
                  <a:gd name="T35" fmla="*/ 431364 h 2048"/>
                  <a:gd name="T36" fmla="*/ 2666678 w 7049"/>
                  <a:gd name="T37" fmla="*/ 399353 h 2048"/>
                  <a:gd name="T38" fmla="*/ 2694075 w 7049"/>
                  <a:gd name="T39" fmla="*/ 511130 h 2048"/>
                  <a:gd name="T40" fmla="*/ 2762351 w 7049"/>
                  <a:gd name="T41" fmla="*/ 656492 h 2048"/>
                  <a:gd name="T42" fmla="*/ 2859329 w 7049"/>
                  <a:gd name="T43" fmla="*/ 739931 h 2048"/>
                  <a:gd name="T44" fmla="*/ 2855415 w 7049"/>
                  <a:gd name="T45" fmla="*/ 637076 h 2048"/>
                  <a:gd name="T46" fmla="*/ 2771484 w 7049"/>
                  <a:gd name="T47" fmla="*/ 544191 h 2048"/>
                  <a:gd name="T48" fmla="*/ 2847153 w 7049"/>
                  <a:gd name="T49" fmla="*/ 464425 h 2048"/>
                  <a:gd name="T50" fmla="*/ 2957612 w 7049"/>
                  <a:gd name="T51" fmla="*/ 411423 h 2048"/>
                  <a:gd name="T52" fmla="*/ 2882378 w 7049"/>
                  <a:gd name="T53" fmla="*/ 324310 h 2048"/>
                  <a:gd name="T54" fmla="*/ 2956742 w 7049"/>
                  <a:gd name="T55" fmla="*/ 333756 h 2048"/>
                  <a:gd name="T56" fmla="*/ 2983705 w 7049"/>
                  <a:gd name="T57" fmla="*/ 284952 h 2048"/>
                  <a:gd name="T58" fmla="*/ 2826713 w 7049"/>
                  <a:gd name="T59" fmla="*/ 242446 h 2048"/>
                  <a:gd name="T60" fmla="*/ 2540998 w 7049"/>
                  <a:gd name="T61" fmla="*/ 215157 h 2048"/>
                  <a:gd name="T62" fmla="*/ 2475766 w 7049"/>
                  <a:gd name="T63" fmla="*/ 217781 h 2048"/>
                  <a:gd name="T64" fmla="*/ 2170481 w 7049"/>
                  <a:gd name="T65" fmla="*/ 184196 h 2048"/>
                  <a:gd name="T66" fmla="*/ 2056108 w 7049"/>
                  <a:gd name="T67" fmla="*/ 152184 h 2048"/>
                  <a:gd name="T68" fmla="*/ 1918686 w 7049"/>
                  <a:gd name="T69" fmla="*/ 152184 h 2048"/>
                  <a:gd name="T70" fmla="*/ 1743430 w 7049"/>
                  <a:gd name="T71" fmla="*/ 166878 h 2048"/>
                  <a:gd name="T72" fmla="*/ 1554258 w 7049"/>
                  <a:gd name="T73" fmla="*/ 136966 h 2048"/>
                  <a:gd name="T74" fmla="*/ 1430752 w 7049"/>
                  <a:gd name="T75" fmla="*/ 128045 h 2048"/>
                  <a:gd name="T76" fmla="*/ 1308116 w 7049"/>
                  <a:gd name="T77" fmla="*/ 123322 h 2048"/>
                  <a:gd name="T78" fmla="*/ 1184610 w 7049"/>
                  <a:gd name="T79" fmla="*/ 30437 h 2048"/>
                  <a:gd name="T80" fmla="*/ 1138078 w 7049"/>
                  <a:gd name="T81" fmla="*/ 73468 h 2048"/>
                  <a:gd name="T82" fmla="*/ 928032 w 7049"/>
                  <a:gd name="T83" fmla="*/ 87637 h 2048"/>
                  <a:gd name="T84" fmla="*/ 938904 w 7049"/>
                  <a:gd name="T85" fmla="*/ 104955 h 2048"/>
                  <a:gd name="T86" fmla="*/ 955864 w 7049"/>
                  <a:gd name="T87" fmla="*/ 179473 h 2048"/>
                  <a:gd name="T88" fmla="*/ 840621 w 7049"/>
                  <a:gd name="T89" fmla="*/ 134342 h 2048"/>
                  <a:gd name="T90" fmla="*/ 777129 w 7049"/>
                  <a:gd name="T91" fmla="*/ 143263 h 2048"/>
                  <a:gd name="T92" fmla="*/ 833663 w 7049"/>
                  <a:gd name="T93" fmla="*/ 234049 h 2048"/>
                  <a:gd name="T94" fmla="*/ 902809 w 7049"/>
                  <a:gd name="T95" fmla="*/ 277605 h 2048"/>
                  <a:gd name="T96" fmla="*/ 818877 w 7049"/>
                  <a:gd name="T97" fmla="*/ 311191 h 2048"/>
                  <a:gd name="T98" fmla="*/ 796698 w 7049"/>
                  <a:gd name="T99" fmla="*/ 243495 h 2048"/>
                  <a:gd name="T100" fmla="*/ 704939 w 7049"/>
                  <a:gd name="T101" fmla="*/ 121223 h 2048"/>
                  <a:gd name="T102" fmla="*/ 705809 w 7049"/>
                  <a:gd name="T103" fmla="*/ 236673 h 2048"/>
                  <a:gd name="T104" fmla="*/ 538380 w 7049"/>
                  <a:gd name="T105" fmla="*/ 208335 h 2048"/>
                  <a:gd name="T106" fmla="*/ 520985 w 7049"/>
                  <a:gd name="T107" fmla="*/ 250317 h 2048"/>
                  <a:gd name="T108" fmla="*/ 394870 w 7049"/>
                  <a:gd name="T109" fmla="*/ 262387 h 2048"/>
                  <a:gd name="T110" fmla="*/ 300936 w 7049"/>
                  <a:gd name="T111" fmla="*/ 253466 h 2048"/>
                  <a:gd name="T112" fmla="*/ 261797 w 7049"/>
                  <a:gd name="T113" fmla="*/ 306993 h 2048"/>
                  <a:gd name="T114" fmla="*/ 176996 w 7049"/>
                  <a:gd name="T115" fmla="*/ 387808 h 2048"/>
                  <a:gd name="T116" fmla="*/ 169603 w 7049"/>
                  <a:gd name="T117" fmla="*/ 321162 h 2048"/>
                  <a:gd name="T118" fmla="*/ 65232 w 7049"/>
                  <a:gd name="T119" fmla="*/ 230901 h 2048"/>
                  <a:gd name="T120" fmla="*/ 30876 w 7049"/>
                  <a:gd name="T121" fmla="*/ 317488 h 2048"/>
                  <a:gd name="T122" fmla="*/ 48706 w 7049"/>
                  <a:gd name="T123" fmla="*/ 502733 h 204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049" h="2048">
                    <a:moveTo>
                      <a:pt x="365" y="1401"/>
                    </a:moveTo>
                    <a:lnTo>
                      <a:pt x="373" y="1401"/>
                    </a:lnTo>
                    <a:lnTo>
                      <a:pt x="405" y="1401"/>
                    </a:lnTo>
                    <a:lnTo>
                      <a:pt x="425" y="1388"/>
                    </a:lnTo>
                    <a:lnTo>
                      <a:pt x="471" y="1388"/>
                    </a:lnTo>
                    <a:lnTo>
                      <a:pt x="491" y="1401"/>
                    </a:lnTo>
                    <a:lnTo>
                      <a:pt x="519" y="1426"/>
                    </a:lnTo>
                    <a:lnTo>
                      <a:pt x="505" y="1451"/>
                    </a:lnTo>
                    <a:lnTo>
                      <a:pt x="558" y="1451"/>
                    </a:lnTo>
                    <a:lnTo>
                      <a:pt x="578" y="1499"/>
                    </a:lnTo>
                    <a:lnTo>
                      <a:pt x="604" y="1493"/>
                    </a:lnTo>
                    <a:lnTo>
                      <a:pt x="632" y="1512"/>
                    </a:lnTo>
                    <a:lnTo>
                      <a:pt x="665" y="1499"/>
                    </a:lnTo>
                    <a:lnTo>
                      <a:pt x="698" y="1524"/>
                    </a:lnTo>
                    <a:lnTo>
                      <a:pt x="737" y="1524"/>
                    </a:lnTo>
                    <a:lnTo>
                      <a:pt x="778" y="1543"/>
                    </a:lnTo>
                    <a:lnTo>
                      <a:pt x="817" y="1555"/>
                    </a:lnTo>
                    <a:lnTo>
                      <a:pt x="811" y="1586"/>
                    </a:lnTo>
                    <a:lnTo>
                      <a:pt x="804" y="1623"/>
                    </a:lnTo>
                    <a:lnTo>
                      <a:pt x="817" y="1647"/>
                    </a:lnTo>
                    <a:lnTo>
                      <a:pt x="784" y="1647"/>
                    </a:lnTo>
                    <a:lnTo>
                      <a:pt x="744" y="1660"/>
                    </a:lnTo>
                    <a:lnTo>
                      <a:pt x="737" y="1691"/>
                    </a:lnTo>
                    <a:lnTo>
                      <a:pt x="743" y="1690"/>
                    </a:lnTo>
                    <a:lnTo>
                      <a:pt x="757" y="1685"/>
                    </a:lnTo>
                    <a:lnTo>
                      <a:pt x="752" y="1691"/>
                    </a:lnTo>
                    <a:lnTo>
                      <a:pt x="747" y="1696"/>
                    </a:lnTo>
                    <a:lnTo>
                      <a:pt x="743" y="1701"/>
                    </a:lnTo>
                    <a:lnTo>
                      <a:pt x="737" y="1705"/>
                    </a:lnTo>
                    <a:lnTo>
                      <a:pt x="725" y="1713"/>
                    </a:lnTo>
                    <a:lnTo>
                      <a:pt x="711" y="1721"/>
                    </a:lnTo>
                    <a:lnTo>
                      <a:pt x="712" y="1724"/>
                    </a:lnTo>
                    <a:lnTo>
                      <a:pt x="715" y="1728"/>
                    </a:lnTo>
                    <a:lnTo>
                      <a:pt x="719" y="1731"/>
                    </a:lnTo>
                    <a:lnTo>
                      <a:pt x="725" y="1733"/>
                    </a:lnTo>
                    <a:lnTo>
                      <a:pt x="736" y="1738"/>
                    </a:lnTo>
                    <a:lnTo>
                      <a:pt x="744" y="1740"/>
                    </a:lnTo>
                    <a:lnTo>
                      <a:pt x="741" y="1749"/>
                    </a:lnTo>
                    <a:lnTo>
                      <a:pt x="738" y="1756"/>
                    </a:lnTo>
                    <a:lnTo>
                      <a:pt x="734" y="1763"/>
                    </a:lnTo>
                    <a:lnTo>
                      <a:pt x="728" y="1769"/>
                    </a:lnTo>
                    <a:lnTo>
                      <a:pt x="722" y="1774"/>
                    </a:lnTo>
                    <a:lnTo>
                      <a:pt x="715" y="1779"/>
                    </a:lnTo>
                    <a:lnTo>
                      <a:pt x="707" y="1785"/>
                    </a:lnTo>
                    <a:lnTo>
                      <a:pt x="698" y="1790"/>
                    </a:lnTo>
                    <a:lnTo>
                      <a:pt x="696" y="1796"/>
                    </a:lnTo>
                    <a:lnTo>
                      <a:pt x="698" y="1801"/>
                    </a:lnTo>
                    <a:lnTo>
                      <a:pt x="700" y="1806"/>
                    </a:lnTo>
                    <a:lnTo>
                      <a:pt x="702" y="1809"/>
                    </a:lnTo>
                    <a:lnTo>
                      <a:pt x="706" y="1812"/>
                    </a:lnTo>
                    <a:lnTo>
                      <a:pt x="711" y="1815"/>
                    </a:lnTo>
                    <a:lnTo>
                      <a:pt x="716" y="1817"/>
                    </a:lnTo>
                    <a:lnTo>
                      <a:pt x="722" y="1819"/>
                    </a:lnTo>
                    <a:lnTo>
                      <a:pt x="734" y="1823"/>
                    </a:lnTo>
                    <a:lnTo>
                      <a:pt x="747" y="1828"/>
                    </a:lnTo>
                    <a:lnTo>
                      <a:pt x="754" y="1831"/>
                    </a:lnTo>
                    <a:lnTo>
                      <a:pt x="759" y="1835"/>
                    </a:lnTo>
                    <a:lnTo>
                      <a:pt x="766" y="1840"/>
                    </a:lnTo>
                    <a:lnTo>
                      <a:pt x="771" y="1845"/>
                    </a:lnTo>
                    <a:lnTo>
                      <a:pt x="781" y="1854"/>
                    </a:lnTo>
                    <a:lnTo>
                      <a:pt x="794" y="1861"/>
                    </a:lnTo>
                    <a:lnTo>
                      <a:pt x="807" y="1868"/>
                    </a:lnTo>
                    <a:lnTo>
                      <a:pt x="823" y="1875"/>
                    </a:lnTo>
                    <a:lnTo>
                      <a:pt x="856" y="1887"/>
                    </a:lnTo>
                    <a:lnTo>
                      <a:pt x="890" y="1901"/>
                    </a:lnTo>
                    <a:lnTo>
                      <a:pt x="897" y="1901"/>
                    </a:lnTo>
                    <a:lnTo>
                      <a:pt x="950" y="1919"/>
                    </a:lnTo>
                    <a:lnTo>
                      <a:pt x="996" y="1931"/>
                    </a:lnTo>
                    <a:lnTo>
                      <a:pt x="1024" y="1919"/>
                    </a:lnTo>
                    <a:lnTo>
                      <a:pt x="1070" y="1937"/>
                    </a:lnTo>
                    <a:lnTo>
                      <a:pt x="1096" y="1956"/>
                    </a:lnTo>
                    <a:lnTo>
                      <a:pt x="1136" y="1950"/>
                    </a:lnTo>
                    <a:lnTo>
                      <a:pt x="1176" y="1962"/>
                    </a:lnTo>
                    <a:lnTo>
                      <a:pt x="1203" y="1980"/>
                    </a:lnTo>
                    <a:lnTo>
                      <a:pt x="1249" y="2005"/>
                    </a:lnTo>
                    <a:lnTo>
                      <a:pt x="1282" y="2030"/>
                    </a:lnTo>
                    <a:lnTo>
                      <a:pt x="1316" y="2048"/>
                    </a:lnTo>
                    <a:lnTo>
                      <a:pt x="1342" y="2011"/>
                    </a:lnTo>
                    <a:lnTo>
                      <a:pt x="1355" y="2011"/>
                    </a:lnTo>
                    <a:lnTo>
                      <a:pt x="1350" y="2009"/>
                    </a:lnTo>
                    <a:lnTo>
                      <a:pt x="1345" y="2006"/>
                    </a:lnTo>
                    <a:lnTo>
                      <a:pt x="1341" y="2001"/>
                    </a:lnTo>
                    <a:lnTo>
                      <a:pt x="1337" y="1998"/>
                    </a:lnTo>
                    <a:lnTo>
                      <a:pt x="1333" y="1994"/>
                    </a:lnTo>
                    <a:lnTo>
                      <a:pt x="1331" y="1989"/>
                    </a:lnTo>
                    <a:lnTo>
                      <a:pt x="1329" y="1985"/>
                    </a:lnTo>
                    <a:lnTo>
                      <a:pt x="1329" y="1980"/>
                    </a:lnTo>
                    <a:lnTo>
                      <a:pt x="1318" y="1972"/>
                    </a:lnTo>
                    <a:lnTo>
                      <a:pt x="1296" y="1952"/>
                    </a:lnTo>
                    <a:lnTo>
                      <a:pt x="1283" y="1941"/>
                    </a:lnTo>
                    <a:lnTo>
                      <a:pt x="1273" y="1931"/>
                    </a:lnTo>
                    <a:lnTo>
                      <a:pt x="1265" y="1923"/>
                    </a:lnTo>
                    <a:lnTo>
                      <a:pt x="1262" y="1919"/>
                    </a:lnTo>
                    <a:lnTo>
                      <a:pt x="1255" y="1887"/>
                    </a:lnTo>
                    <a:lnTo>
                      <a:pt x="1255" y="1869"/>
                    </a:lnTo>
                    <a:lnTo>
                      <a:pt x="1245" y="1869"/>
                    </a:lnTo>
                    <a:lnTo>
                      <a:pt x="1237" y="1866"/>
                    </a:lnTo>
                    <a:lnTo>
                      <a:pt x="1229" y="1862"/>
                    </a:lnTo>
                    <a:lnTo>
                      <a:pt x="1222" y="1857"/>
                    </a:lnTo>
                    <a:lnTo>
                      <a:pt x="1217" y="1851"/>
                    </a:lnTo>
                    <a:lnTo>
                      <a:pt x="1212" y="1844"/>
                    </a:lnTo>
                    <a:lnTo>
                      <a:pt x="1210" y="1835"/>
                    </a:lnTo>
                    <a:lnTo>
                      <a:pt x="1209" y="1826"/>
                    </a:lnTo>
                    <a:lnTo>
                      <a:pt x="1210" y="1821"/>
                    </a:lnTo>
                    <a:lnTo>
                      <a:pt x="1212" y="1814"/>
                    </a:lnTo>
                    <a:lnTo>
                      <a:pt x="1216" y="1807"/>
                    </a:lnTo>
                    <a:lnTo>
                      <a:pt x="1220" y="1799"/>
                    </a:lnTo>
                    <a:lnTo>
                      <a:pt x="1229" y="1786"/>
                    </a:lnTo>
                    <a:lnTo>
                      <a:pt x="1236" y="1777"/>
                    </a:lnTo>
                    <a:lnTo>
                      <a:pt x="1254" y="1767"/>
                    </a:lnTo>
                    <a:lnTo>
                      <a:pt x="1272" y="1758"/>
                    </a:lnTo>
                    <a:lnTo>
                      <a:pt x="1287" y="1749"/>
                    </a:lnTo>
                    <a:lnTo>
                      <a:pt x="1303" y="1740"/>
                    </a:lnTo>
                    <a:lnTo>
                      <a:pt x="1309" y="1728"/>
                    </a:lnTo>
                    <a:lnTo>
                      <a:pt x="1282" y="1721"/>
                    </a:lnTo>
                    <a:lnTo>
                      <a:pt x="1309" y="1703"/>
                    </a:lnTo>
                    <a:lnTo>
                      <a:pt x="1282" y="1679"/>
                    </a:lnTo>
                    <a:lnTo>
                      <a:pt x="1255" y="1654"/>
                    </a:lnTo>
                    <a:lnTo>
                      <a:pt x="1216" y="1654"/>
                    </a:lnTo>
                    <a:lnTo>
                      <a:pt x="1203" y="1629"/>
                    </a:lnTo>
                    <a:lnTo>
                      <a:pt x="1183" y="1617"/>
                    </a:lnTo>
                    <a:lnTo>
                      <a:pt x="1176" y="1586"/>
                    </a:lnTo>
                    <a:lnTo>
                      <a:pt x="1176" y="1549"/>
                    </a:lnTo>
                    <a:lnTo>
                      <a:pt x="1189" y="1524"/>
                    </a:lnTo>
                    <a:lnTo>
                      <a:pt x="1196" y="1499"/>
                    </a:lnTo>
                    <a:lnTo>
                      <a:pt x="1229" y="1518"/>
                    </a:lnTo>
                    <a:lnTo>
                      <a:pt x="1262" y="1530"/>
                    </a:lnTo>
                    <a:lnTo>
                      <a:pt x="1282" y="1524"/>
                    </a:lnTo>
                    <a:lnTo>
                      <a:pt x="1255" y="1493"/>
                    </a:lnTo>
                    <a:lnTo>
                      <a:pt x="1289" y="1475"/>
                    </a:lnTo>
                    <a:lnTo>
                      <a:pt x="1322" y="1444"/>
                    </a:lnTo>
                    <a:lnTo>
                      <a:pt x="1355" y="1438"/>
                    </a:lnTo>
                    <a:lnTo>
                      <a:pt x="1395" y="1438"/>
                    </a:lnTo>
                    <a:lnTo>
                      <a:pt x="1422" y="1426"/>
                    </a:lnTo>
                    <a:lnTo>
                      <a:pt x="1468" y="1438"/>
                    </a:lnTo>
                    <a:lnTo>
                      <a:pt x="1514" y="1457"/>
                    </a:lnTo>
                    <a:lnTo>
                      <a:pt x="1555" y="1493"/>
                    </a:lnTo>
                    <a:lnTo>
                      <a:pt x="1601" y="1487"/>
                    </a:lnTo>
                    <a:lnTo>
                      <a:pt x="1641" y="1469"/>
                    </a:lnTo>
                    <a:lnTo>
                      <a:pt x="1674" y="1469"/>
                    </a:lnTo>
                    <a:lnTo>
                      <a:pt x="1714" y="1463"/>
                    </a:lnTo>
                    <a:lnTo>
                      <a:pt x="1754" y="1481"/>
                    </a:lnTo>
                    <a:lnTo>
                      <a:pt x="1800" y="1493"/>
                    </a:lnTo>
                    <a:lnTo>
                      <a:pt x="1847" y="1487"/>
                    </a:lnTo>
                    <a:lnTo>
                      <a:pt x="1893" y="1469"/>
                    </a:lnTo>
                    <a:lnTo>
                      <a:pt x="1893" y="1444"/>
                    </a:lnTo>
                    <a:lnTo>
                      <a:pt x="1860" y="1438"/>
                    </a:lnTo>
                    <a:lnTo>
                      <a:pt x="1821" y="1426"/>
                    </a:lnTo>
                    <a:lnTo>
                      <a:pt x="1793" y="1414"/>
                    </a:lnTo>
                    <a:lnTo>
                      <a:pt x="1834" y="1401"/>
                    </a:lnTo>
                    <a:lnTo>
                      <a:pt x="1827" y="1364"/>
                    </a:lnTo>
                    <a:lnTo>
                      <a:pt x="1880" y="1358"/>
                    </a:lnTo>
                    <a:lnTo>
                      <a:pt x="1814" y="1309"/>
                    </a:lnTo>
                    <a:lnTo>
                      <a:pt x="1920" y="1291"/>
                    </a:lnTo>
                    <a:lnTo>
                      <a:pt x="2006" y="1284"/>
                    </a:lnTo>
                    <a:lnTo>
                      <a:pt x="2020" y="1259"/>
                    </a:lnTo>
                    <a:lnTo>
                      <a:pt x="2080" y="1253"/>
                    </a:lnTo>
                    <a:lnTo>
                      <a:pt x="2139" y="1241"/>
                    </a:lnTo>
                    <a:lnTo>
                      <a:pt x="2159" y="1216"/>
                    </a:lnTo>
                    <a:lnTo>
                      <a:pt x="2226" y="1229"/>
                    </a:lnTo>
                    <a:lnTo>
                      <a:pt x="2265" y="1222"/>
                    </a:lnTo>
                    <a:lnTo>
                      <a:pt x="2292" y="1241"/>
                    </a:lnTo>
                    <a:lnTo>
                      <a:pt x="2298" y="1291"/>
                    </a:lnTo>
                    <a:lnTo>
                      <a:pt x="2339" y="1291"/>
                    </a:lnTo>
                    <a:lnTo>
                      <a:pt x="2352" y="1277"/>
                    </a:lnTo>
                    <a:lnTo>
                      <a:pt x="2372" y="1291"/>
                    </a:lnTo>
                    <a:lnTo>
                      <a:pt x="2411" y="1297"/>
                    </a:lnTo>
                    <a:lnTo>
                      <a:pt x="2431" y="1297"/>
                    </a:lnTo>
                    <a:lnTo>
                      <a:pt x="2431" y="1333"/>
                    </a:lnTo>
                    <a:lnTo>
                      <a:pt x="2472" y="1327"/>
                    </a:lnTo>
                    <a:lnTo>
                      <a:pt x="2511" y="1309"/>
                    </a:lnTo>
                    <a:lnTo>
                      <a:pt x="2551" y="1277"/>
                    </a:lnTo>
                    <a:lnTo>
                      <a:pt x="2577" y="1265"/>
                    </a:lnTo>
                    <a:lnTo>
                      <a:pt x="2577" y="1297"/>
                    </a:lnTo>
                    <a:lnTo>
                      <a:pt x="2618" y="1315"/>
                    </a:lnTo>
                    <a:lnTo>
                      <a:pt x="2664" y="1333"/>
                    </a:lnTo>
                    <a:lnTo>
                      <a:pt x="2704" y="1376"/>
                    </a:lnTo>
                    <a:lnTo>
                      <a:pt x="2757" y="1420"/>
                    </a:lnTo>
                    <a:lnTo>
                      <a:pt x="2803" y="1457"/>
                    </a:lnTo>
                    <a:lnTo>
                      <a:pt x="2823" y="1487"/>
                    </a:lnTo>
                    <a:lnTo>
                      <a:pt x="2836" y="1457"/>
                    </a:lnTo>
                    <a:lnTo>
                      <a:pt x="2864" y="1451"/>
                    </a:lnTo>
                    <a:lnTo>
                      <a:pt x="2884" y="1475"/>
                    </a:lnTo>
                    <a:lnTo>
                      <a:pt x="2923" y="1487"/>
                    </a:lnTo>
                    <a:lnTo>
                      <a:pt x="2969" y="1481"/>
                    </a:lnTo>
                    <a:lnTo>
                      <a:pt x="2997" y="1469"/>
                    </a:lnTo>
                    <a:lnTo>
                      <a:pt x="3036" y="1499"/>
                    </a:lnTo>
                    <a:lnTo>
                      <a:pt x="3082" y="1524"/>
                    </a:lnTo>
                    <a:lnTo>
                      <a:pt x="3123" y="1549"/>
                    </a:lnTo>
                    <a:lnTo>
                      <a:pt x="3176" y="1555"/>
                    </a:lnTo>
                    <a:lnTo>
                      <a:pt x="3182" y="1562"/>
                    </a:lnTo>
                    <a:lnTo>
                      <a:pt x="3186" y="1560"/>
                    </a:lnTo>
                    <a:lnTo>
                      <a:pt x="3189" y="1557"/>
                    </a:lnTo>
                    <a:lnTo>
                      <a:pt x="3193" y="1556"/>
                    </a:lnTo>
                    <a:lnTo>
                      <a:pt x="3198" y="1555"/>
                    </a:lnTo>
                    <a:lnTo>
                      <a:pt x="3211" y="1555"/>
                    </a:lnTo>
                    <a:lnTo>
                      <a:pt x="3228" y="1555"/>
                    </a:lnTo>
                    <a:lnTo>
                      <a:pt x="3234" y="1554"/>
                    </a:lnTo>
                    <a:lnTo>
                      <a:pt x="3239" y="1552"/>
                    </a:lnTo>
                    <a:lnTo>
                      <a:pt x="3246" y="1549"/>
                    </a:lnTo>
                    <a:lnTo>
                      <a:pt x="3251" y="1546"/>
                    </a:lnTo>
                    <a:lnTo>
                      <a:pt x="3261" y="1539"/>
                    </a:lnTo>
                    <a:lnTo>
                      <a:pt x="3269" y="1537"/>
                    </a:lnTo>
                    <a:lnTo>
                      <a:pt x="3278" y="1536"/>
                    </a:lnTo>
                    <a:lnTo>
                      <a:pt x="3288" y="1534"/>
                    </a:lnTo>
                    <a:lnTo>
                      <a:pt x="3296" y="1531"/>
                    </a:lnTo>
                    <a:lnTo>
                      <a:pt x="3304" y="1527"/>
                    </a:lnTo>
                    <a:lnTo>
                      <a:pt x="3320" y="1517"/>
                    </a:lnTo>
                    <a:lnTo>
                      <a:pt x="3335" y="1506"/>
                    </a:lnTo>
                    <a:lnTo>
                      <a:pt x="3350" y="1494"/>
                    </a:lnTo>
                    <a:lnTo>
                      <a:pt x="3366" y="1485"/>
                    </a:lnTo>
                    <a:lnTo>
                      <a:pt x="3374" y="1481"/>
                    </a:lnTo>
                    <a:lnTo>
                      <a:pt x="3383" y="1478"/>
                    </a:lnTo>
                    <a:lnTo>
                      <a:pt x="3392" y="1476"/>
                    </a:lnTo>
                    <a:lnTo>
                      <a:pt x="3402" y="1475"/>
                    </a:lnTo>
                    <a:lnTo>
                      <a:pt x="3413" y="1476"/>
                    </a:lnTo>
                    <a:lnTo>
                      <a:pt x="3423" y="1477"/>
                    </a:lnTo>
                    <a:lnTo>
                      <a:pt x="3432" y="1479"/>
                    </a:lnTo>
                    <a:lnTo>
                      <a:pt x="3439" y="1481"/>
                    </a:lnTo>
                    <a:lnTo>
                      <a:pt x="3447" y="1483"/>
                    </a:lnTo>
                    <a:lnTo>
                      <a:pt x="3453" y="1485"/>
                    </a:lnTo>
                    <a:lnTo>
                      <a:pt x="3461" y="1487"/>
                    </a:lnTo>
                    <a:lnTo>
                      <a:pt x="3468" y="1487"/>
                    </a:lnTo>
                    <a:lnTo>
                      <a:pt x="3494" y="1475"/>
                    </a:lnTo>
                    <a:lnTo>
                      <a:pt x="3507" y="1475"/>
                    </a:lnTo>
                    <a:lnTo>
                      <a:pt x="3522" y="1475"/>
                    </a:lnTo>
                    <a:lnTo>
                      <a:pt x="3522" y="1483"/>
                    </a:lnTo>
                    <a:lnTo>
                      <a:pt x="3524" y="1490"/>
                    </a:lnTo>
                    <a:lnTo>
                      <a:pt x="3526" y="1496"/>
                    </a:lnTo>
                    <a:lnTo>
                      <a:pt x="3528" y="1501"/>
                    </a:lnTo>
                    <a:lnTo>
                      <a:pt x="3535" y="1510"/>
                    </a:lnTo>
                    <a:lnTo>
                      <a:pt x="3541" y="1518"/>
                    </a:lnTo>
                    <a:lnTo>
                      <a:pt x="3720" y="1518"/>
                    </a:lnTo>
                    <a:lnTo>
                      <a:pt x="3721" y="1510"/>
                    </a:lnTo>
                    <a:lnTo>
                      <a:pt x="3720" y="1501"/>
                    </a:lnTo>
                    <a:lnTo>
                      <a:pt x="3718" y="1494"/>
                    </a:lnTo>
                    <a:lnTo>
                      <a:pt x="3716" y="1488"/>
                    </a:lnTo>
                    <a:lnTo>
                      <a:pt x="3713" y="1482"/>
                    </a:lnTo>
                    <a:lnTo>
                      <a:pt x="3708" y="1477"/>
                    </a:lnTo>
                    <a:lnTo>
                      <a:pt x="3704" y="1472"/>
                    </a:lnTo>
                    <a:lnTo>
                      <a:pt x="3699" y="1467"/>
                    </a:lnTo>
                    <a:lnTo>
                      <a:pt x="3691" y="1459"/>
                    </a:lnTo>
                    <a:lnTo>
                      <a:pt x="3682" y="1449"/>
                    </a:lnTo>
                    <a:lnTo>
                      <a:pt x="3679" y="1443"/>
                    </a:lnTo>
                    <a:lnTo>
                      <a:pt x="3676" y="1438"/>
                    </a:lnTo>
                    <a:lnTo>
                      <a:pt x="3674" y="1432"/>
                    </a:lnTo>
                    <a:lnTo>
                      <a:pt x="3674" y="1426"/>
                    </a:lnTo>
                    <a:lnTo>
                      <a:pt x="3674" y="1418"/>
                    </a:lnTo>
                    <a:lnTo>
                      <a:pt x="3674" y="1411"/>
                    </a:lnTo>
                    <a:lnTo>
                      <a:pt x="3674" y="1404"/>
                    </a:lnTo>
                    <a:lnTo>
                      <a:pt x="3674" y="1395"/>
                    </a:lnTo>
                    <a:lnTo>
                      <a:pt x="3687" y="1388"/>
                    </a:lnTo>
                    <a:lnTo>
                      <a:pt x="3880" y="1426"/>
                    </a:lnTo>
                    <a:lnTo>
                      <a:pt x="3883" y="1437"/>
                    </a:lnTo>
                    <a:lnTo>
                      <a:pt x="3886" y="1446"/>
                    </a:lnTo>
                    <a:lnTo>
                      <a:pt x="3890" y="1456"/>
                    </a:lnTo>
                    <a:lnTo>
                      <a:pt x="3895" y="1464"/>
                    </a:lnTo>
                    <a:lnTo>
                      <a:pt x="3900" y="1472"/>
                    </a:lnTo>
                    <a:lnTo>
                      <a:pt x="3906" y="1478"/>
                    </a:lnTo>
                    <a:lnTo>
                      <a:pt x="3914" y="1484"/>
                    </a:lnTo>
                    <a:lnTo>
                      <a:pt x="3920" y="1489"/>
                    </a:lnTo>
                    <a:lnTo>
                      <a:pt x="3929" y="1493"/>
                    </a:lnTo>
                    <a:lnTo>
                      <a:pt x="3938" y="1496"/>
                    </a:lnTo>
                    <a:lnTo>
                      <a:pt x="3948" y="1499"/>
                    </a:lnTo>
                    <a:lnTo>
                      <a:pt x="3957" y="1502"/>
                    </a:lnTo>
                    <a:lnTo>
                      <a:pt x="3968" y="1504"/>
                    </a:lnTo>
                    <a:lnTo>
                      <a:pt x="3981" y="1505"/>
                    </a:lnTo>
                    <a:lnTo>
                      <a:pt x="3993" y="1506"/>
                    </a:lnTo>
                    <a:lnTo>
                      <a:pt x="4006" y="1506"/>
                    </a:lnTo>
                    <a:lnTo>
                      <a:pt x="4018" y="1506"/>
                    </a:lnTo>
                    <a:lnTo>
                      <a:pt x="4029" y="1502"/>
                    </a:lnTo>
                    <a:lnTo>
                      <a:pt x="4039" y="1500"/>
                    </a:lnTo>
                    <a:lnTo>
                      <a:pt x="4050" y="1496"/>
                    </a:lnTo>
                    <a:lnTo>
                      <a:pt x="4060" y="1493"/>
                    </a:lnTo>
                    <a:lnTo>
                      <a:pt x="4069" y="1490"/>
                    </a:lnTo>
                    <a:lnTo>
                      <a:pt x="4080" y="1488"/>
                    </a:lnTo>
                    <a:lnTo>
                      <a:pt x="4093" y="1487"/>
                    </a:lnTo>
                    <a:lnTo>
                      <a:pt x="4108" y="1488"/>
                    </a:lnTo>
                    <a:lnTo>
                      <a:pt x="4123" y="1490"/>
                    </a:lnTo>
                    <a:lnTo>
                      <a:pt x="4136" y="1492"/>
                    </a:lnTo>
                    <a:lnTo>
                      <a:pt x="4150" y="1496"/>
                    </a:lnTo>
                    <a:lnTo>
                      <a:pt x="4162" y="1500"/>
                    </a:lnTo>
                    <a:lnTo>
                      <a:pt x="4173" y="1506"/>
                    </a:lnTo>
                    <a:lnTo>
                      <a:pt x="4184" y="1511"/>
                    </a:lnTo>
                    <a:lnTo>
                      <a:pt x="4195" y="1517"/>
                    </a:lnTo>
                    <a:lnTo>
                      <a:pt x="4214" y="1528"/>
                    </a:lnTo>
                    <a:lnTo>
                      <a:pt x="4233" y="1539"/>
                    </a:lnTo>
                    <a:lnTo>
                      <a:pt x="4243" y="1544"/>
                    </a:lnTo>
                    <a:lnTo>
                      <a:pt x="4253" y="1548"/>
                    </a:lnTo>
                    <a:lnTo>
                      <a:pt x="4262" y="1552"/>
                    </a:lnTo>
                    <a:lnTo>
                      <a:pt x="4272" y="1555"/>
                    </a:lnTo>
                    <a:lnTo>
                      <a:pt x="4306" y="1555"/>
                    </a:lnTo>
                    <a:lnTo>
                      <a:pt x="4334" y="1555"/>
                    </a:lnTo>
                    <a:lnTo>
                      <a:pt x="4358" y="1555"/>
                    </a:lnTo>
                    <a:lnTo>
                      <a:pt x="4378" y="1555"/>
                    </a:lnTo>
                    <a:lnTo>
                      <a:pt x="4396" y="1555"/>
                    </a:lnTo>
                    <a:lnTo>
                      <a:pt x="4412" y="1555"/>
                    </a:lnTo>
                    <a:lnTo>
                      <a:pt x="4427" y="1555"/>
                    </a:lnTo>
                    <a:lnTo>
                      <a:pt x="4445" y="1555"/>
                    </a:lnTo>
                    <a:lnTo>
                      <a:pt x="4455" y="1554"/>
                    </a:lnTo>
                    <a:lnTo>
                      <a:pt x="4464" y="1553"/>
                    </a:lnTo>
                    <a:lnTo>
                      <a:pt x="4470" y="1550"/>
                    </a:lnTo>
                    <a:lnTo>
                      <a:pt x="4476" y="1547"/>
                    </a:lnTo>
                    <a:lnTo>
                      <a:pt x="4480" y="1544"/>
                    </a:lnTo>
                    <a:lnTo>
                      <a:pt x="4485" y="1539"/>
                    </a:lnTo>
                    <a:lnTo>
                      <a:pt x="4488" y="1535"/>
                    </a:lnTo>
                    <a:lnTo>
                      <a:pt x="4490" y="1530"/>
                    </a:lnTo>
                    <a:lnTo>
                      <a:pt x="4495" y="1522"/>
                    </a:lnTo>
                    <a:lnTo>
                      <a:pt x="4503" y="1514"/>
                    </a:lnTo>
                    <a:lnTo>
                      <a:pt x="4509" y="1511"/>
                    </a:lnTo>
                    <a:lnTo>
                      <a:pt x="4514" y="1508"/>
                    </a:lnTo>
                    <a:lnTo>
                      <a:pt x="4522" y="1507"/>
                    </a:lnTo>
                    <a:lnTo>
                      <a:pt x="4531" y="1506"/>
                    </a:lnTo>
                    <a:lnTo>
                      <a:pt x="4554" y="1507"/>
                    </a:lnTo>
                    <a:lnTo>
                      <a:pt x="4577" y="1509"/>
                    </a:lnTo>
                    <a:lnTo>
                      <a:pt x="4599" y="1512"/>
                    </a:lnTo>
                    <a:lnTo>
                      <a:pt x="4620" y="1515"/>
                    </a:lnTo>
                    <a:lnTo>
                      <a:pt x="4651" y="1522"/>
                    </a:lnTo>
                    <a:lnTo>
                      <a:pt x="4663" y="1524"/>
                    </a:lnTo>
                    <a:lnTo>
                      <a:pt x="4678" y="1524"/>
                    </a:lnTo>
                    <a:lnTo>
                      <a:pt x="4690" y="1524"/>
                    </a:lnTo>
                    <a:lnTo>
                      <a:pt x="4700" y="1524"/>
                    </a:lnTo>
                    <a:lnTo>
                      <a:pt x="4711" y="1524"/>
                    </a:lnTo>
                    <a:lnTo>
                      <a:pt x="4718" y="1524"/>
                    </a:lnTo>
                    <a:lnTo>
                      <a:pt x="4727" y="1521"/>
                    </a:lnTo>
                    <a:lnTo>
                      <a:pt x="4737" y="1518"/>
                    </a:lnTo>
                    <a:lnTo>
                      <a:pt x="4746" y="1513"/>
                    </a:lnTo>
                    <a:lnTo>
                      <a:pt x="4755" y="1508"/>
                    </a:lnTo>
                    <a:lnTo>
                      <a:pt x="4763" y="1501"/>
                    </a:lnTo>
                    <a:lnTo>
                      <a:pt x="4771" y="1494"/>
                    </a:lnTo>
                    <a:lnTo>
                      <a:pt x="4777" y="1487"/>
                    </a:lnTo>
                    <a:lnTo>
                      <a:pt x="4771" y="1484"/>
                    </a:lnTo>
                    <a:lnTo>
                      <a:pt x="4766" y="1481"/>
                    </a:lnTo>
                    <a:lnTo>
                      <a:pt x="4760" y="1476"/>
                    </a:lnTo>
                    <a:lnTo>
                      <a:pt x="4756" y="1471"/>
                    </a:lnTo>
                    <a:lnTo>
                      <a:pt x="4750" y="1465"/>
                    </a:lnTo>
                    <a:lnTo>
                      <a:pt x="4747" y="1458"/>
                    </a:lnTo>
                    <a:lnTo>
                      <a:pt x="4745" y="1452"/>
                    </a:lnTo>
                    <a:lnTo>
                      <a:pt x="4744" y="1444"/>
                    </a:lnTo>
                    <a:lnTo>
                      <a:pt x="4745" y="1435"/>
                    </a:lnTo>
                    <a:lnTo>
                      <a:pt x="4747" y="1428"/>
                    </a:lnTo>
                    <a:lnTo>
                      <a:pt x="4750" y="1422"/>
                    </a:lnTo>
                    <a:lnTo>
                      <a:pt x="4754" y="1417"/>
                    </a:lnTo>
                    <a:lnTo>
                      <a:pt x="4757" y="1411"/>
                    </a:lnTo>
                    <a:lnTo>
                      <a:pt x="4760" y="1405"/>
                    </a:lnTo>
                    <a:lnTo>
                      <a:pt x="4762" y="1398"/>
                    </a:lnTo>
                    <a:lnTo>
                      <a:pt x="4763" y="1388"/>
                    </a:lnTo>
                    <a:lnTo>
                      <a:pt x="4763" y="1382"/>
                    </a:lnTo>
                    <a:lnTo>
                      <a:pt x="4761" y="1377"/>
                    </a:lnTo>
                    <a:lnTo>
                      <a:pt x="4759" y="1372"/>
                    </a:lnTo>
                    <a:lnTo>
                      <a:pt x="4756" y="1369"/>
                    </a:lnTo>
                    <a:lnTo>
                      <a:pt x="4747" y="1363"/>
                    </a:lnTo>
                    <a:lnTo>
                      <a:pt x="4737" y="1359"/>
                    </a:lnTo>
                    <a:lnTo>
                      <a:pt x="4727" y="1355"/>
                    </a:lnTo>
                    <a:lnTo>
                      <a:pt x="4718" y="1350"/>
                    </a:lnTo>
                    <a:lnTo>
                      <a:pt x="4715" y="1347"/>
                    </a:lnTo>
                    <a:lnTo>
                      <a:pt x="4713" y="1343"/>
                    </a:lnTo>
                    <a:lnTo>
                      <a:pt x="4711" y="1339"/>
                    </a:lnTo>
                    <a:lnTo>
                      <a:pt x="4711" y="1333"/>
                    </a:lnTo>
                    <a:lnTo>
                      <a:pt x="4711" y="1324"/>
                    </a:lnTo>
                    <a:lnTo>
                      <a:pt x="4711" y="1315"/>
                    </a:lnTo>
                    <a:lnTo>
                      <a:pt x="4830" y="1297"/>
                    </a:lnTo>
                    <a:lnTo>
                      <a:pt x="4869" y="1307"/>
                    </a:lnTo>
                    <a:lnTo>
                      <a:pt x="4898" y="1315"/>
                    </a:lnTo>
                    <a:lnTo>
                      <a:pt x="4928" y="1322"/>
                    </a:lnTo>
                    <a:lnTo>
                      <a:pt x="4963" y="1333"/>
                    </a:lnTo>
                    <a:lnTo>
                      <a:pt x="4974" y="1338"/>
                    </a:lnTo>
                    <a:lnTo>
                      <a:pt x="4985" y="1343"/>
                    </a:lnTo>
                    <a:lnTo>
                      <a:pt x="4995" y="1349"/>
                    </a:lnTo>
                    <a:lnTo>
                      <a:pt x="5005" y="1356"/>
                    </a:lnTo>
                    <a:lnTo>
                      <a:pt x="5021" y="1371"/>
                    </a:lnTo>
                    <a:lnTo>
                      <a:pt x="5038" y="1386"/>
                    </a:lnTo>
                    <a:lnTo>
                      <a:pt x="5046" y="1395"/>
                    </a:lnTo>
                    <a:lnTo>
                      <a:pt x="5054" y="1402"/>
                    </a:lnTo>
                    <a:lnTo>
                      <a:pt x="5063" y="1408"/>
                    </a:lnTo>
                    <a:lnTo>
                      <a:pt x="5073" y="1414"/>
                    </a:lnTo>
                    <a:lnTo>
                      <a:pt x="5084" y="1419"/>
                    </a:lnTo>
                    <a:lnTo>
                      <a:pt x="5095" y="1423"/>
                    </a:lnTo>
                    <a:lnTo>
                      <a:pt x="5108" y="1425"/>
                    </a:lnTo>
                    <a:lnTo>
                      <a:pt x="5122" y="1426"/>
                    </a:lnTo>
                    <a:lnTo>
                      <a:pt x="5127" y="1438"/>
                    </a:lnTo>
                    <a:lnTo>
                      <a:pt x="5132" y="1449"/>
                    </a:lnTo>
                    <a:lnTo>
                      <a:pt x="5139" y="1459"/>
                    </a:lnTo>
                    <a:lnTo>
                      <a:pt x="5148" y="1468"/>
                    </a:lnTo>
                    <a:lnTo>
                      <a:pt x="5156" y="1476"/>
                    </a:lnTo>
                    <a:lnTo>
                      <a:pt x="5166" y="1484"/>
                    </a:lnTo>
                    <a:lnTo>
                      <a:pt x="5176" y="1490"/>
                    </a:lnTo>
                    <a:lnTo>
                      <a:pt x="5188" y="1496"/>
                    </a:lnTo>
                    <a:lnTo>
                      <a:pt x="5199" y="1502"/>
                    </a:lnTo>
                    <a:lnTo>
                      <a:pt x="5211" y="1508"/>
                    </a:lnTo>
                    <a:lnTo>
                      <a:pt x="5225" y="1512"/>
                    </a:lnTo>
                    <a:lnTo>
                      <a:pt x="5237" y="1516"/>
                    </a:lnTo>
                    <a:lnTo>
                      <a:pt x="5263" y="1524"/>
                    </a:lnTo>
                    <a:lnTo>
                      <a:pt x="5288" y="1530"/>
                    </a:lnTo>
                    <a:lnTo>
                      <a:pt x="5303" y="1536"/>
                    </a:lnTo>
                    <a:lnTo>
                      <a:pt x="5317" y="1542"/>
                    </a:lnTo>
                    <a:lnTo>
                      <a:pt x="5330" y="1550"/>
                    </a:lnTo>
                    <a:lnTo>
                      <a:pt x="5342" y="1558"/>
                    </a:lnTo>
                    <a:lnTo>
                      <a:pt x="5365" y="1577"/>
                    </a:lnTo>
                    <a:lnTo>
                      <a:pt x="5388" y="1595"/>
                    </a:lnTo>
                    <a:lnTo>
                      <a:pt x="5399" y="1604"/>
                    </a:lnTo>
                    <a:lnTo>
                      <a:pt x="5410" y="1612"/>
                    </a:lnTo>
                    <a:lnTo>
                      <a:pt x="5422" y="1621"/>
                    </a:lnTo>
                    <a:lnTo>
                      <a:pt x="5434" y="1628"/>
                    </a:lnTo>
                    <a:lnTo>
                      <a:pt x="5446" y="1633"/>
                    </a:lnTo>
                    <a:lnTo>
                      <a:pt x="5460" y="1638"/>
                    </a:lnTo>
                    <a:lnTo>
                      <a:pt x="5473" y="1640"/>
                    </a:lnTo>
                    <a:lnTo>
                      <a:pt x="5488" y="1641"/>
                    </a:lnTo>
                    <a:lnTo>
                      <a:pt x="5497" y="1641"/>
                    </a:lnTo>
                    <a:lnTo>
                      <a:pt x="5506" y="1640"/>
                    </a:lnTo>
                    <a:lnTo>
                      <a:pt x="5514" y="1638"/>
                    </a:lnTo>
                    <a:lnTo>
                      <a:pt x="5522" y="1635"/>
                    </a:lnTo>
                    <a:lnTo>
                      <a:pt x="5536" y="1628"/>
                    </a:lnTo>
                    <a:lnTo>
                      <a:pt x="5551" y="1620"/>
                    </a:lnTo>
                    <a:lnTo>
                      <a:pt x="5565" y="1611"/>
                    </a:lnTo>
                    <a:lnTo>
                      <a:pt x="5579" y="1605"/>
                    </a:lnTo>
                    <a:lnTo>
                      <a:pt x="5587" y="1602"/>
                    </a:lnTo>
                    <a:lnTo>
                      <a:pt x="5596" y="1600"/>
                    </a:lnTo>
                    <a:lnTo>
                      <a:pt x="5604" y="1599"/>
                    </a:lnTo>
                    <a:lnTo>
                      <a:pt x="5614" y="1598"/>
                    </a:lnTo>
                    <a:lnTo>
                      <a:pt x="5621" y="1599"/>
                    </a:lnTo>
                    <a:lnTo>
                      <a:pt x="5626" y="1601"/>
                    </a:lnTo>
                    <a:lnTo>
                      <a:pt x="5631" y="1604"/>
                    </a:lnTo>
                    <a:lnTo>
                      <a:pt x="5635" y="1607"/>
                    </a:lnTo>
                    <a:lnTo>
                      <a:pt x="5642" y="1613"/>
                    </a:lnTo>
                    <a:lnTo>
                      <a:pt x="5647" y="1617"/>
                    </a:lnTo>
                    <a:lnTo>
                      <a:pt x="5647" y="1629"/>
                    </a:lnTo>
                    <a:lnTo>
                      <a:pt x="5647" y="1638"/>
                    </a:lnTo>
                    <a:lnTo>
                      <a:pt x="5647" y="1645"/>
                    </a:lnTo>
                    <a:lnTo>
                      <a:pt x="5647" y="1654"/>
                    </a:lnTo>
                    <a:lnTo>
                      <a:pt x="5647" y="1662"/>
                    </a:lnTo>
                    <a:lnTo>
                      <a:pt x="5649" y="1672"/>
                    </a:lnTo>
                    <a:lnTo>
                      <a:pt x="5652" y="1679"/>
                    </a:lnTo>
                    <a:lnTo>
                      <a:pt x="5655" y="1686"/>
                    </a:lnTo>
                    <a:lnTo>
                      <a:pt x="5659" y="1693"/>
                    </a:lnTo>
                    <a:lnTo>
                      <a:pt x="5664" y="1699"/>
                    </a:lnTo>
                    <a:lnTo>
                      <a:pt x="5668" y="1704"/>
                    </a:lnTo>
                    <a:lnTo>
                      <a:pt x="5674" y="1709"/>
                    </a:lnTo>
                    <a:lnTo>
                      <a:pt x="5674" y="1790"/>
                    </a:lnTo>
                    <a:lnTo>
                      <a:pt x="5666" y="1791"/>
                    </a:lnTo>
                    <a:lnTo>
                      <a:pt x="5657" y="1792"/>
                    </a:lnTo>
                    <a:lnTo>
                      <a:pt x="5649" y="1792"/>
                    </a:lnTo>
                    <a:lnTo>
                      <a:pt x="5641" y="1792"/>
                    </a:lnTo>
                    <a:lnTo>
                      <a:pt x="5623" y="1790"/>
                    </a:lnTo>
                    <a:lnTo>
                      <a:pt x="5608" y="1790"/>
                    </a:lnTo>
                    <a:lnTo>
                      <a:pt x="5604" y="1790"/>
                    </a:lnTo>
                    <a:lnTo>
                      <a:pt x="5602" y="1792"/>
                    </a:lnTo>
                    <a:lnTo>
                      <a:pt x="5600" y="1794"/>
                    </a:lnTo>
                    <a:lnTo>
                      <a:pt x="5598" y="1796"/>
                    </a:lnTo>
                    <a:lnTo>
                      <a:pt x="5595" y="1802"/>
                    </a:lnTo>
                    <a:lnTo>
                      <a:pt x="5593" y="1808"/>
                    </a:lnTo>
                    <a:lnTo>
                      <a:pt x="5595" y="1818"/>
                    </a:lnTo>
                    <a:lnTo>
                      <a:pt x="5597" y="1827"/>
                    </a:lnTo>
                    <a:lnTo>
                      <a:pt x="5600" y="1835"/>
                    </a:lnTo>
                    <a:lnTo>
                      <a:pt x="5604" y="1844"/>
                    </a:lnTo>
                    <a:lnTo>
                      <a:pt x="5609" y="1852"/>
                    </a:lnTo>
                    <a:lnTo>
                      <a:pt x="5614" y="1859"/>
                    </a:lnTo>
                    <a:lnTo>
                      <a:pt x="5620" y="1865"/>
                    </a:lnTo>
                    <a:lnTo>
                      <a:pt x="5626" y="1871"/>
                    </a:lnTo>
                    <a:lnTo>
                      <a:pt x="5637" y="1881"/>
                    </a:lnTo>
                    <a:lnTo>
                      <a:pt x="5647" y="1890"/>
                    </a:lnTo>
                    <a:lnTo>
                      <a:pt x="5651" y="1896"/>
                    </a:lnTo>
                    <a:lnTo>
                      <a:pt x="5653" y="1899"/>
                    </a:lnTo>
                    <a:lnTo>
                      <a:pt x="5654" y="1903"/>
                    </a:lnTo>
                    <a:lnTo>
                      <a:pt x="5654" y="1907"/>
                    </a:lnTo>
                    <a:lnTo>
                      <a:pt x="5747" y="1919"/>
                    </a:lnTo>
                    <a:lnTo>
                      <a:pt x="5754" y="1918"/>
                    </a:lnTo>
                    <a:lnTo>
                      <a:pt x="5761" y="1917"/>
                    </a:lnTo>
                    <a:lnTo>
                      <a:pt x="5768" y="1915"/>
                    </a:lnTo>
                    <a:lnTo>
                      <a:pt x="5775" y="1912"/>
                    </a:lnTo>
                    <a:lnTo>
                      <a:pt x="5780" y="1908"/>
                    </a:lnTo>
                    <a:lnTo>
                      <a:pt x="5786" y="1904"/>
                    </a:lnTo>
                    <a:lnTo>
                      <a:pt x="5792" y="1899"/>
                    </a:lnTo>
                    <a:lnTo>
                      <a:pt x="5797" y="1892"/>
                    </a:lnTo>
                    <a:lnTo>
                      <a:pt x="5807" y="1880"/>
                    </a:lnTo>
                    <a:lnTo>
                      <a:pt x="5815" y="1865"/>
                    </a:lnTo>
                    <a:lnTo>
                      <a:pt x="5823" y="1850"/>
                    </a:lnTo>
                    <a:lnTo>
                      <a:pt x="5830" y="1832"/>
                    </a:lnTo>
                    <a:lnTo>
                      <a:pt x="5835" y="1815"/>
                    </a:lnTo>
                    <a:lnTo>
                      <a:pt x="5841" y="1797"/>
                    </a:lnTo>
                    <a:lnTo>
                      <a:pt x="5845" y="1779"/>
                    </a:lnTo>
                    <a:lnTo>
                      <a:pt x="5847" y="1763"/>
                    </a:lnTo>
                    <a:lnTo>
                      <a:pt x="5852" y="1733"/>
                    </a:lnTo>
                    <a:lnTo>
                      <a:pt x="5853" y="1709"/>
                    </a:lnTo>
                    <a:lnTo>
                      <a:pt x="5853" y="1694"/>
                    </a:lnTo>
                    <a:lnTo>
                      <a:pt x="5853" y="1677"/>
                    </a:lnTo>
                    <a:lnTo>
                      <a:pt x="5853" y="1657"/>
                    </a:lnTo>
                    <a:lnTo>
                      <a:pt x="5853" y="1635"/>
                    </a:lnTo>
                    <a:lnTo>
                      <a:pt x="5853" y="1623"/>
                    </a:lnTo>
                    <a:lnTo>
                      <a:pt x="5853" y="1612"/>
                    </a:lnTo>
                    <a:lnTo>
                      <a:pt x="5855" y="1607"/>
                    </a:lnTo>
                    <a:lnTo>
                      <a:pt x="5858" y="1604"/>
                    </a:lnTo>
                    <a:lnTo>
                      <a:pt x="5865" y="1601"/>
                    </a:lnTo>
                    <a:lnTo>
                      <a:pt x="5873" y="1598"/>
                    </a:lnTo>
                    <a:lnTo>
                      <a:pt x="5873" y="1568"/>
                    </a:lnTo>
                    <a:lnTo>
                      <a:pt x="5867" y="1564"/>
                    </a:lnTo>
                    <a:lnTo>
                      <a:pt x="5859" y="1558"/>
                    </a:lnTo>
                    <a:lnTo>
                      <a:pt x="5850" y="1551"/>
                    </a:lnTo>
                    <a:lnTo>
                      <a:pt x="5843" y="1543"/>
                    </a:lnTo>
                    <a:lnTo>
                      <a:pt x="5835" y="1534"/>
                    </a:lnTo>
                    <a:lnTo>
                      <a:pt x="5830" y="1525"/>
                    </a:lnTo>
                    <a:lnTo>
                      <a:pt x="5827" y="1520"/>
                    </a:lnTo>
                    <a:lnTo>
                      <a:pt x="5826" y="1516"/>
                    </a:lnTo>
                    <a:lnTo>
                      <a:pt x="5826" y="1511"/>
                    </a:lnTo>
                    <a:lnTo>
                      <a:pt x="5826" y="1506"/>
                    </a:lnTo>
                    <a:lnTo>
                      <a:pt x="5816" y="1498"/>
                    </a:lnTo>
                    <a:lnTo>
                      <a:pt x="5808" y="1490"/>
                    </a:lnTo>
                    <a:lnTo>
                      <a:pt x="5799" y="1481"/>
                    </a:lnTo>
                    <a:lnTo>
                      <a:pt x="5791" y="1472"/>
                    </a:lnTo>
                    <a:lnTo>
                      <a:pt x="5776" y="1451"/>
                    </a:lnTo>
                    <a:lnTo>
                      <a:pt x="5761" y="1428"/>
                    </a:lnTo>
                    <a:lnTo>
                      <a:pt x="5748" y="1404"/>
                    </a:lnTo>
                    <a:lnTo>
                      <a:pt x="5735" y="1378"/>
                    </a:lnTo>
                    <a:lnTo>
                      <a:pt x="5721" y="1353"/>
                    </a:lnTo>
                    <a:lnTo>
                      <a:pt x="5707" y="1327"/>
                    </a:lnTo>
                    <a:lnTo>
                      <a:pt x="5700" y="1316"/>
                    </a:lnTo>
                    <a:lnTo>
                      <a:pt x="5692" y="1307"/>
                    </a:lnTo>
                    <a:lnTo>
                      <a:pt x="5684" y="1299"/>
                    </a:lnTo>
                    <a:lnTo>
                      <a:pt x="5674" y="1291"/>
                    </a:lnTo>
                    <a:lnTo>
                      <a:pt x="5664" y="1285"/>
                    </a:lnTo>
                    <a:lnTo>
                      <a:pt x="5652" y="1279"/>
                    </a:lnTo>
                    <a:lnTo>
                      <a:pt x="5640" y="1274"/>
                    </a:lnTo>
                    <a:lnTo>
                      <a:pt x="5628" y="1270"/>
                    </a:lnTo>
                    <a:lnTo>
                      <a:pt x="5600" y="1263"/>
                    </a:lnTo>
                    <a:lnTo>
                      <a:pt x="5570" y="1256"/>
                    </a:lnTo>
                    <a:lnTo>
                      <a:pt x="5540" y="1249"/>
                    </a:lnTo>
                    <a:lnTo>
                      <a:pt x="5508" y="1241"/>
                    </a:lnTo>
                    <a:lnTo>
                      <a:pt x="5503" y="1252"/>
                    </a:lnTo>
                    <a:lnTo>
                      <a:pt x="5500" y="1265"/>
                    </a:lnTo>
                    <a:lnTo>
                      <a:pt x="5498" y="1272"/>
                    </a:lnTo>
                    <a:lnTo>
                      <a:pt x="5496" y="1279"/>
                    </a:lnTo>
                    <a:lnTo>
                      <a:pt x="5492" y="1285"/>
                    </a:lnTo>
                    <a:lnTo>
                      <a:pt x="5488" y="1291"/>
                    </a:lnTo>
                    <a:lnTo>
                      <a:pt x="5483" y="1284"/>
                    </a:lnTo>
                    <a:lnTo>
                      <a:pt x="5476" y="1278"/>
                    </a:lnTo>
                    <a:lnTo>
                      <a:pt x="5469" y="1275"/>
                    </a:lnTo>
                    <a:lnTo>
                      <a:pt x="5462" y="1272"/>
                    </a:lnTo>
                    <a:lnTo>
                      <a:pt x="5446" y="1267"/>
                    </a:lnTo>
                    <a:lnTo>
                      <a:pt x="5431" y="1264"/>
                    </a:lnTo>
                    <a:lnTo>
                      <a:pt x="5423" y="1262"/>
                    </a:lnTo>
                    <a:lnTo>
                      <a:pt x="5417" y="1260"/>
                    </a:lnTo>
                    <a:lnTo>
                      <a:pt x="5411" y="1257"/>
                    </a:lnTo>
                    <a:lnTo>
                      <a:pt x="5406" y="1254"/>
                    </a:lnTo>
                    <a:lnTo>
                      <a:pt x="5401" y="1249"/>
                    </a:lnTo>
                    <a:lnTo>
                      <a:pt x="5398" y="1244"/>
                    </a:lnTo>
                    <a:lnTo>
                      <a:pt x="5396" y="1237"/>
                    </a:lnTo>
                    <a:lnTo>
                      <a:pt x="5395" y="1229"/>
                    </a:lnTo>
                    <a:lnTo>
                      <a:pt x="5378" y="1226"/>
                    </a:lnTo>
                    <a:lnTo>
                      <a:pt x="5341" y="1218"/>
                    </a:lnTo>
                    <a:lnTo>
                      <a:pt x="5322" y="1214"/>
                    </a:lnTo>
                    <a:lnTo>
                      <a:pt x="5305" y="1210"/>
                    </a:lnTo>
                    <a:lnTo>
                      <a:pt x="5293" y="1207"/>
                    </a:lnTo>
                    <a:lnTo>
                      <a:pt x="5288" y="1204"/>
                    </a:lnTo>
                    <a:lnTo>
                      <a:pt x="5289" y="1197"/>
                    </a:lnTo>
                    <a:lnTo>
                      <a:pt x="5293" y="1191"/>
                    </a:lnTo>
                    <a:lnTo>
                      <a:pt x="5298" y="1185"/>
                    </a:lnTo>
                    <a:lnTo>
                      <a:pt x="5304" y="1180"/>
                    </a:lnTo>
                    <a:lnTo>
                      <a:pt x="5319" y="1167"/>
                    </a:lnTo>
                    <a:lnTo>
                      <a:pt x="5334" y="1154"/>
                    </a:lnTo>
                    <a:lnTo>
                      <a:pt x="5331" y="1147"/>
                    </a:lnTo>
                    <a:lnTo>
                      <a:pt x="5329" y="1140"/>
                    </a:lnTo>
                    <a:lnTo>
                      <a:pt x="5328" y="1132"/>
                    </a:lnTo>
                    <a:lnTo>
                      <a:pt x="5329" y="1125"/>
                    </a:lnTo>
                    <a:lnTo>
                      <a:pt x="5331" y="1117"/>
                    </a:lnTo>
                    <a:lnTo>
                      <a:pt x="5334" y="1108"/>
                    </a:lnTo>
                    <a:lnTo>
                      <a:pt x="5339" y="1100"/>
                    </a:lnTo>
                    <a:lnTo>
                      <a:pt x="5343" y="1092"/>
                    </a:lnTo>
                    <a:lnTo>
                      <a:pt x="5365" y="1064"/>
                    </a:lnTo>
                    <a:lnTo>
                      <a:pt x="5382" y="1043"/>
                    </a:lnTo>
                    <a:lnTo>
                      <a:pt x="5382" y="964"/>
                    </a:lnTo>
                    <a:lnTo>
                      <a:pt x="5388" y="962"/>
                    </a:lnTo>
                    <a:lnTo>
                      <a:pt x="5396" y="961"/>
                    </a:lnTo>
                    <a:lnTo>
                      <a:pt x="5402" y="961"/>
                    </a:lnTo>
                    <a:lnTo>
                      <a:pt x="5409" y="962"/>
                    </a:lnTo>
                    <a:lnTo>
                      <a:pt x="5423" y="963"/>
                    </a:lnTo>
                    <a:lnTo>
                      <a:pt x="5441" y="964"/>
                    </a:lnTo>
                    <a:lnTo>
                      <a:pt x="5465" y="964"/>
                    </a:lnTo>
                    <a:lnTo>
                      <a:pt x="5492" y="966"/>
                    </a:lnTo>
                    <a:lnTo>
                      <a:pt x="5521" y="968"/>
                    </a:lnTo>
                    <a:lnTo>
                      <a:pt x="5552" y="970"/>
                    </a:lnTo>
                    <a:lnTo>
                      <a:pt x="5583" y="972"/>
                    </a:lnTo>
                    <a:lnTo>
                      <a:pt x="5612" y="974"/>
                    </a:lnTo>
                    <a:lnTo>
                      <a:pt x="5641" y="975"/>
                    </a:lnTo>
                    <a:lnTo>
                      <a:pt x="5667" y="976"/>
                    </a:lnTo>
                    <a:lnTo>
                      <a:pt x="5671" y="975"/>
                    </a:lnTo>
                    <a:lnTo>
                      <a:pt x="5677" y="972"/>
                    </a:lnTo>
                    <a:lnTo>
                      <a:pt x="5682" y="968"/>
                    </a:lnTo>
                    <a:lnTo>
                      <a:pt x="5687" y="964"/>
                    </a:lnTo>
                    <a:lnTo>
                      <a:pt x="5674" y="945"/>
                    </a:lnTo>
                    <a:lnTo>
                      <a:pt x="5807" y="945"/>
                    </a:lnTo>
                    <a:lnTo>
                      <a:pt x="5809" y="949"/>
                    </a:lnTo>
                    <a:lnTo>
                      <a:pt x="5816" y="955"/>
                    </a:lnTo>
                    <a:lnTo>
                      <a:pt x="5825" y="962"/>
                    </a:lnTo>
                    <a:lnTo>
                      <a:pt x="5836" y="969"/>
                    </a:lnTo>
                    <a:lnTo>
                      <a:pt x="5857" y="982"/>
                    </a:lnTo>
                    <a:lnTo>
                      <a:pt x="5867" y="988"/>
                    </a:lnTo>
                    <a:lnTo>
                      <a:pt x="5871" y="988"/>
                    </a:lnTo>
                    <a:lnTo>
                      <a:pt x="5875" y="987"/>
                    </a:lnTo>
                    <a:lnTo>
                      <a:pt x="5878" y="985"/>
                    </a:lnTo>
                    <a:lnTo>
                      <a:pt x="5880" y="983"/>
                    </a:lnTo>
                    <a:lnTo>
                      <a:pt x="5884" y="979"/>
                    </a:lnTo>
                    <a:lnTo>
                      <a:pt x="5888" y="973"/>
                    </a:lnTo>
                    <a:lnTo>
                      <a:pt x="5892" y="967"/>
                    </a:lnTo>
                    <a:lnTo>
                      <a:pt x="5898" y="963"/>
                    </a:lnTo>
                    <a:lnTo>
                      <a:pt x="5902" y="961"/>
                    </a:lnTo>
                    <a:lnTo>
                      <a:pt x="5906" y="959"/>
                    </a:lnTo>
                    <a:lnTo>
                      <a:pt x="5913" y="958"/>
                    </a:lnTo>
                    <a:lnTo>
                      <a:pt x="5920" y="958"/>
                    </a:lnTo>
                    <a:lnTo>
                      <a:pt x="5911" y="954"/>
                    </a:lnTo>
                    <a:lnTo>
                      <a:pt x="5904" y="950"/>
                    </a:lnTo>
                    <a:lnTo>
                      <a:pt x="5900" y="945"/>
                    </a:lnTo>
                    <a:lnTo>
                      <a:pt x="5897" y="941"/>
                    </a:lnTo>
                    <a:lnTo>
                      <a:pt x="5894" y="935"/>
                    </a:lnTo>
                    <a:lnTo>
                      <a:pt x="5893" y="927"/>
                    </a:lnTo>
                    <a:lnTo>
                      <a:pt x="5893" y="916"/>
                    </a:lnTo>
                    <a:lnTo>
                      <a:pt x="5893" y="902"/>
                    </a:lnTo>
                    <a:lnTo>
                      <a:pt x="5893" y="886"/>
                    </a:lnTo>
                    <a:lnTo>
                      <a:pt x="5894" y="871"/>
                    </a:lnTo>
                    <a:lnTo>
                      <a:pt x="5897" y="858"/>
                    </a:lnTo>
                    <a:lnTo>
                      <a:pt x="5900" y="846"/>
                    </a:lnTo>
                    <a:lnTo>
                      <a:pt x="5902" y="841"/>
                    </a:lnTo>
                    <a:lnTo>
                      <a:pt x="5904" y="835"/>
                    </a:lnTo>
                    <a:lnTo>
                      <a:pt x="5906" y="831"/>
                    </a:lnTo>
                    <a:lnTo>
                      <a:pt x="5910" y="828"/>
                    </a:lnTo>
                    <a:lnTo>
                      <a:pt x="5913" y="825"/>
                    </a:lnTo>
                    <a:lnTo>
                      <a:pt x="5917" y="823"/>
                    </a:lnTo>
                    <a:lnTo>
                      <a:pt x="5922" y="822"/>
                    </a:lnTo>
                    <a:lnTo>
                      <a:pt x="5926" y="822"/>
                    </a:lnTo>
                    <a:lnTo>
                      <a:pt x="5945" y="822"/>
                    </a:lnTo>
                    <a:lnTo>
                      <a:pt x="5974" y="822"/>
                    </a:lnTo>
                    <a:lnTo>
                      <a:pt x="6006" y="822"/>
                    </a:lnTo>
                    <a:lnTo>
                      <a:pt x="6033" y="822"/>
                    </a:lnTo>
                    <a:lnTo>
                      <a:pt x="6037" y="828"/>
                    </a:lnTo>
                    <a:lnTo>
                      <a:pt x="6045" y="838"/>
                    </a:lnTo>
                    <a:lnTo>
                      <a:pt x="6055" y="849"/>
                    </a:lnTo>
                    <a:lnTo>
                      <a:pt x="6066" y="860"/>
                    </a:lnTo>
                    <a:lnTo>
                      <a:pt x="6077" y="871"/>
                    </a:lnTo>
                    <a:lnTo>
                      <a:pt x="6086" y="881"/>
                    </a:lnTo>
                    <a:lnTo>
                      <a:pt x="6094" y="887"/>
                    </a:lnTo>
                    <a:lnTo>
                      <a:pt x="6099" y="889"/>
                    </a:lnTo>
                    <a:lnTo>
                      <a:pt x="6102" y="881"/>
                    </a:lnTo>
                    <a:lnTo>
                      <a:pt x="6105" y="874"/>
                    </a:lnTo>
                    <a:lnTo>
                      <a:pt x="6108" y="867"/>
                    </a:lnTo>
                    <a:lnTo>
                      <a:pt x="6112" y="861"/>
                    </a:lnTo>
                    <a:lnTo>
                      <a:pt x="6116" y="855"/>
                    </a:lnTo>
                    <a:lnTo>
                      <a:pt x="6119" y="848"/>
                    </a:lnTo>
                    <a:lnTo>
                      <a:pt x="6123" y="839"/>
                    </a:lnTo>
                    <a:lnTo>
                      <a:pt x="6125" y="828"/>
                    </a:lnTo>
                    <a:lnTo>
                      <a:pt x="6128" y="830"/>
                    </a:lnTo>
                    <a:lnTo>
                      <a:pt x="6132" y="831"/>
                    </a:lnTo>
                    <a:lnTo>
                      <a:pt x="6135" y="832"/>
                    </a:lnTo>
                    <a:lnTo>
                      <a:pt x="6139" y="832"/>
                    </a:lnTo>
                    <a:lnTo>
                      <a:pt x="6144" y="832"/>
                    </a:lnTo>
                    <a:lnTo>
                      <a:pt x="6149" y="831"/>
                    </a:lnTo>
                    <a:lnTo>
                      <a:pt x="6153" y="830"/>
                    </a:lnTo>
                    <a:lnTo>
                      <a:pt x="6159" y="828"/>
                    </a:lnTo>
                    <a:lnTo>
                      <a:pt x="6148" y="815"/>
                    </a:lnTo>
                    <a:lnTo>
                      <a:pt x="6137" y="803"/>
                    </a:lnTo>
                    <a:lnTo>
                      <a:pt x="6133" y="796"/>
                    </a:lnTo>
                    <a:lnTo>
                      <a:pt x="6128" y="789"/>
                    </a:lnTo>
                    <a:lnTo>
                      <a:pt x="6126" y="782"/>
                    </a:lnTo>
                    <a:lnTo>
                      <a:pt x="6125" y="772"/>
                    </a:lnTo>
                    <a:lnTo>
                      <a:pt x="6126" y="767"/>
                    </a:lnTo>
                    <a:lnTo>
                      <a:pt x="6128" y="764"/>
                    </a:lnTo>
                    <a:lnTo>
                      <a:pt x="6132" y="761"/>
                    </a:lnTo>
                    <a:lnTo>
                      <a:pt x="6135" y="760"/>
                    </a:lnTo>
                    <a:lnTo>
                      <a:pt x="6140" y="759"/>
                    </a:lnTo>
                    <a:lnTo>
                      <a:pt x="6146" y="759"/>
                    </a:lnTo>
                    <a:lnTo>
                      <a:pt x="6152" y="760"/>
                    </a:lnTo>
                    <a:lnTo>
                      <a:pt x="6159" y="762"/>
                    </a:lnTo>
                    <a:lnTo>
                      <a:pt x="6188" y="771"/>
                    </a:lnTo>
                    <a:lnTo>
                      <a:pt x="6212" y="778"/>
                    </a:lnTo>
                    <a:lnTo>
                      <a:pt x="6202" y="779"/>
                    </a:lnTo>
                    <a:lnTo>
                      <a:pt x="6193" y="782"/>
                    </a:lnTo>
                    <a:lnTo>
                      <a:pt x="6184" y="784"/>
                    </a:lnTo>
                    <a:lnTo>
                      <a:pt x="6179" y="785"/>
                    </a:lnTo>
                    <a:lnTo>
                      <a:pt x="6180" y="792"/>
                    </a:lnTo>
                    <a:lnTo>
                      <a:pt x="6183" y="797"/>
                    </a:lnTo>
                    <a:lnTo>
                      <a:pt x="6186" y="802"/>
                    </a:lnTo>
                    <a:lnTo>
                      <a:pt x="6191" y="807"/>
                    </a:lnTo>
                    <a:lnTo>
                      <a:pt x="6201" y="815"/>
                    </a:lnTo>
                    <a:lnTo>
                      <a:pt x="6211" y="822"/>
                    </a:lnTo>
                    <a:lnTo>
                      <a:pt x="6222" y="829"/>
                    </a:lnTo>
                    <a:lnTo>
                      <a:pt x="6230" y="837"/>
                    </a:lnTo>
                    <a:lnTo>
                      <a:pt x="6234" y="842"/>
                    </a:lnTo>
                    <a:lnTo>
                      <a:pt x="6236" y="847"/>
                    </a:lnTo>
                    <a:lnTo>
                      <a:pt x="6238" y="853"/>
                    </a:lnTo>
                    <a:lnTo>
                      <a:pt x="6238" y="859"/>
                    </a:lnTo>
                    <a:lnTo>
                      <a:pt x="6237" y="867"/>
                    </a:lnTo>
                    <a:lnTo>
                      <a:pt x="6231" y="878"/>
                    </a:lnTo>
                    <a:lnTo>
                      <a:pt x="6224" y="893"/>
                    </a:lnTo>
                    <a:lnTo>
                      <a:pt x="6215" y="907"/>
                    </a:lnTo>
                    <a:lnTo>
                      <a:pt x="6206" y="922"/>
                    </a:lnTo>
                    <a:lnTo>
                      <a:pt x="6200" y="937"/>
                    </a:lnTo>
                    <a:lnTo>
                      <a:pt x="6196" y="944"/>
                    </a:lnTo>
                    <a:lnTo>
                      <a:pt x="6194" y="952"/>
                    </a:lnTo>
                    <a:lnTo>
                      <a:pt x="6192" y="958"/>
                    </a:lnTo>
                    <a:lnTo>
                      <a:pt x="6192" y="964"/>
                    </a:lnTo>
                    <a:lnTo>
                      <a:pt x="6193" y="970"/>
                    </a:lnTo>
                    <a:lnTo>
                      <a:pt x="6195" y="974"/>
                    </a:lnTo>
                    <a:lnTo>
                      <a:pt x="6198" y="977"/>
                    </a:lnTo>
                    <a:lnTo>
                      <a:pt x="6202" y="979"/>
                    </a:lnTo>
                    <a:lnTo>
                      <a:pt x="6205" y="981"/>
                    </a:lnTo>
                    <a:lnTo>
                      <a:pt x="6208" y="984"/>
                    </a:lnTo>
                    <a:lnTo>
                      <a:pt x="6211" y="988"/>
                    </a:lnTo>
                    <a:lnTo>
                      <a:pt x="6212" y="994"/>
                    </a:lnTo>
                    <a:lnTo>
                      <a:pt x="6212" y="1001"/>
                    </a:lnTo>
                    <a:lnTo>
                      <a:pt x="6211" y="1010"/>
                    </a:lnTo>
                    <a:lnTo>
                      <a:pt x="6208" y="1018"/>
                    </a:lnTo>
                    <a:lnTo>
                      <a:pt x="6204" y="1026"/>
                    </a:lnTo>
                    <a:lnTo>
                      <a:pt x="6202" y="1030"/>
                    </a:lnTo>
                    <a:lnTo>
                      <a:pt x="6200" y="1033"/>
                    </a:lnTo>
                    <a:lnTo>
                      <a:pt x="6196" y="1036"/>
                    </a:lnTo>
                    <a:lnTo>
                      <a:pt x="6192" y="1039"/>
                    </a:lnTo>
                    <a:lnTo>
                      <a:pt x="6188" y="1041"/>
                    </a:lnTo>
                    <a:lnTo>
                      <a:pt x="6183" y="1042"/>
                    </a:lnTo>
                    <a:lnTo>
                      <a:pt x="6178" y="1043"/>
                    </a:lnTo>
                    <a:lnTo>
                      <a:pt x="6172" y="1043"/>
                    </a:lnTo>
                    <a:lnTo>
                      <a:pt x="6173" y="1062"/>
                    </a:lnTo>
                    <a:lnTo>
                      <a:pt x="6175" y="1079"/>
                    </a:lnTo>
                    <a:lnTo>
                      <a:pt x="6181" y="1095"/>
                    </a:lnTo>
                    <a:lnTo>
                      <a:pt x="6186" y="1111"/>
                    </a:lnTo>
                    <a:lnTo>
                      <a:pt x="6194" y="1126"/>
                    </a:lnTo>
                    <a:lnTo>
                      <a:pt x="6204" y="1140"/>
                    </a:lnTo>
                    <a:lnTo>
                      <a:pt x="6214" y="1153"/>
                    </a:lnTo>
                    <a:lnTo>
                      <a:pt x="6226" y="1166"/>
                    </a:lnTo>
                    <a:lnTo>
                      <a:pt x="6238" y="1179"/>
                    </a:lnTo>
                    <a:lnTo>
                      <a:pt x="6252" y="1190"/>
                    </a:lnTo>
                    <a:lnTo>
                      <a:pt x="6267" y="1201"/>
                    </a:lnTo>
                    <a:lnTo>
                      <a:pt x="6281" y="1211"/>
                    </a:lnTo>
                    <a:lnTo>
                      <a:pt x="6296" y="1220"/>
                    </a:lnTo>
                    <a:lnTo>
                      <a:pt x="6313" y="1230"/>
                    </a:lnTo>
                    <a:lnTo>
                      <a:pt x="6328" y="1239"/>
                    </a:lnTo>
                    <a:lnTo>
                      <a:pt x="6345" y="1247"/>
                    </a:lnTo>
                    <a:lnTo>
                      <a:pt x="6352" y="1251"/>
                    </a:lnTo>
                    <a:lnTo>
                      <a:pt x="6360" y="1256"/>
                    </a:lnTo>
                    <a:lnTo>
                      <a:pt x="6365" y="1261"/>
                    </a:lnTo>
                    <a:lnTo>
                      <a:pt x="6371" y="1267"/>
                    </a:lnTo>
                    <a:lnTo>
                      <a:pt x="6379" y="1282"/>
                    </a:lnTo>
                    <a:lnTo>
                      <a:pt x="6387" y="1297"/>
                    </a:lnTo>
                    <a:lnTo>
                      <a:pt x="6392" y="1304"/>
                    </a:lnTo>
                    <a:lnTo>
                      <a:pt x="6396" y="1311"/>
                    </a:lnTo>
                    <a:lnTo>
                      <a:pt x="6402" y="1318"/>
                    </a:lnTo>
                    <a:lnTo>
                      <a:pt x="6407" y="1325"/>
                    </a:lnTo>
                    <a:lnTo>
                      <a:pt x="6415" y="1331"/>
                    </a:lnTo>
                    <a:lnTo>
                      <a:pt x="6422" y="1337"/>
                    </a:lnTo>
                    <a:lnTo>
                      <a:pt x="6432" y="1342"/>
                    </a:lnTo>
                    <a:lnTo>
                      <a:pt x="6444" y="1346"/>
                    </a:lnTo>
                    <a:lnTo>
                      <a:pt x="6452" y="1347"/>
                    </a:lnTo>
                    <a:lnTo>
                      <a:pt x="6464" y="1351"/>
                    </a:lnTo>
                    <a:lnTo>
                      <a:pt x="6471" y="1353"/>
                    </a:lnTo>
                    <a:lnTo>
                      <a:pt x="6476" y="1356"/>
                    </a:lnTo>
                    <a:lnTo>
                      <a:pt x="6481" y="1360"/>
                    </a:lnTo>
                    <a:lnTo>
                      <a:pt x="6484" y="1364"/>
                    </a:lnTo>
                    <a:lnTo>
                      <a:pt x="6491" y="1374"/>
                    </a:lnTo>
                    <a:lnTo>
                      <a:pt x="6497" y="1384"/>
                    </a:lnTo>
                    <a:lnTo>
                      <a:pt x="6506" y="1395"/>
                    </a:lnTo>
                    <a:lnTo>
                      <a:pt x="6515" y="1404"/>
                    </a:lnTo>
                    <a:lnTo>
                      <a:pt x="6525" y="1413"/>
                    </a:lnTo>
                    <a:lnTo>
                      <a:pt x="6533" y="1420"/>
                    </a:lnTo>
                    <a:lnTo>
                      <a:pt x="6538" y="1422"/>
                    </a:lnTo>
                    <a:lnTo>
                      <a:pt x="6542" y="1424"/>
                    </a:lnTo>
                    <a:lnTo>
                      <a:pt x="6547" y="1425"/>
                    </a:lnTo>
                    <a:lnTo>
                      <a:pt x="6551" y="1426"/>
                    </a:lnTo>
                    <a:lnTo>
                      <a:pt x="6554" y="1425"/>
                    </a:lnTo>
                    <a:lnTo>
                      <a:pt x="6558" y="1425"/>
                    </a:lnTo>
                    <a:lnTo>
                      <a:pt x="6561" y="1423"/>
                    </a:lnTo>
                    <a:lnTo>
                      <a:pt x="6564" y="1421"/>
                    </a:lnTo>
                    <a:lnTo>
                      <a:pt x="6570" y="1416"/>
                    </a:lnTo>
                    <a:lnTo>
                      <a:pt x="6575" y="1410"/>
                    </a:lnTo>
                    <a:lnTo>
                      <a:pt x="6578" y="1402"/>
                    </a:lnTo>
                    <a:lnTo>
                      <a:pt x="6582" y="1391"/>
                    </a:lnTo>
                    <a:lnTo>
                      <a:pt x="6583" y="1381"/>
                    </a:lnTo>
                    <a:lnTo>
                      <a:pt x="6584" y="1370"/>
                    </a:lnTo>
                    <a:lnTo>
                      <a:pt x="6583" y="1366"/>
                    </a:lnTo>
                    <a:lnTo>
                      <a:pt x="6582" y="1362"/>
                    </a:lnTo>
                    <a:lnTo>
                      <a:pt x="6579" y="1359"/>
                    </a:lnTo>
                    <a:lnTo>
                      <a:pt x="6576" y="1356"/>
                    </a:lnTo>
                    <a:lnTo>
                      <a:pt x="6570" y="1350"/>
                    </a:lnTo>
                    <a:lnTo>
                      <a:pt x="6561" y="1345"/>
                    </a:lnTo>
                    <a:lnTo>
                      <a:pt x="6552" y="1340"/>
                    </a:lnTo>
                    <a:lnTo>
                      <a:pt x="6544" y="1333"/>
                    </a:lnTo>
                    <a:lnTo>
                      <a:pt x="6542" y="1329"/>
                    </a:lnTo>
                    <a:lnTo>
                      <a:pt x="6539" y="1325"/>
                    </a:lnTo>
                    <a:lnTo>
                      <a:pt x="6538" y="1320"/>
                    </a:lnTo>
                    <a:lnTo>
                      <a:pt x="6538" y="1315"/>
                    </a:lnTo>
                    <a:lnTo>
                      <a:pt x="6539" y="1313"/>
                    </a:lnTo>
                    <a:lnTo>
                      <a:pt x="6542" y="1310"/>
                    </a:lnTo>
                    <a:lnTo>
                      <a:pt x="6547" y="1308"/>
                    </a:lnTo>
                    <a:lnTo>
                      <a:pt x="6552" y="1306"/>
                    </a:lnTo>
                    <a:lnTo>
                      <a:pt x="6565" y="1301"/>
                    </a:lnTo>
                    <a:lnTo>
                      <a:pt x="6577" y="1297"/>
                    </a:lnTo>
                    <a:lnTo>
                      <a:pt x="6569" y="1280"/>
                    </a:lnTo>
                    <a:lnTo>
                      <a:pt x="6560" y="1268"/>
                    </a:lnTo>
                    <a:lnTo>
                      <a:pt x="6550" y="1256"/>
                    </a:lnTo>
                    <a:lnTo>
                      <a:pt x="6538" y="1241"/>
                    </a:lnTo>
                    <a:lnTo>
                      <a:pt x="6540" y="1239"/>
                    </a:lnTo>
                    <a:lnTo>
                      <a:pt x="6544" y="1238"/>
                    </a:lnTo>
                    <a:lnTo>
                      <a:pt x="6550" y="1237"/>
                    </a:lnTo>
                    <a:lnTo>
                      <a:pt x="6556" y="1236"/>
                    </a:lnTo>
                    <a:lnTo>
                      <a:pt x="6572" y="1235"/>
                    </a:lnTo>
                    <a:lnTo>
                      <a:pt x="6590" y="1235"/>
                    </a:lnTo>
                    <a:lnTo>
                      <a:pt x="6583" y="1229"/>
                    </a:lnTo>
                    <a:lnTo>
                      <a:pt x="6572" y="1219"/>
                    </a:lnTo>
                    <a:lnTo>
                      <a:pt x="6566" y="1214"/>
                    </a:lnTo>
                    <a:lnTo>
                      <a:pt x="6562" y="1210"/>
                    </a:lnTo>
                    <a:lnTo>
                      <a:pt x="6559" y="1207"/>
                    </a:lnTo>
                    <a:lnTo>
                      <a:pt x="6558" y="1204"/>
                    </a:lnTo>
                    <a:lnTo>
                      <a:pt x="6550" y="1199"/>
                    </a:lnTo>
                    <a:lnTo>
                      <a:pt x="6544" y="1194"/>
                    </a:lnTo>
                    <a:lnTo>
                      <a:pt x="6540" y="1187"/>
                    </a:lnTo>
                    <a:lnTo>
                      <a:pt x="6537" y="1180"/>
                    </a:lnTo>
                    <a:lnTo>
                      <a:pt x="6533" y="1173"/>
                    </a:lnTo>
                    <a:lnTo>
                      <a:pt x="6532" y="1163"/>
                    </a:lnTo>
                    <a:lnTo>
                      <a:pt x="6531" y="1153"/>
                    </a:lnTo>
                    <a:lnTo>
                      <a:pt x="6531" y="1142"/>
                    </a:lnTo>
                    <a:lnTo>
                      <a:pt x="6536" y="1142"/>
                    </a:lnTo>
                    <a:lnTo>
                      <a:pt x="6540" y="1140"/>
                    </a:lnTo>
                    <a:lnTo>
                      <a:pt x="6545" y="1138"/>
                    </a:lnTo>
                    <a:lnTo>
                      <a:pt x="6549" y="1136"/>
                    </a:lnTo>
                    <a:lnTo>
                      <a:pt x="6552" y="1133"/>
                    </a:lnTo>
                    <a:lnTo>
                      <a:pt x="6555" y="1130"/>
                    </a:lnTo>
                    <a:lnTo>
                      <a:pt x="6556" y="1127"/>
                    </a:lnTo>
                    <a:lnTo>
                      <a:pt x="6558" y="1124"/>
                    </a:lnTo>
                    <a:lnTo>
                      <a:pt x="6539" y="1118"/>
                    </a:lnTo>
                    <a:lnTo>
                      <a:pt x="6522" y="1110"/>
                    </a:lnTo>
                    <a:lnTo>
                      <a:pt x="6508" y="1103"/>
                    </a:lnTo>
                    <a:lnTo>
                      <a:pt x="6496" y="1095"/>
                    </a:lnTo>
                    <a:lnTo>
                      <a:pt x="6476" y="1078"/>
                    </a:lnTo>
                    <a:lnTo>
                      <a:pt x="6460" y="1063"/>
                    </a:lnTo>
                    <a:lnTo>
                      <a:pt x="6452" y="1055"/>
                    </a:lnTo>
                    <a:lnTo>
                      <a:pt x="6444" y="1048"/>
                    </a:lnTo>
                    <a:lnTo>
                      <a:pt x="6437" y="1043"/>
                    </a:lnTo>
                    <a:lnTo>
                      <a:pt x="6427" y="1039"/>
                    </a:lnTo>
                    <a:lnTo>
                      <a:pt x="6417" y="1036"/>
                    </a:lnTo>
                    <a:lnTo>
                      <a:pt x="6406" y="1035"/>
                    </a:lnTo>
                    <a:lnTo>
                      <a:pt x="6393" y="1035"/>
                    </a:lnTo>
                    <a:lnTo>
                      <a:pt x="6377" y="1037"/>
                    </a:lnTo>
                    <a:lnTo>
                      <a:pt x="6375" y="1038"/>
                    </a:lnTo>
                    <a:lnTo>
                      <a:pt x="6373" y="1037"/>
                    </a:lnTo>
                    <a:lnTo>
                      <a:pt x="6372" y="1036"/>
                    </a:lnTo>
                    <a:lnTo>
                      <a:pt x="6370" y="1035"/>
                    </a:lnTo>
                    <a:lnTo>
                      <a:pt x="6368" y="1031"/>
                    </a:lnTo>
                    <a:lnTo>
                      <a:pt x="6365" y="1025"/>
                    </a:lnTo>
                    <a:lnTo>
                      <a:pt x="6363" y="1009"/>
                    </a:lnTo>
                    <a:lnTo>
                      <a:pt x="6360" y="990"/>
                    </a:lnTo>
                    <a:lnTo>
                      <a:pt x="6358" y="981"/>
                    </a:lnTo>
                    <a:lnTo>
                      <a:pt x="6354" y="972"/>
                    </a:lnTo>
                    <a:lnTo>
                      <a:pt x="6351" y="963"/>
                    </a:lnTo>
                    <a:lnTo>
                      <a:pt x="6346" y="956"/>
                    </a:lnTo>
                    <a:lnTo>
                      <a:pt x="6340" y="949"/>
                    </a:lnTo>
                    <a:lnTo>
                      <a:pt x="6332" y="943"/>
                    </a:lnTo>
                    <a:lnTo>
                      <a:pt x="6328" y="941"/>
                    </a:lnTo>
                    <a:lnTo>
                      <a:pt x="6323" y="940"/>
                    </a:lnTo>
                    <a:lnTo>
                      <a:pt x="6317" y="939"/>
                    </a:lnTo>
                    <a:lnTo>
                      <a:pt x="6312" y="939"/>
                    </a:lnTo>
                    <a:lnTo>
                      <a:pt x="6392" y="889"/>
                    </a:lnTo>
                    <a:lnTo>
                      <a:pt x="6396" y="890"/>
                    </a:lnTo>
                    <a:lnTo>
                      <a:pt x="6399" y="894"/>
                    </a:lnTo>
                    <a:lnTo>
                      <a:pt x="6403" y="898"/>
                    </a:lnTo>
                    <a:lnTo>
                      <a:pt x="6405" y="902"/>
                    </a:lnTo>
                    <a:lnTo>
                      <a:pt x="6408" y="907"/>
                    </a:lnTo>
                    <a:lnTo>
                      <a:pt x="6413" y="911"/>
                    </a:lnTo>
                    <a:lnTo>
                      <a:pt x="6415" y="912"/>
                    </a:lnTo>
                    <a:lnTo>
                      <a:pt x="6418" y="913"/>
                    </a:lnTo>
                    <a:lnTo>
                      <a:pt x="6421" y="914"/>
                    </a:lnTo>
                    <a:lnTo>
                      <a:pt x="6425" y="914"/>
                    </a:lnTo>
                    <a:lnTo>
                      <a:pt x="6435" y="913"/>
                    </a:lnTo>
                    <a:lnTo>
                      <a:pt x="6446" y="910"/>
                    </a:lnTo>
                    <a:lnTo>
                      <a:pt x="6458" y="906"/>
                    </a:lnTo>
                    <a:lnTo>
                      <a:pt x="6470" y="901"/>
                    </a:lnTo>
                    <a:lnTo>
                      <a:pt x="6495" y="888"/>
                    </a:lnTo>
                    <a:lnTo>
                      <a:pt x="6525" y="877"/>
                    </a:lnTo>
                    <a:lnTo>
                      <a:pt x="6544" y="877"/>
                    </a:lnTo>
                    <a:lnTo>
                      <a:pt x="6547" y="885"/>
                    </a:lnTo>
                    <a:lnTo>
                      <a:pt x="6551" y="893"/>
                    </a:lnTo>
                    <a:lnTo>
                      <a:pt x="6556" y="899"/>
                    </a:lnTo>
                    <a:lnTo>
                      <a:pt x="6562" y="905"/>
                    </a:lnTo>
                    <a:lnTo>
                      <a:pt x="6576" y="915"/>
                    </a:lnTo>
                    <a:lnTo>
                      <a:pt x="6590" y="927"/>
                    </a:lnTo>
                    <a:lnTo>
                      <a:pt x="6596" y="906"/>
                    </a:lnTo>
                    <a:lnTo>
                      <a:pt x="6601" y="884"/>
                    </a:lnTo>
                    <a:lnTo>
                      <a:pt x="6605" y="873"/>
                    </a:lnTo>
                    <a:lnTo>
                      <a:pt x="6609" y="863"/>
                    </a:lnTo>
                    <a:lnTo>
                      <a:pt x="6614" y="854"/>
                    </a:lnTo>
                    <a:lnTo>
                      <a:pt x="6619" y="845"/>
                    </a:lnTo>
                    <a:lnTo>
                      <a:pt x="6626" y="835"/>
                    </a:lnTo>
                    <a:lnTo>
                      <a:pt x="6633" y="827"/>
                    </a:lnTo>
                    <a:lnTo>
                      <a:pt x="6642" y="821"/>
                    </a:lnTo>
                    <a:lnTo>
                      <a:pt x="6651" y="815"/>
                    </a:lnTo>
                    <a:lnTo>
                      <a:pt x="6662" y="810"/>
                    </a:lnTo>
                    <a:lnTo>
                      <a:pt x="6674" y="806"/>
                    </a:lnTo>
                    <a:lnTo>
                      <a:pt x="6688" y="804"/>
                    </a:lnTo>
                    <a:lnTo>
                      <a:pt x="6704" y="803"/>
                    </a:lnTo>
                    <a:lnTo>
                      <a:pt x="6701" y="799"/>
                    </a:lnTo>
                    <a:lnTo>
                      <a:pt x="6700" y="794"/>
                    </a:lnTo>
                    <a:lnTo>
                      <a:pt x="6700" y="790"/>
                    </a:lnTo>
                    <a:lnTo>
                      <a:pt x="6701" y="785"/>
                    </a:lnTo>
                    <a:lnTo>
                      <a:pt x="6702" y="775"/>
                    </a:lnTo>
                    <a:lnTo>
                      <a:pt x="6704" y="766"/>
                    </a:lnTo>
                    <a:lnTo>
                      <a:pt x="6709" y="770"/>
                    </a:lnTo>
                    <a:lnTo>
                      <a:pt x="6715" y="773"/>
                    </a:lnTo>
                    <a:lnTo>
                      <a:pt x="6721" y="775"/>
                    </a:lnTo>
                    <a:lnTo>
                      <a:pt x="6729" y="777"/>
                    </a:lnTo>
                    <a:lnTo>
                      <a:pt x="6744" y="778"/>
                    </a:lnTo>
                    <a:lnTo>
                      <a:pt x="6763" y="778"/>
                    </a:lnTo>
                    <a:lnTo>
                      <a:pt x="6774" y="781"/>
                    </a:lnTo>
                    <a:lnTo>
                      <a:pt x="6787" y="784"/>
                    </a:lnTo>
                    <a:lnTo>
                      <a:pt x="6795" y="785"/>
                    </a:lnTo>
                    <a:lnTo>
                      <a:pt x="6801" y="784"/>
                    </a:lnTo>
                    <a:lnTo>
                      <a:pt x="6809" y="783"/>
                    </a:lnTo>
                    <a:lnTo>
                      <a:pt x="6817" y="778"/>
                    </a:lnTo>
                    <a:lnTo>
                      <a:pt x="6813" y="767"/>
                    </a:lnTo>
                    <a:lnTo>
                      <a:pt x="6813" y="762"/>
                    </a:lnTo>
                    <a:lnTo>
                      <a:pt x="6816" y="757"/>
                    </a:lnTo>
                    <a:lnTo>
                      <a:pt x="6817" y="742"/>
                    </a:lnTo>
                    <a:lnTo>
                      <a:pt x="6790" y="738"/>
                    </a:lnTo>
                    <a:lnTo>
                      <a:pt x="6766" y="733"/>
                    </a:lnTo>
                    <a:lnTo>
                      <a:pt x="6743" y="727"/>
                    </a:lnTo>
                    <a:lnTo>
                      <a:pt x="6722" y="720"/>
                    </a:lnTo>
                    <a:lnTo>
                      <a:pt x="6685" y="706"/>
                    </a:lnTo>
                    <a:lnTo>
                      <a:pt x="6650" y="692"/>
                    </a:lnTo>
                    <a:lnTo>
                      <a:pt x="6632" y="685"/>
                    </a:lnTo>
                    <a:lnTo>
                      <a:pt x="6616" y="678"/>
                    </a:lnTo>
                    <a:lnTo>
                      <a:pt x="6598" y="672"/>
                    </a:lnTo>
                    <a:lnTo>
                      <a:pt x="6579" y="666"/>
                    </a:lnTo>
                    <a:lnTo>
                      <a:pt x="6561" y="662"/>
                    </a:lnTo>
                    <a:lnTo>
                      <a:pt x="6541" y="658"/>
                    </a:lnTo>
                    <a:lnTo>
                      <a:pt x="6520" y="656"/>
                    </a:lnTo>
                    <a:lnTo>
                      <a:pt x="6497" y="655"/>
                    </a:lnTo>
                    <a:lnTo>
                      <a:pt x="6543" y="659"/>
                    </a:lnTo>
                    <a:lnTo>
                      <a:pt x="6582" y="663"/>
                    </a:lnTo>
                    <a:lnTo>
                      <a:pt x="6592" y="663"/>
                    </a:lnTo>
                    <a:lnTo>
                      <a:pt x="6600" y="663"/>
                    </a:lnTo>
                    <a:lnTo>
                      <a:pt x="6610" y="662"/>
                    </a:lnTo>
                    <a:lnTo>
                      <a:pt x="6619" y="660"/>
                    </a:lnTo>
                    <a:lnTo>
                      <a:pt x="6628" y="658"/>
                    </a:lnTo>
                    <a:lnTo>
                      <a:pt x="6638" y="654"/>
                    </a:lnTo>
                    <a:lnTo>
                      <a:pt x="6648" y="649"/>
                    </a:lnTo>
                    <a:lnTo>
                      <a:pt x="6657" y="643"/>
                    </a:lnTo>
                    <a:lnTo>
                      <a:pt x="6653" y="637"/>
                    </a:lnTo>
                    <a:lnTo>
                      <a:pt x="6649" y="632"/>
                    </a:lnTo>
                    <a:lnTo>
                      <a:pt x="6644" y="627"/>
                    </a:lnTo>
                    <a:lnTo>
                      <a:pt x="6639" y="624"/>
                    </a:lnTo>
                    <a:lnTo>
                      <a:pt x="6628" y="618"/>
                    </a:lnTo>
                    <a:lnTo>
                      <a:pt x="6616" y="612"/>
                    </a:lnTo>
                    <a:lnTo>
                      <a:pt x="6605" y="607"/>
                    </a:lnTo>
                    <a:lnTo>
                      <a:pt x="6593" y="601"/>
                    </a:lnTo>
                    <a:lnTo>
                      <a:pt x="6587" y="598"/>
                    </a:lnTo>
                    <a:lnTo>
                      <a:pt x="6581" y="593"/>
                    </a:lnTo>
                    <a:lnTo>
                      <a:pt x="6576" y="588"/>
                    </a:lnTo>
                    <a:lnTo>
                      <a:pt x="6571" y="582"/>
                    </a:lnTo>
                    <a:lnTo>
                      <a:pt x="6597" y="582"/>
                    </a:lnTo>
                    <a:lnTo>
                      <a:pt x="6600" y="587"/>
                    </a:lnTo>
                    <a:lnTo>
                      <a:pt x="6605" y="592"/>
                    </a:lnTo>
                    <a:lnTo>
                      <a:pt x="6610" y="599"/>
                    </a:lnTo>
                    <a:lnTo>
                      <a:pt x="6617" y="604"/>
                    </a:lnTo>
                    <a:lnTo>
                      <a:pt x="6626" y="610"/>
                    </a:lnTo>
                    <a:lnTo>
                      <a:pt x="6634" y="615"/>
                    </a:lnTo>
                    <a:lnTo>
                      <a:pt x="6640" y="617"/>
                    </a:lnTo>
                    <a:lnTo>
                      <a:pt x="6645" y="618"/>
                    </a:lnTo>
                    <a:lnTo>
                      <a:pt x="6651" y="619"/>
                    </a:lnTo>
                    <a:lnTo>
                      <a:pt x="6657" y="619"/>
                    </a:lnTo>
                    <a:lnTo>
                      <a:pt x="6665" y="618"/>
                    </a:lnTo>
                    <a:lnTo>
                      <a:pt x="6670" y="617"/>
                    </a:lnTo>
                    <a:lnTo>
                      <a:pt x="6673" y="615"/>
                    </a:lnTo>
                    <a:lnTo>
                      <a:pt x="6675" y="612"/>
                    </a:lnTo>
                    <a:lnTo>
                      <a:pt x="6678" y="610"/>
                    </a:lnTo>
                    <a:lnTo>
                      <a:pt x="6683" y="608"/>
                    </a:lnTo>
                    <a:lnTo>
                      <a:pt x="6691" y="606"/>
                    </a:lnTo>
                    <a:lnTo>
                      <a:pt x="6704" y="606"/>
                    </a:lnTo>
                    <a:lnTo>
                      <a:pt x="6718" y="606"/>
                    </a:lnTo>
                    <a:lnTo>
                      <a:pt x="6730" y="607"/>
                    </a:lnTo>
                    <a:lnTo>
                      <a:pt x="6742" y="609"/>
                    </a:lnTo>
                    <a:lnTo>
                      <a:pt x="6752" y="612"/>
                    </a:lnTo>
                    <a:lnTo>
                      <a:pt x="6762" y="616"/>
                    </a:lnTo>
                    <a:lnTo>
                      <a:pt x="6771" y="619"/>
                    </a:lnTo>
                    <a:lnTo>
                      <a:pt x="6778" y="623"/>
                    </a:lnTo>
                    <a:lnTo>
                      <a:pt x="6786" y="627"/>
                    </a:lnTo>
                    <a:lnTo>
                      <a:pt x="6799" y="636"/>
                    </a:lnTo>
                    <a:lnTo>
                      <a:pt x="6812" y="645"/>
                    </a:lnTo>
                    <a:lnTo>
                      <a:pt x="6827" y="654"/>
                    </a:lnTo>
                    <a:lnTo>
                      <a:pt x="6843" y="661"/>
                    </a:lnTo>
                    <a:lnTo>
                      <a:pt x="6943" y="661"/>
                    </a:lnTo>
                    <a:lnTo>
                      <a:pt x="6945" y="667"/>
                    </a:lnTo>
                    <a:lnTo>
                      <a:pt x="6950" y="673"/>
                    </a:lnTo>
                    <a:lnTo>
                      <a:pt x="6955" y="676"/>
                    </a:lnTo>
                    <a:lnTo>
                      <a:pt x="6961" y="678"/>
                    </a:lnTo>
                    <a:lnTo>
                      <a:pt x="6971" y="680"/>
                    </a:lnTo>
                    <a:lnTo>
                      <a:pt x="6982" y="680"/>
                    </a:lnTo>
                    <a:lnTo>
                      <a:pt x="6989" y="680"/>
                    </a:lnTo>
                    <a:lnTo>
                      <a:pt x="7006" y="680"/>
                    </a:lnTo>
                    <a:lnTo>
                      <a:pt x="7027" y="678"/>
                    </a:lnTo>
                    <a:lnTo>
                      <a:pt x="7049" y="674"/>
                    </a:lnTo>
                    <a:lnTo>
                      <a:pt x="7031" y="668"/>
                    </a:lnTo>
                    <a:lnTo>
                      <a:pt x="7011" y="659"/>
                    </a:lnTo>
                    <a:lnTo>
                      <a:pt x="7002" y="654"/>
                    </a:lnTo>
                    <a:lnTo>
                      <a:pt x="6996" y="647"/>
                    </a:lnTo>
                    <a:lnTo>
                      <a:pt x="6993" y="644"/>
                    </a:lnTo>
                    <a:lnTo>
                      <a:pt x="6991" y="640"/>
                    </a:lnTo>
                    <a:lnTo>
                      <a:pt x="6989" y="636"/>
                    </a:lnTo>
                    <a:lnTo>
                      <a:pt x="6989" y="631"/>
                    </a:lnTo>
                    <a:lnTo>
                      <a:pt x="6990" y="621"/>
                    </a:lnTo>
                    <a:lnTo>
                      <a:pt x="6991" y="614"/>
                    </a:lnTo>
                    <a:lnTo>
                      <a:pt x="6992" y="608"/>
                    </a:lnTo>
                    <a:lnTo>
                      <a:pt x="6992" y="602"/>
                    </a:lnTo>
                    <a:lnTo>
                      <a:pt x="6991" y="593"/>
                    </a:lnTo>
                    <a:lnTo>
                      <a:pt x="6989" y="582"/>
                    </a:lnTo>
                    <a:lnTo>
                      <a:pt x="6975" y="581"/>
                    </a:lnTo>
                    <a:lnTo>
                      <a:pt x="6961" y="579"/>
                    </a:lnTo>
                    <a:lnTo>
                      <a:pt x="6947" y="577"/>
                    </a:lnTo>
                    <a:lnTo>
                      <a:pt x="6934" y="573"/>
                    </a:lnTo>
                    <a:lnTo>
                      <a:pt x="6910" y="564"/>
                    </a:lnTo>
                    <a:lnTo>
                      <a:pt x="6886" y="553"/>
                    </a:lnTo>
                    <a:lnTo>
                      <a:pt x="6861" y="543"/>
                    </a:lnTo>
                    <a:lnTo>
                      <a:pt x="6835" y="535"/>
                    </a:lnTo>
                    <a:lnTo>
                      <a:pt x="6821" y="531"/>
                    </a:lnTo>
                    <a:lnTo>
                      <a:pt x="6807" y="529"/>
                    </a:lnTo>
                    <a:lnTo>
                      <a:pt x="6793" y="527"/>
                    </a:lnTo>
                    <a:lnTo>
                      <a:pt x="6776" y="526"/>
                    </a:lnTo>
                    <a:lnTo>
                      <a:pt x="6769" y="527"/>
                    </a:lnTo>
                    <a:lnTo>
                      <a:pt x="6761" y="531"/>
                    </a:lnTo>
                    <a:lnTo>
                      <a:pt x="6756" y="533"/>
                    </a:lnTo>
                    <a:lnTo>
                      <a:pt x="6753" y="536"/>
                    </a:lnTo>
                    <a:lnTo>
                      <a:pt x="6751" y="540"/>
                    </a:lnTo>
                    <a:lnTo>
                      <a:pt x="6750" y="544"/>
                    </a:lnTo>
                    <a:lnTo>
                      <a:pt x="6751" y="547"/>
                    </a:lnTo>
                    <a:lnTo>
                      <a:pt x="6752" y="548"/>
                    </a:lnTo>
                    <a:lnTo>
                      <a:pt x="6754" y="550"/>
                    </a:lnTo>
                    <a:lnTo>
                      <a:pt x="6757" y="552"/>
                    </a:lnTo>
                    <a:lnTo>
                      <a:pt x="6765" y="555"/>
                    </a:lnTo>
                    <a:lnTo>
                      <a:pt x="6775" y="559"/>
                    </a:lnTo>
                    <a:lnTo>
                      <a:pt x="6785" y="563"/>
                    </a:lnTo>
                    <a:lnTo>
                      <a:pt x="6795" y="567"/>
                    </a:lnTo>
                    <a:lnTo>
                      <a:pt x="6799" y="570"/>
                    </a:lnTo>
                    <a:lnTo>
                      <a:pt x="6803" y="574"/>
                    </a:lnTo>
                    <a:lnTo>
                      <a:pt x="6807" y="577"/>
                    </a:lnTo>
                    <a:lnTo>
                      <a:pt x="6810" y="582"/>
                    </a:lnTo>
                    <a:lnTo>
                      <a:pt x="6778" y="567"/>
                    </a:lnTo>
                    <a:lnTo>
                      <a:pt x="6751" y="552"/>
                    </a:lnTo>
                    <a:lnTo>
                      <a:pt x="6728" y="539"/>
                    </a:lnTo>
                    <a:lnTo>
                      <a:pt x="6706" y="528"/>
                    </a:lnTo>
                    <a:lnTo>
                      <a:pt x="6684" y="517"/>
                    </a:lnTo>
                    <a:lnTo>
                      <a:pt x="6660" y="506"/>
                    </a:lnTo>
                    <a:lnTo>
                      <a:pt x="6631" y="494"/>
                    </a:lnTo>
                    <a:lnTo>
                      <a:pt x="6597" y="483"/>
                    </a:lnTo>
                    <a:lnTo>
                      <a:pt x="6573" y="477"/>
                    </a:lnTo>
                    <a:lnTo>
                      <a:pt x="6548" y="471"/>
                    </a:lnTo>
                    <a:lnTo>
                      <a:pt x="6525" y="466"/>
                    </a:lnTo>
                    <a:lnTo>
                      <a:pt x="6500" y="462"/>
                    </a:lnTo>
                    <a:lnTo>
                      <a:pt x="6454" y="455"/>
                    </a:lnTo>
                    <a:lnTo>
                      <a:pt x="6408" y="450"/>
                    </a:lnTo>
                    <a:lnTo>
                      <a:pt x="6363" y="443"/>
                    </a:lnTo>
                    <a:lnTo>
                      <a:pt x="6318" y="436"/>
                    </a:lnTo>
                    <a:lnTo>
                      <a:pt x="6295" y="432"/>
                    </a:lnTo>
                    <a:lnTo>
                      <a:pt x="6272" y="427"/>
                    </a:lnTo>
                    <a:lnTo>
                      <a:pt x="6249" y="422"/>
                    </a:lnTo>
                    <a:lnTo>
                      <a:pt x="6225" y="415"/>
                    </a:lnTo>
                    <a:lnTo>
                      <a:pt x="6146" y="415"/>
                    </a:lnTo>
                    <a:lnTo>
                      <a:pt x="6133" y="407"/>
                    </a:lnTo>
                    <a:lnTo>
                      <a:pt x="6121" y="402"/>
                    </a:lnTo>
                    <a:lnTo>
                      <a:pt x="6114" y="400"/>
                    </a:lnTo>
                    <a:lnTo>
                      <a:pt x="6106" y="398"/>
                    </a:lnTo>
                    <a:lnTo>
                      <a:pt x="6096" y="397"/>
                    </a:lnTo>
                    <a:lnTo>
                      <a:pt x="6085" y="397"/>
                    </a:lnTo>
                    <a:lnTo>
                      <a:pt x="6071" y="398"/>
                    </a:lnTo>
                    <a:lnTo>
                      <a:pt x="6058" y="400"/>
                    </a:lnTo>
                    <a:lnTo>
                      <a:pt x="6045" y="403"/>
                    </a:lnTo>
                    <a:lnTo>
                      <a:pt x="6033" y="406"/>
                    </a:lnTo>
                    <a:lnTo>
                      <a:pt x="6020" y="410"/>
                    </a:lnTo>
                    <a:lnTo>
                      <a:pt x="6007" y="412"/>
                    </a:lnTo>
                    <a:lnTo>
                      <a:pt x="5993" y="415"/>
                    </a:lnTo>
                    <a:lnTo>
                      <a:pt x="5979" y="415"/>
                    </a:lnTo>
                    <a:lnTo>
                      <a:pt x="5971" y="415"/>
                    </a:lnTo>
                    <a:lnTo>
                      <a:pt x="5960" y="412"/>
                    </a:lnTo>
                    <a:lnTo>
                      <a:pt x="5945" y="409"/>
                    </a:lnTo>
                    <a:lnTo>
                      <a:pt x="5929" y="405"/>
                    </a:lnTo>
                    <a:lnTo>
                      <a:pt x="5913" y="400"/>
                    </a:lnTo>
                    <a:lnTo>
                      <a:pt x="5899" y="395"/>
                    </a:lnTo>
                    <a:lnTo>
                      <a:pt x="5887" y="389"/>
                    </a:lnTo>
                    <a:lnTo>
                      <a:pt x="5880" y="384"/>
                    </a:lnTo>
                    <a:lnTo>
                      <a:pt x="5833" y="384"/>
                    </a:lnTo>
                    <a:lnTo>
                      <a:pt x="5835" y="394"/>
                    </a:lnTo>
                    <a:lnTo>
                      <a:pt x="5838" y="402"/>
                    </a:lnTo>
                    <a:lnTo>
                      <a:pt x="5843" y="410"/>
                    </a:lnTo>
                    <a:lnTo>
                      <a:pt x="5847" y="417"/>
                    </a:lnTo>
                    <a:lnTo>
                      <a:pt x="5853" y="423"/>
                    </a:lnTo>
                    <a:lnTo>
                      <a:pt x="5859" y="429"/>
                    </a:lnTo>
                    <a:lnTo>
                      <a:pt x="5866" y="435"/>
                    </a:lnTo>
                    <a:lnTo>
                      <a:pt x="5872" y="439"/>
                    </a:lnTo>
                    <a:lnTo>
                      <a:pt x="5895" y="454"/>
                    </a:lnTo>
                    <a:lnTo>
                      <a:pt x="5906" y="459"/>
                    </a:lnTo>
                    <a:lnTo>
                      <a:pt x="5883" y="448"/>
                    </a:lnTo>
                    <a:lnTo>
                      <a:pt x="5860" y="435"/>
                    </a:lnTo>
                    <a:lnTo>
                      <a:pt x="5848" y="430"/>
                    </a:lnTo>
                    <a:lnTo>
                      <a:pt x="5834" y="425"/>
                    </a:lnTo>
                    <a:lnTo>
                      <a:pt x="5826" y="424"/>
                    </a:lnTo>
                    <a:lnTo>
                      <a:pt x="5819" y="422"/>
                    </a:lnTo>
                    <a:lnTo>
                      <a:pt x="5810" y="422"/>
                    </a:lnTo>
                    <a:lnTo>
                      <a:pt x="5800" y="421"/>
                    </a:lnTo>
                    <a:lnTo>
                      <a:pt x="5804" y="417"/>
                    </a:lnTo>
                    <a:lnTo>
                      <a:pt x="5807" y="412"/>
                    </a:lnTo>
                    <a:lnTo>
                      <a:pt x="5809" y="405"/>
                    </a:lnTo>
                    <a:lnTo>
                      <a:pt x="5813" y="397"/>
                    </a:lnTo>
                    <a:lnTo>
                      <a:pt x="5796" y="397"/>
                    </a:lnTo>
                    <a:lnTo>
                      <a:pt x="5781" y="396"/>
                    </a:lnTo>
                    <a:lnTo>
                      <a:pt x="5767" y="395"/>
                    </a:lnTo>
                    <a:lnTo>
                      <a:pt x="5754" y="390"/>
                    </a:lnTo>
                    <a:lnTo>
                      <a:pt x="5753" y="395"/>
                    </a:lnTo>
                    <a:lnTo>
                      <a:pt x="5752" y="399"/>
                    </a:lnTo>
                    <a:lnTo>
                      <a:pt x="5751" y="402"/>
                    </a:lnTo>
                    <a:lnTo>
                      <a:pt x="5748" y="405"/>
                    </a:lnTo>
                    <a:lnTo>
                      <a:pt x="5745" y="407"/>
                    </a:lnTo>
                    <a:lnTo>
                      <a:pt x="5742" y="409"/>
                    </a:lnTo>
                    <a:lnTo>
                      <a:pt x="5737" y="411"/>
                    </a:lnTo>
                    <a:lnTo>
                      <a:pt x="5733" y="412"/>
                    </a:lnTo>
                    <a:lnTo>
                      <a:pt x="5724" y="414"/>
                    </a:lnTo>
                    <a:lnTo>
                      <a:pt x="5714" y="415"/>
                    </a:lnTo>
                    <a:lnTo>
                      <a:pt x="5703" y="415"/>
                    </a:lnTo>
                    <a:lnTo>
                      <a:pt x="5693" y="415"/>
                    </a:lnTo>
                    <a:lnTo>
                      <a:pt x="5667" y="415"/>
                    </a:lnTo>
                    <a:lnTo>
                      <a:pt x="5643" y="413"/>
                    </a:lnTo>
                    <a:lnTo>
                      <a:pt x="5621" y="411"/>
                    </a:lnTo>
                    <a:lnTo>
                      <a:pt x="5599" y="409"/>
                    </a:lnTo>
                    <a:lnTo>
                      <a:pt x="5578" y="407"/>
                    </a:lnTo>
                    <a:lnTo>
                      <a:pt x="5557" y="408"/>
                    </a:lnTo>
                    <a:lnTo>
                      <a:pt x="5546" y="409"/>
                    </a:lnTo>
                    <a:lnTo>
                      <a:pt x="5536" y="410"/>
                    </a:lnTo>
                    <a:lnTo>
                      <a:pt x="5525" y="412"/>
                    </a:lnTo>
                    <a:lnTo>
                      <a:pt x="5514" y="415"/>
                    </a:lnTo>
                    <a:lnTo>
                      <a:pt x="5528" y="430"/>
                    </a:lnTo>
                    <a:lnTo>
                      <a:pt x="5539" y="439"/>
                    </a:lnTo>
                    <a:lnTo>
                      <a:pt x="5551" y="450"/>
                    </a:lnTo>
                    <a:lnTo>
                      <a:pt x="5567" y="465"/>
                    </a:lnTo>
                    <a:lnTo>
                      <a:pt x="5531" y="450"/>
                    </a:lnTo>
                    <a:lnTo>
                      <a:pt x="5497" y="437"/>
                    </a:lnTo>
                    <a:lnTo>
                      <a:pt x="5465" y="426"/>
                    </a:lnTo>
                    <a:lnTo>
                      <a:pt x="5433" y="414"/>
                    </a:lnTo>
                    <a:lnTo>
                      <a:pt x="5419" y="407"/>
                    </a:lnTo>
                    <a:lnTo>
                      <a:pt x="5404" y="400"/>
                    </a:lnTo>
                    <a:lnTo>
                      <a:pt x="5388" y="392"/>
                    </a:lnTo>
                    <a:lnTo>
                      <a:pt x="5374" y="383"/>
                    </a:lnTo>
                    <a:lnTo>
                      <a:pt x="5360" y="373"/>
                    </a:lnTo>
                    <a:lnTo>
                      <a:pt x="5344" y="362"/>
                    </a:lnTo>
                    <a:lnTo>
                      <a:pt x="5330" y="350"/>
                    </a:lnTo>
                    <a:lnTo>
                      <a:pt x="5315" y="336"/>
                    </a:lnTo>
                    <a:lnTo>
                      <a:pt x="5109" y="336"/>
                    </a:lnTo>
                    <a:lnTo>
                      <a:pt x="5104" y="337"/>
                    </a:lnTo>
                    <a:lnTo>
                      <a:pt x="5099" y="339"/>
                    </a:lnTo>
                    <a:lnTo>
                      <a:pt x="5094" y="343"/>
                    </a:lnTo>
                    <a:lnTo>
                      <a:pt x="5090" y="348"/>
                    </a:lnTo>
                    <a:lnTo>
                      <a:pt x="5009" y="354"/>
                    </a:lnTo>
                    <a:lnTo>
                      <a:pt x="5003" y="353"/>
                    </a:lnTo>
                    <a:lnTo>
                      <a:pt x="4996" y="353"/>
                    </a:lnTo>
                    <a:lnTo>
                      <a:pt x="4991" y="351"/>
                    </a:lnTo>
                    <a:lnTo>
                      <a:pt x="4986" y="349"/>
                    </a:lnTo>
                    <a:lnTo>
                      <a:pt x="4979" y="344"/>
                    </a:lnTo>
                    <a:lnTo>
                      <a:pt x="4972" y="339"/>
                    </a:lnTo>
                    <a:lnTo>
                      <a:pt x="4964" y="332"/>
                    </a:lnTo>
                    <a:lnTo>
                      <a:pt x="4956" y="327"/>
                    </a:lnTo>
                    <a:lnTo>
                      <a:pt x="4951" y="325"/>
                    </a:lnTo>
                    <a:lnTo>
                      <a:pt x="4945" y="324"/>
                    </a:lnTo>
                    <a:lnTo>
                      <a:pt x="4938" y="323"/>
                    </a:lnTo>
                    <a:lnTo>
                      <a:pt x="4929" y="323"/>
                    </a:lnTo>
                    <a:lnTo>
                      <a:pt x="4924" y="323"/>
                    </a:lnTo>
                    <a:lnTo>
                      <a:pt x="4918" y="324"/>
                    </a:lnTo>
                    <a:lnTo>
                      <a:pt x="4916" y="326"/>
                    </a:lnTo>
                    <a:lnTo>
                      <a:pt x="4913" y="329"/>
                    </a:lnTo>
                    <a:lnTo>
                      <a:pt x="4911" y="331"/>
                    </a:lnTo>
                    <a:lnTo>
                      <a:pt x="4907" y="333"/>
                    </a:lnTo>
                    <a:lnTo>
                      <a:pt x="4903" y="334"/>
                    </a:lnTo>
                    <a:lnTo>
                      <a:pt x="4896" y="336"/>
                    </a:lnTo>
                    <a:lnTo>
                      <a:pt x="4884" y="334"/>
                    </a:lnTo>
                    <a:lnTo>
                      <a:pt x="4873" y="332"/>
                    </a:lnTo>
                    <a:lnTo>
                      <a:pt x="4863" y="328"/>
                    </a:lnTo>
                    <a:lnTo>
                      <a:pt x="4853" y="324"/>
                    </a:lnTo>
                    <a:lnTo>
                      <a:pt x="4836" y="314"/>
                    </a:lnTo>
                    <a:lnTo>
                      <a:pt x="4816" y="304"/>
                    </a:lnTo>
                    <a:lnTo>
                      <a:pt x="4830" y="292"/>
                    </a:lnTo>
                    <a:lnTo>
                      <a:pt x="4826" y="290"/>
                    </a:lnTo>
                    <a:lnTo>
                      <a:pt x="4816" y="286"/>
                    </a:lnTo>
                    <a:lnTo>
                      <a:pt x="4808" y="284"/>
                    </a:lnTo>
                    <a:lnTo>
                      <a:pt x="4799" y="282"/>
                    </a:lnTo>
                    <a:lnTo>
                      <a:pt x="4789" y="281"/>
                    </a:lnTo>
                    <a:lnTo>
                      <a:pt x="4777" y="279"/>
                    </a:lnTo>
                    <a:lnTo>
                      <a:pt x="4766" y="281"/>
                    </a:lnTo>
                    <a:lnTo>
                      <a:pt x="4757" y="281"/>
                    </a:lnTo>
                    <a:lnTo>
                      <a:pt x="4748" y="283"/>
                    </a:lnTo>
                    <a:lnTo>
                      <a:pt x="4740" y="285"/>
                    </a:lnTo>
                    <a:lnTo>
                      <a:pt x="4728" y="290"/>
                    </a:lnTo>
                    <a:lnTo>
                      <a:pt x="4717" y="295"/>
                    </a:lnTo>
                    <a:lnTo>
                      <a:pt x="4710" y="301"/>
                    </a:lnTo>
                    <a:lnTo>
                      <a:pt x="4701" y="306"/>
                    </a:lnTo>
                    <a:lnTo>
                      <a:pt x="4698" y="308"/>
                    </a:lnTo>
                    <a:lnTo>
                      <a:pt x="4693" y="309"/>
                    </a:lnTo>
                    <a:lnTo>
                      <a:pt x="4689" y="310"/>
                    </a:lnTo>
                    <a:lnTo>
                      <a:pt x="4683" y="310"/>
                    </a:lnTo>
                    <a:lnTo>
                      <a:pt x="4670" y="310"/>
                    </a:lnTo>
                    <a:lnTo>
                      <a:pt x="4657" y="310"/>
                    </a:lnTo>
                    <a:lnTo>
                      <a:pt x="4657" y="279"/>
                    </a:lnTo>
                    <a:lnTo>
                      <a:pt x="4650" y="275"/>
                    </a:lnTo>
                    <a:lnTo>
                      <a:pt x="4644" y="272"/>
                    </a:lnTo>
                    <a:lnTo>
                      <a:pt x="4638" y="271"/>
                    </a:lnTo>
                    <a:lnTo>
                      <a:pt x="4633" y="270"/>
                    </a:lnTo>
                    <a:lnTo>
                      <a:pt x="4627" y="271"/>
                    </a:lnTo>
                    <a:lnTo>
                      <a:pt x="4621" y="272"/>
                    </a:lnTo>
                    <a:lnTo>
                      <a:pt x="4613" y="275"/>
                    </a:lnTo>
                    <a:lnTo>
                      <a:pt x="4604" y="279"/>
                    </a:lnTo>
                    <a:lnTo>
                      <a:pt x="4603" y="277"/>
                    </a:lnTo>
                    <a:lnTo>
                      <a:pt x="4601" y="275"/>
                    </a:lnTo>
                    <a:lnTo>
                      <a:pt x="4599" y="273"/>
                    </a:lnTo>
                    <a:lnTo>
                      <a:pt x="4597" y="272"/>
                    </a:lnTo>
                    <a:lnTo>
                      <a:pt x="4589" y="270"/>
                    </a:lnTo>
                    <a:lnTo>
                      <a:pt x="4579" y="268"/>
                    </a:lnTo>
                    <a:lnTo>
                      <a:pt x="4557" y="267"/>
                    </a:lnTo>
                    <a:lnTo>
                      <a:pt x="4532" y="267"/>
                    </a:lnTo>
                    <a:lnTo>
                      <a:pt x="4486" y="271"/>
                    </a:lnTo>
                    <a:lnTo>
                      <a:pt x="4465" y="273"/>
                    </a:lnTo>
                    <a:lnTo>
                      <a:pt x="4398" y="273"/>
                    </a:lnTo>
                    <a:lnTo>
                      <a:pt x="4399" y="276"/>
                    </a:lnTo>
                    <a:lnTo>
                      <a:pt x="4400" y="279"/>
                    </a:lnTo>
                    <a:lnTo>
                      <a:pt x="4402" y="283"/>
                    </a:lnTo>
                    <a:lnTo>
                      <a:pt x="4405" y="285"/>
                    </a:lnTo>
                    <a:lnTo>
                      <a:pt x="4409" y="288"/>
                    </a:lnTo>
                    <a:lnTo>
                      <a:pt x="4412" y="290"/>
                    </a:lnTo>
                    <a:lnTo>
                      <a:pt x="4415" y="292"/>
                    </a:lnTo>
                    <a:lnTo>
                      <a:pt x="4418" y="292"/>
                    </a:lnTo>
                    <a:lnTo>
                      <a:pt x="4420" y="299"/>
                    </a:lnTo>
                    <a:lnTo>
                      <a:pt x="4425" y="307"/>
                    </a:lnTo>
                    <a:lnTo>
                      <a:pt x="4432" y="316"/>
                    </a:lnTo>
                    <a:lnTo>
                      <a:pt x="4438" y="323"/>
                    </a:lnTo>
                    <a:lnTo>
                      <a:pt x="4429" y="323"/>
                    </a:lnTo>
                    <a:lnTo>
                      <a:pt x="4420" y="324"/>
                    </a:lnTo>
                    <a:lnTo>
                      <a:pt x="4412" y="326"/>
                    </a:lnTo>
                    <a:lnTo>
                      <a:pt x="4403" y="329"/>
                    </a:lnTo>
                    <a:lnTo>
                      <a:pt x="4394" y="331"/>
                    </a:lnTo>
                    <a:lnTo>
                      <a:pt x="4383" y="333"/>
                    </a:lnTo>
                    <a:lnTo>
                      <a:pt x="4373" y="334"/>
                    </a:lnTo>
                    <a:lnTo>
                      <a:pt x="4358" y="336"/>
                    </a:lnTo>
                    <a:lnTo>
                      <a:pt x="4337" y="334"/>
                    </a:lnTo>
                    <a:lnTo>
                      <a:pt x="4317" y="331"/>
                    </a:lnTo>
                    <a:lnTo>
                      <a:pt x="4295" y="327"/>
                    </a:lnTo>
                    <a:lnTo>
                      <a:pt x="4272" y="323"/>
                    </a:lnTo>
                    <a:lnTo>
                      <a:pt x="4250" y="318"/>
                    </a:lnTo>
                    <a:lnTo>
                      <a:pt x="4228" y="314"/>
                    </a:lnTo>
                    <a:lnTo>
                      <a:pt x="4206" y="311"/>
                    </a:lnTo>
                    <a:lnTo>
                      <a:pt x="4186" y="310"/>
                    </a:lnTo>
                    <a:lnTo>
                      <a:pt x="4176" y="310"/>
                    </a:lnTo>
                    <a:lnTo>
                      <a:pt x="4166" y="310"/>
                    </a:lnTo>
                    <a:lnTo>
                      <a:pt x="4166" y="348"/>
                    </a:lnTo>
                    <a:lnTo>
                      <a:pt x="4139" y="348"/>
                    </a:lnTo>
                    <a:lnTo>
                      <a:pt x="4131" y="345"/>
                    </a:lnTo>
                    <a:lnTo>
                      <a:pt x="4122" y="342"/>
                    </a:lnTo>
                    <a:lnTo>
                      <a:pt x="4113" y="340"/>
                    </a:lnTo>
                    <a:lnTo>
                      <a:pt x="4102" y="338"/>
                    </a:lnTo>
                    <a:lnTo>
                      <a:pt x="4082" y="333"/>
                    </a:lnTo>
                    <a:lnTo>
                      <a:pt x="4060" y="330"/>
                    </a:lnTo>
                    <a:lnTo>
                      <a:pt x="4039" y="326"/>
                    </a:lnTo>
                    <a:lnTo>
                      <a:pt x="4019" y="321"/>
                    </a:lnTo>
                    <a:lnTo>
                      <a:pt x="4009" y="318"/>
                    </a:lnTo>
                    <a:lnTo>
                      <a:pt x="4000" y="314"/>
                    </a:lnTo>
                    <a:lnTo>
                      <a:pt x="3993" y="310"/>
                    </a:lnTo>
                    <a:lnTo>
                      <a:pt x="3986" y="304"/>
                    </a:lnTo>
                    <a:lnTo>
                      <a:pt x="3946" y="304"/>
                    </a:lnTo>
                    <a:lnTo>
                      <a:pt x="3953" y="317"/>
                    </a:lnTo>
                    <a:lnTo>
                      <a:pt x="3960" y="329"/>
                    </a:lnTo>
                    <a:lnTo>
                      <a:pt x="3941" y="318"/>
                    </a:lnTo>
                    <a:lnTo>
                      <a:pt x="3920" y="305"/>
                    </a:lnTo>
                    <a:lnTo>
                      <a:pt x="3898" y="294"/>
                    </a:lnTo>
                    <a:lnTo>
                      <a:pt x="3880" y="286"/>
                    </a:lnTo>
                    <a:lnTo>
                      <a:pt x="3820" y="286"/>
                    </a:lnTo>
                    <a:lnTo>
                      <a:pt x="3820" y="287"/>
                    </a:lnTo>
                    <a:lnTo>
                      <a:pt x="3819" y="288"/>
                    </a:lnTo>
                    <a:lnTo>
                      <a:pt x="3818" y="288"/>
                    </a:lnTo>
                    <a:lnTo>
                      <a:pt x="3816" y="287"/>
                    </a:lnTo>
                    <a:lnTo>
                      <a:pt x="3809" y="286"/>
                    </a:lnTo>
                    <a:lnTo>
                      <a:pt x="3800" y="283"/>
                    </a:lnTo>
                    <a:lnTo>
                      <a:pt x="3777" y="274"/>
                    </a:lnTo>
                    <a:lnTo>
                      <a:pt x="3752" y="265"/>
                    </a:lnTo>
                    <a:lnTo>
                      <a:pt x="3727" y="256"/>
                    </a:lnTo>
                    <a:lnTo>
                      <a:pt x="3706" y="249"/>
                    </a:lnTo>
                    <a:lnTo>
                      <a:pt x="3698" y="247"/>
                    </a:lnTo>
                    <a:lnTo>
                      <a:pt x="3694" y="246"/>
                    </a:lnTo>
                    <a:lnTo>
                      <a:pt x="3693" y="246"/>
                    </a:lnTo>
                    <a:lnTo>
                      <a:pt x="3692" y="247"/>
                    </a:lnTo>
                    <a:lnTo>
                      <a:pt x="3693" y="248"/>
                    </a:lnTo>
                    <a:lnTo>
                      <a:pt x="3694" y="249"/>
                    </a:lnTo>
                    <a:lnTo>
                      <a:pt x="3677" y="249"/>
                    </a:lnTo>
                    <a:lnTo>
                      <a:pt x="3663" y="251"/>
                    </a:lnTo>
                    <a:lnTo>
                      <a:pt x="3650" y="253"/>
                    </a:lnTo>
                    <a:lnTo>
                      <a:pt x="3637" y="255"/>
                    </a:lnTo>
                    <a:lnTo>
                      <a:pt x="3624" y="257"/>
                    </a:lnTo>
                    <a:lnTo>
                      <a:pt x="3608" y="259"/>
                    </a:lnTo>
                    <a:lnTo>
                      <a:pt x="3593" y="261"/>
                    </a:lnTo>
                    <a:lnTo>
                      <a:pt x="3574" y="261"/>
                    </a:lnTo>
                    <a:lnTo>
                      <a:pt x="3559" y="261"/>
                    </a:lnTo>
                    <a:lnTo>
                      <a:pt x="3544" y="260"/>
                    </a:lnTo>
                    <a:lnTo>
                      <a:pt x="3528" y="258"/>
                    </a:lnTo>
                    <a:lnTo>
                      <a:pt x="3515" y="256"/>
                    </a:lnTo>
                    <a:lnTo>
                      <a:pt x="3488" y="252"/>
                    </a:lnTo>
                    <a:lnTo>
                      <a:pt x="3461" y="246"/>
                    </a:lnTo>
                    <a:lnTo>
                      <a:pt x="3435" y="240"/>
                    </a:lnTo>
                    <a:lnTo>
                      <a:pt x="3408" y="236"/>
                    </a:lnTo>
                    <a:lnTo>
                      <a:pt x="3394" y="234"/>
                    </a:lnTo>
                    <a:lnTo>
                      <a:pt x="3379" y="232"/>
                    </a:lnTo>
                    <a:lnTo>
                      <a:pt x="3365" y="231"/>
                    </a:lnTo>
                    <a:lnTo>
                      <a:pt x="3348" y="231"/>
                    </a:lnTo>
                    <a:lnTo>
                      <a:pt x="3334" y="227"/>
                    </a:lnTo>
                    <a:lnTo>
                      <a:pt x="3313" y="219"/>
                    </a:lnTo>
                    <a:lnTo>
                      <a:pt x="3304" y="216"/>
                    </a:lnTo>
                    <a:lnTo>
                      <a:pt x="3296" y="214"/>
                    </a:lnTo>
                    <a:lnTo>
                      <a:pt x="3293" y="214"/>
                    </a:lnTo>
                    <a:lnTo>
                      <a:pt x="3291" y="215"/>
                    </a:lnTo>
                    <a:lnTo>
                      <a:pt x="3289" y="216"/>
                    </a:lnTo>
                    <a:lnTo>
                      <a:pt x="3289" y="218"/>
                    </a:lnTo>
                    <a:lnTo>
                      <a:pt x="3289" y="221"/>
                    </a:lnTo>
                    <a:lnTo>
                      <a:pt x="3290" y="226"/>
                    </a:lnTo>
                    <a:lnTo>
                      <a:pt x="3292" y="229"/>
                    </a:lnTo>
                    <a:lnTo>
                      <a:pt x="3295" y="233"/>
                    </a:lnTo>
                    <a:lnTo>
                      <a:pt x="3302" y="240"/>
                    </a:lnTo>
                    <a:lnTo>
                      <a:pt x="3310" y="247"/>
                    </a:lnTo>
                    <a:lnTo>
                      <a:pt x="3320" y="252"/>
                    </a:lnTo>
                    <a:lnTo>
                      <a:pt x="3328" y="257"/>
                    </a:lnTo>
                    <a:lnTo>
                      <a:pt x="3336" y="260"/>
                    </a:lnTo>
                    <a:lnTo>
                      <a:pt x="3341" y="261"/>
                    </a:lnTo>
                    <a:lnTo>
                      <a:pt x="3332" y="260"/>
                    </a:lnTo>
                    <a:lnTo>
                      <a:pt x="3323" y="257"/>
                    </a:lnTo>
                    <a:lnTo>
                      <a:pt x="3314" y="255"/>
                    </a:lnTo>
                    <a:lnTo>
                      <a:pt x="3305" y="251"/>
                    </a:lnTo>
                    <a:lnTo>
                      <a:pt x="3290" y="244"/>
                    </a:lnTo>
                    <a:lnTo>
                      <a:pt x="3273" y="235"/>
                    </a:lnTo>
                    <a:lnTo>
                      <a:pt x="3257" y="225"/>
                    </a:lnTo>
                    <a:lnTo>
                      <a:pt x="3239" y="213"/>
                    </a:lnTo>
                    <a:lnTo>
                      <a:pt x="3219" y="203"/>
                    </a:lnTo>
                    <a:lnTo>
                      <a:pt x="3195" y="193"/>
                    </a:lnTo>
                    <a:lnTo>
                      <a:pt x="3198" y="192"/>
                    </a:lnTo>
                    <a:lnTo>
                      <a:pt x="3200" y="190"/>
                    </a:lnTo>
                    <a:lnTo>
                      <a:pt x="3201" y="186"/>
                    </a:lnTo>
                    <a:lnTo>
                      <a:pt x="3201" y="181"/>
                    </a:lnTo>
                    <a:lnTo>
                      <a:pt x="3202" y="173"/>
                    </a:lnTo>
                    <a:lnTo>
                      <a:pt x="3202" y="169"/>
                    </a:lnTo>
                    <a:lnTo>
                      <a:pt x="3169" y="169"/>
                    </a:lnTo>
                    <a:lnTo>
                      <a:pt x="3164" y="170"/>
                    </a:lnTo>
                    <a:lnTo>
                      <a:pt x="3159" y="173"/>
                    </a:lnTo>
                    <a:lnTo>
                      <a:pt x="3154" y="177"/>
                    </a:lnTo>
                    <a:lnTo>
                      <a:pt x="3149" y="181"/>
                    </a:lnTo>
                    <a:lnTo>
                      <a:pt x="3153" y="187"/>
                    </a:lnTo>
                    <a:lnTo>
                      <a:pt x="3156" y="193"/>
                    </a:lnTo>
                    <a:lnTo>
                      <a:pt x="3144" y="196"/>
                    </a:lnTo>
                    <a:lnTo>
                      <a:pt x="3133" y="199"/>
                    </a:lnTo>
                    <a:lnTo>
                      <a:pt x="3122" y="203"/>
                    </a:lnTo>
                    <a:lnTo>
                      <a:pt x="3112" y="206"/>
                    </a:lnTo>
                    <a:lnTo>
                      <a:pt x="3093" y="215"/>
                    </a:lnTo>
                    <a:lnTo>
                      <a:pt x="3076" y="225"/>
                    </a:lnTo>
                    <a:lnTo>
                      <a:pt x="3058" y="235"/>
                    </a:lnTo>
                    <a:lnTo>
                      <a:pt x="3040" y="245"/>
                    </a:lnTo>
                    <a:lnTo>
                      <a:pt x="3030" y="249"/>
                    </a:lnTo>
                    <a:lnTo>
                      <a:pt x="3020" y="253"/>
                    </a:lnTo>
                    <a:lnTo>
                      <a:pt x="3008" y="257"/>
                    </a:lnTo>
                    <a:lnTo>
                      <a:pt x="2997" y="261"/>
                    </a:lnTo>
                    <a:lnTo>
                      <a:pt x="2997" y="257"/>
                    </a:lnTo>
                    <a:lnTo>
                      <a:pt x="2998" y="252"/>
                    </a:lnTo>
                    <a:lnTo>
                      <a:pt x="2999" y="248"/>
                    </a:lnTo>
                    <a:lnTo>
                      <a:pt x="3002" y="243"/>
                    </a:lnTo>
                    <a:lnTo>
                      <a:pt x="3008" y="235"/>
                    </a:lnTo>
                    <a:lnTo>
                      <a:pt x="3016" y="226"/>
                    </a:lnTo>
                    <a:lnTo>
                      <a:pt x="3026" y="217"/>
                    </a:lnTo>
                    <a:lnTo>
                      <a:pt x="3038" y="209"/>
                    </a:lnTo>
                    <a:lnTo>
                      <a:pt x="3052" y="201"/>
                    </a:lnTo>
                    <a:lnTo>
                      <a:pt x="3065" y="193"/>
                    </a:lnTo>
                    <a:lnTo>
                      <a:pt x="3093" y="179"/>
                    </a:lnTo>
                    <a:lnTo>
                      <a:pt x="3122" y="165"/>
                    </a:lnTo>
                    <a:lnTo>
                      <a:pt x="3148" y="154"/>
                    </a:lnTo>
                    <a:lnTo>
                      <a:pt x="3169" y="144"/>
                    </a:lnTo>
                    <a:lnTo>
                      <a:pt x="3157" y="136"/>
                    </a:lnTo>
                    <a:lnTo>
                      <a:pt x="3144" y="129"/>
                    </a:lnTo>
                    <a:lnTo>
                      <a:pt x="3130" y="122"/>
                    </a:lnTo>
                    <a:lnTo>
                      <a:pt x="3114" y="115"/>
                    </a:lnTo>
                    <a:lnTo>
                      <a:pt x="3098" y="107"/>
                    </a:lnTo>
                    <a:lnTo>
                      <a:pt x="3080" y="102"/>
                    </a:lnTo>
                    <a:lnTo>
                      <a:pt x="3063" y="96"/>
                    </a:lnTo>
                    <a:lnTo>
                      <a:pt x="3044" y="91"/>
                    </a:lnTo>
                    <a:lnTo>
                      <a:pt x="3024" y="86"/>
                    </a:lnTo>
                    <a:lnTo>
                      <a:pt x="3004" y="82"/>
                    </a:lnTo>
                    <a:lnTo>
                      <a:pt x="2985" y="79"/>
                    </a:lnTo>
                    <a:lnTo>
                      <a:pt x="2965" y="76"/>
                    </a:lnTo>
                    <a:lnTo>
                      <a:pt x="2944" y="74"/>
                    </a:lnTo>
                    <a:lnTo>
                      <a:pt x="2923" y="72"/>
                    </a:lnTo>
                    <a:lnTo>
                      <a:pt x="2903" y="71"/>
                    </a:lnTo>
                    <a:lnTo>
                      <a:pt x="2884" y="70"/>
                    </a:lnTo>
                    <a:lnTo>
                      <a:pt x="2875" y="71"/>
                    </a:lnTo>
                    <a:lnTo>
                      <a:pt x="2867" y="72"/>
                    </a:lnTo>
                    <a:lnTo>
                      <a:pt x="2862" y="74"/>
                    </a:lnTo>
                    <a:lnTo>
                      <a:pt x="2856" y="76"/>
                    </a:lnTo>
                    <a:lnTo>
                      <a:pt x="2850" y="79"/>
                    </a:lnTo>
                    <a:lnTo>
                      <a:pt x="2843" y="81"/>
                    </a:lnTo>
                    <a:lnTo>
                      <a:pt x="2834" y="82"/>
                    </a:lnTo>
                    <a:lnTo>
                      <a:pt x="2823" y="83"/>
                    </a:lnTo>
                    <a:lnTo>
                      <a:pt x="2723" y="64"/>
                    </a:lnTo>
                    <a:lnTo>
                      <a:pt x="2724" y="58"/>
                    </a:lnTo>
                    <a:lnTo>
                      <a:pt x="2726" y="52"/>
                    </a:lnTo>
                    <a:lnTo>
                      <a:pt x="2729" y="47"/>
                    </a:lnTo>
                    <a:lnTo>
                      <a:pt x="2731" y="42"/>
                    </a:lnTo>
                    <a:lnTo>
                      <a:pt x="2738" y="33"/>
                    </a:lnTo>
                    <a:lnTo>
                      <a:pt x="2744" y="21"/>
                    </a:lnTo>
                    <a:lnTo>
                      <a:pt x="2743" y="19"/>
                    </a:lnTo>
                    <a:lnTo>
                      <a:pt x="2742" y="17"/>
                    </a:lnTo>
                    <a:lnTo>
                      <a:pt x="2739" y="15"/>
                    </a:lnTo>
                    <a:lnTo>
                      <a:pt x="2735" y="13"/>
                    </a:lnTo>
                    <a:lnTo>
                      <a:pt x="2727" y="10"/>
                    </a:lnTo>
                    <a:lnTo>
                      <a:pt x="2717" y="9"/>
                    </a:lnTo>
                    <a:lnTo>
                      <a:pt x="2712" y="5"/>
                    </a:lnTo>
                    <a:lnTo>
                      <a:pt x="2707" y="1"/>
                    </a:lnTo>
                    <a:lnTo>
                      <a:pt x="2701" y="0"/>
                    </a:lnTo>
                    <a:lnTo>
                      <a:pt x="2696" y="0"/>
                    </a:lnTo>
                    <a:lnTo>
                      <a:pt x="2691" y="3"/>
                    </a:lnTo>
                    <a:lnTo>
                      <a:pt x="2687" y="7"/>
                    </a:lnTo>
                    <a:lnTo>
                      <a:pt x="2685" y="13"/>
                    </a:lnTo>
                    <a:lnTo>
                      <a:pt x="2684" y="21"/>
                    </a:lnTo>
                    <a:lnTo>
                      <a:pt x="2667" y="24"/>
                    </a:lnTo>
                    <a:lnTo>
                      <a:pt x="2653" y="29"/>
                    </a:lnTo>
                    <a:lnTo>
                      <a:pt x="2641" y="34"/>
                    </a:lnTo>
                    <a:lnTo>
                      <a:pt x="2630" y="40"/>
                    </a:lnTo>
                    <a:lnTo>
                      <a:pt x="2610" y="53"/>
                    </a:lnTo>
                    <a:lnTo>
                      <a:pt x="2590" y="64"/>
                    </a:lnTo>
                    <a:lnTo>
                      <a:pt x="2618" y="83"/>
                    </a:lnTo>
                    <a:lnTo>
                      <a:pt x="2611" y="83"/>
                    </a:lnTo>
                    <a:lnTo>
                      <a:pt x="2597" y="83"/>
                    </a:lnTo>
                    <a:lnTo>
                      <a:pt x="2575" y="83"/>
                    </a:lnTo>
                    <a:lnTo>
                      <a:pt x="2551" y="83"/>
                    </a:lnTo>
                    <a:lnTo>
                      <a:pt x="2567" y="97"/>
                    </a:lnTo>
                    <a:lnTo>
                      <a:pt x="2587" y="118"/>
                    </a:lnTo>
                    <a:lnTo>
                      <a:pt x="2598" y="128"/>
                    </a:lnTo>
                    <a:lnTo>
                      <a:pt x="2610" y="136"/>
                    </a:lnTo>
                    <a:lnTo>
                      <a:pt x="2617" y="140"/>
                    </a:lnTo>
                    <a:lnTo>
                      <a:pt x="2623" y="142"/>
                    </a:lnTo>
                    <a:lnTo>
                      <a:pt x="2630" y="144"/>
                    </a:lnTo>
                    <a:lnTo>
                      <a:pt x="2638" y="144"/>
                    </a:lnTo>
                    <a:lnTo>
                      <a:pt x="2630" y="144"/>
                    </a:lnTo>
                    <a:lnTo>
                      <a:pt x="2623" y="142"/>
                    </a:lnTo>
                    <a:lnTo>
                      <a:pt x="2618" y="140"/>
                    </a:lnTo>
                    <a:lnTo>
                      <a:pt x="2611" y="137"/>
                    </a:lnTo>
                    <a:lnTo>
                      <a:pt x="2600" y="130"/>
                    </a:lnTo>
                    <a:lnTo>
                      <a:pt x="2590" y="121"/>
                    </a:lnTo>
                    <a:lnTo>
                      <a:pt x="2579" y="110"/>
                    </a:lnTo>
                    <a:lnTo>
                      <a:pt x="2567" y="100"/>
                    </a:lnTo>
                    <a:lnTo>
                      <a:pt x="2561" y="95"/>
                    </a:lnTo>
                    <a:lnTo>
                      <a:pt x="2554" y="90"/>
                    </a:lnTo>
                    <a:lnTo>
                      <a:pt x="2547" y="86"/>
                    </a:lnTo>
                    <a:lnTo>
                      <a:pt x="2538" y="83"/>
                    </a:lnTo>
                    <a:lnTo>
                      <a:pt x="2465" y="114"/>
                    </a:lnTo>
                    <a:lnTo>
                      <a:pt x="2462" y="110"/>
                    </a:lnTo>
                    <a:lnTo>
                      <a:pt x="2455" y="104"/>
                    </a:lnTo>
                    <a:lnTo>
                      <a:pt x="2451" y="100"/>
                    </a:lnTo>
                    <a:lnTo>
                      <a:pt x="2446" y="98"/>
                    </a:lnTo>
                    <a:lnTo>
                      <a:pt x="2439" y="95"/>
                    </a:lnTo>
                    <a:lnTo>
                      <a:pt x="2431" y="95"/>
                    </a:lnTo>
                    <a:lnTo>
                      <a:pt x="2410" y="95"/>
                    </a:lnTo>
                    <a:lnTo>
                      <a:pt x="2391" y="98"/>
                    </a:lnTo>
                    <a:lnTo>
                      <a:pt x="2372" y="101"/>
                    </a:lnTo>
                    <a:lnTo>
                      <a:pt x="2354" y="105"/>
                    </a:lnTo>
                    <a:lnTo>
                      <a:pt x="2319" y="117"/>
                    </a:lnTo>
                    <a:lnTo>
                      <a:pt x="2284" y="129"/>
                    </a:lnTo>
                    <a:lnTo>
                      <a:pt x="2250" y="141"/>
                    </a:lnTo>
                    <a:lnTo>
                      <a:pt x="2214" y="152"/>
                    </a:lnTo>
                    <a:lnTo>
                      <a:pt x="2195" y="156"/>
                    </a:lnTo>
                    <a:lnTo>
                      <a:pt x="2175" y="159"/>
                    </a:lnTo>
                    <a:lnTo>
                      <a:pt x="2155" y="161"/>
                    </a:lnTo>
                    <a:lnTo>
                      <a:pt x="2133" y="162"/>
                    </a:lnTo>
                    <a:lnTo>
                      <a:pt x="2134" y="167"/>
                    </a:lnTo>
                    <a:lnTo>
                      <a:pt x="2137" y="173"/>
                    </a:lnTo>
                    <a:lnTo>
                      <a:pt x="2142" y="178"/>
                    </a:lnTo>
                    <a:lnTo>
                      <a:pt x="2149" y="183"/>
                    </a:lnTo>
                    <a:lnTo>
                      <a:pt x="2157" y="187"/>
                    </a:lnTo>
                    <a:lnTo>
                      <a:pt x="2167" y="190"/>
                    </a:lnTo>
                    <a:lnTo>
                      <a:pt x="2175" y="193"/>
                    </a:lnTo>
                    <a:lnTo>
                      <a:pt x="2185" y="193"/>
                    </a:lnTo>
                    <a:lnTo>
                      <a:pt x="2186" y="198"/>
                    </a:lnTo>
                    <a:lnTo>
                      <a:pt x="2187" y="203"/>
                    </a:lnTo>
                    <a:lnTo>
                      <a:pt x="2190" y="208"/>
                    </a:lnTo>
                    <a:lnTo>
                      <a:pt x="2192" y="213"/>
                    </a:lnTo>
                    <a:lnTo>
                      <a:pt x="2198" y="225"/>
                    </a:lnTo>
                    <a:lnTo>
                      <a:pt x="2207" y="235"/>
                    </a:lnTo>
                    <a:lnTo>
                      <a:pt x="2216" y="244"/>
                    </a:lnTo>
                    <a:lnTo>
                      <a:pt x="2225" y="251"/>
                    </a:lnTo>
                    <a:lnTo>
                      <a:pt x="2233" y="257"/>
                    </a:lnTo>
                    <a:lnTo>
                      <a:pt x="2239" y="261"/>
                    </a:lnTo>
                    <a:lnTo>
                      <a:pt x="2233" y="261"/>
                    </a:lnTo>
                    <a:lnTo>
                      <a:pt x="2227" y="260"/>
                    </a:lnTo>
                    <a:lnTo>
                      <a:pt x="2223" y="259"/>
                    </a:lnTo>
                    <a:lnTo>
                      <a:pt x="2217" y="257"/>
                    </a:lnTo>
                    <a:lnTo>
                      <a:pt x="2214" y="254"/>
                    </a:lnTo>
                    <a:lnTo>
                      <a:pt x="2209" y="251"/>
                    </a:lnTo>
                    <a:lnTo>
                      <a:pt x="2206" y="248"/>
                    </a:lnTo>
                    <a:lnTo>
                      <a:pt x="2203" y="244"/>
                    </a:lnTo>
                    <a:lnTo>
                      <a:pt x="2198" y="236"/>
                    </a:lnTo>
                    <a:lnTo>
                      <a:pt x="2195" y="225"/>
                    </a:lnTo>
                    <a:lnTo>
                      <a:pt x="2193" y="213"/>
                    </a:lnTo>
                    <a:lnTo>
                      <a:pt x="2192" y="200"/>
                    </a:lnTo>
                    <a:lnTo>
                      <a:pt x="2190" y="201"/>
                    </a:lnTo>
                    <a:lnTo>
                      <a:pt x="2186" y="202"/>
                    </a:lnTo>
                    <a:lnTo>
                      <a:pt x="2182" y="202"/>
                    </a:lnTo>
                    <a:lnTo>
                      <a:pt x="2179" y="202"/>
                    </a:lnTo>
                    <a:lnTo>
                      <a:pt x="2169" y="200"/>
                    </a:lnTo>
                    <a:lnTo>
                      <a:pt x="2159" y="200"/>
                    </a:lnTo>
                    <a:lnTo>
                      <a:pt x="2150" y="200"/>
                    </a:lnTo>
                    <a:lnTo>
                      <a:pt x="2141" y="202"/>
                    </a:lnTo>
                    <a:lnTo>
                      <a:pt x="2134" y="205"/>
                    </a:lnTo>
                    <a:lnTo>
                      <a:pt x="2126" y="209"/>
                    </a:lnTo>
                    <a:lnTo>
                      <a:pt x="2118" y="212"/>
                    </a:lnTo>
                    <a:lnTo>
                      <a:pt x="2111" y="215"/>
                    </a:lnTo>
                    <a:lnTo>
                      <a:pt x="2102" y="217"/>
                    </a:lnTo>
                    <a:lnTo>
                      <a:pt x="2093" y="218"/>
                    </a:lnTo>
                    <a:lnTo>
                      <a:pt x="2083" y="217"/>
                    </a:lnTo>
                    <a:lnTo>
                      <a:pt x="2073" y="214"/>
                    </a:lnTo>
                    <a:lnTo>
                      <a:pt x="2066" y="210"/>
                    </a:lnTo>
                    <a:lnTo>
                      <a:pt x="2059" y="206"/>
                    </a:lnTo>
                    <a:lnTo>
                      <a:pt x="2020" y="218"/>
                    </a:lnTo>
                    <a:lnTo>
                      <a:pt x="2013" y="218"/>
                    </a:lnTo>
                    <a:lnTo>
                      <a:pt x="2000" y="219"/>
                    </a:lnTo>
                    <a:lnTo>
                      <a:pt x="1992" y="221"/>
                    </a:lnTo>
                    <a:lnTo>
                      <a:pt x="1985" y="223"/>
                    </a:lnTo>
                    <a:lnTo>
                      <a:pt x="1983" y="225"/>
                    </a:lnTo>
                    <a:lnTo>
                      <a:pt x="1981" y="227"/>
                    </a:lnTo>
                    <a:lnTo>
                      <a:pt x="1980" y="229"/>
                    </a:lnTo>
                    <a:lnTo>
                      <a:pt x="1980" y="231"/>
                    </a:lnTo>
                    <a:lnTo>
                      <a:pt x="1980" y="234"/>
                    </a:lnTo>
                    <a:lnTo>
                      <a:pt x="1982" y="238"/>
                    </a:lnTo>
                    <a:lnTo>
                      <a:pt x="1984" y="242"/>
                    </a:lnTo>
                    <a:lnTo>
                      <a:pt x="1988" y="245"/>
                    </a:lnTo>
                    <a:lnTo>
                      <a:pt x="1996" y="253"/>
                    </a:lnTo>
                    <a:lnTo>
                      <a:pt x="2009" y="261"/>
                    </a:lnTo>
                    <a:lnTo>
                      <a:pt x="2023" y="270"/>
                    </a:lnTo>
                    <a:lnTo>
                      <a:pt x="2038" y="278"/>
                    </a:lnTo>
                    <a:lnTo>
                      <a:pt x="2056" y="287"/>
                    </a:lnTo>
                    <a:lnTo>
                      <a:pt x="2074" y="295"/>
                    </a:lnTo>
                    <a:lnTo>
                      <a:pt x="2112" y="311"/>
                    </a:lnTo>
                    <a:lnTo>
                      <a:pt x="2148" y="324"/>
                    </a:lnTo>
                    <a:lnTo>
                      <a:pt x="2178" y="334"/>
                    </a:lnTo>
                    <a:lnTo>
                      <a:pt x="2198" y="342"/>
                    </a:lnTo>
                    <a:lnTo>
                      <a:pt x="2200" y="352"/>
                    </a:lnTo>
                    <a:lnTo>
                      <a:pt x="2202" y="361"/>
                    </a:lnTo>
                    <a:lnTo>
                      <a:pt x="2204" y="369"/>
                    </a:lnTo>
                    <a:lnTo>
                      <a:pt x="2207" y="376"/>
                    </a:lnTo>
                    <a:lnTo>
                      <a:pt x="2216" y="389"/>
                    </a:lnTo>
                    <a:lnTo>
                      <a:pt x="2226" y="403"/>
                    </a:lnTo>
                    <a:lnTo>
                      <a:pt x="2214" y="405"/>
                    </a:lnTo>
                    <a:lnTo>
                      <a:pt x="2203" y="404"/>
                    </a:lnTo>
                    <a:lnTo>
                      <a:pt x="2193" y="402"/>
                    </a:lnTo>
                    <a:lnTo>
                      <a:pt x="2184" y="399"/>
                    </a:lnTo>
                    <a:lnTo>
                      <a:pt x="2177" y="394"/>
                    </a:lnTo>
                    <a:lnTo>
                      <a:pt x="2169" y="387"/>
                    </a:lnTo>
                    <a:lnTo>
                      <a:pt x="2161" y="381"/>
                    </a:lnTo>
                    <a:lnTo>
                      <a:pt x="2155" y="374"/>
                    </a:lnTo>
                    <a:lnTo>
                      <a:pt x="2142" y="360"/>
                    </a:lnTo>
                    <a:lnTo>
                      <a:pt x="2129" y="345"/>
                    </a:lnTo>
                    <a:lnTo>
                      <a:pt x="2123" y="339"/>
                    </a:lnTo>
                    <a:lnTo>
                      <a:pt x="2115" y="332"/>
                    </a:lnTo>
                    <a:lnTo>
                      <a:pt x="2107" y="327"/>
                    </a:lnTo>
                    <a:lnTo>
                      <a:pt x="2100" y="323"/>
                    </a:lnTo>
                    <a:lnTo>
                      <a:pt x="2065" y="315"/>
                    </a:lnTo>
                    <a:lnTo>
                      <a:pt x="2020" y="305"/>
                    </a:lnTo>
                    <a:lnTo>
                      <a:pt x="2009" y="302"/>
                    </a:lnTo>
                    <a:lnTo>
                      <a:pt x="1999" y="298"/>
                    </a:lnTo>
                    <a:lnTo>
                      <a:pt x="1989" y="293"/>
                    </a:lnTo>
                    <a:lnTo>
                      <a:pt x="1980" y="288"/>
                    </a:lnTo>
                    <a:lnTo>
                      <a:pt x="1972" y="281"/>
                    </a:lnTo>
                    <a:lnTo>
                      <a:pt x="1967" y="273"/>
                    </a:lnTo>
                    <a:lnTo>
                      <a:pt x="1964" y="269"/>
                    </a:lnTo>
                    <a:lnTo>
                      <a:pt x="1962" y="265"/>
                    </a:lnTo>
                    <a:lnTo>
                      <a:pt x="1960" y="260"/>
                    </a:lnTo>
                    <a:lnTo>
                      <a:pt x="1960" y="255"/>
                    </a:lnTo>
                    <a:lnTo>
                      <a:pt x="1947" y="255"/>
                    </a:lnTo>
                    <a:lnTo>
                      <a:pt x="1940" y="255"/>
                    </a:lnTo>
                    <a:lnTo>
                      <a:pt x="1933" y="256"/>
                    </a:lnTo>
                    <a:lnTo>
                      <a:pt x="1927" y="258"/>
                    </a:lnTo>
                    <a:lnTo>
                      <a:pt x="1922" y="261"/>
                    </a:lnTo>
                    <a:lnTo>
                      <a:pt x="1916" y="264"/>
                    </a:lnTo>
                    <a:lnTo>
                      <a:pt x="1910" y="267"/>
                    </a:lnTo>
                    <a:lnTo>
                      <a:pt x="1903" y="270"/>
                    </a:lnTo>
                    <a:lnTo>
                      <a:pt x="1895" y="272"/>
                    </a:lnTo>
                    <a:lnTo>
                      <a:pt x="1887" y="273"/>
                    </a:lnTo>
                    <a:lnTo>
                      <a:pt x="1882" y="287"/>
                    </a:lnTo>
                    <a:lnTo>
                      <a:pt x="1879" y="297"/>
                    </a:lnTo>
                    <a:lnTo>
                      <a:pt x="1877" y="301"/>
                    </a:lnTo>
                    <a:lnTo>
                      <a:pt x="1875" y="305"/>
                    </a:lnTo>
                    <a:lnTo>
                      <a:pt x="1871" y="308"/>
                    </a:lnTo>
                    <a:lnTo>
                      <a:pt x="1867" y="310"/>
                    </a:lnTo>
                    <a:lnTo>
                      <a:pt x="1871" y="316"/>
                    </a:lnTo>
                    <a:lnTo>
                      <a:pt x="1876" y="320"/>
                    </a:lnTo>
                    <a:lnTo>
                      <a:pt x="1882" y="325"/>
                    </a:lnTo>
                    <a:lnTo>
                      <a:pt x="1889" y="328"/>
                    </a:lnTo>
                    <a:lnTo>
                      <a:pt x="1903" y="334"/>
                    </a:lnTo>
                    <a:lnTo>
                      <a:pt x="1921" y="340"/>
                    </a:lnTo>
                    <a:lnTo>
                      <a:pt x="1959" y="349"/>
                    </a:lnTo>
                    <a:lnTo>
                      <a:pt x="2000" y="360"/>
                    </a:lnTo>
                    <a:lnTo>
                      <a:pt x="1954" y="360"/>
                    </a:lnTo>
                    <a:lnTo>
                      <a:pt x="1929" y="354"/>
                    </a:lnTo>
                    <a:lnTo>
                      <a:pt x="1906" y="349"/>
                    </a:lnTo>
                    <a:lnTo>
                      <a:pt x="1886" y="344"/>
                    </a:lnTo>
                    <a:lnTo>
                      <a:pt x="1866" y="338"/>
                    </a:lnTo>
                    <a:lnTo>
                      <a:pt x="1857" y="333"/>
                    </a:lnTo>
                    <a:lnTo>
                      <a:pt x="1849" y="328"/>
                    </a:lnTo>
                    <a:lnTo>
                      <a:pt x="1842" y="322"/>
                    </a:lnTo>
                    <a:lnTo>
                      <a:pt x="1835" y="315"/>
                    </a:lnTo>
                    <a:lnTo>
                      <a:pt x="1828" y="307"/>
                    </a:lnTo>
                    <a:lnTo>
                      <a:pt x="1823" y="298"/>
                    </a:lnTo>
                    <a:lnTo>
                      <a:pt x="1817" y="287"/>
                    </a:lnTo>
                    <a:lnTo>
                      <a:pt x="1814" y="273"/>
                    </a:lnTo>
                    <a:lnTo>
                      <a:pt x="1787" y="273"/>
                    </a:lnTo>
                    <a:lnTo>
                      <a:pt x="1787" y="282"/>
                    </a:lnTo>
                    <a:lnTo>
                      <a:pt x="1786" y="288"/>
                    </a:lnTo>
                    <a:lnTo>
                      <a:pt x="1785" y="293"/>
                    </a:lnTo>
                    <a:lnTo>
                      <a:pt x="1782" y="298"/>
                    </a:lnTo>
                    <a:lnTo>
                      <a:pt x="1776" y="306"/>
                    </a:lnTo>
                    <a:lnTo>
                      <a:pt x="1767" y="316"/>
                    </a:lnTo>
                    <a:lnTo>
                      <a:pt x="1771" y="323"/>
                    </a:lnTo>
                    <a:lnTo>
                      <a:pt x="1775" y="328"/>
                    </a:lnTo>
                    <a:lnTo>
                      <a:pt x="1779" y="332"/>
                    </a:lnTo>
                    <a:lnTo>
                      <a:pt x="1785" y="336"/>
                    </a:lnTo>
                    <a:lnTo>
                      <a:pt x="1793" y="342"/>
                    </a:lnTo>
                    <a:lnTo>
                      <a:pt x="1803" y="346"/>
                    </a:lnTo>
                    <a:lnTo>
                      <a:pt x="1813" y="351"/>
                    </a:lnTo>
                    <a:lnTo>
                      <a:pt x="1823" y="358"/>
                    </a:lnTo>
                    <a:lnTo>
                      <a:pt x="1827" y="363"/>
                    </a:lnTo>
                    <a:lnTo>
                      <a:pt x="1832" y="369"/>
                    </a:lnTo>
                    <a:lnTo>
                      <a:pt x="1836" y="376"/>
                    </a:lnTo>
                    <a:lnTo>
                      <a:pt x="1841" y="384"/>
                    </a:lnTo>
                    <a:lnTo>
                      <a:pt x="1842" y="389"/>
                    </a:lnTo>
                    <a:lnTo>
                      <a:pt x="1843" y="396"/>
                    </a:lnTo>
                    <a:lnTo>
                      <a:pt x="1844" y="402"/>
                    </a:lnTo>
                    <a:lnTo>
                      <a:pt x="1844" y="409"/>
                    </a:lnTo>
                    <a:lnTo>
                      <a:pt x="1844" y="415"/>
                    </a:lnTo>
                    <a:lnTo>
                      <a:pt x="1844" y="420"/>
                    </a:lnTo>
                    <a:lnTo>
                      <a:pt x="1845" y="424"/>
                    </a:lnTo>
                    <a:lnTo>
                      <a:pt x="1847" y="427"/>
                    </a:lnTo>
                    <a:lnTo>
                      <a:pt x="1859" y="436"/>
                    </a:lnTo>
                    <a:lnTo>
                      <a:pt x="1868" y="444"/>
                    </a:lnTo>
                    <a:lnTo>
                      <a:pt x="1872" y="448"/>
                    </a:lnTo>
                    <a:lnTo>
                      <a:pt x="1878" y="451"/>
                    </a:lnTo>
                    <a:lnTo>
                      <a:pt x="1884" y="452"/>
                    </a:lnTo>
                    <a:lnTo>
                      <a:pt x="1893" y="453"/>
                    </a:lnTo>
                    <a:lnTo>
                      <a:pt x="1902" y="452"/>
                    </a:lnTo>
                    <a:lnTo>
                      <a:pt x="1910" y="450"/>
                    </a:lnTo>
                    <a:lnTo>
                      <a:pt x="1917" y="446"/>
                    </a:lnTo>
                    <a:lnTo>
                      <a:pt x="1923" y="443"/>
                    </a:lnTo>
                    <a:lnTo>
                      <a:pt x="1929" y="439"/>
                    </a:lnTo>
                    <a:lnTo>
                      <a:pt x="1936" y="436"/>
                    </a:lnTo>
                    <a:lnTo>
                      <a:pt x="1944" y="434"/>
                    </a:lnTo>
                    <a:lnTo>
                      <a:pt x="1954" y="433"/>
                    </a:lnTo>
                    <a:lnTo>
                      <a:pt x="1961" y="434"/>
                    </a:lnTo>
                    <a:lnTo>
                      <a:pt x="1970" y="435"/>
                    </a:lnTo>
                    <a:lnTo>
                      <a:pt x="1978" y="437"/>
                    </a:lnTo>
                    <a:lnTo>
                      <a:pt x="1985" y="439"/>
                    </a:lnTo>
                    <a:lnTo>
                      <a:pt x="1999" y="445"/>
                    </a:lnTo>
                    <a:lnTo>
                      <a:pt x="2013" y="453"/>
                    </a:lnTo>
                    <a:lnTo>
                      <a:pt x="2027" y="459"/>
                    </a:lnTo>
                    <a:lnTo>
                      <a:pt x="2041" y="465"/>
                    </a:lnTo>
                    <a:lnTo>
                      <a:pt x="2048" y="467"/>
                    </a:lnTo>
                    <a:lnTo>
                      <a:pt x="2056" y="469"/>
                    </a:lnTo>
                    <a:lnTo>
                      <a:pt x="2065" y="470"/>
                    </a:lnTo>
                    <a:lnTo>
                      <a:pt x="2073" y="471"/>
                    </a:lnTo>
                    <a:lnTo>
                      <a:pt x="2076" y="482"/>
                    </a:lnTo>
                    <a:lnTo>
                      <a:pt x="2078" y="492"/>
                    </a:lnTo>
                    <a:lnTo>
                      <a:pt x="2082" y="503"/>
                    </a:lnTo>
                    <a:lnTo>
                      <a:pt x="2086" y="511"/>
                    </a:lnTo>
                    <a:lnTo>
                      <a:pt x="2090" y="515"/>
                    </a:lnTo>
                    <a:lnTo>
                      <a:pt x="2093" y="518"/>
                    </a:lnTo>
                    <a:lnTo>
                      <a:pt x="2097" y="522"/>
                    </a:lnTo>
                    <a:lnTo>
                      <a:pt x="2102" y="525"/>
                    </a:lnTo>
                    <a:lnTo>
                      <a:pt x="2106" y="527"/>
                    </a:lnTo>
                    <a:lnTo>
                      <a:pt x="2113" y="529"/>
                    </a:lnTo>
                    <a:lnTo>
                      <a:pt x="2118" y="531"/>
                    </a:lnTo>
                    <a:lnTo>
                      <a:pt x="2126" y="532"/>
                    </a:lnTo>
                    <a:lnTo>
                      <a:pt x="2111" y="532"/>
                    </a:lnTo>
                    <a:lnTo>
                      <a:pt x="2100" y="532"/>
                    </a:lnTo>
                    <a:lnTo>
                      <a:pt x="2093" y="532"/>
                    </a:lnTo>
                    <a:lnTo>
                      <a:pt x="2086" y="531"/>
                    </a:lnTo>
                    <a:lnTo>
                      <a:pt x="2081" y="530"/>
                    </a:lnTo>
                    <a:lnTo>
                      <a:pt x="2076" y="529"/>
                    </a:lnTo>
                    <a:lnTo>
                      <a:pt x="2067" y="524"/>
                    </a:lnTo>
                    <a:lnTo>
                      <a:pt x="2059" y="519"/>
                    </a:lnTo>
                    <a:lnTo>
                      <a:pt x="2052" y="513"/>
                    </a:lnTo>
                    <a:lnTo>
                      <a:pt x="2046" y="506"/>
                    </a:lnTo>
                    <a:lnTo>
                      <a:pt x="2040" y="497"/>
                    </a:lnTo>
                    <a:lnTo>
                      <a:pt x="2035" y="489"/>
                    </a:lnTo>
                    <a:lnTo>
                      <a:pt x="2030" y="481"/>
                    </a:lnTo>
                    <a:lnTo>
                      <a:pt x="2024" y="473"/>
                    </a:lnTo>
                    <a:lnTo>
                      <a:pt x="2017" y="466"/>
                    </a:lnTo>
                    <a:lnTo>
                      <a:pt x="2011" y="460"/>
                    </a:lnTo>
                    <a:lnTo>
                      <a:pt x="2002" y="454"/>
                    </a:lnTo>
                    <a:lnTo>
                      <a:pt x="1992" y="450"/>
                    </a:lnTo>
                    <a:lnTo>
                      <a:pt x="1980" y="448"/>
                    </a:lnTo>
                    <a:lnTo>
                      <a:pt x="1967" y="446"/>
                    </a:lnTo>
                    <a:lnTo>
                      <a:pt x="1959" y="446"/>
                    </a:lnTo>
                    <a:lnTo>
                      <a:pt x="1953" y="449"/>
                    </a:lnTo>
                    <a:lnTo>
                      <a:pt x="1946" y="451"/>
                    </a:lnTo>
                    <a:lnTo>
                      <a:pt x="1939" y="453"/>
                    </a:lnTo>
                    <a:lnTo>
                      <a:pt x="1927" y="459"/>
                    </a:lnTo>
                    <a:lnTo>
                      <a:pt x="1913" y="465"/>
                    </a:lnTo>
                    <a:lnTo>
                      <a:pt x="1918" y="477"/>
                    </a:lnTo>
                    <a:lnTo>
                      <a:pt x="1932" y="499"/>
                    </a:lnTo>
                    <a:lnTo>
                      <a:pt x="1939" y="512"/>
                    </a:lnTo>
                    <a:lnTo>
                      <a:pt x="1947" y="523"/>
                    </a:lnTo>
                    <a:lnTo>
                      <a:pt x="1954" y="532"/>
                    </a:lnTo>
                    <a:lnTo>
                      <a:pt x="1960" y="538"/>
                    </a:lnTo>
                    <a:lnTo>
                      <a:pt x="1945" y="554"/>
                    </a:lnTo>
                    <a:lnTo>
                      <a:pt x="1929" y="573"/>
                    </a:lnTo>
                    <a:lnTo>
                      <a:pt x="1924" y="578"/>
                    </a:lnTo>
                    <a:lnTo>
                      <a:pt x="1918" y="581"/>
                    </a:lnTo>
                    <a:lnTo>
                      <a:pt x="1913" y="585"/>
                    </a:lnTo>
                    <a:lnTo>
                      <a:pt x="1906" y="588"/>
                    </a:lnTo>
                    <a:lnTo>
                      <a:pt x="1900" y="590"/>
                    </a:lnTo>
                    <a:lnTo>
                      <a:pt x="1892" y="592"/>
                    </a:lnTo>
                    <a:lnTo>
                      <a:pt x="1883" y="593"/>
                    </a:lnTo>
                    <a:lnTo>
                      <a:pt x="1873" y="594"/>
                    </a:lnTo>
                    <a:lnTo>
                      <a:pt x="1855" y="595"/>
                    </a:lnTo>
                    <a:lnTo>
                      <a:pt x="1838" y="597"/>
                    </a:lnTo>
                    <a:lnTo>
                      <a:pt x="1823" y="600"/>
                    </a:lnTo>
                    <a:lnTo>
                      <a:pt x="1810" y="603"/>
                    </a:lnTo>
                    <a:lnTo>
                      <a:pt x="1797" y="604"/>
                    </a:lnTo>
                    <a:lnTo>
                      <a:pt x="1785" y="604"/>
                    </a:lnTo>
                    <a:lnTo>
                      <a:pt x="1779" y="603"/>
                    </a:lnTo>
                    <a:lnTo>
                      <a:pt x="1772" y="601"/>
                    </a:lnTo>
                    <a:lnTo>
                      <a:pt x="1767" y="598"/>
                    </a:lnTo>
                    <a:lnTo>
                      <a:pt x="1760" y="594"/>
                    </a:lnTo>
                    <a:lnTo>
                      <a:pt x="1778" y="593"/>
                    </a:lnTo>
                    <a:lnTo>
                      <a:pt x="1793" y="591"/>
                    </a:lnTo>
                    <a:lnTo>
                      <a:pt x="1806" y="589"/>
                    </a:lnTo>
                    <a:lnTo>
                      <a:pt x="1821" y="588"/>
                    </a:lnTo>
                    <a:lnTo>
                      <a:pt x="1826" y="587"/>
                    </a:lnTo>
                    <a:lnTo>
                      <a:pt x="1832" y="586"/>
                    </a:lnTo>
                    <a:lnTo>
                      <a:pt x="1837" y="585"/>
                    </a:lnTo>
                    <a:lnTo>
                      <a:pt x="1843" y="583"/>
                    </a:lnTo>
                    <a:lnTo>
                      <a:pt x="1847" y="580"/>
                    </a:lnTo>
                    <a:lnTo>
                      <a:pt x="1852" y="577"/>
                    </a:lnTo>
                    <a:lnTo>
                      <a:pt x="1856" y="573"/>
                    </a:lnTo>
                    <a:lnTo>
                      <a:pt x="1859" y="569"/>
                    </a:lnTo>
                    <a:lnTo>
                      <a:pt x="1866" y="560"/>
                    </a:lnTo>
                    <a:lnTo>
                      <a:pt x="1870" y="548"/>
                    </a:lnTo>
                    <a:lnTo>
                      <a:pt x="1872" y="538"/>
                    </a:lnTo>
                    <a:lnTo>
                      <a:pt x="1873" y="526"/>
                    </a:lnTo>
                    <a:lnTo>
                      <a:pt x="1873" y="520"/>
                    </a:lnTo>
                    <a:lnTo>
                      <a:pt x="1873" y="512"/>
                    </a:lnTo>
                    <a:lnTo>
                      <a:pt x="1873" y="499"/>
                    </a:lnTo>
                    <a:lnTo>
                      <a:pt x="1873" y="483"/>
                    </a:lnTo>
                    <a:lnTo>
                      <a:pt x="1860" y="480"/>
                    </a:lnTo>
                    <a:lnTo>
                      <a:pt x="1849" y="476"/>
                    </a:lnTo>
                    <a:lnTo>
                      <a:pt x="1839" y="470"/>
                    </a:lnTo>
                    <a:lnTo>
                      <a:pt x="1832" y="464"/>
                    </a:lnTo>
                    <a:lnTo>
                      <a:pt x="1824" y="457"/>
                    </a:lnTo>
                    <a:lnTo>
                      <a:pt x="1817" y="449"/>
                    </a:lnTo>
                    <a:lnTo>
                      <a:pt x="1812" y="440"/>
                    </a:lnTo>
                    <a:lnTo>
                      <a:pt x="1806" y="431"/>
                    </a:lnTo>
                    <a:lnTo>
                      <a:pt x="1796" y="413"/>
                    </a:lnTo>
                    <a:lnTo>
                      <a:pt x="1785" y="396"/>
                    </a:lnTo>
                    <a:lnTo>
                      <a:pt x="1778" y="387"/>
                    </a:lnTo>
                    <a:lnTo>
                      <a:pt x="1771" y="379"/>
                    </a:lnTo>
                    <a:lnTo>
                      <a:pt x="1764" y="372"/>
                    </a:lnTo>
                    <a:lnTo>
                      <a:pt x="1754" y="366"/>
                    </a:lnTo>
                    <a:lnTo>
                      <a:pt x="1708" y="348"/>
                    </a:lnTo>
                    <a:lnTo>
                      <a:pt x="1705" y="342"/>
                    </a:lnTo>
                    <a:lnTo>
                      <a:pt x="1707" y="333"/>
                    </a:lnTo>
                    <a:lnTo>
                      <a:pt x="1708" y="324"/>
                    </a:lnTo>
                    <a:lnTo>
                      <a:pt x="1709" y="313"/>
                    </a:lnTo>
                    <a:lnTo>
                      <a:pt x="1710" y="303"/>
                    </a:lnTo>
                    <a:lnTo>
                      <a:pt x="1709" y="294"/>
                    </a:lnTo>
                    <a:lnTo>
                      <a:pt x="1708" y="290"/>
                    </a:lnTo>
                    <a:lnTo>
                      <a:pt x="1707" y="286"/>
                    </a:lnTo>
                    <a:lnTo>
                      <a:pt x="1704" y="283"/>
                    </a:lnTo>
                    <a:lnTo>
                      <a:pt x="1701" y="279"/>
                    </a:lnTo>
                    <a:lnTo>
                      <a:pt x="1698" y="276"/>
                    </a:lnTo>
                    <a:lnTo>
                      <a:pt x="1693" y="273"/>
                    </a:lnTo>
                    <a:lnTo>
                      <a:pt x="1689" y="271"/>
                    </a:lnTo>
                    <a:lnTo>
                      <a:pt x="1682" y="269"/>
                    </a:lnTo>
                    <a:lnTo>
                      <a:pt x="1669" y="266"/>
                    </a:lnTo>
                    <a:lnTo>
                      <a:pt x="1654" y="263"/>
                    </a:lnTo>
                    <a:lnTo>
                      <a:pt x="1618" y="261"/>
                    </a:lnTo>
                    <a:lnTo>
                      <a:pt x="1581" y="261"/>
                    </a:lnTo>
                    <a:lnTo>
                      <a:pt x="1596" y="257"/>
                    </a:lnTo>
                    <a:lnTo>
                      <a:pt x="1609" y="253"/>
                    </a:lnTo>
                    <a:lnTo>
                      <a:pt x="1613" y="249"/>
                    </a:lnTo>
                    <a:lnTo>
                      <a:pt x="1618" y="245"/>
                    </a:lnTo>
                    <a:lnTo>
                      <a:pt x="1620" y="239"/>
                    </a:lnTo>
                    <a:lnTo>
                      <a:pt x="1621" y="231"/>
                    </a:lnTo>
                    <a:lnTo>
                      <a:pt x="1608" y="231"/>
                    </a:lnTo>
                    <a:lnTo>
                      <a:pt x="1596" y="231"/>
                    </a:lnTo>
                    <a:lnTo>
                      <a:pt x="1581" y="231"/>
                    </a:lnTo>
                    <a:lnTo>
                      <a:pt x="1562" y="231"/>
                    </a:lnTo>
                    <a:lnTo>
                      <a:pt x="1559" y="246"/>
                    </a:lnTo>
                    <a:lnTo>
                      <a:pt x="1555" y="263"/>
                    </a:lnTo>
                    <a:lnTo>
                      <a:pt x="1550" y="279"/>
                    </a:lnTo>
                    <a:lnTo>
                      <a:pt x="1548" y="292"/>
                    </a:lnTo>
                    <a:lnTo>
                      <a:pt x="1548" y="294"/>
                    </a:lnTo>
                    <a:lnTo>
                      <a:pt x="1550" y="295"/>
                    </a:lnTo>
                    <a:lnTo>
                      <a:pt x="1552" y="295"/>
                    </a:lnTo>
                    <a:lnTo>
                      <a:pt x="1555" y="295"/>
                    </a:lnTo>
                    <a:lnTo>
                      <a:pt x="1559" y="293"/>
                    </a:lnTo>
                    <a:lnTo>
                      <a:pt x="1562" y="292"/>
                    </a:lnTo>
                    <a:lnTo>
                      <a:pt x="1562" y="323"/>
                    </a:lnTo>
                    <a:lnTo>
                      <a:pt x="1552" y="327"/>
                    </a:lnTo>
                    <a:lnTo>
                      <a:pt x="1543" y="331"/>
                    </a:lnTo>
                    <a:lnTo>
                      <a:pt x="1537" y="332"/>
                    </a:lnTo>
                    <a:lnTo>
                      <a:pt x="1531" y="334"/>
                    </a:lnTo>
                    <a:lnTo>
                      <a:pt x="1524" y="334"/>
                    </a:lnTo>
                    <a:lnTo>
                      <a:pt x="1514" y="336"/>
                    </a:lnTo>
                    <a:lnTo>
                      <a:pt x="1514" y="345"/>
                    </a:lnTo>
                    <a:lnTo>
                      <a:pt x="1514" y="354"/>
                    </a:lnTo>
                    <a:lnTo>
                      <a:pt x="1532" y="375"/>
                    </a:lnTo>
                    <a:lnTo>
                      <a:pt x="1555" y="404"/>
                    </a:lnTo>
                    <a:lnTo>
                      <a:pt x="1562" y="411"/>
                    </a:lnTo>
                    <a:lnTo>
                      <a:pt x="1569" y="418"/>
                    </a:lnTo>
                    <a:lnTo>
                      <a:pt x="1577" y="424"/>
                    </a:lnTo>
                    <a:lnTo>
                      <a:pt x="1585" y="429"/>
                    </a:lnTo>
                    <a:lnTo>
                      <a:pt x="1593" y="433"/>
                    </a:lnTo>
                    <a:lnTo>
                      <a:pt x="1602" y="437"/>
                    </a:lnTo>
                    <a:lnTo>
                      <a:pt x="1611" y="439"/>
                    </a:lnTo>
                    <a:lnTo>
                      <a:pt x="1621" y="439"/>
                    </a:lnTo>
                    <a:lnTo>
                      <a:pt x="1622" y="445"/>
                    </a:lnTo>
                    <a:lnTo>
                      <a:pt x="1623" y="451"/>
                    </a:lnTo>
                    <a:lnTo>
                      <a:pt x="1625" y="455"/>
                    </a:lnTo>
                    <a:lnTo>
                      <a:pt x="1629" y="458"/>
                    </a:lnTo>
                    <a:lnTo>
                      <a:pt x="1636" y="465"/>
                    </a:lnTo>
                    <a:lnTo>
                      <a:pt x="1645" y="471"/>
                    </a:lnTo>
                    <a:lnTo>
                      <a:pt x="1654" y="477"/>
                    </a:lnTo>
                    <a:lnTo>
                      <a:pt x="1663" y="483"/>
                    </a:lnTo>
                    <a:lnTo>
                      <a:pt x="1667" y="487"/>
                    </a:lnTo>
                    <a:lnTo>
                      <a:pt x="1670" y="491"/>
                    </a:lnTo>
                    <a:lnTo>
                      <a:pt x="1673" y="496"/>
                    </a:lnTo>
                    <a:lnTo>
                      <a:pt x="1674" y="501"/>
                    </a:lnTo>
                    <a:lnTo>
                      <a:pt x="1667" y="501"/>
                    </a:lnTo>
                    <a:lnTo>
                      <a:pt x="1654" y="501"/>
                    </a:lnTo>
                    <a:lnTo>
                      <a:pt x="1645" y="499"/>
                    </a:lnTo>
                    <a:lnTo>
                      <a:pt x="1625" y="494"/>
                    </a:lnTo>
                    <a:lnTo>
                      <a:pt x="1599" y="487"/>
                    </a:lnTo>
                    <a:lnTo>
                      <a:pt x="1568" y="478"/>
                    </a:lnTo>
                    <a:lnTo>
                      <a:pt x="1539" y="468"/>
                    </a:lnTo>
                    <a:lnTo>
                      <a:pt x="1513" y="458"/>
                    </a:lnTo>
                    <a:lnTo>
                      <a:pt x="1502" y="453"/>
                    </a:lnTo>
                    <a:lnTo>
                      <a:pt x="1495" y="448"/>
                    </a:lnTo>
                    <a:lnTo>
                      <a:pt x="1492" y="445"/>
                    </a:lnTo>
                    <a:lnTo>
                      <a:pt x="1490" y="443"/>
                    </a:lnTo>
                    <a:lnTo>
                      <a:pt x="1488" y="441"/>
                    </a:lnTo>
                    <a:lnTo>
                      <a:pt x="1488" y="439"/>
                    </a:lnTo>
                    <a:lnTo>
                      <a:pt x="1467" y="439"/>
                    </a:lnTo>
                    <a:lnTo>
                      <a:pt x="1432" y="436"/>
                    </a:lnTo>
                    <a:lnTo>
                      <a:pt x="1389" y="432"/>
                    </a:lnTo>
                    <a:lnTo>
                      <a:pt x="1343" y="425"/>
                    </a:lnTo>
                    <a:lnTo>
                      <a:pt x="1320" y="421"/>
                    </a:lnTo>
                    <a:lnTo>
                      <a:pt x="1298" y="417"/>
                    </a:lnTo>
                    <a:lnTo>
                      <a:pt x="1277" y="412"/>
                    </a:lnTo>
                    <a:lnTo>
                      <a:pt x="1260" y="406"/>
                    </a:lnTo>
                    <a:lnTo>
                      <a:pt x="1251" y="403"/>
                    </a:lnTo>
                    <a:lnTo>
                      <a:pt x="1244" y="400"/>
                    </a:lnTo>
                    <a:lnTo>
                      <a:pt x="1238" y="397"/>
                    </a:lnTo>
                    <a:lnTo>
                      <a:pt x="1232" y="394"/>
                    </a:lnTo>
                    <a:lnTo>
                      <a:pt x="1228" y="389"/>
                    </a:lnTo>
                    <a:lnTo>
                      <a:pt x="1225" y="386"/>
                    </a:lnTo>
                    <a:lnTo>
                      <a:pt x="1223" y="382"/>
                    </a:lnTo>
                    <a:lnTo>
                      <a:pt x="1222" y="378"/>
                    </a:lnTo>
                    <a:lnTo>
                      <a:pt x="1210" y="381"/>
                    </a:lnTo>
                    <a:lnTo>
                      <a:pt x="1203" y="384"/>
                    </a:lnTo>
                    <a:lnTo>
                      <a:pt x="1203" y="389"/>
                    </a:lnTo>
                    <a:lnTo>
                      <a:pt x="1204" y="395"/>
                    </a:lnTo>
                    <a:lnTo>
                      <a:pt x="1205" y="399"/>
                    </a:lnTo>
                    <a:lnTo>
                      <a:pt x="1207" y="403"/>
                    </a:lnTo>
                    <a:lnTo>
                      <a:pt x="1211" y="410"/>
                    </a:lnTo>
                    <a:lnTo>
                      <a:pt x="1218" y="416"/>
                    </a:lnTo>
                    <a:lnTo>
                      <a:pt x="1225" y="421"/>
                    </a:lnTo>
                    <a:lnTo>
                      <a:pt x="1233" y="425"/>
                    </a:lnTo>
                    <a:lnTo>
                      <a:pt x="1243" y="429"/>
                    </a:lnTo>
                    <a:lnTo>
                      <a:pt x="1253" y="433"/>
                    </a:lnTo>
                    <a:lnTo>
                      <a:pt x="1274" y="442"/>
                    </a:lnTo>
                    <a:lnTo>
                      <a:pt x="1295" y="452"/>
                    </a:lnTo>
                    <a:lnTo>
                      <a:pt x="1305" y="458"/>
                    </a:lnTo>
                    <a:lnTo>
                      <a:pt x="1313" y="465"/>
                    </a:lnTo>
                    <a:lnTo>
                      <a:pt x="1322" y="473"/>
                    </a:lnTo>
                    <a:lnTo>
                      <a:pt x="1329" y="483"/>
                    </a:lnTo>
                    <a:lnTo>
                      <a:pt x="1319" y="483"/>
                    </a:lnTo>
                    <a:lnTo>
                      <a:pt x="1309" y="483"/>
                    </a:lnTo>
                    <a:lnTo>
                      <a:pt x="1297" y="481"/>
                    </a:lnTo>
                    <a:lnTo>
                      <a:pt x="1281" y="477"/>
                    </a:lnTo>
                    <a:lnTo>
                      <a:pt x="1272" y="475"/>
                    </a:lnTo>
                    <a:lnTo>
                      <a:pt x="1262" y="473"/>
                    </a:lnTo>
                    <a:lnTo>
                      <a:pt x="1252" y="471"/>
                    </a:lnTo>
                    <a:lnTo>
                      <a:pt x="1242" y="471"/>
                    </a:lnTo>
                    <a:lnTo>
                      <a:pt x="1232" y="471"/>
                    </a:lnTo>
                    <a:lnTo>
                      <a:pt x="1221" y="473"/>
                    </a:lnTo>
                    <a:lnTo>
                      <a:pt x="1210" y="475"/>
                    </a:lnTo>
                    <a:lnTo>
                      <a:pt x="1198" y="477"/>
                    </a:lnTo>
                    <a:lnTo>
                      <a:pt x="1174" y="484"/>
                    </a:lnTo>
                    <a:lnTo>
                      <a:pt x="1149" y="492"/>
                    </a:lnTo>
                    <a:lnTo>
                      <a:pt x="1122" y="500"/>
                    </a:lnTo>
                    <a:lnTo>
                      <a:pt x="1097" y="508"/>
                    </a:lnTo>
                    <a:lnTo>
                      <a:pt x="1085" y="510"/>
                    </a:lnTo>
                    <a:lnTo>
                      <a:pt x="1073" y="512"/>
                    </a:lnTo>
                    <a:lnTo>
                      <a:pt x="1061" y="514"/>
                    </a:lnTo>
                    <a:lnTo>
                      <a:pt x="1050" y="514"/>
                    </a:lnTo>
                    <a:lnTo>
                      <a:pt x="1046" y="513"/>
                    </a:lnTo>
                    <a:lnTo>
                      <a:pt x="1042" y="511"/>
                    </a:lnTo>
                    <a:lnTo>
                      <a:pt x="1040" y="507"/>
                    </a:lnTo>
                    <a:lnTo>
                      <a:pt x="1040" y="503"/>
                    </a:lnTo>
                    <a:lnTo>
                      <a:pt x="1040" y="496"/>
                    </a:lnTo>
                    <a:lnTo>
                      <a:pt x="1042" y="490"/>
                    </a:lnTo>
                    <a:lnTo>
                      <a:pt x="1046" y="484"/>
                    </a:lnTo>
                    <a:lnTo>
                      <a:pt x="1050" y="477"/>
                    </a:lnTo>
                    <a:lnTo>
                      <a:pt x="1040" y="473"/>
                    </a:lnTo>
                    <a:lnTo>
                      <a:pt x="1030" y="472"/>
                    </a:lnTo>
                    <a:lnTo>
                      <a:pt x="1019" y="471"/>
                    </a:lnTo>
                    <a:lnTo>
                      <a:pt x="1009" y="471"/>
                    </a:lnTo>
                    <a:lnTo>
                      <a:pt x="1007" y="475"/>
                    </a:lnTo>
                    <a:lnTo>
                      <a:pt x="1004" y="477"/>
                    </a:lnTo>
                    <a:lnTo>
                      <a:pt x="999" y="479"/>
                    </a:lnTo>
                    <a:lnTo>
                      <a:pt x="994" y="480"/>
                    </a:lnTo>
                    <a:lnTo>
                      <a:pt x="984" y="480"/>
                    </a:lnTo>
                    <a:lnTo>
                      <a:pt x="972" y="479"/>
                    </a:lnTo>
                    <a:lnTo>
                      <a:pt x="961" y="477"/>
                    </a:lnTo>
                    <a:lnTo>
                      <a:pt x="949" y="477"/>
                    </a:lnTo>
                    <a:lnTo>
                      <a:pt x="943" y="477"/>
                    </a:lnTo>
                    <a:lnTo>
                      <a:pt x="939" y="478"/>
                    </a:lnTo>
                    <a:lnTo>
                      <a:pt x="934" y="480"/>
                    </a:lnTo>
                    <a:lnTo>
                      <a:pt x="930" y="483"/>
                    </a:lnTo>
                    <a:lnTo>
                      <a:pt x="924" y="489"/>
                    </a:lnTo>
                    <a:lnTo>
                      <a:pt x="916" y="495"/>
                    </a:lnTo>
                    <a:lnTo>
                      <a:pt x="908" y="500"/>
                    </a:lnTo>
                    <a:lnTo>
                      <a:pt x="900" y="505"/>
                    </a:lnTo>
                    <a:lnTo>
                      <a:pt x="882" y="513"/>
                    </a:lnTo>
                    <a:lnTo>
                      <a:pt x="864" y="522"/>
                    </a:lnTo>
                    <a:lnTo>
                      <a:pt x="857" y="526"/>
                    </a:lnTo>
                    <a:lnTo>
                      <a:pt x="849" y="532"/>
                    </a:lnTo>
                    <a:lnTo>
                      <a:pt x="841" y="538"/>
                    </a:lnTo>
                    <a:lnTo>
                      <a:pt x="836" y="545"/>
                    </a:lnTo>
                    <a:lnTo>
                      <a:pt x="830" y="553"/>
                    </a:lnTo>
                    <a:lnTo>
                      <a:pt x="827" y="564"/>
                    </a:lnTo>
                    <a:lnTo>
                      <a:pt x="825" y="575"/>
                    </a:lnTo>
                    <a:lnTo>
                      <a:pt x="824" y="588"/>
                    </a:lnTo>
                    <a:lnTo>
                      <a:pt x="810" y="584"/>
                    </a:lnTo>
                    <a:lnTo>
                      <a:pt x="797" y="581"/>
                    </a:lnTo>
                    <a:lnTo>
                      <a:pt x="791" y="581"/>
                    </a:lnTo>
                    <a:lnTo>
                      <a:pt x="784" y="582"/>
                    </a:lnTo>
                    <a:lnTo>
                      <a:pt x="778" y="584"/>
                    </a:lnTo>
                    <a:lnTo>
                      <a:pt x="771" y="588"/>
                    </a:lnTo>
                    <a:lnTo>
                      <a:pt x="758" y="582"/>
                    </a:lnTo>
                    <a:lnTo>
                      <a:pt x="740" y="575"/>
                    </a:lnTo>
                    <a:lnTo>
                      <a:pt x="732" y="571"/>
                    </a:lnTo>
                    <a:lnTo>
                      <a:pt x="724" y="566"/>
                    </a:lnTo>
                    <a:lnTo>
                      <a:pt x="716" y="562"/>
                    </a:lnTo>
                    <a:lnTo>
                      <a:pt x="711" y="556"/>
                    </a:lnTo>
                    <a:lnTo>
                      <a:pt x="711" y="526"/>
                    </a:lnTo>
                    <a:lnTo>
                      <a:pt x="721" y="526"/>
                    </a:lnTo>
                    <a:lnTo>
                      <a:pt x="730" y="526"/>
                    </a:lnTo>
                    <a:lnTo>
                      <a:pt x="738" y="526"/>
                    </a:lnTo>
                    <a:lnTo>
                      <a:pt x="744" y="526"/>
                    </a:lnTo>
                    <a:lnTo>
                      <a:pt x="740" y="516"/>
                    </a:lnTo>
                    <a:lnTo>
                      <a:pt x="736" y="507"/>
                    </a:lnTo>
                    <a:lnTo>
                      <a:pt x="730" y="499"/>
                    </a:lnTo>
                    <a:lnTo>
                      <a:pt x="723" y="493"/>
                    </a:lnTo>
                    <a:lnTo>
                      <a:pt x="714" y="488"/>
                    </a:lnTo>
                    <a:lnTo>
                      <a:pt x="704" y="485"/>
                    </a:lnTo>
                    <a:lnTo>
                      <a:pt x="692" y="483"/>
                    </a:lnTo>
                    <a:lnTo>
                      <a:pt x="678" y="483"/>
                    </a:lnTo>
                    <a:lnTo>
                      <a:pt x="668" y="483"/>
                    </a:lnTo>
                    <a:lnTo>
                      <a:pt x="656" y="483"/>
                    </a:lnTo>
                    <a:lnTo>
                      <a:pt x="643" y="483"/>
                    </a:lnTo>
                    <a:lnTo>
                      <a:pt x="624" y="483"/>
                    </a:lnTo>
                    <a:lnTo>
                      <a:pt x="627" y="487"/>
                    </a:lnTo>
                    <a:lnTo>
                      <a:pt x="632" y="491"/>
                    </a:lnTo>
                    <a:lnTo>
                      <a:pt x="636" y="495"/>
                    </a:lnTo>
                    <a:lnTo>
                      <a:pt x="640" y="498"/>
                    </a:lnTo>
                    <a:lnTo>
                      <a:pt x="645" y="501"/>
                    </a:lnTo>
                    <a:lnTo>
                      <a:pt x="648" y="506"/>
                    </a:lnTo>
                    <a:lnTo>
                      <a:pt x="650" y="510"/>
                    </a:lnTo>
                    <a:lnTo>
                      <a:pt x="651" y="514"/>
                    </a:lnTo>
                    <a:lnTo>
                      <a:pt x="650" y="519"/>
                    </a:lnTo>
                    <a:lnTo>
                      <a:pt x="649" y="523"/>
                    </a:lnTo>
                    <a:lnTo>
                      <a:pt x="648" y="525"/>
                    </a:lnTo>
                    <a:lnTo>
                      <a:pt x="646" y="528"/>
                    </a:lnTo>
                    <a:lnTo>
                      <a:pt x="643" y="530"/>
                    </a:lnTo>
                    <a:lnTo>
                      <a:pt x="638" y="532"/>
                    </a:lnTo>
                    <a:lnTo>
                      <a:pt x="647" y="541"/>
                    </a:lnTo>
                    <a:lnTo>
                      <a:pt x="656" y="550"/>
                    </a:lnTo>
                    <a:lnTo>
                      <a:pt x="661" y="554"/>
                    </a:lnTo>
                    <a:lnTo>
                      <a:pt x="668" y="557"/>
                    </a:lnTo>
                    <a:lnTo>
                      <a:pt x="676" y="561"/>
                    </a:lnTo>
                    <a:lnTo>
                      <a:pt x="684" y="564"/>
                    </a:lnTo>
                    <a:lnTo>
                      <a:pt x="684" y="619"/>
                    </a:lnTo>
                    <a:lnTo>
                      <a:pt x="677" y="619"/>
                    </a:lnTo>
                    <a:lnTo>
                      <a:pt x="665" y="619"/>
                    </a:lnTo>
                    <a:lnTo>
                      <a:pt x="659" y="610"/>
                    </a:lnTo>
                    <a:lnTo>
                      <a:pt x="654" y="604"/>
                    </a:lnTo>
                    <a:lnTo>
                      <a:pt x="647" y="599"/>
                    </a:lnTo>
                    <a:lnTo>
                      <a:pt x="639" y="595"/>
                    </a:lnTo>
                    <a:lnTo>
                      <a:pt x="623" y="589"/>
                    </a:lnTo>
                    <a:lnTo>
                      <a:pt x="604" y="582"/>
                    </a:lnTo>
                    <a:lnTo>
                      <a:pt x="602" y="585"/>
                    </a:lnTo>
                    <a:lnTo>
                      <a:pt x="599" y="589"/>
                    </a:lnTo>
                    <a:lnTo>
                      <a:pt x="594" y="593"/>
                    </a:lnTo>
                    <a:lnTo>
                      <a:pt x="588" y="597"/>
                    </a:lnTo>
                    <a:lnTo>
                      <a:pt x="575" y="606"/>
                    </a:lnTo>
                    <a:lnTo>
                      <a:pt x="559" y="615"/>
                    </a:lnTo>
                    <a:lnTo>
                      <a:pt x="544" y="624"/>
                    </a:lnTo>
                    <a:lnTo>
                      <a:pt x="531" y="631"/>
                    </a:lnTo>
                    <a:lnTo>
                      <a:pt x="525" y="635"/>
                    </a:lnTo>
                    <a:lnTo>
                      <a:pt x="522" y="638"/>
                    </a:lnTo>
                    <a:lnTo>
                      <a:pt x="519" y="641"/>
                    </a:lnTo>
                    <a:lnTo>
                      <a:pt x="519" y="643"/>
                    </a:lnTo>
                    <a:lnTo>
                      <a:pt x="519" y="647"/>
                    </a:lnTo>
                    <a:lnTo>
                      <a:pt x="520" y="651"/>
                    </a:lnTo>
                    <a:lnTo>
                      <a:pt x="521" y="655"/>
                    </a:lnTo>
                    <a:lnTo>
                      <a:pt x="523" y="658"/>
                    </a:lnTo>
                    <a:lnTo>
                      <a:pt x="528" y="663"/>
                    </a:lnTo>
                    <a:lnTo>
                      <a:pt x="536" y="667"/>
                    </a:lnTo>
                    <a:lnTo>
                      <a:pt x="543" y="673"/>
                    </a:lnTo>
                    <a:lnTo>
                      <a:pt x="549" y="678"/>
                    </a:lnTo>
                    <a:lnTo>
                      <a:pt x="551" y="681"/>
                    </a:lnTo>
                    <a:lnTo>
                      <a:pt x="555" y="685"/>
                    </a:lnTo>
                    <a:lnTo>
                      <a:pt x="557" y="688"/>
                    </a:lnTo>
                    <a:lnTo>
                      <a:pt x="558" y="693"/>
                    </a:lnTo>
                    <a:lnTo>
                      <a:pt x="471" y="693"/>
                    </a:lnTo>
                    <a:lnTo>
                      <a:pt x="467" y="705"/>
                    </a:lnTo>
                    <a:lnTo>
                      <a:pt x="464" y="721"/>
                    </a:lnTo>
                    <a:lnTo>
                      <a:pt x="460" y="730"/>
                    </a:lnTo>
                    <a:lnTo>
                      <a:pt x="457" y="736"/>
                    </a:lnTo>
                    <a:lnTo>
                      <a:pt x="454" y="739"/>
                    </a:lnTo>
                    <a:lnTo>
                      <a:pt x="452" y="740"/>
                    </a:lnTo>
                    <a:lnTo>
                      <a:pt x="448" y="742"/>
                    </a:lnTo>
                    <a:lnTo>
                      <a:pt x="445" y="742"/>
                    </a:lnTo>
                    <a:lnTo>
                      <a:pt x="433" y="742"/>
                    </a:lnTo>
                    <a:lnTo>
                      <a:pt x="420" y="741"/>
                    </a:lnTo>
                    <a:lnTo>
                      <a:pt x="407" y="739"/>
                    </a:lnTo>
                    <a:lnTo>
                      <a:pt x="393" y="736"/>
                    </a:lnTo>
                    <a:lnTo>
                      <a:pt x="380" y="733"/>
                    </a:lnTo>
                    <a:lnTo>
                      <a:pt x="367" y="729"/>
                    </a:lnTo>
                    <a:lnTo>
                      <a:pt x="355" y="723"/>
                    </a:lnTo>
                    <a:lnTo>
                      <a:pt x="344" y="718"/>
                    </a:lnTo>
                    <a:lnTo>
                      <a:pt x="333" y="711"/>
                    </a:lnTo>
                    <a:lnTo>
                      <a:pt x="323" y="704"/>
                    </a:lnTo>
                    <a:lnTo>
                      <a:pt x="314" y="696"/>
                    </a:lnTo>
                    <a:lnTo>
                      <a:pt x="307" y="687"/>
                    </a:lnTo>
                    <a:lnTo>
                      <a:pt x="301" y="678"/>
                    </a:lnTo>
                    <a:lnTo>
                      <a:pt x="296" y="666"/>
                    </a:lnTo>
                    <a:lnTo>
                      <a:pt x="293" y="655"/>
                    </a:lnTo>
                    <a:lnTo>
                      <a:pt x="292" y="643"/>
                    </a:lnTo>
                    <a:lnTo>
                      <a:pt x="289" y="636"/>
                    </a:lnTo>
                    <a:lnTo>
                      <a:pt x="286" y="625"/>
                    </a:lnTo>
                    <a:lnTo>
                      <a:pt x="273" y="622"/>
                    </a:lnTo>
                    <a:lnTo>
                      <a:pt x="254" y="616"/>
                    </a:lnTo>
                    <a:lnTo>
                      <a:pt x="232" y="609"/>
                    </a:lnTo>
                    <a:lnTo>
                      <a:pt x="209" y="601"/>
                    </a:lnTo>
                    <a:lnTo>
                      <a:pt x="188" y="592"/>
                    </a:lnTo>
                    <a:lnTo>
                      <a:pt x="169" y="582"/>
                    </a:lnTo>
                    <a:lnTo>
                      <a:pt x="163" y="578"/>
                    </a:lnTo>
                    <a:lnTo>
                      <a:pt x="157" y="573"/>
                    </a:lnTo>
                    <a:lnTo>
                      <a:pt x="154" y="568"/>
                    </a:lnTo>
                    <a:lnTo>
                      <a:pt x="153" y="564"/>
                    </a:lnTo>
                    <a:lnTo>
                      <a:pt x="162" y="567"/>
                    </a:lnTo>
                    <a:lnTo>
                      <a:pt x="183" y="574"/>
                    </a:lnTo>
                    <a:lnTo>
                      <a:pt x="211" y="582"/>
                    </a:lnTo>
                    <a:lnTo>
                      <a:pt x="244" y="590"/>
                    </a:lnTo>
                    <a:lnTo>
                      <a:pt x="277" y="598"/>
                    </a:lnTo>
                    <a:lnTo>
                      <a:pt x="308" y="605"/>
                    </a:lnTo>
                    <a:lnTo>
                      <a:pt x="332" y="610"/>
                    </a:lnTo>
                    <a:lnTo>
                      <a:pt x="345" y="612"/>
                    </a:lnTo>
                    <a:lnTo>
                      <a:pt x="368" y="612"/>
                    </a:lnTo>
                    <a:lnTo>
                      <a:pt x="390" y="612"/>
                    </a:lnTo>
                    <a:lnTo>
                      <a:pt x="414" y="612"/>
                    </a:lnTo>
                    <a:lnTo>
                      <a:pt x="445" y="612"/>
                    </a:lnTo>
                    <a:lnTo>
                      <a:pt x="454" y="612"/>
                    </a:lnTo>
                    <a:lnTo>
                      <a:pt x="461" y="611"/>
                    </a:lnTo>
                    <a:lnTo>
                      <a:pt x="469" y="609"/>
                    </a:lnTo>
                    <a:lnTo>
                      <a:pt x="477" y="607"/>
                    </a:lnTo>
                    <a:lnTo>
                      <a:pt x="490" y="601"/>
                    </a:lnTo>
                    <a:lnTo>
                      <a:pt x="502" y="594"/>
                    </a:lnTo>
                    <a:lnTo>
                      <a:pt x="514" y="585"/>
                    </a:lnTo>
                    <a:lnTo>
                      <a:pt x="524" y="576"/>
                    </a:lnTo>
                    <a:lnTo>
                      <a:pt x="535" y="567"/>
                    </a:lnTo>
                    <a:lnTo>
                      <a:pt x="545" y="556"/>
                    </a:lnTo>
                    <a:lnTo>
                      <a:pt x="536" y="547"/>
                    </a:lnTo>
                    <a:lnTo>
                      <a:pt x="527" y="536"/>
                    </a:lnTo>
                    <a:lnTo>
                      <a:pt x="523" y="531"/>
                    </a:lnTo>
                    <a:lnTo>
                      <a:pt x="517" y="527"/>
                    </a:lnTo>
                    <a:lnTo>
                      <a:pt x="512" y="523"/>
                    </a:lnTo>
                    <a:lnTo>
                      <a:pt x="505" y="520"/>
                    </a:lnTo>
                    <a:lnTo>
                      <a:pt x="500" y="518"/>
                    </a:lnTo>
                    <a:lnTo>
                      <a:pt x="484" y="511"/>
                    </a:lnTo>
                    <a:lnTo>
                      <a:pt x="459" y="499"/>
                    </a:lnTo>
                    <a:lnTo>
                      <a:pt x="424" y="487"/>
                    </a:lnTo>
                    <a:lnTo>
                      <a:pt x="403" y="481"/>
                    </a:lnTo>
                    <a:lnTo>
                      <a:pt x="379" y="475"/>
                    </a:lnTo>
                    <a:lnTo>
                      <a:pt x="352" y="469"/>
                    </a:lnTo>
                    <a:lnTo>
                      <a:pt x="323" y="463"/>
                    </a:lnTo>
                    <a:lnTo>
                      <a:pt x="291" y="458"/>
                    </a:lnTo>
                    <a:lnTo>
                      <a:pt x="256" y="453"/>
                    </a:lnTo>
                    <a:lnTo>
                      <a:pt x="219" y="449"/>
                    </a:lnTo>
                    <a:lnTo>
                      <a:pt x="179" y="446"/>
                    </a:lnTo>
                    <a:lnTo>
                      <a:pt x="172" y="446"/>
                    </a:lnTo>
                    <a:lnTo>
                      <a:pt x="165" y="445"/>
                    </a:lnTo>
                    <a:lnTo>
                      <a:pt x="158" y="444"/>
                    </a:lnTo>
                    <a:lnTo>
                      <a:pt x="152" y="442"/>
                    </a:lnTo>
                    <a:lnTo>
                      <a:pt x="150" y="440"/>
                    </a:lnTo>
                    <a:lnTo>
                      <a:pt x="146" y="438"/>
                    </a:lnTo>
                    <a:lnTo>
                      <a:pt x="144" y="436"/>
                    </a:lnTo>
                    <a:lnTo>
                      <a:pt x="143" y="433"/>
                    </a:lnTo>
                    <a:lnTo>
                      <a:pt x="141" y="425"/>
                    </a:lnTo>
                    <a:lnTo>
                      <a:pt x="140" y="415"/>
                    </a:lnTo>
                    <a:lnTo>
                      <a:pt x="120" y="420"/>
                    </a:lnTo>
                    <a:lnTo>
                      <a:pt x="99" y="425"/>
                    </a:lnTo>
                    <a:lnTo>
                      <a:pt x="77" y="431"/>
                    </a:lnTo>
                    <a:lnTo>
                      <a:pt x="53" y="439"/>
                    </a:lnTo>
                    <a:lnTo>
                      <a:pt x="50" y="441"/>
                    </a:lnTo>
                    <a:lnTo>
                      <a:pt x="43" y="445"/>
                    </a:lnTo>
                    <a:lnTo>
                      <a:pt x="40" y="446"/>
                    </a:lnTo>
                    <a:lnTo>
                      <a:pt x="37" y="448"/>
                    </a:lnTo>
                    <a:lnTo>
                      <a:pt x="34" y="448"/>
                    </a:lnTo>
                    <a:lnTo>
                      <a:pt x="33" y="446"/>
                    </a:lnTo>
                    <a:lnTo>
                      <a:pt x="0" y="483"/>
                    </a:lnTo>
                    <a:lnTo>
                      <a:pt x="4" y="488"/>
                    </a:lnTo>
                    <a:lnTo>
                      <a:pt x="8" y="493"/>
                    </a:lnTo>
                    <a:lnTo>
                      <a:pt x="13" y="498"/>
                    </a:lnTo>
                    <a:lnTo>
                      <a:pt x="18" y="503"/>
                    </a:lnTo>
                    <a:lnTo>
                      <a:pt x="29" y="509"/>
                    </a:lnTo>
                    <a:lnTo>
                      <a:pt x="40" y="515"/>
                    </a:lnTo>
                    <a:lnTo>
                      <a:pt x="62" y="524"/>
                    </a:lnTo>
                    <a:lnTo>
                      <a:pt x="79" y="532"/>
                    </a:lnTo>
                    <a:lnTo>
                      <a:pt x="77" y="540"/>
                    </a:lnTo>
                    <a:lnTo>
                      <a:pt x="74" y="547"/>
                    </a:lnTo>
                    <a:lnTo>
                      <a:pt x="71" y="552"/>
                    </a:lnTo>
                    <a:lnTo>
                      <a:pt x="67" y="556"/>
                    </a:lnTo>
                    <a:lnTo>
                      <a:pt x="64" y="562"/>
                    </a:lnTo>
                    <a:lnTo>
                      <a:pt x="62" y="567"/>
                    </a:lnTo>
                    <a:lnTo>
                      <a:pt x="61" y="574"/>
                    </a:lnTo>
                    <a:lnTo>
                      <a:pt x="60" y="582"/>
                    </a:lnTo>
                    <a:lnTo>
                      <a:pt x="61" y="589"/>
                    </a:lnTo>
                    <a:lnTo>
                      <a:pt x="65" y="597"/>
                    </a:lnTo>
                    <a:lnTo>
                      <a:pt x="71" y="605"/>
                    </a:lnTo>
                    <a:lnTo>
                      <a:pt x="77" y="614"/>
                    </a:lnTo>
                    <a:lnTo>
                      <a:pt x="84" y="621"/>
                    </a:lnTo>
                    <a:lnTo>
                      <a:pt x="90" y="626"/>
                    </a:lnTo>
                    <a:lnTo>
                      <a:pt x="96" y="630"/>
                    </a:lnTo>
                    <a:lnTo>
                      <a:pt x="99" y="631"/>
                    </a:lnTo>
                    <a:lnTo>
                      <a:pt x="100" y="647"/>
                    </a:lnTo>
                    <a:lnTo>
                      <a:pt x="102" y="662"/>
                    </a:lnTo>
                    <a:lnTo>
                      <a:pt x="106" y="677"/>
                    </a:lnTo>
                    <a:lnTo>
                      <a:pt x="111" y="689"/>
                    </a:lnTo>
                    <a:lnTo>
                      <a:pt x="117" y="700"/>
                    </a:lnTo>
                    <a:lnTo>
                      <a:pt x="123" y="710"/>
                    </a:lnTo>
                    <a:lnTo>
                      <a:pt x="131" y="719"/>
                    </a:lnTo>
                    <a:lnTo>
                      <a:pt x="140" y="728"/>
                    </a:lnTo>
                    <a:lnTo>
                      <a:pt x="149" y="736"/>
                    </a:lnTo>
                    <a:lnTo>
                      <a:pt x="158" y="743"/>
                    </a:lnTo>
                    <a:lnTo>
                      <a:pt x="168" y="750"/>
                    </a:lnTo>
                    <a:lnTo>
                      <a:pt x="178" y="756"/>
                    </a:lnTo>
                    <a:lnTo>
                      <a:pt x="199" y="767"/>
                    </a:lnTo>
                    <a:lnTo>
                      <a:pt x="219" y="778"/>
                    </a:lnTo>
                    <a:lnTo>
                      <a:pt x="184" y="815"/>
                    </a:lnTo>
                    <a:lnTo>
                      <a:pt x="146" y="856"/>
                    </a:lnTo>
                    <a:lnTo>
                      <a:pt x="128" y="875"/>
                    </a:lnTo>
                    <a:lnTo>
                      <a:pt x="109" y="892"/>
                    </a:lnTo>
                    <a:lnTo>
                      <a:pt x="100" y="899"/>
                    </a:lnTo>
                    <a:lnTo>
                      <a:pt x="90" y="905"/>
                    </a:lnTo>
                    <a:lnTo>
                      <a:pt x="82" y="910"/>
                    </a:lnTo>
                    <a:lnTo>
                      <a:pt x="73" y="914"/>
                    </a:lnTo>
                    <a:lnTo>
                      <a:pt x="74" y="917"/>
                    </a:lnTo>
                    <a:lnTo>
                      <a:pt x="75" y="920"/>
                    </a:lnTo>
                    <a:lnTo>
                      <a:pt x="77" y="923"/>
                    </a:lnTo>
                    <a:lnTo>
                      <a:pt x="80" y="926"/>
                    </a:lnTo>
                    <a:lnTo>
                      <a:pt x="88" y="934"/>
                    </a:lnTo>
                    <a:lnTo>
                      <a:pt x="96" y="942"/>
                    </a:lnTo>
                    <a:lnTo>
                      <a:pt x="105" y="951"/>
                    </a:lnTo>
                    <a:lnTo>
                      <a:pt x="112" y="958"/>
                    </a:lnTo>
                    <a:lnTo>
                      <a:pt x="118" y="965"/>
                    </a:lnTo>
                    <a:lnTo>
                      <a:pt x="120" y="970"/>
                    </a:lnTo>
                    <a:lnTo>
                      <a:pt x="116" y="976"/>
                    </a:lnTo>
                    <a:lnTo>
                      <a:pt x="112" y="981"/>
                    </a:lnTo>
                    <a:lnTo>
                      <a:pt x="110" y="987"/>
                    </a:lnTo>
                    <a:lnTo>
                      <a:pt x="109" y="993"/>
                    </a:lnTo>
                    <a:lnTo>
                      <a:pt x="109" y="1005"/>
                    </a:lnTo>
                    <a:lnTo>
                      <a:pt x="111" y="1017"/>
                    </a:lnTo>
                    <a:lnTo>
                      <a:pt x="113" y="1029"/>
                    </a:lnTo>
                    <a:lnTo>
                      <a:pt x="116" y="1042"/>
                    </a:lnTo>
                    <a:lnTo>
                      <a:pt x="117" y="1048"/>
                    </a:lnTo>
                    <a:lnTo>
                      <a:pt x="116" y="1054"/>
                    </a:lnTo>
                    <a:lnTo>
                      <a:pt x="114" y="1062"/>
                    </a:lnTo>
                    <a:lnTo>
                      <a:pt x="113" y="1069"/>
                    </a:lnTo>
                    <a:lnTo>
                      <a:pt x="120" y="1090"/>
                    </a:lnTo>
                    <a:lnTo>
                      <a:pt x="130" y="1115"/>
                    </a:lnTo>
                    <a:lnTo>
                      <a:pt x="142" y="1139"/>
                    </a:lnTo>
                    <a:lnTo>
                      <a:pt x="153" y="1160"/>
                    </a:lnTo>
                    <a:lnTo>
                      <a:pt x="192" y="1180"/>
                    </a:lnTo>
                    <a:lnTo>
                      <a:pt x="232" y="1180"/>
                    </a:lnTo>
                    <a:lnTo>
                      <a:pt x="240" y="1204"/>
                    </a:lnTo>
                    <a:lnTo>
                      <a:pt x="279" y="1192"/>
                    </a:lnTo>
                    <a:lnTo>
                      <a:pt x="312" y="1204"/>
                    </a:lnTo>
                    <a:lnTo>
                      <a:pt x="319" y="1253"/>
                    </a:lnTo>
                    <a:lnTo>
                      <a:pt x="365" y="1291"/>
                    </a:lnTo>
                    <a:lnTo>
                      <a:pt x="399" y="1309"/>
                    </a:lnTo>
                    <a:lnTo>
                      <a:pt x="425" y="1327"/>
                    </a:lnTo>
                    <a:lnTo>
                      <a:pt x="399" y="1346"/>
                    </a:lnTo>
                    <a:lnTo>
                      <a:pt x="352" y="1333"/>
                    </a:lnTo>
                    <a:lnTo>
                      <a:pt x="358" y="1358"/>
                    </a:lnTo>
                    <a:lnTo>
                      <a:pt x="373" y="1370"/>
                    </a:lnTo>
                    <a:lnTo>
                      <a:pt x="373" y="1401"/>
                    </a:lnTo>
                    <a:lnTo>
                      <a:pt x="365" y="140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Freeform 23">
                <a:extLst>
                  <a:ext uri="{FF2B5EF4-FFF2-40B4-BE49-F238E27FC236}">
                    <a16:creationId xmlns:a16="http://schemas.microsoft.com/office/drawing/2014/main" id="{77999617-01C7-712C-C9BD-234EE9F5FFE1}"/>
                  </a:ext>
                </a:extLst>
              </p:cNvPr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2539256" y="2688233"/>
                <a:ext cx="280987" cy="247650"/>
              </a:xfrm>
              <a:custGeom>
                <a:avLst/>
                <a:gdLst>
                  <a:gd name="T0" fmla="*/ 176323 w 647"/>
                  <a:gd name="T1" fmla="*/ 14227 h 470"/>
                  <a:gd name="T2" fmla="*/ 185877 w 647"/>
                  <a:gd name="T3" fmla="*/ 23711 h 470"/>
                  <a:gd name="T4" fmla="*/ 198906 w 647"/>
                  <a:gd name="T5" fmla="*/ 31615 h 470"/>
                  <a:gd name="T6" fmla="*/ 222358 w 647"/>
                  <a:gd name="T7" fmla="*/ 41099 h 470"/>
                  <a:gd name="T8" fmla="*/ 233649 w 647"/>
                  <a:gd name="T9" fmla="*/ 42680 h 470"/>
                  <a:gd name="T10" fmla="*/ 244072 w 647"/>
                  <a:gd name="T11" fmla="*/ 52165 h 470"/>
                  <a:gd name="T12" fmla="*/ 246244 w 647"/>
                  <a:gd name="T13" fmla="*/ 51111 h 470"/>
                  <a:gd name="T14" fmla="*/ 249718 w 647"/>
                  <a:gd name="T15" fmla="*/ 44788 h 470"/>
                  <a:gd name="T16" fmla="*/ 253192 w 647"/>
                  <a:gd name="T17" fmla="*/ 41099 h 470"/>
                  <a:gd name="T18" fmla="*/ 261878 w 647"/>
                  <a:gd name="T19" fmla="*/ 42153 h 470"/>
                  <a:gd name="T20" fmla="*/ 270998 w 647"/>
                  <a:gd name="T21" fmla="*/ 41626 h 470"/>
                  <a:gd name="T22" fmla="*/ 277947 w 647"/>
                  <a:gd name="T23" fmla="*/ 44261 h 470"/>
                  <a:gd name="T24" fmla="*/ 280553 w 647"/>
                  <a:gd name="T25" fmla="*/ 54272 h 470"/>
                  <a:gd name="T26" fmla="*/ 280553 w 647"/>
                  <a:gd name="T27" fmla="*/ 64811 h 470"/>
                  <a:gd name="T28" fmla="*/ 268393 w 647"/>
                  <a:gd name="T29" fmla="*/ 69026 h 470"/>
                  <a:gd name="T30" fmla="*/ 254495 w 647"/>
                  <a:gd name="T31" fmla="*/ 76930 h 470"/>
                  <a:gd name="T32" fmla="*/ 243204 w 647"/>
                  <a:gd name="T33" fmla="*/ 86941 h 470"/>
                  <a:gd name="T34" fmla="*/ 218883 w 647"/>
                  <a:gd name="T35" fmla="*/ 112760 h 470"/>
                  <a:gd name="T36" fmla="*/ 212369 w 647"/>
                  <a:gd name="T37" fmla="*/ 119610 h 470"/>
                  <a:gd name="T38" fmla="*/ 205854 w 647"/>
                  <a:gd name="T39" fmla="*/ 133836 h 470"/>
                  <a:gd name="T40" fmla="*/ 205420 w 647"/>
                  <a:gd name="T41" fmla="*/ 148590 h 470"/>
                  <a:gd name="T42" fmla="*/ 205420 w 647"/>
                  <a:gd name="T43" fmla="*/ 163871 h 470"/>
                  <a:gd name="T44" fmla="*/ 201077 w 647"/>
                  <a:gd name="T45" fmla="*/ 179151 h 470"/>
                  <a:gd name="T46" fmla="*/ 195431 w 647"/>
                  <a:gd name="T47" fmla="*/ 186528 h 470"/>
                  <a:gd name="T48" fmla="*/ 178494 w 647"/>
                  <a:gd name="T49" fmla="*/ 202335 h 470"/>
                  <a:gd name="T50" fmla="*/ 166334 w 647"/>
                  <a:gd name="T51" fmla="*/ 216562 h 470"/>
                  <a:gd name="T52" fmla="*/ 162425 w 647"/>
                  <a:gd name="T53" fmla="*/ 223939 h 470"/>
                  <a:gd name="T54" fmla="*/ 160254 w 647"/>
                  <a:gd name="T55" fmla="*/ 227627 h 470"/>
                  <a:gd name="T56" fmla="*/ 134631 w 647"/>
                  <a:gd name="T57" fmla="*/ 226046 h 470"/>
                  <a:gd name="T58" fmla="*/ 111613 w 647"/>
                  <a:gd name="T59" fmla="*/ 228681 h 470"/>
                  <a:gd name="T60" fmla="*/ 97281 w 647"/>
                  <a:gd name="T61" fmla="*/ 235004 h 470"/>
                  <a:gd name="T62" fmla="*/ 83818 w 647"/>
                  <a:gd name="T63" fmla="*/ 246069 h 470"/>
                  <a:gd name="T64" fmla="*/ 77738 w 647"/>
                  <a:gd name="T65" fmla="*/ 247123 h 470"/>
                  <a:gd name="T66" fmla="*/ 73395 w 647"/>
                  <a:gd name="T67" fmla="*/ 242908 h 470"/>
                  <a:gd name="T68" fmla="*/ 66447 w 647"/>
                  <a:gd name="T69" fmla="*/ 227627 h 470"/>
                  <a:gd name="T70" fmla="*/ 60801 w 647"/>
                  <a:gd name="T71" fmla="*/ 218143 h 470"/>
                  <a:gd name="T72" fmla="*/ 52984 w 647"/>
                  <a:gd name="T73" fmla="*/ 210766 h 470"/>
                  <a:gd name="T74" fmla="*/ 49509 w 647"/>
                  <a:gd name="T75" fmla="*/ 199701 h 470"/>
                  <a:gd name="T76" fmla="*/ 54721 w 647"/>
                  <a:gd name="T77" fmla="*/ 177043 h 470"/>
                  <a:gd name="T78" fmla="*/ 55155 w 647"/>
                  <a:gd name="T79" fmla="*/ 140686 h 470"/>
                  <a:gd name="T80" fmla="*/ 63841 w 647"/>
                  <a:gd name="T81" fmla="*/ 108544 h 470"/>
                  <a:gd name="T82" fmla="*/ 72961 w 647"/>
                  <a:gd name="T83" fmla="*/ 78510 h 470"/>
                  <a:gd name="T84" fmla="*/ 74698 w 647"/>
                  <a:gd name="T85" fmla="*/ 69026 h 470"/>
                  <a:gd name="T86" fmla="*/ 50378 w 647"/>
                  <a:gd name="T87" fmla="*/ 64811 h 470"/>
                  <a:gd name="T88" fmla="*/ 26926 w 647"/>
                  <a:gd name="T89" fmla="*/ 57434 h 470"/>
                  <a:gd name="T90" fmla="*/ 7383 w 647"/>
                  <a:gd name="T91" fmla="*/ 49003 h 470"/>
                  <a:gd name="T92" fmla="*/ 0 w 647"/>
                  <a:gd name="T93" fmla="*/ 20023 h 470"/>
                  <a:gd name="T94" fmla="*/ 9989 w 647"/>
                  <a:gd name="T95" fmla="*/ 17915 h 470"/>
                  <a:gd name="T96" fmla="*/ 22149 w 647"/>
                  <a:gd name="T97" fmla="*/ 10538 h 470"/>
                  <a:gd name="T98" fmla="*/ 31703 w 647"/>
                  <a:gd name="T99" fmla="*/ 2108 h 470"/>
                  <a:gd name="T100" fmla="*/ 37349 w 647"/>
                  <a:gd name="T101" fmla="*/ 0 h 470"/>
                  <a:gd name="T102" fmla="*/ 57327 w 647"/>
                  <a:gd name="T103" fmla="*/ 3688 h 470"/>
                  <a:gd name="T104" fmla="*/ 74264 w 647"/>
                  <a:gd name="T105" fmla="*/ 8958 h 470"/>
                  <a:gd name="T106" fmla="*/ 90767 w 647"/>
                  <a:gd name="T107" fmla="*/ 10538 h 470"/>
                  <a:gd name="T108" fmla="*/ 102059 w 647"/>
                  <a:gd name="T109" fmla="*/ 15281 h 470"/>
                  <a:gd name="T110" fmla="*/ 112047 w 647"/>
                  <a:gd name="T111" fmla="*/ 19496 h 470"/>
                  <a:gd name="T112" fmla="*/ 167202 w 647"/>
                  <a:gd name="T113" fmla="*/ 13700 h 47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647" h="470">
                    <a:moveTo>
                      <a:pt x="399" y="14"/>
                    </a:moveTo>
                    <a:lnTo>
                      <a:pt x="402" y="20"/>
                    </a:lnTo>
                    <a:lnTo>
                      <a:pt x="406" y="27"/>
                    </a:lnTo>
                    <a:lnTo>
                      <a:pt x="413" y="33"/>
                    </a:lnTo>
                    <a:lnTo>
                      <a:pt x="421" y="39"/>
                    </a:lnTo>
                    <a:lnTo>
                      <a:pt x="428" y="45"/>
                    </a:lnTo>
                    <a:lnTo>
                      <a:pt x="438" y="51"/>
                    </a:lnTo>
                    <a:lnTo>
                      <a:pt x="448" y="56"/>
                    </a:lnTo>
                    <a:lnTo>
                      <a:pt x="458" y="60"/>
                    </a:lnTo>
                    <a:lnTo>
                      <a:pt x="480" y="70"/>
                    </a:lnTo>
                    <a:lnTo>
                      <a:pt x="501" y="76"/>
                    </a:lnTo>
                    <a:lnTo>
                      <a:pt x="512" y="78"/>
                    </a:lnTo>
                    <a:lnTo>
                      <a:pt x="521" y="80"/>
                    </a:lnTo>
                    <a:lnTo>
                      <a:pt x="530" y="81"/>
                    </a:lnTo>
                    <a:lnTo>
                      <a:pt x="538" y="81"/>
                    </a:lnTo>
                    <a:lnTo>
                      <a:pt x="548" y="88"/>
                    </a:lnTo>
                    <a:lnTo>
                      <a:pt x="561" y="99"/>
                    </a:lnTo>
                    <a:lnTo>
                      <a:pt x="562" y="99"/>
                    </a:lnTo>
                    <a:lnTo>
                      <a:pt x="564" y="99"/>
                    </a:lnTo>
                    <a:lnTo>
                      <a:pt x="566" y="98"/>
                    </a:lnTo>
                    <a:lnTo>
                      <a:pt x="567" y="97"/>
                    </a:lnTo>
                    <a:lnTo>
                      <a:pt x="570" y="93"/>
                    </a:lnTo>
                    <a:lnTo>
                      <a:pt x="572" y="89"/>
                    </a:lnTo>
                    <a:lnTo>
                      <a:pt x="575" y="85"/>
                    </a:lnTo>
                    <a:lnTo>
                      <a:pt x="578" y="81"/>
                    </a:lnTo>
                    <a:lnTo>
                      <a:pt x="580" y="79"/>
                    </a:lnTo>
                    <a:lnTo>
                      <a:pt x="583" y="78"/>
                    </a:lnTo>
                    <a:lnTo>
                      <a:pt x="590" y="80"/>
                    </a:lnTo>
                    <a:lnTo>
                      <a:pt x="596" y="80"/>
                    </a:lnTo>
                    <a:lnTo>
                      <a:pt x="603" y="80"/>
                    </a:lnTo>
                    <a:lnTo>
                      <a:pt x="609" y="80"/>
                    </a:lnTo>
                    <a:lnTo>
                      <a:pt x="617" y="79"/>
                    </a:lnTo>
                    <a:lnTo>
                      <a:pt x="624" y="79"/>
                    </a:lnTo>
                    <a:lnTo>
                      <a:pt x="631" y="80"/>
                    </a:lnTo>
                    <a:lnTo>
                      <a:pt x="638" y="81"/>
                    </a:lnTo>
                    <a:lnTo>
                      <a:pt x="640" y="84"/>
                    </a:lnTo>
                    <a:lnTo>
                      <a:pt x="642" y="89"/>
                    </a:lnTo>
                    <a:lnTo>
                      <a:pt x="645" y="95"/>
                    </a:lnTo>
                    <a:lnTo>
                      <a:pt x="646" y="103"/>
                    </a:lnTo>
                    <a:lnTo>
                      <a:pt x="647" y="111"/>
                    </a:lnTo>
                    <a:lnTo>
                      <a:pt x="647" y="118"/>
                    </a:lnTo>
                    <a:lnTo>
                      <a:pt x="646" y="123"/>
                    </a:lnTo>
                    <a:lnTo>
                      <a:pt x="645" y="124"/>
                    </a:lnTo>
                    <a:lnTo>
                      <a:pt x="631" y="127"/>
                    </a:lnTo>
                    <a:lnTo>
                      <a:pt x="618" y="131"/>
                    </a:lnTo>
                    <a:lnTo>
                      <a:pt x="607" y="135"/>
                    </a:lnTo>
                    <a:lnTo>
                      <a:pt x="596" y="140"/>
                    </a:lnTo>
                    <a:lnTo>
                      <a:pt x="586" y="146"/>
                    </a:lnTo>
                    <a:lnTo>
                      <a:pt x="577" y="152"/>
                    </a:lnTo>
                    <a:lnTo>
                      <a:pt x="569" y="158"/>
                    </a:lnTo>
                    <a:lnTo>
                      <a:pt x="560" y="165"/>
                    </a:lnTo>
                    <a:lnTo>
                      <a:pt x="533" y="191"/>
                    </a:lnTo>
                    <a:lnTo>
                      <a:pt x="512" y="210"/>
                    </a:lnTo>
                    <a:lnTo>
                      <a:pt x="504" y="214"/>
                    </a:lnTo>
                    <a:lnTo>
                      <a:pt x="499" y="218"/>
                    </a:lnTo>
                    <a:lnTo>
                      <a:pt x="493" y="222"/>
                    </a:lnTo>
                    <a:lnTo>
                      <a:pt x="489" y="227"/>
                    </a:lnTo>
                    <a:lnTo>
                      <a:pt x="481" y="236"/>
                    </a:lnTo>
                    <a:lnTo>
                      <a:pt x="477" y="245"/>
                    </a:lnTo>
                    <a:lnTo>
                      <a:pt x="474" y="254"/>
                    </a:lnTo>
                    <a:lnTo>
                      <a:pt x="473" y="263"/>
                    </a:lnTo>
                    <a:lnTo>
                      <a:pt x="472" y="272"/>
                    </a:lnTo>
                    <a:lnTo>
                      <a:pt x="473" y="282"/>
                    </a:lnTo>
                    <a:lnTo>
                      <a:pt x="473" y="292"/>
                    </a:lnTo>
                    <a:lnTo>
                      <a:pt x="474" y="301"/>
                    </a:lnTo>
                    <a:lnTo>
                      <a:pt x="473" y="311"/>
                    </a:lnTo>
                    <a:lnTo>
                      <a:pt x="472" y="320"/>
                    </a:lnTo>
                    <a:lnTo>
                      <a:pt x="469" y="330"/>
                    </a:lnTo>
                    <a:lnTo>
                      <a:pt x="463" y="340"/>
                    </a:lnTo>
                    <a:lnTo>
                      <a:pt x="460" y="345"/>
                    </a:lnTo>
                    <a:lnTo>
                      <a:pt x="456" y="349"/>
                    </a:lnTo>
                    <a:lnTo>
                      <a:pt x="450" y="354"/>
                    </a:lnTo>
                    <a:lnTo>
                      <a:pt x="445" y="358"/>
                    </a:lnTo>
                    <a:lnTo>
                      <a:pt x="426" y="372"/>
                    </a:lnTo>
                    <a:lnTo>
                      <a:pt x="411" y="384"/>
                    </a:lnTo>
                    <a:lnTo>
                      <a:pt x="399" y="394"/>
                    </a:lnTo>
                    <a:lnTo>
                      <a:pt x="390" y="404"/>
                    </a:lnTo>
                    <a:lnTo>
                      <a:pt x="383" y="411"/>
                    </a:lnTo>
                    <a:lnTo>
                      <a:pt x="379" y="417"/>
                    </a:lnTo>
                    <a:lnTo>
                      <a:pt x="376" y="422"/>
                    </a:lnTo>
                    <a:lnTo>
                      <a:pt x="374" y="425"/>
                    </a:lnTo>
                    <a:lnTo>
                      <a:pt x="373" y="430"/>
                    </a:lnTo>
                    <a:lnTo>
                      <a:pt x="373" y="432"/>
                    </a:lnTo>
                    <a:lnTo>
                      <a:pt x="369" y="432"/>
                    </a:lnTo>
                    <a:lnTo>
                      <a:pt x="358" y="432"/>
                    </a:lnTo>
                    <a:lnTo>
                      <a:pt x="333" y="430"/>
                    </a:lnTo>
                    <a:lnTo>
                      <a:pt x="310" y="429"/>
                    </a:lnTo>
                    <a:lnTo>
                      <a:pt x="290" y="429"/>
                    </a:lnTo>
                    <a:lnTo>
                      <a:pt x="272" y="431"/>
                    </a:lnTo>
                    <a:lnTo>
                      <a:pt x="257" y="434"/>
                    </a:lnTo>
                    <a:lnTo>
                      <a:pt x="245" y="437"/>
                    </a:lnTo>
                    <a:lnTo>
                      <a:pt x="234" y="441"/>
                    </a:lnTo>
                    <a:lnTo>
                      <a:pt x="224" y="446"/>
                    </a:lnTo>
                    <a:lnTo>
                      <a:pt x="209" y="456"/>
                    </a:lnTo>
                    <a:lnTo>
                      <a:pt x="198" y="464"/>
                    </a:lnTo>
                    <a:lnTo>
                      <a:pt x="193" y="467"/>
                    </a:lnTo>
                    <a:lnTo>
                      <a:pt x="189" y="469"/>
                    </a:lnTo>
                    <a:lnTo>
                      <a:pt x="183" y="470"/>
                    </a:lnTo>
                    <a:lnTo>
                      <a:pt x="179" y="469"/>
                    </a:lnTo>
                    <a:lnTo>
                      <a:pt x="176" y="468"/>
                    </a:lnTo>
                    <a:lnTo>
                      <a:pt x="172" y="465"/>
                    </a:lnTo>
                    <a:lnTo>
                      <a:pt x="169" y="461"/>
                    </a:lnTo>
                    <a:lnTo>
                      <a:pt x="166" y="456"/>
                    </a:lnTo>
                    <a:lnTo>
                      <a:pt x="159" y="444"/>
                    </a:lnTo>
                    <a:lnTo>
                      <a:pt x="153" y="432"/>
                    </a:lnTo>
                    <a:lnTo>
                      <a:pt x="148" y="426"/>
                    </a:lnTo>
                    <a:lnTo>
                      <a:pt x="144" y="420"/>
                    </a:lnTo>
                    <a:lnTo>
                      <a:pt x="140" y="414"/>
                    </a:lnTo>
                    <a:lnTo>
                      <a:pt x="134" y="409"/>
                    </a:lnTo>
                    <a:lnTo>
                      <a:pt x="129" y="404"/>
                    </a:lnTo>
                    <a:lnTo>
                      <a:pt x="122" y="400"/>
                    </a:lnTo>
                    <a:lnTo>
                      <a:pt x="114" y="397"/>
                    </a:lnTo>
                    <a:lnTo>
                      <a:pt x="107" y="396"/>
                    </a:lnTo>
                    <a:lnTo>
                      <a:pt x="114" y="379"/>
                    </a:lnTo>
                    <a:lnTo>
                      <a:pt x="121" y="365"/>
                    </a:lnTo>
                    <a:lnTo>
                      <a:pt x="124" y="351"/>
                    </a:lnTo>
                    <a:lnTo>
                      <a:pt x="126" y="336"/>
                    </a:lnTo>
                    <a:lnTo>
                      <a:pt x="126" y="309"/>
                    </a:lnTo>
                    <a:lnTo>
                      <a:pt x="126" y="278"/>
                    </a:lnTo>
                    <a:lnTo>
                      <a:pt x="127" y="267"/>
                    </a:lnTo>
                    <a:lnTo>
                      <a:pt x="132" y="250"/>
                    </a:lnTo>
                    <a:lnTo>
                      <a:pt x="138" y="229"/>
                    </a:lnTo>
                    <a:lnTo>
                      <a:pt x="147" y="206"/>
                    </a:lnTo>
                    <a:lnTo>
                      <a:pt x="155" y="184"/>
                    </a:lnTo>
                    <a:lnTo>
                      <a:pt x="163" y="163"/>
                    </a:lnTo>
                    <a:lnTo>
                      <a:pt x="168" y="149"/>
                    </a:lnTo>
                    <a:lnTo>
                      <a:pt x="172" y="143"/>
                    </a:lnTo>
                    <a:lnTo>
                      <a:pt x="172" y="137"/>
                    </a:lnTo>
                    <a:lnTo>
                      <a:pt x="172" y="131"/>
                    </a:lnTo>
                    <a:lnTo>
                      <a:pt x="153" y="130"/>
                    </a:lnTo>
                    <a:lnTo>
                      <a:pt x="135" y="127"/>
                    </a:lnTo>
                    <a:lnTo>
                      <a:pt x="116" y="123"/>
                    </a:lnTo>
                    <a:lnTo>
                      <a:pt x="99" y="118"/>
                    </a:lnTo>
                    <a:lnTo>
                      <a:pt x="80" y="113"/>
                    </a:lnTo>
                    <a:lnTo>
                      <a:pt x="62" y="109"/>
                    </a:lnTo>
                    <a:lnTo>
                      <a:pt x="42" y="106"/>
                    </a:lnTo>
                    <a:lnTo>
                      <a:pt x="20" y="105"/>
                    </a:lnTo>
                    <a:lnTo>
                      <a:pt x="17" y="93"/>
                    </a:lnTo>
                    <a:lnTo>
                      <a:pt x="10" y="72"/>
                    </a:lnTo>
                    <a:lnTo>
                      <a:pt x="3" y="50"/>
                    </a:lnTo>
                    <a:lnTo>
                      <a:pt x="0" y="38"/>
                    </a:lnTo>
                    <a:lnTo>
                      <a:pt x="8" y="37"/>
                    </a:lnTo>
                    <a:lnTo>
                      <a:pt x="15" y="36"/>
                    </a:lnTo>
                    <a:lnTo>
                      <a:pt x="23" y="34"/>
                    </a:lnTo>
                    <a:lnTo>
                      <a:pt x="29" y="32"/>
                    </a:lnTo>
                    <a:lnTo>
                      <a:pt x="41" y="26"/>
                    </a:lnTo>
                    <a:lnTo>
                      <a:pt x="51" y="20"/>
                    </a:lnTo>
                    <a:lnTo>
                      <a:pt x="59" y="13"/>
                    </a:lnTo>
                    <a:lnTo>
                      <a:pt x="68" y="7"/>
                    </a:lnTo>
                    <a:lnTo>
                      <a:pt x="73" y="4"/>
                    </a:lnTo>
                    <a:lnTo>
                      <a:pt x="77" y="2"/>
                    </a:lnTo>
                    <a:lnTo>
                      <a:pt x="81" y="1"/>
                    </a:lnTo>
                    <a:lnTo>
                      <a:pt x="86" y="0"/>
                    </a:lnTo>
                    <a:lnTo>
                      <a:pt x="102" y="1"/>
                    </a:lnTo>
                    <a:lnTo>
                      <a:pt x="118" y="3"/>
                    </a:lnTo>
                    <a:lnTo>
                      <a:pt x="132" y="7"/>
                    </a:lnTo>
                    <a:lnTo>
                      <a:pt x="145" y="11"/>
                    </a:lnTo>
                    <a:lnTo>
                      <a:pt x="158" y="14"/>
                    </a:lnTo>
                    <a:lnTo>
                      <a:pt x="171" y="17"/>
                    </a:lnTo>
                    <a:lnTo>
                      <a:pt x="185" y="19"/>
                    </a:lnTo>
                    <a:lnTo>
                      <a:pt x="199" y="20"/>
                    </a:lnTo>
                    <a:lnTo>
                      <a:pt x="209" y="20"/>
                    </a:lnTo>
                    <a:lnTo>
                      <a:pt x="217" y="22"/>
                    </a:lnTo>
                    <a:lnTo>
                      <a:pt x="226" y="25"/>
                    </a:lnTo>
                    <a:lnTo>
                      <a:pt x="235" y="29"/>
                    </a:lnTo>
                    <a:lnTo>
                      <a:pt x="243" y="32"/>
                    </a:lnTo>
                    <a:lnTo>
                      <a:pt x="250" y="35"/>
                    </a:lnTo>
                    <a:lnTo>
                      <a:pt x="258" y="37"/>
                    </a:lnTo>
                    <a:lnTo>
                      <a:pt x="266" y="38"/>
                    </a:lnTo>
                    <a:lnTo>
                      <a:pt x="372" y="38"/>
                    </a:lnTo>
                    <a:lnTo>
                      <a:pt x="385" y="26"/>
                    </a:lnTo>
                    <a:lnTo>
                      <a:pt x="399" y="1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Freeform 24">
                <a:extLst>
                  <a:ext uri="{FF2B5EF4-FFF2-40B4-BE49-F238E27FC236}">
                    <a16:creationId xmlns:a16="http://schemas.microsoft.com/office/drawing/2014/main" id="{4375E806-0B9E-1913-9805-B77B3A18A296}"/>
                  </a:ext>
                </a:extLst>
              </p:cNvPr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171331" y="3426420"/>
                <a:ext cx="207962" cy="455613"/>
              </a:xfrm>
              <a:custGeom>
                <a:avLst/>
                <a:gdLst>
                  <a:gd name="T0" fmla="*/ 164546 w 479"/>
                  <a:gd name="T1" fmla="*/ 187389 h 868"/>
                  <a:gd name="T2" fmla="*/ 144575 w 479"/>
                  <a:gd name="T3" fmla="*/ 194213 h 868"/>
                  <a:gd name="T4" fmla="*/ 136326 w 479"/>
                  <a:gd name="T5" fmla="*/ 204711 h 868"/>
                  <a:gd name="T6" fmla="*/ 137194 w 479"/>
                  <a:gd name="T7" fmla="*/ 224657 h 868"/>
                  <a:gd name="T8" fmla="*/ 152824 w 479"/>
                  <a:gd name="T9" fmla="*/ 258251 h 868"/>
                  <a:gd name="T10" fmla="*/ 155863 w 479"/>
                  <a:gd name="T11" fmla="*/ 278197 h 868"/>
                  <a:gd name="T12" fmla="*/ 158902 w 479"/>
                  <a:gd name="T13" fmla="*/ 291319 h 868"/>
                  <a:gd name="T14" fmla="*/ 140233 w 479"/>
                  <a:gd name="T15" fmla="*/ 276097 h 868"/>
                  <a:gd name="T16" fmla="*/ 134155 w 479"/>
                  <a:gd name="T17" fmla="*/ 258251 h 868"/>
                  <a:gd name="T18" fmla="*/ 116789 w 479"/>
                  <a:gd name="T19" fmla="*/ 245128 h 868"/>
                  <a:gd name="T20" fmla="*/ 91173 w 479"/>
                  <a:gd name="T21" fmla="*/ 230431 h 868"/>
                  <a:gd name="T22" fmla="*/ 83793 w 479"/>
                  <a:gd name="T23" fmla="*/ 213109 h 868"/>
                  <a:gd name="T24" fmla="*/ 67729 w 479"/>
                  <a:gd name="T25" fmla="*/ 250377 h 868"/>
                  <a:gd name="T26" fmla="*/ 67729 w 479"/>
                  <a:gd name="T27" fmla="*/ 275047 h 868"/>
                  <a:gd name="T28" fmla="*/ 57309 w 479"/>
                  <a:gd name="T29" fmla="*/ 301817 h 868"/>
                  <a:gd name="T30" fmla="*/ 55572 w 479"/>
                  <a:gd name="T31" fmla="*/ 325963 h 868"/>
                  <a:gd name="T32" fmla="*/ 66860 w 479"/>
                  <a:gd name="T33" fmla="*/ 341185 h 868"/>
                  <a:gd name="T34" fmla="*/ 75978 w 479"/>
                  <a:gd name="T35" fmla="*/ 359556 h 868"/>
                  <a:gd name="T36" fmla="*/ 80319 w 479"/>
                  <a:gd name="T37" fmla="*/ 383177 h 868"/>
                  <a:gd name="T38" fmla="*/ 98120 w 479"/>
                  <a:gd name="T39" fmla="*/ 409422 h 868"/>
                  <a:gd name="T40" fmla="*/ 121999 w 479"/>
                  <a:gd name="T41" fmla="*/ 433042 h 868"/>
                  <a:gd name="T42" fmla="*/ 147614 w 479"/>
                  <a:gd name="T43" fmla="*/ 446165 h 868"/>
                  <a:gd name="T44" fmla="*/ 129379 w 479"/>
                  <a:gd name="T45" fmla="*/ 455088 h 868"/>
                  <a:gd name="T46" fmla="*/ 116789 w 479"/>
                  <a:gd name="T47" fmla="*/ 453513 h 868"/>
                  <a:gd name="T48" fmla="*/ 99422 w 479"/>
                  <a:gd name="T49" fmla="*/ 441441 h 868"/>
                  <a:gd name="T50" fmla="*/ 86832 w 479"/>
                  <a:gd name="T51" fmla="*/ 431993 h 868"/>
                  <a:gd name="T52" fmla="*/ 59480 w 479"/>
                  <a:gd name="T53" fmla="*/ 398399 h 868"/>
                  <a:gd name="T54" fmla="*/ 36035 w 479"/>
                  <a:gd name="T55" fmla="*/ 383177 h 868"/>
                  <a:gd name="T56" fmla="*/ 32128 w 479"/>
                  <a:gd name="T57" fmla="*/ 361131 h 868"/>
                  <a:gd name="T58" fmla="*/ 34733 w 479"/>
                  <a:gd name="T59" fmla="*/ 342760 h 868"/>
                  <a:gd name="T60" fmla="*/ 38206 w 479"/>
                  <a:gd name="T61" fmla="*/ 323863 h 868"/>
                  <a:gd name="T62" fmla="*/ 52099 w 479"/>
                  <a:gd name="T63" fmla="*/ 261400 h 868"/>
                  <a:gd name="T64" fmla="*/ 46889 w 479"/>
                  <a:gd name="T65" fmla="*/ 212060 h 868"/>
                  <a:gd name="T66" fmla="*/ 26918 w 479"/>
                  <a:gd name="T67" fmla="*/ 167443 h 868"/>
                  <a:gd name="T68" fmla="*/ 27786 w 479"/>
                  <a:gd name="T69" fmla="*/ 149596 h 868"/>
                  <a:gd name="T70" fmla="*/ 32128 w 479"/>
                  <a:gd name="T71" fmla="*/ 139098 h 868"/>
                  <a:gd name="T72" fmla="*/ 24313 w 479"/>
                  <a:gd name="T73" fmla="*/ 106030 h 868"/>
                  <a:gd name="T74" fmla="*/ 9986 w 479"/>
                  <a:gd name="T75" fmla="*/ 82934 h 868"/>
                  <a:gd name="T76" fmla="*/ 434 w 479"/>
                  <a:gd name="T77" fmla="*/ 53540 h 868"/>
                  <a:gd name="T78" fmla="*/ 4776 w 479"/>
                  <a:gd name="T79" fmla="*/ 23096 h 868"/>
                  <a:gd name="T80" fmla="*/ 21274 w 479"/>
                  <a:gd name="T81" fmla="*/ 8398 h 868"/>
                  <a:gd name="T82" fmla="*/ 52099 w 479"/>
                  <a:gd name="T83" fmla="*/ 0 h 868"/>
                  <a:gd name="T84" fmla="*/ 67729 w 479"/>
                  <a:gd name="T85" fmla="*/ 14697 h 868"/>
                  <a:gd name="T86" fmla="*/ 77714 w 479"/>
                  <a:gd name="T87" fmla="*/ 18896 h 868"/>
                  <a:gd name="T88" fmla="*/ 85529 w 479"/>
                  <a:gd name="T89" fmla="*/ 71386 h 868"/>
                  <a:gd name="T90" fmla="*/ 92476 w 479"/>
                  <a:gd name="T91" fmla="*/ 87133 h 868"/>
                  <a:gd name="T92" fmla="*/ 100291 w 479"/>
                  <a:gd name="T93" fmla="*/ 81359 h 868"/>
                  <a:gd name="T94" fmla="*/ 112013 w 479"/>
                  <a:gd name="T95" fmla="*/ 66137 h 868"/>
                  <a:gd name="T96" fmla="*/ 121999 w 479"/>
                  <a:gd name="T97" fmla="*/ 74011 h 868"/>
                  <a:gd name="T98" fmla="*/ 129379 w 479"/>
                  <a:gd name="T99" fmla="*/ 71386 h 868"/>
                  <a:gd name="T100" fmla="*/ 137194 w 479"/>
                  <a:gd name="T101" fmla="*/ 56689 h 868"/>
                  <a:gd name="T102" fmla="*/ 150219 w 479"/>
                  <a:gd name="T103" fmla="*/ 56689 h 868"/>
                  <a:gd name="T104" fmla="*/ 168019 w 479"/>
                  <a:gd name="T105" fmla="*/ 82409 h 868"/>
                  <a:gd name="T106" fmla="*/ 197108 w 479"/>
                  <a:gd name="T107" fmla="*/ 129125 h 868"/>
                  <a:gd name="T108" fmla="*/ 207528 w 479"/>
                  <a:gd name="T109" fmla="*/ 161144 h 868"/>
                  <a:gd name="T110" fmla="*/ 203186 w 479"/>
                  <a:gd name="T111" fmla="*/ 177416 h 868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79" h="868">
                    <a:moveTo>
                      <a:pt x="445" y="357"/>
                    </a:moveTo>
                    <a:lnTo>
                      <a:pt x="425" y="357"/>
                    </a:lnTo>
                    <a:lnTo>
                      <a:pt x="408" y="357"/>
                    </a:lnTo>
                    <a:lnTo>
                      <a:pt x="391" y="357"/>
                    </a:lnTo>
                    <a:lnTo>
                      <a:pt x="379" y="357"/>
                    </a:lnTo>
                    <a:lnTo>
                      <a:pt x="370" y="358"/>
                    </a:lnTo>
                    <a:lnTo>
                      <a:pt x="360" y="359"/>
                    </a:lnTo>
                    <a:lnTo>
                      <a:pt x="349" y="362"/>
                    </a:lnTo>
                    <a:lnTo>
                      <a:pt x="338" y="367"/>
                    </a:lnTo>
                    <a:lnTo>
                      <a:pt x="333" y="370"/>
                    </a:lnTo>
                    <a:lnTo>
                      <a:pt x="329" y="374"/>
                    </a:lnTo>
                    <a:lnTo>
                      <a:pt x="324" y="377"/>
                    </a:lnTo>
                    <a:lnTo>
                      <a:pt x="320" y="381"/>
                    </a:lnTo>
                    <a:lnTo>
                      <a:pt x="316" y="385"/>
                    </a:lnTo>
                    <a:lnTo>
                      <a:pt x="314" y="390"/>
                    </a:lnTo>
                    <a:lnTo>
                      <a:pt x="313" y="395"/>
                    </a:lnTo>
                    <a:lnTo>
                      <a:pt x="312" y="400"/>
                    </a:lnTo>
                    <a:lnTo>
                      <a:pt x="313" y="410"/>
                    </a:lnTo>
                    <a:lnTo>
                      <a:pt x="314" y="419"/>
                    </a:lnTo>
                    <a:lnTo>
                      <a:pt x="316" y="428"/>
                    </a:lnTo>
                    <a:lnTo>
                      <a:pt x="320" y="436"/>
                    </a:lnTo>
                    <a:lnTo>
                      <a:pt x="327" y="451"/>
                    </a:lnTo>
                    <a:lnTo>
                      <a:pt x="336" y="464"/>
                    </a:lnTo>
                    <a:lnTo>
                      <a:pt x="344" y="477"/>
                    </a:lnTo>
                    <a:lnTo>
                      <a:pt x="352" y="492"/>
                    </a:lnTo>
                    <a:lnTo>
                      <a:pt x="355" y="499"/>
                    </a:lnTo>
                    <a:lnTo>
                      <a:pt x="357" y="507"/>
                    </a:lnTo>
                    <a:lnTo>
                      <a:pt x="358" y="515"/>
                    </a:lnTo>
                    <a:lnTo>
                      <a:pt x="359" y="523"/>
                    </a:lnTo>
                    <a:lnTo>
                      <a:pt x="359" y="530"/>
                    </a:lnTo>
                    <a:lnTo>
                      <a:pt x="359" y="539"/>
                    </a:lnTo>
                    <a:lnTo>
                      <a:pt x="360" y="544"/>
                    </a:lnTo>
                    <a:lnTo>
                      <a:pt x="361" y="548"/>
                    </a:lnTo>
                    <a:lnTo>
                      <a:pt x="364" y="552"/>
                    </a:lnTo>
                    <a:lnTo>
                      <a:pt x="366" y="555"/>
                    </a:lnTo>
                    <a:lnTo>
                      <a:pt x="354" y="552"/>
                    </a:lnTo>
                    <a:lnTo>
                      <a:pt x="344" y="547"/>
                    </a:lnTo>
                    <a:lnTo>
                      <a:pt x="336" y="541"/>
                    </a:lnTo>
                    <a:lnTo>
                      <a:pt x="329" y="533"/>
                    </a:lnTo>
                    <a:lnTo>
                      <a:pt x="323" y="526"/>
                    </a:lnTo>
                    <a:lnTo>
                      <a:pt x="319" y="517"/>
                    </a:lnTo>
                    <a:lnTo>
                      <a:pt x="315" y="508"/>
                    </a:lnTo>
                    <a:lnTo>
                      <a:pt x="312" y="499"/>
                    </a:lnTo>
                    <a:lnTo>
                      <a:pt x="311" y="495"/>
                    </a:lnTo>
                    <a:lnTo>
                      <a:pt x="309" y="492"/>
                    </a:lnTo>
                    <a:lnTo>
                      <a:pt x="307" y="489"/>
                    </a:lnTo>
                    <a:lnTo>
                      <a:pt x="303" y="486"/>
                    </a:lnTo>
                    <a:lnTo>
                      <a:pt x="297" y="479"/>
                    </a:lnTo>
                    <a:lnTo>
                      <a:pt x="288" y="475"/>
                    </a:lnTo>
                    <a:lnTo>
                      <a:pt x="269" y="467"/>
                    </a:lnTo>
                    <a:lnTo>
                      <a:pt x="247" y="459"/>
                    </a:lnTo>
                    <a:lnTo>
                      <a:pt x="237" y="455"/>
                    </a:lnTo>
                    <a:lnTo>
                      <a:pt x="228" y="450"/>
                    </a:lnTo>
                    <a:lnTo>
                      <a:pt x="218" y="445"/>
                    </a:lnTo>
                    <a:lnTo>
                      <a:pt x="210" y="439"/>
                    </a:lnTo>
                    <a:lnTo>
                      <a:pt x="202" y="431"/>
                    </a:lnTo>
                    <a:lnTo>
                      <a:pt x="198" y="422"/>
                    </a:lnTo>
                    <a:lnTo>
                      <a:pt x="196" y="417"/>
                    </a:lnTo>
                    <a:lnTo>
                      <a:pt x="195" y="412"/>
                    </a:lnTo>
                    <a:lnTo>
                      <a:pt x="193" y="406"/>
                    </a:lnTo>
                    <a:lnTo>
                      <a:pt x="192" y="400"/>
                    </a:lnTo>
                    <a:lnTo>
                      <a:pt x="153" y="394"/>
                    </a:lnTo>
                    <a:lnTo>
                      <a:pt x="153" y="450"/>
                    </a:lnTo>
                    <a:lnTo>
                      <a:pt x="154" y="463"/>
                    </a:lnTo>
                    <a:lnTo>
                      <a:pt x="156" y="477"/>
                    </a:lnTo>
                    <a:lnTo>
                      <a:pt x="158" y="492"/>
                    </a:lnTo>
                    <a:lnTo>
                      <a:pt x="159" y="505"/>
                    </a:lnTo>
                    <a:lnTo>
                      <a:pt x="159" y="512"/>
                    </a:lnTo>
                    <a:lnTo>
                      <a:pt x="158" y="518"/>
                    </a:lnTo>
                    <a:lnTo>
                      <a:pt x="156" y="524"/>
                    </a:lnTo>
                    <a:lnTo>
                      <a:pt x="154" y="529"/>
                    </a:lnTo>
                    <a:lnTo>
                      <a:pt x="150" y="539"/>
                    </a:lnTo>
                    <a:lnTo>
                      <a:pt x="143" y="551"/>
                    </a:lnTo>
                    <a:lnTo>
                      <a:pt x="136" y="562"/>
                    </a:lnTo>
                    <a:lnTo>
                      <a:pt x="132" y="575"/>
                    </a:lnTo>
                    <a:lnTo>
                      <a:pt x="130" y="583"/>
                    </a:lnTo>
                    <a:lnTo>
                      <a:pt x="128" y="591"/>
                    </a:lnTo>
                    <a:lnTo>
                      <a:pt x="127" y="600"/>
                    </a:lnTo>
                    <a:lnTo>
                      <a:pt x="127" y="610"/>
                    </a:lnTo>
                    <a:lnTo>
                      <a:pt x="128" y="621"/>
                    </a:lnTo>
                    <a:lnTo>
                      <a:pt x="130" y="630"/>
                    </a:lnTo>
                    <a:lnTo>
                      <a:pt x="134" y="637"/>
                    </a:lnTo>
                    <a:lnTo>
                      <a:pt x="140" y="643"/>
                    </a:lnTo>
                    <a:lnTo>
                      <a:pt x="146" y="647"/>
                    </a:lnTo>
                    <a:lnTo>
                      <a:pt x="154" y="650"/>
                    </a:lnTo>
                    <a:lnTo>
                      <a:pt x="163" y="653"/>
                    </a:lnTo>
                    <a:lnTo>
                      <a:pt x="173" y="653"/>
                    </a:lnTo>
                    <a:lnTo>
                      <a:pt x="173" y="667"/>
                    </a:lnTo>
                    <a:lnTo>
                      <a:pt x="174" y="679"/>
                    </a:lnTo>
                    <a:lnTo>
                      <a:pt x="175" y="685"/>
                    </a:lnTo>
                    <a:lnTo>
                      <a:pt x="176" y="689"/>
                    </a:lnTo>
                    <a:lnTo>
                      <a:pt x="177" y="693"/>
                    </a:lnTo>
                    <a:lnTo>
                      <a:pt x="179" y="696"/>
                    </a:lnTo>
                    <a:lnTo>
                      <a:pt x="179" y="721"/>
                    </a:lnTo>
                    <a:lnTo>
                      <a:pt x="185" y="730"/>
                    </a:lnTo>
                    <a:lnTo>
                      <a:pt x="191" y="740"/>
                    </a:lnTo>
                    <a:lnTo>
                      <a:pt x="199" y="750"/>
                    </a:lnTo>
                    <a:lnTo>
                      <a:pt x="208" y="760"/>
                    </a:lnTo>
                    <a:lnTo>
                      <a:pt x="217" y="771"/>
                    </a:lnTo>
                    <a:lnTo>
                      <a:pt x="226" y="780"/>
                    </a:lnTo>
                    <a:lnTo>
                      <a:pt x="236" y="790"/>
                    </a:lnTo>
                    <a:lnTo>
                      <a:pt x="247" y="799"/>
                    </a:lnTo>
                    <a:lnTo>
                      <a:pt x="258" y="808"/>
                    </a:lnTo>
                    <a:lnTo>
                      <a:pt x="269" y="816"/>
                    </a:lnTo>
                    <a:lnTo>
                      <a:pt x="281" y="825"/>
                    </a:lnTo>
                    <a:lnTo>
                      <a:pt x="292" y="832"/>
                    </a:lnTo>
                    <a:lnTo>
                      <a:pt x="304" y="838"/>
                    </a:lnTo>
                    <a:lnTo>
                      <a:pt x="316" y="843"/>
                    </a:lnTo>
                    <a:lnTo>
                      <a:pt x="327" y="847"/>
                    </a:lnTo>
                    <a:lnTo>
                      <a:pt x="340" y="850"/>
                    </a:lnTo>
                    <a:lnTo>
                      <a:pt x="333" y="854"/>
                    </a:lnTo>
                    <a:lnTo>
                      <a:pt x="327" y="858"/>
                    </a:lnTo>
                    <a:lnTo>
                      <a:pt x="320" y="861"/>
                    </a:lnTo>
                    <a:lnTo>
                      <a:pt x="312" y="864"/>
                    </a:lnTo>
                    <a:lnTo>
                      <a:pt x="298" y="867"/>
                    </a:lnTo>
                    <a:lnTo>
                      <a:pt x="286" y="868"/>
                    </a:lnTo>
                    <a:lnTo>
                      <a:pt x="281" y="868"/>
                    </a:lnTo>
                    <a:lnTo>
                      <a:pt x="277" y="867"/>
                    </a:lnTo>
                    <a:lnTo>
                      <a:pt x="273" y="866"/>
                    </a:lnTo>
                    <a:lnTo>
                      <a:pt x="269" y="864"/>
                    </a:lnTo>
                    <a:lnTo>
                      <a:pt x="262" y="859"/>
                    </a:lnTo>
                    <a:lnTo>
                      <a:pt x="254" y="853"/>
                    </a:lnTo>
                    <a:lnTo>
                      <a:pt x="245" y="848"/>
                    </a:lnTo>
                    <a:lnTo>
                      <a:pt x="234" y="843"/>
                    </a:lnTo>
                    <a:lnTo>
                      <a:pt x="229" y="841"/>
                    </a:lnTo>
                    <a:lnTo>
                      <a:pt x="222" y="839"/>
                    </a:lnTo>
                    <a:lnTo>
                      <a:pt x="214" y="838"/>
                    </a:lnTo>
                    <a:lnTo>
                      <a:pt x="207" y="838"/>
                    </a:lnTo>
                    <a:lnTo>
                      <a:pt x="203" y="830"/>
                    </a:lnTo>
                    <a:lnTo>
                      <a:pt x="200" y="823"/>
                    </a:lnTo>
                    <a:lnTo>
                      <a:pt x="196" y="815"/>
                    </a:lnTo>
                    <a:lnTo>
                      <a:pt x="191" y="809"/>
                    </a:lnTo>
                    <a:lnTo>
                      <a:pt x="180" y="797"/>
                    </a:lnTo>
                    <a:lnTo>
                      <a:pt x="168" y="785"/>
                    </a:lnTo>
                    <a:lnTo>
                      <a:pt x="137" y="759"/>
                    </a:lnTo>
                    <a:lnTo>
                      <a:pt x="100" y="727"/>
                    </a:lnTo>
                    <a:lnTo>
                      <a:pt x="95" y="728"/>
                    </a:lnTo>
                    <a:lnTo>
                      <a:pt x="89" y="729"/>
                    </a:lnTo>
                    <a:lnTo>
                      <a:pt x="86" y="730"/>
                    </a:lnTo>
                    <a:lnTo>
                      <a:pt x="83" y="730"/>
                    </a:lnTo>
                    <a:lnTo>
                      <a:pt x="78" y="729"/>
                    </a:lnTo>
                    <a:lnTo>
                      <a:pt x="74" y="727"/>
                    </a:lnTo>
                    <a:lnTo>
                      <a:pt x="74" y="714"/>
                    </a:lnTo>
                    <a:lnTo>
                      <a:pt x="74" y="700"/>
                    </a:lnTo>
                    <a:lnTo>
                      <a:pt x="74" y="688"/>
                    </a:lnTo>
                    <a:lnTo>
                      <a:pt x="74" y="678"/>
                    </a:lnTo>
                    <a:lnTo>
                      <a:pt x="74" y="671"/>
                    </a:lnTo>
                    <a:lnTo>
                      <a:pt x="75" y="665"/>
                    </a:lnTo>
                    <a:lnTo>
                      <a:pt x="77" y="659"/>
                    </a:lnTo>
                    <a:lnTo>
                      <a:pt x="80" y="653"/>
                    </a:lnTo>
                    <a:lnTo>
                      <a:pt x="83" y="645"/>
                    </a:lnTo>
                    <a:lnTo>
                      <a:pt x="85" y="638"/>
                    </a:lnTo>
                    <a:lnTo>
                      <a:pt x="86" y="631"/>
                    </a:lnTo>
                    <a:lnTo>
                      <a:pt x="87" y="622"/>
                    </a:lnTo>
                    <a:lnTo>
                      <a:pt x="88" y="617"/>
                    </a:lnTo>
                    <a:lnTo>
                      <a:pt x="92" y="604"/>
                    </a:lnTo>
                    <a:lnTo>
                      <a:pt x="99" y="583"/>
                    </a:lnTo>
                    <a:lnTo>
                      <a:pt x="107" y="558"/>
                    </a:lnTo>
                    <a:lnTo>
                      <a:pt x="113" y="528"/>
                    </a:lnTo>
                    <a:lnTo>
                      <a:pt x="120" y="498"/>
                    </a:lnTo>
                    <a:lnTo>
                      <a:pt x="123" y="481"/>
                    </a:lnTo>
                    <a:lnTo>
                      <a:pt x="124" y="466"/>
                    </a:lnTo>
                    <a:lnTo>
                      <a:pt x="127" y="452"/>
                    </a:lnTo>
                    <a:lnTo>
                      <a:pt x="127" y="438"/>
                    </a:lnTo>
                    <a:lnTo>
                      <a:pt x="108" y="404"/>
                    </a:lnTo>
                    <a:lnTo>
                      <a:pt x="86" y="369"/>
                    </a:lnTo>
                    <a:lnTo>
                      <a:pt x="76" y="352"/>
                    </a:lnTo>
                    <a:lnTo>
                      <a:pt x="67" y="335"/>
                    </a:lnTo>
                    <a:lnTo>
                      <a:pt x="64" y="327"/>
                    </a:lnTo>
                    <a:lnTo>
                      <a:pt x="62" y="319"/>
                    </a:lnTo>
                    <a:lnTo>
                      <a:pt x="61" y="310"/>
                    </a:lnTo>
                    <a:lnTo>
                      <a:pt x="60" y="302"/>
                    </a:lnTo>
                    <a:lnTo>
                      <a:pt x="61" y="295"/>
                    </a:lnTo>
                    <a:lnTo>
                      <a:pt x="62" y="290"/>
                    </a:lnTo>
                    <a:lnTo>
                      <a:pt x="64" y="285"/>
                    </a:lnTo>
                    <a:lnTo>
                      <a:pt x="66" y="281"/>
                    </a:lnTo>
                    <a:lnTo>
                      <a:pt x="69" y="277"/>
                    </a:lnTo>
                    <a:lnTo>
                      <a:pt x="72" y="274"/>
                    </a:lnTo>
                    <a:lnTo>
                      <a:pt x="73" y="270"/>
                    </a:lnTo>
                    <a:lnTo>
                      <a:pt x="74" y="265"/>
                    </a:lnTo>
                    <a:lnTo>
                      <a:pt x="73" y="249"/>
                    </a:lnTo>
                    <a:lnTo>
                      <a:pt x="71" y="236"/>
                    </a:lnTo>
                    <a:lnTo>
                      <a:pt x="66" y="224"/>
                    </a:lnTo>
                    <a:lnTo>
                      <a:pt x="62" y="213"/>
                    </a:lnTo>
                    <a:lnTo>
                      <a:pt x="56" y="202"/>
                    </a:lnTo>
                    <a:lnTo>
                      <a:pt x="50" y="193"/>
                    </a:lnTo>
                    <a:lnTo>
                      <a:pt x="43" y="184"/>
                    </a:lnTo>
                    <a:lnTo>
                      <a:pt x="36" y="176"/>
                    </a:lnTo>
                    <a:lnTo>
                      <a:pt x="30" y="167"/>
                    </a:lnTo>
                    <a:lnTo>
                      <a:pt x="23" y="158"/>
                    </a:lnTo>
                    <a:lnTo>
                      <a:pt x="17" y="148"/>
                    </a:lnTo>
                    <a:lnTo>
                      <a:pt x="11" y="138"/>
                    </a:lnTo>
                    <a:lnTo>
                      <a:pt x="7" y="127"/>
                    </a:lnTo>
                    <a:lnTo>
                      <a:pt x="4" y="115"/>
                    </a:lnTo>
                    <a:lnTo>
                      <a:pt x="1" y="102"/>
                    </a:lnTo>
                    <a:lnTo>
                      <a:pt x="0" y="86"/>
                    </a:lnTo>
                    <a:lnTo>
                      <a:pt x="1" y="73"/>
                    </a:lnTo>
                    <a:lnTo>
                      <a:pt x="4" y="62"/>
                    </a:lnTo>
                    <a:lnTo>
                      <a:pt x="7" y="52"/>
                    </a:lnTo>
                    <a:lnTo>
                      <a:pt x="11" y="44"/>
                    </a:lnTo>
                    <a:lnTo>
                      <a:pt x="17" y="35"/>
                    </a:lnTo>
                    <a:lnTo>
                      <a:pt x="24" y="29"/>
                    </a:lnTo>
                    <a:lnTo>
                      <a:pt x="32" y="24"/>
                    </a:lnTo>
                    <a:lnTo>
                      <a:pt x="40" y="20"/>
                    </a:lnTo>
                    <a:lnTo>
                      <a:pt x="49" y="16"/>
                    </a:lnTo>
                    <a:lnTo>
                      <a:pt x="58" y="13"/>
                    </a:lnTo>
                    <a:lnTo>
                      <a:pt x="68" y="11"/>
                    </a:lnTo>
                    <a:lnTo>
                      <a:pt x="78" y="8"/>
                    </a:lnTo>
                    <a:lnTo>
                      <a:pt x="99" y="4"/>
                    </a:lnTo>
                    <a:lnTo>
                      <a:pt x="120" y="0"/>
                    </a:lnTo>
                    <a:lnTo>
                      <a:pt x="129" y="5"/>
                    </a:lnTo>
                    <a:lnTo>
                      <a:pt x="136" y="11"/>
                    </a:lnTo>
                    <a:lnTo>
                      <a:pt x="143" y="17"/>
                    </a:lnTo>
                    <a:lnTo>
                      <a:pt x="150" y="23"/>
                    </a:lnTo>
                    <a:lnTo>
                      <a:pt x="156" y="28"/>
                    </a:lnTo>
                    <a:lnTo>
                      <a:pt x="163" y="32"/>
                    </a:lnTo>
                    <a:lnTo>
                      <a:pt x="166" y="34"/>
                    </a:lnTo>
                    <a:lnTo>
                      <a:pt x="170" y="35"/>
                    </a:lnTo>
                    <a:lnTo>
                      <a:pt x="175" y="36"/>
                    </a:lnTo>
                    <a:lnTo>
                      <a:pt x="179" y="36"/>
                    </a:lnTo>
                    <a:lnTo>
                      <a:pt x="184" y="55"/>
                    </a:lnTo>
                    <a:lnTo>
                      <a:pt x="188" y="75"/>
                    </a:lnTo>
                    <a:lnTo>
                      <a:pt x="190" y="97"/>
                    </a:lnTo>
                    <a:lnTo>
                      <a:pt x="193" y="118"/>
                    </a:lnTo>
                    <a:lnTo>
                      <a:pt x="197" y="136"/>
                    </a:lnTo>
                    <a:lnTo>
                      <a:pt x="201" y="153"/>
                    </a:lnTo>
                    <a:lnTo>
                      <a:pt x="203" y="158"/>
                    </a:lnTo>
                    <a:lnTo>
                      <a:pt x="207" y="163"/>
                    </a:lnTo>
                    <a:lnTo>
                      <a:pt x="209" y="166"/>
                    </a:lnTo>
                    <a:lnTo>
                      <a:pt x="213" y="166"/>
                    </a:lnTo>
                    <a:lnTo>
                      <a:pt x="217" y="166"/>
                    </a:lnTo>
                    <a:lnTo>
                      <a:pt x="220" y="165"/>
                    </a:lnTo>
                    <a:lnTo>
                      <a:pt x="223" y="163"/>
                    </a:lnTo>
                    <a:lnTo>
                      <a:pt x="225" y="161"/>
                    </a:lnTo>
                    <a:lnTo>
                      <a:pt x="231" y="155"/>
                    </a:lnTo>
                    <a:lnTo>
                      <a:pt x="234" y="147"/>
                    </a:lnTo>
                    <a:lnTo>
                      <a:pt x="241" y="132"/>
                    </a:lnTo>
                    <a:lnTo>
                      <a:pt x="246" y="123"/>
                    </a:lnTo>
                    <a:lnTo>
                      <a:pt x="253" y="124"/>
                    </a:lnTo>
                    <a:lnTo>
                      <a:pt x="258" y="126"/>
                    </a:lnTo>
                    <a:lnTo>
                      <a:pt x="264" y="129"/>
                    </a:lnTo>
                    <a:lnTo>
                      <a:pt x="268" y="132"/>
                    </a:lnTo>
                    <a:lnTo>
                      <a:pt x="273" y="136"/>
                    </a:lnTo>
                    <a:lnTo>
                      <a:pt x="277" y="138"/>
                    </a:lnTo>
                    <a:lnTo>
                      <a:pt x="281" y="141"/>
                    </a:lnTo>
                    <a:lnTo>
                      <a:pt x="286" y="141"/>
                    </a:lnTo>
                    <a:lnTo>
                      <a:pt x="289" y="141"/>
                    </a:lnTo>
                    <a:lnTo>
                      <a:pt x="292" y="140"/>
                    </a:lnTo>
                    <a:lnTo>
                      <a:pt x="296" y="138"/>
                    </a:lnTo>
                    <a:lnTo>
                      <a:pt x="298" y="136"/>
                    </a:lnTo>
                    <a:lnTo>
                      <a:pt x="302" y="130"/>
                    </a:lnTo>
                    <a:lnTo>
                      <a:pt x="305" y="123"/>
                    </a:lnTo>
                    <a:lnTo>
                      <a:pt x="310" y="116"/>
                    </a:lnTo>
                    <a:lnTo>
                      <a:pt x="314" y="111"/>
                    </a:lnTo>
                    <a:lnTo>
                      <a:pt x="316" y="108"/>
                    </a:lnTo>
                    <a:lnTo>
                      <a:pt x="319" y="107"/>
                    </a:lnTo>
                    <a:lnTo>
                      <a:pt x="322" y="105"/>
                    </a:lnTo>
                    <a:lnTo>
                      <a:pt x="325" y="105"/>
                    </a:lnTo>
                    <a:lnTo>
                      <a:pt x="337" y="106"/>
                    </a:lnTo>
                    <a:lnTo>
                      <a:pt x="346" y="108"/>
                    </a:lnTo>
                    <a:lnTo>
                      <a:pt x="354" y="111"/>
                    </a:lnTo>
                    <a:lnTo>
                      <a:pt x="359" y="116"/>
                    </a:lnTo>
                    <a:lnTo>
                      <a:pt x="367" y="125"/>
                    </a:lnTo>
                    <a:lnTo>
                      <a:pt x="372" y="135"/>
                    </a:lnTo>
                    <a:lnTo>
                      <a:pt x="387" y="157"/>
                    </a:lnTo>
                    <a:lnTo>
                      <a:pt x="403" y="178"/>
                    </a:lnTo>
                    <a:lnTo>
                      <a:pt x="421" y="200"/>
                    </a:lnTo>
                    <a:lnTo>
                      <a:pt x="438" y="223"/>
                    </a:lnTo>
                    <a:lnTo>
                      <a:pt x="446" y="235"/>
                    </a:lnTo>
                    <a:lnTo>
                      <a:pt x="454" y="246"/>
                    </a:lnTo>
                    <a:lnTo>
                      <a:pt x="460" y="258"/>
                    </a:lnTo>
                    <a:lnTo>
                      <a:pt x="467" y="271"/>
                    </a:lnTo>
                    <a:lnTo>
                      <a:pt x="471" y="283"/>
                    </a:lnTo>
                    <a:lnTo>
                      <a:pt x="476" y="295"/>
                    </a:lnTo>
                    <a:lnTo>
                      <a:pt x="478" y="307"/>
                    </a:lnTo>
                    <a:lnTo>
                      <a:pt x="479" y="321"/>
                    </a:lnTo>
                    <a:lnTo>
                      <a:pt x="478" y="325"/>
                    </a:lnTo>
                    <a:lnTo>
                      <a:pt x="476" y="330"/>
                    </a:lnTo>
                    <a:lnTo>
                      <a:pt x="472" y="334"/>
                    </a:lnTo>
                    <a:lnTo>
                      <a:pt x="468" y="338"/>
                    </a:lnTo>
                    <a:lnTo>
                      <a:pt x="459" y="345"/>
                    </a:lnTo>
                    <a:lnTo>
                      <a:pt x="452" y="351"/>
                    </a:lnTo>
                    <a:lnTo>
                      <a:pt x="445" y="35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Freeform 30">
                <a:extLst>
                  <a:ext uri="{FF2B5EF4-FFF2-40B4-BE49-F238E27FC236}">
                    <a16:creationId xmlns:a16="http://schemas.microsoft.com/office/drawing/2014/main" id="{CE41A706-C94A-E16D-06FB-3BEC585691D3}"/>
                  </a:ext>
                </a:extLst>
              </p:cNvPr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3785443" y="2338983"/>
                <a:ext cx="874713" cy="452437"/>
              </a:xfrm>
              <a:custGeom>
                <a:avLst/>
                <a:gdLst>
                  <a:gd name="T0" fmla="*/ 188809 w 2006"/>
                  <a:gd name="T1" fmla="*/ 401059 h 863"/>
                  <a:gd name="T2" fmla="*/ 179652 w 2006"/>
                  <a:gd name="T3" fmla="*/ 400535 h 863"/>
                  <a:gd name="T4" fmla="*/ 170059 w 2006"/>
                  <a:gd name="T5" fmla="*/ 416263 h 863"/>
                  <a:gd name="T6" fmla="*/ 163518 w 2006"/>
                  <a:gd name="T7" fmla="*/ 415214 h 863"/>
                  <a:gd name="T8" fmla="*/ 161338 w 2006"/>
                  <a:gd name="T9" fmla="*/ 393720 h 863"/>
                  <a:gd name="T10" fmla="*/ 141280 w 2006"/>
                  <a:gd name="T11" fmla="*/ 379565 h 863"/>
                  <a:gd name="T12" fmla="*/ 136047 w 2006"/>
                  <a:gd name="T13" fmla="*/ 371177 h 863"/>
                  <a:gd name="T14" fmla="*/ 125582 w 2006"/>
                  <a:gd name="T15" fmla="*/ 362788 h 863"/>
                  <a:gd name="T16" fmla="*/ 109448 w 2006"/>
                  <a:gd name="T17" fmla="*/ 336051 h 863"/>
                  <a:gd name="T18" fmla="*/ 101163 w 2006"/>
                  <a:gd name="T19" fmla="*/ 319799 h 863"/>
                  <a:gd name="T20" fmla="*/ 110320 w 2006"/>
                  <a:gd name="T21" fmla="*/ 311411 h 863"/>
                  <a:gd name="T22" fmla="*/ 121657 w 2006"/>
                  <a:gd name="T23" fmla="*/ 300401 h 863"/>
                  <a:gd name="T24" fmla="*/ 147384 w 2006"/>
                  <a:gd name="T25" fmla="*/ 285198 h 863"/>
                  <a:gd name="T26" fmla="*/ 139099 w 2006"/>
                  <a:gd name="T27" fmla="*/ 255315 h 863"/>
                  <a:gd name="T28" fmla="*/ 112500 w 2006"/>
                  <a:gd name="T29" fmla="*/ 249024 h 863"/>
                  <a:gd name="T30" fmla="*/ 91134 w 2006"/>
                  <a:gd name="T31" fmla="*/ 246403 h 863"/>
                  <a:gd name="T32" fmla="*/ 68460 w 2006"/>
                  <a:gd name="T33" fmla="*/ 259509 h 863"/>
                  <a:gd name="T34" fmla="*/ 46221 w 2006"/>
                  <a:gd name="T35" fmla="*/ 264752 h 863"/>
                  <a:gd name="T36" fmla="*/ 11773 w 2006"/>
                  <a:gd name="T37" fmla="*/ 216520 h 863"/>
                  <a:gd name="T38" fmla="*/ 8721 w 2006"/>
                  <a:gd name="T39" fmla="*/ 148366 h 863"/>
                  <a:gd name="T40" fmla="*/ 49273 w 2006"/>
                  <a:gd name="T41" fmla="*/ 135784 h 863"/>
                  <a:gd name="T42" fmla="*/ 127326 w 2006"/>
                  <a:gd name="T43" fmla="*/ 116386 h 863"/>
                  <a:gd name="T44" fmla="*/ 217152 w 2006"/>
                  <a:gd name="T45" fmla="*/ 132638 h 863"/>
                  <a:gd name="T46" fmla="*/ 312647 w 2006"/>
                  <a:gd name="T47" fmla="*/ 132638 h 863"/>
                  <a:gd name="T48" fmla="*/ 286920 w 2006"/>
                  <a:gd name="T49" fmla="*/ 96988 h 863"/>
                  <a:gd name="T50" fmla="*/ 361920 w 2006"/>
                  <a:gd name="T51" fmla="*/ 35650 h 863"/>
                  <a:gd name="T52" fmla="*/ 457851 w 2006"/>
                  <a:gd name="T53" fmla="*/ 6815 h 863"/>
                  <a:gd name="T54" fmla="*/ 512793 w 2006"/>
                  <a:gd name="T55" fmla="*/ 31980 h 863"/>
                  <a:gd name="T56" fmla="*/ 565119 w 2006"/>
                  <a:gd name="T57" fmla="*/ 58193 h 863"/>
                  <a:gd name="T58" fmla="*/ 628782 w 2006"/>
                  <a:gd name="T59" fmla="*/ 51902 h 863"/>
                  <a:gd name="T60" fmla="*/ 718172 w 2006"/>
                  <a:gd name="T61" fmla="*/ 142075 h 863"/>
                  <a:gd name="T62" fmla="*/ 781835 w 2006"/>
                  <a:gd name="T63" fmla="*/ 138929 h 863"/>
                  <a:gd name="T64" fmla="*/ 872097 w 2006"/>
                  <a:gd name="T65" fmla="*/ 177724 h 863"/>
                  <a:gd name="T66" fmla="*/ 872969 w 2006"/>
                  <a:gd name="T67" fmla="*/ 199743 h 863"/>
                  <a:gd name="T68" fmla="*/ 863812 w 2006"/>
                  <a:gd name="T69" fmla="*/ 209180 h 863"/>
                  <a:gd name="T70" fmla="*/ 854655 w 2006"/>
                  <a:gd name="T71" fmla="*/ 211801 h 863"/>
                  <a:gd name="T72" fmla="*/ 855963 w 2006"/>
                  <a:gd name="T73" fmla="*/ 222811 h 863"/>
                  <a:gd name="T74" fmla="*/ 865556 w 2006"/>
                  <a:gd name="T75" fmla="*/ 244305 h 863"/>
                  <a:gd name="T76" fmla="*/ 862940 w 2006"/>
                  <a:gd name="T77" fmla="*/ 250597 h 863"/>
                  <a:gd name="T78" fmla="*/ 845498 w 2006"/>
                  <a:gd name="T79" fmla="*/ 252169 h 863"/>
                  <a:gd name="T80" fmla="*/ 825440 w 2006"/>
                  <a:gd name="T81" fmla="*/ 248500 h 863"/>
                  <a:gd name="T82" fmla="*/ 812794 w 2006"/>
                  <a:gd name="T83" fmla="*/ 248500 h 863"/>
                  <a:gd name="T84" fmla="*/ 818899 w 2006"/>
                  <a:gd name="T85" fmla="*/ 287295 h 863"/>
                  <a:gd name="T86" fmla="*/ 819771 w 2006"/>
                  <a:gd name="T87" fmla="*/ 307217 h 863"/>
                  <a:gd name="T88" fmla="*/ 780091 w 2006"/>
                  <a:gd name="T89" fmla="*/ 308265 h 863"/>
                  <a:gd name="T90" fmla="*/ 770933 w 2006"/>
                  <a:gd name="T91" fmla="*/ 316653 h 863"/>
                  <a:gd name="T92" fmla="*/ 782707 w 2006"/>
                  <a:gd name="T93" fmla="*/ 324517 h 863"/>
                  <a:gd name="T94" fmla="*/ 790992 w 2006"/>
                  <a:gd name="T95" fmla="*/ 340769 h 863"/>
                  <a:gd name="T96" fmla="*/ 799713 w 2006"/>
                  <a:gd name="T97" fmla="*/ 361216 h 863"/>
                  <a:gd name="T98" fmla="*/ 801021 w 2006"/>
                  <a:gd name="T99" fmla="*/ 370128 h 863"/>
                  <a:gd name="T100" fmla="*/ 801021 w 2006"/>
                  <a:gd name="T101" fmla="*/ 395293 h 863"/>
                  <a:gd name="T102" fmla="*/ 759160 w 2006"/>
                  <a:gd name="T103" fmla="*/ 387953 h 863"/>
                  <a:gd name="T104" fmla="*/ 643171 w 2006"/>
                  <a:gd name="T105" fmla="*/ 400535 h 863"/>
                  <a:gd name="T106" fmla="*/ 573840 w 2006"/>
                  <a:gd name="T107" fmla="*/ 416787 h 863"/>
                  <a:gd name="T108" fmla="*/ 497967 w 2006"/>
                  <a:gd name="T109" fmla="*/ 439330 h 863"/>
                  <a:gd name="T110" fmla="*/ 419915 w 2006"/>
                  <a:gd name="T111" fmla="*/ 365410 h 863"/>
                  <a:gd name="T112" fmla="*/ 298257 w 2006"/>
                  <a:gd name="T113" fmla="*/ 307217 h 863"/>
                  <a:gd name="T114" fmla="*/ 254652 w 2006"/>
                  <a:gd name="T115" fmla="*/ 436185 h 86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006" h="863">
                    <a:moveTo>
                      <a:pt x="571" y="826"/>
                    </a:moveTo>
                    <a:lnTo>
                      <a:pt x="538" y="826"/>
                    </a:lnTo>
                    <a:lnTo>
                      <a:pt x="512" y="789"/>
                    </a:lnTo>
                    <a:lnTo>
                      <a:pt x="438" y="764"/>
                    </a:lnTo>
                    <a:lnTo>
                      <a:pt x="433" y="765"/>
                    </a:lnTo>
                    <a:lnTo>
                      <a:pt x="427" y="766"/>
                    </a:lnTo>
                    <a:lnTo>
                      <a:pt x="424" y="767"/>
                    </a:lnTo>
                    <a:lnTo>
                      <a:pt x="421" y="767"/>
                    </a:lnTo>
                    <a:lnTo>
                      <a:pt x="416" y="766"/>
                    </a:lnTo>
                    <a:lnTo>
                      <a:pt x="412" y="764"/>
                    </a:lnTo>
                    <a:lnTo>
                      <a:pt x="405" y="772"/>
                    </a:lnTo>
                    <a:lnTo>
                      <a:pt x="397" y="778"/>
                    </a:lnTo>
                    <a:lnTo>
                      <a:pt x="393" y="782"/>
                    </a:lnTo>
                    <a:lnTo>
                      <a:pt x="391" y="786"/>
                    </a:lnTo>
                    <a:lnTo>
                      <a:pt x="390" y="794"/>
                    </a:lnTo>
                    <a:lnTo>
                      <a:pt x="392" y="802"/>
                    </a:lnTo>
                    <a:lnTo>
                      <a:pt x="386" y="800"/>
                    </a:lnTo>
                    <a:lnTo>
                      <a:pt x="381" y="798"/>
                    </a:lnTo>
                    <a:lnTo>
                      <a:pt x="378" y="795"/>
                    </a:lnTo>
                    <a:lnTo>
                      <a:pt x="375" y="792"/>
                    </a:lnTo>
                    <a:lnTo>
                      <a:pt x="372" y="787"/>
                    </a:lnTo>
                    <a:lnTo>
                      <a:pt x="371" y="783"/>
                    </a:lnTo>
                    <a:lnTo>
                      <a:pt x="370" y="778"/>
                    </a:lnTo>
                    <a:lnTo>
                      <a:pt x="369" y="773"/>
                    </a:lnTo>
                    <a:lnTo>
                      <a:pt x="370" y="751"/>
                    </a:lnTo>
                    <a:lnTo>
                      <a:pt x="372" y="727"/>
                    </a:lnTo>
                    <a:lnTo>
                      <a:pt x="352" y="727"/>
                    </a:lnTo>
                    <a:lnTo>
                      <a:pt x="332" y="726"/>
                    </a:lnTo>
                    <a:lnTo>
                      <a:pt x="327" y="725"/>
                    </a:lnTo>
                    <a:lnTo>
                      <a:pt x="324" y="724"/>
                    </a:lnTo>
                    <a:lnTo>
                      <a:pt x="321" y="722"/>
                    </a:lnTo>
                    <a:lnTo>
                      <a:pt x="318" y="719"/>
                    </a:lnTo>
                    <a:lnTo>
                      <a:pt x="315" y="716"/>
                    </a:lnTo>
                    <a:lnTo>
                      <a:pt x="313" y="712"/>
                    </a:lnTo>
                    <a:lnTo>
                      <a:pt x="312" y="708"/>
                    </a:lnTo>
                    <a:lnTo>
                      <a:pt x="312" y="703"/>
                    </a:lnTo>
                    <a:lnTo>
                      <a:pt x="305" y="702"/>
                    </a:lnTo>
                    <a:lnTo>
                      <a:pt x="299" y="700"/>
                    </a:lnTo>
                    <a:lnTo>
                      <a:pt x="293" y="697"/>
                    </a:lnTo>
                    <a:lnTo>
                      <a:pt x="288" y="692"/>
                    </a:lnTo>
                    <a:lnTo>
                      <a:pt x="280" y="682"/>
                    </a:lnTo>
                    <a:lnTo>
                      <a:pt x="273" y="668"/>
                    </a:lnTo>
                    <a:lnTo>
                      <a:pt x="265" y="656"/>
                    </a:lnTo>
                    <a:lnTo>
                      <a:pt x="256" y="646"/>
                    </a:lnTo>
                    <a:lnTo>
                      <a:pt x="251" y="641"/>
                    </a:lnTo>
                    <a:lnTo>
                      <a:pt x="245" y="638"/>
                    </a:lnTo>
                    <a:lnTo>
                      <a:pt x="240" y="636"/>
                    </a:lnTo>
                    <a:lnTo>
                      <a:pt x="232" y="635"/>
                    </a:lnTo>
                    <a:lnTo>
                      <a:pt x="232" y="623"/>
                    </a:lnTo>
                    <a:lnTo>
                      <a:pt x="232" y="610"/>
                    </a:lnTo>
                    <a:lnTo>
                      <a:pt x="239" y="608"/>
                    </a:lnTo>
                    <a:lnTo>
                      <a:pt x="245" y="604"/>
                    </a:lnTo>
                    <a:lnTo>
                      <a:pt x="251" y="600"/>
                    </a:lnTo>
                    <a:lnTo>
                      <a:pt x="253" y="598"/>
                    </a:lnTo>
                    <a:lnTo>
                      <a:pt x="253" y="594"/>
                    </a:lnTo>
                    <a:lnTo>
                      <a:pt x="254" y="591"/>
                    </a:lnTo>
                    <a:lnTo>
                      <a:pt x="256" y="588"/>
                    </a:lnTo>
                    <a:lnTo>
                      <a:pt x="259" y="585"/>
                    </a:lnTo>
                    <a:lnTo>
                      <a:pt x="268" y="578"/>
                    </a:lnTo>
                    <a:lnTo>
                      <a:pt x="279" y="573"/>
                    </a:lnTo>
                    <a:lnTo>
                      <a:pt x="292" y="568"/>
                    </a:lnTo>
                    <a:lnTo>
                      <a:pt x="309" y="564"/>
                    </a:lnTo>
                    <a:lnTo>
                      <a:pt x="326" y="561"/>
                    </a:lnTo>
                    <a:lnTo>
                      <a:pt x="345" y="561"/>
                    </a:lnTo>
                    <a:lnTo>
                      <a:pt x="338" y="544"/>
                    </a:lnTo>
                    <a:lnTo>
                      <a:pt x="330" y="529"/>
                    </a:lnTo>
                    <a:lnTo>
                      <a:pt x="325" y="520"/>
                    </a:lnTo>
                    <a:lnTo>
                      <a:pt x="322" y="511"/>
                    </a:lnTo>
                    <a:lnTo>
                      <a:pt x="320" y="499"/>
                    </a:lnTo>
                    <a:lnTo>
                      <a:pt x="319" y="487"/>
                    </a:lnTo>
                    <a:lnTo>
                      <a:pt x="307" y="486"/>
                    </a:lnTo>
                    <a:lnTo>
                      <a:pt x="293" y="484"/>
                    </a:lnTo>
                    <a:lnTo>
                      <a:pt x="281" y="481"/>
                    </a:lnTo>
                    <a:lnTo>
                      <a:pt x="269" y="478"/>
                    </a:lnTo>
                    <a:lnTo>
                      <a:pt x="258" y="475"/>
                    </a:lnTo>
                    <a:lnTo>
                      <a:pt x="247" y="472"/>
                    </a:lnTo>
                    <a:lnTo>
                      <a:pt x="236" y="470"/>
                    </a:lnTo>
                    <a:lnTo>
                      <a:pt x="225" y="469"/>
                    </a:lnTo>
                    <a:lnTo>
                      <a:pt x="218" y="469"/>
                    </a:lnTo>
                    <a:lnTo>
                      <a:pt x="209" y="470"/>
                    </a:lnTo>
                    <a:lnTo>
                      <a:pt x="201" y="472"/>
                    </a:lnTo>
                    <a:lnTo>
                      <a:pt x="195" y="474"/>
                    </a:lnTo>
                    <a:lnTo>
                      <a:pt x="180" y="480"/>
                    </a:lnTo>
                    <a:lnTo>
                      <a:pt x="168" y="487"/>
                    </a:lnTo>
                    <a:lnTo>
                      <a:pt x="157" y="495"/>
                    </a:lnTo>
                    <a:lnTo>
                      <a:pt x="146" y="505"/>
                    </a:lnTo>
                    <a:lnTo>
                      <a:pt x="136" y="515"/>
                    </a:lnTo>
                    <a:lnTo>
                      <a:pt x="127" y="524"/>
                    </a:lnTo>
                    <a:lnTo>
                      <a:pt x="133" y="512"/>
                    </a:lnTo>
                    <a:lnTo>
                      <a:pt x="106" y="505"/>
                    </a:lnTo>
                    <a:lnTo>
                      <a:pt x="133" y="487"/>
                    </a:lnTo>
                    <a:lnTo>
                      <a:pt x="106" y="463"/>
                    </a:lnTo>
                    <a:lnTo>
                      <a:pt x="79" y="438"/>
                    </a:lnTo>
                    <a:lnTo>
                      <a:pt x="40" y="438"/>
                    </a:lnTo>
                    <a:lnTo>
                      <a:pt x="27" y="413"/>
                    </a:lnTo>
                    <a:lnTo>
                      <a:pt x="7" y="401"/>
                    </a:lnTo>
                    <a:lnTo>
                      <a:pt x="0" y="370"/>
                    </a:lnTo>
                    <a:lnTo>
                      <a:pt x="0" y="333"/>
                    </a:lnTo>
                    <a:lnTo>
                      <a:pt x="13" y="308"/>
                    </a:lnTo>
                    <a:lnTo>
                      <a:pt x="20" y="283"/>
                    </a:lnTo>
                    <a:lnTo>
                      <a:pt x="53" y="302"/>
                    </a:lnTo>
                    <a:lnTo>
                      <a:pt x="86" y="314"/>
                    </a:lnTo>
                    <a:lnTo>
                      <a:pt x="106" y="308"/>
                    </a:lnTo>
                    <a:lnTo>
                      <a:pt x="79" y="277"/>
                    </a:lnTo>
                    <a:lnTo>
                      <a:pt x="113" y="259"/>
                    </a:lnTo>
                    <a:lnTo>
                      <a:pt x="146" y="228"/>
                    </a:lnTo>
                    <a:lnTo>
                      <a:pt x="179" y="222"/>
                    </a:lnTo>
                    <a:lnTo>
                      <a:pt x="219" y="222"/>
                    </a:lnTo>
                    <a:lnTo>
                      <a:pt x="246" y="210"/>
                    </a:lnTo>
                    <a:lnTo>
                      <a:pt x="292" y="222"/>
                    </a:lnTo>
                    <a:lnTo>
                      <a:pt x="338" y="241"/>
                    </a:lnTo>
                    <a:lnTo>
                      <a:pt x="379" y="277"/>
                    </a:lnTo>
                    <a:lnTo>
                      <a:pt x="425" y="271"/>
                    </a:lnTo>
                    <a:lnTo>
                      <a:pt x="465" y="253"/>
                    </a:lnTo>
                    <a:lnTo>
                      <a:pt x="498" y="253"/>
                    </a:lnTo>
                    <a:lnTo>
                      <a:pt x="538" y="247"/>
                    </a:lnTo>
                    <a:lnTo>
                      <a:pt x="578" y="265"/>
                    </a:lnTo>
                    <a:lnTo>
                      <a:pt x="624" y="277"/>
                    </a:lnTo>
                    <a:lnTo>
                      <a:pt x="671" y="271"/>
                    </a:lnTo>
                    <a:lnTo>
                      <a:pt x="717" y="253"/>
                    </a:lnTo>
                    <a:lnTo>
                      <a:pt x="717" y="228"/>
                    </a:lnTo>
                    <a:lnTo>
                      <a:pt x="684" y="222"/>
                    </a:lnTo>
                    <a:lnTo>
                      <a:pt x="645" y="210"/>
                    </a:lnTo>
                    <a:lnTo>
                      <a:pt x="617" y="198"/>
                    </a:lnTo>
                    <a:lnTo>
                      <a:pt x="658" y="185"/>
                    </a:lnTo>
                    <a:lnTo>
                      <a:pt x="651" y="148"/>
                    </a:lnTo>
                    <a:lnTo>
                      <a:pt x="704" y="142"/>
                    </a:lnTo>
                    <a:lnTo>
                      <a:pt x="638" y="93"/>
                    </a:lnTo>
                    <a:lnTo>
                      <a:pt x="744" y="75"/>
                    </a:lnTo>
                    <a:lnTo>
                      <a:pt x="830" y="68"/>
                    </a:lnTo>
                    <a:lnTo>
                      <a:pt x="844" y="43"/>
                    </a:lnTo>
                    <a:lnTo>
                      <a:pt x="904" y="37"/>
                    </a:lnTo>
                    <a:lnTo>
                      <a:pt x="963" y="25"/>
                    </a:lnTo>
                    <a:lnTo>
                      <a:pt x="983" y="0"/>
                    </a:lnTo>
                    <a:lnTo>
                      <a:pt x="1050" y="13"/>
                    </a:lnTo>
                    <a:lnTo>
                      <a:pt x="1089" y="6"/>
                    </a:lnTo>
                    <a:lnTo>
                      <a:pt x="1116" y="25"/>
                    </a:lnTo>
                    <a:lnTo>
                      <a:pt x="1122" y="75"/>
                    </a:lnTo>
                    <a:lnTo>
                      <a:pt x="1163" y="75"/>
                    </a:lnTo>
                    <a:lnTo>
                      <a:pt x="1176" y="61"/>
                    </a:lnTo>
                    <a:lnTo>
                      <a:pt x="1196" y="75"/>
                    </a:lnTo>
                    <a:lnTo>
                      <a:pt x="1235" y="81"/>
                    </a:lnTo>
                    <a:lnTo>
                      <a:pt x="1255" y="81"/>
                    </a:lnTo>
                    <a:lnTo>
                      <a:pt x="1255" y="117"/>
                    </a:lnTo>
                    <a:lnTo>
                      <a:pt x="1296" y="111"/>
                    </a:lnTo>
                    <a:lnTo>
                      <a:pt x="1335" y="93"/>
                    </a:lnTo>
                    <a:lnTo>
                      <a:pt x="1375" y="61"/>
                    </a:lnTo>
                    <a:lnTo>
                      <a:pt x="1401" y="49"/>
                    </a:lnTo>
                    <a:lnTo>
                      <a:pt x="1401" y="81"/>
                    </a:lnTo>
                    <a:lnTo>
                      <a:pt x="1442" y="99"/>
                    </a:lnTo>
                    <a:lnTo>
                      <a:pt x="1488" y="117"/>
                    </a:lnTo>
                    <a:lnTo>
                      <a:pt x="1528" y="160"/>
                    </a:lnTo>
                    <a:lnTo>
                      <a:pt x="1581" y="204"/>
                    </a:lnTo>
                    <a:lnTo>
                      <a:pt x="1627" y="241"/>
                    </a:lnTo>
                    <a:lnTo>
                      <a:pt x="1647" y="271"/>
                    </a:lnTo>
                    <a:lnTo>
                      <a:pt x="1660" y="241"/>
                    </a:lnTo>
                    <a:lnTo>
                      <a:pt x="1688" y="235"/>
                    </a:lnTo>
                    <a:lnTo>
                      <a:pt x="1708" y="259"/>
                    </a:lnTo>
                    <a:lnTo>
                      <a:pt x="1747" y="271"/>
                    </a:lnTo>
                    <a:lnTo>
                      <a:pt x="1793" y="265"/>
                    </a:lnTo>
                    <a:lnTo>
                      <a:pt x="1821" y="253"/>
                    </a:lnTo>
                    <a:lnTo>
                      <a:pt x="1860" y="283"/>
                    </a:lnTo>
                    <a:lnTo>
                      <a:pt x="1906" y="308"/>
                    </a:lnTo>
                    <a:lnTo>
                      <a:pt x="1947" y="333"/>
                    </a:lnTo>
                    <a:lnTo>
                      <a:pt x="2000" y="339"/>
                    </a:lnTo>
                    <a:lnTo>
                      <a:pt x="2006" y="346"/>
                    </a:lnTo>
                    <a:lnTo>
                      <a:pt x="2005" y="358"/>
                    </a:lnTo>
                    <a:lnTo>
                      <a:pt x="2004" y="373"/>
                    </a:lnTo>
                    <a:lnTo>
                      <a:pt x="2004" y="377"/>
                    </a:lnTo>
                    <a:lnTo>
                      <a:pt x="2002" y="381"/>
                    </a:lnTo>
                    <a:lnTo>
                      <a:pt x="2000" y="385"/>
                    </a:lnTo>
                    <a:lnTo>
                      <a:pt x="1996" y="388"/>
                    </a:lnTo>
                    <a:lnTo>
                      <a:pt x="1993" y="392"/>
                    </a:lnTo>
                    <a:lnTo>
                      <a:pt x="1988" y="395"/>
                    </a:lnTo>
                    <a:lnTo>
                      <a:pt x="1981" y="399"/>
                    </a:lnTo>
                    <a:lnTo>
                      <a:pt x="1973" y="401"/>
                    </a:lnTo>
                    <a:lnTo>
                      <a:pt x="1969" y="401"/>
                    </a:lnTo>
                    <a:lnTo>
                      <a:pt x="1965" y="402"/>
                    </a:lnTo>
                    <a:lnTo>
                      <a:pt x="1962" y="403"/>
                    </a:lnTo>
                    <a:lnTo>
                      <a:pt x="1960" y="404"/>
                    </a:lnTo>
                    <a:lnTo>
                      <a:pt x="1959" y="406"/>
                    </a:lnTo>
                    <a:lnTo>
                      <a:pt x="1958" y="408"/>
                    </a:lnTo>
                    <a:lnTo>
                      <a:pt x="1958" y="410"/>
                    </a:lnTo>
                    <a:lnTo>
                      <a:pt x="1958" y="413"/>
                    </a:lnTo>
                    <a:lnTo>
                      <a:pt x="1963" y="425"/>
                    </a:lnTo>
                    <a:lnTo>
                      <a:pt x="1972" y="438"/>
                    </a:lnTo>
                    <a:lnTo>
                      <a:pt x="1977" y="445"/>
                    </a:lnTo>
                    <a:lnTo>
                      <a:pt x="1981" y="452"/>
                    </a:lnTo>
                    <a:lnTo>
                      <a:pt x="1983" y="460"/>
                    </a:lnTo>
                    <a:lnTo>
                      <a:pt x="1985" y="466"/>
                    </a:lnTo>
                    <a:lnTo>
                      <a:pt x="1985" y="469"/>
                    </a:lnTo>
                    <a:lnTo>
                      <a:pt x="1984" y="471"/>
                    </a:lnTo>
                    <a:lnTo>
                      <a:pt x="1983" y="474"/>
                    </a:lnTo>
                    <a:lnTo>
                      <a:pt x="1982" y="476"/>
                    </a:lnTo>
                    <a:lnTo>
                      <a:pt x="1979" y="478"/>
                    </a:lnTo>
                    <a:lnTo>
                      <a:pt x="1976" y="479"/>
                    </a:lnTo>
                    <a:lnTo>
                      <a:pt x="1971" y="480"/>
                    </a:lnTo>
                    <a:lnTo>
                      <a:pt x="1967" y="481"/>
                    </a:lnTo>
                    <a:lnTo>
                      <a:pt x="1954" y="481"/>
                    </a:lnTo>
                    <a:lnTo>
                      <a:pt x="1939" y="481"/>
                    </a:lnTo>
                    <a:lnTo>
                      <a:pt x="1932" y="481"/>
                    </a:lnTo>
                    <a:lnTo>
                      <a:pt x="1923" y="480"/>
                    </a:lnTo>
                    <a:lnTo>
                      <a:pt x="1913" y="478"/>
                    </a:lnTo>
                    <a:lnTo>
                      <a:pt x="1903" y="476"/>
                    </a:lnTo>
                    <a:lnTo>
                      <a:pt x="1893" y="474"/>
                    </a:lnTo>
                    <a:lnTo>
                      <a:pt x="1883" y="471"/>
                    </a:lnTo>
                    <a:lnTo>
                      <a:pt x="1875" y="467"/>
                    </a:lnTo>
                    <a:lnTo>
                      <a:pt x="1867" y="463"/>
                    </a:lnTo>
                    <a:lnTo>
                      <a:pt x="1865" y="468"/>
                    </a:lnTo>
                    <a:lnTo>
                      <a:pt x="1864" y="474"/>
                    </a:lnTo>
                    <a:lnTo>
                      <a:pt x="1865" y="482"/>
                    </a:lnTo>
                    <a:lnTo>
                      <a:pt x="1865" y="490"/>
                    </a:lnTo>
                    <a:lnTo>
                      <a:pt x="1869" y="508"/>
                    </a:lnTo>
                    <a:lnTo>
                      <a:pt x="1873" y="529"/>
                    </a:lnTo>
                    <a:lnTo>
                      <a:pt x="1878" y="548"/>
                    </a:lnTo>
                    <a:lnTo>
                      <a:pt x="1882" y="564"/>
                    </a:lnTo>
                    <a:lnTo>
                      <a:pt x="1882" y="572"/>
                    </a:lnTo>
                    <a:lnTo>
                      <a:pt x="1882" y="578"/>
                    </a:lnTo>
                    <a:lnTo>
                      <a:pt x="1882" y="583"/>
                    </a:lnTo>
                    <a:lnTo>
                      <a:pt x="1880" y="586"/>
                    </a:lnTo>
                    <a:lnTo>
                      <a:pt x="1854" y="584"/>
                    </a:lnTo>
                    <a:lnTo>
                      <a:pt x="1816" y="584"/>
                    </a:lnTo>
                    <a:lnTo>
                      <a:pt x="1806" y="585"/>
                    </a:lnTo>
                    <a:lnTo>
                      <a:pt x="1798" y="586"/>
                    </a:lnTo>
                    <a:lnTo>
                      <a:pt x="1789" y="588"/>
                    </a:lnTo>
                    <a:lnTo>
                      <a:pt x="1782" y="591"/>
                    </a:lnTo>
                    <a:lnTo>
                      <a:pt x="1776" y="594"/>
                    </a:lnTo>
                    <a:lnTo>
                      <a:pt x="1771" y="598"/>
                    </a:lnTo>
                    <a:lnTo>
                      <a:pt x="1769" y="601"/>
                    </a:lnTo>
                    <a:lnTo>
                      <a:pt x="1768" y="604"/>
                    </a:lnTo>
                    <a:lnTo>
                      <a:pt x="1767" y="607"/>
                    </a:lnTo>
                    <a:lnTo>
                      <a:pt x="1767" y="610"/>
                    </a:lnTo>
                    <a:lnTo>
                      <a:pt x="1778" y="612"/>
                    </a:lnTo>
                    <a:lnTo>
                      <a:pt x="1788" y="615"/>
                    </a:lnTo>
                    <a:lnTo>
                      <a:pt x="1795" y="619"/>
                    </a:lnTo>
                    <a:lnTo>
                      <a:pt x="1801" y="625"/>
                    </a:lnTo>
                    <a:lnTo>
                      <a:pt x="1805" y="631"/>
                    </a:lnTo>
                    <a:lnTo>
                      <a:pt x="1809" y="637"/>
                    </a:lnTo>
                    <a:lnTo>
                      <a:pt x="1812" y="644"/>
                    </a:lnTo>
                    <a:lnTo>
                      <a:pt x="1814" y="650"/>
                    </a:lnTo>
                    <a:lnTo>
                      <a:pt x="1817" y="664"/>
                    </a:lnTo>
                    <a:lnTo>
                      <a:pt x="1822" y="676"/>
                    </a:lnTo>
                    <a:lnTo>
                      <a:pt x="1824" y="682"/>
                    </a:lnTo>
                    <a:lnTo>
                      <a:pt x="1828" y="686"/>
                    </a:lnTo>
                    <a:lnTo>
                      <a:pt x="1834" y="689"/>
                    </a:lnTo>
                    <a:lnTo>
                      <a:pt x="1840" y="691"/>
                    </a:lnTo>
                    <a:lnTo>
                      <a:pt x="1838" y="695"/>
                    </a:lnTo>
                    <a:lnTo>
                      <a:pt x="1837" y="699"/>
                    </a:lnTo>
                    <a:lnTo>
                      <a:pt x="1837" y="702"/>
                    </a:lnTo>
                    <a:lnTo>
                      <a:pt x="1837" y="706"/>
                    </a:lnTo>
                    <a:lnTo>
                      <a:pt x="1839" y="713"/>
                    </a:lnTo>
                    <a:lnTo>
                      <a:pt x="1840" y="721"/>
                    </a:lnTo>
                    <a:lnTo>
                      <a:pt x="1840" y="735"/>
                    </a:lnTo>
                    <a:lnTo>
                      <a:pt x="1838" y="748"/>
                    </a:lnTo>
                    <a:lnTo>
                      <a:pt x="1837" y="754"/>
                    </a:lnTo>
                    <a:lnTo>
                      <a:pt x="1835" y="760"/>
                    </a:lnTo>
                    <a:lnTo>
                      <a:pt x="1832" y="765"/>
                    </a:lnTo>
                    <a:lnTo>
                      <a:pt x="1827" y="770"/>
                    </a:lnTo>
                    <a:lnTo>
                      <a:pt x="1814" y="764"/>
                    </a:lnTo>
                    <a:lnTo>
                      <a:pt x="1741" y="740"/>
                    </a:lnTo>
                    <a:lnTo>
                      <a:pt x="1674" y="740"/>
                    </a:lnTo>
                    <a:lnTo>
                      <a:pt x="1614" y="734"/>
                    </a:lnTo>
                    <a:lnTo>
                      <a:pt x="1534" y="727"/>
                    </a:lnTo>
                    <a:lnTo>
                      <a:pt x="1488" y="715"/>
                    </a:lnTo>
                    <a:lnTo>
                      <a:pt x="1475" y="764"/>
                    </a:lnTo>
                    <a:lnTo>
                      <a:pt x="1414" y="740"/>
                    </a:lnTo>
                    <a:lnTo>
                      <a:pt x="1368" y="734"/>
                    </a:lnTo>
                    <a:lnTo>
                      <a:pt x="1342" y="758"/>
                    </a:lnTo>
                    <a:lnTo>
                      <a:pt x="1342" y="770"/>
                    </a:lnTo>
                    <a:lnTo>
                      <a:pt x="1316" y="795"/>
                    </a:lnTo>
                    <a:lnTo>
                      <a:pt x="1282" y="808"/>
                    </a:lnTo>
                    <a:lnTo>
                      <a:pt x="1255" y="838"/>
                    </a:lnTo>
                    <a:lnTo>
                      <a:pt x="1235" y="863"/>
                    </a:lnTo>
                    <a:lnTo>
                      <a:pt x="1196" y="832"/>
                    </a:lnTo>
                    <a:lnTo>
                      <a:pt x="1142" y="838"/>
                    </a:lnTo>
                    <a:lnTo>
                      <a:pt x="1122" y="808"/>
                    </a:lnTo>
                    <a:lnTo>
                      <a:pt x="1083" y="746"/>
                    </a:lnTo>
                    <a:lnTo>
                      <a:pt x="1050" y="715"/>
                    </a:lnTo>
                    <a:lnTo>
                      <a:pt x="1003" y="685"/>
                    </a:lnTo>
                    <a:lnTo>
                      <a:pt x="963" y="697"/>
                    </a:lnTo>
                    <a:lnTo>
                      <a:pt x="917" y="691"/>
                    </a:lnTo>
                    <a:lnTo>
                      <a:pt x="857" y="697"/>
                    </a:lnTo>
                    <a:lnTo>
                      <a:pt x="730" y="616"/>
                    </a:lnTo>
                    <a:lnTo>
                      <a:pt x="682" y="595"/>
                    </a:lnTo>
                    <a:lnTo>
                      <a:pt x="684" y="586"/>
                    </a:lnTo>
                    <a:lnTo>
                      <a:pt x="638" y="548"/>
                    </a:lnTo>
                    <a:lnTo>
                      <a:pt x="610" y="580"/>
                    </a:lnTo>
                    <a:lnTo>
                      <a:pt x="525" y="604"/>
                    </a:lnTo>
                    <a:lnTo>
                      <a:pt x="565" y="826"/>
                    </a:lnTo>
                    <a:lnTo>
                      <a:pt x="584" y="832"/>
                    </a:lnTo>
                    <a:lnTo>
                      <a:pt x="571" y="82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Freeform 31">
                <a:extLst>
                  <a:ext uri="{FF2B5EF4-FFF2-40B4-BE49-F238E27FC236}">
                    <a16:creationId xmlns:a16="http://schemas.microsoft.com/office/drawing/2014/main" id="{F3EA438A-84FA-D31E-AAE4-4F4B85E5B0B9}"/>
                  </a:ext>
                </a:extLst>
              </p:cNvPr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4015631" y="2642195"/>
                <a:ext cx="409575" cy="249238"/>
              </a:xfrm>
              <a:custGeom>
                <a:avLst/>
                <a:gdLst>
                  <a:gd name="T0" fmla="*/ 275062 w 950"/>
                  <a:gd name="T1" fmla="*/ 235924 h 468"/>
                  <a:gd name="T2" fmla="*/ 240571 w 950"/>
                  <a:gd name="T3" fmla="*/ 222610 h 468"/>
                  <a:gd name="T4" fmla="*/ 203063 w 950"/>
                  <a:gd name="T5" fmla="*/ 200242 h 468"/>
                  <a:gd name="T6" fmla="*/ 169004 w 950"/>
                  <a:gd name="T7" fmla="*/ 163496 h 468"/>
                  <a:gd name="T8" fmla="*/ 131495 w 950"/>
                  <a:gd name="T9" fmla="*/ 137400 h 468"/>
                  <a:gd name="T10" fmla="*/ 109076 w 950"/>
                  <a:gd name="T11" fmla="*/ 111305 h 468"/>
                  <a:gd name="T12" fmla="*/ 80190 w 950"/>
                  <a:gd name="T13" fmla="*/ 91600 h 468"/>
                  <a:gd name="T14" fmla="*/ 57341 w 950"/>
                  <a:gd name="T15" fmla="*/ 101186 h 468"/>
                  <a:gd name="T16" fmla="*/ 42682 w 950"/>
                  <a:gd name="T17" fmla="*/ 127814 h 468"/>
                  <a:gd name="T18" fmla="*/ 17245 w 950"/>
                  <a:gd name="T19" fmla="*/ 131010 h 468"/>
                  <a:gd name="T20" fmla="*/ 0 w 950"/>
                  <a:gd name="T21" fmla="*/ 12781 h 468"/>
                  <a:gd name="T22" fmla="*/ 34059 w 950"/>
                  <a:gd name="T23" fmla="*/ 3195 h 468"/>
                  <a:gd name="T24" fmla="*/ 57341 w 950"/>
                  <a:gd name="T25" fmla="*/ 29291 h 468"/>
                  <a:gd name="T26" fmla="*/ 67688 w 950"/>
                  <a:gd name="T27" fmla="*/ 7988 h 468"/>
                  <a:gd name="T28" fmla="*/ 143136 w 950"/>
                  <a:gd name="T29" fmla="*/ 62310 h 468"/>
                  <a:gd name="T30" fmla="*/ 188836 w 950"/>
                  <a:gd name="T31" fmla="*/ 62310 h 468"/>
                  <a:gd name="T32" fmla="*/ 226344 w 950"/>
                  <a:gd name="T33" fmla="*/ 71896 h 468"/>
                  <a:gd name="T34" fmla="*/ 257386 w 950"/>
                  <a:gd name="T35" fmla="*/ 121424 h 468"/>
                  <a:gd name="T36" fmla="*/ 289289 w 950"/>
                  <a:gd name="T37" fmla="*/ 134205 h 468"/>
                  <a:gd name="T38" fmla="*/ 314726 w 950"/>
                  <a:gd name="T39" fmla="*/ 137400 h 468"/>
                  <a:gd name="T40" fmla="*/ 341025 w 950"/>
                  <a:gd name="T41" fmla="*/ 114500 h 468"/>
                  <a:gd name="T42" fmla="*/ 363444 w 950"/>
                  <a:gd name="T43" fmla="*/ 104382 h 468"/>
                  <a:gd name="T44" fmla="*/ 355252 w 950"/>
                  <a:gd name="T45" fmla="*/ 134205 h 468"/>
                  <a:gd name="T46" fmla="*/ 375084 w 950"/>
                  <a:gd name="T47" fmla="*/ 127814 h 468"/>
                  <a:gd name="T48" fmla="*/ 409575 w 950"/>
                  <a:gd name="T49" fmla="*/ 150714 h 468"/>
                  <a:gd name="T50" fmla="*/ 380689 w 950"/>
                  <a:gd name="T51" fmla="*/ 170419 h 468"/>
                  <a:gd name="T52" fmla="*/ 355252 w 950"/>
                  <a:gd name="T53" fmla="*/ 150714 h 468"/>
                  <a:gd name="T54" fmla="*/ 329385 w 950"/>
                  <a:gd name="T55" fmla="*/ 147519 h 468"/>
                  <a:gd name="T56" fmla="*/ 317744 w 950"/>
                  <a:gd name="T57" fmla="*/ 170419 h 468"/>
                  <a:gd name="T58" fmla="*/ 294894 w 950"/>
                  <a:gd name="T59" fmla="*/ 190124 h 468"/>
                  <a:gd name="T60" fmla="*/ 306103 w 950"/>
                  <a:gd name="T61" fmla="*/ 206633 h 468"/>
                  <a:gd name="T62" fmla="*/ 320331 w 950"/>
                  <a:gd name="T63" fmla="*/ 232729 h 468"/>
                  <a:gd name="T64" fmla="*/ 309121 w 950"/>
                  <a:gd name="T65" fmla="*/ 249238 h 468"/>
                  <a:gd name="T66" fmla="*/ 303086 w 950"/>
                  <a:gd name="T67" fmla="*/ 247640 h 468"/>
                  <a:gd name="T68" fmla="*/ 294894 w 950"/>
                  <a:gd name="T69" fmla="*/ 245510 h 468"/>
                  <a:gd name="T70" fmla="*/ 283685 w 950"/>
                  <a:gd name="T71" fmla="*/ 245510 h 46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950" h="468">
                    <a:moveTo>
                      <a:pt x="664" y="455"/>
                    </a:moveTo>
                    <a:lnTo>
                      <a:pt x="638" y="443"/>
                    </a:lnTo>
                    <a:lnTo>
                      <a:pt x="604" y="431"/>
                    </a:lnTo>
                    <a:lnTo>
                      <a:pt x="558" y="418"/>
                    </a:lnTo>
                    <a:lnTo>
                      <a:pt x="512" y="388"/>
                    </a:lnTo>
                    <a:lnTo>
                      <a:pt x="471" y="376"/>
                    </a:lnTo>
                    <a:lnTo>
                      <a:pt x="425" y="345"/>
                    </a:lnTo>
                    <a:lnTo>
                      <a:pt x="392" y="307"/>
                    </a:lnTo>
                    <a:lnTo>
                      <a:pt x="345" y="258"/>
                    </a:lnTo>
                    <a:lnTo>
                      <a:pt x="305" y="258"/>
                    </a:lnTo>
                    <a:lnTo>
                      <a:pt x="266" y="246"/>
                    </a:lnTo>
                    <a:lnTo>
                      <a:pt x="253" y="209"/>
                    </a:lnTo>
                    <a:lnTo>
                      <a:pt x="219" y="190"/>
                    </a:lnTo>
                    <a:lnTo>
                      <a:pt x="186" y="172"/>
                    </a:lnTo>
                    <a:lnTo>
                      <a:pt x="153" y="166"/>
                    </a:lnTo>
                    <a:lnTo>
                      <a:pt x="133" y="190"/>
                    </a:lnTo>
                    <a:lnTo>
                      <a:pt x="92" y="209"/>
                    </a:lnTo>
                    <a:lnTo>
                      <a:pt x="99" y="240"/>
                    </a:lnTo>
                    <a:lnTo>
                      <a:pt x="59" y="252"/>
                    </a:lnTo>
                    <a:lnTo>
                      <a:pt x="40" y="246"/>
                    </a:lnTo>
                    <a:lnTo>
                      <a:pt x="46" y="240"/>
                    </a:lnTo>
                    <a:lnTo>
                      <a:pt x="0" y="24"/>
                    </a:lnTo>
                    <a:lnTo>
                      <a:pt x="85" y="0"/>
                    </a:lnTo>
                    <a:lnTo>
                      <a:pt x="79" y="6"/>
                    </a:lnTo>
                    <a:lnTo>
                      <a:pt x="86" y="55"/>
                    </a:lnTo>
                    <a:lnTo>
                      <a:pt x="133" y="55"/>
                    </a:lnTo>
                    <a:lnTo>
                      <a:pt x="153" y="30"/>
                    </a:lnTo>
                    <a:lnTo>
                      <a:pt x="157" y="15"/>
                    </a:lnTo>
                    <a:lnTo>
                      <a:pt x="205" y="36"/>
                    </a:lnTo>
                    <a:lnTo>
                      <a:pt x="332" y="117"/>
                    </a:lnTo>
                    <a:lnTo>
                      <a:pt x="392" y="111"/>
                    </a:lnTo>
                    <a:lnTo>
                      <a:pt x="438" y="117"/>
                    </a:lnTo>
                    <a:lnTo>
                      <a:pt x="478" y="105"/>
                    </a:lnTo>
                    <a:lnTo>
                      <a:pt x="525" y="135"/>
                    </a:lnTo>
                    <a:lnTo>
                      <a:pt x="558" y="166"/>
                    </a:lnTo>
                    <a:lnTo>
                      <a:pt x="597" y="228"/>
                    </a:lnTo>
                    <a:lnTo>
                      <a:pt x="617" y="258"/>
                    </a:lnTo>
                    <a:lnTo>
                      <a:pt x="671" y="252"/>
                    </a:lnTo>
                    <a:lnTo>
                      <a:pt x="710" y="283"/>
                    </a:lnTo>
                    <a:lnTo>
                      <a:pt x="730" y="258"/>
                    </a:lnTo>
                    <a:lnTo>
                      <a:pt x="757" y="228"/>
                    </a:lnTo>
                    <a:lnTo>
                      <a:pt x="791" y="215"/>
                    </a:lnTo>
                    <a:lnTo>
                      <a:pt x="817" y="190"/>
                    </a:lnTo>
                    <a:lnTo>
                      <a:pt x="843" y="196"/>
                    </a:lnTo>
                    <a:lnTo>
                      <a:pt x="810" y="228"/>
                    </a:lnTo>
                    <a:lnTo>
                      <a:pt x="824" y="252"/>
                    </a:lnTo>
                    <a:lnTo>
                      <a:pt x="850" y="258"/>
                    </a:lnTo>
                    <a:lnTo>
                      <a:pt x="870" y="240"/>
                    </a:lnTo>
                    <a:lnTo>
                      <a:pt x="910" y="258"/>
                    </a:lnTo>
                    <a:lnTo>
                      <a:pt x="950" y="283"/>
                    </a:lnTo>
                    <a:lnTo>
                      <a:pt x="917" y="313"/>
                    </a:lnTo>
                    <a:lnTo>
                      <a:pt x="883" y="320"/>
                    </a:lnTo>
                    <a:lnTo>
                      <a:pt x="837" y="313"/>
                    </a:lnTo>
                    <a:lnTo>
                      <a:pt x="824" y="283"/>
                    </a:lnTo>
                    <a:lnTo>
                      <a:pt x="804" y="271"/>
                    </a:lnTo>
                    <a:lnTo>
                      <a:pt x="764" y="277"/>
                    </a:lnTo>
                    <a:lnTo>
                      <a:pt x="757" y="301"/>
                    </a:lnTo>
                    <a:lnTo>
                      <a:pt x="737" y="320"/>
                    </a:lnTo>
                    <a:lnTo>
                      <a:pt x="724" y="351"/>
                    </a:lnTo>
                    <a:lnTo>
                      <a:pt x="684" y="357"/>
                    </a:lnTo>
                    <a:lnTo>
                      <a:pt x="671" y="369"/>
                    </a:lnTo>
                    <a:lnTo>
                      <a:pt x="710" y="388"/>
                    </a:lnTo>
                    <a:lnTo>
                      <a:pt x="730" y="406"/>
                    </a:lnTo>
                    <a:lnTo>
                      <a:pt x="743" y="437"/>
                    </a:lnTo>
                    <a:lnTo>
                      <a:pt x="730" y="468"/>
                    </a:lnTo>
                    <a:lnTo>
                      <a:pt x="717" y="468"/>
                    </a:lnTo>
                    <a:lnTo>
                      <a:pt x="712" y="467"/>
                    </a:lnTo>
                    <a:lnTo>
                      <a:pt x="703" y="465"/>
                    </a:lnTo>
                    <a:lnTo>
                      <a:pt x="694" y="462"/>
                    </a:lnTo>
                    <a:lnTo>
                      <a:pt x="684" y="461"/>
                    </a:lnTo>
                    <a:lnTo>
                      <a:pt x="669" y="461"/>
                    </a:lnTo>
                    <a:lnTo>
                      <a:pt x="658" y="461"/>
                    </a:lnTo>
                    <a:lnTo>
                      <a:pt x="664" y="45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Freeform 34">
                <a:extLst>
                  <a:ext uri="{FF2B5EF4-FFF2-40B4-BE49-F238E27FC236}">
                    <a16:creationId xmlns:a16="http://schemas.microsoft.com/office/drawing/2014/main" id="{A93EA429-3B34-D6B6-5E6F-D9AE7C673FB1}"/>
                  </a:ext>
                </a:extLst>
              </p:cNvPr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3128218" y="2515195"/>
                <a:ext cx="125413" cy="57150"/>
              </a:xfrm>
              <a:custGeom>
                <a:avLst/>
                <a:gdLst>
                  <a:gd name="T0" fmla="*/ 54117 w 292"/>
                  <a:gd name="T1" fmla="*/ 0 h 99"/>
                  <a:gd name="T2" fmla="*/ 65713 w 292"/>
                  <a:gd name="T3" fmla="*/ 0 h 99"/>
                  <a:gd name="T4" fmla="*/ 85040 w 292"/>
                  <a:gd name="T5" fmla="*/ 577 h 99"/>
                  <a:gd name="T6" fmla="*/ 107374 w 292"/>
                  <a:gd name="T7" fmla="*/ 3464 h 99"/>
                  <a:gd name="T8" fmla="*/ 125413 w 292"/>
                  <a:gd name="T9" fmla="*/ 4041 h 99"/>
                  <a:gd name="T10" fmla="*/ 124554 w 292"/>
                  <a:gd name="T11" fmla="*/ 11545 h 99"/>
                  <a:gd name="T12" fmla="*/ 122407 w 292"/>
                  <a:gd name="T13" fmla="*/ 19050 h 99"/>
                  <a:gd name="T14" fmla="*/ 119830 w 292"/>
                  <a:gd name="T15" fmla="*/ 31750 h 99"/>
                  <a:gd name="T16" fmla="*/ 57982 w 292"/>
                  <a:gd name="T17" fmla="*/ 40409 h 99"/>
                  <a:gd name="T18" fmla="*/ 42520 w 292"/>
                  <a:gd name="T19" fmla="*/ 51377 h 99"/>
                  <a:gd name="T20" fmla="*/ 33930 w 292"/>
                  <a:gd name="T21" fmla="*/ 55418 h 99"/>
                  <a:gd name="T22" fmla="*/ 28347 w 292"/>
                  <a:gd name="T23" fmla="*/ 56573 h 99"/>
                  <a:gd name="T24" fmla="*/ 23622 w 292"/>
                  <a:gd name="T25" fmla="*/ 56573 h 99"/>
                  <a:gd name="T26" fmla="*/ 19327 w 292"/>
                  <a:gd name="T27" fmla="*/ 54264 h 99"/>
                  <a:gd name="T28" fmla="*/ 14173 w 292"/>
                  <a:gd name="T29" fmla="*/ 49645 h 99"/>
                  <a:gd name="T30" fmla="*/ 8590 w 292"/>
                  <a:gd name="T31" fmla="*/ 44450 h 99"/>
                  <a:gd name="T32" fmla="*/ 3006 w 292"/>
                  <a:gd name="T33" fmla="*/ 39832 h 99"/>
                  <a:gd name="T34" fmla="*/ 429 w 292"/>
                  <a:gd name="T35" fmla="*/ 32905 h 99"/>
                  <a:gd name="T36" fmla="*/ 0 w 292"/>
                  <a:gd name="T37" fmla="*/ 24245 h 99"/>
                  <a:gd name="T38" fmla="*/ 429 w 292"/>
                  <a:gd name="T39" fmla="*/ 14432 h 99"/>
                  <a:gd name="T40" fmla="*/ 1288 w 292"/>
                  <a:gd name="T41" fmla="*/ 11545 h 99"/>
                  <a:gd name="T42" fmla="*/ 3865 w 292"/>
                  <a:gd name="T43" fmla="*/ 10391 h 99"/>
                  <a:gd name="T44" fmla="*/ 6442 w 292"/>
                  <a:gd name="T45" fmla="*/ 12123 h 99"/>
                  <a:gd name="T46" fmla="*/ 10737 w 292"/>
                  <a:gd name="T47" fmla="*/ 16164 h 99"/>
                  <a:gd name="T48" fmla="*/ 15032 w 292"/>
                  <a:gd name="T49" fmla="*/ 18473 h 99"/>
                  <a:gd name="T50" fmla="*/ 19327 w 292"/>
                  <a:gd name="T51" fmla="*/ 19627 h 99"/>
                  <a:gd name="T52" fmla="*/ 23193 w 292"/>
                  <a:gd name="T53" fmla="*/ 19050 h 99"/>
                  <a:gd name="T54" fmla="*/ 28776 w 292"/>
                  <a:gd name="T55" fmla="*/ 16741 h 99"/>
                  <a:gd name="T56" fmla="*/ 34789 w 292"/>
                  <a:gd name="T57" fmla="*/ 10968 h 99"/>
                  <a:gd name="T58" fmla="*/ 37796 w 292"/>
                  <a:gd name="T59" fmla="*/ 6350 h 99"/>
                  <a:gd name="T60" fmla="*/ 40373 w 292"/>
                  <a:gd name="T61" fmla="*/ 3464 h 99"/>
                  <a:gd name="T62" fmla="*/ 46815 w 292"/>
                  <a:gd name="T63" fmla="*/ 577 h 9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92" h="99">
                    <a:moveTo>
                      <a:pt x="113" y="0"/>
                    </a:moveTo>
                    <a:lnTo>
                      <a:pt x="126" y="0"/>
                    </a:lnTo>
                    <a:lnTo>
                      <a:pt x="138" y="0"/>
                    </a:lnTo>
                    <a:lnTo>
                      <a:pt x="153" y="0"/>
                    </a:lnTo>
                    <a:lnTo>
                      <a:pt x="172" y="0"/>
                    </a:lnTo>
                    <a:lnTo>
                      <a:pt x="198" y="1"/>
                    </a:lnTo>
                    <a:lnTo>
                      <a:pt x="224" y="3"/>
                    </a:lnTo>
                    <a:lnTo>
                      <a:pt x="250" y="6"/>
                    </a:lnTo>
                    <a:lnTo>
                      <a:pt x="279" y="7"/>
                    </a:lnTo>
                    <a:lnTo>
                      <a:pt x="292" y="7"/>
                    </a:lnTo>
                    <a:lnTo>
                      <a:pt x="292" y="14"/>
                    </a:lnTo>
                    <a:lnTo>
                      <a:pt x="290" y="20"/>
                    </a:lnTo>
                    <a:lnTo>
                      <a:pt x="288" y="27"/>
                    </a:lnTo>
                    <a:lnTo>
                      <a:pt x="285" y="33"/>
                    </a:lnTo>
                    <a:lnTo>
                      <a:pt x="281" y="45"/>
                    </a:lnTo>
                    <a:lnTo>
                      <a:pt x="279" y="55"/>
                    </a:lnTo>
                    <a:lnTo>
                      <a:pt x="153" y="62"/>
                    </a:lnTo>
                    <a:lnTo>
                      <a:pt x="135" y="70"/>
                    </a:lnTo>
                    <a:lnTo>
                      <a:pt x="111" y="83"/>
                    </a:lnTo>
                    <a:lnTo>
                      <a:pt x="99" y="89"/>
                    </a:lnTo>
                    <a:lnTo>
                      <a:pt x="86" y="94"/>
                    </a:lnTo>
                    <a:lnTo>
                      <a:pt x="79" y="96"/>
                    </a:lnTo>
                    <a:lnTo>
                      <a:pt x="72" y="97"/>
                    </a:lnTo>
                    <a:lnTo>
                      <a:pt x="66" y="98"/>
                    </a:lnTo>
                    <a:lnTo>
                      <a:pt x="60" y="99"/>
                    </a:lnTo>
                    <a:lnTo>
                      <a:pt x="55" y="98"/>
                    </a:lnTo>
                    <a:lnTo>
                      <a:pt x="51" y="97"/>
                    </a:lnTo>
                    <a:lnTo>
                      <a:pt x="45" y="94"/>
                    </a:lnTo>
                    <a:lnTo>
                      <a:pt x="41" y="92"/>
                    </a:lnTo>
                    <a:lnTo>
                      <a:pt x="33" y="86"/>
                    </a:lnTo>
                    <a:lnTo>
                      <a:pt x="26" y="80"/>
                    </a:lnTo>
                    <a:lnTo>
                      <a:pt x="20" y="77"/>
                    </a:lnTo>
                    <a:lnTo>
                      <a:pt x="11" y="72"/>
                    </a:lnTo>
                    <a:lnTo>
                      <a:pt x="7" y="69"/>
                    </a:lnTo>
                    <a:lnTo>
                      <a:pt x="3" y="64"/>
                    </a:lnTo>
                    <a:lnTo>
                      <a:pt x="1" y="57"/>
                    </a:lnTo>
                    <a:lnTo>
                      <a:pt x="0" y="49"/>
                    </a:lnTo>
                    <a:lnTo>
                      <a:pt x="0" y="42"/>
                    </a:lnTo>
                    <a:lnTo>
                      <a:pt x="0" y="28"/>
                    </a:lnTo>
                    <a:lnTo>
                      <a:pt x="1" y="25"/>
                    </a:lnTo>
                    <a:lnTo>
                      <a:pt x="2" y="22"/>
                    </a:lnTo>
                    <a:lnTo>
                      <a:pt x="3" y="20"/>
                    </a:lnTo>
                    <a:lnTo>
                      <a:pt x="5" y="18"/>
                    </a:lnTo>
                    <a:lnTo>
                      <a:pt x="9" y="18"/>
                    </a:lnTo>
                    <a:lnTo>
                      <a:pt x="11" y="19"/>
                    </a:lnTo>
                    <a:lnTo>
                      <a:pt x="15" y="21"/>
                    </a:lnTo>
                    <a:lnTo>
                      <a:pt x="20" y="25"/>
                    </a:lnTo>
                    <a:lnTo>
                      <a:pt x="25" y="28"/>
                    </a:lnTo>
                    <a:lnTo>
                      <a:pt x="30" y="30"/>
                    </a:lnTo>
                    <a:lnTo>
                      <a:pt x="35" y="32"/>
                    </a:lnTo>
                    <a:lnTo>
                      <a:pt x="40" y="33"/>
                    </a:lnTo>
                    <a:lnTo>
                      <a:pt x="45" y="34"/>
                    </a:lnTo>
                    <a:lnTo>
                      <a:pt x="49" y="34"/>
                    </a:lnTo>
                    <a:lnTo>
                      <a:pt x="54" y="33"/>
                    </a:lnTo>
                    <a:lnTo>
                      <a:pt x="58" y="32"/>
                    </a:lnTo>
                    <a:lnTo>
                      <a:pt x="67" y="29"/>
                    </a:lnTo>
                    <a:lnTo>
                      <a:pt x="75" y="25"/>
                    </a:lnTo>
                    <a:lnTo>
                      <a:pt x="81" y="19"/>
                    </a:lnTo>
                    <a:lnTo>
                      <a:pt x="87" y="13"/>
                    </a:lnTo>
                    <a:lnTo>
                      <a:pt x="88" y="11"/>
                    </a:lnTo>
                    <a:lnTo>
                      <a:pt x="91" y="8"/>
                    </a:lnTo>
                    <a:lnTo>
                      <a:pt x="94" y="6"/>
                    </a:lnTo>
                    <a:lnTo>
                      <a:pt x="100" y="3"/>
                    </a:lnTo>
                    <a:lnTo>
                      <a:pt x="109" y="1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Freeform 35">
                <a:extLst>
                  <a:ext uri="{FF2B5EF4-FFF2-40B4-BE49-F238E27FC236}">
                    <a16:creationId xmlns:a16="http://schemas.microsoft.com/office/drawing/2014/main" id="{A8404D70-5531-55CE-A67F-AE6A91B76FFD}"/>
                  </a:ext>
                </a:extLst>
              </p:cNvPr>
              <p:cNvSpPr>
                <a:spLocks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3991818" y="3235920"/>
                <a:ext cx="19050" cy="57150"/>
              </a:xfrm>
              <a:custGeom>
                <a:avLst/>
                <a:gdLst>
                  <a:gd name="T0" fmla="*/ 17278 w 43"/>
                  <a:gd name="T1" fmla="*/ 57150 h 93"/>
                  <a:gd name="T2" fmla="*/ 13734 w 43"/>
                  <a:gd name="T3" fmla="*/ 55921 h 93"/>
                  <a:gd name="T4" fmla="*/ 11519 w 43"/>
                  <a:gd name="T5" fmla="*/ 54692 h 93"/>
                  <a:gd name="T6" fmla="*/ 9303 w 43"/>
                  <a:gd name="T7" fmla="*/ 53463 h 93"/>
                  <a:gd name="T8" fmla="*/ 7974 w 43"/>
                  <a:gd name="T9" fmla="*/ 51619 h 93"/>
                  <a:gd name="T10" fmla="*/ 6645 w 43"/>
                  <a:gd name="T11" fmla="*/ 48547 h 93"/>
                  <a:gd name="T12" fmla="*/ 6202 w 43"/>
                  <a:gd name="T13" fmla="*/ 44860 h 93"/>
                  <a:gd name="T14" fmla="*/ 5759 w 43"/>
                  <a:gd name="T15" fmla="*/ 39944 h 93"/>
                  <a:gd name="T16" fmla="*/ 4873 w 43"/>
                  <a:gd name="T17" fmla="*/ 33798 h 93"/>
                  <a:gd name="T18" fmla="*/ 4873 w 43"/>
                  <a:gd name="T19" fmla="*/ 29497 h 93"/>
                  <a:gd name="T20" fmla="*/ 3987 w 43"/>
                  <a:gd name="T21" fmla="*/ 25810 h 93"/>
                  <a:gd name="T22" fmla="*/ 2658 w 43"/>
                  <a:gd name="T23" fmla="*/ 23352 h 93"/>
                  <a:gd name="T24" fmla="*/ 1772 w 43"/>
                  <a:gd name="T25" fmla="*/ 22123 h 93"/>
                  <a:gd name="T26" fmla="*/ 886 w 43"/>
                  <a:gd name="T27" fmla="*/ 20894 h 93"/>
                  <a:gd name="T28" fmla="*/ 0 w 43"/>
                  <a:gd name="T29" fmla="*/ 19665 h 93"/>
                  <a:gd name="T30" fmla="*/ 886 w 43"/>
                  <a:gd name="T31" fmla="*/ 17821 h 93"/>
                  <a:gd name="T32" fmla="*/ 2215 w 43"/>
                  <a:gd name="T33" fmla="*/ 14748 h 93"/>
                  <a:gd name="T34" fmla="*/ 2658 w 43"/>
                  <a:gd name="T35" fmla="*/ 17206 h 93"/>
                  <a:gd name="T36" fmla="*/ 3101 w 43"/>
                  <a:gd name="T37" fmla="*/ 17821 h 93"/>
                  <a:gd name="T38" fmla="*/ 3544 w 43"/>
                  <a:gd name="T39" fmla="*/ 18435 h 93"/>
                  <a:gd name="T40" fmla="*/ 3987 w 43"/>
                  <a:gd name="T41" fmla="*/ 17821 h 93"/>
                  <a:gd name="T42" fmla="*/ 4873 w 43"/>
                  <a:gd name="T43" fmla="*/ 15363 h 93"/>
                  <a:gd name="T44" fmla="*/ 6202 w 43"/>
                  <a:gd name="T45" fmla="*/ 11676 h 93"/>
                  <a:gd name="T46" fmla="*/ 7088 w 43"/>
                  <a:gd name="T47" fmla="*/ 7374 h 93"/>
                  <a:gd name="T48" fmla="*/ 8860 w 43"/>
                  <a:gd name="T49" fmla="*/ 3687 h 93"/>
                  <a:gd name="T50" fmla="*/ 9747 w 43"/>
                  <a:gd name="T51" fmla="*/ 2458 h 93"/>
                  <a:gd name="T52" fmla="*/ 11076 w 43"/>
                  <a:gd name="T53" fmla="*/ 1229 h 93"/>
                  <a:gd name="T54" fmla="*/ 12405 w 43"/>
                  <a:gd name="T55" fmla="*/ 0 h 93"/>
                  <a:gd name="T56" fmla="*/ 14177 w 43"/>
                  <a:gd name="T57" fmla="*/ 0 h 93"/>
                  <a:gd name="T58" fmla="*/ 14620 w 43"/>
                  <a:gd name="T59" fmla="*/ 6145 h 93"/>
                  <a:gd name="T60" fmla="*/ 14620 w 43"/>
                  <a:gd name="T61" fmla="*/ 9832 h 93"/>
                  <a:gd name="T62" fmla="*/ 14620 w 43"/>
                  <a:gd name="T63" fmla="*/ 12290 h 93"/>
                  <a:gd name="T64" fmla="*/ 14177 w 43"/>
                  <a:gd name="T65" fmla="*/ 14134 h 93"/>
                  <a:gd name="T66" fmla="*/ 14177 w 43"/>
                  <a:gd name="T67" fmla="*/ 16592 h 93"/>
                  <a:gd name="T68" fmla="*/ 14177 w 43"/>
                  <a:gd name="T69" fmla="*/ 19050 h 93"/>
                  <a:gd name="T70" fmla="*/ 15506 w 43"/>
                  <a:gd name="T71" fmla="*/ 22123 h 93"/>
                  <a:gd name="T72" fmla="*/ 17278 w 43"/>
                  <a:gd name="T73" fmla="*/ 26424 h 93"/>
                  <a:gd name="T74" fmla="*/ 16835 w 43"/>
                  <a:gd name="T75" fmla="*/ 27039 h 93"/>
                  <a:gd name="T76" fmla="*/ 16392 w 43"/>
                  <a:gd name="T77" fmla="*/ 27653 h 93"/>
                  <a:gd name="T78" fmla="*/ 16392 w 43"/>
                  <a:gd name="T79" fmla="*/ 29497 h 93"/>
                  <a:gd name="T80" fmla="*/ 16835 w 43"/>
                  <a:gd name="T81" fmla="*/ 31340 h 93"/>
                  <a:gd name="T82" fmla="*/ 17278 w 43"/>
                  <a:gd name="T83" fmla="*/ 36256 h 93"/>
                  <a:gd name="T84" fmla="*/ 18164 w 43"/>
                  <a:gd name="T85" fmla="*/ 41787 h 93"/>
                  <a:gd name="T86" fmla="*/ 18607 w 43"/>
                  <a:gd name="T87" fmla="*/ 46703 h 93"/>
                  <a:gd name="T88" fmla="*/ 19050 w 43"/>
                  <a:gd name="T89" fmla="*/ 52234 h 93"/>
                  <a:gd name="T90" fmla="*/ 19050 w 43"/>
                  <a:gd name="T91" fmla="*/ 54077 h 93"/>
                  <a:gd name="T92" fmla="*/ 18607 w 43"/>
                  <a:gd name="T93" fmla="*/ 55921 h 93"/>
                  <a:gd name="T94" fmla="*/ 17721 w 43"/>
                  <a:gd name="T95" fmla="*/ 56535 h 93"/>
                  <a:gd name="T96" fmla="*/ 17278 w 43"/>
                  <a:gd name="T97" fmla="*/ 57150 h 93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43" h="93">
                    <a:moveTo>
                      <a:pt x="39" y="93"/>
                    </a:moveTo>
                    <a:lnTo>
                      <a:pt x="31" y="91"/>
                    </a:lnTo>
                    <a:lnTo>
                      <a:pt x="26" y="89"/>
                    </a:lnTo>
                    <a:lnTo>
                      <a:pt x="21" y="87"/>
                    </a:lnTo>
                    <a:lnTo>
                      <a:pt x="18" y="84"/>
                    </a:lnTo>
                    <a:lnTo>
                      <a:pt x="15" y="79"/>
                    </a:lnTo>
                    <a:lnTo>
                      <a:pt x="14" y="73"/>
                    </a:lnTo>
                    <a:lnTo>
                      <a:pt x="13" y="65"/>
                    </a:lnTo>
                    <a:lnTo>
                      <a:pt x="11" y="55"/>
                    </a:lnTo>
                    <a:lnTo>
                      <a:pt x="11" y="48"/>
                    </a:lnTo>
                    <a:lnTo>
                      <a:pt x="9" y="42"/>
                    </a:lnTo>
                    <a:lnTo>
                      <a:pt x="6" y="38"/>
                    </a:lnTo>
                    <a:lnTo>
                      <a:pt x="4" y="36"/>
                    </a:lnTo>
                    <a:lnTo>
                      <a:pt x="2" y="34"/>
                    </a:lnTo>
                    <a:lnTo>
                      <a:pt x="0" y="32"/>
                    </a:lnTo>
                    <a:lnTo>
                      <a:pt x="2" y="29"/>
                    </a:lnTo>
                    <a:lnTo>
                      <a:pt x="5" y="24"/>
                    </a:lnTo>
                    <a:lnTo>
                      <a:pt x="6" y="28"/>
                    </a:lnTo>
                    <a:lnTo>
                      <a:pt x="7" y="29"/>
                    </a:lnTo>
                    <a:lnTo>
                      <a:pt x="8" y="30"/>
                    </a:lnTo>
                    <a:lnTo>
                      <a:pt x="9" y="29"/>
                    </a:lnTo>
                    <a:lnTo>
                      <a:pt x="11" y="25"/>
                    </a:lnTo>
                    <a:lnTo>
                      <a:pt x="14" y="19"/>
                    </a:lnTo>
                    <a:lnTo>
                      <a:pt x="16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5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3" y="10"/>
                    </a:lnTo>
                    <a:lnTo>
                      <a:pt x="33" y="16"/>
                    </a:lnTo>
                    <a:lnTo>
                      <a:pt x="33" y="20"/>
                    </a:lnTo>
                    <a:lnTo>
                      <a:pt x="32" y="23"/>
                    </a:lnTo>
                    <a:lnTo>
                      <a:pt x="32" y="27"/>
                    </a:lnTo>
                    <a:lnTo>
                      <a:pt x="32" y="31"/>
                    </a:lnTo>
                    <a:lnTo>
                      <a:pt x="35" y="36"/>
                    </a:lnTo>
                    <a:lnTo>
                      <a:pt x="39" y="43"/>
                    </a:lnTo>
                    <a:lnTo>
                      <a:pt x="38" y="44"/>
                    </a:lnTo>
                    <a:lnTo>
                      <a:pt x="37" y="45"/>
                    </a:lnTo>
                    <a:lnTo>
                      <a:pt x="37" y="48"/>
                    </a:lnTo>
                    <a:lnTo>
                      <a:pt x="38" y="51"/>
                    </a:lnTo>
                    <a:lnTo>
                      <a:pt x="39" y="59"/>
                    </a:lnTo>
                    <a:lnTo>
                      <a:pt x="41" y="68"/>
                    </a:lnTo>
                    <a:lnTo>
                      <a:pt x="42" y="76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2" y="91"/>
                    </a:lnTo>
                    <a:lnTo>
                      <a:pt x="40" y="92"/>
                    </a:lnTo>
                    <a:lnTo>
                      <a:pt x="39" y="9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Freeform 36">
                <a:extLst>
                  <a:ext uri="{FF2B5EF4-FFF2-40B4-BE49-F238E27FC236}">
                    <a16:creationId xmlns:a16="http://schemas.microsoft.com/office/drawing/2014/main" id="{191F4795-9352-C368-9839-B4B3BBCD8CE4}"/>
                  </a:ext>
                </a:extLst>
              </p:cNvPr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4110881" y="3240683"/>
                <a:ext cx="14287" cy="57150"/>
              </a:xfrm>
              <a:custGeom>
                <a:avLst/>
                <a:gdLst>
                  <a:gd name="T0" fmla="*/ 14287 w 40"/>
                  <a:gd name="T1" fmla="*/ 57150 h 56"/>
                  <a:gd name="T2" fmla="*/ 13215 w 40"/>
                  <a:gd name="T3" fmla="*/ 46945 h 56"/>
                  <a:gd name="T4" fmla="*/ 11787 w 40"/>
                  <a:gd name="T5" fmla="*/ 38780 h 56"/>
                  <a:gd name="T6" fmla="*/ 10001 w 40"/>
                  <a:gd name="T7" fmla="*/ 32657 h 56"/>
                  <a:gd name="T8" fmla="*/ 8215 w 40"/>
                  <a:gd name="T9" fmla="*/ 28575 h 56"/>
                  <a:gd name="T10" fmla="*/ 3929 w 40"/>
                  <a:gd name="T11" fmla="*/ 21431 h 56"/>
                  <a:gd name="T12" fmla="*/ 0 w 40"/>
                  <a:gd name="T13" fmla="*/ 12246 h 56"/>
                  <a:gd name="T14" fmla="*/ 4643 w 40"/>
                  <a:gd name="T15" fmla="*/ 4082 h 56"/>
                  <a:gd name="T16" fmla="*/ 7144 w 40"/>
                  <a:gd name="T17" fmla="*/ 0 h 56"/>
                  <a:gd name="T18" fmla="*/ 10001 w 40"/>
                  <a:gd name="T19" fmla="*/ 12246 h 56"/>
                  <a:gd name="T20" fmla="*/ 12501 w 40"/>
                  <a:gd name="T21" fmla="*/ 22452 h 56"/>
                  <a:gd name="T22" fmla="*/ 13215 w 40"/>
                  <a:gd name="T23" fmla="*/ 25513 h 56"/>
                  <a:gd name="T24" fmla="*/ 13930 w 40"/>
                  <a:gd name="T25" fmla="*/ 29596 h 56"/>
                  <a:gd name="T26" fmla="*/ 13930 w 40"/>
                  <a:gd name="T27" fmla="*/ 33678 h 56"/>
                  <a:gd name="T28" fmla="*/ 14287 w 40"/>
                  <a:gd name="T29" fmla="*/ 37760 h 56"/>
                  <a:gd name="T30" fmla="*/ 14287 w 40"/>
                  <a:gd name="T31" fmla="*/ 44904 h 56"/>
                  <a:gd name="T32" fmla="*/ 14287 w 40"/>
                  <a:gd name="T33" fmla="*/ 46945 h 56"/>
                  <a:gd name="T34" fmla="*/ 14287 w 40"/>
                  <a:gd name="T35" fmla="*/ 50006 h 56"/>
                  <a:gd name="T36" fmla="*/ 14287 w 40"/>
                  <a:gd name="T37" fmla="*/ 57150 h 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40" h="56">
                    <a:moveTo>
                      <a:pt x="40" y="56"/>
                    </a:moveTo>
                    <a:lnTo>
                      <a:pt x="37" y="46"/>
                    </a:lnTo>
                    <a:lnTo>
                      <a:pt x="33" y="38"/>
                    </a:lnTo>
                    <a:lnTo>
                      <a:pt x="28" y="32"/>
                    </a:lnTo>
                    <a:lnTo>
                      <a:pt x="23" y="28"/>
                    </a:lnTo>
                    <a:lnTo>
                      <a:pt x="11" y="21"/>
                    </a:lnTo>
                    <a:lnTo>
                      <a:pt x="0" y="12"/>
                    </a:lnTo>
                    <a:lnTo>
                      <a:pt x="13" y="4"/>
                    </a:lnTo>
                    <a:lnTo>
                      <a:pt x="20" y="0"/>
                    </a:lnTo>
                    <a:lnTo>
                      <a:pt x="28" y="12"/>
                    </a:lnTo>
                    <a:lnTo>
                      <a:pt x="35" y="22"/>
                    </a:lnTo>
                    <a:lnTo>
                      <a:pt x="37" y="25"/>
                    </a:lnTo>
                    <a:lnTo>
                      <a:pt x="39" y="29"/>
                    </a:lnTo>
                    <a:lnTo>
                      <a:pt x="39" y="33"/>
                    </a:lnTo>
                    <a:lnTo>
                      <a:pt x="40" y="37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9"/>
                    </a:lnTo>
                    <a:lnTo>
                      <a:pt x="4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Freeform 77">
                <a:extLst>
                  <a:ext uri="{FF2B5EF4-FFF2-40B4-BE49-F238E27FC236}">
                    <a16:creationId xmlns:a16="http://schemas.microsoft.com/office/drawing/2014/main" id="{7D61D55B-4FCB-B831-4694-2BB9DFA592CF}"/>
                  </a:ext>
                </a:extLst>
              </p:cNvPr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6106368" y="3809008"/>
                <a:ext cx="9525" cy="57150"/>
              </a:xfrm>
              <a:custGeom>
                <a:avLst/>
                <a:gdLst>
                  <a:gd name="T0" fmla="*/ 0 w 21"/>
                  <a:gd name="T1" fmla="*/ 39636 h 62"/>
                  <a:gd name="T2" fmla="*/ 454 w 21"/>
                  <a:gd name="T3" fmla="*/ 26731 h 62"/>
                  <a:gd name="T4" fmla="*/ 1361 w 21"/>
                  <a:gd name="T5" fmla="*/ 15670 h 62"/>
                  <a:gd name="T6" fmla="*/ 1814 w 21"/>
                  <a:gd name="T7" fmla="*/ 10140 h 62"/>
                  <a:gd name="T8" fmla="*/ 2721 w 21"/>
                  <a:gd name="T9" fmla="*/ 6452 h 62"/>
                  <a:gd name="T10" fmla="*/ 4082 w 21"/>
                  <a:gd name="T11" fmla="*/ 2765 h 62"/>
                  <a:gd name="T12" fmla="*/ 6804 w 21"/>
                  <a:gd name="T13" fmla="*/ 0 h 62"/>
                  <a:gd name="T14" fmla="*/ 6804 w 21"/>
                  <a:gd name="T15" fmla="*/ 13827 h 62"/>
                  <a:gd name="T16" fmla="*/ 8164 w 21"/>
                  <a:gd name="T17" fmla="*/ 28575 h 62"/>
                  <a:gd name="T18" fmla="*/ 9071 w 21"/>
                  <a:gd name="T19" fmla="*/ 40558 h 62"/>
                  <a:gd name="T20" fmla="*/ 9525 w 21"/>
                  <a:gd name="T21" fmla="*/ 45167 h 62"/>
                  <a:gd name="T22" fmla="*/ 4536 w 21"/>
                  <a:gd name="T23" fmla="*/ 50698 h 62"/>
                  <a:gd name="T24" fmla="*/ 0 w 21"/>
                  <a:gd name="T25" fmla="*/ 57150 h 62"/>
                  <a:gd name="T26" fmla="*/ 0 w 21"/>
                  <a:gd name="T27" fmla="*/ 39636 h 6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" h="62">
                    <a:moveTo>
                      <a:pt x="0" y="43"/>
                    </a:moveTo>
                    <a:lnTo>
                      <a:pt x="1" y="29"/>
                    </a:lnTo>
                    <a:lnTo>
                      <a:pt x="3" y="17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9" y="3"/>
                    </a:lnTo>
                    <a:lnTo>
                      <a:pt x="15" y="0"/>
                    </a:lnTo>
                    <a:lnTo>
                      <a:pt x="15" y="15"/>
                    </a:lnTo>
                    <a:lnTo>
                      <a:pt x="18" y="31"/>
                    </a:lnTo>
                    <a:lnTo>
                      <a:pt x="20" y="44"/>
                    </a:lnTo>
                    <a:lnTo>
                      <a:pt x="21" y="49"/>
                    </a:lnTo>
                    <a:lnTo>
                      <a:pt x="10" y="55"/>
                    </a:lnTo>
                    <a:lnTo>
                      <a:pt x="0" y="62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Freeform 80">
                <a:extLst>
                  <a:ext uri="{FF2B5EF4-FFF2-40B4-BE49-F238E27FC236}">
                    <a16:creationId xmlns:a16="http://schemas.microsoft.com/office/drawing/2014/main" id="{C1D3EA8E-6791-6F0B-FF28-4D0DF54C0268}"/>
                  </a:ext>
                </a:extLst>
              </p:cNvPr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6169868" y="3797895"/>
                <a:ext cx="1588" cy="55563"/>
              </a:xfrm>
              <a:custGeom>
                <a:avLst/>
                <a:gdLst>
                  <a:gd name="T0" fmla="*/ 0 w 7"/>
                  <a:gd name="T1" fmla="*/ 0 h 55563"/>
                  <a:gd name="T2" fmla="*/ 1588 w 7"/>
                  <a:gd name="T3" fmla="*/ 0 h 55563"/>
                  <a:gd name="T4" fmla="*/ 0 w 7"/>
                  <a:gd name="T5" fmla="*/ 0 h 5556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55563">
                    <a:moveTo>
                      <a:pt x="0" y="0"/>
                    </a:move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Freeform 81">
                <a:extLst>
                  <a:ext uri="{FF2B5EF4-FFF2-40B4-BE49-F238E27FC236}">
                    <a16:creationId xmlns:a16="http://schemas.microsoft.com/office/drawing/2014/main" id="{890580E9-3FDF-6B1D-0822-4FCBE44AE2A0}"/>
                  </a:ext>
                </a:extLst>
              </p:cNvPr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6228606" y="3742333"/>
                <a:ext cx="6350" cy="57150"/>
              </a:xfrm>
              <a:custGeom>
                <a:avLst/>
                <a:gdLst>
                  <a:gd name="T0" fmla="*/ 6350 w 16"/>
                  <a:gd name="T1" fmla="*/ 0 h 25"/>
                  <a:gd name="T2" fmla="*/ 6350 w 16"/>
                  <a:gd name="T3" fmla="*/ 13716 h 25"/>
                  <a:gd name="T4" fmla="*/ 5556 w 16"/>
                  <a:gd name="T5" fmla="*/ 29718 h 25"/>
                  <a:gd name="T6" fmla="*/ 5159 w 16"/>
                  <a:gd name="T7" fmla="*/ 36576 h 25"/>
                  <a:gd name="T8" fmla="*/ 4366 w 16"/>
                  <a:gd name="T9" fmla="*/ 45720 h 25"/>
                  <a:gd name="T10" fmla="*/ 2778 w 16"/>
                  <a:gd name="T11" fmla="*/ 52578 h 25"/>
                  <a:gd name="T12" fmla="*/ 1191 w 16"/>
                  <a:gd name="T13" fmla="*/ 57150 h 25"/>
                  <a:gd name="T14" fmla="*/ 397 w 16"/>
                  <a:gd name="T15" fmla="*/ 54864 h 25"/>
                  <a:gd name="T16" fmla="*/ 0 w 16"/>
                  <a:gd name="T17" fmla="*/ 48006 h 25"/>
                  <a:gd name="T18" fmla="*/ 397 w 16"/>
                  <a:gd name="T19" fmla="*/ 41148 h 25"/>
                  <a:gd name="T20" fmla="*/ 794 w 16"/>
                  <a:gd name="T21" fmla="*/ 29718 h 25"/>
                  <a:gd name="T22" fmla="*/ 1588 w 16"/>
                  <a:gd name="T23" fmla="*/ 20574 h 25"/>
                  <a:gd name="T24" fmla="*/ 2778 w 16"/>
                  <a:gd name="T25" fmla="*/ 9144 h 25"/>
                  <a:gd name="T26" fmla="*/ 4366 w 16"/>
                  <a:gd name="T27" fmla="*/ 2286 h 25"/>
                  <a:gd name="T28" fmla="*/ 6350 w 16"/>
                  <a:gd name="T29" fmla="*/ 0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16" h="25">
                    <a:moveTo>
                      <a:pt x="16" y="0"/>
                    </a:moveTo>
                    <a:lnTo>
                      <a:pt x="16" y="6"/>
                    </a:lnTo>
                    <a:lnTo>
                      <a:pt x="14" y="13"/>
                    </a:lnTo>
                    <a:lnTo>
                      <a:pt x="13" y="16"/>
                    </a:lnTo>
                    <a:lnTo>
                      <a:pt x="11" y="20"/>
                    </a:lnTo>
                    <a:lnTo>
                      <a:pt x="7" y="23"/>
                    </a:lnTo>
                    <a:lnTo>
                      <a:pt x="3" y="25"/>
                    </a:lnTo>
                    <a:lnTo>
                      <a:pt x="1" y="24"/>
                    </a:lnTo>
                    <a:lnTo>
                      <a:pt x="0" y="21"/>
                    </a:lnTo>
                    <a:lnTo>
                      <a:pt x="1" y="18"/>
                    </a:lnTo>
                    <a:lnTo>
                      <a:pt x="2" y="13"/>
                    </a:lnTo>
                    <a:lnTo>
                      <a:pt x="4" y="9"/>
                    </a:lnTo>
                    <a:lnTo>
                      <a:pt x="7" y="4"/>
                    </a:lnTo>
                    <a:lnTo>
                      <a:pt x="11" y="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Freeform 82">
                <a:extLst>
                  <a:ext uri="{FF2B5EF4-FFF2-40B4-BE49-F238E27FC236}">
                    <a16:creationId xmlns:a16="http://schemas.microsoft.com/office/drawing/2014/main" id="{A43F7103-4D13-7BD7-BB42-AFF1777BBD06}"/>
                  </a:ext>
                </a:extLst>
              </p:cNvPr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6341318" y="3631208"/>
                <a:ext cx="4763" cy="57150"/>
              </a:xfrm>
              <a:custGeom>
                <a:avLst/>
                <a:gdLst>
                  <a:gd name="T0" fmla="*/ 0 w 14"/>
                  <a:gd name="T1" fmla="*/ 0 h 18"/>
                  <a:gd name="T2" fmla="*/ 1021 w 14"/>
                  <a:gd name="T3" fmla="*/ 3175 h 18"/>
                  <a:gd name="T4" fmla="*/ 1701 w 14"/>
                  <a:gd name="T5" fmla="*/ 6350 h 18"/>
                  <a:gd name="T6" fmla="*/ 2382 w 14"/>
                  <a:gd name="T7" fmla="*/ 12700 h 18"/>
                  <a:gd name="T8" fmla="*/ 3062 w 14"/>
                  <a:gd name="T9" fmla="*/ 22225 h 18"/>
                  <a:gd name="T10" fmla="*/ 4423 w 14"/>
                  <a:gd name="T11" fmla="*/ 41275 h 18"/>
                  <a:gd name="T12" fmla="*/ 4763 w 14"/>
                  <a:gd name="T13" fmla="*/ 57150 h 18"/>
                  <a:gd name="T14" fmla="*/ 0 w 14"/>
                  <a:gd name="T15" fmla="*/ 0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" h="18">
                    <a:moveTo>
                      <a:pt x="0" y="0"/>
                    </a:moveTo>
                    <a:lnTo>
                      <a:pt x="3" y="1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9" y="7"/>
                    </a:lnTo>
                    <a:lnTo>
                      <a:pt x="13" y="13"/>
                    </a:lnTo>
                    <a:lnTo>
                      <a:pt x="14" y="1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41" name="Group 94">
                <a:extLst>
                  <a:ext uri="{FF2B5EF4-FFF2-40B4-BE49-F238E27FC236}">
                    <a16:creationId xmlns:a16="http://schemas.microsoft.com/office/drawing/2014/main" id="{155B6F97-2B65-845A-7D83-D10AD4354EBD}"/>
                  </a:ext>
                </a:extLst>
              </p:cNvPr>
              <p:cNvGrpSpPr>
                <a:grpSpLocks/>
              </p:cNvGrpSpPr>
              <p:nvPr>
                <p:custDataLst>
                  <p:tags r:id="rId22"/>
                </p:custDataLst>
              </p:nvPr>
            </p:nvGrpSpPr>
            <p:grpSpPr bwMode="auto">
              <a:xfrm>
                <a:off x="6469906" y="3780433"/>
                <a:ext cx="163512" cy="114300"/>
                <a:chOff x="5379" y="2466"/>
                <a:chExt cx="122" cy="71"/>
              </a:xfrm>
            </p:grpSpPr>
            <p:sp>
              <p:nvSpPr>
                <p:cNvPr id="244" name="Freeform 95">
                  <a:extLst>
                    <a:ext uri="{FF2B5EF4-FFF2-40B4-BE49-F238E27FC236}">
                      <a16:creationId xmlns:a16="http://schemas.microsoft.com/office/drawing/2014/main" id="{1415E24F-360E-658A-302D-F6F4B41ED0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8" y="2492"/>
                  <a:ext cx="6" cy="9"/>
                </a:xfrm>
                <a:custGeom>
                  <a:avLst/>
                  <a:gdLst>
                    <a:gd name="T0" fmla="*/ 6 w 19"/>
                    <a:gd name="T1" fmla="*/ 9 h 25"/>
                    <a:gd name="T2" fmla="*/ 6 w 19"/>
                    <a:gd name="T3" fmla="*/ 7 h 25"/>
                    <a:gd name="T4" fmla="*/ 5 w 19"/>
                    <a:gd name="T5" fmla="*/ 4 h 25"/>
                    <a:gd name="T6" fmla="*/ 5 w 19"/>
                    <a:gd name="T7" fmla="*/ 3 h 25"/>
                    <a:gd name="T8" fmla="*/ 5 w 19"/>
                    <a:gd name="T9" fmla="*/ 2 h 25"/>
                    <a:gd name="T10" fmla="*/ 5 w 19"/>
                    <a:gd name="T11" fmla="*/ 1 h 25"/>
                    <a:gd name="T12" fmla="*/ 6 w 19"/>
                    <a:gd name="T13" fmla="*/ 0 h 25"/>
                    <a:gd name="T14" fmla="*/ 0 w 19"/>
                    <a:gd name="T15" fmla="*/ 0 h 25"/>
                    <a:gd name="T16" fmla="*/ 0 w 19"/>
                    <a:gd name="T17" fmla="*/ 3 h 25"/>
                    <a:gd name="T18" fmla="*/ 2 w 19"/>
                    <a:gd name="T19" fmla="*/ 5 h 25"/>
                    <a:gd name="T20" fmla="*/ 2 w 19"/>
                    <a:gd name="T21" fmla="*/ 7 h 25"/>
                    <a:gd name="T22" fmla="*/ 3 w 19"/>
                    <a:gd name="T23" fmla="*/ 8 h 25"/>
                    <a:gd name="T24" fmla="*/ 5 w 19"/>
                    <a:gd name="T25" fmla="*/ 9 h 25"/>
                    <a:gd name="T26" fmla="*/ 6 w 19"/>
                    <a:gd name="T27" fmla="*/ 9 h 2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19" h="25">
                      <a:moveTo>
                        <a:pt x="19" y="25"/>
                      </a:moveTo>
                      <a:lnTo>
                        <a:pt x="18" y="20"/>
                      </a:lnTo>
                      <a:lnTo>
                        <a:pt x="17" y="12"/>
                      </a:lnTo>
                      <a:lnTo>
                        <a:pt x="16" y="9"/>
                      </a:lnTo>
                      <a:lnTo>
                        <a:pt x="17" y="6"/>
                      </a:lnTo>
                      <a:lnTo>
                        <a:pt x="17" y="3"/>
                      </a:ln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" y="7"/>
                      </a:lnTo>
                      <a:lnTo>
                        <a:pt x="5" y="15"/>
                      </a:lnTo>
                      <a:lnTo>
                        <a:pt x="7" y="19"/>
                      </a:lnTo>
                      <a:lnTo>
                        <a:pt x="11" y="23"/>
                      </a:lnTo>
                      <a:lnTo>
                        <a:pt x="15" y="25"/>
                      </a:lnTo>
                      <a:lnTo>
                        <a:pt x="19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5" name="Freeform 96">
                  <a:extLst>
                    <a:ext uri="{FF2B5EF4-FFF2-40B4-BE49-F238E27FC236}">
                      <a16:creationId xmlns:a16="http://schemas.microsoft.com/office/drawing/2014/main" id="{431B135D-2010-1080-05A1-9365FDD798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9" y="2505"/>
                  <a:ext cx="7" cy="6"/>
                </a:xfrm>
                <a:custGeom>
                  <a:avLst/>
                  <a:gdLst>
                    <a:gd name="T0" fmla="*/ 7 w 26"/>
                    <a:gd name="T1" fmla="*/ 6 h 18"/>
                    <a:gd name="T2" fmla="*/ 2 w 26"/>
                    <a:gd name="T3" fmla="*/ 6 h 18"/>
                    <a:gd name="T4" fmla="*/ 1 w 26"/>
                    <a:gd name="T5" fmla="*/ 3 h 18"/>
                    <a:gd name="T6" fmla="*/ 0 w 26"/>
                    <a:gd name="T7" fmla="*/ 0 h 18"/>
                    <a:gd name="T8" fmla="*/ 2 w 26"/>
                    <a:gd name="T9" fmla="*/ 1 h 18"/>
                    <a:gd name="T10" fmla="*/ 4 w 26"/>
                    <a:gd name="T11" fmla="*/ 2 h 18"/>
                    <a:gd name="T12" fmla="*/ 5 w 26"/>
                    <a:gd name="T13" fmla="*/ 4 h 18"/>
                    <a:gd name="T14" fmla="*/ 7 w 26"/>
                    <a:gd name="T15" fmla="*/ 6 h 1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6" h="18">
                      <a:moveTo>
                        <a:pt x="26" y="18"/>
                      </a:moveTo>
                      <a:lnTo>
                        <a:pt x="7" y="18"/>
                      </a:ln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3" y="6"/>
                      </a:lnTo>
                      <a:lnTo>
                        <a:pt x="20" y="12"/>
                      </a:lnTo>
                      <a:lnTo>
                        <a:pt x="26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6" name="Freeform 97">
                  <a:extLst>
                    <a:ext uri="{FF2B5EF4-FFF2-40B4-BE49-F238E27FC236}">
                      <a16:creationId xmlns:a16="http://schemas.microsoft.com/office/drawing/2014/main" id="{563CA2AB-1D5F-383E-D1AE-536770CBC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2" y="2466"/>
                  <a:ext cx="5" cy="6"/>
                </a:xfrm>
                <a:custGeom>
                  <a:avLst/>
                  <a:gdLst>
                    <a:gd name="T0" fmla="*/ 0 w 13"/>
                    <a:gd name="T1" fmla="*/ 6 h 18"/>
                    <a:gd name="T2" fmla="*/ 5 w 13"/>
                    <a:gd name="T3" fmla="*/ 0 h 18"/>
                    <a:gd name="T4" fmla="*/ 0 w 13"/>
                    <a:gd name="T5" fmla="*/ 6 h 18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8">
                      <a:moveTo>
                        <a:pt x="0" y="18"/>
                      </a:moveTo>
                      <a:lnTo>
                        <a:pt x="13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7" name="Freeform 98">
                  <a:extLst>
                    <a:ext uri="{FF2B5EF4-FFF2-40B4-BE49-F238E27FC236}">
                      <a16:creationId xmlns:a16="http://schemas.microsoft.com/office/drawing/2014/main" id="{0428D20F-28B0-CC81-B4D7-63D9FB8A66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6" y="2468"/>
                  <a:ext cx="8" cy="8"/>
                </a:xfrm>
                <a:custGeom>
                  <a:avLst/>
                  <a:gdLst>
                    <a:gd name="T0" fmla="*/ 0 w 26"/>
                    <a:gd name="T1" fmla="*/ 8 h 24"/>
                    <a:gd name="T2" fmla="*/ 1 w 26"/>
                    <a:gd name="T3" fmla="*/ 8 h 24"/>
                    <a:gd name="T4" fmla="*/ 2 w 26"/>
                    <a:gd name="T5" fmla="*/ 7 h 24"/>
                    <a:gd name="T6" fmla="*/ 3 w 26"/>
                    <a:gd name="T7" fmla="*/ 6 h 24"/>
                    <a:gd name="T8" fmla="*/ 5 w 26"/>
                    <a:gd name="T9" fmla="*/ 5 h 24"/>
                    <a:gd name="T10" fmla="*/ 6 w 26"/>
                    <a:gd name="T11" fmla="*/ 4 h 24"/>
                    <a:gd name="T12" fmla="*/ 7 w 26"/>
                    <a:gd name="T13" fmla="*/ 3 h 24"/>
                    <a:gd name="T14" fmla="*/ 8 w 26"/>
                    <a:gd name="T15" fmla="*/ 1 h 24"/>
                    <a:gd name="T16" fmla="*/ 8 w 26"/>
                    <a:gd name="T17" fmla="*/ 0 h 24"/>
                    <a:gd name="T18" fmla="*/ 0 w 26"/>
                    <a:gd name="T19" fmla="*/ 8 h 2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0" y="24"/>
                      </a:moveTo>
                      <a:lnTo>
                        <a:pt x="3" y="23"/>
                      </a:lnTo>
                      <a:lnTo>
                        <a:pt x="7" y="22"/>
                      </a:lnTo>
                      <a:lnTo>
                        <a:pt x="11" y="19"/>
                      </a:lnTo>
                      <a:lnTo>
                        <a:pt x="16" y="16"/>
                      </a:lnTo>
                      <a:lnTo>
                        <a:pt x="20" y="13"/>
                      </a:lnTo>
                      <a:lnTo>
                        <a:pt x="23" y="9"/>
                      </a:lnTo>
                      <a:lnTo>
                        <a:pt x="25" y="4"/>
                      </a:lnTo>
                      <a:lnTo>
                        <a:pt x="26" y="0"/>
                      </a:lnTo>
                      <a:lnTo>
                        <a:pt x="0" y="24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8" name="Freeform 99">
                  <a:extLst>
                    <a:ext uri="{FF2B5EF4-FFF2-40B4-BE49-F238E27FC236}">
                      <a16:creationId xmlns:a16="http://schemas.microsoft.com/office/drawing/2014/main" id="{2A50408D-6EB7-FD65-5B72-ED9928688B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" y="2490"/>
                  <a:ext cx="11" cy="2"/>
                </a:xfrm>
                <a:custGeom>
                  <a:avLst/>
                  <a:gdLst>
                    <a:gd name="T0" fmla="*/ 0 w 34"/>
                    <a:gd name="T1" fmla="*/ 2 h 6"/>
                    <a:gd name="T2" fmla="*/ 3 w 34"/>
                    <a:gd name="T3" fmla="*/ 2 h 6"/>
                    <a:gd name="T4" fmla="*/ 6 w 34"/>
                    <a:gd name="T5" fmla="*/ 2 h 6"/>
                    <a:gd name="T6" fmla="*/ 8 w 34"/>
                    <a:gd name="T7" fmla="*/ 1 h 6"/>
                    <a:gd name="T8" fmla="*/ 11 w 34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4" h="6">
                      <a:moveTo>
                        <a:pt x="0" y="6"/>
                      </a:moveTo>
                      <a:lnTo>
                        <a:pt x="10" y="6"/>
                      </a:lnTo>
                      <a:lnTo>
                        <a:pt x="17" y="5"/>
                      </a:lnTo>
                      <a:lnTo>
                        <a:pt x="25" y="4"/>
                      </a:lnTo>
                      <a:lnTo>
                        <a:pt x="34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9" name="Line 100">
                  <a:extLst>
                    <a:ext uri="{FF2B5EF4-FFF2-40B4-BE49-F238E27FC236}">
                      <a16:creationId xmlns:a16="http://schemas.microsoft.com/office/drawing/2014/main" id="{84ADFF46-BCE8-0810-9D9E-4974D46D7D6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5" y="2490"/>
                  <a:ext cx="6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0" name="Freeform 101">
                  <a:extLst>
                    <a:ext uri="{FF2B5EF4-FFF2-40B4-BE49-F238E27FC236}">
                      <a16:creationId xmlns:a16="http://schemas.microsoft.com/office/drawing/2014/main" id="{1BD02E8F-F942-175F-AC44-45D0746D6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4" y="2530"/>
                  <a:ext cx="1" cy="7"/>
                </a:xfrm>
                <a:custGeom>
                  <a:avLst/>
                  <a:gdLst>
                    <a:gd name="T0" fmla="*/ 0 w 1"/>
                    <a:gd name="T1" fmla="*/ 7 h 19"/>
                    <a:gd name="T2" fmla="*/ 0 w 1"/>
                    <a:gd name="T3" fmla="*/ 3 h 19"/>
                    <a:gd name="T4" fmla="*/ 0 w 1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" h="19">
                      <a:moveTo>
                        <a:pt x="0" y="19"/>
                      </a:moveTo>
                      <a:lnTo>
                        <a:pt x="0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1" name="Line 102">
                  <a:extLst>
                    <a:ext uri="{FF2B5EF4-FFF2-40B4-BE49-F238E27FC236}">
                      <a16:creationId xmlns:a16="http://schemas.microsoft.com/office/drawing/2014/main" id="{511B9371-18B5-F94D-DE4D-29C397548C7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464" y="2530"/>
                  <a:ext cx="6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52" name="Freeform 103">
                  <a:extLst>
                    <a:ext uri="{FF2B5EF4-FFF2-40B4-BE49-F238E27FC236}">
                      <a16:creationId xmlns:a16="http://schemas.microsoft.com/office/drawing/2014/main" id="{4A18B34E-322E-368B-23C7-B595F8B59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6" y="2530"/>
                  <a:ext cx="4" cy="2"/>
                </a:xfrm>
                <a:custGeom>
                  <a:avLst/>
                  <a:gdLst>
                    <a:gd name="T0" fmla="*/ 4 w 14"/>
                    <a:gd name="T1" fmla="*/ 0 h 6"/>
                    <a:gd name="T2" fmla="*/ 2 w 14"/>
                    <a:gd name="T3" fmla="*/ 1 h 6"/>
                    <a:gd name="T4" fmla="*/ 0 w 14"/>
                    <a:gd name="T5" fmla="*/ 2 h 6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4" h="6">
                      <a:moveTo>
                        <a:pt x="14" y="0"/>
                      </a:moveTo>
                      <a:lnTo>
                        <a:pt x="7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2" name="Freeform 104">
                <a:extLst>
                  <a:ext uri="{FF2B5EF4-FFF2-40B4-BE49-F238E27FC236}">
                    <a16:creationId xmlns:a16="http://schemas.microsoft.com/office/drawing/2014/main" id="{07DD5329-7156-AFC7-A391-AE78BC5F528B}"/>
                  </a:ext>
                </a:extLst>
              </p:cNvPr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053856" y="3642320"/>
                <a:ext cx="6350" cy="57150"/>
              </a:xfrm>
              <a:custGeom>
                <a:avLst/>
                <a:gdLst>
                  <a:gd name="T0" fmla="*/ 3175 w 26"/>
                  <a:gd name="T1" fmla="*/ 57150 h 111"/>
                  <a:gd name="T2" fmla="*/ 2198 w 26"/>
                  <a:gd name="T3" fmla="*/ 53031 h 111"/>
                  <a:gd name="T4" fmla="*/ 977 w 26"/>
                  <a:gd name="T5" fmla="*/ 48912 h 111"/>
                  <a:gd name="T6" fmla="*/ 488 w 26"/>
                  <a:gd name="T7" fmla="*/ 46853 h 111"/>
                  <a:gd name="T8" fmla="*/ 244 w 26"/>
                  <a:gd name="T9" fmla="*/ 44793 h 111"/>
                  <a:gd name="T10" fmla="*/ 0 w 26"/>
                  <a:gd name="T11" fmla="*/ 41189 h 111"/>
                  <a:gd name="T12" fmla="*/ 0 w 26"/>
                  <a:gd name="T13" fmla="*/ 38100 h 111"/>
                  <a:gd name="T14" fmla="*/ 0 w 26"/>
                  <a:gd name="T15" fmla="*/ 31407 h 111"/>
                  <a:gd name="T16" fmla="*/ 244 w 26"/>
                  <a:gd name="T17" fmla="*/ 26258 h 111"/>
                  <a:gd name="T18" fmla="*/ 733 w 26"/>
                  <a:gd name="T19" fmla="*/ 21109 h 111"/>
                  <a:gd name="T20" fmla="*/ 1221 w 26"/>
                  <a:gd name="T21" fmla="*/ 16991 h 111"/>
                  <a:gd name="T22" fmla="*/ 2198 w 26"/>
                  <a:gd name="T23" fmla="*/ 12357 h 111"/>
                  <a:gd name="T24" fmla="*/ 3419 w 26"/>
                  <a:gd name="T25" fmla="*/ 8753 h 111"/>
                  <a:gd name="T26" fmla="*/ 4885 w 26"/>
                  <a:gd name="T27" fmla="*/ 4634 h 111"/>
                  <a:gd name="T28" fmla="*/ 6350 w 26"/>
                  <a:gd name="T29" fmla="*/ 0 h 111"/>
                  <a:gd name="T30" fmla="*/ 6350 w 26"/>
                  <a:gd name="T31" fmla="*/ 3089 h 111"/>
                  <a:gd name="T32" fmla="*/ 6350 w 26"/>
                  <a:gd name="T33" fmla="*/ 6693 h 111"/>
                  <a:gd name="T34" fmla="*/ 6350 w 26"/>
                  <a:gd name="T35" fmla="*/ 11327 h 111"/>
                  <a:gd name="T36" fmla="*/ 6350 w 26"/>
                  <a:gd name="T37" fmla="*/ 16476 h 111"/>
                  <a:gd name="T38" fmla="*/ 6106 w 26"/>
                  <a:gd name="T39" fmla="*/ 22654 h 111"/>
                  <a:gd name="T40" fmla="*/ 5373 w 26"/>
                  <a:gd name="T41" fmla="*/ 28832 h 111"/>
                  <a:gd name="T42" fmla="*/ 4396 w 26"/>
                  <a:gd name="T43" fmla="*/ 34496 h 111"/>
                  <a:gd name="T44" fmla="*/ 3175 w 26"/>
                  <a:gd name="T45" fmla="*/ 41189 h 111"/>
                  <a:gd name="T46" fmla="*/ 3175 w 26"/>
                  <a:gd name="T47" fmla="*/ 57150 h 11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6" h="111">
                    <a:moveTo>
                      <a:pt x="13" y="111"/>
                    </a:moveTo>
                    <a:lnTo>
                      <a:pt x="9" y="103"/>
                    </a:lnTo>
                    <a:lnTo>
                      <a:pt x="4" y="95"/>
                    </a:lnTo>
                    <a:lnTo>
                      <a:pt x="2" y="91"/>
                    </a:lnTo>
                    <a:lnTo>
                      <a:pt x="1" y="87"/>
                    </a:lnTo>
                    <a:lnTo>
                      <a:pt x="0" y="80"/>
                    </a:lnTo>
                    <a:lnTo>
                      <a:pt x="0" y="74"/>
                    </a:lnTo>
                    <a:lnTo>
                      <a:pt x="0" y="61"/>
                    </a:lnTo>
                    <a:lnTo>
                      <a:pt x="1" y="51"/>
                    </a:lnTo>
                    <a:lnTo>
                      <a:pt x="3" y="41"/>
                    </a:lnTo>
                    <a:lnTo>
                      <a:pt x="5" y="33"/>
                    </a:lnTo>
                    <a:lnTo>
                      <a:pt x="9" y="24"/>
                    </a:lnTo>
                    <a:lnTo>
                      <a:pt x="14" y="17"/>
                    </a:lnTo>
                    <a:lnTo>
                      <a:pt x="20" y="9"/>
                    </a:lnTo>
                    <a:lnTo>
                      <a:pt x="26" y="0"/>
                    </a:lnTo>
                    <a:lnTo>
                      <a:pt x="26" y="6"/>
                    </a:lnTo>
                    <a:lnTo>
                      <a:pt x="26" y="13"/>
                    </a:lnTo>
                    <a:lnTo>
                      <a:pt x="26" y="22"/>
                    </a:lnTo>
                    <a:lnTo>
                      <a:pt x="26" y="32"/>
                    </a:lnTo>
                    <a:lnTo>
                      <a:pt x="25" y="44"/>
                    </a:lnTo>
                    <a:lnTo>
                      <a:pt x="22" y="56"/>
                    </a:lnTo>
                    <a:lnTo>
                      <a:pt x="18" y="67"/>
                    </a:lnTo>
                    <a:lnTo>
                      <a:pt x="13" y="80"/>
                    </a:lnTo>
                    <a:lnTo>
                      <a:pt x="13" y="11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Freeform 107">
                <a:extLst>
                  <a:ext uri="{FF2B5EF4-FFF2-40B4-BE49-F238E27FC236}">
                    <a16:creationId xmlns:a16="http://schemas.microsoft.com/office/drawing/2014/main" id="{A7B276AA-5687-BAA1-FB24-55A41AAF7E52}"/>
                  </a:ext>
                </a:extLst>
              </p:cNvPr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6409581" y="2391370"/>
                <a:ext cx="20637" cy="57150"/>
              </a:xfrm>
              <a:custGeom>
                <a:avLst/>
                <a:gdLst>
                  <a:gd name="T0" fmla="*/ 20637 w 46"/>
                  <a:gd name="T1" fmla="*/ 0 h 16"/>
                  <a:gd name="T2" fmla="*/ 17945 w 46"/>
                  <a:gd name="T3" fmla="*/ 25003 h 16"/>
                  <a:gd name="T4" fmla="*/ 15702 w 46"/>
                  <a:gd name="T5" fmla="*/ 46434 h 16"/>
                  <a:gd name="T6" fmla="*/ 13908 w 46"/>
                  <a:gd name="T7" fmla="*/ 50006 h 16"/>
                  <a:gd name="T8" fmla="*/ 13010 w 46"/>
                  <a:gd name="T9" fmla="*/ 53578 h 16"/>
                  <a:gd name="T10" fmla="*/ 11664 w 46"/>
                  <a:gd name="T11" fmla="*/ 57150 h 16"/>
                  <a:gd name="T12" fmla="*/ 10319 w 46"/>
                  <a:gd name="T13" fmla="*/ 57150 h 16"/>
                  <a:gd name="T14" fmla="*/ 7178 w 46"/>
                  <a:gd name="T15" fmla="*/ 50006 h 16"/>
                  <a:gd name="T16" fmla="*/ 4935 w 46"/>
                  <a:gd name="T17" fmla="*/ 39291 h 16"/>
                  <a:gd name="T18" fmla="*/ 2243 w 46"/>
                  <a:gd name="T19" fmla="*/ 21431 h 16"/>
                  <a:gd name="T20" fmla="*/ 0 w 46"/>
                  <a:gd name="T21" fmla="*/ 0 h 16"/>
                  <a:gd name="T22" fmla="*/ 20637 w 46"/>
                  <a:gd name="T23" fmla="*/ 0 h 1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6" h="16">
                    <a:moveTo>
                      <a:pt x="46" y="0"/>
                    </a:moveTo>
                    <a:lnTo>
                      <a:pt x="40" y="7"/>
                    </a:lnTo>
                    <a:lnTo>
                      <a:pt x="35" y="13"/>
                    </a:lnTo>
                    <a:lnTo>
                      <a:pt x="31" y="14"/>
                    </a:lnTo>
                    <a:lnTo>
                      <a:pt x="29" y="15"/>
                    </a:lnTo>
                    <a:lnTo>
                      <a:pt x="26" y="16"/>
                    </a:lnTo>
                    <a:lnTo>
                      <a:pt x="23" y="16"/>
                    </a:lnTo>
                    <a:lnTo>
                      <a:pt x="16" y="14"/>
                    </a:lnTo>
                    <a:lnTo>
                      <a:pt x="11" y="11"/>
                    </a:lnTo>
                    <a:lnTo>
                      <a:pt x="5" y="6"/>
                    </a:lnTo>
                    <a:lnTo>
                      <a:pt x="0" y="0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Freeform 108">
                <a:extLst>
                  <a:ext uri="{FF2B5EF4-FFF2-40B4-BE49-F238E27FC236}">
                    <a16:creationId xmlns:a16="http://schemas.microsoft.com/office/drawing/2014/main" id="{E89297C2-A083-2574-20FA-EB7D6AA5B296}"/>
                  </a:ext>
                </a:extLst>
              </p:cNvPr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6585793" y="2424708"/>
                <a:ext cx="15875" cy="57150"/>
              </a:xfrm>
              <a:custGeom>
                <a:avLst/>
                <a:gdLst>
                  <a:gd name="T0" fmla="*/ 15875 w 39"/>
                  <a:gd name="T1" fmla="*/ 54952 h 26"/>
                  <a:gd name="T2" fmla="*/ 14654 w 39"/>
                  <a:gd name="T3" fmla="*/ 57150 h 26"/>
                  <a:gd name="T4" fmla="*/ 13026 w 39"/>
                  <a:gd name="T5" fmla="*/ 57150 h 26"/>
                  <a:gd name="T6" fmla="*/ 11397 w 39"/>
                  <a:gd name="T7" fmla="*/ 57150 h 26"/>
                  <a:gd name="T8" fmla="*/ 10176 w 39"/>
                  <a:gd name="T9" fmla="*/ 54952 h 26"/>
                  <a:gd name="T10" fmla="*/ 7327 w 39"/>
                  <a:gd name="T11" fmla="*/ 48358 h 26"/>
                  <a:gd name="T12" fmla="*/ 4885 w 39"/>
                  <a:gd name="T13" fmla="*/ 39565 h 26"/>
                  <a:gd name="T14" fmla="*/ 2849 w 39"/>
                  <a:gd name="T15" fmla="*/ 28575 h 26"/>
                  <a:gd name="T16" fmla="*/ 1221 w 39"/>
                  <a:gd name="T17" fmla="*/ 15387 h 26"/>
                  <a:gd name="T18" fmla="*/ 407 w 39"/>
                  <a:gd name="T19" fmla="*/ 6594 h 26"/>
                  <a:gd name="T20" fmla="*/ 0 w 39"/>
                  <a:gd name="T21" fmla="*/ 0 h 26"/>
                  <a:gd name="T22" fmla="*/ 4478 w 39"/>
                  <a:gd name="T23" fmla="*/ 13188 h 26"/>
                  <a:gd name="T24" fmla="*/ 8955 w 39"/>
                  <a:gd name="T25" fmla="*/ 28575 h 26"/>
                  <a:gd name="T26" fmla="*/ 13433 w 39"/>
                  <a:gd name="T27" fmla="*/ 43962 h 26"/>
                  <a:gd name="T28" fmla="*/ 15875 w 39"/>
                  <a:gd name="T29" fmla="*/ 54952 h 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9" h="26">
                    <a:moveTo>
                      <a:pt x="39" y="25"/>
                    </a:moveTo>
                    <a:lnTo>
                      <a:pt x="36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5" y="25"/>
                    </a:lnTo>
                    <a:lnTo>
                      <a:pt x="18" y="22"/>
                    </a:lnTo>
                    <a:lnTo>
                      <a:pt x="12" y="18"/>
                    </a:lnTo>
                    <a:lnTo>
                      <a:pt x="7" y="13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11" y="6"/>
                    </a:lnTo>
                    <a:lnTo>
                      <a:pt x="22" y="13"/>
                    </a:lnTo>
                    <a:lnTo>
                      <a:pt x="33" y="20"/>
                    </a:lnTo>
                    <a:lnTo>
                      <a:pt x="3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Freeform 109">
                <a:extLst>
                  <a:ext uri="{FF2B5EF4-FFF2-40B4-BE49-F238E27FC236}">
                    <a16:creationId xmlns:a16="http://schemas.microsoft.com/office/drawing/2014/main" id="{C0496359-3852-DE16-52D3-459750B93AC4}"/>
                  </a:ext>
                </a:extLst>
              </p:cNvPr>
              <p:cNvSpPr>
                <a:spLocks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6034931" y="2654895"/>
                <a:ext cx="4762" cy="58738"/>
              </a:xfrm>
              <a:custGeom>
                <a:avLst/>
                <a:gdLst>
                  <a:gd name="T0" fmla="*/ 4762 w 11"/>
                  <a:gd name="T1" fmla="*/ 0 h 25"/>
                  <a:gd name="T2" fmla="*/ 4762 w 11"/>
                  <a:gd name="T3" fmla="*/ 11748 h 25"/>
                  <a:gd name="T4" fmla="*/ 4329 w 11"/>
                  <a:gd name="T5" fmla="*/ 28194 h 25"/>
                  <a:gd name="T6" fmla="*/ 3896 w 11"/>
                  <a:gd name="T7" fmla="*/ 46990 h 25"/>
                  <a:gd name="T8" fmla="*/ 1732 w 11"/>
                  <a:gd name="T9" fmla="*/ 58738 h 25"/>
                  <a:gd name="T10" fmla="*/ 866 w 11"/>
                  <a:gd name="T11" fmla="*/ 54039 h 25"/>
                  <a:gd name="T12" fmla="*/ 433 w 11"/>
                  <a:gd name="T13" fmla="*/ 46990 h 25"/>
                  <a:gd name="T14" fmla="*/ 0 w 11"/>
                  <a:gd name="T15" fmla="*/ 35243 h 25"/>
                  <a:gd name="T16" fmla="*/ 0 w 11"/>
                  <a:gd name="T17" fmla="*/ 28194 h 25"/>
                  <a:gd name="T18" fmla="*/ 433 w 11"/>
                  <a:gd name="T19" fmla="*/ 21146 h 25"/>
                  <a:gd name="T20" fmla="*/ 1299 w 11"/>
                  <a:gd name="T21" fmla="*/ 11748 h 25"/>
                  <a:gd name="T22" fmla="*/ 2597 w 11"/>
                  <a:gd name="T23" fmla="*/ 4699 h 25"/>
                  <a:gd name="T24" fmla="*/ 4762 w 11"/>
                  <a:gd name="T25" fmla="*/ 0 h 2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" h="25">
                    <a:moveTo>
                      <a:pt x="11" y="0"/>
                    </a:moveTo>
                    <a:lnTo>
                      <a:pt x="11" y="5"/>
                    </a:lnTo>
                    <a:lnTo>
                      <a:pt x="10" y="12"/>
                    </a:lnTo>
                    <a:lnTo>
                      <a:pt x="9" y="20"/>
                    </a:lnTo>
                    <a:lnTo>
                      <a:pt x="4" y="25"/>
                    </a:lnTo>
                    <a:lnTo>
                      <a:pt x="2" y="2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6" y="2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Freeform 110">
                <a:extLst>
                  <a:ext uri="{FF2B5EF4-FFF2-40B4-BE49-F238E27FC236}">
                    <a16:creationId xmlns:a16="http://schemas.microsoft.com/office/drawing/2014/main" id="{8D23AA7A-6B65-1E53-F863-9A9B500ED7D9}"/>
                  </a:ext>
                </a:extLst>
              </p:cNvPr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5849193" y="3216870"/>
                <a:ext cx="14288" cy="58738"/>
              </a:xfrm>
              <a:custGeom>
                <a:avLst/>
                <a:gdLst>
                  <a:gd name="T0" fmla="*/ 14288 w 20"/>
                  <a:gd name="T1" fmla="*/ 0 h 31"/>
                  <a:gd name="T2" fmla="*/ 11430 w 20"/>
                  <a:gd name="T3" fmla="*/ 22737 h 31"/>
                  <a:gd name="T4" fmla="*/ 7144 w 20"/>
                  <a:gd name="T5" fmla="*/ 37895 h 31"/>
                  <a:gd name="T6" fmla="*/ 3572 w 20"/>
                  <a:gd name="T7" fmla="*/ 49264 h 31"/>
                  <a:gd name="T8" fmla="*/ 0 w 20"/>
                  <a:gd name="T9" fmla="*/ 58738 h 31"/>
                  <a:gd name="T10" fmla="*/ 0 w 20"/>
                  <a:gd name="T11" fmla="*/ 47369 h 31"/>
                  <a:gd name="T12" fmla="*/ 714 w 20"/>
                  <a:gd name="T13" fmla="*/ 36001 h 31"/>
                  <a:gd name="T14" fmla="*/ 1429 w 20"/>
                  <a:gd name="T15" fmla="*/ 24632 h 31"/>
                  <a:gd name="T16" fmla="*/ 3572 w 20"/>
                  <a:gd name="T17" fmla="*/ 17053 h 31"/>
                  <a:gd name="T18" fmla="*/ 5715 w 20"/>
                  <a:gd name="T19" fmla="*/ 11369 h 31"/>
                  <a:gd name="T20" fmla="*/ 7858 w 20"/>
                  <a:gd name="T21" fmla="*/ 5684 h 31"/>
                  <a:gd name="T22" fmla="*/ 11430 w 20"/>
                  <a:gd name="T23" fmla="*/ 0 h 31"/>
                  <a:gd name="T24" fmla="*/ 14288 w 20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" h="31">
                    <a:moveTo>
                      <a:pt x="20" y="0"/>
                    </a:moveTo>
                    <a:lnTo>
                      <a:pt x="16" y="12"/>
                    </a:lnTo>
                    <a:lnTo>
                      <a:pt x="10" y="20"/>
                    </a:lnTo>
                    <a:lnTo>
                      <a:pt x="5" y="26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1" y="19"/>
                    </a:lnTo>
                    <a:lnTo>
                      <a:pt x="2" y="13"/>
                    </a:lnTo>
                    <a:lnTo>
                      <a:pt x="5" y="9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Freeform 111">
                <a:extLst>
                  <a:ext uri="{FF2B5EF4-FFF2-40B4-BE49-F238E27FC236}">
                    <a16:creationId xmlns:a16="http://schemas.microsoft.com/office/drawing/2014/main" id="{973A8AEA-1344-B70A-4A20-F258AFDB36A5}"/>
                  </a:ext>
                </a:extLst>
              </p:cNvPr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5866656" y="3151783"/>
                <a:ext cx="15875" cy="57150"/>
              </a:xfrm>
              <a:custGeom>
                <a:avLst/>
                <a:gdLst>
                  <a:gd name="T0" fmla="*/ 7938 w 26"/>
                  <a:gd name="T1" fmla="*/ 57150 h 37"/>
                  <a:gd name="T2" fmla="*/ 0 w 26"/>
                  <a:gd name="T3" fmla="*/ 18535 h 37"/>
                  <a:gd name="T4" fmla="*/ 3663 w 26"/>
                  <a:gd name="T5" fmla="*/ 10812 h 37"/>
                  <a:gd name="T6" fmla="*/ 7938 w 26"/>
                  <a:gd name="T7" fmla="*/ 6178 h 37"/>
                  <a:gd name="T8" fmla="*/ 12822 w 26"/>
                  <a:gd name="T9" fmla="*/ 1545 h 37"/>
                  <a:gd name="T10" fmla="*/ 15875 w 26"/>
                  <a:gd name="T11" fmla="*/ 0 h 37"/>
                  <a:gd name="T12" fmla="*/ 15875 w 26"/>
                  <a:gd name="T13" fmla="*/ 9268 h 37"/>
                  <a:gd name="T14" fmla="*/ 15264 w 26"/>
                  <a:gd name="T15" fmla="*/ 16991 h 37"/>
                  <a:gd name="T16" fmla="*/ 14654 w 26"/>
                  <a:gd name="T17" fmla="*/ 26258 h 37"/>
                  <a:gd name="T18" fmla="*/ 14043 w 26"/>
                  <a:gd name="T19" fmla="*/ 32436 h 37"/>
                  <a:gd name="T20" fmla="*/ 10990 w 26"/>
                  <a:gd name="T21" fmla="*/ 44793 h 37"/>
                  <a:gd name="T22" fmla="*/ 7938 w 26"/>
                  <a:gd name="T23" fmla="*/ 57150 h 3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6" h="37">
                    <a:moveTo>
                      <a:pt x="13" y="37"/>
                    </a:moveTo>
                    <a:lnTo>
                      <a:pt x="0" y="12"/>
                    </a:lnTo>
                    <a:lnTo>
                      <a:pt x="6" y="7"/>
                    </a:lnTo>
                    <a:lnTo>
                      <a:pt x="13" y="4"/>
                    </a:lnTo>
                    <a:lnTo>
                      <a:pt x="21" y="1"/>
                    </a:lnTo>
                    <a:lnTo>
                      <a:pt x="26" y="0"/>
                    </a:lnTo>
                    <a:lnTo>
                      <a:pt x="26" y="6"/>
                    </a:lnTo>
                    <a:lnTo>
                      <a:pt x="25" y="11"/>
                    </a:lnTo>
                    <a:lnTo>
                      <a:pt x="24" y="17"/>
                    </a:lnTo>
                    <a:lnTo>
                      <a:pt x="23" y="21"/>
                    </a:lnTo>
                    <a:lnTo>
                      <a:pt x="18" y="29"/>
                    </a:lnTo>
                    <a:lnTo>
                      <a:pt x="13" y="3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Freeform 112">
                <a:extLst>
                  <a:ext uri="{FF2B5EF4-FFF2-40B4-BE49-F238E27FC236}">
                    <a16:creationId xmlns:a16="http://schemas.microsoft.com/office/drawing/2014/main" id="{EF709554-0A93-D780-DCAD-66F7C7964695}"/>
                  </a:ext>
                </a:extLst>
              </p:cNvPr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5755531" y="3000970"/>
                <a:ext cx="1587" cy="60325"/>
              </a:xfrm>
              <a:custGeom>
                <a:avLst/>
                <a:gdLst>
                  <a:gd name="T0" fmla="*/ 0 w 7"/>
                  <a:gd name="T1" fmla="*/ 60325 h 18"/>
                  <a:gd name="T2" fmla="*/ 0 w 7"/>
                  <a:gd name="T3" fmla="*/ 0 h 18"/>
                  <a:gd name="T4" fmla="*/ 1587 w 7"/>
                  <a:gd name="T5" fmla="*/ 40217 h 18"/>
                  <a:gd name="T6" fmla="*/ 0 w 7"/>
                  <a:gd name="T7" fmla="*/ 60325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8">
                    <a:moveTo>
                      <a:pt x="0" y="18"/>
                    </a:moveTo>
                    <a:lnTo>
                      <a:pt x="0" y="0"/>
                    </a:lnTo>
                    <a:lnTo>
                      <a:pt x="7" y="12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Freeform 113">
                <a:extLst>
                  <a:ext uri="{FF2B5EF4-FFF2-40B4-BE49-F238E27FC236}">
                    <a16:creationId xmlns:a16="http://schemas.microsoft.com/office/drawing/2014/main" id="{31226396-14C3-B0F5-DB2C-6FE47AEC094F}"/>
                  </a:ext>
                </a:extLst>
              </p:cNvPr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2607518" y="2127845"/>
                <a:ext cx="9525" cy="57150"/>
              </a:xfrm>
              <a:custGeom>
                <a:avLst/>
                <a:gdLst>
                  <a:gd name="T0" fmla="*/ 0 w 33"/>
                  <a:gd name="T1" fmla="*/ 22123 h 31"/>
                  <a:gd name="T2" fmla="*/ 5484 w 33"/>
                  <a:gd name="T3" fmla="*/ 0 h 31"/>
                  <a:gd name="T4" fmla="*/ 6927 w 33"/>
                  <a:gd name="T5" fmla="*/ 9218 h 31"/>
                  <a:gd name="T6" fmla="*/ 8082 w 33"/>
                  <a:gd name="T7" fmla="*/ 22123 h 31"/>
                  <a:gd name="T8" fmla="*/ 9236 w 33"/>
                  <a:gd name="T9" fmla="*/ 40558 h 31"/>
                  <a:gd name="T10" fmla="*/ 9525 w 33"/>
                  <a:gd name="T11" fmla="*/ 57150 h 31"/>
                  <a:gd name="T12" fmla="*/ 7793 w 33"/>
                  <a:gd name="T13" fmla="*/ 55306 h 31"/>
                  <a:gd name="T14" fmla="*/ 6350 w 33"/>
                  <a:gd name="T15" fmla="*/ 51619 h 31"/>
                  <a:gd name="T16" fmla="*/ 4618 w 33"/>
                  <a:gd name="T17" fmla="*/ 46089 h 31"/>
                  <a:gd name="T18" fmla="*/ 3175 w 33"/>
                  <a:gd name="T19" fmla="*/ 40558 h 31"/>
                  <a:gd name="T20" fmla="*/ 866 w 33"/>
                  <a:gd name="T21" fmla="*/ 27653 h 31"/>
                  <a:gd name="T22" fmla="*/ 0 w 33"/>
                  <a:gd name="T23" fmla="*/ 22123 h 3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3" h="31">
                    <a:moveTo>
                      <a:pt x="0" y="12"/>
                    </a:moveTo>
                    <a:lnTo>
                      <a:pt x="19" y="0"/>
                    </a:lnTo>
                    <a:lnTo>
                      <a:pt x="24" y="5"/>
                    </a:lnTo>
                    <a:lnTo>
                      <a:pt x="28" y="12"/>
                    </a:lnTo>
                    <a:lnTo>
                      <a:pt x="32" y="22"/>
                    </a:lnTo>
                    <a:lnTo>
                      <a:pt x="33" y="31"/>
                    </a:lnTo>
                    <a:lnTo>
                      <a:pt x="27" y="30"/>
                    </a:lnTo>
                    <a:lnTo>
                      <a:pt x="22" y="28"/>
                    </a:lnTo>
                    <a:lnTo>
                      <a:pt x="16" y="25"/>
                    </a:lnTo>
                    <a:lnTo>
                      <a:pt x="11" y="22"/>
                    </a:lnTo>
                    <a:lnTo>
                      <a:pt x="3" y="15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Freeform 114">
                <a:extLst>
                  <a:ext uri="{FF2B5EF4-FFF2-40B4-BE49-F238E27FC236}">
                    <a16:creationId xmlns:a16="http://schemas.microsoft.com/office/drawing/2014/main" id="{C79F76D5-568F-6681-41BC-19328E496B7C}"/>
                  </a:ext>
                </a:extLst>
              </p:cNvPr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2593231" y="1896070"/>
                <a:ext cx="3175" cy="57150"/>
              </a:xfrm>
              <a:custGeom>
                <a:avLst/>
                <a:gdLst>
                  <a:gd name="T0" fmla="*/ 3175 w 14"/>
                  <a:gd name="T1" fmla="*/ 0 h 6"/>
                  <a:gd name="T2" fmla="*/ 0 w 14"/>
                  <a:gd name="T3" fmla="*/ 57150 h 6"/>
                  <a:gd name="T4" fmla="*/ 3175 w 14"/>
                  <a:gd name="T5" fmla="*/ 0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0" y="6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" name="Freeform 115">
                <a:extLst>
                  <a:ext uri="{FF2B5EF4-FFF2-40B4-BE49-F238E27FC236}">
                    <a16:creationId xmlns:a16="http://schemas.microsoft.com/office/drawing/2014/main" id="{7A0CD4C5-0CBB-BE48-0F46-D87A007B2BAE}"/>
                  </a:ext>
                </a:extLst>
              </p:cNvPr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4074368" y="3674070"/>
                <a:ext cx="25400" cy="55563"/>
              </a:xfrm>
              <a:custGeom>
                <a:avLst/>
                <a:gdLst>
                  <a:gd name="T0" fmla="*/ 25400 w 59"/>
                  <a:gd name="T1" fmla="*/ 10754 h 31"/>
                  <a:gd name="T2" fmla="*/ 24539 w 59"/>
                  <a:gd name="T3" fmla="*/ 19716 h 31"/>
                  <a:gd name="T4" fmla="*/ 22817 w 59"/>
                  <a:gd name="T5" fmla="*/ 26885 h 31"/>
                  <a:gd name="T6" fmla="*/ 21095 w 59"/>
                  <a:gd name="T7" fmla="*/ 34055 h 31"/>
                  <a:gd name="T8" fmla="*/ 19373 w 59"/>
                  <a:gd name="T9" fmla="*/ 43017 h 31"/>
                  <a:gd name="T10" fmla="*/ 17220 w 59"/>
                  <a:gd name="T11" fmla="*/ 48394 h 31"/>
                  <a:gd name="T12" fmla="*/ 15498 w 59"/>
                  <a:gd name="T13" fmla="*/ 51978 h 31"/>
                  <a:gd name="T14" fmla="*/ 12915 w 59"/>
                  <a:gd name="T15" fmla="*/ 55563 h 31"/>
                  <a:gd name="T16" fmla="*/ 11193 w 59"/>
                  <a:gd name="T17" fmla="*/ 55563 h 31"/>
                  <a:gd name="T18" fmla="*/ 9041 w 59"/>
                  <a:gd name="T19" fmla="*/ 55563 h 31"/>
                  <a:gd name="T20" fmla="*/ 7319 w 59"/>
                  <a:gd name="T21" fmla="*/ 53771 h 31"/>
                  <a:gd name="T22" fmla="*/ 6027 w 59"/>
                  <a:gd name="T23" fmla="*/ 51978 h 31"/>
                  <a:gd name="T24" fmla="*/ 4736 w 59"/>
                  <a:gd name="T25" fmla="*/ 48394 h 31"/>
                  <a:gd name="T26" fmla="*/ 1722 w 59"/>
                  <a:gd name="T27" fmla="*/ 35847 h 31"/>
                  <a:gd name="T28" fmla="*/ 0 w 59"/>
                  <a:gd name="T29" fmla="*/ 21508 h 31"/>
                  <a:gd name="T30" fmla="*/ 431 w 59"/>
                  <a:gd name="T31" fmla="*/ 16131 h 31"/>
                  <a:gd name="T32" fmla="*/ 1292 w 59"/>
                  <a:gd name="T33" fmla="*/ 10754 h 31"/>
                  <a:gd name="T34" fmla="*/ 2153 w 59"/>
                  <a:gd name="T35" fmla="*/ 7169 h 31"/>
                  <a:gd name="T36" fmla="*/ 3444 w 59"/>
                  <a:gd name="T37" fmla="*/ 5377 h 31"/>
                  <a:gd name="T38" fmla="*/ 6888 w 59"/>
                  <a:gd name="T39" fmla="*/ 1792 h 31"/>
                  <a:gd name="T40" fmla="*/ 10332 w 59"/>
                  <a:gd name="T41" fmla="*/ 0 h 31"/>
                  <a:gd name="T42" fmla="*/ 14637 w 59"/>
                  <a:gd name="T43" fmla="*/ 0 h 31"/>
                  <a:gd name="T44" fmla="*/ 18081 w 59"/>
                  <a:gd name="T45" fmla="*/ 3585 h 31"/>
                  <a:gd name="T46" fmla="*/ 21956 w 59"/>
                  <a:gd name="T47" fmla="*/ 7169 h 31"/>
                  <a:gd name="T48" fmla="*/ 25400 w 59"/>
                  <a:gd name="T49" fmla="*/ 10754 h 3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59" h="31">
                    <a:moveTo>
                      <a:pt x="59" y="6"/>
                    </a:moveTo>
                    <a:lnTo>
                      <a:pt x="57" y="11"/>
                    </a:lnTo>
                    <a:lnTo>
                      <a:pt x="53" y="15"/>
                    </a:lnTo>
                    <a:lnTo>
                      <a:pt x="49" y="19"/>
                    </a:lnTo>
                    <a:lnTo>
                      <a:pt x="45" y="24"/>
                    </a:lnTo>
                    <a:lnTo>
                      <a:pt x="40" y="27"/>
                    </a:lnTo>
                    <a:lnTo>
                      <a:pt x="36" y="29"/>
                    </a:lnTo>
                    <a:lnTo>
                      <a:pt x="30" y="31"/>
                    </a:lnTo>
                    <a:lnTo>
                      <a:pt x="26" y="31"/>
                    </a:lnTo>
                    <a:lnTo>
                      <a:pt x="21" y="31"/>
                    </a:lnTo>
                    <a:lnTo>
                      <a:pt x="17" y="30"/>
                    </a:lnTo>
                    <a:lnTo>
                      <a:pt x="14" y="29"/>
                    </a:lnTo>
                    <a:lnTo>
                      <a:pt x="11" y="27"/>
                    </a:lnTo>
                    <a:lnTo>
                      <a:pt x="4" y="20"/>
                    </a:lnTo>
                    <a:lnTo>
                      <a:pt x="0" y="12"/>
                    </a:lnTo>
                    <a:lnTo>
                      <a:pt x="1" y="9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8" y="3"/>
                    </a:lnTo>
                    <a:lnTo>
                      <a:pt x="16" y="1"/>
                    </a:lnTo>
                    <a:lnTo>
                      <a:pt x="24" y="0"/>
                    </a:lnTo>
                    <a:lnTo>
                      <a:pt x="34" y="0"/>
                    </a:lnTo>
                    <a:lnTo>
                      <a:pt x="42" y="2"/>
                    </a:lnTo>
                    <a:lnTo>
                      <a:pt x="51" y="4"/>
                    </a:lnTo>
                    <a:lnTo>
                      <a:pt x="59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2" name="Freeform 116">
                <a:extLst>
                  <a:ext uri="{FF2B5EF4-FFF2-40B4-BE49-F238E27FC236}">
                    <a16:creationId xmlns:a16="http://schemas.microsoft.com/office/drawing/2014/main" id="{3A433172-20BF-F0E1-DD3C-B92F246F4888}"/>
                  </a:ext>
                </a:extLst>
              </p:cNvPr>
              <p:cNvSpPr>
                <a:spLocks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3777506" y="3535958"/>
                <a:ext cx="19050" cy="58737"/>
              </a:xfrm>
              <a:custGeom>
                <a:avLst/>
                <a:gdLst>
                  <a:gd name="T0" fmla="*/ 5674 w 47"/>
                  <a:gd name="T1" fmla="*/ 0 h 68"/>
                  <a:gd name="T2" fmla="*/ 3243 w 47"/>
                  <a:gd name="T3" fmla="*/ 8638 h 68"/>
                  <a:gd name="T4" fmla="*/ 1621 w 47"/>
                  <a:gd name="T5" fmla="*/ 16412 h 68"/>
                  <a:gd name="T6" fmla="*/ 811 w 47"/>
                  <a:gd name="T7" fmla="*/ 24186 h 68"/>
                  <a:gd name="T8" fmla="*/ 0 w 47"/>
                  <a:gd name="T9" fmla="*/ 31960 h 68"/>
                  <a:gd name="T10" fmla="*/ 0 w 47"/>
                  <a:gd name="T11" fmla="*/ 36279 h 68"/>
                  <a:gd name="T12" fmla="*/ 811 w 47"/>
                  <a:gd name="T13" fmla="*/ 40598 h 68"/>
                  <a:gd name="T14" fmla="*/ 1216 w 47"/>
                  <a:gd name="T15" fmla="*/ 44053 h 68"/>
                  <a:gd name="T16" fmla="*/ 2027 w 47"/>
                  <a:gd name="T17" fmla="*/ 47508 h 68"/>
                  <a:gd name="T18" fmla="*/ 2837 w 47"/>
                  <a:gd name="T19" fmla="*/ 50099 h 68"/>
                  <a:gd name="T20" fmla="*/ 3648 w 47"/>
                  <a:gd name="T21" fmla="*/ 51827 h 68"/>
                  <a:gd name="T22" fmla="*/ 5269 w 47"/>
                  <a:gd name="T23" fmla="*/ 53554 h 68"/>
                  <a:gd name="T24" fmla="*/ 6485 w 47"/>
                  <a:gd name="T25" fmla="*/ 55282 h 68"/>
                  <a:gd name="T26" fmla="*/ 8917 w 47"/>
                  <a:gd name="T27" fmla="*/ 57873 h 68"/>
                  <a:gd name="T28" fmla="*/ 12565 w 47"/>
                  <a:gd name="T29" fmla="*/ 58737 h 68"/>
                  <a:gd name="T30" fmla="*/ 15807 w 47"/>
                  <a:gd name="T31" fmla="*/ 58737 h 68"/>
                  <a:gd name="T32" fmla="*/ 19050 w 47"/>
                  <a:gd name="T33" fmla="*/ 58737 h 68"/>
                  <a:gd name="T34" fmla="*/ 16618 w 47"/>
                  <a:gd name="T35" fmla="*/ 50099 h 68"/>
                  <a:gd name="T36" fmla="*/ 15402 w 47"/>
                  <a:gd name="T37" fmla="*/ 41461 h 68"/>
                  <a:gd name="T38" fmla="*/ 14591 w 47"/>
                  <a:gd name="T39" fmla="*/ 37143 h 68"/>
                  <a:gd name="T40" fmla="*/ 14186 w 47"/>
                  <a:gd name="T41" fmla="*/ 32824 h 68"/>
                  <a:gd name="T42" fmla="*/ 13376 w 47"/>
                  <a:gd name="T43" fmla="*/ 26777 h 68"/>
                  <a:gd name="T44" fmla="*/ 13376 w 47"/>
                  <a:gd name="T45" fmla="*/ 21594 h 68"/>
                  <a:gd name="T46" fmla="*/ 9728 w 47"/>
                  <a:gd name="T47" fmla="*/ 11229 h 68"/>
                  <a:gd name="T48" fmla="*/ 5674 w 47"/>
                  <a:gd name="T49" fmla="*/ 0 h 6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7" h="68">
                    <a:moveTo>
                      <a:pt x="14" y="0"/>
                    </a:moveTo>
                    <a:lnTo>
                      <a:pt x="8" y="10"/>
                    </a:lnTo>
                    <a:lnTo>
                      <a:pt x="4" y="19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0" y="42"/>
                    </a:lnTo>
                    <a:lnTo>
                      <a:pt x="2" y="47"/>
                    </a:lnTo>
                    <a:lnTo>
                      <a:pt x="3" y="51"/>
                    </a:lnTo>
                    <a:lnTo>
                      <a:pt x="5" y="55"/>
                    </a:lnTo>
                    <a:lnTo>
                      <a:pt x="7" y="58"/>
                    </a:lnTo>
                    <a:lnTo>
                      <a:pt x="9" y="60"/>
                    </a:lnTo>
                    <a:lnTo>
                      <a:pt x="13" y="62"/>
                    </a:lnTo>
                    <a:lnTo>
                      <a:pt x="16" y="64"/>
                    </a:lnTo>
                    <a:lnTo>
                      <a:pt x="22" y="67"/>
                    </a:lnTo>
                    <a:lnTo>
                      <a:pt x="31" y="68"/>
                    </a:lnTo>
                    <a:lnTo>
                      <a:pt x="39" y="68"/>
                    </a:lnTo>
                    <a:lnTo>
                      <a:pt x="47" y="68"/>
                    </a:lnTo>
                    <a:lnTo>
                      <a:pt x="41" y="58"/>
                    </a:lnTo>
                    <a:lnTo>
                      <a:pt x="38" y="48"/>
                    </a:lnTo>
                    <a:lnTo>
                      <a:pt x="36" y="43"/>
                    </a:lnTo>
                    <a:lnTo>
                      <a:pt x="35" y="38"/>
                    </a:lnTo>
                    <a:lnTo>
                      <a:pt x="33" y="31"/>
                    </a:lnTo>
                    <a:lnTo>
                      <a:pt x="33" y="25"/>
                    </a:lnTo>
                    <a:lnTo>
                      <a:pt x="24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53" name="Group 117">
                <a:extLst>
                  <a:ext uri="{FF2B5EF4-FFF2-40B4-BE49-F238E27FC236}">
                    <a16:creationId xmlns:a16="http://schemas.microsoft.com/office/drawing/2014/main" id="{907919C3-055C-7F5F-726B-0C474FFD0C67}"/>
                  </a:ext>
                </a:extLst>
              </p:cNvPr>
              <p:cNvGrpSpPr>
                <a:grpSpLocks/>
              </p:cNvGrpSpPr>
              <p:nvPr>
                <p:custDataLst>
                  <p:tags r:id="rId34"/>
                </p:custDataLst>
              </p:nvPr>
            </p:nvGrpSpPr>
            <p:grpSpPr bwMode="auto">
              <a:xfrm>
                <a:off x="4549031" y="3723283"/>
                <a:ext cx="46037" cy="374650"/>
                <a:chOff x="3950" y="2430"/>
                <a:chExt cx="36" cy="234"/>
              </a:xfrm>
            </p:grpSpPr>
            <p:sp>
              <p:nvSpPr>
                <p:cNvPr id="213" name="Freeform 118">
                  <a:extLst>
                    <a:ext uri="{FF2B5EF4-FFF2-40B4-BE49-F238E27FC236}">
                      <a16:creationId xmlns:a16="http://schemas.microsoft.com/office/drawing/2014/main" id="{F802A911-93E8-E8DA-F6AF-44952CCCC2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58"/>
                  <a:ext cx="6" cy="6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6 h 20"/>
                    <a:gd name="T4" fmla="*/ 6 w 19"/>
                    <a:gd name="T5" fmla="*/ 4 h 20"/>
                    <a:gd name="T6" fmla="*/ 4 w 19"/>
                    <a:gd name="T7" fmla="*/ 2 h 20"/>
                    <a:gd name="T8" fmla="*/ 3 w 19"/>
                    <a:gd name="T9" fmla="*/ 1 h 20"/>
                    <a:gd name="T10" fmla="*/ 1 w 19"/>
                    <a:gd name="T11" fmla="*/ 0 h 20"/>
                    <a:gd name="T12" fmla="*/ 0 w 19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4"/>
                      </a:lnTo>
                      <a:lnTo>
                        <a:pt x="14" y="8"/>
                      </a:lnTo>
                      <a:lnTo>
                        <a:pt x="10" y="4"/>
                      </a:lnTo>
                      <a:lnTo>
                        <a:pt x="4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4" name="Freeform 119">
                  <a:extLst>
                    <a:ext uri="{FF2B5EF4-FFF2-40B4-BE49-F238E27FC236}">
                      <a16:creationId xmlns:a16="http://schemas.microsoft.com/office/drawing/2014/main" id="{4EF827FC-7E7C-CE1A-37BE-A0D5FA7BDC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44"/>
                  <a:ext cx="6" cy="4"/>
                </a:xfrm>
                <a:custGeom>
                  <a:avLst/>
                  <a:gdLst>
                    <a:gd name="T0" fmla="*/ 4 w 19"/>
                    <a:gd name="T1" fmla="*/ 4 h 12"/>
                    <a:gd name="T2" fmla="*/ 6 w 19"/>
                    <a:gd name="T3" fmla="*/ 0 h 12"/>
                    <a:gd name="T4" fmla="*/ 0 w 19"/>
                    <a:gd name="T5" fmla="*/ 0 h 12"/>
                    <a:gd name="T6" fmla="*/ 4 w 19"/>
                    <a:gd name="T7" fmla="*/ 4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13" y="12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5" name="Freeform 120">
                  <a:extLst>
                    <a:ext uri="{FF2B5EF4-FFF2-40B4-BE49-F238E27FC236}">
                      <a16:creationId xmlns:a16="http://schemas.microsoft.com/office/drawing/2014/main" id="{7FF9EF41-5C0A-BC16-AA4F-5CF9F8CA4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37"/>
                  <a:ext cx="6" cy="1"/>
                </a:xfrm>
                <a:custGeom>
                  <a:avLst/>
                  <a:gdLst>
                    <a:gd name="T0" fmla="*/ 0 w 19"/>
                    <a:gd name="T1" fmla="*/ 0 h 1"/>
                    <a:gd name="T2" fmla="*/ 3 w 19"/>
                    <a:gd name="T3" fmla="*/ 0 h 1"/>
                    <a:gd name="T4" fmla="*/ 6 w 19"/>
                    <a:gd name="T5" fmla="*/ 0 h 1"/>
                    <a:gd name="T6" fmla="*/ 3 w 19"/>
                    <a:gd name="T7" fmla="*/ 0 h 1"/>
                    <a:gd name="T8" fmla="*/ 0 w 19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" h="1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9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6" name="Rectangle 121">
                  <a:extLst>
                    <a:ext uri="{FF2B5EF4-FFF2-40B4-BE49-F238E27FC236}">
                      <a16:creationId xmlns:a16="http://schemas.microsoft.com/office/drawing/2014/main" id="{977E8CF7-8AAC-C74D-A0E0-793C70CEC8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75" y="2632"/>
                  <a:ext cx="8" cy="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17" name="Line 122">
                  <a:extLst>
                    <a:ext uri="{FF2B5EF4-FFF2-40B4-BE49-F238E27FC236}">
                      <a16:creationId xmlns:a16="http://schemas.microsoft.com/office/drawing/2014/main" id="{7C177971-CE06-E061-6332-A5D5D22AE6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72" y="2595"/>
                  <a:ext cx="5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8" name="Freeform 123">
                  <a:extLst>
                    <a:ext uri="{FF2B5EF4-FFF2-40B4-BE49-F238E27FC236}">
                      <a16:creationId xmlns:a16="http://schemas.microsoft.com/office/drawing/2014/main" id="{6563DA5E-23B3-532A-3F85-567C856EC2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595"/>
                  <a:ext cx="2" cy="1"/>
                </a:xfrm>
                <a:custGeom>
                  <a:avLst/>
                  <a:gdLst>
                    <a:gd name="T0" fmla="*/ 2 w 6"/>
                    <a:gd name="T1" fmla="*/ 0 h 3"/>
                    <a:gd name="T2" fmla="*/ 2 w 6"/>
                    <a:gd name="T3" fmla="*/ 0 h 3"/>
                    <a:gd name="T4" fmla="*/ 1 w 6"/>
                    <a:gd name="T5" fmla="*/ 1 h 3"/>
                    <a:gd name="T6" fmla="*/ 0 w 6"/>
                    <a:gd name="T7" fmla="*/ 1 h 3"/>
                    <a:gd name="T8" fmla="*/ 0 w 6"/>
                    <a:gd name="T9" fmla="*/ 1 h 3"/>
                    <a:gd name="T10" fmla="*/ 0 w 6"/>
                    <a:gd name="T11" fmla="*/ 1 h 3"/>
                    <a:gd name="T12" fmla="*/ 0 w 6"/>
                    <a:gd name="T13" fmla="*/ 0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" h="3">
                      <a:moveTo>
                        <a:pt x="6" y="0"/>
                      </a:moveTo>
                      <a:lnTo>
                        <a:pt x="5" y="1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9" name="Freeform 124">
                  <a:extLst>
                    <a:ext uri="{FF2B5EF4-FFF2-40B4-BE49-F238E27FC236}">
                      <a16:creationId xmlns:a16="http://schemas.microsoft.com/office/drawing/2014/main" id="{C2DDB373-90FC-B30F-5FEE-D43C73376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55"/>
                  <a:ext cx="5" cy="8"/>
                </a:xfrm>
                <a:custGeom>
                  <a:avLst/>
                  <a:gdLst>
                    <a:gd name="T0" fmla="*/ 5 w 14"/>
                    <a:gd name="T1" fmla="*/ 0 h 24"/>
                    <a:gd name="T2" fmla="*/ 5 w 14"/>
                    <a:gd name="T3" fmla="*/ 2 h 24"/>
                    <a:gd name="T4" fmla="*/ 3 w 14"/>
                    <a:gd name="T5" fmla="*/ 4 h 24"/>
                    <a:gd name="T6" fmla="*/ 2 w 14"/>
                    <a:gd name="T7" fmla="*/ 6 h 24"/>
                    <a:gd name="T8" fmla="*/ 0 w 14"/>
                    <a:gd name="T9" fmla="*/ 8 h 24"/>
                    <a:gd name="T10" fmla="*/ 0 w 14"/>
                    <a:gd name="T11" fmla="*/ 5 h 24"/>
                    <a:gd name="T12" fmla="*/ 0 w 14"/>
                    <a:gd name="T13" fmla="*/ 4 h 2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" h="24">
                      <a:moveTo>
                        <a:pt x="14" y="0"/>
                      </a:moveTo>
                      <a:lnTo>
                        <a:pt x="13" y="5"/>
                      </a:lnTo>
                      <a:lnTo>
                        <a:pt x="9" y="12"/>
                      </a:lnTo>
                      <a:lnTo>
                        <a:pt x="5" y="19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0" name="Line 125">
                  <a:extLst>
                    <a:ext uri="{FF2B5EF4-FFF2-40B4-BE49-F238E27FC236}">
                      <a16:creationId xmlns:a16="http://schemas.microsoft.com/office/drawing/2014/main" id="{00DC713C-F00A-5A98-56AF-006F8A6A67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1" y="2559"/>
                  <a:ext cx="2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1" name="Freeform 126">
                  <a:extLst>
                    <a:ext uri="{FF2B5EF4-FFF2-40B4-BE49-F238E27FC236}">
                      <a16:creationId xmlns:a16="http://schemas.microsoft.com/office/drawing/2014/main" id="{75BEC7E8-DE62-0998-7317-F75847DC5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7" y="2572"/>
                  <a:ext cx="4" cy="3"/>
                </a:xfrm>
                <a:custGeom>
                  <a:avLst/>
                  <a:gdLst>
                    <a:gd name="T0" fmla="*/ 4 w 13"/>
                    <a:gd name="T1" fmla="*/ 3 h 12"/>
                    <a:gd name="T2" fmla="*/ 0 w 13"/>
                    <a:gd name="T3" fmla="*/ 0 h 12"/>
                    <a:gd name="T4" fmla="*/ 4 w 13"/>
                    <a:gd name="T5" fmla="*/ 3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2">
                      <a:moveTo>
                        <a:pt x="13" y="12"/>
                      </a:move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2" name="Freeform 127">
                  <a:extLst>
                    <a:ext uri="{FF2B5EF4-FFF2-40B4-BE49-F238E27FC236}">
                      <a16:creationId xmlns:a16="http://schemas.microsoft.com/office/drawing/2014/main" id="{C0D32A01-E701-5D84-34AC-FDF7BE1DB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85"/>
                  <a:ext cx="2" cy="6"/>
                </a:xfrm>
                <a:custGeom>
                  <a:avLst/>
                  <a:gdLst>
                    <a:gd name="T0" fmla="*/ 0 w 7"/>
                    <a:gd name="T1" fmla="*/ 0 h 19"/>
                    <a:gd name="T2" fmla="*/ 0 w 7"/>
                    <a:gd name="T3" fmla="*/ 6 h 19"/>
                    <a:gd name="T4" fmla="*/ 0 w 7"/>
                    <a:gd name="T5" fmla="*/ 0 h 19"/>
                    <a:gd name="T6" fmla="*/ 2 w 7"/>
                    <a:gd name="T7" fmla="*/ 0 h 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3" name="Line 128">
                  <a:extLst>
                    <a:ext uri="{FF2B5EF4-FFF2-40B4-BE49-F238E27FC236}">
                      <a16:creationId xmlns:a16="http://schemas.microsoft.com/office/drawing/2014/main" id="{C86F6BDB-99D4-7B24-417C-9D0443E20C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81" y="2599"/>
                  <a:ext cx="1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4" name="Freeform 129">
                  <a:extLst>
                    <a:ext uri="{FF2B5EF4-FFF2-40B4-BE49-F238E27FC236}">
                      <a16:creationId xmlns:a16="http://schemas.microsoft.com/office/drawing/2014/main" id="{17EFE362-B0EA-1F21-4818-152B33855A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45"/>
                  <a:ext cx="2" cy="6"/>
                </a:xfrm>
                <a:custGeom>
                  <a:avLst/>
                  <a:gdLst>
                    <a:gd name="T0" fmla="*/ 0 w 8"/>
                    <a:gd name="T1" fmla="*/ 6 h 18"/>
                    <a:gd name="T2" fmla="*/ 2 w 8"/>
                    <a:gd name="T3" fmla="*/ 2 h 18"/>
                    <a:gd name="T4" fmla="*/ 0 w 8"/>
                    <a:gd name="T5" fmla="*/ 0 h 18"/>
                    <a:gd name="T6" fmla="*/ 0 w 8"/>
                    <a:gd name="T7" fmla="*/ 6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18"/>
                      </a:moveTo>
                      <a:lnTo>
                        <a:pt x="8" y="6"/>
                      </a:lnTo>
                      <a:lnTo>
                        <a:pt x="0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5" name="Freeform 130">
                  <a:extLst>
                    <a:ext uri="{FF2B5EF4-FFF2-40B4-BE49-F238E27FC236}">
                      <a16:creationId xmlns:a16="http://schemas.microsoft.com/office/drawing/2014/main" id="{FAE8231D-46F7-4D11-980A-0C4F6CCFA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" y="2532"/>
                  <a:ext cx="2" cy="7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7 h 19"/>
                    <a:gd name="T4" fmla="*/ 2 w 6"/>
                    <a:gd name="T5" fmla="*/ 5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6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6" name="Freeform 131">
                  <a:extLst>
                    <a:ext uri="{FF2B5EF4-FFF2-40B4-BE49-F238E27FC236}">
                      <a16:creationId xmlns:a16="http://schemas.microsoft.com/office/drawing/2014/main" id="{68941A6D-59B1-F4E6-3E91-20A00F4558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5" y="2513"/>
                  <a:ext cx="10" cy="5"/>
                </a:xfrm>
                <a:custGeom>
                  <a:avLst/>
                  <a:gdLst>
                    <a:gd name="T0" fmla="*/ 0 w 28"/>
                    <a:gd name="T1" fmla="*/ 0 h 19"/>
                    <a:gd name="T2" fmla="*/ 0 w 28"/>
                    <a:gd name="T3" fmla="*/ 5 h 19"/>
                    <a:gd name="T4" fmla="*/ 10 w 28"/>
                    <a:gd name="T5" fmla="*/ 5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8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8" y="1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7" name="Freeform 132">
                  <a:extLst>
                    <a:ext uri="{FF2B5EF4-FFF2-40B4-BE49-F238E27FC236}">
                      <a16:creationId xmlns:a16="http://schemas.microsoft.com/office/drawing/2014/main" id="{73F32B29-07BE-1872-467E-AE7695B684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13"/>
                  <a:ext cx="5" cy="5"/>
                </a:xfrm>
                <a:custGeom>
                  <a:avLst/>
                  <a:gdLst>
                    <a:gd name="T0" fmla="*/ 5 w 15"/>
                    <a:gd name="T1" fmla="*/ 5 h 19"/>
                    <a:gd name="T2" fmla="*/ 3 w 15"/>
                    <a:gd name="T3" fmla="*/ 2 h 19"/>
                    <a:gd name="T4" fmla="*/ 0 w 15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" h="19">
                      <a:moveTo>
                        <a:pt x="15" y="19"/>
                      </a:moveTo>
                      <a:lnTo>
                        <a:pt x="8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8" name="Freeform 133">
                  <a:extLst>
                    <a:ext uri="{FF2B5EF4-FFF2-40B4-BE49-F238E27FC236}">
                      <a16:creationId xmlns:a16="http://schemas.microsoft.com/office/drawing/2014/main" id="{2A7B4A5D-AA3E-39BA-6BA2-4274400127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58"/>
                  <a:ext cx="6" cy="6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6 h 20"/>
                    <a:gd name="T4" fmla="*/ 6 w 19"/>
                    <a:gd name="T5" fmla="*/ 4 h 20"/>
                    <a:gd name="T6" fmla="*/ 4 w 19"/>
                    <a:gd name="T7" fmla="*/ 2 h 20"/>
                    <a:gd name="T8" fmla="*/ 3 w 19"/>
                    <a:gd name="T9" fmla="*/ 1 h 20"/>
                    <a:gd name="T10" fmla="*/ 1 w 19"/>
                    <a:gd name="T11" fmla="*/ 0 h 20"/>
                    <a:gd name="T12" fmla="*/ 0 w 19"/>
                    <a:gd name="T13" fmla="*/ 0 h 2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4"/>
                      </a:lnTo>
                      <a:lnTo>
                        <a:pt x="14" y="8"/>
                      </a:lnTo>
                      <a:lnTo>
                        <a:pt x="10" y="4"/>
                      </a:lnTo>
                      <a:lnTo>
                        <a:pt x="4" y="1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9" name="Freeform 134">
                  <a:extLst>
                    <a:ext uri="{FF2B5EF4-FFF2-40B4-BE49-F238E27FC236}">
                      <a16:creationId xmlns:a16="http://schemas.microsoft.com/office/drawing/2014/main" id="{9B68D75A-17AD-A882-6A1D-385E9C49F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44"/>
                  <a:ext cx="6" cy="4"/>
                </a:xfrm>
                <a:custGeom>
                  <a:avLst/>
                  <a:gdLst>
                    <a:gd name="T0" fmla="*/ 4 w 19"/>
                    <a:gd name="T1" fmla="*/ 4 h 12"/>
                    <a:gd name="T2" fmla="*/ 6 w 19"/>
                    <a:gd name="T3" fmla="*/ 0 h 12"/>
                    <a:gd name="T4" fmla="*/ 0 w 19"/>
                    <a:gd name="T5" fmla="*/ 0 h 12"/>
                    <a:gd name="T6" fmla="*/ 4 w 19"/>
                    <a:gd name="T7" fmla="*/ 4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13" y="12"/>
                      </a:moveTo>
                      <a:lnTo>
                        <a:pt x="19" y="0"/>
                      </a:ln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0" name="Freeform 135">
                  <a:extLst>
                    <a:ext uri="{FF2B5EF4-FFF2-40B4-BE49-F238E27FC236}">
                      <a16:creationId xmlns:a16="http://schemas.microsoft.com/office/drawing/2014/main" id="{45B57C13-5E8A-275E-65D0-8CEAD79F2E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637"/>
                  <a:ext cx="6" cy="1"/>
                </a:xfrm>
                <a:custGeom>
                  <a:avLst/>
                  <a:gdLst>
                    <a:gd name="T0" fmla="*/ 0 w 19"/>
                    <a:gd name="T1" fmla="*/ 0 h 1"/>
                    <a:gd name="T2" fmla="*/ 3 w 19"/>
                    <a:gd name="T3" fmla="*/ 0 h 1"/>
                    <a:gd name="T4" fmla="*/ 6 w 19"/>
                    <a:gd name="T5" fmla="*/ 0 h 1"/>
                    <a:gd name="T6" fmla="*/ 3 w 19"/>
                    <a:gd name="T7" fmla="*/ 0 h 1"/>
                    <a:gd name="T8" fmla="*/ 0 w 19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" h="1">
                      <a:moveTo>
                        <a:pt x="0" y="0"/>
                      </a:moveTo>
                      <a:lnTo>
                        <a:pt x="10" y="0"/>
                      </a:lnTo>
                      <a:lnTo>
                        <a:pt x="19" y="0"/>
                      </a:ln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1" name="Rectangle 136">
                  <a:extLst>
                    <a:ext uri="{FF2B5EF4-FFF2-40B4-BE49-F238E27FC236}">
                      <a16:creationId xmlns:a16="http://schemas.microsoft.com/office/drawing/2014/main" id="{1F44F716-0C2F-570F-9258-28398A8AE2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75" y="2632"/>
                  <a:ext cx="8" cy="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232" name="Line 137">
                  <a:extLst>
                    <a:ext uri="{FF2B5EF4-FFF2-40B4-BE49-F238E27FC236}">
                      <a16:creationId xmlns:a16="http://schemas.microsoft.com/office/drawing/2014/main" id="{1F93C135-CDA6-CF86-1A36-E0A1B7D0FC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72" y="2595"/>
                  <a:ext cx="5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3" name="Freeform 138">
                  <a:extLst>
                    <a:ext uri="{FF2B5EF4-FFF2-40B4-BE49-F238E27FC236}">
                      <a16:creationId xmlns:a16="http://schemas.microsoft.com/office/drawing/2014/main" id="{ED462317-FD8E-16A3-6164-607473D2EB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" y="2595"/>
                  <a:ext cx="2" cy="1"/>
                </a:xfrm>
                <a:custGeom>
                  <a:avLst/>
                  <a:gdLst>
                    <a:gd name="T0" fmla="*/ 2 w 6"/>
                    <a:gd name="T1" fmla="*/ 0 h 3"/>
                    <a:gd name="T2" fmla="*/ 2 w 6"/>
                    <a:gd name="T3" fmla="*/ 0 h 3"/>
                    <a:gd name="T4" fmla="*/ 1 w 6"/>
                    <a:gd name="T5" fmla="*/ 1 h 3"/>
                    <a:gd name="T6" fmla="*/ 0 w 6"/>
                    <a:gd name="T7" fmla="*/ 1 h 3"/>
                    <a:gd name="T8" fmla="*/ 0 w 6"/>
                    <a:gd name="T9" fmla="*/ 1 h 3"/>
                    <a:gd name="T10" fmla="*/ 0 w 6"/>
                    <a:gd name="T11" fmla="*/ 1 h 3"/>
                    <a:gd name="T12" fmla="*/ 0 w 6"/>
                    <a:gd name="T13" fmla="*/ 0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" h="3">
                      <a:moveTo>
                        <a:pt x="6" y="0"/>
                      </a:moveTo>
                      <a:lnTo>
                        <a:pt x="5" y="1"/>
                      </a:lnTo>
                      <a:lnTo>
                        <a:pt x="3" y="2"/>
                      </a:lnTo>
                      <a:lnTo>
                        <a:pt x="1" y="3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4" name="Freeform 139">
                  <a:extLst>
                    <a:ext uri="{FF2B5EF4-FFF2-40B4-BE49-F238E27FC236}">
                      <a16:creationId xmlns:a16="http://schemas.microsoft.com/office/drawing/2014/main" id="{25493F23-382F-D6AD-FE05-03455132B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55"/>
                  <a:ext cx="5" cy="8"/>
                </a:xfrm>
                <a:custGeom>
                  <a:avLst/>
                  <a:gdLst>
                    <a:gd name="T0" fmla="*/ 5 w 14"/>
                    <a:gd name="T1" fmla="*/ 0 h 24"/>
                    <a:gd name="T2" fmla="*/ 5 w 14"/>
                    <a:gd name="T3" fmla="*/ 2 h 24"/>
                    <a:gd name="T4" fmla="*/ 3 w 14"/>
                    <a:gd name="T5" fmla="*/ 4 h 24"/>
                    <a:gd name="T6" fmla="*/ 2 w 14"/>
                    <a:gd name="T7" fmla="*/ 6 h 24"/>
                    <a:gd name="T8" fmla="*/ 0 w 14"/>
                    <a:gd name="T9" fmla="*/ 8 h 24"/>
                    <a:gd name="T10" fmla="*/ 0 w 14"/>
                    <a:gd name="T11" fmla="*/ 5 h 24"/>
                    <a:gd name="T12" fmla="*/ 0 w 14"/>
                    <a:gd name="T13" fmla="*/ 4 h 2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4" h="24">
                      <a:moveTo>
                        <a:pt x="14" y="0"/>
                      </a:moveTo>
                      <a:lnTo>
                        <a:pt x="13" y="5"/>
                      </a:lnTo>
                      <a:lnTo>
                        <a:pt x="9" y="12"/>
                      </a:lnTo>
                      <a:lnTo>
                        <a:pt x="5" y="19"/>
                      </a:lnTo>
                      <a:lnTo>
                        <a:pt x="0" y="24"/>
                      </a:lnTo>
                      <a:lnTo>
                        <a:pt x="0" y="16"/>
                      </a:lnTo>
                      <a:lnTo>
                        <a:pt x="0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5" name="Line 140">
                  <a:extLst>
                    <a:ext uri="{FF2B5EF4-FFF2-40B4-BE49-F238E27FC236}">
                      <a16:creationId xmlns:a16="http://schemas.microsoft.com/office/drawing/2014/main" id="{B6935577-B1B8-942E-761E-B99A3AD57A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81" y="2559"/>
                  <a:ext cx="2" cy="1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6" name="Freeform 141">
                  <a:extLst>
                    <a:ext uri="{FF2B5EF4-FFF2-40B4-BE49-F238E27FC236}">
                      <a16:creationId xmlns:a16="http://schemas.microsoft.com/office/drawing/2014/main" id="{88E6CD1A-E298-E302-0F28-CE91A5C51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7" y="2572"/>
                  <a:ext cx="4" cy="3"/>
                </a:xfrm>
                <a:custGeom>
                  <a:avLst/>
                  <a:gdLst>
                    <a:gd name="T0" fmla="*/ 4 w 13"/>
                    <a:gd name="T1" fmla="*/ 3 h 12"/>
                    <a:gd name="T2" fmla="*/ 0 w 13"/>
                    <a:gd name="T3" fmla="*/ 0 h 12"/>
                    <a:gd name="T4" fmla="*/ 4 w 13"/>
                    <a:gd name="T5" fmla="*/ 3 h 12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" h="12">
                      <a:moveTo>
                        <a:pt x="13" y="12"/>
                      </a:moveTo>
                      <a:lnTo>
                        <a:pt x="0" y="0"/>
                      </a:lnTo>
                      <a:lnTo>
                        <a:pt x="13" y="1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7" name="Freeform 142">
                  <a:extLst>
                    <a:ext uri="{FF2B5EF4-FFF2-40B4-BE49-F238E27FC236}">
                      <a16:creationId xmlns:a16="http://schemas.microsoft.com/office/drawing/2014/main" id="{5DBCA315-53EE-C38C-B7E8-F5A0CB4A80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1" y="2585"/>
                  <a:ext cx="2" cy="6"/>
                </a:xfrm>
                <a:custGeom>
                  <a:avLst/>
                  <a:gdLst>
                    <a:gd name="T0" fmla="*/ 0 w 7"/>
                    <a:gd name="T1" fmla="*/ 0 h 19"/>
                    <a:gd name="T2" fmla="*/ 0 w 7"/>
                    <a:gd name="T3" fmla="*/ 6 h 19"/>
                    <a:gd name="T4" fmla="*/ 0 w 7"/>
                    <a:gd name="T5" fmla="*/ 0 h 19"/>
                    <a:gd name="T6" fmla="*/ 2 w 7"/>
                    <a:gd name="T7" fmla="*/ 0 h 19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7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0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8" name="Line 143">
                  <a:extLst>
                    <a:ext uri="{FF2B5EF4-FFF2-40B4-BE49-F238E27FC236}">
                      <a16:creationId xmlns:a16="http://schemas.microsoft.com/office/drawing/2014/main" id="{AE98C803-0363-FA61-85C9-EA6B2F2CEF7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981" y="2599"/>
                  <a:ext cx="1" cy="4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39" name="Freeform 144">
                  <a:extLst>
                    <a:ext uri="{FF2B5EF4-FFF2-40B4-BE49-F238E27FC236}">
                      <a16:creationId xmlns:a16="http://schemas.microsoft.com/office/drawing/2014/main" id="{6D5F87BB-9A3B-6E29-7A46-13141B63F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45"/>
                  <a:ext cx="2" cy="6"/>
                </a:xfrm>
                <a:custGeom>
                  <a:avLst/>
                  <a:gdLst>
                    <a:gd name="T0" fmla="*/ 0 w 8"/>
                    <a:gd name="T1" fmla="*/ 6 h 18"/>
                    <a:gd name="T2" fmla="*/ 2 w 8"/>
                    <a:gd name="T3" fmla="*/ 2 h 18"/>
                    <a:gd name="T4" fmla="*/ 0 w 8"/>
                    <a:gd name="T5" fmla="*/ 0 h 18"/>
                    <a:gd name="T6" fmla="*/ 0 w 8"/>
                    <a:gd name="T7" fmla="*/ 6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8" h="18">
                      <a:moveTo>
                        <a:pt x="0" y="18"/>
                      </a:moveTo>
                      <a:lnTo>
                        <a:pt x="8" y="6"/>
                      </a:lnTo>
                      <a:lnTo>
                        <a:pt x="0" y="0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0" name="Freeform 145">
                  <a:extLst>
                    <a:ext uri="{FF2B5EF4-FFF2-40B4-BE49-F238E27FC236}">
                      <a16:creationId xmlns:a16="http://schemas.microsoft.com/office/drawing/2014/main" id="{5ACAD319-1082-E2FB-86E9-83F5765A4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8" y="2532"/>
                  <a:ext cx="2" cy="7"/>
                </a:xfrm>
                <a:custGeom>
                  <a:avLst/>
                  <a:gdLst>
                    <a:gd name="T0" fmla="*/ 0 w 6"/>
                    <a:gd name="T1" fmla="*/ 0 h 19"/>
                    <a:gd name="T2" fmla="*/ 0 w 6"/>
                    <a:gd name="T3" fmla="*/ 7 h 19"/>
                    <a:gd name="T4" fmla="*/ 2 w 6"/>
                    <a:gd name="T5" fmla="*/ 5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6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6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1" name="Freeform 146">
                  <a:extLst>
                    <a:ext uri="{FF2B5EF4-FFF2-40B4-BE49-F238E27FC236}">
                      <a16:creationId xmlns:a16="http://schemas.microsoft.com/office/drawing/2014/main" id="{C08CC62C-58D8-4CC8-9E2A-728D5C8824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5" y="2513"/>
                  <a:ext cx="10" cy="5"/>
                </a:xfrm>
                <a:custGeom>
                  <a:avLst/>
                  <a:gdLst>
                    <a:gd name="T0" fmla="*/ 0 w 28"/>
                    <a:gd name="T1" fmla="*/ 0 h 19"/>
                    <a:gd name="T2" fmla="*/ 0 w 28"/>
                    <a:gd name="T3" fmla="*/ 5 h 19"/>
                    <a:gd name="T4" fmla="*/ 10 w 28"/>
                    <a:gd name="T5" fmla="*/ 5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8" h="19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28" y="1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2" name="Freeform 147">
                  <a:extLst>
                    <a:ext uri="{FF2B5EF4-FFF2-40B4-BE49-F238E27FC236}">
                      <a16:creationId xmlns:a16="http://schemas.microsoft.com/office/drawing/2014/main" id="{F0CB1B7D-8479-8409-3483-20806BA83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0" y="2513"/>
                  <a:ext cx="5" cy="5"/>
                </a:xfrm>
                <a:custGeom>
                  <a:avLst/>
                  <a:gdLst>
                    <a:gd name="T0" fmla="*/ 5 w 15"/>
                    <a:gd name="T1" fmla="*/ 5 h 19"/>
                    <a:gd name="T2" fmla="*/ 3 w 15"/>
                    <a:gd name="T3" fmla="*/ 2 h 19"/>
                    <a:gd name="T4" fmla="*/ 0 w 15"/>
                    <a:gd name="T5" fmla="*/ 0 h 1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5" h="19">
                      <a:moveTo>
                        <a:pt x="15" y="19"/>
                      </a:moveTo>
                      <a:lnTo>
                        <a:pt x="8" y="9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43" name="Freeform 148">
                  <a:extLst>
                    <a:ext uri="{FF2B5EF4-FFF2-40B4-BE49-F238E27FC236}">
                      <a16:creationId xmlns:a16="http://schemas.microsoft.com/office/drawing/2014/main" id="{EAC55797-BBA0-02D2-EFC8-0DBAB8B742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0" y="2430"/>
                  <a:ext cx="7" cy="6"/>
                </a:xfrm>
                <a:custGeom>
                  <a:avLst/>
                  <a:gdLst>
                    <a:gd name="T0" fmla="*/ 5 w 20"/>
                    <a:gd name="T1" fmla="*/ 6 h 18"/>
                    <a:gd name="T2" fmla="*/ 7 w 20"/>
                    <a:gd name="T3" fmla="*/ 0 h 18"/>
                    <a:gd name="T4" fmla="*/ 0 w 20"/>
                    <a:gd name="T5" fmla="*/ 0 h 18"/>
                    <a:gd name="T6" fmla="*/ 5 w 20"/>
                    <a:gd name="T7" fmla="*/ 6 h 18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0" h="18">
                      <a:moveTo>
                        <a:pt x="13" y="18"/>
                      </a:moveTo>
                      <a:lnTo>
                        <a:pt x="20" y="0"/>
                      </a:lnTo>
                      <a:lnTo>
                        <a:pt x="0" y="0"/>
                      </a:lnTo>
                      <a:lnTo>
                        <a:pt x="13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54" name="Freeform 161">
                <a:extLst>
                  <a:ext uri="{FF2B5EF4-FFF2-40B4-BE49-F238E27FC236}">
                    <a16:creationId xmlns:a16="http://schemas.microsoft.com/office/drawing/2014/main" id="{213541B1-974A-D943-0B77-1EA235065DF0}"/>
                  </a:ext>
                </a:extLst>
              </p:cNvPr>
              <p:cNvSpPr>
                <a:spLocks/>
              </p:cNvSpPr>
              <p:nvPr>
                <p:custDataLst>
                  <p:tags r:id="rId35"/>
                </p:custDataLst>
              </p:nvPr>
            </p:nvSpPr>
            <p:spPr bwMode="auto">
              <a:xfrm>
                <a:off x="4682381" y="2427883"/>
                <a:ext cx="728662" cy="331787"/>
              </a:xfrm>
              <a:custGeom>
                <a:avLst/>
                <a:gdLst>
                  <a:gd name="T0" fmla="*/ 13813 w 1688"/>
                  <a:gd name="T1" fmla="*/ 113756 h 630"/>
                  <a:gd name="T2" fmla="*/ 37124 w 1688"/>
                  <a:gd name="T3" fmla="*/ 131135 h 630"/>
                  <a:gd name="T4" fmla="*/ 66909 w 1688"/>
                  <a:gd name="T5" fmla="*/ 139035 h 630"/>
                  <a:gd name="T6" fmla="*/ 82449 w 1688"/>
                  <a:gd name="T7" fmla="*/ 147988 h 630"/>
                  <a:gd name="T8" fmla="*/ 102738 w 1688"/>
                  <a:gd name="T9" fmla="*/ 174320 h 630"/>
                  <a:gd name="T10" fmla="*/ 109213 w 1688"/>
                  <a:gd name="T11" fmla="*/ 183799 h 630"/>
                  <a:gd name="T12" fmla="*/ 109645 w 1688"/>
                  <a:gd name="T13" fmla="*/ 203285 h 630"/>
                  <a:gd name="T14" fmla="*/ 117846 w 1688"/>
                  <a:gd name="T15" fmla="*/ 214872 h 630"/>
                  <a:gd name="T16" fmla="*/ 147200 w 1688"/>
                  <a:gd name="T17" fmla="*/ 219085 h 630"/>
                  <a:gd name="T18" fmla="*/ 199864 w 1688"/>
                  <a:gd name="T19" fmla="*/ 238044 h 630"/>
                  <a:gd name="T20" fmla="*/ 235693 w 1688"/>
                  <a:gd name="T21" fmla="*/ 246997 h 630"/>
                  <a:gd name="T22" fmla="*/ 248211 w 1688"/>
                  <a:gd name="T23" fmla="*/ 268589 h 630"/>
                  <a:gd name="T24" fmla="*/ 268500 w 1688"/>
                  <a:gd name="T25" fmla="*/ 285442 h 630"/>
                  <a:gd name="T26" fmla="*/ 289220 w 1688"/>
                  <a:gd name="T27" fmla="*/ 292289 h 630"/>
                  <a:gd name="T28" fmla="*/ 395843 w 1688"/>
                  <a:gd name="T29" fmla="*/ 303348 h 630"/>
                  <a:gd name="T30" fmla="*/ 447644 w 1688"/>
                  <a:gd name="T31" fmla="*/ 323361 h 630"/>
                  <a:gd name="T32" fmla="*/ 482177 w 1688"/>
                  <a:gd name="T33" fmla="*/ 331787 h 630"/>
                  <a:gd name="T34" fmla="*/ 499444 w 1688"/>
                  <a:gd name="T35" fmla="*/ 322834 h 630"/>
                  <a:gd name="T36" fmla="*/ 580167 w 1688"/>
                  <a:gd name="T37" fmla="*/ 297028 h 630"/>
                  <a:gd name="T38" fmla="*/ 602182 w 1688"/>
                  <a:gd name="T39" fmla="*/ 268589 h 630"/>
                  <a:gd name="T40" fmla="*/ 605636 w 1688"/>
                  <a:gd name="T41" fmla="*/ 254370 h 630"/>
                  <a:gd name="T42" fmla="*/ 598297 w 1688"/>
                  <a:gd name="T43" fmla="*/ 239624 h 630"/>
                  <a:gd name="T44" fmla="*/ 591390 w 1688"/>
                  <a:gd name="T45" fmla="*/ 218558 h 630"/>
                  <a:gd name="T46" fmla="*/ 647076 w 1688"/>
                  <a:gd name="T47" fmla="*/ 207499 h 630"/>
                  <a:gd name="T48" fmla="*/ 688085 w 1688"/>
                  <a:gd name="T49" fmla="*/ 180640 h 630"/>
                  <a:gd name="T50" fmla="*/ 712690 w 1688"/>
                  <a:gd name="T51" fmla="*/ 171160 h 630"/>
                  <a:gd name="T52" fmla="*/ 728662 w 1688"/>
                  <a:gd name="T53" fmla="*/ 156414 h 630"/>
                  <a:gd name="T54" fmla="*/ 714849 w 1688"/>
                  <a:gd name="T55" fmla="*/ 146934 h 630"/>
                  <a:gd name="T56" fmla="*/ 698877 w 1688"/>
                  <a:gd name="T57" fmla="*/ 132715 h 630"/>
                  <a:gd name="T58" fmla="*/ 683336 w 1688"/>
                  <a:gd name="T59" fmla="*/ 130608 h 630"/>
                  <a:gd name="T60" fmla="*/ 670386 w 1688"/>
                  <a:gd name="T61" fmla="*/ 135875 h 630"/>
                  <a:gd name="T62" fmla="*/ 646213 w 1688"/>
                  <a:gd name="T63" fmla="*/ 134821 h 630"/>
                  <a:gd name="T64" fmla="*/ 628946 w 1688"/>
                  <a:gd name="T65" fmla="*/ 123762 h 630"/>
                  <a:gd name="T66" fmla="*/ 619017 w 1688"/>
                  <a:gd name="T67" fmla="*/ 98483 h 630"/>
                  <a:gd name="T68" fmla="*/ 590095 w 1688"/>
                  <a:gd name="T69" fmla="*/ 65304 h 630"/>
                  <a:gd name="T70" fmla="*/ 555130 w 1688"/>
                  <a:gd name="T71" fmla="*/ 63198 h 630"/>
                  <a:gd name="T72" fmla="*/ 543906 w 1688"/>
                  <a:gd name="T73" fmla="*/ 77417 h 630"/>
                  <a:gd name="T74" fmla="*/ 533546 w 1688"/>
                  <a:gd name="T75" fmla="*/ 86897 h 630"/>
                  <a:gd name="T76" fmla="*/ 504193 w 1688"/>
                  <a:gd name="T77" fmla="*/ 87950 h 630"/>
                  <a:gd name="T78" fmla="*/ 450665 w 1688"/>
                  <a:gd name="T79" fmla="*/ 87950 h 630"/>
                  <a:gd name="T80" fmla="*/ 425628 w 1688"/>
                  <a:gd name="T81" fmla="*/ 73730 h 630"/>
                  <a:gd name="T82" fmla="*/ 398001 w 1688"/>
                  <a:gd name="T83" fmla="*/ 56878 h 630"/>
                  <a:gd name="T84" fmla="*/ 367784 w 1688"/>
                  <a:gd name="T85" fmla="*/ 52665 h 630"/>
                  <a:gd name="T86" fmla="*/ 345769 w 1688"/>
                  <a:gd name="T87" fmla="*/ 60038 h 630"/>
                  <a:gd name="T88" fmla="*/ 319437 w 1688"/>
                  <a:gd name="T89" fmla="*/ 61091 h 630"/>
                  <a:gd name="T90" fmla="*/ 298717 w 1688"/>
                  <a:gd name="T91" fmla="*/ 53191 h 630"/>
                  <a:gd name="T92" fmla="*/ 285767 w 1688"/>
                  <a:gd name="T93" fmla="*/ 35812 h 630"/>
                  <a:gd name="T94" fmla="*/ 192526 w 1688"/>
                  <a:gd name="T95" fmla="*/ 3687 h 630"/>
                  <a:gd name="T96" fmla="*/ 192526 w 1688"/>
                  <a:gd name="T97" fmla="*/ 23172 h 630"/>
                  <a:gd name="T98" fmla="*/ 203317 w 1688"/>
                  <a:gd name="T99" fmla="*/ 41605 h 630"/>
                  <a:gd name="T100" fmla="*/ 211519 w 1688"/>
                  <a:gd name="T101" fmla="*/ 55824 h 630"/>
                  <a:gd name="T102" fmla="*/ 132523 w 1688"/>
                  <a:gd name="T103" fmla="*/ 64251 h 630"/>
                  <a:gd name="T104" fmla="*/ 126912 w 1688"/>
                  <a:gd name="T105" fmla="*/ 45818 h 630"/>
                  <a:gd name="T106" fmla="*/ 97126 w 1688"/>
                  <a:gd name="T107" fmla="*/ 51085 h 630"/>
                  <a:gd name="T108" fmla="*/ 79859 w 1688"/>
                  <a:gd name="T109" fmla="*/ 46345 h 630"/>
                  <a:gd name="T110" fmla="*/ 59571 w 1688"/>
                  <a:gd name="T111" fmla="*/ 51085 h 630"/>
                  <a:gd name="T112" fmla="*/ 29354 w 1688"/>
                  <a:gd name="T113" fmla="*/ 75310 h 630"/>
                  <a:gd name="T114" fmla="*/ 13382 w 1688"/>
                  <a:gd name="T115" fmla="*/ 79524 h 630"/>
                  <a:gd name="T116" fmla="*/ 1727 w 1688"/>
                  <a:gd name="T117" fmla="*/ 89003 h 6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1688" h="630">
                    <a:moveTo>
                      <a:pt x="0" y="180"/>
                    </a:moveTo>
                    <a:lnTo>
                      <a:pt x="7" y="190"/>
                    </a:lnTo>
                    <a:lnTo>
                      <a:pt x="15" y="199"/>
                    </a:lnTo>
                    <a:lnTo>
                      <a:pt x="22" y="208"/>
                    </a:lnTo>
                    <a:lnTo>
                      <a:pt x="32" y="216"/>
                    </a:lnTo>
                    <a:lnTo>
                      <a:pt x="41" y="224"/>
                    </a:lnTo>
                    <a:lnTo>
                      <a:pt x="51" y="232"/>
                    </a:lnTo>
                    <a:lnTo>
                      <a:pt x="62" y="238"/>
                    </a:lnTo>
                    <a:lnTo>
                      <a:pt x="74" y="244"/>
                    </a:lnTo>
                    <a:lnTo>
                      <a:pt x="86" y="249"/>
                    </a:lnTo>
                    <a:lnTo>
                      <a:pt x="99" y="253"/>
                    </a:lnTo>
                    <a:lnTo>
                      <a:pt x="112" y="257"/>
                    </a:lnTo>
                    <a:lnTo>
                      <a:pt x="126" y="260"/>
                    </a:lnTo>
                    <a:lnTo>
                      <a:pt x="140" y="262"/>
                    </a:lnTo>
                    <a:lnTo>
                      <a:pt x="155" y="264"/>
                    </a:lnTo>
                    <a:lnTo>
                      <a:pt x="171" y="265"/>
                    </a:lnTo>
                    <a:lnTo>
                      <a:pt x="187" y="266"/>
                    </a:lnTo>
                    <a:lnTo>
                      <a:pt x="187" y="270"/>
                    </a:lnTo>
                    <a:lnTo>
                      <a:pt x="189" y="276"/>
                    </a:lnTo>
                    <a:lnTo>
                      <a:pt x="191" y="281"/>
                    </a:lnTo>
                    <a:lnTo>
                      <a:pt x="196" y="288"/>
                    </a:lnTo>
                    <a:lnTo>
                      <a:pt x="205" y="300"/>
                    </a:lnTo>
                    <a:lnTo>
                      <a:pt x="215" y="312"/>
                    </a:lnTo>
                    <a:lnTo>
                      <a:pt x="227" y="323"/>
                    </a:lnTo>
                    <a:lnTo>
                      <a:pt x="238" y="331"/>
                    </a:lnTo>
                    <a:lnTo>
                      <a:pt x="242" y="335"/>
                    </a:lnTo>
                    <a:lnTo>
                      <a:pt x="246" y="337"/>
                    </a:lnTo>
                    <a:lnTo>
                      <a:pt x="251" y="340"/>
                    </a:lnTo>
                    <a:lnTo>
                      <a:pt x="253" y="340"/>
                    </a:lnTo>
                    <a:lnTo>
                      <a:pt x="253" y="349"/>
                    </a:lnTo>
                    <a:lnTo>
                      <a:pt x="253" y="358"/>
                    </a:lnTo>
                    <a:lnTo>
                      <a:pt x="253" y="365"/>
                    </a:lnTo>
                    <a:lnTo>
                      <a:pt x="253" y="370"/>
                    </a:lnTo>
                    <a:lnTo>
                      <a:pt x="253" y="379"/>
                    </a:lnTo>
                    <a:lnTo>
                      <a:pt x="254" y="386"/>
                    </a:lnTo>
                    <a:lnTo>
                      <a:pt x="256" y="394"/>
                    </a:lnTo>
                    <a:lnTo>
                      <a:pt x="260" y="402"/>
                    </a:lnTo>
                    <a:lnTo>
                      <a:pt x="262" y="404"/>
                    </a:lnTo>
                    <a:lnTo>
                      <a:pt x="266" y="406"/>
                    </a:lnTo>
                    <a:lnTo>
                      <a:pt x="273" y="408"/>
                    </a:lnTo>
                    <a:lnTo>
                      <a:pt x="280" y="410"/>
                    </a:lnTo>
                    <a:lnTo>
                      <a:pt x="296" y="413"/>
                    </a:lnTo>
                    <a:lnTo>
                      <a:pt x="307" y="414"/>
                    </a:lnTo>
                    <a:lnTo>
                      <a:pt x="323" y="414"/>
                    </a:lnTo>
                    <a:lnTo>
                      <a:pt x="341" y="416"/>
                    </a:lnTo>
                    <a:lnTo>
                      <a:pt x="356" y="419"/>
                    </a:lnTo>
                    <a:lnTo>
                      <a:pt x="373" y="422"/>
                    </a:lnTo>
                    <a:lnTo>
                      <a:pt x="403" y="431"/>
                    </a:lnTo>
                    <a:lnTo>
                      <a:pt x="433" y="441"/>
                    </a:lnTo>
                    <a:lnTo>
                      <a:pt x="463" y="452"/>
                    </a:lnTo>
                    <a:lnTo>
                      <a:pt x="490" y="461"/>
                    </a:lnTo>
                    <a:lnTo>
                      <a:pt x="504" y="464"/>
                    </a:lnTo>
                    <a:lnTo>
                      <a:pt x="518" y="467"/>
                    </a:lnTo>
                    <a:lnTo>
                      <a:pt x="532" y="469"/>
                    </a:lnTo>
                    <a:lnTo>
                      <a:pt x="546" y="469"/>
                    </a:lnTo>
                    <a:lnTo>
                      <a:pt x="548" y="477"/>
                    </a:lnTo>
                    <a:lnTo>
                      <a:pt x="554" y="485"/>
                    </a:lnTo>
                    <a:lnTo>
                      <a:pt x="559" y="493"/>
                    </a:lnTo>
                    <a:lnTo>
                      <a:pt x="566" y="501"/>
                    </a:lnTo>
                    <a:lnTo>
                      <a:pt x="575" y="510"/>
                    </a:lnTo>
                    <a:lnTo>
                      <a:pt x="583" y="517"/>
                    </a:lnTo>
                    <a:lnTo>
                      <a:pt x="592" y="524"/>
                    </a:lnTo>
                    <a:lnTo>
                      <a:pt x="602" y="531"/>
                    </a:lnTo>
                    <a:lnTo>
                      <a:pt x="612" y="537"/>
                    </a:lnTo>
                    <a:lnTo>
                      <a:pt x="622" y="542"/>
                    </a:lnTo>
                    <a:lnTo>
                      <a:pt x="633" y="547"/>
                    </a:lnTo>
                    <a:lnTo>
                      <a:pt x="643" y="550"/>
                    </a:lnTo>
                    <a:lnTo>
                      <a:pt x="653" y="553"/>
                    </a:lnTo>
                    <a:lnTo>
                      <a:pt x="661" y="555"/>
                    </a:lnTo>
                    <a:lnTo>
                      <a:pt x="670" y="555"/>
                    </a:lnTo>
                    <a:lnTo>
                      <a:pt x="679" y="555"/>
                    </a:lnTo>
                    <a:lnTo>
                      <a:pt x="738" y="568"/>
                    </a:lnTo>
                    <a:lnTo>
                      <a:pt x="904" y="568"/>
                    </a:lnTo>
                    <a:lnTo>
                      <a:pt x="910" y="572"/>
                    </a:lnTo>
                    <a:lnTo>
                      <a:pt x="917" y="576"/>
                    </a:lnTo>
                    <a:lnTo>
                      <a:pt x="928" y="580"/>
                    </a:lnTo>
                    <a:lnTo>
                      <a:pt x="940" y="585"/>
                    </a:lnTo>
                    <a:lnTo>
                      <a:pt x="970" y="595"/>
                    </a:lnTo>
                    <a:lnTo>
                      <a:pt x="1003" y="605"/>
                    </a:lnTo>
                    <a:lnTo>
                      <a:pt x="1037" y="614"/>
                    </a:lnTo>
                    <a:lnTo>
                      <a:pt x="1070" y="623"/>
                    </a:lnTo>
                    <a:lnTo>
                      <a:pt x="1084" y="626"/>
                    </a:lnTo>
                    <a:lnTo>
                      <a:pt x="1097" y="628"/>
                    </a:lnTo>
                    <a:lnTo>
                      <a:pt x="1108" y="629"/>
                    </a:lnTo>
                    <a:lnTo>
                      <a:pt x="1117" y="630"/>
                    </a:lnTo>
                    <a:lnTo>
                      <a:pt x="1121" y="629"/>
                    </a:lnTo>
                    <a:lnTo>
                      <a:pt x="1127" y="627"/>
                    </a:lnTo>
                    <a:lnTo>
                      <a:pt x="1134" y="625"/>
                    </a:lnTo>
                    <a:lnTo>
                      <a:pt x="1140" y="622"/>
                    </a:lnTo>
                    <a:lnTo>
                      <a:pt x="1157" y="613"/>
                    </a:lnTo>
                    <a:lnTo>
                      <a:pt x="1174" y="603"/>
                    </a:lnTo>
                    <a:lnTo>
                      <a:pt x="1209" y="583"/>
                    </a:lnTo>
                    <a:lnTo>
                      <a:pt x="1237" y="568"/>
                    </a:lnTo>
                    <a:lnTo>
                      <a:pt x="1337" y="568"/>
                    </a:lnTo>
                    <a:lnTo>
                      <a:pt x="1344" y="564"/>
                    </a:lnTo>
                    <a:lnTo>
                      <a:pt x="1355" y="556"/>
                    </a:lnTo>
                    <a:lnTo>
                      <a:pt x="1366" y="546"/>
                    </a:lnTo>
                    <a:lnTo>
                      <a:pt x="1377" y="534"/>
                    </a:lnTo>
                    <a:lnTo>
                      <a:pt x="1387" y="522"/>
                    </a:lnTo>
                    <a:lnTo>
                      <a:pt x="1395" y="510"/>
                    </a:lnTo>
                    <a:lnTo>
                      <a:pt x="1398" y="503"/>
                    </a:lnTo>
                    <a:lnTo>
                      <a:pt x="1400" y="497"/>
                    </a:lnTo>
                    <a:lnTo>
                      <a:pt x="1403" y="492"/>
                    </a:lnTo>
                    <a:lnTo>
                      <a:pt x="1403" y="487"/>
                    </a:lnTo>
                    <a:lnTo>
                      <a:pt x="1403" y="483"/>
                    </a:lnTo>
                    <a:lnTo>
                      <a:pt x="1401" y="479"/>
                    </a:lnTo>
                    <a:lnTo>
                      <a:pt x="1399" y="475"/>
                    </a:lnTo>
                    <a:lnTo>
                      <a:pt x="1397" y="471"/>
                    </a:lnTo>
                    <a:lnTo>
                      <a:pt x="1392" y="463"/>
                    </a:lnTo>
                    <a:lnTo>
                      <a:pt x="1386" y="455"/>
                    </a:lnTo>
                    <a:lnTo>
                      <a:pt x="1379" y="445"/>
                    </a:lnTo>
                    <a:lnTo>
                      <a:pt x="1374" y="434"/>
                    </a:lnTo>
                    <a:lnTo>
                      <a:pt x="1373" y="429"/>
                    </a:lnTo>
                    <a:lnTo>
                      <a:pt x="1371" y="422"/>
                    </a:lnTo>
                    <a:lnTo>
                      <a:pt x="1370" y="415"/>
                    </a:lnTo>
                    <a:lnTo>
                      <a:pt x="1370" y="408"/>
                    </a:lnTo>
                    <a:lnTo>
                      <a:pt x="1483" y="408"/>
                    </a:lnTo>
                    <a:lnTo>
                      <a:pt x="1486" y="404"/>
                    </a:lnTo>
                    <a:lnTo>
                      <a:pt x="1491" y="399"/>
                    </a:lnTo>
                    <a:lnTo>
                      <a:pt x="1499" y="394"/>
                    </a:lnTo>
                    <a:lnTo>
                      <a:pt x="1508" y="388"/>
                    </a:lnTo>
                    <a:lnTo>
                      <a:pt x="1529" y="376"/>
                    </a:lnTo>
                    <a:lnTo>
                      <a:pt x="1551" y="364"/>
                    </a:lnTo>
                    <a:lnTo>
                      <a:pt x="1574" y="352"/>
                    </a:lnTo>
                    <a:lnTo>
                      <a:pt x="1594" y="343"/>
                    </a:lnTo>
                    <a:lnTo>
                      <a:pt x="1608" y="335"/>
                    </a:lnTo>
                    <a:lnTo>
                      <a:pt x="1616" y="333"/>
                    </a:lnTo>
                    <a:lnTo>
                      <a:pt x="1628" y="332"/>
                    </a:lnTo>
                    <a:lnTo>
                      <a:pt x="1640" y="329"/>
                    </a:lnTo>
                    <a:lnTo>
                      <a:pt x="1651" y="325"/>
                    </a:lnTo>
                    <a:lnTo>
                      <a:pt x="1662" y="319"/>
                    </a:lnTo>
                    <a:lnTo>
                      <a:pt x="1670" y="314"/>
                    </a:lnTo>
                    <a:lnTo>
                      <a:pt x="1679" y="308"/>
                    </a:lnTo>
                    <a:lnTo>
                      <a:pt x="1685" y="302"/>
                    </a:lnTo>
                    <a:lnTo>
                      <a:pt x="1688" y="297"/>
                    </a:lnTo>
                    <a:lnTo>
                      <a:pt x="1680" y="294"/>
                    </a:lnTo>
                    <a:lnTo>
                      <a:pt x="1674" y="291"/>
                    </a:lnTo>
                    <a:lnTo>
                      <a:pt x="1667" y="288"/>
                    </a:lnTo>
                    <a:lnTo>
                      <a:pt x="1661" y="284"/>
                    </a:lnTo>
                    <a:lnTo>
                      <a:pt x="1656" y="279"/>
                    </a:lnTo>
                    <a:lnTo>
                      <a:pt x="1652" y="275"/>
                    </a:lnTo>
                    <a:lnTo>
                      <a:pt x="1650" y="270"/>
                    </a:lnTo>
                    <a:lnTo>
                      <a:pt x="1648" y="266"/>
                    </a:lnTo>
                    <a:lnTo>
                      <a:pt x="1632" y="258"/>
                    </a:lnTo>
                    <a:lnTo>
                      <a:pt x="1619" y="252"/>
                    </a:lnTo>
                    <a:lnTo>
                      <a:pt x="1613" y="250"/>
                    </a:lnTo>
                    <a:lnTo>
                      <a:pt x="1608" y="249"/>
                    </a:lnTo>
                    <a:lnTo>
                      <a:pt x="1602" y="248"/>
                    </a:lnTo>
                    <a:lnTo>
                      <a:pt x="1596" y="247"/>
                    </a:lnTo>
                    <a:lnTo>
                      <a:pt x="1583" y="248"/>
                    </a:lnTo>
                    <a:lnTo>
                      <a:pt x="1574" y="249"/>
                    </a:lnTo>
                    <a:lnTo>
                      <a:pt x="1567" y="251"/>
                    </a:lnTo>
                    <a:lnTo>
                      <a:pt x="1563" y="253"/>
                    </a:lnTo>
                    <a:lnTo>
                      <a:pt x="1558" y="256"/>
                    </a:lnTo>
                    <a:lnTo>
                      <a:pt x="1553" y="258"/>
                    </a:lnTo>
                    <a:lnTo>
                      <a:pt x="1546" y="259"/>
                    </a:lnTo>
                    <a:lnTo>
                      <a:pt x="1535" y="259"/>
                    </a:lnTo>
                    <a:lnTo>
                      <a:pt x="1521" y="259"/>
                    </a:lnTo>
                    <a:lnTo>
                      <a:pt x="1509" y="258"/>
                    </a:lnTo>
                    <a:lnTo>
                      <a:pt x="1497" y="256"/>
                    </a:lnTo>
                    <a:lnTo>
                      <a:pt x="1487" y="253"/>
                    </a:lnTo>
                    <a:lnTo>
                      <a:pt x="1478" y="249"/>
                    </a:lnTo>
                    <a:lnTo>
                      <a:pt x="1471" y="245"/>
                    </a:lnTo>
                    <a:lnTo>
                      <a:pt x="1463" y="240"/>
                    </a:lnTo>
                    <a:lnTo>
                      <a:pt x="1457" y="235"/>
                    </a:lnTo>
                    <a:lnTo>
                      <a:pt x="1452" y="228"/>
                    </a:lnTo>
                    <a:lnTo>
                      <a:pt x="1448" y="220"/>
                    </a:lnTo>
                    <a:lnTo>
                      <a:pt x="1443" y="213"/>
                    </a:lnTo>
                    <a:lnTo>
                      <a:pt x="1440" y="205"/>
                    </a:lnTo>
                    <a:lnTo>
                      <a:pt x="1434" y="187"/>
                    </a:lnTo>
                    <a:lnTo>
                      <a:pt x="1429" y="167"/>
                    </a:lnTo>
                    <a:lnTo>
                      <a:pt x="1422" y="136"/>
                    </a:lnTo>
                    <a:lnTo>
                      <a:pt x="1412" y="134"/>
                    </a:lnTo>
                    <a:lnTo>
                      <a:pt x="1385" y="127"/>
                    </a:lnTo>
                    <a:lnTo>
                      <a:pt x="1367" y="124"/>
                    </a:lnTo>
                    <a:lnTo>
                      <a:pt x="1347" y="121"/>
                    </a:lnTo>
                    <a:lnTo>
                      <a:pt x="1326" y="119"/>
                    </a:lnTo>
                    <a:lnTo>
                      <a:pt x="1303" y="118"/>
                    </a:lnTo>
                    <a:lnTo>
                      <a:pt x="1294" y="119"/>
                    </a:lnTo>
                    <a:lnTo>
                      <a:pt x="1286" y="120"/>
                    </a:lnTo>
                    <a:lnTo>
                      <a:pt x="1281" y="123"/>
                    </a:lnTo>
                    <a:lnTo>
                      <a:pt x="1275" y="126"/>
                    </a:lnTo>
                    <a:lnTo>
                      <a:pt x="1267" y="134"/>
                    </a:lnTo>
                    <a:lnTo>
                      <a:pt x="1262" y="142"/>
                    </a:lnTo>
                    <a:lnTo>
                      <a:pt x="1260" y="147"/>
                    </a:lnTo>
                    <a:lnTo>
                      <a:pt x="1257" y="151"/>
                    </a:lnTo>
                    <a:lnTo>
                      <a:pt x="1252" y="156"/>
                    </a:lnTo>
                    <a:lnTo>
                      <a:pt x="1248" y="159"/>
                    </a:lnTo>
                    <a:lnTo>
                      <a:pt x="1242" y="162"/>
                    </a:lnTo>
                    <a:lnTo>
                      <a:pt x="1236" y="165"/>
                    </a:lnTo>
                    <a:lnTo>
                      <a:pt x="1227" y="166"/>
                    </a:lnTo>
                    <a:lnTo>
                      <a:pt x="1217" y="167"/>
                    </a:lnTo>
                    <a:lnTo>
                      <a:pt x="1199" y="167"/>
                    </a:lnTo>
                    <a:lnTo>
                      <a:pt x="1184" y="167"/>
                    </a:lnTo>
                    <a:lnTo>
                      <a:pt x="1168" y="167"/>
                    </a:lnTo>
                    <a:lnTo>
                      <a:pt x="1150" y="167"/>
                    </a:lnTo>
                    <a:lnTo>
                      <a:pt x="1130" y="167"/>
                    </a:lnTo>
                    <a:lnTo>
                      <a:pt x="1106" y="167"/>
                    </a:lnTo>
                    <a:lnTo>
                      <a:pt x="1078" y="167"/>
                    </a:lnTo>
                    <a:lnTo>
                      <a:pt x="1044" y="167"/>
                    </a:lnTo>
                    <a:lnTo>
                      <a:pt x="1034" y="164"/>
                    </a:lnTo>
                    <a:lnTo>
                      <a:pt x="1025" y="160"/>
                    </a:lnTo>
                    <a:lnTo>
                      <a:pt x="1015" y="156"/>
                    </a:lnTo>
                    <a:lnTo>
                      <a:pt x="1005" y="151"/>
                    </a:lnTo>
                    <a:lnTo>
                      <a:pt x="986" y="140"/>
                    </a:lnTo>
                    <a:lnTo>
                      <a:pt x="967" y="129"/>
                    </a:lnTo>
                    <a:lnTo>
                      <a:pt x="956" y="123"/>
                    </a:lnTo>
                    <a:lnTo>
                      <a:pt x="945" y="118"/>
                    </a:lnTo>
                    <a:lnTo>
                      <a:pt x="934" y="112"/>
                    </a:lnTo>
                    <a:lnTo>
                      <a:pt x="922" y="108"/>
                    </a:lnTo>
                    <a:lnTo>
                      <a:pt x="908" y="104"/>
                    </a:lnTo>
                    <a:lnTo>
                      <a:pt x="895" y="102"/>
                    </a:lnTo>
                    <a:lnTo>
                      <a:pt x="880" y="100"/>
                    </a:lnTo>
                    <a:lnTo>
                      <a:pt x="865" y="99"/>
                    </a:lnTo>
                    <a:lnTo>
                      <a:pt x="852" y="100"/>
                    </a:lnTo>
                    <a:lnTo>
                      <a:pt x="841" y="102"/>
                    </a:lnTo>
                    <a:lnTo>
                      <a:pt x="832" y="105"/>
                    </a:lnTo>
                    <a:lnTo>
                      <a:pt x="822" y="108"/>
                    </a:lnTo>
                    <a:lnTo>
                      <a:pt x="811" y="112"/>
                    </a:lnTo>
                    <a:lnTo>
                      <a:pt x="801" y="114"/>
                    </a:lnTo>
                    <a:lnTo>
                      <a:pt x="790" y="118"/>
                    </a:lnTo>
                    <a:lnTo>
                      <a:pt x="778" y="118"/>
                    </a:lnTo>
                    <a:lnTo>
                      <a:pt x="765" y="118"/>
                    </a:lnTo>
                    <a:lnTo>
                      <a:pt x="753" y="117"/>
                    </a:lnTo>
                    <a:lnTo>
                      <a:pt x="740" y="116"/>
                    </a:lnTo>
                    <a:lnTo>
                      <a:pt x="729" y="114"/>
                    </a:lnTo>
                    <a:lnTo>
                      <a:pt x="720" y="111"/>
                    </a:lnTo>
                    <a:lnTo>
                      <a:pt x="710" y="108"/>
                    </a:lnTo>
                    <a:lnTo>
                      <a:pt x="701" y="105"/>
                    </a:lnTo>
                    <a:lnTo>
                      <a:pt x="692" y="101"/>
                    </a:lnTo>
                    <a:lnTo>
                      <a:pt x="686" y="96"/>
                    </a:lnTo>
                    <a:lnTo>
                      <a:pt x="678" y="90"/>
                    </a:lnTo>
                    <a:lnTo>
                      <a:pt x="672" y="84"/>
                    </a:lnTo>
                    <a:lnTo>
                      <a:pt x="667" y="76"/>
                    </a:lnTo>
                    <a:lnTo>
                      <a:pt x="662" y="68"/>
                    </a:lnTo>
                    <a:lnTo>
                      <a:pt x="658" y="58"/>
                    </a:lnTo>
                    <a:lnTo>
                      <a:pt x="655" y="49"/>
                    </a:lnTo>
                    <a:lnTo>
                      <a:pt x="652" y="38"/>
                    </a:lnTo>
                    <a:lnTo>
                      <a:pt x="459" y="0"/>
                    </a:lnTo>
                    <a:lnTo>
                      <a:pt x="446" y="7"/>
                    </a:lnTo>
                    <a:lnTo>
                      <a:pt x="446" y="16"/>
                    </a:lnTo>
                    <a:lnTo>
                      <a:pt x="446" y="23"/>
                    </a:lnTo>
                    <a:lnTo>
                      <a:pt x="446" y="30"/>
                    </a:lnTo>
                    <a:lnTo>
                      <a:pt x="446" y="38"/>
                    </a:lnTo>
                    <a:lnTo>
                      <a:pt x="446" y="44"/>
                    </a:lnTo>
                    <a:lnTo>
                      <a:pt x="448" y="50"/>
                    </a:lnTo>
                    <a:lnTo>
                      <a:pt x="451" y="55"/>
                    </a:lnTo>
                    <a:lnTo>
                      <a:pt x="454" y="61"/>
                    </a:lnTo>
                    <a:lnTo>
                      <a:pt x="463" y="71"/>
                    </a:lnTo>
                    <a:lnTo>
                      <a:pt x="471" y="79"/>
                    </a:lnTo>
                    <a:lnTo>
                      <a:pt x="476" y="84"/>
                    </a:lnTo>
                    <a:lnTo>
                      <a:pt x="480" y="89"/>
                    </a:lnTo>
                    <a:lnTo>
                      <a:pt x="485" y="94"/>
                    </a:lnTo>
                    <a:lnTo>
                      <a:pt x="488" y="100"/>
                    </a:lnTo>
                    <a:lnTo>
                      <a:pt x="490" y="106"/>
                    </a:lnTo>
                    <a:lnTo>
                      <a:pt x="492" y="113"/>
                    </a:lnTo>
                    <a:lnTo>
                      <a:pt x="493" y="122"/>
                    </a:lnTo>
                    <a:lnTo>
                      <a:pt x="492" y="130"/>
                    </a:lnTo>
                    <a:lnTo>
                      <a:pt x="313" y="130"/>
                    </a:lnTo>
                    <a:lnTo>
                      <a:pt x="307" y="122"/>
                    </a:lnTo>
                    <a:lnTo>
                      <a:pt x="300" y="113"/>
                    </a:lnTo>
                    <a:lnTo>
                      <a:pt x="298" y="108"/>
                    </a:lnTo>
                    <a:lnTo>
                      <a:pt x="296" y="102"/>
                    </a:lnTo>
                    <a:lnTo>
                      <a:pt x="294" y="95"/>
                    </a:lnTo>
                    <a:lnTo>
                      <a:pt x="294" y="87"/>
                    </a:lnTo>
                    <a:lnTo>
                      <a:pt x="279" y="87"/>
                    </a:lnTo>
                    <a:lnTo>
                      <a:pt x="266" y="87"/>
                    </a:lnTo>
                    <a:lnTo>
                      <a:pt x="240" y="99"/>
                    </a:lnTo>
                    <a:lnTo>
                      <a:pt x="233" y="99"/>
                    </a:lnTo>
                    <a:lnTo>
                      <a:pt x="225" y="97"/>
                    </a:lnTo>
                    <a:lnTo>
                      <a:pt x="219" y="95"/>
                    </a:lnTo>
                    <a:lnTo>
                      <a:pt x="211" y="93"/>
                    </a:lnTo>
                    <a:lnTo>
                      <a:pt x="204" y="91"/>
                    </a:lnTo>
                    <a:lnTo>
                      <a:pt x="195" y="89"/>
                    </a:lnTo>
                    <a:lnTo>
                      <a:pt x="185" y="88"/>
                    </a:lnTo>
                    <a:lnTo>
                      <a:pt x="174" y="87"/>
                    </a:lnTo>
                    <a:lnTo>
                      <a:pt x="164" y="88"/>
                    </a:lnTo>
                    <a:lnTo>
                      <a:pt x="155" y="90"/>
                    </a:lnTo>
                    <a:lnTo>
                      <a:pt x="146" y="93"/>
                    </a:lnTo>
                    <a:lnTo>
                      <a:pt x="138" y="97"/>
                    </a:lnTo>
                    <a:lnTo>
                      <a:pt x="122" y="106"/>
                    </a:lnTo>
                    <a:lnTo>
                      <a:pt x="107" y="118"/>
                    </a:lnTo>
                    <a:lnTo>
                      <a:pt x="92" y="129"/>
                    </a:lnTo>
                    <a:lnTo>
                      <a:pt x="76" y="139"/>
                    </a:lnTo>
                    <a:lnTo>
                      <a:pt x="68" y="143"/>
                    </a:lnTo>
                    <a:lnTo>
                      <a:pt x="60" y="146"/>
                    </a:lnTo>
                    <a:lnTo>
                      <a:pt x="50" y="148"/>
                    </a:lnTo>
                    <a:lnTo>
                      <a:pt x="41" y="149"/>
                    </a:lnTo>
                    <a:lnTo>
                      <a:pt x="37" y="149"/>
                    </a:lnTo>
                    <a:lnTo>
                      <a:pt x="31" y="151"/>
                    </a:lnTo>
                    <a:lnTo>
                      <a:pt x="25" y="153"/>
                    </a:lnTo>
                    <a:lnTo>
                      <a:pt x="18" y="157"/>
                    </a:lnTo>
                    <a:lnTo>
                      <a:pt x="11" y="161"/>
                    </a:lnTo>
                    <a:lnTo>
                      <a:pt x="6" y="166"/>
                    </a:lnTo>
                    <a:lnTo>
                      <a:pt x="4" y="169"/>
                    </a:lnTo>
                    <a:lnTo>
                      <a:pt x="3" y="173"/>
                    </a:lnTo>
                    <a:lnTo>
                      <a:pt x="1" y="177"/>
                    </a:lnTo>
                    <a:lnTo>
                      <a:pt x="0" y="1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5" name="Freeform 226">
                <a:extLst>
                  <a:ext uri="{FF2B5EF4-FFF2-40B4-BE49-F238E27FC236}">
                    <a16:creationId xmlns:a16="http://schemas.microsoft.com/office/drawing/2014/main" id="{3C1CAA6D-6B9B-02CF-386A-93AC0BD0E5A4}"/>
                  </a:ext>
                </a:extLst>
              </p:cNvPr>
              <p:cNvSpPr>
                <a:spLocks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2920256" y="1661120"/>
                <a:ext cx="236537" cy="92075"/>
              </a:xfrm>
              <a:custGeom>
                <a:avLst/>
                <a:gdLst>
                  <a:gd name="T0" fmla="*/ 32058 w 546"/>
                  <a:gd name="T1" fmla="*/ 10112 h 173"/>
                  <a:gd name="T2" fmla="*/ 40722 w 546"/>
                  <a:gd name="T3" fmla="*/ 18096 h 173"/>
                  <a:gd name="T4" fmla="*/ 47654 w 546"/>
                  <a:gd name="T5" fmla="*/ 14370 h 173"/>
                  <a:gd name="T6" fmla="*/ 57185 w 546"/>
                  <a:gd name="T7" fmla="*/ 14370 h 173"/>
                  <a:gd name="T8" fmla="*/ 69748 w 546"/>
                  <a:gd name="T9" fmla="*/ 23418 h 173"/>
                  <a:gd name="T10" fmla="*/ 90543 w 546"/>
                  <a:gd name="T11" fmla="*/ 10112 h 173"/>
                  <a:gd name="T12" fmla="*/ 105272 w 546"/>
                  <a:gd name="T13" fmla="*/ 10112 h 173"/>
                  <a:gd name="T14" fmla="*/ 112637 w 546"/>
                  <a:gd name="T15" fmla="*/ 8516 h 173"/>
                  <a:gd name="T16" fmla="*/ 116536 w 546"/>
                  <a:gd name="T17" fmla="*/ 7451 h 173"/>
                  <a:gd name="T18" fmla="*/ 120868 w 546"/>
                  <a:gd name="T19" fmla="*/ 5854 h 173"/>
                  <a:gd name="T20" fmla="*/ 123900 w 546"/>
                  <a:gd name="T21" fmla="*/ 1597 h 173"/>
                  <a:gd name="T22" fmla="*/ 139063 w 546"/>
                  <a:gd name="T23" fmla="*/ 2661 h 173"/>
                  <a:gd name="T24" fmla="*/ 144262 w 546"/>
                  <a:gd name="T25" fmla="*/ 6387 h 173"/>
                  <a:gd name="T26" fmla="*/ 150760 w 546"/>
                  <a:gd name="T27" fmla="*/ 3726 h 173"/>
                  <a:gd name="T28" fmla="*/ 152926 w 546"/>
                  <a:gd name="T29" fmla="*/ 0 h 173"/>
                  <a:gd name="T30" fmla="*/ 158991 w 546"/>
                  <a:gd name="T31" fmla="*/ 3726 h 173"/>
                  <a:gd name="T32" fmla="*/ 168522 w 546"/>
                  <a:gd name="T33" fmla="*/ 3726 h 173"/>
                  <a:gd name="T34" fmla="*/ 188883 w 546"/>
                  <a:gd name="T35" fmla="*/ 532 h 173"/>
                  <a:gd name="T36" fmla="*/ 208811 w 546"/>
                  <a:gd name="T37" fmla="*/ 3193 h 173"/>
                  <a:gd name="T38" fmla="*/ 228739 w 546"/>
                  <a:gd name="T39" fmla="*/ 6387 h 173"/>
                  <a:gd name="T40" fmla="*/ 236104 w 546"/>
                  <a:gd name="T41" fmla="*/ 26079 h 173"/>
                  <a:gd name="T42" fmla="*/ 232638 w 546"/>
                  <a:gd name="T43" fmla="*/ 31934 h 173"/>
                  <a:gd name="T44" fmla="*/ 222241 w 546"/>
                  <a:gd name="T45" fmla="*/ 32998 h 173"/>
                  <a:gd name="T46" fmla="*/ 209244 w 546"/>
                  <a:gd name="T47" fmla="*/ 28740 h 173"/>
                  <a:gd name="T48" fmla="*/ 178919 w 546"/>
                  <a:gd name="T49" fmla="*/ 23418 h 173"/>
                  <a:gd name="T50" fmla="*/ 189749 w 546"/>
                  <a:gd name="T51" fmla="*/ 43110 h 173"/>
                  <a:gd name="T52" fmla="*/ 204046 w 546"/>
                  <a:gd name="T53" fmla="*/ 54287 h 173"/>
                  <a:gd name="T54" fmla="*/ 213576 w 546"/>
                  <a:gd name="T55" fmla="*/ 63335 h 173"/>
                  <a:gd name="T56" fmla="*/ 205779 w 546"/>
                  <a:gd name="T57" fmla="*/ 72383 h 173"/>
                  <a:gd name="T58" fmla="*/ 194515 w 546"/>
                  <a:gd name="T59" fmla="*/ 75576 h 173"/>
                  <a:gd name="T60" fmla="*/ 184551 w 546"/>
                  <a:gd name="T61" fmla="*/ 75044 h 173"/>
                  <a:gd name="T62" fmla="*/ 178486 w 546"/>
                  <a:gd name="T63" fmla="*/ 71318 h 173"/>
                  <a:gd name="T64" fmla="*/ 172854 w 546"/>
                  <a:gd name="T65" fmla="*/ 69189 h 173"/>
                  <a:gd name="T66" fmla="*/ 166789 w 546"/>
                  <a:gd name="T67" fmla="*/ 64399 h 173"/>
                  <a:gd name="T68" fmla="*/ 162457 w 546"/>
                  <a:gd name="T69" fmla="*/ 55351 h 173"/>
                  <a:gd name="T70" fmla="*/ 158125 w 546"/>
                  <a:gd name="T71" fmla="*/ 48965 h 173"/>
                  <a:gd name="T72" fmla="*/ 149027 w 546"/>
                  <a:gd name="T73" fmla="*/ 44707 h 173"/>
                  <a:gd name="T74" fmla="*/ 140796 w 546"/>
                  <a:gd name="T75" fmla="*/ 40449 h 173"/>
                  <a:gd name="T76" fmla="*/ 131265 w 546"/>
                  <a:gd name="T77" fmla="*/ 46304 h 173"/>
                  <a:gd name="T78" fmla="*/ 111770 w 546"/>
                  <a:gd name="T79" fmla="*/ 71318 h 173"/>
                  <a:gd name="T80" fmla="*/ 102239 w 546"/>
                  <a:gd name="T81" fmla="*/ 86753 h 173"/>
                  <a:gd name="T82" fmla="*/ 95308 w 546"/>
                  <a:gd name="T83" fmla="*/ 91543 h 173"/>
                  <a:gd name="T84" fmla="*/ 81445 w 546"/>
                  <a:gd name="T85" fmla="*/ 88882 h 173"/>
                  <a:gd name="T86" fmla="*/ 71481 w 546"/>
                  <a:gd name="T87" fmla="*/ 82495 h 173"/>
                  <a:gd name="T88" fmla="*/ 48954 w 546"/>
                  <a:gd name="T89" fmla="*/ 55884 h 173"/>
                  <a:gd name="T90" fmla="*/ 41156 w 546"/>
                  <a:gd name="T91" fmla="*/ 48433 h 173"/>
                  <a:gd name="T92" fmla="*/ 25993 w 546"/>
                  <a:gd name="T93" fmla="*/ 40449 h 173"/>
                  <a:gd name="T94" fmla="*/ 6931 w 546"/>
                  <a:gd name="T95" fmla="*/ 30869 h 173"/>
                  <a:gd name="T96" fmla="*/ 4765 w 546"/>
                  <a:gd name="T97" fmla="*/ 18096 h 173"/>
                  <a:gd name="T98" fmla="*/ 12130 w 546"/>
                  <a:gd name="T99" fmla="*/ 10112 h 173"/>
                  <a:gd name="T100" fmla="*/ 20361 w 546"/>
                  <a:gd name="T101" fmla="*/ 6387 h 17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546" h="173">
                    <a:moveTo>
                      <a:pt x="47" y="12"/>
                    </a:moveTo>
                    <a:lnTo>
                      <a:pt x="61" y="15"/>
                    </a:lnTo>
                    <a:lnTo>
                      <a:pt x="74" y="19"/>
                    </a:lnTo>
                    <a:lnTo>
                      <a:pt x="61" y="38"/>
                    </a:lnTo>
                    <a:lnTo>
                      <a:pt x="87" y="38"/>
                    </a:lnTo>
                    <a:lnTo>
                      <a:pt x="94" y="34"/>
                    </a:lnTo>
                    <a:lnTo>
                      <a:pt x="102" y="31"/>
                    </a:lnTo>
                    <a:lnTo>
                      <a:pt x="107" y="29"/>
                    </a:lnTo>
                    <a:lnTo>
                      <a:pt x="110" y="27"/>
                    </a:lnTo>
                    <a:lnTo>
                      <a:pt x="112" y="23"/>
                    </a:lnTo>
                    <a:lnTo>
                      <a:pt x="113" y="19"/>
                    </a:lnTo>
                    <a:lnTo>
                      <a:pt x="132" y="27"/>
                    </a:lnTo>
                    <a:lnTo>
                      <a:pt x="142" y="32"/>
                    </a:lnTo>
                    <a:lnTo>
                      <a:pt x="150" y="36"/>
                    </a:lnTo>
                    <a:lnTo>
                      <a:pt x="161" y="44"/>
                    </a:lnTo>
                    <a:lnTo>
                      <a:pt x="161" y="19"/>
                    </a:lnTo>
                    <a:lnTo>
                      <a:pt x="188" y="19"/>
                    </a:lnTo>
                    <a:lnTo>
                      <a:pt x="209" y="19"/>
                    </a:lnTo>
                    <a:lnTo>
                      <a:pt x="224" y="19"/>
                    </a:lnTo>
                    <a:lnTo>
                      <a:pt x="233" y="19"/>
                    </a:lnTo>
                    <a:lnTo>
                      <a:pt x="243" y="19"/>
                    </a:lnTo>
                    <a:lnTo>
                      <a:pt x="253" y="19"/>
                    </a:lnTo>
                    <a:lnTo>
                      <a:pt x="256" y="17"/>
                    </a:lnTo>
                    <a:lnTo>
                      <a:pt x="260" y="16"/>
                    </a:lnTo>
                    <a:lnTo>
                      <a:pt x="264" y="14"/>
                    </a:lnTo>
                    <a:lnTo>
                      <a:pt x="266" y="12"/>
                    </a:lnTo>
                    <a:lnTo>
                      <a:pt x="269" y="14"/>
                    </a:lnTo>
                    <a:lnTo>
                      <a:pt x="273" y="14"/>
                    </a:lnTo>
                    <a:lnTo>
                      <a:pt x="276" y="13"/>
                    </a:lnTo>
                    <a:lnTo>
                      <a:pt x="279" y="11"/>
                    </a:lnTo>
                    <a:lnTo>
                      <a:pt x="281" y="8"/>
                    </a:lnTo>
                    <a:lnTo>
                      <a:pt x="285" y="6"/>
                    </a:lnTo>
                    <a:lnTo>
                      <a:pt x="286" y="3"/>
                    </a:lnTo>
                    <a:lnTo>
                      <a:pt x="287" y="0"/>
                    </a:lnTo>
                    <a:lnTo>
                      <a:pt x="320" y="0"/>
                    </a:lnTo>
                    <a:lnTo>
                      <a:pt x="321" y="5"/>
                    </a:lnTo>
                    <a:lnTo>
                      <a:pt x="324" y="9"/>
                    </a:lnTo>
                    <a:lnTo>
                      <a:pt x="329" y="11"/>
                    </a:lnTo>
                    <a:lnTo>
                      <a:pt x="333" y="12"/>
                    </a:lnTo>
                    <a:lnTo>
                      <a:pt x="338" y="11"/>
                    </a:lnTo>
                    <a:lnTo>
                      <a:pt x="345" y="9"/>
                    </a:lnTo>
                    <a:lnTo>
                      <a:pt x="348" y="7"/>
                    </a:lnTo>
                    <a:lnTo>
                      <a:pt x="351" y="5"/>
                    </a:lnTo>
                    <a:lnTo>
                      <a:pt x="353" y="3"/>
                    </a:lnTo>
                    <a:lnTo>
                      <a:pt x="353" y="0"/>
                    </a:lnTo>
                    <a:lnTo>
                      <a:pt x="358" y="3"/>
                    </a:lnTo>
                    <a:lnTo>
                      <a:pt x="363" y="6"/>
                    </a:lnTo>
                    <a:lnTo>
                      <a:pt x="367" y="7"/>
                    </a:lnTo>
                    <a:lnTo>
                      <a:pt x="371" y="8"/>
                    </a:lnTo>
                    <a:lnTo>
                      <a:pt x="380" y="8"/>
                    </a:lnTo>
                    <a:lnTo>
                      <a:pt x="389" y="7"/>
                    </a:lnTo>
                    <a:lnTo>
                      <a:pt x="404" y="3"/>
                    </a:lnTo>
                    <a:lnTo>
                      <a:pt x="420" y="0"/>
                    </a:lnTo>
                    <a:lnTo>
                      <a:pt x="436" y="1"/>
                    </a:lnTo>
                    <a:lnTo>
                      <a:pt x="453" y="2"/>
                    </a:lnTo>
                    <a:lnTo>
                      <a:pt x="467" y="4"/>
                    </a:lnTo>
                    <a:lnTo>
                      <a:pt x="482" y="6"/>
                    </a:lnTo>
                    <a:lnTo>
                      <a:pt x="498" y="9"/>
                    </a:lnTo>
                    <a:lnTo>
                      <a:pt x="513" y="11"/>
                    </a:lnTo>
                    <a:lnTo>
                      <a:pt x="528" y="12"/>
                    </a:lnTo>
                    <a:lnTo>
                      <a:pt x="546" y="12"/>
                    </a:lnTo>
                    <a:lnTo>
                      <a:pt x="546" y="44"/>
                    </a:lnTo>
                    <a:lnTo>
                      <a:pt x="545" y="49"/>
                    </a:lnTo>
                    <a:lnTo>
                      <a:pt x="542" y="55"/>
                    </a:lnTo>
                    <a:lnTo>
                      <a:pt x="539" y="58"/>
                    </a:lnTo>
                    <a:lnTo>
                      <a:pt x="537" y="60"/>
                    </a:lnTo>
                    <a:lnTo>
                      <a:pt x="535" y="61"/>
                    </a:lnTo>
                    <a:lnTo>
                      <a:pt x="533" y="62"/>
                    </a:lnTo>
                    <a:lnTo>
                      <a:pt x="513" y="62"/>
                    </a:lnTo>
                    <a:lnTo>
                      <a:pt x="498" y="60"/>
                    </a:lnTo>
                    <a:lnTo>
                      <a:pt x="490" y="57"/>
                    </a:lnTo>
                    <a:lnTo>
                      <a:pt x="483" y="54"/>
                    </a:lnTo>
                    <a:lnTo>
                      <a:pt x="478" y="50"/>
                    </a:lnTo>
                    <a:lnTo>
                      <a:pt x="472" y="44"/>
                    </a:lnTo>
                    <a:lnTo>
                      <a:pt x="413" y="44"/>
                    </a:lnTo>
                    <a:lnTo>
                      <a:pt x="421" y="58"/>
                    </a:lnTo>
                    <a:lnTo>
                      <a:pt x="428" y="70"/>
                    </a:lnTo>
                    <a:lnTo>
                      <a:pt x="438" y="81"/>
                    </a:lnTo>
                    <a:lnTo>
                      <a:pt x="448" y="89"/>
                    </a:lnTo>
                    <a:lnTo>
                      <a:pt x="459" y="96"/>
                    </a:lnTo>
                    <a:lnTo>
                      <a:pt x="471" y="102"/>
                    </a:lnTo>
                    <a:lnTo>
                      <a:pt x="484" y="107"/>
                    </a:lnTo>
                    <a:lnTo>
                      <a:pt x="499" y="111"/>
                    </a:lnTo>
                    <a:lnTo>
                      <a:pt x="493" y="119"/>
                    </a:lnTo>
                    <a:lnTo>
                      <a:pt x="488" y="126"/>
                    </a:lnTo>
                    <a:lnTo>
                      <a:pt x="481" y="132"/>
                    </a:lnTo>
                    <a:lnTo>
                      <a:pt x="475" y="136"/>
                    </a:lnTo>
                    <a:lnTo>
                      <a:pt x="466" y="139"/>
                    </a:lnTo>
                    <a:lnTo>
                      <a:pt x="458" y="141"/>
                    </a:lnTo>
                    <a:lnTo>
                      <a:pt x="449" y="142"/>
                    </a:lnTo>
                    <a:lnTo>
                      <a:pt x="439" y="142"/>
                    </a:lnTo>
                    <a:lnTo>
                      <a:pt x="432" y="142"/>
                    </a:lnTo>
                    <a:lnTo>
                      <a:pt x="426" y="141"/>
                    </a:lnTo>
                    <a:lnTo>
                      <a:pt x="421" y="139"/>
                    </a:lnTo>
                    <a:lnTo>
                      <a:pt x="416" y="136"/>
                    </a:lnTo>
                    <a:lnTo>
                      <a:pt x="412" y="134"/>
                    </a:lnTo>
                    <a:lnTo>
                      <a:pt x="409" y="132"/>
                    </a:lnTo>
                    <a:lnTo>
                      <a:pt x="404" y="131"/>
                    </a:lnTo>
                    <a:lnTo>
                      <a:pt x="399" y="130"/>
                    </a:lnTo>
                    <a:lnTo>
                      <a:pt x="394" y="128"/>
                    </a:lnTo>
                    <a:lnTo>
                      <a:pt x="390" y="125"/>
                    </a:lnTo>
                    <a:lnTo>
                      <a:pt x="385" y="121"/>
                    </a:lnTo>
                    <a:lnTo>
                      <a:pt x="381" y="116"/>
                    </a:lnTo>
                    <a:lnTo>
                      <a:pt x="378" y="110"/>
                    </a:lnTo>
                    <a:lnTo>
                      <a:pt x="375" y="104"/>
                    </a:lnTo>
                    <a:lnTo>
                      <a:pt x="374" y="98"/>
                    </a:lnTo>
                    <a:lnTo>
                      <a:pt x="372" y="93"/>
                    </a:lnTo>
                    <a:lnTo>
                      <a:pt x="365" y="92"/>
                    </a:lnTo>
                    <a:lnTo>
                      <a:pt x="358" y="90"/>
                    </a:lnTo>
                    <a:lnTo>
                      <a:pt x="351" y="87"/>
                    </a:lnTo>
                    <a:lnTo>
                      <a:pt x="344" y="84"/>
                    </a:lnTo>
                    <a:lnTo>
                      <a:pt x="337" y="81"/>
                    </a:lnTo>
                    <a:lnTo>
                      <a:pt x="331" y="78"/>
                    </a:lnTo>
                    <a:lnTo>
                      <a:pt x="325" y="76"/>
                    </a:lnTo>
                    <a:lnTo>
                      <a:pt x="320" y="75"/>
                    </a:lnTo>
                    <a:lnTo>
                      <a:pt x="314" y="78"/>
                    </a:lnTo>
                    <a:lnTo>
                      <a:pt x="303" y="87"/>
                    </a:lnTo>
                    <a:lnTo>
                      <a:pt x="289" y="101"/>
                    </a:lnTo>
                    <a:lnTo>
                      <a:pt x="274" y="117"/>
                    </a:lnTo>
                    <a:lnTo>
                      <a:pt x="258" y="134"/>
                    </a:lnTo>
                    <a:lnTo>
                      <a:pt x="246" y="150"/>
                    </a:lnTo>
                    <a:lnTo>
                      <a:pt x="241" y="157"/>
                    </a:lnTo>
                    <a:lnTo>
                      <a:pt x="236" y="163"/>
                    </a:lnTo>
                    <a:lnTo>
                      <a:pt x="234" y="169"/>
                    </a:lnTo>
                    <a:lnTo>
                      <a:pt x="233" y="173"/>
                    </a:lnTo>
                    <a:lnTo>
                      <a:pt x="220" y="172"/>
                    </a:lnTo>
                    <a:lnTo>
                      <a:pt x="209" y="171"/>
                    </a:lnTo>
                    <a:lnTo>
                      <a:pt x="198" y="169"/>
                    </a:lnTo>
                    <a:lnTo>
                      <a:pt x="188" y="167"/>
                    </a:lnTo>
                    <a:lnTo>
                      <a:pt x="180" y="163"/>
                    </a:lnTo>
                    <a:lnTo>
                      <a:pt x="172" y="160"/>
                    </a:lnTo>
                    <a:lnTo>
                      <a:pt x="165" y="155"/>
                    </a:lnTo>
                    <a:lnTo>
                      <a:pt x="158" y="151"/>
                    </a:lnTo>
                    <a:lnTo>
                      <a:pt x="136" y="128"/>
                    </a:lnTo>
                    <a:lnTo>
                      <a:pt x="113" y="105"/>
                    </a:lnTo>
                    <a:lnTo>
                      <a:pt x="108" y="100"/>
                    </a:lnTo>
                    <a:lnTo>
                      <a:pt x="101" y="95"/>
                    </a:lnTo>
                    <a:lnTo>
                      <a:pt x="95" y="91"/>
                    </a:lnTo>
                    <a:lnTo>
                      <a:pt x="88" y="87"/>
                    </a:lnTo>
                    <a:lnTo>
                      <a:pt x="74" y="81"/>
                    </a:lnTo>
                    <a:lnTo>
                      <a:pt x="60" y="76"/>
                    </a:lnTo>
                    <a:lnTo>
                      <a:pt x="45" y="70"/>
                    </a:lnTo>
                    <a:lnTo>
                      <a:pt x="31" y="64"/>
                    </a:lnTo>
                    <a:lnTo>
                      <a:pt x="16" y="58"/>
                    </a:lnTo>
                    <a:lnTo>
                      <a:pt x="0" y="50"/>
                    </a:lnTo>
                    <a:lnTo>
                      <a:pt x="6" y="41"/>
                    </a:lnTo>
                    <a:lnTo>
                      <a:pt x="11" y="34"/>
                    </a:lnTo>
                    <a:lnTo>
                      <a:pt x="16" y="28"/>
                    </a:lnTo>
                    <a:lnTo>
                      <a:pt x="21" y="22"/>
                    </a:lnTo>
                    <a:lnTo>
                      <a:pt x="28" y="19"/>
                    </a:lnTo>
                    <a:lnTo>
                      <a:pt x="33" y="15"/>
                    </a:lnTo>
                    <a:lnTo>
                      <a:pt x="40" y="13"/>
                    </a:lnTo>
                    <a:lnTo>
                      <a:pt x="4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6" name="Freeform 227">
                <a:extLst>
                  <a:ext uri="{FF2B5EF4-FFF2-40B4-BE49-F238E27FC236}">
                    <a16:creationId xmlns:a16="http://schemas.microsoft.com/office/drawing/2014/main" id="{0E040645-7D4B-49AC-0D36-3A4CE9B1D02F}"/>
                  </a:ext>
                </a:extLst>
              </p:cNvPr>
              <p:cNvSpPr>
                <a:spLocks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2847231" y="1891308"/>
                <a:ext cx="449262" cy="361950"/>
              </a:xfrm>
              <a:custGeom>
                <a:avLst/>
                <a:gdLst>
                  <a:gd name="T0" fmla="*/ 103976 w 1037"/>
                  <a:gd name="T1" fmla="*/ 326280 h 690"/>
                  <a:gd name="T2" fmla="*/ 67151 w 1037"/>
                  <a:gd name="T3" fmla="*/ 358278 h 690"/>
                  <a:gd name="T4" fmla="*/ 13863 w 1037"/>
                  <a:gd name="T5" fmla="*/ 343066 h 690"/>
                  <a:gd name="T6" fmla="*/ 29027 w 1037"/>
                  <a:gd name="T7" fmla="*/ 332574 h 690"/>
                  <a:gd name="T8" fmla="*/ 7798 w 1037"/>
                  <a:gd name="T9" fmla="*/ 312641 h 690"/>
                  <a:gd name="T10" fmla="*/ 19062 w 1037"/>
                  <a:gd name="T11" fmla="*/ 312116 h 690"/>
                  <a:gd name="T12" fmla="*/ 29027 w 1037"/>
                  <a:gd name="T13" fmla="*/ 297428 h 690"/>
                  <a:gd name="T14" fmla="*/ 3466 w 1037"/>
                  <a:gd name="T15" fmla="*/ 286413 h 690"/>
                  <a:gd name="T16" fmla="*/ 32059 w 1037"/>
                  <a:gd name="T17" fmla="*/ 274348 h 690"/>
                  <a:gd name="T18" fmla="*/ 0 w 1037"/>
                  <a:gd name="T19" fmla="*/ 261758 h 690"/>
                  <a:gd name="T20" fmla="*/ 8665 w 1037"/>
                  <a:gd name="T21" fmla="*/ 239202 h 690"/>
                  <a:gd name="T22" fmla="*/ 16030 w 1037"/>
                  <a:gd name="T23" fmla="*/ 241825 h 690"/>
                  <a:gd name="T24" fmla="*/ 33359 w 1037"/>
                  <a:gd name="T25" fmla="*/ 235530 h 690"/>
                  <a:gd name="T26" fmla="*/ 39857 w 1037"/>
                  <a:gd name="T27" fmla="*/ 222416 h 690"/>
                  <a:gd name="T28" fmla="*/ 56320 w 1037"/>
                  <a:gd name="T29" fmla="*/ 214547 h 690"/>
                  <a:gd name="T30" fmla="*/ 95311 w 1037"/>
                  <a:gd name="T31" fmla="*/ 200384 h 690"/>
                  <a:gd name="T32" fmla="*/ 98344 w 1037"/>
                  <a:gd name="T33" fmla="*/ 177828 h 690"/>
                  <a:gd name="T34" fmla="*/ 122605 w 1037"/>
                  <a:gd name="T35" fmla="*/ 170484 h 690"/>
                  <a:gd name="T36" fmla="*/ 122172 w 1037"/>
                  <a:gd name="T37" fmla="*/ 162615 h 690"/>
                  <a:gd name="T38" fmla="*/ 129103 w 1037"/>
                  <a:gd name="T39" fmla="*/ 149501 h 690"/>
                  <a:gd name="T40" fmla="*/ 145133 w 1037"/>
                  <a:gd name="T41" fmla="*/ 127469 h 690"/>
                  <a:gd name="T42" fmla="*/ 148599 w 1037"/>
                  <a:gd name="T43" fmla="*/ 118552 h 690"/>
                  <a:gd name="T44" fmla="*/ 168961 w 1037"/>
                  <a:gd name="T45" fmla="*/ 104913 h 690"/>
                  <a:gd name="T46" fmla="*/ 167661 w 1037"/>
                  <a:gd name="T47" fmla="*/ 82357 h 690"/>
                  <a:gd name="T48" fmla="*/ 161596 w 1037"/>
                  <a:gd name="T49" fmla="*/ 74488 h 690"/>
                  <a:gd name="T50" fmla="*/ 144700 w 1037"/>
                  <a:gd name="T51" fmla="*/ 80783 h 690"/>
                  <a:gd name="T52" fmla="*/ 168961 w 1037"/>
                  <a:gd name="T53" fmla="*/ 54030 h 690"/>
                  <a:gd name="T54" fmla="*/ 178059 w 1037"/>
                  <a:gd name="T55" fmla="*/ 50358 h 690"/>
                  <a:gd name="T56" fmla="*/ 200587 w 1037"/>
                  <a:gd name="T57" fmla="*/ 59800 h 690"/>
                  <a:gd name="T58" fmla="*/ 201886 w 1037"/>
                  <a:gd name="T59" fmla="*/ 47735 h 690"/>
                  <a:gd name="T60" fmla="*/ 241744 w 1037"/>
                  <a:gd name="T61" fmla="*/ 31998 h 690"/>
                  <a:gd name="T62" fmla="*/ 256040 w 1037"/>
                  <a:gd name="T63" fmla="*/ 33048 h 690"/>
                  <a:gd name="T64" fmla="*/ 279435 w 1037"/>
                  <a:gd name="T65" fmla="*/ 28851 h 690"/>
                  <a:gd name="T66" fmla="*/ 279435 w 1037"/>
                  <a:gd name="T67" fmla="*/ 17311 h 690"/>
                  <a:gd name="T68" fmla="*/ 302829 w 1037"/>
                  <a:gd name="T69" fmla="*/ 6819 h 690"/>
                  <a:gd name="T70" fmla="*/ 305429 w 1037"/>
                  <a:gd name="T71" fmla="*/ 15212 h 690"/>
                  <a:gd name="T72" fmla="*/ 308461 w 1037"/>
                  <a:gd name="T73" fmla="*/ 20983 h 690"/>
                  <a:gd name="T74" fmla="*/ 328390 w 1037"/>
                  <a:gd name="T75" fmla="*/ 6295 h 690"/>
                  <a:gd name="T76" fmla="*/ 353951 w 1037"/>
                  <a:gd name="T77" fmla="*/ 3147 h 690"/>
                  <a:gd name="T78" fmla="*/ 365648 w 1037"/>
                  <a:gd name="T79" fmla="*/ 4197 h 690"/>
                  <a:gd name="T80" fmla="*/ 373446 w 1037"/>
                  <a:gd name="T81" fmla="*/ 5770 h 690"/>
                  <a:gd name="T82" fmla="*/ 400307 w 1037"/>
                  <a:gd name="T83" fmla="*/ 3147 h 690"/>
                  <a:gd name="T84" fmla="*/ 449262 w 1037"/>
                  <a:gd name="T85" fmla="*/ 22556 h 690"/>
                  <a:gd name="T86" fmla="*/ 435399 w 1037"/>
                  <a:gd name="T87" fmla="*/ 41441 h 690"/>
                  <a:gd name="T88" fmla="*/ 402906 w 1037"/>
                  <a:gd name="T89" fmla="*/ 28851 h 690"/>
                  <a:gd name="T90" fmla="*/ 378212 w 1037"/>
                  <a:gd name="T91" fmla="*/ 38818 h 690"/>
                  <a:gd name="T92" fmla="*/ 367381 w 1037"/>
                  <a:gd name="T93" fmla="*/ 60850 h 690"/>
                  <a:gd name="T94" fmla="*/ 351351 w 1037"/>
                  <a:gd name="T95" fmla="*/ 58227 h 690"/>
                  <a:gd name="T96" fmla="*/ 322758 w 1037"/>
                  <a:gd name="T97" fmla="*/ 67144 h 690"/>
                  <a:gd name="T98" fmla="*/ 300663 w 1037"/>
                  <a:gd name="T99" fmla="*/ 48260 h 690"/>
                  <a:gd name="T100" fmla="*/ 268604 w 1037"/>
                  <a:gd name="T101" fmla="*/ 58751 h 690"/>
                  <a:gd name="T102" fmla="*/ 231346 w 1037"/>
                  <a:gd name="T103" fmla="*/ 70292 h 690"/>
                  <a:gd name="T104" fmla="*/ 210551 w 1037"/>
                  <a:gd name="T105" fmla="*/ 110159 h 690"/>
                  <a:gd name="T106" fmla="*/ 186290 w 1037"/>
                  <a:gd name="T107" fmla="*/ 146354 h 690"/>
                  <a:gd name="T108" fmla="*/ 172860 w 1037"/>
                  <a:gd name="T109" fmla="*/ 190942 h 690"/>
                  <a:gd name="T110" fmla="*/ 144266 w 1037"/>
                  <a:gd name="T111" fmla="*/ 222940 h 690"/>
                  <a:gd name="T112" fmla="*/ 153798 w 1037"/>
                  <a:gd name="T113" fmla="*/ 260709 h 690"/>
                  <a:gd name="T114" fmla="*/ 153364 w 1037"/>
                  <a:gd name="T115" fmla="*/ 292707 h 690"/>
                  <a:gd name="T116" fmla="*/ 143400 w 1037"/>
                  <a:gd name="T117" fmla="*/ 322608 h 690"/>
                  <a:gd name="T118" fmla="*/ 127804 w 1037"/>
                  <a:gd name="T119" fmla="*/ 338345 h 69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037" h="690">
                    <a:moveTo>
                      <a:pt x="286" y="647"/>
                    </a:moveTo>
                    <a:lnTo>
                      <a:pt x="273" y="631"/>
                    </a:lnTo>
                    <a:lnTo>
                      <a:pt x="262" y="621"/>
                    </a:lnTo>
                    <a:lnTo>
                      <a:pt x="253" y="612"/>
                    </a:lnTo>
                    <a:lnTo>
                      <a:pt x="246" y="604"/>
                    </a:lnTo>
                    <a:lnTo>
                      <a:pt x="243" y="613"/>
                    </a:lnTo>
                    <a:lnTo>
                      <a:pt x="240" y="622"/>
                    </a:lnTo>
                    <a:lnTo>
                      <a:pt x="239" y="627"/>
                    </a:lnTo>
                    <a:lnTo>
                      <a:pt x="235" y="632"/>
                    </a:lnTo>
                    <a:lnTo>
                      <a:pt x="231" y="638"/>
                    </a:lnTo>
                    <a:lnTo>
                      <a:pt x="224" y="644"/>
                    </a:lnTo>
                    <a:lnTo>
                      <a:pt x="208" y="655"/>
                    </a:lnTo>
                    <a:lnTo>
                      <a:pt x="190" y="665"/>
                    </a:lnTo>
                    <a:lnTo>
                      <a:pt x="155" y="683"/>
                    </a:lnTo>
                    <a:lnTo>
                      <a:pt x="140" y="690"/>
                    </a:lnTo>
                    <a:lnTo>
                      <a:pt x="107" y="690"/>
                    </a:lnTo>
                    <a:lnTo>
                      <a:pt x="86" y="683"/>
                    </a:lnTo>
                    <a:lnTo>
                      <a:pt x="60" y="672"/>
                    </a:lnTo>
                    <a:lnTo>
                      <a:pt x="48" y="666"/>
                    </a:lnTo>
                    <a:lnTo>
                      <a:pt x="37" y="658"/>
                    </a:lnTo>
                    <a:lnTo>
                      <a:pt x="32" y="654"/>
                    </a:lnTo>
                    <a:lnTo>
                      <a:pt x="30" y="650"/>
                    </a:lnTo>
                    <a:lnTo>
                      <a:pt x="28" y="646"/>
                    </a:lnTo>
                    <a:lnTo>
                      <a:pt x="27" y="641"/>
                    </a:lnTo>
                    <a:lnTo>
                      <a:pt x="40" y="641"/>
                    </a:lnTo>
                    <a:lnTo>
                      <a:pt x="50" y="640"/>
                    </a:lnTo>
                    <a:lnTo>
                      <a:pt x="58" y="639"/>
                    </a:lnTo>
                    <a:lnTo>
                      <a:pt x="67" y="634"/>
                    </a:lnTo>
                    <a:lnTo>
                      <a:pt x="59" y="627"/>
                    </a:lnTo>
                    <a:lnTo>
                      <a:pt x="49" y="620"/>
                    </a:lnTo>
                    <a:lnTo>
                      <a:pt x="38" y="613"/>
                    </a:lnTo>
                    <a:lnTo>
                      <a:pt x="27" y="606"/>
                    </a:lnTo>
                    <a:lnTo>
                      <a:pt x="8" y="596"/>
                    </a:lnTo>
                    <a:lnTo>
                      <a:pt x="0" y="592"/>
                    </a:lnTo>
                    <a:lnTo>
                      <a:pt x="18" y="596"/>
                    </a:lnTo>
                    <a:lnTo>
                      <a:pt x="32" y="599"/>
                    </a:lnTo>
                    <a:lnTo>
                      <a:pt x="38" y="600"/>
                    </a:lnTo>
                    <a:lnTo>
                      <a:pt x="43" y="600"/>
                    </a:lnTo>
                    <a:lnTo>
                      <a:pt x="49" y="600"/>
                    </a:lnTo>
                    <a:lnTo>
                      <a:pt x="54" y="598"/>
                    </a:lnTo>
                    <a:lnTo>
                      <a:pt x="49" y="597"/>
                    </a:lnTo>
                    <a:lnTo>
                      <a:pt x="44" y="595"/>
                    </a:lnTo>
                    <a:lnTo>
                      <a:pt x="40" y="591"/>
                    </a:lnTo>
                    <a:lnTo>
                      <a:pt x="36" y="587"/>
                    </a:lnTo>
                    <a:lnTo>
                      <a:pt x="32" y="583"/>
                    </a:lnTo>
                    <a:lnTo>
                      <a:pt x="29" y="576"/>
                    </a:lnTo>
                    <a:lnTo>
                      <a:pt x="28" y="571"/>
                    </a:lnTo>
                    <a:lnTo>
                      <a:pt x="27" y="567"/>
                    </a:lnTo>
                    <a:lnTo>
                      <a:pt x="67" y="567"/>
                    </a:lnTo>
                    <a:lnTo>
                      <a:pt x="56" y="566"/>
                    </a:lnTo>
                    <a:lnTo>
                      <a:pt x="45" y="564"/>
                    </a:lnTo>
                    <a:lnTo>
                      <a:pt x="35" y="562"/>
                    </a:lnTo>
                    <a:lnTo>
                      <a:pt x="25" y="558"/>
                    </a:lnTo>
                    <a:lnTo>
                      <a:pt x="16" y="554"/>
                    </a:lnTo>
                    <a:lnTo>
                      <a:pt x="10" y="549"/>
                    </a:lnTo>
                    <a:lnTo>
                      <a:pt x="8" y="546"/>
                    </a:lnTo>
                    <a:lnTo>
                      <a:pt x="7" y="543"/>
                    </a:lnTo>
                    <a:lnTo>
                      <a:pt x="7" y="540"/>
                    </a:lnTo>
                    <a:lnTo>
                      <a:pt x="7" y="536"/>
                    </a:lnTo>
                    <a:lnTo>
                      <a:pt x="0" y="523"/>
                    </a:lnTo>
                    <a:lnTo>
                      <a:pt x="29" y="523"/>
                    </a:lnTo>
                    <a:lnTo>
                      <a:pt x="54" y="523"/>
                    </a:lnTo>
                    <a:lnTo>
                      <a:pt x="74" y="523"/>
                    </a:lnTo>
                    <a:lnTo>
                      <a:pt x="87" y="523"/>
                    </a:lnTo>
                    <a:lnTo>
                      <a:pt x="72" y="519"/>
                    </a:lnTo>
                    <a:lnTo>
                      <a:pt x="39" y="511"/>
                    </a:lnTo>
                    <a:lnTo>
                      <a:pt x="22" y="507"/>
                    </a:lnTo>
                    <a:lnTo>
                      <a:pt x="8" y="503"/>
                    </a:lnTo>
                    <a:lnTo>
                      <a:pt x="0" y="500"/>
                    </a:lnTo>
                    <a:lnTo>
                      <a:pt x="0" y="499"/>
                    </a:lnTo>
                    <a:lnTo>
                      <a:pt x="2" y="485"/>
                    </a:lnTo>
                    <a:lnTo>
                      <a:pt x="3" y="476"/>
                    </a:lnTo>
                    <a:lnTo>
                      <a:pt x="4" y="472"/>
                    </a:lnTo>
                    <a:lnTo>
                      <a:pt x="4" y="467"/>
                    </a:lnTo>
                    <a:lnTo>
                      <a:pt x="3" y="462"/>
                    </a:lnTo>
                    <a:lnTo>
                      <a:pt x="0" y="456"/>
                    </a:lnTo>
                    <a:lnTo>
                      <a:pt x="20" y="456"/>
                    </a:lnTo>
                    <a:lnTo>
                      <a:pt x="21" y="460"/>
                    </a:lnTo>
                    <a:lnTo>
                      <a:pt x="24" y="463"/>
                    </a:lnTo>
                    <a:lnTo>
                      <a:pt x="25" y="464"/>
                    </a:lnTo>
                    <a:lnTo>
                      <a:pt x="26" y="464"/>
                    </a:lnTo>
                    <a:lnTo>
                      <a:pt x="27" y="463"/>
                    </a:lnTo>
                    <a:lnTo>
                      <a:pt x="27" y="462"/>
                    </a:lnTo>
                    <a:lnTo>
                      <a:pt x="37" y="461"/>
                    </a:lnTo>
                    <a:lnTo>
                      <a:pt x="51" y="459"/>
                    </a:lnTo>
                    <a:lnTo>
                      <a:pt x="67" y="457"/>
                    </a:lnTo>
                    <a:lnTo>
                      <a:pt x="81" y="456"/>
                    </a:lnTo>
                    <a:lnTo>
                      <a:pt x="78" y="455"/>
                    </a:lnTo>
                    <a:lnTo>
                      <a:pt x="77" y="454"/>
                    </a:lnTo>
                    <a:lnTo>
                      <a:pt x="77" y="452"/>
                    </a:lnTo>
                    <a:lnTo>
                      <a:pt x="77" y="449"/>
                    </a:lnTo>
                    <a:lnTo>
                      <a:pt x="80" y="443"/>
                    </a:lnTo>
                    <a:lnTo>
                      <a:pt x="81" y="437"/>
                    </a:lnTo>
                    <a:lnTo>
                      <a:pt x="91" y="437"/>
                    </a:lnTo>
                    <a:lnTo>
                      <a:pt x="100" y="437"/>
                    </a:lnTo>
                    <a:lnTo>
                      <a:pt x="99" y="433"/>
                    </a:lnTo>
                    <a:lnTo>
                      <a:pt x="96" y="428"/>
                    </a:lnTo>
                    <a:lnTo>
                      <a:pt x="92" y="424"/>
                    </a:lnTo>
                    <a:lnTo>
                      <a:pt x="87" y="419"/>
                    </a:lnTo>
                    <a:lnTo>
                      <a:pt x="97" y="416"/>
                    </a:lnTo>
                    <a:lnTo>
                      <a:pt x="107" y="413"/>
                    </a:lnTo>
                    <a:lnTo>
                      <a:pt x="117" y="412"/>
                    </a:lnTo>
                    <a:lnTo>
                      <a:pt x="127" y="412"/>
                    </a:lnTo>
                    <a:lnTo>
                      <a:pt x="129" y="412"/>
                    </a:lnTo>
                    <a:lnTo>
                      <a:pt x="130" y="409"/>
                    </a:lnTo>
                    <a:lnTo>
                      <a:pt x="130" y="406"/>
                    </a:lnTo>
                    <a:lnTo>
                      <a:pt x="129" y="402"/>
                    </a:lnTo>
                    <a:lnTo>
                      <a:pt x="128" y="394"/>
                    </a:lnTo>
                    <a:lnTo>
                      <a:pt x="127" y="388"/>
                    </a:lnTo>
                    <a:lnTo>
                      <a:pt x="147" y="388"/>
                    </a:lnTo>
                    <a:lnTo>
                      <a:pt x="133" y="382"/>
                    </a:lnTo>
                    <a:lnTo>
                      <a:pt x="220" y="382"/>
                    </a:lnTo>
                    <a:lnTo>
                      <a:pt x="207" y="376"/>
                    </a:lnTo>
                    <a:lnTo>
                      <a:pt x="213" y="373"/>
                    </a:lnTo>
                    <a:lnTo>
                      <a:pt x="218" y="370"/>
                    </a:lnTo>
                    <a:lnTo>
                      <a:pt x="221" y="367"/>
                    </a:lnTo>
                    <a:lnTo>
                      <a:pt x="224" y="362"/>
                    </a:lnTo>
                    <a:lnTo>
                      <a:pt x="227" y="351"/>
                    </a:lnTo>
                    <a:lnTo>
                      <a:pt x="227" y="339"/>
                    </a:lnTo>
                    <a:lnTo>
                      <a:pt x="243" y="339"/>
                    </a:lnTo>
                    <a:lnTo>
                      <a:pt x="255" y="339"/>
                    </a:lnTo>
                    <a:lnTo>
                      <a:pt x="266" y="339"/>
                    </a:lnTo>
                    <a:lnTo>
                      <a:pt x="279" y="339"/>
                    </a:lnTo>
                    <a:lnTo>
                      <a:pt x="279" y="333"/>
                    </a:lnTo>
                    <a:lnTo>
                      <a:pt x="282" y="327"/>
                    </a:lnTo>
                    <a:lnTo>
                      <a:pt x="283" y="325"/>
                    </a:lnTo>
                    <a:lnTo>
                      <a:pt x="285" y="323"/>
                    </a:lnTo>
                    <a:lnTo>
                      <a:pt x="288" y="321"/>
                    </a:lnTo>
                    <a:lnTo>
                      <a:pt x="293" y="321"/>
                    </a:lnTo>
                    <a:lnTo>
                      <a:pt x="286" y="318"/>
                    </a:lnTo>
                    <a:lnTo>
                      <a:pt x="279" y="314"/>
                    </a:lnTo>
                    <a:lnTo>
                      <a:pt x="280" y="312"/>
                    </a:lnTo>
                    <a:lnTo>
                      <a:pt x="282" y="310"/>
                    </a:lnTo>
                    <a:lnTo>
                      <a:pt x="284" y="308"/>
                    </a:lnTo>
                    <a:lnTo>
                      <a:pt x="287" y="305"/>
                    </a:lnTo>
                    <a:lnTo>
                      <a:pt x="294" y="300"/>
                    </a:lnTo>
                    <a:lnTo>
                      <a:pt x="299" y="295"/>
                    </a:lnTo>
                    <a:lnTo>
                      <a:pt x="298" y="292"/>
                    </a:lnTo>
                    <a:lnTo>
                      <a:pt x="297" y="288"/>
                    </a:lnTo>
                    <a:lnTo>
                      <a:pt x="298" y="285"/>
                    </a:lnTo>
                    <a:lnTo>
                      <a:pt x="299" y="281"/>
                    </a:lnTo>
                    <a:lnTo>
                      <a:pt x="305" y="274"/>
                    </a:lnTo>
                    <a:lnTo>
                      <a:pt x="311" y="267"/>
                    </a:lnTo>
                    <a:lnTo>
                      <a:pt x="325" y="254"/>
                    </a:lnTo>
                    <a:lnTo>
                      <a:pt x="333" y="246"/>
                    </a:lnTo>
                    <a:lnTo>
                      <a:pt x="333" y="244"/>
                    </a:lnTo>
                    <a:lnTo>
                      <a:pt x="335" y="243"/>
                    </a:lnTo>
                    <a:lnTo>
                      <a:pt x="338" y="243"/>
                    </a:lnTo>
                    <a:lnTo>
                      <a:pt x="340" y="244"/>
                    </a:lnTo>
                    <a:lnTo>
                      <a:pt x="344" y="245"/>
                    </a:lnTo>
                    <a:lnTo>
                      <a:pt x="346" y="246"/>
                    </a:lnTo>
                    <a:lnTo>
                      <a:pt x="344" y="239"/>
                    </a:lnTo>
                    <a:lnTo>
                      <a:pt x="343" y="233"/>
                    </a:lnTo>
                    <a:lnTo>
                      <a:pt x="343" y="226"/>
                    </a:lnTo>
                    <a:lnTo>
                      <a:pt x="344" y="220"/>
                    </a:lnTo>
                    <a:lnTo>
                      <a:pt x="345" y="210"/>
                    </a:lnTo>
                    <a:lnTo>
                      <a:pt x="346" y="204"/>
                    </a:lnTo>
                    <a:lnTo>
                      <a:pt x="370" y="204"/>
                    </a:lnTo>
                    <a:lnTo>
                      <a:pt x="385" y="203"/>
                    </a:lnTo>
                    <a:lnTo>
                      <a:pt x="388" y="202"/>
                    </a:lnTo>
                    <a:lnTo>
                      <a:pt x="390" y="200"/>
                    </a:lnTo>
                    <a:lnTo>
                      <a:pt x="392" y="198"/>
                    </a:lnTo>
                    <a:lnTo>
                      <a:pt x="394" y="196"/>
                    </a:lnTo>
                    <a:lnTo>
                      <a:pt x="397" y="188"/>
                    </a:lnTo>
                    <a:lnTo>
                      <a:pt x="399" y="178"/>
                    </a:lnTo>
                    <a:lnTo>
                      <a:pt x="395" y="173"/>
                    </a:lnTo>
                    <a:lnTo>
                      <a:pt x="390" y="166"/>
                    </a:lnTo>
                    <a:lnTo>
                      <a:pt x="387" y="157"/>
                    </a:lnTo>
                    <a:lnTo>
                      <a:pt x="386" y="148"/>
                    </a:lnTo>
                    <a:lnTo>
                      <a:pt x="384" y="148"/>
                    </a:lnTo>
                    <a:lnTo>
                      <a:pt x="379" y="147"/>
                    </a:lnTo>
                    <a:lnTo>
                      <a:pt x="377" y="147"/>
                    </a:lnTo>
                    <a:lnTo>
                      <a:pt x="375" y="146"/>
                    </a:lnTo>
                    <a:lnTo>
                      <a:pt x="373" y="144"/>
                    </a:lnTo>
                    <a:lnTo>
                      <a:pt x="373" y="142"/>
                    </a:lnTo>
                    <a:lnTo>
                      <a:pt x="363" y="150"/>
                    </a:lnTo>
                    <a:lnTo>
                      <a:pt x="353" y="156"/>
                    </a:lnTo>
                    <a:lnTo>
                      <a:pt x="347" y="158"/>
                    </a:lnTo>
                    <a:lnTo>
                      <a:pt x="343" y="159"/>
                    </a:lnTo>
                    <a:lnTo>
                      <a:pt x="338" y="160"/>
                    </a:lnTo>
                    <a:lnTo>
                      <a:pt x="333" y="160"/>
                    </a:lnTo>
                    <a:lnTo>
                      <a:pt x="334" y="154"/>
                    </a:lnTo>
                    <a:lnTo>
                      <a:pt x="338" y="148"/>
                    </a:lnTo>
                    <a:lnTo>
                      <a:pt x="341" y="143"/>
                    </a:lnTo>
                    <a:lnTo>
                      <a:pt x="345" y="138"/>
                    </a:lnTo>
                    <a:lnTo>
                      <a:pt x="355" y="128"/>
                    </a:lnTo>
                    <a:lnTo>
                      <a:pt x="367" y="120"/>
                    </a:lnTo>
                    <a:lnTo>
                      <a:pt x="378" y="112"/>
                    </a:lnTo>
                    <a:lnTo>
                      <a:pt x="390" y="103"/>
                    </a:lnTo>
                    <a:lnTo>
                      <a:pt x="395" y="98"/>
                    </a:lnTo>
                    <a:lnTo>
                      <a:pt x="399" y="93"/>
                    </a:lnTo>
                    <a:lnTo>
                      <a:pt x="403" y="87"/>
                    </a:lnTo>
                    <a:lnTo>
                      <a:pt x="406" y="80"/>
                    </a:lnTo>
                    <a:lnTo>
                      <a:pt x="407" y="83"/>
                    </a:lnTo>
                    <a:lnTo>
                      <a:pt x="409" y="88"/>
                    </a:lnTo>
                    <a:lnTo>
                      <a:pt x="411" y="96"/>
                    </a:lnTo>
                    <a:lnTo>
                      <a:pt x="412" y="105"/>
                    </a:lnTo>
                    <a:lnTo>
                      <a:pt x="414" y="107"/>
                    </a:lnTo>
                    <a:lnTo>
                      <a:pt x="420" y="111"/>
                    </a:lnTo>
                    <a:lnTo>
                      <a:pt x="426" y="115"/>
                    </a:lnTo>
                    <a:lnTo>
                      <a:pt x="432" y="117"/>
                    </a:lnTo>
                    <a:lnTo>
                      <a:pt x="450" y="116"/>
                    </a:lnTo>
                    <a:lnTo>
                      <a:pt x="463" y="114"/>
                    </a:lnTo>
                    <a:lnTo>
                      <a:pt x="473" y="112"/>
                    </a:lnTo>
                    <a:lnTo>
                      <a:pt x="479" y="111"/>
                    </a:lnTo>
                    <a:lnTo>
                      <a:pt x="474" y="106"/>
                    </a:lnTo>
                    <a:lnTo>
                      <a:pt x="469" y="101"/>
                    </a:lnTo>
                    <a:lnTo>
                      <a:pt x="468" y="98"/>
                    </a:lnTo>
                    <a:lnTo>
                      <a:pt x="467" y="95"/>
                    </a:lnTo>
                    <a:lnTo>
                      <a:pt x="466" y="91"/>
                    </a:lnTo>
                    <a:lnTo>
                      <a:pt x="466" y="87"/>
                    </a:lnTo>
                    <a:lnTo>
                      <a:pt x="485" y="83"/>
                    </a:lnTo>
                    <a:lnTo>
                      <a:pt x="510" y="78"/>
                    </a:lnTo>
                    <a:lnTo>
                      <a:pt x="523" y="75"/>
                    </a:lnTo>
                    <a:lnTo>
                      <a:pt x="536" y="72"/>
                    </a:lnTo>
                    <a:lnTo>
                      <a:pt x="548" y="67"/>
                    </a:lnTo>
                    <a:lnTo>
                      <a:pt x="558" y="61"/>
                    </a:lnTo>
                    <a:lnTo>
                      <a:pt x="565" y="57"/>
                    </a:lnTo>
                    <a:lnTo>
                      <a:pt x="573" y="53"/>
                    </a:lnTo>
                    <a:lnTo>
                      <a:pt x="579" y="50"/>
                    </a:lnTo>
                    <a:lnTo>
                      <a:pt x="586" y="49"/>
                    </a:lnTo>
                    <a:lnTo>
                      <a:pt x="587" y="55"/>
                    </a:lnTo>
                    <a:lnTo>
                      <a:pt x="589" y="61"/>
                    </a:lnTo>
                    <a:lnTo>
                      <a:pt x="591" y="63"/>
                    </a:lnTo>
                    <a:lnTo>
                      <a:pt x="593" y="65"/>
                    </a:lnTo>
                    <a:lnTo>
                      <a:pt x="596" y="67"/>
                    </a:lnTo>
                    <a:lnTo>
                      <a:pt x="599" y="67"/>
                    </a:lnTo>
                    <a:lnTo>
                      <a:pt x="609" y="66"/>
                    </a:lnTo>
                    <a:lnTo>
                      <a:pt x="624" y="61"/>
                    </a:lnTo>
                    <a:lnTo>
                      <a:pt x="638" y="57"/>
                    </a:lnTo>
                    <a:lnTo>
                      <a:pt x="645" y="55"/>
                    </a:lnTo>
                    <a:lnTo>
                      <a:pt x="643" y="53"/>
                    </a:lnTo>
                    <a:lnTo>
                      <a:pt x="641" y="51"/>
                    </a:lnTo>
                    <a:lnTo>
                      <a:pt x="638" y="48"/>
                    </a:lnTo>
                    <a:lnTo>
                      <a:pt x="638" y="46"/>
                    </a:lnTo>
                    <a:lnTo>
                      <a:pt x="638" y="42"/>
                    </a:lnTo>
                    <a:lnTo>
                      <a:pt x="641" y="37"/>
                    </a:lnTo>
                    <a:lnTo>
                      <a:pt x="645" y="33"/>
                    </a:lnTo>
                    <a:lnTo>
                      <a:pt x="650" y="28"/>
                    </a:lnTo>
                    <a:lnTo>
                      <a:pt x="657" y="24"/>
                    </a:lnTo>
                    <a:lnTo>
                      <a:pt x="665" y="20"/>
                    </a:lnTo>
                    <a:lnTo>
                      <a:pt x="674" y="17"/>
                    </a:lnTo>
                    <a:lnTo>
                      <a:pt x="682" y="15"/>
                    </a:lnTo>
                    <a:lnTo>
                      <a:pt x="691" y="14"/>
                    </a:lnTo>
                    <a:lnTo>
                      <a:pt x="699" y="13"/>
                    </a:lnTo>
                    <a:lnTo>
                      <a:pt x="708" y="13"/>
                    </a:lnTo>
                    <a:lnTo>
                      <a:pt x="714" y="13"/>
                    </a:lnTo>
                    <a:lnTo>
                      <a:pt x="721" y="15"/>
                    </a:lnTo>
                    <a:lnTo>
                      <a:pt x="725" y="18"/>
                    </a:lnTo>
                    <a:lnTo>
                      <a:pt x="717" y="20"/>
                    </a:lnTo>
                    <a:lnTo>
                      <a:pt x="709" y="26"/>
                    </a:lnTo>
                    <a:lnTo>
                      <a:pt x="705" y="29"/>
                    </a:lnTo>
                    <a:lnTo>
                      <a:pt x="701" y="32"/>
                    </a:lnTo>
                    <a:lnTo>
                      <a:pt x="699" y="35"/>
                    </a:lnTo>
                    <a:lnTo>
                      <a:pt x="699" y="37"/>
                    </a:lnTo>
                    <a:lnTo>
                      <a:pt x="702" y="39"/>
                    </a:lnTo>
                    <a:lnTo>
                      <a:pt x="705" y="40"/>
                    </a:lnTo>
                    <a:lnTo>
                      <a:pt x="709" y="41"/>
                    </a:lnTo>
                    <a:lnTo>
                      <a:pt x="712" y="40"/>
                    </a:lnTo>
                    <a:lnTo>
                      <a:pt x="719" y="39"/>
                    </a:lnTo>
                    <a:lnTo>
                      <a:pt x="725" y="36"/>
                    </a:lnTo>
                    <a:lnTo>
                      <a:pt x="733" y="32"/>
                    </a:lnTo>
                    <a:lnTo>
                      <a:pt x="741" y="29"/>
                    </a:lnTo>
                    <a:lnTo>
                      <a:pt x="748" y="26"/>
                    </a:lnTo>
                    <a:lnTo>
                      <a:pt x="758" y="24"/>
                    </a:lnTo>
                    <a:lnTo>
                      <a:pt x="758" y="12"/>
                    </a:lnTo>
                    <a:lnTo>
                      <a:pt x="758" y="0"/>
                    </a:lnTo>
                    <a:lnTo>
                      <a:pt x="777" y="0"/>
                    </a:lnTo>
                    <a:lnTo>
                      <a:pt x="793" y="1"/>
                    </a:lnTo>
                    <a:lnTo>
                      <a:pt x="800" y="1"/>
                    </a:lnTo>
                    <a:lnTo>
                      <a:pt x="806" y="2"/>
                    </a:lnTo>
                    <a:lnTo>
                      <a:pt x="813" y="4"/>
                    </a:lnTo>
                    <a:lnTo>
                      <a:pt x="817" y="6"/>
                    </a:lnTo>
                    <a:lnTo>
                      <a:pt x="812" y="11"/>
                    </a:lnTo>
                    <a:lnTo>
                      <a:pt x="805" y="18"/>
                    </a:lnTo>
                    <a:lnTo>
                      <a:pt x="800" y="26"/>
                    </a:lnTo>
                    <a:lnTo>
                      <a:pt x="798" y="31"/>
                    </a:lnTo>
                    <a:lnTo>
                      <a:pt x="815" y="22"/>
                    </a:lnTo>
                    <a:lnTo>
                      <a:pt x="828" y="15"/>
                    </a:lnTo>
                    <a:lnTo>
                      <a:pt x="844" y="8"/>
                    </a:lnTo>
                    <a:lnTo>
                      <a:pt x="865" y="0"/>
                    </a:lnTo>
                    <a:lnTo>
                      <a:pt x="865" y="4"/>
                    </a:lnTo>
                    <a:lnTo>
                      <a:pt x="864" y="9"/>
                    </a:lnTo>
                    <a:lnTo>
                      <a:pt x="861" y="14"/>
                    </a:lnTo>
                    <a:lnTo>
                      <a:pt x="858" y="18"/>
                    </a:lnTo>
                    <a:lnTo>
                      <a:pt x="860" y="14"/>
                    </a:lnTo>
                    <a:lnTo>
                      <a:pt x="862" y="11"/>
                    </a:lnTo>
                    <a:lnTo>
                      <a:pt x="866" y="9"/>
                    </a:lnTo>
                    <a:lnTo>
                      <a:pt x="869" y="7"/>
                    </a:lnTo>
                    <a:lnTo>
                      <a:pt x="876" y="6"/>
                    </a:lnTo>
                    <a:lnTo>
                      <a:pt x="884" y="6"/>
                    </a:lnTo>
                    <a:lnTo>
                      <a:pt x="892" y="6"/>
                    </a:lnTo>
                    <a:lnTo>
                      <a:pt x="907" y="6"/>
                    </a:lnTo>
                    <a:lnTo>
                      <a:pt x="924" y="6"/>
                    </a:lnTo>
                    <a:lnTo>
                      <a:pt x="930" y="6"/>
                    </a:lnTo>
                    <a:lnTo>
                      <a:pt x="947" y="12"/>
                    </a:lnTo>
                    <a:lnTo>
                      <a:pt x="979" y="22"/>
                    </a:lnTo>
                    <a:lnTo>
                      <a:pt x="996" y="28"/>
                    </a:lnTo>
                    <a:lnTo>
                      <a:pt x="1013" y="33"/>
                    </a:lnTo>
                    <a:lnTo>
                      <a:pt x="1027" y="38"/>
                    </a:lnTo>
                    <a:lnTo>
                      <a:pt x="1037" y="43"/>
                    </a:lnTo>
                    <a:lnTo>
                      <a:pt x="1031" y="52"/>
                    </a:lnTo>
                    <a:lnTo>
                      <a:pt x="1025" y="61"/>
                    </a:lnTo>
                    <a:lnTo>
                      <a:pt x="1022" y="66"/>
                    </a:lnTo>
                    <a:lnTo>
                      <a:pt x="1019" y="70"/>
                    </a:lnTo>
                    <a:lnTo>
                      <a:pt x="1017" y="75"/>
                    </a:lnTo>
                    <a:lnTo>
                      <a:pt x="1017" y="80"/>
                    </a:lnTo>
                    <a:lnTo>
                      <a:pt x="1005" y="79"/>
                    </a:lnTo>
                    <a:lnTo>
                      <a:pt x="993" y="76"/>
                    </a:lnTo>
                    <a:lnTo>
                      <a:pt x="982" y="72"/>
                    </a:lnTo>
                    <a:lnTo>
                      <a:pt x="971" y="67"/>
                    </a:lnTo>
                    <a:lnTo>
                      <a:pt x="961" y="63"/>
                    </a:lnTo>
                    <a:lnTo>
                      <a:pt x="951" y="59"/>
                    </a:lnTo>
                    <a:lnTo>
                      <a:pt x="940" y="56"/>
                    </a:lnTo>
                    <a:lnTo>
                      <a:pt x="930" y="55"/>
                    </a:lnTo>
                    <a:lnTo>
                      <a:pt x="919" y="55"/>
                    </a:lnTo>
                    <a:lnTo>
                      <a:pt x="906" y="55"/>
                    </a:lnTo>
                    <a:lnTo>
                      <a:pt x="892" y="55"/>
                    </a:lnTo>
                    <a:lnTo>
                      <a:pt x="878" y="55"/>
                    </a:lnTo>
                    <a:lnTo>
                      <a:pt x="877" y="62"/>
                    </a:lnTo>
                    <a:lnTo>
                      <a:pt x="876" y="68"/>
                    </a:lnTo>
                    <a:lnTo>
                      <a:pt x="873" y="74"/>
                    </a:lnTo>
                    <a:lnTo>
                      <a:pt x="871" y="80"/>
                    </a:lnTo>
                    <a:lnTo>
                      <a:pt x="869" y="88"/>
                    </a:lnTo>
                    <a:lnTo>
                      <a:pt x="867" y="95"/>
                    </a:lnTo>
                    <a:lnTo>
                      <a:pt x="865" y="102"/>
                    </a:lnTo>
                    <a:lnTo>
                      <a:pt x="865" y="111"/>
                    </a:lnTo>
                    <a:lnTo>
                      <a:pt x="854" y="114"/>
                    </a:lnTo>
                    <a:lnTo>
                      <a:pt x="848" y="116"/>
                    </a:lnTo>
                    <a:lnTo>
                      <a:pt x="844" y="116"/>
                    </a:lnTo>
                    <a:lnTo>
                      <a:pt x="842" y="115"/>
                    </a:lnTo>
                    <a:lnTo>
                      <a:pt x="838" y="114"/>
                    </a:lnTo>
                    <a:lnTo>
                      <a:pt x="835" y="113"/>
                    </a:lnTo>
                    <a:lnTo>
                      <a:pt x="828" y="111"/>
                    </a:lnTo>
                    <a:lnTo>
                      <a:pt x="817" y="111"/>
                    </a:lnTo>
                    <a:lnTo>
                      <a:pt x="811" y="111"/>
                    </a:lnTo>
                    <a:lnTo>
                      <a:pt x="804" y="112"/>
                    </a:lnTo>
                    <a:lnTo>
                      <a:pt x="798" y="113"/>
                    </a:lnTo>
                    <a:lnTo>
                      <a:pt x="790" y="115"/>
                    </a:lnTo>
                    <a:lnTo>
                      <a:pt x="776" y="121"/>
                    </a:lnTo>
                    <a:lnTo>
                      <a:pt x="758" y="129"/>
                    </a:lnTo>
                    <a:lnTo>
                      <a:pt x="750" y="129"/>
                    </a:lnTo>
                    <a:lnTo>
                      <a:pt x="745" y="128"/>
                    </a:lnTo>
                    <a:lnTo>
                      <a:pt x="738" y="126"/>
                    </a:lnTo>
                    <a:lnTo>
                      <a:pt x="734" y="124"/>
                    </a:lnTo>
                    <a:lnTo>
                      <a:pt x="724" y="119"/>
                    </a:lnTo>
                    <a:lnTo>
                      <a:pt x="716" y="112"/>
                    </a:lnTo>
                    <a:lnTo>
                      <a:pt x="709" y="105"/>
                    </a:lnTo>
                    <a:lnTo>
                      <a:pt x="702" y="98"/>
                    </a:lnTo>
                    <a:lnTo>
                      <a:pt x="694" y="92"/>
                    </a:lnTo>
                    <a:lnTo>
                      <a:pt x="685" y="87"/>
                    </a:lnTo>
                    <a:lnTo>
                      <a:pt x="677" y="92"/>
                    </a:lnTo>
                    <a:lnTo>
                      <a:pt x="669" y="96"/>
                    </a:lnTo>
                    <a:lnTo>
                      <a:pt x="661" y="100"/>
                    </a:lnTo>
                    <a:lnTo>
                      <a:pt x="654" y="103"/>
                    </a:lnTo>
                    <a:lnTo>
                      <a:pt x="637" y="109"/>
                    </a:lnTo>
                    <a:lnTo>
                      <a:pt x="620" y="112"/>
                    </a:lnTo>
                    <a:lnTo>
                      <a:pt x="602" y="116"/>
                    </a:lnTo>
                    <a:lnTo>
                      <a:pt x="584" y="119"/>
                    </a:lnTo>
                    <a:lnTo>
                      <a:pt x="565" y="123"/>
                    </a:lnTo>
                    <a:lnTo>
                      <a:pt x="545" y="129"/>
                    </a:lnTo>
                    <a:lnTo>
                      <a:pt x="542" y="130"/>
                    </a:lnTo>
                    <a:lnTo>
                      <a:pt x="537" y="131"/>
                    </a:lnTo>
                    <a:lnTo>
                      <a:pt x="534" y="134"/>
                    </a:lnTo>
                    <a:lnTo>
                      <a:pt x="530" y="138"/>
                    </a:lnTo>
                    <a:lnTo>
                      <a:pt x="521" y="147"/>
                    </a:lnTo>
                    <a:lnTo>
                      <a:pt x="513" y="158"/>
                    </a:lnTo>
                    <a:lnTo>
                      <a:pt x="506" y="170"/>
                    </a:lnTo>
                    <a:lnTo>
                      <a:pt x="498" y="184"/>
                    </a:lnTo>
                    <a:lnTo>
                      <a:pt x="491" y="198"/>
                    </a:lnTo>
                    <a:lnTo>
                      <a:pt x="486" y="210"/>
                    </a:lnTo>
                    <a:lnTo>
                      <a:pt x="482" y="217"/>
                    </a:lnTo>
                    <a:lnTo>
                      <a:pt x="478" y="225"/>
                    </a:lnTo>
                    <a:lnTo>
                      <a:pt x="473" y="232"/>
                    </a:lnTo>
                    <a:lnTo>
                      <a:pt x="466" y="239"/>
                    </a:lnTo>
                    <a:lnTo>
                      <a:pt x="453" y="255"/>
                    </a:lnTo>
                    <a:lnTo>
                      <a:pt x="437" y="270"/>
                    </a:lnTo>
                    <a:lnTo>
                      <a:pt x="430" y="279"/>
                    </a:lnTo>
                    <a:lnTo>
                      <a:pt x="423" y="288"/>
                    </a:lnTo>
                    <a:lnTo>
                      <a:pt x="417" y="298"/>
                    </a:lnTo>
                    <a:lnTo>
                      <a:pt x="411" y="309"/>
                    </a:lnTo>
                    <a:lnTo>
                      <a:pt x="406" y="321"/>
                    </a:lnTo>
                    <a:lnTo>
                      <a:pt x="402" y="334"/>
                    </a:lnTo>
                    <a:lnTo>
                      <a:pt x="400" y="348"/>
                    </a:lnTo>
                    <a:lnTo>
                      <a:pt x="399" y="364"/>
                    </a:lnTo>
                    <a:lnTo>
                      <a:pt x="396" y="362"/>
                    </a:lnTo>
                    <a:lnTo>
                      <a:pt x="392" y="361"/>
                    </a:lnTo>
                    <a:lnTo>
                      <a:pt x="387" y="361"/>
                    </a:lnTo>
                    <a:lnTo>
                      <a:pt x="381" y="362"/>
                    </a:lnTo>
                    <a:lnTo>
                      <a:pt x="367" y="363"/>
                    </a:lnTo>
                    <a:lnTo>
                      <a:pt x="353" y="364"/>
                    </a:lnTo>
                    <a:lnTo>
                      <a:pt x="333" y="425"/>
                    </a:lnTo>
                    <a:lnTo>
                      <a:pt x="333" y="441"/>
                    </a:lnTo>
                    <a:lnTo>
                      <a:pt x="336" y="464"/>
                    </a:lnTo>
                    <a:lnTo>
                      <a:pt x="340" y="477"/>
                    </a:lnTo>
                    <a:lnTo>
                      <a:pt x="344" y="487"/>
                    </a:lnTo>
                    <a:lnTo>
                      <a:pt x="347" y="491"/>
                    </a:lnTo>
                    <a:lnTo>
                      <a:pt x="351" y="495"/>
                    </a:lnTo>
                    <a:lnTo>
                      <a:pt x="355" y="497"/>
                    </a:lnTo>
                    <a:lnTo>
                      <a:pt x="360" y="499"/>
                    </a:lnTo>
                    <a:lnTo>
                      <a:pt x="358" y="515"/>
                    </a:lnTo>
                    <a:lnTo>
                      <a:pt x="357" y="528"/>
                    </a:lnTo>
                    <a:lnTo>
                      <a:pt x="356" y="537"/>
                    </a:lnTo>
                    <a:lnTo>
                      <a:pt x="354" y="544"/>
                    </a:lnTo>
                    <a:lnTo>
                      <a:pt x="354" y="551"/>
                    </a:lnTo>
                    <a:lnTo>
                      <a:pt x="354" y="558"/>
                    </a:lnTo>
                    <a:lnTo>
                      <a:pt x="355" y="567"/>
                    </a:lnTo>
                    <a:lnTo>
                      <a:pt x="360" y="579"/>
                    </a:lnTo>
                    <a:lnTo>
                      <a:pt x="352" y="585"/>
                    </a:lnTo>
                    <a:lnTo>
                      <a:pt x="346" y="591"/>
                    </a:lnTo>
                    <a:lnTo>
                      <a:pt x="340" y="598"/>
                    </a:lnTo>
                    <a:lnTo>
                      <a:pt x="335" y="606"/>
                    </a:lnTo>
                    <a:lnTo>
                      <a:pt x="331" y="615"/>
                    </a:lnTo>
                    <a:lnTo>
                      <a:pt x="329" y="625"/>
                    </a:lnTo>
                    <a:lnTo>
                      <a:pt x="327" y="635"/>
                    </a:lnTo>
                    <a:lnTo>
                      <a:pt x="327" y="647"/>
                    </a:lnTo>
                    <a:lnTo>
                      <a:pt x="318" y="646"/>
                    </a:lnTo>
                    <a:lnTo>
                      <a:pt x="306" y="645"/>
                    </a:lnTo>
                    <a:lnTo>
                      <a:pt x="300" y="645"/>
                    </a:lnTo>
                    <a:lnTo>
                      <a:pt x="295" y="645"/>
                    </a:lnTo>
                    <a:lnTo>
                      <a:pt x="289" y="646"/>
                    </a:lnTo>
                    <a:lnTo>
                      <a:pt x="286" y="6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7" name="Freeform 228">
                <a:extLst>
                  <a:ext uri="{FF2B5EF4-FFF2-40B4-BE49-F238E27FC236}">
                    <a16:creationId xmlns:a16="http://schemas.microsoft.com/office/drawing/2014/main" id="{F35EF376-8E34-35C5-DCF4-815738440EDC}"/>
                  </a:ext>
                </a:extLst>
              </p:cNvPr>
              <p:cNvSpPr>
                <a:spLocks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3186956" y="2732683"/>
                <a:ext cx="49212" cy="90487"/>
              </a:xfrm>
              <a:custGeom>
                <a:avLst/>
                <a:gdLst>
                  <a:gd name="T0" fmla="*/ 49212 w 120"/>
                  <a:gd name="T1" fmla="*/ 51782 h 173"/>
                  <a:gd name="T2" fmla="*/ 37729 w 120"/>
                  <a:gd name="T3" fmla="*/ 31383 h 173"/>
                  <a:gd name="T4" fmla="*/ 28707 w 120"/>
                  <a:gd name="T5" fmla="*/ 14645 h 173"/>
                  <a:gd name="T6" fmla="*/ 24606 w 120"/>
                  <a:gd name="T7" fmla="*/ 8369 h 173"/>
                  <a:gd name="T8" fmla="*/ 21735 w 120"/>
                  <a:gd name="T9" fmla="*/ 4184 h 173"/>
                  <a:gd name="T10" fmla="*/ 19685 w 120"/>
                  <a:gd name="T11" fmla="*/ 2092 h 173"/>
                  <a:gd name="T12" fmla="*/ 18455 w 120"/>
                  <a:gd name="T13" fmla="*/ 1046 h 173"/>
                  <a:gd name="T14" fmla="*/ 17634 w 120"/>
                  <a:gd name="T15" fmla="*/ 523 h 173"/>
                  <a:gd name="T16" fmla="*/ 15994 w 120"/>
                  <a:gd name="T17" fmla="*/ 0 h 173"/>
                  <a:gd name="T18" fmla="*/ 13533 w 120"/>
                  <a:gd name="T19" fmla="*/ 0 h 173"/>
                  <a:gd name="T20" fmla="*/ 11073 w 120"/>
                  <a:gd name="T21" fmla="*/ 523 h 173"/>
                  <a:gd name="T22" fmla="*/ 9842 w 120"/>
                  <a:gd name="T23" fmla="*/ 1569 h 173"/>
                  <a:gd name="T24" fmla="*/ 8612 w 120"/>
                  <a:gd name="T25" fmla="*/ 2615 h 173"/>
                  <a:gd name="T26" fmla="*/ 7792 w 120"/>
                  <a:gd name="T27" fmla="*/ 4184 h 173"/>
                  <a:gd name="T28" fmla="*/ 6562 w 120"/>
                  <a:gd name="T29" fmla="*/ 6277 h 173"/>
                  <a:gd name="T30" fmla="*/ 6152 w 120"/>
                  <a:gd name="T31" fmla="*/ 7846 h 173"/>
                  <a:gd name="T32" fmla="*/ 6152 w 120"/>
                  <a:gd name="T33" fmla="*/ 10461 h 173"/>
                  <a:gd name="T34" fmla="*/ 5741 w 120"/>
                  <a:gd name="T35" fmla="*/ 15691 h 173"/>
                  <a:gd name="T36" fmla="*/ 4921 w 120"/>
                  <a:gd name="T37" fmla="*/ 21968 h 173"/>
                  <a:gd name="T38" fmla="*/ 4101 w 120"/>
                  <a:gd name="T39" fmla="*/ 25106 h 173"/>
                  <a:gd name="T40" fmla="*/ 3281 w 120"/>
                  <a:gd name="T41" fmla="*/ 28244 h 173"/>
                  <a:gd name="T42" fmla="*/ 1640 w 120"/>
                  <a:gd name="T43" fmla="*/ 31906 h 173"/>
                  <a:gd name="T44" fmla="*/ 0 w 120"/>
                  <a:gd name="T45" fmla="*/ 35567 h 173"/>
                  <a:gd name="T46" fmla="*/ 2051 w 120"/>
                  <a:gd name="T47" fmla="*/ 42890 h 173"/>
                  <a:gd name="T48" fmla="*/ 4101 w 120"/>
                  <a:gd name="T49" fmla="*/ 51782 h 173"/>
                  <a:gd name="T50" fmla="*/ 6152 w 120"/>
                  <a:gd name="T51" fmla="*/ 60150 h 173"/>
                  <a:gd name="T52" fmla="*/ 8202 w 120"/>
                  <a:gd name="T53" fmla="*/ 67473 h 173"/>
                  <a:gd name="T54" fmla="*/ 9842 w 120"/>
                  <a:gd name="T55" fmla="*/ 70088 h 173"/>
                  <a:gd name="T56" fmla="*/ 12303 w 120"/>
                  <a:gd name="T57" fmla="*/ 72703 h 173"/>
                  <a:gd name="T58" fmla="*/ 15174 w 120"/>
                  <a:gd name="T59" fmla="*/ 75842 h 173"/>
                  <a:gd name="T60" fmla="*/ 18865 w 120"/>
                  <a:gd name="T61" fmla="*/ 78980 h 173"/>
                  <a:gd name="T62" fmla="*/ 22145 w 120"/>
                  <a:gd name="T63" fmla="*/ 82118 h 173"/>
                  <a:gd name="T64" fmla="*/ 24606 w 120"/>
                  <a:gd name="T65" fmla="*/ 85257 h 173"/>
                  <a:gd name="T66" fmla="*/ 25426 w 120"/>
                  <a:gd name="T67" fmla="*/ 86303 h 173"/>
                  <a:gd name="T68" fmla="*/ 26657 w 120"/>
                  <a:gd name="T69" fmla="*/ 87872 h 173"/>
                  <a:gd name="T70" fmla="*/ 27067 w 120"/>
                  <a:gd name="T71" fmla="*/ 88918 h 173"/>
                  <a:gd name="T72" fmla="*/ 27477 w 120"/>
                  <a:gd name="T73" fmla="*/ 90487 h 173"/>
                  <a:gd name="T74" fmla="*/ 31168 w 120"/>
                  <a:gd name="T75" fmla="*/ 87349 h 173"/>
                  <a:gd name="T76" fmla="*/ 35269 w 120"/>
                  <a:gd name="T77" fmla="*/ 83687 h 173"/>
                  <a:gd name="T78" fmla="*/ 38139 w 120"/>
                  <a:gd name="T79" fmla="*/ 79503 h 173"/>
                  <a:gd name="T80" fmla="*/ 41420 w 120"/>
                  <a:gd name="T81" fmla="*/ 74273 h 173"/>
                  <a:gd name="T82" fmla="*/ 43471 w 120"/>
                  <a:gd name="T83" fmla="*/ 69042 h 173"/>
                  <a:gd name="T84" fmla="*/ 45931 w 120"/>
                  <a:gd name="T85" fmla="*/ 63289 h 173"/>
                  <a:gd name="T86" fmla="*/ 47572 w 120"/>
                  <a:gd name="T87" fmla="*/ 57535 h 173"/>
                  <a:gd name="T88" fmla="*/ 49212 w 120"/>
                  <a:gd name="T89" fmla="*/ 51782 h 173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0" h="173">
                    <a:moveTo>
                      <a:pt x="120" y="99"/>
                    </a:moveTo>
                    <a:lnTo>
                      <a:pt x="92" y="60"/>
                    </a:lnTo>
                    <a:lnTo>
                      <a:pt x="70" y="28"/>
                    </a:lnTo>
                    <a:lnTo>
                      <a:pt x="60" y="16"/>
                    </a:lnTo>
                    <a:lnTo>
                      <a:pt x="53" y="8"/>
                    </a:lnTo>
                    <a:lnTo>
                      <a:pt x="48" y="4"/>
                    </a:lnTo>
                    <a:lnTo>
                      <a:pt x="45" y="2"/>
                    </a:lnTo>
                    <a:lnTo>
                      <a:pt x="43" y="1"/>
                    </a:lnTo>
                    <a:lnTo>
                      <a:pt x="39" y="0"/>
                    </a:lnTo>
                    <a:lnTo>
                      <a:pt x="33" y="0"/>
                    </a:lnTo>
                    <a:lnTo>
                      <a:pt x="27" y="1"/>
                    </a:lnTo>
                    <a:lnTo>
                      <a:pt x="24" y="3"/>
                    </a:lnTo>
                    <a:lnTo>
                      <a:pt x="21" y="5"/>
                    </a:lnTo>
                    <a:lnTo>
                      <a:pt x="19" y="8"/>
                    </a:lnTo>
                    <a:lnTo>
                      <a:pt x="16" y="12"/>
                    </a:lnTo>
                    <a:lnTo>
                      <a:pt x="15" y="15"/>
                    </a:lnTo>
                    <a:lnTo>
                      <a:pt x="15" y="20"/>
                    </a:lnTo>
                    <a:lnTo>
                      <a:pt x="14" y="30"/>
                    </a:lnTo>
                    <a:lnTo>
                      <a:pt x="12" y="42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4" y="61"/>
                    </a:lnTo>
                    <a:lnTo>
                      <a:pt x="0" y="68"/>
                    </a:lnTo>
                    <a:lnTo>
                      <a:pt x="5" y="82"/>
                    </a:lnTo>
                    <a:lnTo>
                      <a:pt x="10" y="99"/>
                    </a:lnTo>
                    <a:lnTo>
                      <a:pt x="15" y="115"/>
                    </a:lnTo>
                    <a:lnTo>
                      <a:pt x="20" y="129"/>
                    </a:lnTo>
                    <a:lnTo>
                      <a:pt x="24" y="134"/>
                    </a:lnTo>
                    <a:lnTo>
                      <a:pt x="30" y="139"/>
                    </a:lnTo>
                    <a:lnTo>
                      <a:pt x="37" y="145"/>
                    </a:lnTo>
                    <a:lnTo>
                      <a:pt x="46" y="151"/>
                    </a:lnTo>
                    <a:lnTo>
                      <a:pt x="54" y="157"/>
                    </a:lnTo>
                    <a:lnTo>
                      <a:pt x="60" y="163"/>
                    </a:lnTo>
                    <a:lnTo>
                      <a:pt x="62" y="165"/>
                    </a:lnTo>
                    <a:lnTo>
                      <a:pt x="65" y="168"/>
                    </a:lnTo>
                    <a:lnTo>
                      <a:pt x="66" y="170"/>
                    </a:lnTo>
                    <a:lnTo>
                      <a:pt x="67" y="173"/>
                    </a:lnTo>
                    <a:lnTo>
                      <a:pt x="76" y="167"/>
                    </a:lnTo>
                    <a:lnTo>
                      <a:pt x="86" y="160"/>
                    </a:lnTo>
                    <a:lnTo>
                      <a:pt x="93" y="152"/>
                    </a:lnTo>
                    <a:lnTo>
                      <a:pt x="101" y="142"/>
                    </a:lnTo>
                    <a:lnTo>
                      <a:pt x="106" y="132"/>
                    </a:lnTo>
                    <a:lnTo>
                      <a:pt x="112" y="121"/>
                    </a:lnTo>
                    <a:lnTo>
                      <a:pt x="116" y="110"/>
                    </a:lnTo>
                    <a:lnTo>
                      <a:pt x="120" y="9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8" name="Freeform 229">
                <a:extLst>
                  <a:ext uri="{FF2B5EF4-FFF2-40B4-BE49-F238E27FC236}">
                    <a16:creationId xmlns:a16="http://schemas.microsoft.com/office/drawing/2014/main" id="{1CE2702F-4D6F-4FE0-8514-A95922CB3F6C}"/>
                  </a:ext>
                </a:extLst>
              </p:cNvPr>
              <p:cNvSpPr>
                <a:spLocks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2894856" y="2572345"/>
                <a:ext cx="84137" cy="58738"/>
              </a:xfrm>
              <a:custGeom>
                <a:avLst/>
                <a:gdLst>
                  <a:gd name="T0" fmla="*/ 84137 w 200"/>
                  <a:gd name="T1" fmla="*/ 32965 h 98"/>
                  <a:gd name="T2" fmla="*/ 82034 w 200"/>
                  <a:gd name="T3" fmla="*/ 33565 h 98"/>
                  <a:gd name="T4" fmla="*/ 78247 w 200"/>
                  <a:gd name="T5" fmla="*/ 35962 h 98"/>
                  <a:gd name="T6" fmla="*/ 74461 w 200"/>
                  <a:gd name="T7" fmla="*/ 38959 h 98"/>
                  <a:gd name="T8" fmla="*/ 69834 w 200"/>
                  <a:gd name="T9" fmla="*/ 43754 h 98"/>
                  <a:gd name="T10" fmla="*/ 65206 w 200"/>
                  <a:gd name="T11" fmla="*/ 47949 h 98"/>
                  <a:gd name="T12" fmla="*/ 60999 w 200"/>
                  <a:gd name="T13" fmla="*/ 52145 h 98"/>
                  <a:gd name="T14" fmla="*/ 57634 w 200"/>
                  <a:gd name="T15" fmla="*/ 55741 h 98"/>
                  <a:gd name="T16" fmla="*/ 55951 w 200"/>
                  <a:gd name="T17" fmla="*/ 58738 h 98"/>
                  <a:gd name="T18" fmla="*/ 53427 w 200"/>
                  <a:gd name="T19" fmla="*/ 58738 h 98"/>
                  <a:gd name="T20" fmla="*/ 51324 w 200"/>
                  <a:gd name="T21" fmla="*/ 58738 h 98"/>
                  <a:gd name="T22" fmla="*/ 48799 w 200"/>
                  <a:gd name="T23" fmla="*/ 58139 h 98"/>
                  <a:gd name="T24" fmla="*/ 46696 w 200"/>
                  <a:gd name="T25" fmla="*/ 56940 h 98"/>
                  <a:gd name="T26" fmla="*/ 44593 w 200"/>
                  <a:gd name="T27" fmla="*/ 55741 h 98"/>
                  <a:gd name="T28" fmla="*/ 43331 w 200"/>
                  <a:gd name="T29" fmla="*/ 52744 h 98"/>
                  <a:gd name="T30" fmla="*/ 42489 w 200"/>
                  <a:gd name="T31" fmla="*/ 49148 h 98"/>
                  <a:gd name="T32" fmla="*/ 42069 w 200"/>
                  <a:gd name="T33" fmla="*/ 44353 h 98"/>
                  <a:gd name="T34" fmla="*/ 38282 w 200"/>
                  <a:gd name="T35" fmla="*/ 47949 h 98"/>
                  <a:gd name="T36" fmla="*/ 34496 w 200"/>
                  <a:gd name="T37" fmla="*/ 51546 h 98"/>
                  <a:gd name="T38" fmla="*/ 32813 w 200"/>
                  <a:gd name="T39" fmla="*/ 53943 h 98"/>
                  <a:gd name="T40" fmla="*/ 30289 w 200"/>
                  <a:gd name="T41" fmla="*/ 55741 h 98"/>
                  <a:gd name="T42" fmla="*/ 28186 w 200"/>
                  <a:gd name="T43" fmla="*/ 57539 h 98"/>
                  <a:gd name="T44" fmla="*/ 25241 w 200"/>
                  <a:gd name="T45" fmla="*/ 58738 h 98"/>
                  <a:gd name="T46" fmla="*/ 16407 w 200"/>
                  <a:gd name="T47" fmla="*/ 58738 h 98"/>
                  <a:gd name="T48" fmla="*/ 14303 w 200"/>
                  <a:gd name="T49" fmla="*/ 58738 h 98"/>
                  <a:gd name="T50" fmla="*/ 11779 w 200"/>
                  <a:gd name="T51" fmla="*/ 56940 h 98"/>
                  <a:gd name="T52" fmla="*/ 9255 w 200"/>
                  <a:gd name="T53" fmla="*/ 55142 h 98"/>
                  <a:gd name="T54" fmla="*/ 6310 w 200"/>
                  <a:gd name="T55" fmla="*/ 53344 h 98"/>
                  <a:gd name="T56" fmla="*/ 3786 w 200"/>
                  <a:gd name="T57" fmla="*/ 50946 h 98"/>
                  <a:gd name="T58" fmla="*/ 1683 w 200"/>
                  <a:gd name="T59" fmla="*/ 48549 h 98"/>
                  <a:gd name="T60" fmla="*/ 421 w 200"/>
                  <a:gd name="T61" fmla="*/ 46151 h 98"/>
                  <a:gd name="T62" fmla="*/ 0 w 200"/>
                  <a:gd name="T63" fmla="*/ 44353 h 98"/>
                  <a:gd name="T64" fmla="*/ 2103 w 200"/>
                  <a:gd name="T65" fmla="*/ 42555 h 98"/>
                  <a:gd name="T66" fmla="*/ 4207 w 200"/>
                  <a:gd name="T67" fmla="*/ 40158 h 98"/>
                  <a:gd name="T68" fmla="*/ 5890 w 200"/>
                  <a:gd name="T69" fmla="*/ 35962 h 98"/>
                  <a:gd name="T70" fmla="*/ 8414 w 200"/>
                  <a:gd name="T71" fmla="*/ 31766 h 98"/>
                  <a:gd name="T72" fmla="*/ 9676 w 200"/>
                  <a:gd name="T73" fmla="*/ 26972 h 98"/>
                  <a:gd name="T74" fmla="*/ 11358 w 200"/>
                  <a:gd name="T75" fmla="*/ 22177 h 98"/>
                  <a:gd name="T76" fmla="*/ 12621 w 200"/>
                  <a:gd name="T77" fmla="*/ 16782 h 98"/>
                  <a:gd name="T78" fmla="*/ 13883 w 200"/>
                  <a:gd name="T79" fmla="*/ 11388 h 98"/>
                  <a:gd name="T80" fmla="*/ 27765 w 200"/>
                  <a:gd name="T81" fmla="*/ 8391 h 98"/>
                  <a:gd name="T82" fmla="*/ 43331 w 200"/>
                  <a:gd name="T83" fmla="*/ 5394 h 98"/>
                  <a:gd name="T84" fmla="*/ 60999 w 200"/>
                  <a:gd name="T85" fmla="*/ 2397 h 98"/>
                  <a:gd name="T86" fmla="*/ 81192 w 200"/>
                  <a:gd name="T87" fmla="*/ 0 h 98"/>
                  <a:gd name="T88" fmla="*/ 69834 w 200"/>
                  <a:gd name="T89" fmla="*/ 18580 h 98"/>
                  <a:gd name="T90" fmla="*/ 69834 w 200"/>
                  <a:gd name="T91" fmla="*/ 20378 h 98"/>
                  <a:gd name="T92" fmla="*/ 68992 w 200"/>
                  <a:gd name="T93" fmla="*/ 22177 h 98"/>
                  <a:gd name="T94" fmla="*/ 68151 w 200"/>
                  <a:gd name="T95" fmla="*/ 23375 h 98"/>
                  <a:gd name="T96" fmla="*/ 67730 w 200"/>
                  <a:gd name="T97" fmla="*/ 24574 h 98"/>
                  <a:gd name="T98" fmla="*/ 66048 w 200"/>
                  <a:gd name="T99" fmla="*/ 26972 h 98"/>
                  <a:gd name="T100" fmla="*/ 65627 w 200"/>
                  <a:gd name="T101" fmla="*/ 28170 h 98"/>
                  <a:gd name="T102" fmla="*/ 65627 w 200"/>
                  <a:gd name="T103" fmla="*/ 29369 h 98"/>
                  <a:gd name="T104" fmla="*/ 66048 w 200"/>
                  <a:gd name="T105" fmla="*/ 29968 h 98"/>
                  <a:gd name="T106" fmla="*/ 66889 w 200"/>
                  <a:gd name="T107" fmla="*/ 29968 h 98"/>
                  <a:gd name="T108" fmla="*/ 68572 w 200"/>
                  <a:gd name="T109" fmla="*/ 30568 h 98"/>
                  <a:gd name="T110" fmla="*/ 74461 w 200"/>
                  <a:gd name="T111" fmla="*/ 31766 h 98"/>
                  <a:gd name="T112" fmla="*/ 84137 w 200"/>
                  <a:gd name="T113" fmla="*/ 32965 h 9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00" h="98">
                    <a:moveTo>
                      <a:pt x="200" y="55"/>
                    </a:moveTo>
                    <a:lnTo>
                      <a:pt x="195" y="56"/>
                    </a:lnTo>
                    <a:lnTo>
                      <a:pt x="186" y="60"/>
                    </a:lnTo>
                    <a:lnTo>
                      <a:pt x="177" y="65"/>
                    </a:lnTo>
                    <a:lnTo>
                      <a:pt x="166" y="73"/>
                    </a:lnTo>
                    <a:lnTo>
                      <a:pt x="155" y="80"/>
                    </a:lnTo>
                    <a:lnTo>
                      <a:pt x="145" y="87"/>
                    </a:lnTo>
                    <a:lnTo>
                      <a:pt x="137" y="93"/>
                    </a:lnTo>
                    <a:lnTo>
                      <a:pt x="133" y="98"/>
                    </a:lnTo>
                    <a:lnTo>
                      <a:pt x="127" y="98"/>
                    </a:lnTo>
                    <a:lnTo>
                      <a:pt x="122" y="98"/>
                    </a:lnTo>
                    <a:lnTo>
                      <a:pt x="116" y="97"/>
                    </a:lnTo>
                    <a:lnTo>
                      <a:pt x="111" y="95"/>
                    </a:lnTo>
                    <a:lnTo>
                      <a:pt x="106" y="93"/>
                    </a:lnTo>
                    <a:lnTo>
                      <a:pt x="103" y="88"/>
                    </a:lnTo>
                    <a:lnTo>
                      <a:pt x="101" y="82"/>
                    </a:lnTo>
                    <a:lnTo>
                      <a:pt x="100" y="74"/>
                    </a:lnTo>
                    <a:lnTo>
                      <a:pt x="91" y="80"/>
                    </a:lnTo>
                    <a:lnTo>
                      <a:pt x="82" y="86"/>
                    </a:lnTo>
                    <a:lnTo>
                      <a:pt x="78" y="90"/>
                    </a:lnTo>
                    <a:lnTo>
                      <a:pt x="72" y="93"/>
                    </a:lnTo>
                    <a:lnTo>
                      <a:pt x="67" y="96"/>
                    </a:lnTo>
                    <a:lnTo>
                      <a:pt x="60" y="98"/>
                    </a:lnTo>
                    <a:lnTo>
                      <a:pt x="39" y="98"/>
                    </a:lnTo>
                    <a:lnTo>
                      <a:pt x="34" y="98"/>
                    </a:lnTo>
                    <a:lnTo>
                      <a:pt x="28" y="95"/>
                    </a:lnTo>
                    <a:lnTo>
                      <a:pt x="22" y="92"/>
                    </a:lnTo>
                    <a:lnTo>
                      <a:pt x="15" y="89"/>
                    </a:lnTo>
                    <a:lnTo>
                      <a:pt x="9" y="85"/>
                    </a:lnTo>
                    <a:lnTo>
                      <a:pt x="4" y="81"/>
                    </a:lnTo>
                    <a:lnTo>
                      <a:pt x="1" y="77"/>
                    </a:lnTo>
                    <a:lnTo>
                      <a:pt x="0" y="74"/>
                    </a:lnTo>
                    <a:lnTo>
                      <a:pt x="5" y="71"/>
                    </a:lnTo>
                    <a:lnTo>
                      <a:pt x="10" y="67"/>
                    </a:lnTo>
                    <a:lnTo>
                      <a:pt x="14" y="60"/>
                    </a:lnTo>
                    <a:lnTo>
                      <a:pt x="20" y="53"/>
                    </a:lnTo>
                    <a:lnTo>
                      <a:pt x="23" y="45"/>
                    </a:lnTo>
                    <a:lnTo>
                      <a:pt x="27" y="37"/>
                    </a:lnTo>
                    <a:lnTo>
                      <a:pt x="30" y="28"/>
                    </a:lnTo>
                    <a:lnTo>
                      <a:pt x="33" y="19"/>
                    </a:lnTo>
                    <a:lnTo>
                      <a:pt x="66" y="14"/>
                    </a:lnTo>
                    <a:lnTo>
                      <a:pt x="103" y="9"/>
                    </a:lnTo>
                    <a:lnTo>
                      <a:pt x="145" y="4"/>
                    </a:lnTo>
                    <a:lnTo>
                      <a:pt x="193" y="0"/>
                    </a:lnTo>
                    <a:lnTo>
                      <a:pt x="166" y="31"/>
                    </a:lnTo>
                    <a:lnTo>
                      <a:pt x="166" y="34"/>
                    </a:lnTo>
                    <a:lnTo>
                      <a:pt x="164" y="37"/>
                    </a:lnTo>
                    <a:lnTo>
                      <a:pt x="162" y="39"/>
                    </a:lnTo>
                    <a:lnTo>
                      <a:pt x="161" y="41"/>
                    </a:lnTo>
                    <a:lnTo>
                      <a:pt x="157" y="45"/>
                    </a:lnTo>
                    <a:lnTo>
                      <a:pt x="156" y="47"/>
                    </a:lnTo>
                    <a:lnTo>
                      <a:pt x="156" y="49"/>
                    </a:lnTo>
                    <a:lnTo>
                      <a:pt x="157" y="50"/>
                    </a:lnTo>
                    <a:lnTo>
                      <a:pt x="159" y="50"/>
                    </a:lnTo>
                    <a:lnTo>
                      <a:pt x="163" y="51"/>
                    </a:lnTo>
                    <a:lnTo>
                      <a:pt x="177" y="53"/>
                    </a:lnTo>
                    <a:lnTo>
                      <a:pt x="200" y="5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Freeform 230">
                <a:extLst>
                  <a:ext uri="{FF2B5EF4-FFF2-40B4-BE49-F238E27FC236}">
                    <a16:creationId xmlns:a16="http://schemas.microsoft.com/office/drawing/2014/main" id="{6585BFAF-C078-A555-AF7F-5DECF291D8C4}"/>
                  </a:ext>
                </a:extLst>
              </p:cNvPr>
              <p:cNvSpPr>
                <a:spLocks/>
              </p:cNvSpPr>
              <p:nvPr>
                <p:custDataLst>
                  <p:tags r:id="rId40"/>
                </p:custDataLst>
              </p:nvPr>
            </p:nvSpPr>
            <p:spPr bwMode="auto">
              <a:xfrm>
                <a:off x="2832943" y="2391370"/>
                <a:ext cx="84138" cy="73025"/>
              </a:xfrm>
              <a:custGeom>
                <a:avLst/>
                <a:gdLst>
                  <a:gd name="T0" fmla="*/ 0 w 186"/>
                  <a:gd name="T1" fmla="*/ 57597 h 142"/>
                  <a:gd name="T2" fmla="*/ 905 w 186"/>
                  <a:gd name="T3" fmla="*/ 59654 h 142"/>
                  <a:gd name="T4" fmla="*/ 1357 w 186"/>
                  <a:gd name="T5" fmla="*/ 55026 h 142"/>
                  <a:gd name="T6" fmla="*/ 1357 w 186"/>
                  <a:gd name="T7" fmla="*/ 47826 h 142"/>
                  <a:gd name="T8" fmla="*/ 4071 w 186"/>
                  <a:gd name="T9" fmla="*/ 42169 h 142"/>
                  <a:gd name="T10" fmla="*/ 7690 w 186"/>
                  <a:gd name="T11" fmla="*/ 35484 h 142"/>
                  <a:gd name="T12" fmla="*/ 9047 w 186"/>
                  <a:gd name="T13" fmla="*/ 28799 h 142"/>
                  <a:gd name="T14" fmla="*/ 10404 w 186"/>
                  <a:gd name="T15" fmla="*/ 23656 h 142"/>
                  <a:gd name="T16" fmla="*/ 12666 w 186"/>
                  <a:gd name="T17" fmla="*/ 19028 h 142"/>
                  <a:gd name="T18" fmla="*/ 15832 w 186"/>
                  <a:gd name="T19" fmla="*/ 16456 h 142"/>
                  <a:gd name="T20" fmla="*/ 18547 w 186"/>
                  <a:gd name="T21" fmla="*/ 19542 h 142"/>
                  <a:gd name="T22" fmla="*/ 19451 w 186"/>
                  <a:gd name="T23" fmla="*/ 25199 h 142"/>
                  <a:gd name="T24" fmla="*/ 21261 w 186"/>
                  <a:gd name="T25" fmla="*/ 29827 h 142"/>
                  <a:gd name="T26" fmla="*/ 24880 w 186"/>
                  <a:gd name="T27" fmla="*/ 33427 h 142"/>
                  <a:gd name="T28" fmla="*/ 39355 w 186"/>
                  <a:gd name="T29" fmla="*/ 34455 h 142"/>
                  <a:gd name="T30" fmla="*/ 35736 w 186"/>
                  <a:gd name="T31" fmla="*/ 21085 h 142"/>
                  <a:gd name="T32" fmla="*/ 31212 w 186"/>
                  <a:gd name="T33" fmla="*/ 18513 h 142"/>
                  <a:gd name="T34" fmla="*/ 28498 w 186"/>
                  <a:gd name="T35" fmla="*/ 15428 h 142"/>
                  <a:gd name="T36" fmla="*/ 27594 w 186"/>
                  <a:gd name="T37" fmla="*/ 11828 h 142"/>
                  <a:gd name="T38" fmla="*/ 31665 w 186"/>
                  <a:gd name="T39" fmla="*/ 8742 h 142"/>
                  <a:gd name="T40" fmla="*/ 39355 w 186"/>
                  <a:gd name="T41" fmla="*/ 7200 h 142"/>
                  <a:gd name="T42" fmla="*/ 44331 w 186"/>
                  <a:gd name="T43" fmla="*/ 5143 h 142"/>
                  <a:gd name="T44" fmla="*/ 50211 w 186"/>
                  <a:gd name="T45" fmla="*/ 3086 h 142"/>
                  <a:gd name="T46" fmla="*/ 58806 w 186"/>
                  <a:gd name="T47" fmla="*/ 1543 h 142"/>
                  <a:gd name="T48" fmla="*/ 66496 w 186"/>
                  <a:gd name="T49" fmla="*/ 514 h 142"/>
                  <a:gd name="T50" fmla="*/ 71924 w 186"/>
                  <a:gd name="T51" fmla="*/ 1029 h 142"/>
                  <a:gd name="T52" fmla="*/ 79614 w 186"/>
                  <a:gd name="T53" fmla="*/ 514 h 142"/>
                  <a:gd name="T54" fmla="*/ 82781 w 186"/>
                  <a:gd name="T55" fmla="*/ 5143 h 142"/>
                  <a:gd name="T56" fmla="*/ 80519 w 186"/>
                  <a:gd name="T57" fmla="*/ 13371 h 142"/>
                  <a:gd name="T58" fmla="*/ 76448 w 186"/>
                  <a:gd name="T59" fmla="*/ 20570 h 142"/>
                  <a:gd name="T60" fmla="*/ 71924 w 186"/>
                  <a:gd name="T61" fmla="*/ 26227 h 142"/>
                  <a:gd name="T62" fmla="*/ 70115 w 186"/>
                  <a:gd name="T63" fmla="*/ 32398 h 142"/>
                  <a:gd name="T64" fmla="*/ 69210 w 186"/>
                  <a:gd name="T65" fmla="*/ 39084 h 142"/>
                  <a:gd name="T66" fmla="*/ 54283 w 186"/>
                  <a:gd name="T67" fmla="*/ 73025 h 142"/>
                  <a:gd name="T68" fmla="*/ 36188 w 186"/>
                  <a:gd name="T69" fmla="*/ 62740 h 142"/>
                  <a:gd name="T70" fmla="*/ 15832 w 186"/>
                  <a:gd name="T71" fmla="*/ 60168 h 142"/>
                  <a:gd name="T72" fmla="*/ 3619 w 186"/>
                  <a:gd name="T73" fmla="*/ 58111 h 1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86" h="142">
                    <a:moveTo>
                      <a:pt x="0" y="111"/>
                    </a:moveTo>
                    <a:lnTo>
                      <a:pt x="0" y="112"/>
                    </a:lnTo>
                    <a:lnTo>
                      <a:pt x="1" y="114"/>
                    </a:lnTo>
                    <a:lnTo>
                      <a:pt x="2" y="116"/>
                    </a:lnTo>
                    <a:lnTo>
                      <a:pt x="7" y="117"/>
                    </a:lnTo>
                    <a:lnTo>
                      <a:pt x="3" y="107"/>
                    </a:lnTo>
                    <a:lnTo>
                      <a:pt x="2" y="99"/>
                    </a:lnTo>
                    <a:lnTo>
                      <a:pt x="3" y="93"/>
                    </a:lnTo>
                    <a:lnTo>
                      <a:pt x="6" y="87"/>
                    </a:lnTo>
                    <a:lnTo>
                      <a:pt x="9" y="82"/>
                    </a:lnTo>
                    <a:lnTo>
                      <a:pt x="13" y="76"/>
                    </a:lnTo>
                    <a:lnTo>
                      <a:pt x="17" y="69"/>
                    </a:lnTo>
                    <a:lnTo>
                      <a:pt x="20" y="61"/>
                    </a:lnTo>
                    <a:lnTo>
                      <a:pt x="20" y="56"/>
                    </a:lnTo>
                    <a:lnTo>
                      <a:pt x="21" y="51"/>
                    </a:lnTo>
                    <a:lnTo>
                      <a:pt x="23" y="46"/>
                    </a:lnTo>
                    <a:lnTo>
                      <a:pt x="25" y="42"/>
                    </a:lnTo>
                    <a:lnTo>
                      <a:pt x="28" y="37"/>
                    </a:lnTo>
                    <a:lnTo>
                      <a:pt x="31" y="34"/>
                    </a:lnTo>
                    <a:lnTo>
                      <a:pt x="35" y="32"/>
                    </a:lnTo>
                    <a:lnTo>
                      <a:pt x="40" y="31"/>
                    </a:lnTo>
                    <a:lnTo>
                      <a:pt x="41" y="38"/>
                    </a:lnTo>
                    <a:lnTo>
                      <a:pt x="41" y="43"/>
                    </a:lnTo>
                    <a:lnTo>
                      <a:pt x="43" y="49"/>
                    </a:lnTo>
                    <a:lnTo>
                      <a:pt x="45" y="54"/>
                    </a:lnTo>
                    <a:lnTo>
                      <a:pt x="47" y="58"/>
                    </a:lnTo>
                    <a:lnTo>
                      <a:pt x="51" y="62"/>
                    </a:lnTo>
                    <a:lnTo>
                      <a:pt x="55" y="65"/>
                    </a:lnTo>
                    <a:lnTo>
                      <a:pt x="59" y="67"/>
                    </a:lnTo>
                    <a:lnTo>
                      <a:pt x="87" y="67"/>
                    </a:lnTo>
                    <a:lnTo>
                      <a:pt x="87" y="43"/>
                    </a:lnTo>
                    <a:lnTo>
                      <a:pt x="79" y="41"/>
                    </a:lnTo>
                    <a:lnTo>
                      <a:pt x="74" y="38"/>
                    </a:lnTo>
                    <a:lnTo>
                      <a:pt x="69" y="36"/>
                    </a:lnTo>
                    <a:lnTo>
                      <a:pt x="66" y="33"/>
                    </a:lnTo>
                    <a:lnTo>
                      <a:pt x="63" y="30"/>
                    </a:lnTo>
                    <a:lnTo>
                      <a:pt x="62" y="27"/>
                    </a:lnTo>
                    <a:lnTo>
                      <a:pt x="61" y="23"/>
                    </a:lnTo>
                    <a:lnTo>
                      <a:pt x="59" y="18"/>
                    </a:lnTo>
                    <a:lnTo>
                      <a:pt x="70" y="17"/>
                    </a:lnTo>
                    <a:lnTo>
                      <a:pt x="79" y="16"/>
                    </a:lnTo>
                    <a:lnTo>
                      <a:pt x="87" y="14"/>
                    </a:lnTo>
                    <a:lnTo>
                      <a:pt x="92" y="12"/>
                    </a:lnTo>
                    <a:lnTo>
                      <a:pt x="98" y="10"/>
                    </a:lnTo>
                    <a:lnTo>
                      <a:pt x="103" y="8"/>
                    </a:lnTo>
                    <a:lnTo>
                      <a:pt x="111" y="6"/>
                    </a:lnTo>
                    <a:lnTo>
                      <a:pt x="120" y="6"/>
                    </a:lnTo>
                    <a:lnTo>
                      <a:pt x="130" y="3"/>
                    </a:lnTo>
                    <a:lnTo>
                      <a:pt x="140" y="0"/>
                    </a:lnTo>
                    <a:lnTo>
                      <a:pt x="147" y="1"/>
                    </a:lnTo>
                    <a:lnTo>
                      <a:pt x="154" y="2"/>
                    </a:lnTo>
                    <a:lnTo>
                      <a:pt x="159" y="2"/>
                    </a:lnTo>
                    <a:lnTo>
                      <a:pt x="165" y="2"/>
                    </a:lnTo>
                    <a:lnTo>
                      <a:pt x="176" y="1"/>
                    </a:lnTo>
                    <a:lnTo>
                      <a:pt x="186" y="0"/>
                    </a:lnTo>
                    <a:lnTo>
                      <a:pt x="183" y="10"/>
                    </a:lnTo>
                    <a:lnTo>
                      <a:pt x="181" y="19"/>
                    </a:lnTo>
                    <a:lnTo>
                      <a:pt x="178" y="26"/>
                    </a:lnTo>
                    <a:lnTo>
                      <a:pt x="176" y="32"/>
                    </a:lnTo>
                    <a:lnTo>
                      <a:pt x="169" y="40"/>
                    </a:lnTo>
                    <a:lnTo>
                      <a:pt x="165" y="45"/>
                    </a:lnTo>
                    <a:lnTo>
                      <a:pt x="159" y="51"/>
                    </a:lnTo>
                    <a:lnTo>
                      <a:pt x="156" y="58"/>
                    </a:lnTo>
                    <a:lnTo>
                      <a:pt x="155" y="63"/>
                    </a:lnTo>
                    <a:lnTo>
                      <a:pt x="154" y="69"/>
                    </a:lnTo>
                    <a:lnTo>
                      <a:pt x="153" y="76"/>
                    </a:lnTo>
                    <a:lnTo>
                      <a:pt x="153" y="86"/>
                    </a:lnTo>
                    <a:lnTo>
                      <a:pt x="120" y="142"/>
                    </a:lnTo>
                    <a:lnTo>
                      <a:pt x="93" y="123"/>
                    </a:lnTo>
                    <a:lnTo>
                      <a:pt x="80" y="122"/>
                    </a:lnTo>
                    <a:lnTo>
                      <a:pt x="52" y="119"/>
                    </a:lnTo>
                    <a:lnTo>
                      <a:pt x="35" y="117"/>
                    </a:lnTo>
                    <a:lnTo>
                      <a:pt x="20" y="115"/>
                    </a:lnTo>
                    <a:lnTo>
                      <a:pt x="8" y="113"/>
                    </a:lnTo>
                    <a:lnTo>
                      <a:pt x="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0" name="Freeform 231">
                <a:extLst>
                  <a:ext uri="{FF2B5EF4-FFF2-40B4-BE49-F238E27FC236}">
                    <a16:creationId xmlns:a16="http://schemas.microsoft.com/office/drawing/2014/main" id="{8358BD92-480C-330E-6339-30898D9C805E}"/>
                  </a:ext>
                </a:extLst>
              </p:cNvPr>
              <p:cNvSpPr>
                <a:spLocks/>
              </p:cNvSpPr>
              <p:nvPr>
                <p:custDataLst>
                  <p:tags r:id="rId41"/>
                </p:custDataLst>
              </p:nvPr>
            </p:nvSpPr>
            <p:spPr bwMode="auto">
              <a:xfrm>
                <a:off x="2813893" y="2454870"/>
                <a:ext cx="84138" cy="57150"/>
              </a:xfrm>
              <a:custGeom>
                <a:avLst/>
                <a:gdLst>
                  <a:gd name="T0" fmla="*/ 84138 w 192"/>
                  <a:gd name="T1" fmla="*/ 33201 h 105"/>
                  <a:gd name="T2" fmla="*/ 82823 w 192"/>
                  <a:gd name="T3" fmla="*/ 33746 h 105"/>
                  <a:gd name="T4" fmla="*/ 80632 w 192"/>
                  <a:gd name="T5" fmla="*/ 34290 h 105"/>
                  <a:gd name="T6" fmla="*/ 78879 w 192"/>
                  <a:gd name="T7" fmla="*/ 34834 h 105"/>
                  <a:gd name="T8" fmla="*/ 77565 w 192"/>
                  <a:gd name="T9" fmla="*/ 36467 h 105"/>
                  <a:gd name="T10" fmla="*/ 73621 w 192"/>
                  <a:gd name="T11" fmla="*/ 39189 h 105"/>
                  <a:gd name="T12" fmla="*/ 70115 w 192"/>
                  <a:gd name="T13" fmla="*/ 42999 h 105"/>
                  <a:gd name="T14" fmla="*/ 67486 w 192"/>
                  <a:gd name="T15" fmla="*/ 46809 h 105"/>
                  <a:gd name="T16" fmla="*/ 64418 w 192"/>
                  <a:gd name="T17" fmla="*/ 50619 h 105"/>
                  <a:gd name="T18" fmla="*/ 62665 w 192"/>
                  <a:gd name="T19" fmla="*/ 53884 h 105"/>
                  <a:gd name="T20" fmla="*/ 60912 w 192"/>
                  <a:gd name="T21" fmla="*/ 57150 h 105"/>
                  <a:gd name="T22" fmla="*/ 52586 w 192"/>
                  <a:gd name="T23" fmla="*/ 52796 h 105"/>
                  <a:gd name="T24" fmla="*/ 44698 w 192"/>
                  <a:gd name="T25" fmla="*/ 48441 h 105"/>
                  <a:gd name="T26" fmla="*/ 37687 w 192"/>
                  <a:gd name="T27" fmla="*/ 43543 h 105"/>
                  <a:gd name="T28" fmla="*/ 30237 w 192"/>
                  <a:gd name="T29" fmla="*/ 38644 h 105"/>
                  <a:gd name="T30" fmla="*/ 23226 w 192"/>
                  <a:gd name="T31" fmla="*/ 33201 h 105"/>
                  <a:gd name="T32" fmla="*/ 15776 w 192"/>
                  <a:gd name="T33" fmla="*/ 28847 h 105"/>
                  <a:gd name="T34" fmla="*/ 8326 w 192"/>
                  <a:gd name="T35" fmla="*/ 23949 h 105"/>
                  <a:gd name="T36" fmla="*/ 0 w 192"/>
                  <a:gd name="T37" fmla="*/ 20139 h 105"/>
                  <a:gd name="T38" fmla="*/ 0 w 192"/>
                  <a:gd name="T39" fmla="*/ 7076 h 105"/>
                  <a:gd name="T40" fmla="*/ 3068 w 192"/>
                  <a:gd name="T41" fmla="*/ 3810 h 105"/>
                  <a:gd name="T42" fmla="*/ 7012 w 192"/>
                  <a:gd name="T43" fmla="*/ 2177 h 105"/>
                  <a:gd name="T44" fmla="*/ 12708 w 192"/>
                  <a:gd name="T45" fmla="*/ 544 h 105"/>
                  <a:gd name="T46" fmla="*/ 17529 w 192"/>
                  <a:gd name="T47" fmla="*/ 0 h 105"/>
                  <a:gd name="T48" fmla="*/ 26293 w 192"/>
                  <a:gd name="T49" fmla="*/ 1089 h 105"/>
                  <a:gd name="T50" fmla="*/ 40754 w 192"/>
                  <a:gd name="T51" fmla="*/ 2721 h 105"/>
                  <a:gd name="T52" fmla="*/ 48642 w 192"/>
                  <a:gd name="T53" fmla="*/ 3810 h 105"/>
                  <a:gd name="T54" fmla="*/ 56092 w 192"/>
                  <a:gd name="T55" fmla="*/ 3810 h 105"/>
                  <a:gd name="T56" fmla="*/ 62665 w 192"/>
                  <a:gd name="T57" fmla="*/ 3810 h 105"/>
                  <a:gd name="T58" fmla="*/ 67047 w 192"/>
                  <a:gd name="T59" fmla="*/ 3266 h 105"/>
                  <a:gd name="T60" fmla="*/ 67924 w 192"/>
                  <a:gd name="T61" fmla="*/ 5987 h 105"/>
                  <a:gd name="T62" fmla="*/ 69677 w 192"/>
                  <a:gd name="T63" fmla="*/ 9253 h 105"/>
                  <a:gd name="T64" fmla="*/ 70553 w 192"/>
                  <a:gd name="T65" fmla="*/ 10886 h 105"/>
                  <a:gd name="T66" fmla="*/ 71868 w 192"/>
                  <a:gd name="T67" fmla="*/ 12519 h 105"/>
                  <a:gd name="T68" fmla="*/ 72306 w 192"/>
                  <a:gd name="T69" fmla="*/ 14696 h 105"/>
                  <a:gd name="T70" fmla="*/ 72744 w 192"/>
                  <a:gd name="T71" fmla="*/ 16873 h 105"/>
                  <a:gd name="T72" fmla="*/ 74497 w 192"/>
                  <a:gd name="T73" fmla="*/ 17417 h 105"/>
                  <a:gd name="T74" fmla="*/ 77565 w 192"/>
                  <a:gd name="T75" fmla="*/ 17961 h 105"/>
                  <a:gd name="T76" fmla="*/ 78879 w 192"/>
                  <a:gd name="T77" fmla="*/ 18506 h 105"/>
                  <a:gd name="T78" fmla="*/ 80194 w 192"/>
                  <a:gd name="T79" fmla="*/ 18506 h 105"/>
                  <a:gd name="T80" fmla="*/ 82385 w 192"/>
                  <a:gd name="T81" fmla="*/ 17961 h 105"/>
                  <a:gd name="T82" fmla="*/ 84138 w 192"/>
                  <a:gd name="T83" fmla="*/ 16873 h 105"/>
                  <a:gd name="T84" fmla="*/ 84138 w 192"/>
                  <a:gd name="T85" fmla="*/ 33201 h 10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92" h="105">
                    <a:moveTo>
                      <a:pt x="192" y="61"/>
                    </a:moveTo>
                    <a:lnTo>
                      <a:pt x="189" y="62"/>
                    </a:lnTo>
                    <a:lnTo>
                      <a:pt x="184" y="63"/>
                    </a:lnTo>
                    <a:lnTo>
                      <a:pt x="180" y="64"/>
                    </a:lnTo>
                    <a:lnTo>
                      <a:pt x="177" y="67"/>
                    </a:lnTo>
                    <a:lnTo>
                      <a:pt x="168" y="72"/>
                    </a:lnTo>
                    <a:lnTo>
                      <a:pt x="160" y="79"/>
                    </a:lnTo>
                    <a:lnTo>
                      <a:pt x="154" y="86"/>
                    </a:lnTo>
                    <a:lnTo>
                      <a:pt x="147" y="93"/>
                    </a:lnTo>
                    <a:lnTo>
                      <a:pt x="143" y="99"/>
                    </a:lnTo>
                    <a:lnTo>
                      <a:pt x="139" y="105"/>
                    </a:lnTo>
                    <a:lnTo>
                      <a:pt x="120" y="97"/>
                    </a:lnTo>
                    <a:lnTo>
                      <a:pt x="102" y="89"/>
                    </a:lnTo>
                    <a:lnTo>
                      <a:pt x="86" y="80"/>
                    </a:lnTo>
                    <a:lnTo>
                      <a:pt x="69" y="71"/>
                    </a:lnTo>
                    <a:lnTo>
                      <a:pt x="53" y="61"/>
                    </a:lnTo>
                    <a:lnTo>
                      <a:pt x="36" y="53"/>
                    </a:lnTo>
                    <a:lnTo>
                      <a:pt x="19" y="44"/>
                    </a:lnTo>
                    <a:lnTo>
                      <a:pt x="0" y="37"/>
                    </a:lnTo>
                    <a:lnTo>
                      <a:pt x="0" y="13"/>
                    </a:lnTo>
                    <a:lnTo>
                      <a:pt x="7" y="7"/>
                    </a:lnTo>
                    <a:lnTo>
                      <a:pt x="16" y="4"/>
                    </a:lnTo>
                    <a:lnTo>
                      <a:pt x="29" y="1"/>
                    </a:lnTo>
                    <a:lnTo>
                      <a:pt x="40" y="0"/>
                    </a:lnTo>
                    <a:lnTo>
                      <a:pt x="60" y="2"/>
                    </a:lnTo>
                    <a:lnTo>
                      <a:pt x="93" y="5"/>
                    </a:lnTo>
                    <a:lnTo>
                      <a:pt x="111" y="7"/>
                    </a:lnTo>
                    <a:lnTo>
                      <a:pt x="128" y="7"/>
                    </a:lnTo>
                    <a:lnTo>
                      <a:pt x="143" y="7"/>
                    </a:lnTo>
                    <a:lnTo>
                      <a:pt x="153" y="6"/>
                    </a:lnTo>
                    <a:lnTo>
                      <a:pt x="155" y="11"/>
                    </a:lnTo>
                    <a:lnTo>
                      <a:pt x="159" y="17"/>
                    </a:lnTo>
                    <a:lnTo>
                      <a:pt x="161" y="20"/>
                    </a:lnTo>
                    <a:lnTo>
                      <a:pt x="164" y="23"/>
                    </a:lnTo>
                    <a:lnTo>
                      <a:pt x="165" y="27"/>
                    </a:lnTo>
                    <a:lnTo>
                      <a:pt x="166" y="31"/>
                    </a:lnTo>
                    <a:lnTo>
                      <a:pt x="170" y="32"/>
                    </a:lnTo>
                    <a:lnTo>
                      <a:pt x="177" y="33"/>
                    </a:lnTo>
                    <a:lnTo>
                      <a:pt x="180" y="34"/>
                    </a:lnTo>
                    <a:lnTo>
                      <a:pt x="183" y="34"/>
                    </a:lnTo>
                    <a:lnTo>
                      <a:pt x="188" y="33"/>
                    </a:lnTo>
                    <a:lnTo>
                      <a:pt x="192" y="31"/>
                    </a:lnTo>
                    <a:lnTo>
                      <a:pt x="192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Freeform 232">
                <a:extLst>
                  <a:ext uri="{FF2B5EF4-FFF2-40B4-BE49-F238E27FC236}">
                    <a16:creationId xmlns:a16="http://schemas.microsoft.com/office/drawing/2014/main" id="{DC7D8EA9-5D7A-37CD-2B37-36903157969B}"/>
                  </a:ext>
                </a:extLst>
              </p:cNvPr>
              <p:cNvSpPr>
                <a:spLocks/>
              </p:cNvSpPr>
              <p:nvPr>
                <p:custDataLst>
                  <p:tags r:id="rId42"/>
                </p:custDataLst>
              </p:nvPr>
            </p:nvSpPr>
            <p:spPr bwMode="auto">
              <a:xfrm>
                <a:off x="3574306" y="3008908"/>
                <a:ext cx="33337" cy="131762"/>
              </a:xfrm>
              <a:custGeom>
                <a:avLst/>
                <a:gdLst>
                  <a:gd name="T0" fmla="*/ 13752 w 80"/>
                  <a:gd name="T1" fmla="*/ 0 h 254"/>
                  <a:gd name="T2" fmla="*/ 15418 w 80"/>
                  <a:gd name="T3" fmla="*/ 1037 h 254"/>
                  <a:gd name="T4" fmla="*/ 16669 w 80"/>
                  <a:gd name="T5" fmla="*/ 2075 h 254"/>
                  <a:gd name="T6" fmla="*/ 17919 w 80"/>
                  <a:gd name="T7" fmla="*/ 3631 h 254"/>
                  <a:gd name="T8" fmla="*/ 19169 w 80"/>
                  <a:gd name="T9" fmla="*/ 5187 h 254"/>
                  <a:gd name="T10" fmla="*/ 21669 w 80"/>
                  <a:gd name="T11" fmla="*/ 9337 h 254"/>
                  <a:gd name="T12" fmla="*/ 23336 w 80"/>
                  <a:gd name="T13" fmla="*/ 12969 h 254"/>
                  <a:gd name="T14" fmla="*/ 25836 w 80"/>
                  <a:gd name="T15" fmla="*/ 16600 h 254"/>
                  <a:gd name="T16" fmla="*/ 27920 w 80"/>
                  <a:gd name="T17" fmla="*/ 19712 h 254"/>
                  <a:gd name="T18" fmla="*/ 29170 w 80"/>
                  <a:gd name="T19" fmla="*/ 20750 h 254"/>
                  <a:gd name="T20" fmla="*/ 30420 w 80"/>
                  <a:gd name="T21" fmla="*/ 21787 h 254"/>
                  <a:gd name="T22" fmla="*/ 31670 w 80"/>
                  <a:gd name="T23" fmla="*/ 22306 h 254"/>
                  <a:gd name="T24" fmla="*/ 33337 w 80"/>
                  <a:gd name="T25" fmla="*/ 22825 h 254"/>
                  <a:gd name="T26" fmla="*/ 33337 w 80"/>
                  <a:gd name="T27" fmla="*/ 27494 h 254"/>
                  <a:gd name="T28" fmla="*/ 33337 w 80"/>
                  <a:gd name="T29" fmla="*/ 32162 h 254"/>
                  <a:gd name="T30" fmla="*/ 22086 w 80"/>
                  <a:gd name="T31" fmla="*/ 131762 h 254"/>
                  <a:gd name="T32" fmla="*/ 0 w 80"/>
                  <a:gd name="T33" fmla="*/ 48244 h 254"/>
                  <a:gd name="T34" fmla="*/ 1667 w 80"/>
                  <a:gd name="T35" fmla="*/ 45650 h 254"/>
                  <a:gd name="T36" fmla="*/ 4584 w 80"/>
                  <a:gd name="T37" fmla="*/ 36831 h 254"/>
                  <a:gd name="T38" fmla="*/ 7084 w 80"/>
                  <a:gd name="T39" fmla="*/ 29569 h 254"/>
                  <a:gd name="T40" fmla="*/ 9168 w 80"/>
                  <a:gd name="T41" fmla="*/ 21269 h 254"/>
                  <a:gd name="T42" fmla="*/ 11668 w 80"/>
                  <a:gd name="T43" fmla="*/ 11931 h 254"/>
                  <a:gd name="T44" fmla="*/ 13752 w 80"/>
                  <a:gd name="T45" fmla="*/ 0 h 25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0" h="254">
                    <a:moveTo>
                      <a:pt x="33" y="0"/>
                    </a:moveTo>
                    <a:lnTo>
                      <a:pt x="37" y="2"/>
                    </a:lnTo>
                    <a:lnTo>
                      <a:pt x="40" y="4"/>
                    </a:lnTo>
                    <a:lnTo>
                      <a:pt x="43" y="7"/>
                    </a:lnTo>
                    <a:lnTo>
                      <a:pt x="46" y="10"/>
                    </a:lnTo>
                    <a:lnTo>
                      <a:pt x="52" y="18"/>
                    </a:lnTo>
                    <a:lnTo>
                      <a:pt x="56" y="25"/>
                    </a:lnTo>
                    <a:lnTo>
                      <a:pt x="62" y="32"/>
                    </a:lnTo>
                    <a:lnTo>
                      <a:pt x="67" y="38"/>
                    </a:lnTo>
                    <a:lnTo>
                      <a:pt x="70" y="40"/>
                    </a:lnTo>
                    <a:lnTo>
                      <a:pt x="73" y="42"/>
                    </a:lnTo>
                    <a:lnTo>
                      <a:pt x="76" y="43"/>
                    </a:lnTo>
                    <a:lnTo>
                      <a:pt x="80" y="44"/>
                    </a:lnTo>
                    <a:lnTo>
                      <a:pt x="80" y="53"/>
                    </a:lnTo>
                    <a:lnTo>
                      <a:pt x="80" y="62"/>
                    </a:lnTo>
                    <a:lnTo>
                      <a:pt x="53" y="254"/>
                    </a:lnTo>
                    <a:lnTo>
                      <a:pt x="0" y="93"/>
                    </a:lnTo>
                    <a:lnTo>
                      <a:pt x="4" y="88"/>
                    </a:lnTo>
                    <a:lnTo>
                      <a:pt x="11" y="71"/>
                    </a:lnTo>
                    <a:lnTo>
                      <a:pt x="17" y="57"/>
                    </a:lnTo>
                    <a:lnTo>
                      <a:pt x="22" y="41"/>
                    </a:lnTo>
                    <a:lnTo>
                      <a:pt x="28" y="23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2" name="Freeform 233">
                <a:extLst>
                  <a:ext uri="{FF2B5EF4-FFF2-40B4-BE49-F238E27FC236}">
                    <a16:creationId xmlns:a16="http://schemas.microsoft.com/office/drawing/2014/main" id="{3AF7801A-191F-FBB6-2AD9-07290B35C00C}"/>
                  </a:ext>
                </a:extLst>
              </p:cNvPr>
              <p:cNvSpPr>
                <a:spLocks/>
              </p:cNvSpPr>
              <p:nvPr>
                <p:custDataLst>
                  <p:tags r:id="rId43"/>
                </p:custDataLst>
              </p:nvPr>
            </p:nvSpPr>
            <p:spPr bwMode="auto">
              <a:xfrm>
                <a:off x="3523506" y="3061295"/>
                <a:ext cx="69850" cy="130175"/>
              </a:xfrm>
              <a:custGeom>
                <a:avLst/>
                <a:gdLst>
                  <a:gd name="T0" fmla="*/ 47682 w 167"/>
                  <a:gd name="T1" fmla="*/ 0 h 259"/>
                  <a:gd name="T2" fmla="*/ 69850 w 167"/>
                  <a:gd name="T3" fmla="*/ 77904 h 259"/>
                  <a:gd name="T4" fmla="*/ 50610 w 167"/>
                  <a:gd name="T5" fmla="*/ 130175 h 259"/>
                  <a:gd name="T6" fmla="*/ 47264 w 167"/>
                  <a:gd name="T7" fmla="*/ 130175 h 259"/>
                  <a:gd name="T8" fmla="*/ 44754 w 167"/>
                  <a:gd name="T9" fmla="*/ 129170 h 259"/>
                  <a:gd name="T10" fmla="*/ 41826 w 167"/>
                  <a:gd name="T11" fmla="*/ 127662 h 259"/>
                  <a:gd name="T12" fmla="*/ 39735 w 167"/>
                  <a:gd name="T13" fmla="*/ 126154 h 259"/>
                  <a:gd name="T14" fmla="*/ 37225 w 167"/>
                  <a:gd name="T15" fmla="*/ 123139 h 259"/>
                  <a:gd name="T16" fmla="*/ 35552 w 167"/>
                  <a:gd name="T17" fmla="*/ 120625 h 259"/>
                  <a:gd name="T18" fmla="*/ 33461 w 167"/>
                  <a:gd name="T19" fmla="*/ 118112 h 259"/>
                  <a:gd name="T20" fmla="*/ 31788 w 167"/>
                  <a:gd name="T21" fmla="*/ 115097 h 259"/>
                  <a:gd name="T22" fmla="*/ 28860 w 167"/>
                  <a:gd name="T23" fmla="*/ 109066 h 259"/>
                  <a:gd name="T24" fmla="*/ 27187 w 167"/>
                  <a:gd name="T25" fmla="*/ 103034 h 259"/>
                  <a:gd name="T26" fmla="*/ 25932 w 167"/>
                  <a:gd name="T27" fmla="*/ 97506 h 259"/>
                  <a:gd name="T28" fmla="*/ 25932 w 167"/>
                  <a:gd name="T29" fmla="*/ 92982 h 259"/>
                  <a:gd name="T30" fmla="*/ 23004 w 167"/>
                  <a:gd name="T31" fmla="*/ 92480 h 259"/>
                  <a:gd name="T32" fmla="*/ 21331 w 167"/>
                  <a:gd name="T33" fmla="*/ 91977 h 259"/>
                  <a:gd name="T34" fmla="*/ 18822 w 167"/>
                  <a:gd name="T35" fmla="*/ 91474 h 259"/>
                  <a:gd name="T36" fmla="*/ 17567 w 167"/>
                  <a:gd name="T37" fmla="*/ 90469 h 259"/>
                  <a:gd name="T38" fmla="*/ 16312 w 167"/>
                  <a:gd name="T39" fmla="*/ 88961 h 259"/>
                  <a:gd name="T40" fmla="*/ 15057 w 167"/>
                  <a:gd name="T41" fmla="*/ 87453 h 259"/>
                  <a:gd name="T42" fmla="*/ 14221 w 167"/>
                  <a:gd name="T43" fmla="*/ 85443 h 259"/>
                  <a:gd name="T44" fmla="*/ 13384 w 167"/>
                  <a:gd name="T45" fmla="*/ 83935 h 259"/>
                  <a:gd name="T46" fmla="*/ 12548 w 167"/>
                  <a:gd name="T47" fmla="*/ 79412 h 259"/>
                  <a:gd name="T48" fmla="*/ 12130 w 167"/>
                  <a:gd name="T49" fmla="*/ 74888 h 259"/>
                  <a:gd name="T50" fmla="*/ 11711 w 167"/>
                  <a:gd name="T51" fmla="*/ 70365 h 259"/>
                  <a:gd name="T52" fmla="*/ 11711 w 167"/>
                  <a:gd name="T53" fmla="*/ 64836 h 259"/>
                  <a:gd name="T54" fmla="*/ 8784 w 167"/>
                  <a:gd name="T55" fmla="*/ 64836 h 259"/>
                  <a:gd name="T56" fmla="*/ 6692 w 167"/>
                  <a:gd name="T57" fmla="*/ 63831 h 259"/>
                  <a:gd name="T58" fmla="*/ 4601 w 167"/>
                  <a:gd name="T59" fmla="*/ 62826 h 259"/>
                  <a:gd name="T60" fmla="*/ 2928 w 167"/>
                  <a:gd name="T61" fmla="*/ 60815 h 259"/>
                  <a:gd name="T62" fmla="*/ 2091 w 167"/>
                  <a:gd name="T63" fmla="*/ 58805 h 259"/>
                  <a:gd name="T64" fmla="*/ 837 w 167"/>
                  <a:gd name="T65" fmla="*/ 56292 h 259"/>
                  <a:gd name="T66" fmla="*/ 0 w 167"/>
                  <a:gd name="T67" fmla="*/ 53779 h 259"/>
                  <a:gd name="T68" fmla="*/ 0 w 167"/>
                  <a:gd name="T69" fmla="*/ 50763 h 259"/>
                  <a:gd name="T70" fmla="*/ 0 w 167"/>
                  <a:gd name="T71" fmla="*/ 37695 h 259"/>
                  <a:gd name="T72" fmla="*/ 418 w 167"/>
                  <a:gd name="T73" fmla="*/ 25130 h 259"/>
                  <a:gd name="T74" fmla="*/ 5019 w 167"/>
                  <a:gd name="T75" fmla="*/ 26136 h 259"/>
                  <a:gd name="T76" fmla="*/ 9202 w 167"/>
                  <a:gd name="T77" fmla="*/ 26638 h 259"/>
                  <a:gd name="T78" fmla="*/ 13384 w 167"/>
                  <a:gd name="T79" fmla="*/ 26638 h 259"/>
                  <a:gd name="T80" fmla="*/ 17567 w 167"/>
                  <a:gd name="T81" fmla="*/ 26136 h 259"/>
                  <a:gd name="T82" fmla="*/ 20913 w 167"/>
                  <a:gd name="T83" fmla="*/ 25633 h 259"/>
                  <a:gd name="T84" fmla="*/ 24259 w 167"/>
                  <a:gd name="T85" fmla="*/ 24628 h 259"/>
                  <a:gd name="T86" fmla="*/ 27605 w 167"/>
                  <a:gd name="T87" fmla="*/ 23622 h 259"/>
                  <a:gd name="T88" fmla="*/ 30533 w 167"/>
                  <a:gd name="T89" fmla="*/ 22115 h 259"/>
                  <a:gd name="T90" fmla="*/ 33043 w 167"/>
                  <a:gd name="T91" fmla="*/ 20104 h 259"/>
                  <a:gd name="T92" fmla="*/ 35971 w 167"/>
                  <a:gd name="T93" fmla="*/ 18094 h 259"/>
                  <a:gd name="T94" fmla="*/ 38062 w 167"/>
                  <a:gd name="T95" fmla="*/ 15581 h 259"/>
                  <a:gd name="T96" fmla="*/ 40572 w 167"/>
                  <a:gd name="T97" fmla="*/ 13068 h 259"/>
                  <a:gd name="T98" fmla="*/ 44754 w 167"/>
                  <a:gd name="T99" fmla="*/ 6534 h 259"/>
                  <a:gd name="T100" fmla="*/ 47682 w 167"/>
                  <a:gd name="T101" fmla="*/ 0 h 2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167" h="259">
                    <a:moveTo>
                      <a:pt x="114" y="0"/>
                    </a:moveTo>
                    <a:lnTo>
                      <a:pt x="167" y="155"/>
                    </a:lnTo>
                    <a:lnTo>
                      <a:pt x="121" y="259"/>
                    </a:lnTo>
                    <a:lnTo>
                      <a:pt x="113" y="259"/>
                    </a:lnTo>
                    <a:lnTo>
                      <a:pt x="107" y="257"/>
                    </a:lnTo>
                    <a:lnTo>
                      <a:pt x="100" y="254"/>
                    </a:lnTo>
                    <a:lnTo>
                      <a:pt x="95" y="251"/>
                    </a:lnTo>
                    <a:lnTo>
                      <a:pt x="89" y="245"/>
                    </a:lnTo>
                    <a:lnTo>
                      <a:pt x="85" y="240"/>
                    </a:lnTo>
                    <a:lnTo>
                      <a:pt x="80" y="235"/>
                    </a:lnTo>
                    <a:lnTo>
                      <a:pt x="76" y="229"/>
                    </a:lnTo>
                    <a:lnTo>
                      <a:pt x="69" y="217"/>
                    </a:lnTo>
                    <a:lnTo>
                      <a:pt x="65" y="205"/>
                    </a:lnTo>
                    <a:lnTo>
                      <a:pt x="62" y="194"/>
                    </a:lnTo>
                    <a:lnTo>
                      <a:pt x="62" y="185"/>
                    </a:lnTo>
                    <a:lnTo>
                      <a:pt x="55" y="184"/>
                    </a:lnTo>
                    <a:lnTo>
                      <a:pt x="51" y="183"/>
                    </a:lnTo>
                    <a:lnTo>
                      <a:pt x="45" y="182"/>
                    </a:lnTo>
                    <a:lnTo>
                      <a:pt x="42" y="180"/>
                    </a:lnTo>
                    <a:lnTo>
                      <a:pt x="39" y="177"/>
                    </a:lnTo>
                    <a:lnTo>
                      <a:pt x="36" y="174"/>
                    </a:lnTo>
                    <a:lnTo>
                      <a:pt x="34" y="170"/>
                    </a:lnTo>
                    <a:lnTo>
                      <a:pt x="32" y="167"/>
                    </a:lnTo>
                    <a:lnTo>
                      <a:pt x="30" y="158"/>
                    </a:lnTo>
                    <a:lnTo>
                      <a:pt x="29" y="149"/>
                    </a:lnTo>
                    <a:lnTo>
                      <a:pt x="28" y="140"/>
                    </a:lnTo>
                    <a:lnTo>
                      <a:pt x="28" y="129"/>
                    </a:lnTo>
                    <a:lnTo>
                      <a:pt x="21" y="129"/>
                    </a:lnTo>
                    <a:lnTo>
                      <a:pt x="16" y="127"/>
                    </a:lnTo>
                    <a:lnTo>
                      <a:pt x="11" y="125"/>
                    </a:lnTo>
                    <a:lnTo>
                      <a:pt x="7" y="121"/>
                    </a:lnTo>
                    <a:lnTo>
                      <a:pt x="5" y="117"/>
                    </a:lnTo>
                    <a:lnTo>
                      <a:pt x="2" y="112"/>
                    </a:lnTo>
                    <a:lnTo>
                      <a:pt x="0" y="107"/>
                    </a:lnTo>
                    <a:lnTo>
                      <a:pt x="0" y="101"/>
                    </a:lnTo>
                    <a:lnTo>
                      <a:pt x="0" y="75"/>
                    </a:lnTo>
                    <a:lnTo>
                      <a:pt x="1" y="50"/>
                    </a:lnTo>
                    <a:lnTo>
                      <a:pt x="12" y="52"/>
                    </a:lnTo>
                    <a:lnTo>
                      <a:pt x="22" y="53"/>
                    </a:lnTo>
                    <a:lnTo>
                      <a:pt x="32" y="53"/>
                    </a:lnTo>
                    <a:lnTo>
                      <a:pt x="42" y="52"/>
                    </a:lnTo>
                    <a:lnTo>
                      <a:pt x="50" y="51"/>
                    </a:lnTo>
                    <a:lnTo>
                      <a:pt x="58" y="49"/>
                    </a:lnTo>
                    <a:lnTo>
                      <a:pt x="66" y="47"/>
                    </a:lnTo>
                    <a:lnTo>
                      <a:pt x="73" y="44"/>
                    </a:lnTo>
                    <a:lnTo>
                      <a:pt x="79" y="40"/>
                    </a:lnTo>
                    <a:lnTo>
                      <a:pt x="86" y="36"/>
                    </a:lnTo>
                    <a:lnTo>
                      <a:pt x="91" y="31"/>
                    </a:lnTo>
                    <a:lnTo>
                      <a:pt x="97" y="26"/>
                    </a:lnTo>
                    <a:lnTo>
                      <a:pt x="107" y="13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3" name="Freeform 234">
                <a:extLst>
                  <a:ext uri="{FF2B5EF4-FFF2-40B4-BE49-F238E27FC236}">
                    <a16:creationId xmlns:a16="http://schemas.microsoft.com/office/drawing/2014/main" id="{579EF4FA-ABDD-A1FC-E102-C29830216C47}"/>
                  </a:ext>
                </a:extLst>
              </p:cNvPr>
              <p:cNvSpPr>
                <a:spLocks/>
              </p:cNvSpPr>
              <p:nvPr>
                <p:custDataLst>
                  <p:tags r:id="rId44"/>
                </p:custDataLst>
              </p:nvPr>
            </p:nvSpPr>
            <p:spPr bwMode="auto">
              <a:xfrm>
                <a:off x="2524968" y="2315170"/>
                <a:ext cx="96838" cy="144463"/>
              </a:xfrm>
              <a:custGeom>
                <a:avLst/>
                <a:gdLst>
                  <a:gd name="T0" fmla="*/ 79622 w 225"/>
                  <a:gd name="T1" fmla="*/ 35454 h 273"/>
                  <a:gd name="T2" fmla="*/ 74458 w 225"/>
                  <a:gd name="T3" fmla="*/ 41275 h 273"/>
                  <a:gd name="T4" fmla="*/ 68432 w 225"/>
                  <a:gd name="T5" fmla="*/ 43392 h 273"/>
                  <a:gd name="T6" fmla="*/ 70154 w 225"/>
                  <a:gd name="T7" fmla="*/ 49213 h 273"/>
                  <a:gd name="T8" fmla="*/ 74888 w 225"/>
                  <a:gd name="T9" fmla="*/ 53446 h 273"/>
                  <a:gd name="T10" fmla="*/ 83926 w 225"/>
                  <a:gd name="T11" fmla="*/ 55563 h 273"/>
                  <a:gd name="T12" fmla="*/ 96838 w 225"/>
                  <a:gd name="T13" fmla="*/ 56092 h 273"/>
                  <a:gd name="T14" fmla="*/ 96838 w 225"/>
                  <a:gd name="T15" fmla="*/ 80434 h 273"/>
                  <a:gd name="T16" fmla="*/ 96408 w 225"/>
                  <a:gd name="T17" fmla="*/ 93134 h 273"/>
                  <a:gd name="T18" fmla="*/ 92534 w 225"/>
                  <a:gd name="T19" fmla="*/ 98955 h 273"/>
                  <a:gd name="T20" fmla="*/ 84787 w 225"/>
                  <a:gd name="T21" fmla="*/ 108480 h 273"/>
                  <a:gd name="T22" fmla="*/ 82635 w 225"/>
                  <a:gd name="T23" fmla="*/ 113242 h 273"/>
                  <a:gd name="T24" fmla="*/ 77040 w 225"/>
                  <a:gd name="T25" fmla="*/ 115359 h 273"/>
                  <a:gd name="T26" fmla="*/ 70584 w 225"/>
                  <a:gd name="T27" fmla="*/ 119063 h 273"/>
                  <a:gd name="T28" fmla="*/ 68432 w 225"/>
                  <a:gd name="T29" fmla="*/ 124884 h 273"/>
                  <a:gd name="T30" fmla="*/ 60255 w 225"/>
                  <a:gd name="T31" fmla="*/ 128059 h 273"/>
                  <a:gd name="T32" fmla="*/ 55090 w 225"/>
                  <a:gd name="T33" fmla="*/ 133350 h 273"/>
                  <a:gd name="T34" fmla="*/ 43470 w 225"/>
                  <a:gd name="T35" fmla="*/ 134938 h 273"/>
                  <a:gd name="T36" fmla="*/ 25823 w 225"/>
                  <a:gd name="T37" fmla="*/ 138113 h 273"/>
                  <a:gd name="T38" fmla="*/ 8177 w 225"/>
                  <a:gd name="T39" fmla="*/ 138113 h 273"/>
                  <a:gd name="T40" fmla="*/ 0 w 225"/>
                  <a:gd name="T41" fmla="*/ 114830 h 273"/>
                  <a:gd name="T42" fmla="*/ 9038 w 225"/>
                  <a:gd name="T43" fmla="*/ 112184 h 273"/>
                  <a:gd name="T44" fmla="*/ 11190 w 225"/>
                  <a:gd name="T45" fmla="*/ 108480 h 273"/>
                  <a:gd name="T46" fmla="*/ 25823 w 225"/>
                  <a:gd name="T47" fmla="*/ 106892 h 273"/>
                  <a:gd name="T48" fmla="*/ 30988 w 225"/>
                  <a:gd name="T49" fmla="*/ 102130 h 273"/>
                  <a:gd name="T50" fmla="*/ 20659 w 225"/>
                  <a:gd name="T51" fmla="*/ 104775 h 273"/>
                  <a:gd name="T52" fmla="*/ 17216 w 225"/>
                  <a:gd name="T53" fmla="*/ 104246 h 273"/>
                  <a:gd name="T54" fmla="*/ 16785 w 225"/>
                  <a:gd name="T55" fmla="*/ 99484 h 273"/>
                  <a:gd name="T56" fmla="*/ 19798 w 225"/>
                  <a:gd name="T57" fmla="*/ 91546 h 273"/>
                  <a:gd name="T58" fmla="*/ 16785 w 225"/>
                  <a:gd name="T59" fmla="*/ 84667 h 273"/>
                  <a:gd name="T60" fmla="*/ 6025 w 225"/>
                  <a:gd name="T61" fmla="*/ 79375 h 273"/>
                  <a:gd name="T62" fmla="*/ 2582 w 225"/>
                  <a:gd name="T63" fmla="*/ 68792 h 273"/>
                  <a:gd name="T64" fmla="*/ 9469 w 225"/>
                  <a:gd name="T65" fmla="*/ 60854 h 273"/>
                  <a:gd name="T66" fmla="*/ 15064 w 225"/>
                  <a:gd name="T67" fmla="*/ 53975 h 273"/>
                  <a:gd name="T68" fmla="*/ 29267 w 225"/>
                  <a:gd name="T69" fmla="*/ 49742 h 273"/>
                  <a:gd name="T70" fmla="*/ 38735 w 225"/>
                  <a:gd name="T71" fmla="*/ 49742 h 273"/>
                  <a:gd name="T72" fmla="*/ 43039 w 225"/>
                  <a:gd name="T73" fmla="*/ 46567 h 273"/>
                  <a:gd name="T74" fmla="*/ 46482 w 225"/>
                  <a:gd name="T75" fmla="*/ 27517 h 273"/>
                  <a:gd name="T76" fmla="*/ 51647 w 225"/>
                  <a:gd name="T77" fmla="*/ 16404 h 273"/>
                  <a:gd name="T78" fmla="*/ 55951 w 225"/>
                  <a:gd name="T79" fmla="*/ 10583 h 273"/>
                  <a:gd name="T80" fmla="*/ 60685 w 225"/>
                  <a:gd name="T81" fmla="*/ 3704 h 273"/>
                  <a:gd name="T82" fmla="*/ 66711 w 225"/>
                  <a:gd name="T83" fmla="*/ 529 h 273"/>
                  <a:gd name="T84" fmla="*/ 77040 w 225"/>
                  <a:gd name="T85" fmla="*/ 1588 h 273"/>
                  <a:gd name="T86" fmla="*/ 83926 w 225"/>
                  <a:gd name="T87" fmla="*/ 20108 h 273"/>
                  <a:gd name="T88" fmla="*/ 84357 w 225"/>
                  <a:gd name="T89" fmla="*/ 24871 h 273"/>
                  <a:gd name="T90" fmla="*/ 81774 w 225"/>
                  <a:gd name="T91" fmla="*/ 29633 h 27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225" h="273">
                    <a:moveTo>
                      <a:pt x="192" y="58"/>
                    </a:moveTo>
                    <a:lnTo>
                      <a:pt x="189" y="63"/>
                    </a:lnTo>
                    <a:lnTo>
                      <a:pt x="185" y="67"/>
                    </a:lnTo>
                    <a:lnTo>
                      <a:pt x="182" y="71"/>
                    </a:lnTo>
                    <a:lnTo>
                      <a:pt x="178" y="75"/>
                    </a:lnTo>
                    <a:lnTo>
                      <a:pt x="173" y="78"/>
                    </a:lnTo>
                    <a:lnTo>
                      <a:pt x="169" y="80"/>
                    </a:lnTo>
                    <a:lnTo>
                      <a:pt x="163" y="82"/>
                    </a:lnTo>
                    <a:lnTo>
                      <a:pt x="159" y="82"/>
                    </a:lnTo>
                    <a:lnTo>
                      <a:pt x="159" y="86"/>
                    </a:lnTo>
                    <a:lnTo>
                      <a:pt x="161" y="90"/>
                    </a:lnTo>
                    <a:lnTo>
                      <a:pt x="163" y="93"/>
                    </a:lnTo>
                    <a:lnTo>
                      <a:pt x="167" y="96"/>
                    </a:lnTo>
                    <a:lnTo>
                      <a:pt x="170" y="99"/>
                    </a:lnTo>
                    <a:lnTo>
                      <a:pt x="174" y="101"/>
                    </a:lnTo>
                    <a:lnTo>
                      <a:pt x="179" y="102"/>
                    </a:lnTo>
                    <a:lnTo>
                      <a:pt x="184" y="103"/>
                    </a:lnTo>
                    <a:lnTo>
                      <a:pt x="195" y="105"/>
                    </a:lnTo>
                    <a:lnTo>
                      <a:pt x="206" y="106"/>
                    </a:lnTo>
                    <a:lnTo>
                      <a:pt x="216" y="106"/>
                    </a:lnTo>
                    <a:lnTo>
                      <a:pt x="225" y="106"/>
                    </a:lnTo>
                    <a:lnTo>
                      <a:pt x="225" y="124"/>
                    </a:lnTo>
                    <a:lnTo>
                      <a:pt x="225" y="138"/>
                    </a:lnTo>
                    <a:lnTo>
                      <a:pt x="225" y="152"/>
                    </a:lnTo>
                    <a:lnTo>
                      <a:pt x="225" y="169"/>
                    </a:lnTo>
                    <a:lnTo>
                      <a:pt x="225" y="172"/>
                    </a:lnTo>
                    <a:lnTo>
                      <a:pt x="224" y="176"/>
                    </a:lnTo>
                    <a:lnTo>
                      <a:pt x="222" y="179"/>
                    </a:lnTo>
                    <a:lnTo>
                      <a:pt x="220" y="182"/>
                    </a:lnTo>
                    <a:lnTo>
                      <a:pt x="215" y="187"/>
                    </a:lnTo>
                    <a:lnTo>
                      <a:pt x="208" y="193"/>
                    </a:lnTo>
                    <a:lnTo>
                      <a:pt x="203" y="199"/>
                    </a:lnTo>
                    <a:lnTo>
                      <a:pt x="197" y="205"/>
                    </a:lnTo>
                    <a:lnTo>
                      <a:pt x="195" y="208"/>
                    </a:lnTo>
                    <a:lnTo>
                      <a:pt x="193" y="211"/>
                    </a:lnTo>
                    <a:lnTo>
                      <a:pt x="192" y="214"/>
                    </a:lnTo>
                    <a:lnTo>
                      <a:pt x="192" y="217"/>
                    </a:lnTo>
                    <a:lnTo>
                      <a:pt x="184" y="218"/>
                    </a:lnTo>
                    <a:lnTo>
                      <a:pt x="179" y="218"/>
                    </a:lnTo>
                    <a:lnTo>
                      <a:pt x="172" y="220"/>
                    </a:lnTo>
                    <a:lnTo>
                      <a:pt x="168" y="223"/>
                    </a:lnTo>
                    <a:lnTo>
                      <a:pt x="164" y="225"/>
                    </a:lnTo>
                    <a:lnTo>
                      <a:pt x="161" y="229"/>
                    </a:lnTo>
                    <a:lnTo>
                      <a:pt x="159" y="232"/>
                    </a:lnTo>
                    <a:lnTo>
                      <a:pt x="159" y="236"/>
                    </a:lnTo>
                    <a:lnTo>
                      <a:pt x="151" y="237"/>
                    </a:lnTo>
                    <a:lnTo>
                      <a:pt x="146" y="239"/>
                    </a:lnTo>
                    <a:lnTo>
                      <a:pt x="140" y="242"/>
                    </a:lnTo>
                    <a:lnTo>
                      <a:pt x="136" y="246"/>
                    </a:lnTo>
                    <a:lnTo>
                      <a:pt x="131" y="249"/>
                    </a:lnTo>
                    <a:lnTo>
                      <a:pt x="128" y="252"/>
                    </a:lnTo>
                    <a:lnTo>
                      <a:pt x="124" y="254"/>
                    </a:lnTo>
                    <a:lnTo>
                      <a:pt x="118" y="255"/>
                    </a:lnTo>
                    <a:lnTo>
                      <a:pt x="101" y="255"/>
                    </a:lnTo>
                    <a:lnTo>
                      <a:pt x="85" y="257"/>
                    </a:lnTo>
                    <a:lnTo>
                      <a:pt x="72" y="259"/>
                    </a:lnTo>
                    <a:lnTo>
                      <a:pt x="60" y="261"/>
                    </a:lnTo>
                    <a:lnTo>
                      <a:pt x="38" y="267"/>
                    </a:lnTo>
                    <a:lnTo>
                      <a:pt x="13" y="273"/>
                    </a:lnTo>
                    <a:lnTo>
                      <a:pt x="19" y="261"/>
                    </a:lnTo>
                    <a:lnTo>
                      <a:pt x="10" y="261"/>
                    </a:lnTo>
                    <a:lnTo>
                      <a:pt x="0" y="261"/>
                    </a:lnTo>
                    <a:lnTo>
                      <a:pt x="0" y="217"/>
                    </a:lnTo>
                    <a:lnTo>
                      <a:pt x="8" y="216"/>
                    </a:lnTo>
                    <a:lnTo>
                      <a:pt x="17" y="214"/>
                    </a:lnTo>
                    <a:lnTo>
                      <a:pt x="21" y="212"/>
                    </a:lnTo>
                    <a:lnTo>
                      <a:pt x="24" y="210"/>
                    </a:lnTo>
                    <a:lnTo>
                      <a:pt x="25" y="208"/>
                    </a:lnTo>
                    <a:lnTo>
                      <a:pt x="26" y="205"/>
                    </a:lnTo>
                    <a:lnTo>
                      <a:pt x="40" y="205"/>
                    </a:lnTo>
                    <a:lnTo>
                      <a:pt x="54" y="204"/>
                    </a:lnTo>
                    <a:lnTo>
                      <a:pt x="60" y="202"/>
                    </a:lnTo>
                    <a:lnTo>
                      <a:pt x="64" y="200"/>
                    </a:lnTo>
                    <a:lnTo>
                      <a:pt x="69" y="197"/>
                    </a:lnTo>
                    <a:lnTo>
                      <a:pt x="72" y="193"/>
                    </a:lnTo>
                    <a:lnTo>
                      <a:pt x="64" y="195"/>
                    </a:lnTo>
                    <a:lnTo>
                      <a:pt x="54" y="198"/>
                    </a:lnTo>
                    <a:lnTo>
                      <a:pt x="48" y="198"/>
                    </a:lnTo>
                    <a:lnTo>
                      <a:pt x="44" y="198"/>
                    </a:lnTo>
                    <a:lnTo>
                      <a:pt x="41" y="198"/>
                    </a:lnTo>
                    <a:lnTo>
                      <a:pt x="40" y="197"/>
                    </a:lnTo>
                    <a:lnTo>
                      <a:pt x="39" y="195"/>
                    </a:lnTo>
                    <a:lnTo>
                      <a:pt x="39" y="193"/>
                    </a:lnTo>
                    <a:lnTo>
                      <a:pt x="39" y="188"/>
                    </a:lnTo>
                    <a:lnTo>
                      <a:pt x="41" y="183"/>
                    </a:lnTo>
                    <a:lnTo>
                      <a:pt x="44" y="178"/>
                    </a:lnTo>
                    <a:lnTo>
                      <a:pt x="46" y="173"/>
                    </a:lnTo>
                    <a:lnTo>
                      <a:pt x="50" y="166"/>
                    </a:lnTo>
                    <a:lnTo>
                      <a:pt x="52" y="162"/>
                    </a:lnTo>
                    <a:lnTo>
                      <a:pt x="39" y="160"/>
                    </a:lnTo>
                    <a:lnTo>
                      <a:pt x="28" y="157"/>
                    </a:lnTo>
                    <a:lnTo>
                      <a:pt x="21" y="154"/>
                    </a:lnTo>
                    <a:lnTo>
                      <a:pt x="14" y="150"/>
                    </a:lnTo>
                    <a:lnTo>
                      <a:pt x="10" y="145"/>
                    </a:lnTo>
                    <a:lnTo>
                      <a:pt x="7" y="138"/>
                    </a:lnTo>
                    <a:lnTo>
                      <a:pt x="6" y="130"/>
                    </a:lnTo>
                    <a:lnTo>
                      <a:pt x="6" y="120"/>
                    </a:lnTo>
                    <a:lnTo>
                      <a:pt x="15" y="117"/>
                    </a:lnTo>
                    <a:lnTo>
                      <a:pt x="22" y="115"/>
                    </a:lnTo>
                    <a:lnTo>
                      <a:pt x="26" y="112"/>
                    </a:lnTo>
                    <a:lnTo>
                      <a:pt x="30" y="109"/>
                    </a:lnTo>
                    <a:lnTo>
                      <a:pt x="35" y="102"/>
                    </a:lnTo>
                    <a:lnTo>
                      <a:pt x="39" y="94"/>
                    </a:lnTo>
                    <a:lnTo>
                      <a:pt x="56" y="94"/>
                    </a:lnTo>
                    <a:lnTo>
                      <a:pt x="68" y="94"/>
                    </a:lnTo>
                    <a:lnTo>
                      <a:pt x="77" y="94"/>
                    </a:lnTo>
                    <a:lnTo>
                      <a:pt x="85" y="94"/>
                    </a:lnTo>
                    <a:lnTo>
                      <a:pt x="90" y="94"/>
                    </a:lnTo>
                    <a:lnTo>
                      <a:pt x="94" y="93"/>
                    </a:lnTo>
                    <a:lnTo>
                      <a:pt x="97" y="91"/>
                    </a:lnTo>
                    <a:lnTo>
                      <a:pt x="100" y="88"/>
                    </a:lnTo>
                    <a:lnTo>
                      <a:pt x="104" y="82"/>
                    </a:lnTo>
                    <a:lnTo>
                      <a:pt x="106" y="73"/>
                    </a:lnTo>
                    <a:lnTo>
                      <a:pt x="108" y="52"/>
                    </a:lnTo>
                    <a:lnTo>
                      <a:pt x="112" y="33"/>
                    </a:lnTo>
                    <a:lnTo>
                      <a:pt x="117" y="32"/>
                    </a:lnTo>
                    <a:lnTo>
                      <a:pt x="120" y="31"/>
                    </a:lnTo>
                    <a:lnTo>
                      <a:pt x="124" y="29"/>
                    </a:lnTo>
                    <a:lnTo>
                      <a:pt x="126" y="26"/>
                    </a:lnTo>
                    <a:lnTo>
                      <a:pt x="130" y="20"/>
                    </a:lnTo>
                    <a:lnTo>
                      <a:pt x="136" y="13"/>
                    </a:lnTo>
                    <a:lnTo>
                      <a:pt x="138" y="10"/>
                    </a:lnTo>
                    <a:lnTo>
                      <a:pt x="141" y="7"/>
                    </a:lnTo>
                    <a:lnTo>
                      <a:pt x="145" y="4"/>
                    </a:lnTo>
                    <a:lnTo>
                      <a:pt x="149" y="2"/>
                    </a:lnTo>
                    <a:lnTo>
                      <a:pt x="155" y="1"/>
                    </a:lnTo>
                    <a:lnTo>
                      <a:pt x="161" y="0"/>
                    </a:lnTo>
                    <a:lnTo>
                      <a:pt x="169" y="1"/>
                    </a:lnTo>
                    <a:lnTo>
                      <a:pt x="179" y="3"/>
                    </a:lnTo>
                    <a:lnTo>
                      <a:pt x="186" y="20"/>
                    </a:lnTo>
                    <a:lnTo>
                      <a:pt x="194" y="34"/>
                    </a:lnTo>
                    <a:lnTo>
                      <a:pt x="195" y="38"/>
                    </a:lnTo>
                    <a:lnTo>
                      <a:pt x="196" y="41"/>
                    </a:lnTo>
                    <a:lnTo>
                      <a:pt x="196" y="44"/>
                    </a:lnTo>
                    <a:lnTo>
                      <a:pt x="196" y="47"/>
                    </a:lnTo>
                    <a:lnTo>
                      <a:pt x="195" y="50"/>
                    </a:lnTo>
                    <a:lnTo>
                      <a:pt x="193" y="52"/>
                    </a:lnTo>
                    <a:lnTo>
                      <a:pt x="190" y="56"/>
                    </a:lnTo>
                    <a:lnTo>
                      <a:pt x="185" y="58"/>
                    </a:lnTo>
                    <a:lnTo>
                      <a:pt x="192" y="5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4" name="Freeform 241">
                <a:extLst>
                  <a:ext uri="{FF2B5EF4-FFF2-40B4-BE49-F238E27FC236}">
                    <a16:creationId xmlns:a16="http://schemas.microsoft.com/office/drawing/2014/main" id="{8F8E31AE-63A8-2906-5533-AABEBC854566}"/>
                  </a:ext>
                </a:extLst>
              </p:cNvPr>
              <p:cNvSpPr>
                <a:spLocks/>
              </p:cNvSpPr>
              <p:nvPr>
                <p:custDataLst>
                  <p:tags r:id="rId45"/>
                </p:custDataLst>
              </p:nvPr>
            </p:nvSpPr>
            <p:spPr bwMode="auto">
              <a:xfrm>
                <a:off x="2291606" y="2011958"/>
                <a:ext cx="190500" cy="93662"/>
              </a:xfrm>
              <a:custGeom>
                <a:avLst/>
                <a:gdLst>
                  <a:gd name="T0" fmla="*/ 14522 w 446"/>
                  <a:gd name="T1" fmla="*/ 32098 h 178"/>
                  <a:gd name="T2" fmla="*/ 17512 w 446"/>
                  <a:gd name="T3" fmla="*/ 22100 h 178"/>
                  <a:gd name="T4" fmla="*/ 29045 w 446"/>
                  <a:gd name="T5" fmla="*/ 19469 h 178"/>
                  <a:gd name="T6" fmla="*/ 34170 w 446"/>
                  <a:gd name="T7" fmla="*/ 9471 h 178"/>
                  <a:gd name="T8" fmla="*/ 30753 w 446"/>
                  <a:gd name="T9" fmla="*/ 7367 h 178"/>
                  <a:gd name="T10" fmla="*/ 25628 w 446"/>
                  <a:gd name="T11" fmla="*/ 0 h 178"/>
                  <a:gd name="T12" fmla="*/ 36306 w 446"/>
                  <a:gd name="T13" fmla="*/ 5262 h 178"/>
                  <a:gd name="T14" fmla="*/ 46130 w 446"/>
                  <a:gd name="T15" fmla="*/ 20521 h 178"/>
                  <a:gd name="T16" fmla="*/ 53391 w 446"/>
                  <a:gd name="T17" fmla="*/ 32624 h 178"/>
                  <a:gd name="T18" fmla="*/ 59371 w 446"/>
                  <a:gd name="T19" fmla="*/ 35255 h 178"/>
                  <a:gd name="T20" fmla="*/ 67059 w 446"/>
                  <a:gd name="T21" fmla="*/ 33150 h 178"/>
                  <a:gd name="T22" fmla="*/ 77311 w 446"/>
                  <a:gd name="T23" fmla="*/ 23679 h 178"/>
                  <a:gd name="T24" fmla="*/ 87562 w 446"/>
                  <a:gd name="T25" fmla="*/ 12102 h 178"/>
                  <a:gd name="T26" fmla="*/ 93969 w 446"/>
                  <a:gd name="T27" fmla="*/ 16312 h 178"/>
                  <a:gd name="T28" fmla="*/ 153340 w 446"/>
                  <a:gd name="T29" fmla="*/ 5788 h 178"/>
                  <a:gd name="T30" fmla="*/ 160601 w 446"/>
                  <a:gd name="T31" fmla="*/ 12102 h 178"/>
                  <a:gd name="T32" fmla="*/ 169143 w 446"/>
                  <a:gd name="T33" fmla="*/ 11576 h 178"/>
                  <a:gd name="T34" fmla="*/ 176405 w 446"/>
                  <a:gd name="T35" fmla="*/ 19469 h 178"/>
                  <a:gd name="T36" fmla="*/ 177259 w 446"/>
                  <a:gd name="T37" fmla="*/ 22626 h 178"/>
                  <a:gd name="T38" fmla="*/ 183239 w 446"/>
                  <a:gd name="T39" fmla="*/ 28414 h 178"/>
                  <a:gd name="T40" fmla="*/ 189219 w 446"/>
                  <a:gd name="T41" fmla="*/ 35781 h 178"/>
                  <a:gd name="T42" fmla="*/ 190500 w 446"/>
                  <a:gd name="T43" fmla="*/ 42095 h 178"/>
                  <a:gd name="T44" fmla="*/ 187083 w 446"/>
                  <a:gd name="T45" fmla="*/ 50514 h 178"/>
                  <a:gd name="T46" fmla="*/ 176405 w 446"/>
                  <a:gd name="T47" fmla="*/ 58407 h 178"/>
                  <a:gd name="T48" fmla="*/ 169571 w 446"/>
                  <a:gd name="T49" fmla="*/ 63143 h 178"/>
                  <a:gd name="T50" fmla="*/ 156330 w 446"/>
                  <a:gd name="T51" fmla="*/ 64721 h 178"/>
                  <a:gd name="T52" fmla="*/ 128139 w 446"/>
                  <a:gd name="T53" fmla="*/ 76824 h 178"/>
                  <a:gd name="T54" fmla="*/ 99948 w 446"/>
                  <a:gd name="T55" fmla="*/ 89979 h 178"/>
                  <a:gd name="T56" fmla="*/ 84999 w 446"/>
                  <a:gd name="T57" fmla="*/ 93662 h 178"/>
                  <a:gd name="T58" fmla="*/ 75602 w 446"/>
                  <a:gd name="T59" fmla="*/ 91557 h 178"/>
                  <a:gd name="T60" fmla="*/ 73466 w 446"/>
                  <a:gd name="T61" fmla="*/ 86295 h 178"/>
                  <a:gd name="T62" fmla="*/ 72612 w 446"/>
                  <a:gd name="T63" fmla="*/ 84717 h 178"/>
                  <a:gd name="T64" fmla="*/ 66632 w 446"/>
                  <a:gd name="T65" fmla="*/ 84717 h 178"/>
                  <a:gd name="T66" fmla="*/ 59371 w 446"/>
                  <a:gd name="T67" fmla="*/ 84191 h 178"/>
                  <a:gd name="T68" fmla="*/ 42713 w 446"/>
                  <a:gd name="T69" fmla="*/ 77350 h 178"/>
                  <a:gd name="T70" fmla="*/ 36306 w 446"/>
                  <a:gd name="T71" fmla="*/ 72088 h 178"/>
                  <a:gd name="T72" fmla="*/ 34598 w 446"/>
                  <a:gd name="T73" fmla="*/ 65774 h 178"/>
                  <a:gd name="T74" fmla="*/ 37160 w 446"/>
                  <a:gd name="T75" fmla="*/ 58407 h 178"/>
                  <a:gd name="T76" fmla="*/ 11533 w 446"/>
                  <a:gd name="T77" fmla="*/ 54198 h 178"/>
                  <a:gd name="T78" fmla="*/ 3844 w 446"/>
                  <a:gd name="T79" fmla="*/ 55250 h 178"/>
                  <a:gd name="T80" fmla="*/ 0 w 446"/>
                  <a:gd name="T81" fmla="*/ 42095 h 178"/>
                  <a:gd name="T82" fmla="*/ 25628 w 446"/>
                  <a:gd name="T83" fmla="*/ 45252 h 178"/>
                  <a:gd name="T84" fmla="*/ 37160 w 446"/>
                  <a:gd name="T85" fmla="*/ 42095 h 178"/>
                  <a:gd name="T86" fmla="*/ 9824 w 446"/>
                  <a:gd name="T87" fmla="*/ 35781 h 178"/>
                  <a:gd name="T88" fmla="*/ 6834 w 446"/>
                  <a:gd name="T89" fmla="*/ 28941 h 178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46" h="178">
                    <a:moveTo>
                      <a:pt x="27" y="43"/>
                    </a:moveTo>
                    <a:lnTo>
                      <a:pt x="31" y="52"/>
                    </a:lnTo>
                    <a:lnTo>
                      <a:pt x="34" y="61"/>
                    </a:lnTo>
                    <a:lnTo>
                      <a:pt x="37" y="53"/>
                    </a:lnTo>
                    <a:lnTo>
                      <a:pt x="40" y="47"/>
                    </a:lnTo>
                    <a:lnTo>
                      <a:pt x="41" y="42"/>
                    </a:lnTo>
                    <a:lnTo>
                      <a:pt x="41" y="37"/>
                    </a:lnTo>
                    <a:lnTo>
                      <a:pt x="55" y="37"/>
                    </a:lnTo>
                    <a:lnTo>
                      <a:pt x="68" y="37"/>
                    </a:lnTo>
                    <a:lnTo>
                      <a:pt x="77" y="37"/>
                    </a:lnTo>
                    <a:lnTo>
                      <a:pt x="80" y="37"/>
                    </a:lnTo>
                    <a:lnTo>
                      <a:pt x="80" y="18"/>
                    </a:lnTo>
                    <a:lnTo>
                      <a:pt x="78" y="17"/>
                    </a:lnTo>
                    <a:lnTo>
                      <a:pt x="75" y="16"/>
                    </a:lnTo>
                    <a:lnTo>
                      <a:pt x="72" y="14"/>
                    </a:lnTo>
                    <a:lnTo>
                      <a:pt x="70" y="11"/>
                    </a:lnTo>
                    <a:lnTo>
                      <a:pt x="65" y="5"/>
                    </a:lnTo>
                    <a:lnTo>
                      <a:pt x="60" y="0"/>
                    </a:lnTo>
                    <a:lnTo>
                      <a:pt x="69" y="3"/>
                    </a:lnTo>
                    <a:lnTo>
                      <a:pt x="78" y="6"/>
                    </a:lnTo>
                    <a:lnTo>
                      <a:pt x="85" y="10"/>
                    </a:lnTo>
                    <a:lnTo>
                      <a:pt x="90" y="15"/>
                    </a:lnTo>
                    <a:lnTo>
                      <a:pt x="100" y="27"/>
                    </a:lnTo>
                    <a:lnTo>
                      <a:pt x="108" y="39"/>
                    </a:lnTo>
                    <a:lnTo>
                      <a:pt x="114" y="49"/>
                    </a:lnTo>
                    <a:lnTo>
                      <a:pt x="121" y="59"/>
                    </a:lnTo>
                    <a:lnTo>
                      <a:pt x="125" y="62"/>
                    </a:lnTo>
                    <a:lnTo>
                      <a:pt x="130" y="65"/>
                    </a:lnTo>
                    <a:lnTo>
                      <a:pt x="134" y="67"/>
                    </a:lnTo>
                    <a:lnTo>
                      <a:pt x="139" y="67"/>
                    </a:lnTo>
                    <a:lnTo>
                      <a:pt x="146" y="67"/>
                    </a:lnTo>
                    <a:lnTo>
                      <a:pt x="152" y="66"/>
                    </a:lnTo>
                    <a:lnTo>
                      <a:pt x="157" y="63"/>
                    </a:lnTo>
                    <a:lnTo>
                      <a:pt x="163" y="61"/>
                    </a:lnTo>
                    <a:lnTo>
                      <a:pt x="172" y="54"/>
                    </a:lnTo>
                    <a:lnTo>
                      <a:pt x="181" y="45"/>
                    </a:lnTo>
                    <a:lnTo>
                      <a:pt x="190" y="37"/>
                    </a:lnTo>
                    <a:lnTo>
                      <a:pt x="198" y="29"/>
                    </a:lnTo>
                    <a:lnTo>
                      <a:pt x="205" y="23"/>
                    </a:lnTo>
                    <a:lnTo>
                      <a:pt x="213" y="18"/>
                    </a:lnTo>
                    <a:lnTo>
                      <a:pt x="216" y="25"/>
                    </a:lnTo>
                    <a:lnTo>
                      <a:pt x="220" y="31"/>
                    </a:lnTo>
                    <a:lnTo>
                      <a:pt x="293" y="31"/>
                    </a:lnTo>
                    <a:lnTo>
                      <a:pt x="352" y="6"/>
                    </a:lnTo>
                    <a:lnTo>
                      <a:pt x="359" y="11"/>
                    </a:lnTo>
                    <a:lnTo>
                      <a:pt x="367" y="17"/>
                    </a:lnTo>
                    <a:lnTo>
                      <a:pt x="371" y="21"/>
                    </a:lnTo>
                    <a:lnTo>
                      <a:pt x="376" y="23"/>
                    </a:lnTo>
                    <a:lnTo>
                      <a:pt x="381" y="24"/>
                    </a:lnTo>
                    <a:lnTo>
                      <a:pt x="385" y="25"/>
                    </a:lnTo>
                    <a:lnTo>
                      <a:pt x="396" y="22"/>
                    </a:lnTo>
                    <a:lnTo>
                      <a:pt x="413" y="18"/>
                    </a:lnTo>
                    <a:lnTo>
                      <a:pt x="413" y="28"/>
                    </a:lnTo>
                    <a:lnTo>
                      <a:pt x="413" y="37"/>
                    </a:lnTo>
                    <a:lnTo>
                      <a:pt x="413" y="39"/>
                    </a:lnTo>
                    <a:lnTo>
                      <a:pt x="414" y="41"/>
                    </a:lnTo>
                    <a:lnTo>
                      <a:pt x="415" y="43"/>
                    </a:lnTo>
                    <a:lnTo>
                      <a:pt x="417" y="45"/>
                    </a:lnTo>
                    <a:lnTo>
                      <a:pt x="423" y="49"/>
                    </a:lnTo>
                    <a:lnTo>
                      <a:pt x="429" y="54"/>
                    </a:lnTo>
                    <a:lnTo>
                      <a:pt x="435" y="59"/>
                    </a:lnTo>
                    <a:lnTo>
                      <a:pt x="440" y="64"/>
                    </a:lnTo>
                    <a:lnTo>
                      <a:pt x="443" y="68"/>
                    </a:lnTo>
                    <a:lnTo>
                      <a:pt x="444" y="71"/>
                    </a:lnTo>
                    <a:lnTo>
                      <a:pt x="445" y="76"/>
                    </a:lnTo>
                    <a:lnTo>
                      <a:pt x="446" y="80"/>
                    </a:lnTo>
                    <a:lnTo>
                      <a:pt x="445" y="87"/>
                    </a:lnTo>
                    <a:lnTo>
                      <a:pt x="443" y="92"/>
                    </a:lnTo>
                    <a:lnTo>
                      <a:pt x="438" y="96"/>
                    </a:lnTo>
                    <a:lnTo>
                      <a:pt x="434" y="100"/>
                    </a:lnTo>
                    <a:lnTo>
                      <a:pt x="423" y="106"/>
                    </a:lnTo>
                    <a:lnTo>
                      <a:pt x="413" y="111"/>
                    </a:lnTo>
                    <a:lnTo>
                      <a:pt x="407" y="115"/>
                    </a:lnTo>
                    <a:lnTo>
                      <a:pt x="402" y="118"/>
                    </a:lnTo>
                    <a:lnTo>
                      <a:pt x="397" y="120"/>
                    </a:lnTo>
                    <a:lnTo>
                      <a:pt x="392" y="121"/>
                    </a:lnTo>
                    <a:lnTo>
                      <a:pt x="380" y="123"/>
                    </a:lnTo>
                    <a:lnTo>
                      <a:pt x="366" y="123"/>
                    </a:lnTo>
                    <a:lnTo>
                      <a:pt x="344" y="129"/>
                    </a:lnTo>
                    <a:lnTo>
                      <a:pt x="322" y="137"/>
                    </a:lnTo>
                    <a:lnTo>
                      <a:pt x="300" y="146"/>
                    </a:lnTo>
                    <a:lnTo>
                      <a:pt x="279" y="156"/>
                    </a:lnTo>
                    <a:lnTo>
                      <a:pt x="257" y="164"/>
                    </a:lnTo>
                    <a:lnTo>
                      <a:pt x="234" y="171"/>
                    </a:lnTo>
                    <a:lnTo>
                      <a:pt x="223" y="174"/>
                    </a:lnTo>
                    <a:lnTo>
                      <a:pt x="211" y="176"/>
                    </a:lnTo>
                    <a:lnTo>
                      <a:pt x="199" y="178"/>
                    </a:lnTo>
                    <a:lnTo>
                      <a:pt x="187" y="178"/>
                    </a:lnTo>
                    <a:lnTo>
                      <a:pt x="181" y="177"/>
                    </a:lnTo>
                    <a:lnTo>
                      <a:pt x="177" y="174"/>
                    </a:lnTo>
                    <a:lnTo>
                      <a:pt x="175" y="171"/>
                    </a:lnTo>
                    <a:lnTo>
                      <a:pt x="173" y="166"/>
                    </a:lnTo>
                    <a:lnTo>
                      <a:pt x="172" y="164"/>
                    </a:lnTo>
                    <a:lnTo>
                      <a:pt x="172" y="163"/>
                    </a:lnTo>
                    <a:lnTo>
                      <a:pt x="171" y="162"/>
                    </a:lnTo>
                    <a:lnTo>
                      <a:pt x="170" y="161"/>
                    </a:lnTo>
                    <a:lnTo>
                      <a:pt x="166" y="161"/>
                    </a:lnTo>
                    <a:lnTo>
                      <a:pt x="161" y="161"/>
                    </a:lnTo>
                    <a:lnTo>
                      <a:pt x="156" y="161"/>
                    </a:lnTo>
                    <a:lnTo>
                      <a:pt x="150" y="162"/>
                    </a:lnTo>
                    <a:lnTo>
                      <a:pt x="145" y="162"/>
                    </a:lnTo>
                    <a:lnTo>
                      <a:pt x="139" y="160"/>
                    </a:lnTo>
                    <a:lnTo>
                      <a:pt x="125" y="156"/>
                    </a:lnTo>
                    <a:lnTo>
                      <a:pt x="112" y="152"/>
                    </a:lnTo>
                    <a:lnTo>
                      <a:pt x="100" y="147"/>
                    </a:lnTo>
                    <a:lnTo>
                      <a:pt x="91" y="143"/>
                    </a:lnTo>
                    <a:lnTo>
                      <a:pt x="87" y="140"/>
                    </a:lnTo>
                    <a:lnTo>
                      <a:pt x="85" y="137"/>
                    </a:lnTo>
                    <a:lnTo>
                      <a:pt x="82" y="134"/>
                    </a:lnTo>
                    <a:lnTo>
                      <a:pt x="81" y="129"/>
                    </a:lnTo>
                    <a:lnTo>
                      <a:pt x="81" y="125"/>
                    </a:lnTo>
                    <a:lnTo>
                      <a:pt x="81" y="121"/>
                    </a:lnTo>
                    <a:lnTo>
                      <a:pt x="83" y="116"/>
                    </a:lnTo>
                    <a:lnTo>
                      <a:pt x="87" y="111"/>
                    </a:lnTo>
                    <a:lnTo>
                      <a:pt x="63" y="108"/>
                    </a:lnTo>
                    <a:lnTo>
                      <a:pt x="38" y="104"/>
                    </a:lnTo>
                    <a:lnTo>
                      <a:pt x="27" y="103"/>
                    </a:lnTo>
                    <a:lnTo>
                      <a:pt x="18" y="103"/>
                    </a:lnTo>
                    <a:lnTo>
                      <a:pt x="13" y="104"/>
                    </a:lnTo>
                    <a:lnTo>
                      <a:pt x="9" y="105"/>
                    </a:lnTo>
                    <a:lnTo>
                      <a:pt x="4" y="108"/>
                    </a:lnTo>
                    <a:lnTo>
                      <a:pt x="0" y="111"/>
                    </a:lnTo>
                    <a:lnTo>
                      <a:pt x="0" y="80"/>
                    </a:lnTo>
                    <a:lnTo>
                      <a:pt x="30" y="82"/>
                    </a:lnTo>
                    <a:lnTo>
                      <a:pt x="51" y="85"/>
                    </a:lnTo>
                    <a:lnTo>
                      <a:pt x="60" y="86"/>
                    </a:lnTo>
                    <a:lnTo>
                      <a:pt x="68" y="86"/>
                    </a:lnTo>
                    <a:lnTo>
                      <a:pt x="77" y="84"/>
                    </a:lnTo>
                    <a:lnTo>
                      <a:pt x="87" y="80"/>
                    </a:lnTo>
                    <a:lnTo>
                      <a:pt x="64" y="76"/>
                    </a:lnTo>
                    <a:lnTo>
                      <a:pt x="44" y="71"/>
                    </a:lnTo>
                    <a:lnTo>
                      <a:pt x="23" y="68"/>
                    </a:lnTo>
                    <a:lnTo>
                      <a:pt x="0" y="67"/>
                    </a:lnTo>
                    <a:lnTo>
                      <a:pt x="9" y="62"/>
                    </a:lnTo>
                    <a:lnTo>
                      <a:pt x="16" y="55"/>
                    </a:lnTo>
                    <a:lnTo>
                      <a:pt x="22" y="49"/>
                    </a:lnTo>
                    <a:lnTo>
                      <a:pt x="27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5" name="Freeform 242">
                <a:extLst>
                  <a:ext uri="{FF2B5EF4-FFF2-40B4-BE49-F238E27FC236}">
                    <a16:creationId xmlns:a16="http://schemas.microsoft.com/office/drawing/2014/main" id="{8828FB7D-2E61-F945-7CF9-13848B08E73B}"/>
                  </a:ext>
                </a:extLst>
              </p:cNvPr>
              <p:cNvSpPr>
                <a:spLocks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3083768" y="2275483"/>
                <a:ext cx="14288" cy="57150"/>
              </a:xfrm>
              <a:custGeom>
                <a:avLst/>
                <a:gdLst>
                  <a:gd name="T0" fmla="*/ 0 w 28"/>
                  <a:gd name="T1" fmla="*/ 57150 h 73"/>
                  <a:gd name="T2" fmla="*/ 1021 w 28"/>
                  <a:gd name="T3" fmla="*/ 36795 h 73"/>
                  <a:gd name="T4" fmla="*/ 3062 w 28"/>
                  <a:gd name="T5" fmla="*/ 21921 h 73"/>
                  <a:gd name="T6" fmla="*/ 3572 w 28"/>
                  <a:gd name="T7" fmla="*/ 15658 h 73"/>
                  <a:gd name="T8" fmla="*/ 3062 w 28"/>
                  <a:gd name="T9" fmla="*/ 10177 h 73"/>
                  <a:gd name="T10" fmla="*/ 2041 w 28"/>
                  <a:gd name="T11" fmla="*/ 5480 h 73"/>
                  <a:gd name="T12" fmla="*/ 0 w 28"/>
                  <a:gd name="T13" fmla="*/ 0 h 73"/>
                  <a:gd name="T14" fmla="*/ 14288 w 28"/>
                  <a:gd name="T15" fmla="*/ 0 h 73"/>
                  <a:gd name="T16" fmla="*/ 11226 w 28"/>
                  <a:gd name="T17" fmla="*/ 12526 h 73"/>
                  <a:gd name="T18" fmla="*/ 8675 w 28"/>
                  <a:gd name="T19" fmla="*/ 23486 h 73"/>
                  <a:gd name="T20" fmla="*/ 6123 w 28"/>
                  <a:gd name="T21" fmla="*/ 33664 h 73"/>
                  <a:gd name="T22" fmla="*/ 3572 w 28"/>
                  <a:gd name="T23" fmla="*/ 43058 h 73"/>
                  <a:gd name="T24" fmla="*/ 0 w 28"/>
                  <a:gd name="T25" fmla="*/ 57150 h 7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" h="73">
                    <a:moveTo>
                      <a:pt x="0" y="73"/>
                    </a:moveTo>
                    <a:lnTo>
                      <a:pt x="2" y="47"/>
                    </a:lnTo>
                    <a:lnTo>
                      <a:pt x="6" y="28"/>
                    </a:lnTo>
                    <a:lnTo>
                      <a:pt x="7" y="20"/>
                    </a:lnTo>
                    <a:lnTo>
                      <a:pt x="6" y="13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22" y="16"/>
                    </a:lnTo>
                    <a:lnTo>
                      <a:pt x="17" y="30"/>
                    </a:lnTo>
                    <a:lnTo>
                      <a:pt x="12" y="43"/>
                    </a:lnTo>
                    <a:lnTo>
                      <a:pt x="7" y="55"/>
                    </a:lnTo>
                    <a:lnTo>
                      <a:pt x="0" y="7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Freeform 243">
                <a:extLst>
                  <a:ext uri="{FF2B5EF4-FFF2-40B4-BE49-F238E27FC236}">
                    <a16:creationId xmlns:a16="http://schemas.microsoft.com/office/drawing/2014/main" id="{1BC2CD35-F41F-4AAB-182F-3EA0CA25766B}"/>
                  </a:ext>
                </a:extLst>
              </p:cNvPr>
              <p:cNvSpPr>
                <a:spLocks/>
              </p:cNvSpPr>
              <p:nvPr>
                <p:custDataLst>
                  <p:tags r:id="rId47"/>
                </p:custDataLst>
              </p:nvPr>
            </p:nvSpPr>
            <p:spPr bwMode="auto">
              <a:xfrm>
                <a:off x="2971056" y="1938933"/>
                <a:ext cx="234950" cy="395287"/>
              </a:xfrm>
              <a:custGeom>
                <a:avLst/>
                <a:gdLst>
                  <a:gd name="T0" fmla="*/ 185394 w 531"/>
                  <a:gd name="T1" fmla="*/ 106002 h 757"/>
                  <a:gd name="T2" fmla="*/ 179642 w 531"/>
                  <a:gd name="T3" fmla="*/ 115401 h 757"/>
                  <a:gd name="T4" fmla="*/ 178757 w 531"/>
                  <a:gd name="T5" fmla="*/ 123756 h 757"/>
                  <a:gd name="T6" fmla="*/ 169022 w 531"/>
                  <a:gd name="T7" fmla="*/ 143598 h 757"/>
                  <a:gd name="T8" fmla="*/ 143802 w 531"/>
                  <a:gd name="T9" fmla="*/ 159786 h 757"/>
                  <a:gd name="T10" fmla="*/ 111502 w 531"/>
                  <a:gd name="T11" fmla="*/ 184850 h 757"/>
                  <a:gd name="T12" fmla="*/ 104865 w 531"/>
                  <a:gd name="T13" fmla="*/ 192683 h 757"/>
                  <a:gd name="T14" fmla="*/ 108404 w 531"/>
                  <a:gd name="T15" fmla="*/ 198949 h 757"/>
                  <a:gd name="T16" fmla="*/ 106192 w 531"/>
                  <a:gd name="T17" fmla="*/ 221402 h 757"/>
                  <a:gd name="T18" fmla="*/ 105750 w 531"/>
                  <a:gd name="T19" fmla="*/ 234457 h 757"/>
                  <a:gd name="T20" fmla="*/ 115926 w 531"/>
                  <a:gd name="T21" fmla="*/ 244378 h 757"/>
                  <a:gd name="T22" fmla="*/ 141589 w 531"/>
                  <a:gd name="T23" fmla="*/ 253255 h 757"/>
                  <a:gd name="T24" fmla="*/ 146899 w 531"/>
                  <a:gd name="T25" fmla="*/ 263699 h 757"/>
                  <a:gd name="T26" fmla="*/ 137165 w 531"/>
                  <a:gd name="T27" fmla="*/ 277275 h 757"/>
                  <a:gd name="T28" fmla="*/ 120351 w 531"/>
                  <a:gd name="T29" fmla="*/ 285630 h 757"/>
                  <a:gd name="T30" fmla="*/ 117254 w 531"/>
                  <a:gd name="T31" fmla="*/ 292418 h 757"/>
                  <a:gd name="T32" fmla="*/ 111502 w 531"/>
                  <a:gd name="T33" fmla="*/ 329493 h 757"/>
                  <a:gd name="T34" fmla="*/ 105750 w 531"/>
                  <a:gd name="T35" fmla="*/ 376489 h 757"/>
                  <a:gd name="T36" fmla="*/ 76547 w 531"/>
                  <a:gd name="T37" fmla="*/ 379622 h 757"/>
                  <a:gd name="T38" fmla="*/ 67255 w 531"/>
                  <a:gd name="T39" fmla="*/ 385366 h 757"/>
                  <a:gd name="T40" fmla="*/ 67697 w 531"/>
                  <a:gd name="T41" fmla="*/ 395287 h 757"/>
                  <a:gd name="T42" fmla="*/ 46902 w 531"/>
                  <a:gd name="T43" fmla="*/ 395287 h 757"/>
                  <a:gd name="T44" fmla="*/ 42034 w 531"/>
                  <a:gd name="T45" fmla="*/ 392676 h 757"/>
                  <a:gd name="T46" fmla="*/ 31415 w 531"/>
                  <a:gd name="T47" fmla="*/ 374922 h 757"/>
                  <a:gd name="T48" fmla="*/ 18141 w 531"/>
                  <a:gd name="T49" fmla="*/ 334192 h 757"/>
                  <a:gd name="T50" fmla="*/ 15044 w 531"/>
                  <a:gd name="T51" fmla="*/ 311739 h 757"/>
                  <a:gd name="T52" fmla="*/ 6195 w 531"/>
                  <a:gd name="T53" fmla="*/ 305995 h 757"/>
                  <a:gd name="T54" fmla="*/ 8407 w 531"/>
                  <a:gd name="T55" fmla="*/ 292941 h 757"/>
                  <a:gd name="T56" fmla="*/ 15929 w 531"/>
                  <a:gd name="T57" fmla="*/ 280931 h 757"/>
                  <a:gd name="T58" fmla="*/ 23451 w 531"/>
                  <a:gd name="T59" fmla="*/ 263177 h 757"/>
                  <a:gd name="T60" fmla="*/ 26990 w 531"/>
                  <a:gd name="T61" fmla="*/ 245945 h 757"/>
                  <a:gd name="T62" fmla="*/ 28318 w 531"/>
                  <a:gd name="T63" fmla="*/ 230279 h 757"/>
                  <a:gd name="T64" fmla="*/ 25663 w 531"/>
                  <a:gd name="T65" fmla="*/ 213048 h 757"/>
                  <a:gd name="T66" fmla="*/ 19026 w 531"/>
                  <a:gd name="T67" fmla="*/ 196860 h 757"/>
                  <a:gd name="T68" fmla="*/ 32743 w 531"/>
                  <a:gd name="T69" fmla="*/ 144120 h 757"/>
                  <a:gd name="T70" fmla="*/ 45574 w 531"/>
                  <a:gd name="T71" fmla="*/ 143598 h 757"/>
                  <a:gd name="T72" fmla="*/ 49999 w 531"/>
                  <a:gd name="T73" fmla="*/ 122189 h 757"/>
                  <a:gd name="T74" fmla="*/ 60618 w 531"/>
                  <a:gd name="T75" fmla="*/ 100258 h 757"/>
                  <a:gd name="T76" fmla="*/ 79644 w 531"/>
                  <a:gd name="T77" fmla="*/ 75715 h 757"/>
                  <a:gd name="T78" fmla="*/ 87608 w 531"/>
                  <a:gd name="T79" fmla="*/ 57962 h 757"/>
                  <a:gd name="T80" fmla="*/ 100882 w 531"/>
                  <a:gd name="T81" fmla="*/ 31331 h 757"/>
                  <a:gd name="T82" fmla="*/ 110174 w 531"/>
                  <a:gd name="T83" fmla="*/ 22454 h 757"/>
                  <a:gd name="T84" fmla="*/ 136722 w 531"/>
                  <a:gd name="T85" fmla="*/ 15143 h 757"/>
                  <a:gd name="T86" fmla="*/ 162828 w 531"/>
                  <a:gd name="T87" fmla="*/ 6788 h 757"/>
                  <a:gd name="T88" fmla="*/ 177429 w 531"/>
                  <a:gd name="T89" fmla="*/ 2611 h 757"/>
                  <a:gd name="T90" fmla="*/ 190703 w 531"/>
                  <a:gd name="T91" fmla="*/ 16710 h 757"/>
                  <a:gd name="T92" fmla="*/ 202207 w 531"/>
                  <a:gd name="T93" fmla="*/ 21931 h 757"/>
                  <a:gd name="T94" fmla="*/ 226986 w 531"/>
                  <a:gd name="T95" fmla="*/ 57962 h 757"/>
                  <a:gd name="T96" fmla="*/ 233623 w 531"/>
                  <a:gd name="T97" fmla="*/ 78326 h 75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531" h="757">
                    <a:moveTo>
                      <a:pt x="531" y="190"/>
                    </a:moveTo>
                    <a:lnTo>
                      <a:pt x="432" y="190"/>
                    </a:lnTo>
                    <a:lnTo>
                      <a:pt x="428" y="194"/>
                    </a:lnTo>
                    <a:lnTo>
                      <a:pt x="419" y="203"/>
                    </a:lnTo>
                    <a:lnTo>
                      <a:pt x="413" y="208"/>
                    </a:lnTo>
                    <a:lnTo>
                      <a:pt x="409" y="213"/>
                    </a:lnTo>
                    <a:lnTo>
                      <a:pt x="407" y="218"/>
                    </a:lnTo>
                    <a:lnTo>
                      <a:pt x="406" y="221"/>
                    </a:lnTo>
                    <a:lnTo>
                      <a:pt x="404" y="226"/>
                    </a:lnTo>
                    <a:lnTo>
                      <a:pt x="403" y="230"/>
                    </a:lnTo>
                    <a:lnTo>
                      <a:pt x="403" y="233"/>
                    </a:lnTo>
                    <a:lnTo>
                      <a:pt x="404" y="237"/>
                    </a:lnTo>
                    <a:lnTo>
                      <a:pt x="407" y="244"/>
                    </a:lnTo>
                    <a:lnTo>
                      <a:pt x="412" y="252"/>
                    </a:lnTo>
                    <a:lnTo>
                      <a:pt x="397" y="264"/>
                    </a:lnTo>
                    <a:lnTo>
                      <a:pt x="382" y="275"/>
                    </a:lnTo>
                    <a:lnTo>
                      <a:pt x="367" y="284"/>
                    </a:lnTo>
                    <a:lnTo>
                      <a:pt x="353" y="291"/>
                    </a:lnTo>
                    <a:lnTo>
                      <a:pt x="339" y="299"/>
                    </a:lnTo>
                    <a:lnTo>
                      <a:pt x="325" y="306"/>
                    </a:lnTo>
                    <a:lnTo>
                      <a:pt x="311" y="315"/>
                    </a:lnTo>
                    <a:lnTo>
                      <a:pt x="299" y="325"/>
                    </a:lnTo>
                    <a:lnTo>
                      <a:pt x="277" y="338"/>
                    </a:lnTo>
                    <a:lnTo>
                      <a:pt x="252" y="354"/>
                    </a:lnTo>
                    <a:lnTo>
                      <a:pt x="248" y="358"/>
                    </a:lnTo>
                    <a:lnTo>
                      <a:pt x="242" y="361"/>
                    </a:lnTo>
                    <a:lnTo>
                      <a:pt x="239" y="365"/>
                    </a:lnTo>
                    <a:lnTo>
                      <a:pt x="237" y="369"/>
                    </a:lnTo>
                    <a:lnTo>
                      <a:pt x="237" y="372"/>
                    </a:lnTo>
                    <a:lnTo>
                      <a:pt x="238" y="375"/>
                    </a:lnTo>
                    <a:lnTo>
                      <a:pt x="241" y="378"/>
                    </a:lnTo>
                    <a:lnTo>
                      <a:pt x="245" y="381"/>
                    </a:lnTo>
                    <a:lnTo>
                      <a:pt x="245" y="391"/>
                    </a:lnTo>
                    <a:lnTo>
                      <a:pt x="245" y="400"/>
                    </a:lnTo>
                    <a:lnTo>
                      <a:pt x="243" y="413"/>
                    </a:lnTo>
                    <a:lnTo>
                      <a:pt x="240" y="424"/>
                    </a:lnTo>
                    <a:lnTo>
                      <a:pt x="238" y="430"/>
                    </a:lnTo>
                    <a:lnTo>
                      <a:pt x="238" y="436"/>
                    </a:lnTo>
                    <a:lnTo>
                      <a:pt x="238" y="443"/>
                    </a:lnTo>
                    <a:lnTo>
                      <a:pt x="239" y="449"/>
                    </a:lnTo>
                    <a:lnTo>
                      <a:pt x="243" y="456"/>
                    </a:lnTo>
                    <a:lnTo>
                      <a:pt x="249" y="461"/>
                    </a:lnTo>
                    <a:lnTo>
                      <a:pt x="255" y="465"/>
                    </a:lnTo>
                    <a:lnTo>
                      <a:pt x="262" y="468"/>
                    </a:lnTo>
                    <a:lnTo>
                      <a:pt x="277" y="473"/>
                    </a:lnTo>
                    <a:lnTo>
                      <a:pt x="293" y="477"/>
                    </a:lnTo>
                    <a:lnTo>
                      <a:pt x="308" y="480"/>
                    </a:lnTo>
                    <a:lnTo>
                      <a:pt x="320" y="485"/>
                    </a:lnTo>
                    <a:lnTo>
                      <a:pt x="326" y="488"/>
                    </a:lnTo>
                    <a:lnTo>
                      <a:pt x="329" y="492"/>
                    </a:lnTo>
                    <a:lnTo>
                      <a:pt x="331" y="499"/>
                    </a:lnTo>
                    <a:lnTo>
                      <a:pt x="332" y="505"/>
                    </a:lnTo>
                    <a:lnTo>
                      <a:pt x="332" y="517"/>
                    </a:lnTo>
                    <a:lnTo>
                      <a:pt x="332" y="529"/>
                    </a:lnTo>
                    <a:lnTo>
                      <a:pt x="321" y="530"/>
                    </a:lnTo>
                    <a:lnTo>
                      <a:pt x="310" y="531"/>
                    </a:lnTo>
                    <a:lnTo>
                      <a:pt x="299" y="534"/>
                    </a:lnTo>
                    <a:lnTo>
                      <a:pt x="289" y="537"/>
                    </a:lnTo>
                    <a:lnTo>
                      <a:pt x="280" y="542"/>
                    </a:lnTo>
                    <a:lnTo>
                      <a:pt x="272" y="547"/>
                    </a:lnTo>
                    <a:lnTo>
                      <a:pt x="270" y="551"/>
                    </a:lnTo>
                    <a:lnTo>
                      <a:pt x="267" y="554"/>
                    </a:lnTo>
                    <a:lnTo>
                      <a:pt x="266" y="557"/>
                    </a:lnTo>
                    <a:lnTo>
                      <a:pt x="265" y="560"/>
                    </a:lnTo>
                    <a:lnTo>
                      <a:pt x="264" y="576"/>
                    </a:lnTo>
                    <a:lnTo>
                      <a:pt x="262" y="593"/>
                    </a:lnTo>
                    <a:lnTo>
                      <a:pt x="258" y="612"/>
                    </a:lnTo>
                    <a:lnTo>
                      <a:pt x="252" y="631"/>
                    </a:lnTo>
                    <a:lnTo>
                      <a:pt x="248" y="651"/>
                    </a:lnTo>
                    <a:lnTo>
                      <a:pt x="243" y="673"/>
                    </a:lnTo>
                    <a:lnTo>
                      <a:pt x="240" y="695"/>
                    </a:lnTo>
                    <a:lnTo>
                      <a:pt x="239" y="721"/>
                    </a:lnTo>
                    <a:lnTo>
                      <a:pt x="224" y="721"/>
                    </a:lnTo>
                    <a:lnTo>
                      <a:pt x="206" y="722"/>
                    </a:lnTo>
                    <a:lnTo>
                      <a:pt x="189" y="724"/>
                    </a:lnTo>
                    <a:lnTo>
                      <a:pt x="173" y="727"/>
                    </a:lnTo>
                    <a:lnTo>
                      <a:pt x="166" y="730"/>
                    </a:lnTo>
                    <a:lnTo>
                      <a:pt x="161" y="732"/>
                    </a:lnTo>
                    <a:lnTo>
                      <a:pt x="155" y="735"/>
                    </a:lnTo>
                    <a:lnTo>
                      <a:pt x="152" y="738"/>
                    </a:lnTo>
                    <a:lnTo>
                      <a:pt x="150" y="742"/>
                    </a:lnTo>
                    <a:lnTo>
                      <a:pt x="149" y="747"/>
                    </a:lnTo>
                    <a:lnTo>
                      <a:pt x="150" y="751"/>
                    </a:lnTo>
                    <a:lnTo>
                      <a:pt x="153" y="757"/>
                    </a:lnTo>
                    <a:lnTo>
                      <a:pt x="142" y="757"/>
                    </a:lnTo>
                    <a:lnTo>
                      <a:pt x="127" y="757"/>
                    </a:lnTo>
                    <a:lnTo>
                      <a:pt x="113" y="757"/>
                    </a:lnTo>
                    <a:lnTo>
                      <a:pt x="106" y="757"/>
                    </a:lnTo>
                    <a:lnTo>
                      <a:pt x="104" y="757"/>
                    </a:lnTo>
                    <a:lnTo>
                      <a:pt x="101" y="756"/>
                    </a:lnTo>
                    <a:lnTo>
                      <a:pt x="98" y="754"/>
                    </a:lnTo>
                    <a:lnTo>
                      <a:pt x="95" y="752"/>
                    </a:lnTo>
                    <a:lnTo>
                      <a:pt x="90" y="746"/>
                    </a:lnTo>
                    <a:lnTo>
                      <a:pt x="84" y="738"/>
                    </a:lnTo>
                    <a:lnTo>
                      <a:pt x="77" y="729"/>
                    </a:lnTo>
                    <a:lnTo>
                      <a:pt x="71" y="718"/>
                    </a:lnTo>
                    <a:lnTo>
                      <a:pt x="65" y="706"/>
                    </a:lnTo>
                    <a:lnTo>
                      <a:pt x="60" y="693"/>
                    </a:lnTo>
                    <a:lnTo>
                      <a:pt x="49" y="667"/>
                    </a:lnTo>
                    <a:lnTo>
                      <a:pt x="41" y="640"/>
                    </a:lnTo>
                    <a:lnTo>
                      <a:pt x="38" y="628"/>
                    </a:lnTo>
                    <a:lnTo>
                      <a:pt x="35" y="616"/>
                    </a:lnTo>
                    <a:lnTo>
                      <a:pt x="34" y="606"/>
                    </a:lnTo>
                    <a:lnTo>
                      <a:pt x="34" y="597"/>
                    </a:lnTo>
                    <a:lnTo>
                      <a:pt x="27" y="596"/>
                    </a:lnTo>
                    <a:lnTo>
                      <a:pt x="22" y="594"/>
                    </a:lnTo>
                    <a:lnTo>
                      <a:pt x="17" y="590"/>
                    </a:lnTo>
                    <a:lnTo>
                      <a:pt x="14" y="586"/>
                    </a:lnTo>
                    <a:lnTo>
                      <a:pt x="8" y="576"/>
                    </a:lnTo>
                    <a:lnTo>
                      <a:pt x="0" y="566"/>
                    </a:lnTo>
                    <a:lnTo>
                      <a:pt x="9" y="563"/>
                    </a:lnTo>
                    <a:lnTo>
                      <a:pt x="19" y="561"/>
                    </a:lnTo>
                    <a:lnTo>
                      <a:pt x="27" y="560"/>
                    </a:lnTo>
                    <a:lnTo>
                      <a:pt x="34" y="560"/>
                    </a:lnTo>
                    <a:lnTo>
                      <a:pt x="34" y="548"/>
                    </a:lnTo>
                    <a:lnTo>
                      <a:pt x="36" y="538"/>
                    </a:lnTo>
                    <a:lnTo>
                      <a:pt x="38" y="528"/>
                    </a:lnTo>
                    <a:lnTo>
                      <a:pt x="42" y="519"/>
                    </a:lnTo>
                    <a:lnTo>
                      <a:pt x="47" y="511"/>
                    </a:lnTo>
                    <a:lnTo>
                      <a:pt x="53" y="504"/>
                    </a:lnTo>
                    <a:lnTo>
                      <a:pt x="59" y="498"/>
                    </a:lnTo>
                    <a:lnTo>
                      <a:pt x="67" y="492"/>
                    </a:lnTo>
                    <a:lnTo>
                      <a:pt x="62" y="480"/>
                    </a:lnTo>
                    <a:lnTo>
                      <a:pt x="61" y="471"/>
                    </a:lnTo>
                    <a:lnTo>
                      <a:pt x="61" y="464"/>
                    </a:lnTo>
                    <a:lnTo>
                      <a:pt x="61" y="457"/>
                    </a:lnTo>
                    <a:lnTo>
                      <a:pt x="63" y="450"/>
                    </a:lnTo>
                    <a:lnTo>
                      <a:pt x="64" y="441"/>
                    </a:lnTo>
                    <a:lnTo>
                      <a:pt x="65" y="428"/>
                    </a:lnTo>
                    <a:lnTo>
                      <a:pt x="67" y="412"/>
                    </a:lnTo>
                    <a:lnTo>
                      <a:pt x="62" y="410"/>
                    </a:lnTo>
                    <a:lnTo>
                      <a:pt x="58" y="408"/>
                    </a:lnTo>
                    <a:lnTo>
                      <a:pt x="54" y="404"/>
                    </a:lnTo>
                    <a:lnTo>
                      <a:pt x="51" y="400"/>
                    </a:lnTo>
                    <a:lnTo>
                      <a:pt x="47" y="390"/>
                    </a:lnTo>
                    <a:lnTo>
                      <a:pt x="43" y="377"/>
                    </a:lnTo>
                    <a:lnTo>
                      <a:pt x="40" y="354"/>
                    </a:lnTo>
                    <a:lnTo>
                      <a:pt x="40" y="338"/>
                    </a:lnTo>
                    <a:lnTo>
                      <a:pt x="60" y="277"/>
                    </a:lnTo>
                    <a:lnTo>
                      <a:pt x="74" y="276"/>
                    </a:lnTo>
                    <a:lnTo>
                      <a:pt x="88" y="275"/>
                    </a:lnTo>
                    <a:lnTo>
                      <a:pt x="94" y="274"/>
                    </a:lnTo>
                    <a:lnTo>
                      <a:pt x="99" y="274"/>
                    </a:lnTo>
                    <a:lnTo>
                      <a:pt x="103" y="275"/>
                    </a:lnTo>
                    <a:lnTo>
                      <a:pt x="106" y="277"/>
                    </a:lnTo>
                    <a:lnTo>
                      <a:pt x="107" y="261"/>
                    </a:lnTo>
                    <a:lnTo>
                      <a:pt x="109" y="247"/>
                    </a:lnTo>
                    <a:lnTo>
                      <a:pt x="113" y="234"/>
                    </a:lnTo>
                    <a:lnTo>
                      <a:pt x="118" y="222"/>
                    </a:lnTo>
                    <a:lnTo>
                      <a:pt x="124" y="211"/>
                    </a:lnTo>
                    <a:lnTo>
                      <a:pt x="130" y="201"/>
                    </a:lnTo>
                    <a:lnTo>
                      <a:pt x="137" y="192"/>
                    </a:lnTo>
                    <a:lnTo>
                      <a:pt x="144" y="183"/>
                    </a:lnTo>
                    <a:lnTo>
                      <a:pt x="160" y="168"/>
                    </a:lnTo>
                    <a:lnTo>
                      <a:pt x="173" y="152"/>
                    </a:lnTo>
                    <a:lnTo>
                      <a:pt x="180" y="145"/>
                    </a:lnTo>
                    <a:lnTo>
                      <a:pt x="185" y="138"/>
                    </a:lnTo>
                    <a:lnTo>
                      <a:pt x="189" y="130"/>
                    </a:lnTo>
                    <a:lnTo>
                      <a:pt x="193" y="123"/>
                    </a:lnTo>
                    <a:lnTo>
                      <a:pt x="198" y="111"/>
                    </a:lnTo>
                    <a:lnTo>
                      <a:pt x="205" y="97"/>
                    </a:lnTo>
                    <a:lnTo>
                      <a:pt x="213" y="83"/>
                    </a:lnTo>
                    <a:lnTo>
                      <a:pt x="220" y="71"/>
                    </a:lnTo>
                    <a:lnTo>
                      <a:pt x="228" y="60"/>
                    </a:lnTo>
                    <a:lnTo>
                      <a:pt x="237" y="51"/>
                    </a:lnTo>
                    <a:lnTo>
                      <a:pt x="241" y="47"/>
                    </a:lnTo>
                    <a:lnTo>
                      <a:pt x="244" y="44"/>
                    </a:lnTo>
                    <a:lnTo>
                      <a:pt x="249" y="43"/>
                    </a:lnTo>
                    <a:lnTo>
                      <a:pt x="252" y="42"/>
                    </a:lnTo>
                    <a:lnTo>
                      <a:pt x="272" y="36"/>
                    </a:lnTo>
                    <a:lnTo>
                      <a:pt x="291" y="32"/>
                    </a:lnTo>
                    <a:lnTo>
                      <a:pt x="309" y="29"/>
                    </a:lnTo>
                    <a:lnTo>
                      <a:pt x="327" y="25"/>
                    </a:lnTo>
                    <a:lnTo>
                      <a:pt x="344" y="22"/>
                    </a:lnTo>
                    <a:lnTo>
                      <a:pt x="361" y="16"/>
                    </a:lnTo>
                    <a:lnTo>
                      <a:pt x="368" y="13"/>
                    </a:lnTo>
                    <a:lnTo>
                      <a:pt x="376" y="9"/>
                    </a:lnTo>
                    <a:lnTo>
                      <a:pt x="384" y="5"/>
                    </a:lnTo>
                    <a:lnTo>
                      <a:pt x="392" y="0"/>
                    </a:lnTo>
                    <a:lnTo>
                      <a:pt x="401" y="5"/>
                    </a:lnTo>
                    <a:lnTo>
                      <a:pt x="409" y="11"/>
                    </a:lnTo>
                    <a:lnTo>
                      <a:pt x="416" y="18"/>
                    </a:lnTo>
                    <a:lnTo>
                      <a:pt x="423" y="25"/>
                    </a:lnTo>
                    <a:lnTo>
                      <a:pt x="431" y="32"/>
                    </a:lnTo>
                    <a:lnTo>
                      <a:pt x="441" y="37"/>
                    </a:lnTo>
                    <a:lnTo>
                      <a:pt x="445" y="39"/>
                    </a:lnTo>
                    <a:lnTo>
                      <a:pt x="452" y="41"/>
                    </a:lnTo>
                    <a:lnTo>
                      <a:pt x="457" y="42"/>
                    </a:lnTo>
                    <a:lnTo>
                      <a:pt x="465" y="42"/>
                    </a:lnTo>
                    <a:lnTo>
                      <a:pt x="487" y="72"/>
                    </a:lnTo>
                    <a:lnTo>
                      <a:pt x="508" y="102"/>
                    </a:lnTo>
                    <a:lnTo>
                      <a:pt x="513" y="111"/>
                    </a:lnTo>
                    <a:lnTo>
                      <a:pt x="518" y="120"/>
                    </a:lnTo>
                    <a:lnTo>
                      <a:pt x="521" y="129"/>
                    </a:lnTo>
                    <a:lnTo>
                      <a:pt x="524" y="139"/>
                    </a:lnTo>
                    <a:lnTo>
                      <a:pt x="528" y="150"/>
                    </a:lnTo>
                    <a:lnTo>
                      <a:pt x="530" y="163"/>
                    </a:lnTo>
                    <a:lnTo>
                      <a:pt x="531" y="176"/>
                    </a:lnTo>
                    <a:lnTo>
                      <a:pt x="531" y="19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7" name="Freeform 244">
                <a:extLst>
                  <a:ext uri="{FF2B5EF4-FFF2-40B4-BE49-F238E27FC236}">
                    <a16:creationId xmlns:a16="http://schemas.microsoft.com/office/drawing/2014/main" id="{D1123CC9-9D64-1B67-8132-0D2F8A14225B}"/>
                  </a:ext>
                </a:extLst>
              </p:cNvPr>
              <p:cNvSpPr>
                <a:spLocks/>
              </p:cNvSpPr>
              <p:nvPr>
                <p:custDataLst>
                  <p:tags r:id="rId48"/>
                </p:custDataLst>
              </p:nvPr>
            </p:nvSpPr>
            <p:spPr bwMode="auto">
              <a:xfrm>
                <a:off x="3109168" y="2253258"/>
                <a:ext cx="26988" cy="57150"/>
              </a:xfrm>
              <a:custGeom>
                <a:avLst/>
                <a:gdLst>
                  <a:gd name="T0" fmla="*/ 0 w 60"/>
                  <a:gd name="T1" fmla="*/ 41462 h 51"/>
                  <a:gd name="T2" fmla="*/ 2699 w 60"/>
                  <a:gd name="T3" fmla="*/ 33618 h 51"/>
                  <a:gd name="T4" fmla="*/ 6747 w 60"/>
                  <a:gd name="T5" fmla="*/ 21291 h 51"/>
                  <a:gd name="T6" fmla="*/ 8996 w 60"/>
                  <a:gd name="T7" fmla="*/ 14568 h 51"/>
                  <a:gd name="T8" fmla="*/ 12145 w 60"/>
                  <a:gd name="T9" fmla="*/ 8965 h 51"/>
                  <a:gd name="T10" fmla="*/ 14843 w 60"/>
                  <a:gd name="T11" fmla="*/ 4482 h 51"/>
                  <a:gd name="T12" fmla="*/ 17992 w 60"/>
                  <a:gd name="T13" fmla="*/ 0 h 51"/>
                  <a:gd name="T14" fmla="*/ 22490 w 60"/>
                  <a:gd name="T15" fmla="*/ 7844 h 51"/>
                  <a:gd name="T16" fmla="*/ 26988 w 60"/>
                  <a:gd name="T17" fmla="*/ 14568 h 51"/>
                  <a:gd name="T18" fmla="*/ 26538 w 60"/>
                  <a:gd name="T19" fmla="*/ 22412 h 51"/>
                  <a:gd name="T20" fmla="*/ 25189 w 60"/>
                  <a:gd name="T21" fmla="*/ 32497 h 51"/>
                  <a:gd name="T22" fmla="*/ 24289 w 60"/>
                  <a:gd name="T23" fmla="*/ 38100 h 51"/>
                  <a:gd name="T24" fmla="*/ 23390 w 60"/>
                  <a:gd name="T25" fmla="*/ 42582 h 51"/>
                  <a:gd name="T26" fmla="*/ 22040 w 60"/>
                  <a:gd name="T27" fmla="*/ 47065 h 51"/>
                  <a:gd name="T28" fmla="*/ 20241 w 60"/>
                  <a:gd name="T29" fmla="*/ 50426 h 51"/>
                  <a:gd name="T30" fmla="*/ 18442 w 60"/>
                  <a:gd name="T31" fmla="*/ 53788 h 51"/>
                  <a:gd name="T32" fmla="*/ 16643 w 60"/>
                  <a:gd name="T33" fmla="*/ 56029 h 51"/>
                  <a:gd name="T34" fmla="*/ 13944 w 60"/>
                  <a:gd name="T35" fmla="*/ 57150 h 51"/>
                  <a:gd name="T36" fmla="*/ 12145 w 60"/>
                  <a:gd name="T37" fmla="*/ 57150 h 51"/>
                  <a:gd name="T38" fmla="*/ 8996 w 60"/>
                  <a:gd name="T39" fmla="*/ 56029 h 51"/>
                  <a:gd name="T40" fmla="*/ 6747 w 60"/>
                  <a:gd name="T41" fmla="*/ 52668 h 51"/>
                  <a:gd name="T42" fmla="*/ 3149 w 60"/>
                  <a:gd name="T43" fmla="*/ 48185 h 51"/>
                  <a:gd name="T44" fmla="*/ 0 w 60"/>
                  <a:gd name="T45" fmla="*/ 41462 h 51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60" h="51">
                    <a:moveTo>
                      <a:pt x="0" y="37"/>
                    </a:moveTo>
                    <a:lnTo>
                      <a:pt x="6" y="30"/>
                    </a:lnTo>
                    <a:lnTo>
                      <a:pt x="15" y="19"/>
                    </a:lnTo>
                    <a:lnTo>
                      <a:pt x="20" y="13"/>
                    </a:lnTo>
                    <a:lnTo>
                      <a:pt x="27" y="8"/>
                    </a:lnTo>
                    <a:lnTo>
                      <a:pt x="33" y="4"/>
                    </a:lnTo>
                    <a:lnTo>
                      <a:pt x="40" y="0"/>
                    </a:lnTo>
                    <a:lnTo>
                      <a:pt x="50" y="7"/>
                    </a:lnTo>
                    <a:lnTo>
                      <a:pt x="60" y="13"/>
                    </a:lnTo>
                    <a:lnTo>
                      <a:pt x="59" y="20"/>
                    </a:lnTo>
                    <a:lnTo>
                      <a:pt x="56" y="29"/>
                    </a:lnTo>
                    <a:lnTo>
                      <a:pt x="54" y="34"/>
                    </a:lnTo>
                    <a:lnTo>
                      <a:pt x="52" y="38"/>
                    </a:lnTo>
                    <a:lnTo>
                      <a:pt x="49" y="42"/>
                    </a:lnTo>
                    <a:lnTo>
                      <a:pt x="45" y="45"/>
                    </a:lnTo>
                    <a:lnTo>
                      <a:pt x="41" y="48"/>
                    </a:lnTo>
                    <a:lnTo>
                      <a:pt x="37" y="50"/>
                    </a:lnTo>
                    <a:lnTo>
                      <a:pt x="31" y="51"/>
                    </a:lnTo>
                    <a:lnTo>
                      <a:pt x="27" y="51"/>
                    </a:lnTo>
                    <a:lnTo>
                      <a:pt x="20" y="50"/>
                    </a:lnTo>
                    <a:lnTo>
                      <a:pt x="15" y="47"/>
                    </a:lnTo>
                    <a:lnTo>
                      <a:pt x="7" y="43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Freeform 245">
                <a:extLst>
                  <a:ext uri="{FF2B5EF4-FFF2-40B4-BE49-F238E27FC236}">
                    <a16:creationId xmlns:a16="http://schemas.microsoft.com/office/drawing/2014/main" id="{39AD39AE-4201-B45E-2F80-6B59FE4A413F}"/>
                  </a:ext>
                </a:extLst>
              </p:cNvPr>
              <p:cNvSpPr>
                <a:spLocks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2553543" y="2415183"/>
                <a:ext cx="28575" cy="57150"/>
              </a:xfrm>
              <a:custGeom>
                <a:avLst/>
                <a:gdLst>
                  <a:gd name="T0" fmla="*/ 25544 w 66"/>
                  <a:gd name="T1" fmla="*/ 53788 h 51"/>
                  <a:gd name="T2" fmla="*/ 18184 w 66"/>
                  <a:gd name="T3" fmla="*/ 56029 h 51"/>
                  <a:gd name="T4" fmla="*/ 9525 w 66"/>
                  <a:gd name="T5" fmla="*/ 57150 h 51"/>
                  <a:gd name="T6" fmla="*/ 7360 w 66"/>
                  <a:gd name="T7" fmla="*/ 56029 h 51"/>
                  <a:gd name="T8" fmla="*/ 5628 w 66"/>
                  <a:gd name="T9" fmla="*/ 54909 h 51"/>
                  <a:gd name="T10" fmla="*/ 4330 w 66"/>
                  <a:gd name="T11" fmla="*/ 53788 h 51"/>
                  <a:gd name="T12" fmla="*/ 3031 w 66"/>
                  <a:gd name="T13" fmla="*/ 51547 h 51"/>
                  <a:gd name="T14" fmla="*/ 1299 w 66"/>
                  <a:gd name="T15" fmla="*/ 48185 h 51"/>
                  <a:gd name="T16" fmla="*/ 433 w 66"/>
                  <a:gd name="T17" fmla="*/ 44824 h 51"/>
                  <a:gd name="T18" fmla="*/ 0 w 66"/>
                  <a:gd name="T19" fmla="*/ 39221 h 51"/>
                  <a:gd name="T20" fmla="*/ 0 w 66"/>
                  <a:gd name="T21" fmla="*/ 33618 h 51"/>
                  <a:gd name="T22" fmla="*/ 1732 w 66"/>
                  <a:gd name="T23" fmla="*/ 32497 h 51"/>
                  <a:gd name="T24" fmla="*/ 4330 w 66"/>
                  <a:gd name="T25" fmla="*/ 30256 h 51"/>
                  <a:gd name="T26" fmla="*/ 6061 w 66"/>
                  <a:gd name="T27" fmla="*/ 26894 h 51"/>
                  <a:gd name="T28" fmla="*/ 8226 w 66"/>
                  <a:gd name="T29" fmla="*/ 22412 h 51"/>
                  <a:gd name="T30" fmla="*/ 11257 w 66"/>
                  <a:gd name="T31" fmla="*/ 11206 h 51"/>
                  <a:gd name="T32" fmla="*/ 14288 w 66"/>
                  <a:gd name="T33" fmla="*/ 0 h 51"/>
                  <a:gd name="T34" fmla="*/ 19916 w 66"/>
                  <a:gd name="T35" fmla="*/ 1121 h 51"/>
                  <a:gd name="T36" fmla="*/ 22514 w 66"/>
                  <a:gd name="T37" fmla="*/ 2241 h 51"/>
                  <a:gd name="T38" fmla="*/ 24245 w 66"/>
                  <a:gd name="T39" fmla="*/ 3362 h 51"/>
                  <a:gd name="T40" fmla="*/ 28575 w 66"/>
                  <a:gd name="T41" fmla="*/ 0 h 51"/>
                  <a:gd name="T42" fmla="*/ 28142 w 66"/>
                  <a:gd name="T43" fmla="*/ 14568 h 51"/>
                  <a:gd name="T44" fmla="*/ 27276 w 66"/>
                  <a:gd name="T45" fmla="*/ 26894 h 51"/>
                  <a:gd name="T46" fmla="*/ 25977 w 66"/>
                  <a:gd name="T47" fmla="*/ 40341 h 51"/>
                  <a:gd name="T48" fmla="*/ 25544 w 66"/>
                  <a:gd name="T49" fmla="*/ 53788 h 5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6" h="51">
                    <a:moveTo>
                      <a:pt x="59" y="48"/>
                    </a:moveTo>
                    <a:lnTo>
                      <a:pt x="42" y="50"/>
                    </a:lnTo>
                    <a:lnTo>
                      <a:pt x="22" y="51"/>
                    </a:lnTo>
                    <a:lnTo>
                      <a:pt x="17" y="50"/>
                    </a:lnTo>
                    <a:lnTo>
                      <a:pt x="13" y="49"/>
                    </a:lnTo>
                    <a:lnTo>
                      <a:pt x="10" y="48"/>
                    </a:lnTo>
                    <a:lnTo>
                      <a:pt x="7" y="46"/>
                    </a:lnTo>
                    <a:lnTo>
                      <a:pt x="3" y="43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0" y="30"/>
                    </a:lnTo>
                    <a:lnTo>
                      <a:pt x="4" y="29"/>
                    </a:lnTo>
                    <a:lnTo>
                      <a:pt x="10" y="27"/>
                    </a:lnTo>
                    <a:lnTo>
                      <a:pt x="14" y="24"/>
                    </a:lnTo>
                    <a:lnTo>
                      <a:pt x="19" y="20"/>
                    </a:lnTo>
                    <a:lnTo>
                      <a:pt x="26" y="10"/>
                    </a:lnTo>
                    <a:lnTo>
                      <a:pt x="33" y="0"/>
                    </a:lnTo>
                    <a:lnTo>
                      <a:pt x="46" y="1"/>
                    </a:lnTo>
                    <a:lnTo>
                      <a:pt x="52" y="2"/>
                    </a:lnTo>
                    <a:lnTo>
                      <a:pt x="56" y="3"/>
                    </a:lnTo>
                    <a:lnTo>
                      <a:pt x="66" y="0"/>
                    </a:lnTo>
                    <a:lnTo>
                      <a:pt x="65" y="13"/>
                    </a:lnTo>
                    <a:lnTo>
                      <a:pt x="63" y="24"/>
                    </a:lnTo>
                    <a:lnTo>
                      <a:pt x="60" y="36"/>
                    </a:lnTo>
                    <a:lnTo>
                      <a:pt x="59" y="4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69" name="Freeform 246">
                <a:extLst>
                  <a:ext uri="{FF2B5EF4-FFF2-40B4-BE49-F238E27FC236}">
                    <a16:creationId xmlns:a16="http://schemas.microsoft.com/office/drawing/2014/main" id="{EDF18405-AC66-9FB6-731F-61694D121870}"/>
                  </a:ext>
                </a:extLst>
              </p:cNvPr>
              <p:cNvSpPr>
                <a:spLocks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3506043" y="2943820"/>
                <a:ext cx="50800" cy="57150"/>
              </a:xfrm>
              <a:custGeom>
                <a:avLst/>
                <a:gdLst>
                  <a:gd name="T0" fmla="*/ 0 w 113"/>
                  <a:gd name="T1" fmla="*/ 33981 h 74"/>
                  <a:gd name="T2" fmla="*/ 8991 w 113"/>
                  <a:gd name="T3" fmla="*/ 57150 h 74"/>
                  <a:gd name="T4" fmla="*/ 16634 w 113"/>
                  <a:gd name="T5" fmla="*/ 53289 h 74"/>
                  <a:gd name="T6" fmla="*/ 22927 w 113"/>
                  <a:gd name="T7" fmla="*/ 50199 h 74"/>
                  <a:gd name="T8" fmla="*/ 28772 w 113"/>
                  <a:gd name="T9" fmla="*/ 45566 h 74"/>
                  <a:gd name="T10" fmla="*/ 33267 w 113"/>
                  <a:gd name="T11" fmla="*/ 40932 h 74"/>
                  <a:gd name="T12" fmla="*/ 35065 w 113"/>
                  <a:gd name="T13" fmla="*/ 37843 h 74"/>
                  <a:gd name="T14" fmla="*/ 37313 w 113"/>
                  <a:gd name="T15" fmla="*/ 34753 h 74"/>
                  <a:gd name="T16" fmla="*/ 38662 w 113"/>
                  <a:gd name="T17" fmla="*/ 31664 h 74"/>
                  <a:gd name="T18" fmla="*/ 39561 w 113"/>
                  <a:gd name="T19" fmla="*/ 28575 h 74"/>
                  <a:gd name="T20" fmla="*/ 40460 w 113"/>
                  <a:gd name="T21" fmla="*/ 24714 h 74"/>
                  <a:gd name="T22" fmla="*/ 40910 w 113"/>
                  <a:gd name="T23" fmla="*/ 20080 h 74"/>
                  <a:gd name="T24" fmla="*/ 41809 w 113"/>
                  <a:gd name="T25" fmla="*/ 14674 h 74"/>
                  <a:gd name="T26" fmla="*/ 42258 w 113"/>
                  <a:gd name="T27" fmla="*/ 10040 h 74"/>
                  <a:gd name="T28" fmla="*/ 44506 w 113"/>
                  <a:gd name="T29" fmla="*/ 9268 h 74"/>
                  <a:gd name="T30" fmla="*/ 47653 w 113"/>
                  <a:gd name="T31" fmla="*/ 6951 h 74"/>
                  <a:gd name="T32" fmla="*/ 48552 w 113"/>
                  <a:gd name="T33" fmla="*/ 5406 h 74"/>
                  <a:gd name="T34" fmla="*/ 49901 w 113"/>
                  <a:gd name="T35" fmla="*/ 3861 h 74"/>
                  <a:gd name="T36" fmla="*/ 50350 w 113"/>
                  <a:gd name="T37" fmla="*/ 2317 h 74"/>
                  <a:gd name="T38" fmla="*/ 50800 w 113"/>
                  <a:gd name="T39" fmla="*/ 0 h 74"/>
                  <a:gd name="T40" fmla="*/ 44057 w 113"/>
                  <a:gd name="T41" fmla="*/ 3089 h 74"/>
                  <a:gd name="T42" fmla="*/ 36864 w 113"/>
                  <a:gd name="T43" fmla="*/ 6178 h 74"/>
                  <a:gd name="T44" fmla="*/ 29221 w 113"/>
                  <a:gd name="T45" fmla="*/ 10040 h 74"/>
                  <a:gd name="T46" fmla="*/ 22028 w 113"/>
                  <a:gd name="T47" fmla="*/ 14674 h 74"/>
                  <a:gd name="T48" fmla="*/ 8991 w 113"/>
                  <a:gd name="T49" fmla="*/ 25486 h 74"/>
                  <a:gd name="T50" fmla="*/ 0 w 113"/>
                  <a:gd name="T51" fmla="*/ 33981 h 7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13" h="74">
                    <a:moveTo>
                      <a:pt x="0" y="44"/>
                    </a:moveTo>
                    <a:lnTo>
                      <a:pt x="20" y="74"/>
                    </a:lnTo>
                    <a:lnTo>
                      <a:pt x="37" y="69"/>
                    </a:lnTo>
                    <a:lnTo>
                      <a:pt x="51" y="65"/>
                    </a:lnTo>
                    <a:lnTo>
                      <a:pt x="64" y="59"/>
                    </a:lnTo>
                    <a:lnTo>
                      <a:pt x="74" y="53"/>
                    </a:lnTo>
                    <a:lnTo>
                      <a:pt x="78" y="49"/>
                    </a:lnTo>
                    <a:lnTo>
                      <a:pt x="83" y="45"/>
                    </a:lnTo>
                    <a:lnTo>
                      <a:pt x="86" y="41"/>
                    </a:lnTo>
                    <a:lnTo>
                      <a:pt x="88" y="37"/>
                    </a:lnTo>
                    <a:lnTo>
                      <a:pt x="90" y="32"/>
                    </a:lnTo>
                    <a:lnTo>
                      <a:pt x="91" y="26"/>
                    </a:lnTo>
                    <a:lnTo>
                      <a:pt x="93" y="19"/>
                    </a:lnTo>
                    <a:lnTo>
                      <a:pt x="94" y="13"/>
                    </a:lnTo>
                    <a:lnTo>
                      <a:pt x="99" y="12"/>
                    </a:lnTo>
                    <a:lnTo>
                      <a:pt x="106" y="9"/>
                    </a:lnTo>
                    <a:lnTo>
                      <a:pt x="108" y="7"/>
                    </a:lnTo>
                    <a:lnTo>
                      <a:pt x="111" y="5"/>
                    </a:lnTo>
                    <a:lnTo>
                      <a:pt x="112" y="3"/>
                    </a:lnTo>
                    <a:lnTo>
                      <a:pt x="113" y="0"/>
                    </a:lnTo>
                    <a:lnTo>
                      <a:pt x="98" y="4"/>
                    </a:lnTo>
                    <a:lnTo>
                      <a:pt x="82" y="8"/>
                    </a:lnTo>
                    <a:lnTo>
                      <a:pt x="65" y="13"/>
                    </a:lnTo>
                    <a:lnTo>
                      <a:pt x="49" y="19"/>
                    </a:lnTo>
                    <a:lnTo>
                      <a:pt x="20" y="33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0" name="Freeform 256">
                <a:extLst>
                  <a:ext uri="{FF2B5EF4-FFF2-40B4-BE49-F238E27FC236}">
                    <a16:creationId xmlns:a16="http://schemas.microsoft.com/office/drawing/2014/main" id="{DCA867DE-1399-8E50-3019-4DD202178BD5}"/>
                  </a:ext>
                </a:extLst>
              </p:cNvPr>
              <p:cNvSpPr>
                <a:spLocks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3785443" y="2808883"/>
                <a:ext cx="503238" cy="473075"/>
              </a:xfrm>
              <a:custGeom>
                <a:avLst/>
                <a:gdLst>
                  <a:gd name="T0" fmla="*/ 403983 w 1156"/>
                  <a:gd name="T1" fmla="*/ 100397 h 900"/>
                  <a:gd name="T2" fmla="*/ 373946 w 1156"/>
                  <a:gd name="T3" fmla="*/ 85154 h 900"/>
                  <a:gd name="T4" fmla="*/ 336508 w 1156"/>
                  <a:gd name="T5" fmla="*/ 58346 h 900"/>
                  <a:gd name="T6" fmla="*/ 268597 w 1156"/>
                  <a:gd name="T7" fmla="*/ 54666 h 900"/>
                  <a:gd name="T8" fmla="*/ 239865 w 1156"/>
                  <a:gd name="T9" fmla="*/ 80948 h 900"/>
                  <a:gd name="T10" fmla="*/ 219405 w 1156"/>
                  <a:gd name="T11" fmla="*/ 94089 h 900"/>
                  <a:gd name="T12" fmla="*/ 185449 w 1156"/>
                  <a:gd name="T13" fmla="*/ 103551 h 900"/>
                  <a:gd name="T14" fmla="*/ 166730 w 1156"/>
                  <a:gd name="T15" fmla="*/ 104602 h 900"/>
                  <a:gd name="T16" fmla="*/ 154541 w 1156"/>
                  <a:gd name="T17" fmla="*/ 90936 h 900"/>
                  <a:gd name="T18" fmla="*/ 113185 w 1156"/>
                  <a:gd name="T19" fmla="*/ 71487 h 900"/>
                  <a:gd name="T20" fmla="*/ 99255 w 1156"/>
                  <a:gd name="T21" fmla="*/ 45205 h 900"/>
                  <a:gd name="T22" fmla="*/ 95772 w 1156"/>
                  <a:gd name="T23" fmla="*/ 12090 h 900"/>
                  <a:gd name="T24" fmla="*/ 81841 w 1156"/>
                  <a:gd name="T25" fmla="*/ 526 h 900"/>
                  <a:gd name="T26" fmla="*/ 67476 w 1156"/>
                  <a:gd name="T27" fmla="*/ 11038 h 900"/>
                  <a:gd name="T28" fmla="*/ 59204 w 1156"/>
                  <a:gd name="T29" fmla="*/ 35218 h 900"/>
                  <a:gd name="T30" fmla="*/ 34391 w 1156"/>
                  <a:gd name="T31" fmla="*/ 28385 h 900"/>
                  <a:gd name="T32" fmla="*/ 1741 w 1156"/>
                  <a:gd name="T33" fmla="*/ 8410 h 900"/>
                  <a:gd name="T34" fmla="*/ 2177 w 1156"/>
                  <a:gd name="T35" fmla="*/ 37846 h 900"/>
                  <a:gd name="T36" fmla="*/ 19590 w 1156"/>
                  <a:gd name="T37" fmla="*/ 76743 h 900"/>
                  <a:gd name="T38" fmla="*/ 31779 w 1156"/>
                  <a:gd name="T39" fmla="*/ 107756 h 900"/>
                  <a:gd name="T40" fmla="*/ 58769 w 1156"/>
                  <a:gd name="T41" fmla="*/ 149281 h 900"/>
                  <a:gd name="T42" fmla="*/ 53110 w 1156"/>
                  <a:gd name="T43" fmla="*/ 166102 h 900"/>
                  <a:gd name="T44" fmla="*/ 57898 w 1156"/>
                  <a:gd name="T45" fmla="*/ 194486 h 900"/>
                  <a:gd name="T46" fmla="*/ 81841 w 1156"/>
                  <a:gd name="T47" fmla="*/ 224973 h 900"/>
                  <a:gd name="T48" fmla="*/ 112750 w 1156"/>
                  <a:gd name="T49" fmla="*/ 239691 h 900"/>
                  <a:gd name="T50" fmla="*/ 112750 w 1156"/>
                  <a:gd name="T51" fmla="*/ 275435 h 900"/>
                  <a:gd name="T52" fmla="*/ 145835 w 1156"/>
                  <a:gd name="T53" fmla="*/ 305396 h 900"/>
                  <a:gd name="T54" fmla="*/ 184143 w 1156"/>
                  <a:gd name="T55" fmla="*/ 349024 h 900"/>
                  <a:gd name="T56" fmla="*/ 205039 w 1156"/>
                  <a:gd name="T57" fmla="*/ 378460 h 900"/>
                  <a:gd name="T58" fmla="*/ 219405 w 1156"/>
                  <a:gd name="T59" fmla="*/ 385293 h 900"/>
                  <a:gd name="T60" fmla="*/ 235947 w 1156"/>
                  <a:gd name="T61" fmla="*/ 396857 h 900"/>
                  <a:gd name="T62" fmla="*/ 260326 w 1156"/>
                  <a:gd name="T63" fmla="*/ 413678 h 900"/>
                  <a:gd name="T64" fmla="*/ 298199 w 1156"/>
                  <a:gd name="T65" fmla="*/ 417883 h 900"/>
                  <a:gd name="T66" fmla="*/ 318659 w 1156"/>
                  <a:gd name="T67" fmla="*/ 409998 h 900"/>
                  <a:gd name="T68" fmla="*/ 339120 w 1156"/>
                  <a:gd name="T69" fmla="*/ 401588 h 900"/>
                  <a:gd name="T70" fmla="*/ 348697 w 1156"/>
                  <a:gd name="T71" fmla="*/ 418409 h 900"/>
                  <a:gd name="T72" fmla="*/ 353921 w 1156"/>
                  <a:gd name="T73" fmla="*/ 450473 h 900"/>
                  <a:gd name="T74" fmla="*/ 380476 w 1156"/>
                  <a:gd name="T75" fmla="*/ 459408 h 900"/>
                  <a:gd name="T76" fmla="*/ 440116 w 1156"/>
                  <a:gd name="T77" fmla="*/ 468870 h 900"/>
                  <a:gd name="T78" fmla="*/ 474942 w 1156"/>
                  <a:gd name="T79" fmla="*/ 462037 h 900"/>
                  <a:gd name="T80" fmla="*/ 478424 w 1156"/>
                  <a:gd name="T81" fmla="*/ 436806 h 900"/>
                  <a:gd name="T82" fmla="*/ 503238 w 1156"/>
                  <a:gd name="T83" fmla="*/ 404742 h 900"/>
                  <a:gd name="T84" fmla="*/ 492790 w 1156"/>
                  <a:gd name="T85" fmla="*/ 394229 h 900"/>
                  <a:gd name="T86" fmla="*/ 477118 w 1156"/>
                  <a:gd name="T87" fmla="*/ 372152 h 900"/>
                  <a:gd name="T88" fmla="*/ 448822 w 1156"/>
                  <a:gd name="T89" fmla="*/ 337986 h 900"/>
                  <a:gd name="T90" fmla="*/ 443163 w 1156"/>
                  <a:gd name="T91" fmla="*/ 316960 h 900"/>
                  <a:gd name="T92" fmla="*/ 454481 w 1156"/>
                  <a:gd name="T93" fmla="*/ 293832 h 900"/>
                  <a:gd name="T94" fmla="*/ 456223 w 1156"/>
                  <a:gd name="T95" fmla="*/ 276486 h 900"/>
                  <a:gd name="T96" fmla="*/ 448387 w 1156"/>
                  <a:gd name="T97" fmla="*/ 269127 h 900"/>
                  <a:gd name="T98" fmla="*/ 427926 w 1156"/>
                  <a:gd name="T99" fmla="*/ 266499 h 900"/>
                  <a:gd name="T100" fmla="*/ 415302 w 1156"/>
                  <a:gd name="T101" fmla="*/ 238114 h 900"/>
                  <a:gd name="T102" fmla="*/ 407901 w 1156"/>
                  <a:gd name="T103" fmla="*/ 196063 h 900"/>
                  <a:gd name="T104" fmla="*/ 402242 w 1156"/>
                  <a:gd name="T105" fmla="*/ 187653 h 900"/>
                  <a:gd name="T106" fmla="*/ 409207 w 1156"/>
                  <a:gd name="T107" fmla="*/ 175563 h 900"/>
                  <a:gd name="T108" fmla="*/ 417914 w 1156"/>
                  <a:gd name="T109" fmla="*/ 154012 h 9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156" h="900">
                    <a:moveTo>
                      <a:pt x="963" y="271"/>
                    </a:moveTo>
                    <a:lnTo>
                      <a:pt x="954" y="252"/>
                    </a:lnTo>
                    <a:lnTo>
                      <a:pt x="948" y="234"/>
                    </a:lnTo>
                    <a:lnTo>
                      <a:pt x="941" y="213"/>
                    </a:lnTo>
                    <a:lnTo>
                      <a:pt x="937" y="191"/>
                    </a:lnTo>
                    <a:lnTo>
                      <a:pt x="928" y="191"/>
                    </a:lnTo>
                    <a:lnTo>
                      <a:pt x="920" y="190"/>
                    </a:lnTo>
                    <a:lnTo>
                      <a:pt x="913" y="189"/>
                    </a:lnTo>
                    <a:lnTo>
                      <a:pt x="906" y="187"/>
                    </a:lnTo>
                    <a:lnTo>
                      <a:pt x="893" y="183"/>
                    </a:lnTo>
                    <a:lnTo>
                      <a:pt x="881" y="177"/>
                    </a:lnTo>
                    <a:lnTo>
                      <a:pt x="859" y="162"/>
                    </a:lnTo>
                    <a:lnTo>
                      <a:pt x="839" y="145"/>
                    </a:lnTo>
                    <a:lnTo>
                      <a:pt x="828" y="137"/>
                    </a:lnTo>
                    <a:lnTo>
                      <a:pt x="816" y="129"/>
                    </a:lnTo>
                    <a:lnTo>
                      <a:pt x="803" y="122"/>
                    </a:lnTo>
                    <a:lnTo>
                      <a:pt x="789" y="116"/>
                    </a:lnTo>
                    <a:lnTo>
                      <a:pt x="773" y="111"/>
                    </a:lnTo>
                    <a:lnTo>
                      <a:pt x="755" y="106"/>
                    </a:lnTo>
                    <a:lnTo>
                      <a:pt x="745" y="105"/>
                    </a:lnTo>
                    <a:lnTo>
                      <a:pt x="734" y="104"/>
                    </a:lnTo>
                    <a:lnTo>
                      <a:pt x="723" y="104"/>
                    </a:lnTo>
                    <a:lnTo>
                      <a:pt x="711" y="104"/>
                    </a:lnTo>
                    <a:lnTo>
                      <a:pt x="617" y="104"/>
                    </a:lnTo>
                    <a:lnTo>
                      <a:pt x="609" y="113"/>
                    </a:lnTo>
                    <a:lnTo>
                      <a:pt x="587" y="129"/>
                    </a:lnTo>
                    <a:lnTo>
                      <a:pt x="576" y="138"/>
                    </a:lnTo>
                    <a:lnTo>
                      <a:pt x="565" y="146"/>
                    </a:lnTo>
                    <a:lnTo>
                      <a:pt x="556" y="152"/>
                    </a:lnTo>
                    <a:lnTo>
                      <a:pt x="551" y="154"/>
                    </a:lnTo>
                    <a:lnTo>
                      <a:pt x="542" y="155"/>
                    </a:lnTo>
                    <a:lnTo>
                      <a:pt x="532" y="157"/>
                    </a:lnTo>
                    <a:lnTo>
                      <a:pt x="522" y="159"/>
                    </a:lnTo>
                    <a:lnTo>
                      <a:pt x="512" y="160"/>
                    </a:lnTo>
                    <a:lnTo>
                      <a:pt x="518" y="173"/>
                    </a:lnTo>
                    <a:lnTo>
                      <a:pt x="504" y="179"/>
                    </a:lnTo>
                    <a:lnTo>
                      <a:pt x="490" y="184"/>
                    </a:lnTo>
                    <a:lnTo>
                      <a:pt x="478" y="188"/>
                    </a:lnTo>
                    <a:lnTo>
                      <a:pt x="465" y="192"/>
                    </a:lnTo>
                    <a:lnTo>
                      <a:pt x="453" y="194"/>
                    </a:lnTo>
                    <a:lnTo>
                      <a:pt x="439" y="196"/>
                    </a:lnTo>
                    <a:lnTo>
                      <a:pt x="426" y="197"/>
                    </a:lnTo>
                    <a:lnTo>
                      <a:pt x="412" y="197"/>
                    </a:lnTo>
                    <a:lnTo>
                      <a:pt x="405" y="198"/>
                    </a:lnTo>
                    <a:lnTo>
                      <a:pt x="398" y="199"/>
                    </a:lnTo>
                    <a:lnTo>
                      <a:pt x="393" y="200"/>
                    </a:lnTo>
                    <a:lnTo>
                      <a:pt x="389" y="200"/>
                    </a:lnTo>
                    <a:lnTo>
                      <a:pt x="383" y="199"/>
                    </a:lnTo>
                    <a:lnTo>
                      <a:pt x="379" y="197"/>
                    </a:lnTo>
                    <a:lnTo>
                      <a:pt x="371" y="194"/>
                    </a:lnTo>
                    <a:lnTo>
                      <a:pt x="367" y="190"/>
                    </a:lnTo>
                    <a:lnTo>
                      <a:pt x="363" y="184"/>
                    </a:lnTo>
                    <a:lnTo>
                      <a:pt x="358" y="179"/>
                    </a:lnTo>
                    <a:lnTo>
                      <a:pt x="355" y="173"/>
                    </a:lnTo>
                    <a:lnTo>
                      <a:pt x="351" y="168"/>
                    </a:lnTo>
                    <a:lnTo>
                      <a:pt x="345" y="163"/>
                    </a:lnTo>
                    <a:lnTo>
                      <a:pt x="338" y="160"/>
                    </a:lnTo>
                    <a:lnTo>
                      <a:pt x="316" y="153"/>
                    </a:lnTo>
                    <a:lnTo>
                      <a:pt x="280" y="142"/>
                    </a:lnTo>
                    <a:lnTo>
                      <a:pt x="260" y="136"/>
                    </a:lnTo>
                    <a:lnTo>
                      <a:pt x="244" y="128"/>
                    </a:lnTo>
                    <a:lnTo>
                      <a:pt x="237" y="124"/>
                    </a:lnTo>
                    <a:lnTo>
                      <a:pt x="232" y="120"/>
                    </a:lnTo>
                    <a:lnTo>
                      <a:pt x="228" y="116"/>
                    </a:lnTo>
                    <a:lnTo>
                      <a:pt x="225" y="111"/>
                    </a:lnTo>
                    <a:lnTo>
                      <a:pt x="228" y="86"/>
                    </a:lnTo>
                    <a:lnTo>
                      <a:pt x="228" y="65"/>
                    </a:lnTo>
                    <a:lnTo>
                      <a:pt x="228" y="56"/>
                    </a:lnTo>
                    <a:lnTo>
                      <a:pt x="226" y="46"/>
                    </a:lnTo>
                    <a:lnTo>
                      <a:pt x="224" y="37"/>
                    </a:lnTo>
                    <a:lnTo>
                      <a:pt x="222" y="30"/>
                    </a:lnTo>
                    <a:lnTo>
                      <a:pt x="220" y="23"/>
                    </a:lnTo>
                    <a:lnTo>
                      <a:pt x="217" y="17"/>
                    </a:lnTo>
                    <a:lnTo>
                      <a:pt x="212" y="12"/>
                    </a:lnTo>
                    <a:lnTo>
                      <a:pt x="207" y="8"/>
                    </a:lnTo>
                    <a:lnTo>
                      <a:pt x="201" y="5"/>
                    </a:lnTo>
                    <a:lnTo>
                      <a:pt x="195" y="2"/>
                    </a:lnTo>
                    <a:lnTo>
                      <a:pt x="188" y="1"/>
                    </a:lnTo>
                    <a:lnTo>
                      <a:pt x="179" y="0"/>
                    </a:lnTo>
                    <a:lnTo>
                      <a:pt x="174" y="1"/>
                    </a:lnTo>
                    <a:lnTo>
                      <a:pt x="168" y="3"/>
                    </a:lnTo>
                    <a:lnTo>
                      <a:pt x="164" y="7"/>
                    </a:lnTo>
                    <a:lnTo>
                      <a:pt x="161" y="11"/>
                    </a:lnTo>
                    <a:lnTo>
                      <a:pt x="155" y="21"/>
                    </a:lnTo>
                    <a:lnTo>
                      <a:pt x="151" y="34"/>
                    </a:lnTo>
                    <a:lnTo>
                      <a:pt x="147" y="46"/>
                    </a:lnTo>
                    <a:lnTo>
                      <a:pt x="144" y="57"/>
                    </a:lnTo>
                    <a:lnTo>
                      <a:pt x="142" y="62"/>
                    </a:lnTo>
                    <a:lnTo>
                      <a:pt x="139" y="65"/>
                    </a:lnTo>
                    <a:lnTo>
                      <a:pt x="136" y="67"/>
                    </a:lnTo>
                    <a:lnTo>
                      <a:pt x="133" y="68"/>
                    </a:lnTo>
                    <a:lnTo>
                      <a:pt x="125" y="68"/>
                    </a:lnTo>
                    <a:lnTo>
                      <a:pt x="118" y="66"/>
                    </a:lnTo>
                    <a:lnTo>
                      <a:pt x="109" y="64"/>
                    </a:lnTo>
                    <a:lnTo>
                      <a:pt x="100" y="62"/>
                    </a:lnTo>
                    <a:lnTo>
                      <a:pt x="79" y="54"/>
                    </a:lnTo>
                    <a:lnTo>
                      <a:pt x="58" y="46"/>
                    </a:lnTo>
                    <a:lnTo>
                      <a:pt x="39" y="38"/>
                    </a:lnTo>
                    <a:lnTo>
                      <a:pt x="21" y="29"/>
                    </a:lnTo>
                    <a:lnTo>
                      <a:pt x="15" y="24"/>
                    </a:lnTo>
                    <a:lnTo>
                      <a:pt x="8" y="20"/>
                    </a:lnTo>
                    <a:lnTo>
                      <a:pt x="4" y="16"/>
                    </a:lnTo>
                    <a:lnTo>
                      <a:pt x="0" y="12"/>
                    </a:lnTo>
                    <a:lnTo>
                      <a:pt x="0" y="25"/>
                    </a:lnTo>
                    <a:lnTo>
                      <a:pt x="0" y="37"/>
                    </a:lnTo>
                    <a:lnTo>
                      <a:pt x="0" y="49"/>
                    </a:lnTo>
                    <a:lnTo>
                      <a:pt x="1" y="62"/>
                    </a:lnTo>
                    <a:lnTo>
                      <a:pt x="5" y="72"/>
                    </a:lnTo>
                    <a:lnTo>
                      <a:pt x="7" y="81"/>
                    </a:lnTo>
                    <a:lnTo>
                      <a:pt x="15" y="96"/>
                    </a:lnTo>
                    <a:lnTo>
                      <a:pt x="24" y="111"/>
                    </a:lnTo>
                    <a:lnTo>
                      <a:pt x="33" y="124"/>
                    </a:lnTo>
                    <a:lnTo>
                      <a:pt x="42" y="138"/>
                    </a:lnTo>
                    <a:lnTo>
                      <a:pt x="45" y="146"/>
                    </a:lnTo>
                    <a:lnTo>
                      <a:pt x="49" y="156"/>
                    </a:lnTo>
                    <a:lnTo>
                      <a:pt x="52" y="167"/>
                    </a:lnTo>
                    <a:lnTo>
                      <a:pt x="53" y="179"/>
                    </a:lnTo>
                    <a:lnTo>
                      <a:pt x="60" y="179"/>
                    </a:lnTo>
                    <a:lnTo>
                      <a:pt x="64" y="190"/>
                    </a:lnTo>
                    <a:lnTo>
                      <a:pt x="73" y="205"/>
                    </a:lnTo>
                    <a:lnTo>
                      <a:pt x="83" y="223"/>
                    </a:lnTo>
                    <a:lnTo>
                      <a:pt x="96" y="241"/>
                    </a:lnTo>
                    <a:lnTo>
                      <a:pt x="109" y="258"/>
                    </a:lnTo>
                    <a:lnTo>
                      <a:pt x="122" y="273"/>
                    </a:lnTo>
                    <a:lnTo>
                      <a:pt x="129" y="280"/>
                    </a:lnTo>
                    <a:lnTo>
                      <a:pt x="135" y="284"/>
                    </a:lnTo>
                    <a:lnTo>
                      <a:pt x="141" y="288"/>
                    </a:lnTo>
                    <a:lnTo>
                      <a:pt x="146" y="290"/>
                    </a:lnTo>
                    <a:lnTo>
                      <a:pt x="139" y="296"/>
                    </a:lnTo>
                    <a:lnTo>
                      <a:pt x="130" y="304"/>
                    </a:lnTo>
                    <a:lnTo>
                      <a:pt x="127" y="310"/>
                    </a:lnTo>
                    <a:lnTo>
                      <a:pt x="122" y="316"/>
                    </a:lnTo>
                    <a:lnTo>
                      <a:pt x="120" y="324"/>
                    </a:lnTo>
                    <a:lnTo>
                      <a:pt x="120" y="332"/>
                    </a:lnTo>
                    <a:lnTo>
                      <a:pt x="120" y="341"/>
                    </a:lnTo>
                    <a:lnTo>
                      <a:pt x="123" y="350"/>
                    </a:lnTo>
                    <a:lnTo>
                      <a:pt x="128" y="360"/>
                    </a:lnTo>
                    <a:lnTo>
                      <a:pt x="133" y="370"/>
                    </a:lnTo>
                    <a:lnTo>
                      <a:pt x="140" y="380"/>
                    </a:lnTo>
                    <a:lnTo>
                      <a:pt x="147" y="391"/>
                    </a:lnTo>
                    <a:lnTo>
                      <a:pt x="157" y="401"/>
                    </a:lnTo>
                    <a:lnTo>
                      <a:pt x="167" y="410"/>
                    </a:lnTo>
                    <a:lnTo>
                      <a:pt x="177" y="420"/>
                    </a:lnTo>
                    <a:lnTo>
                      <a:pt x="188" y="428"/>
                    </a:lnTo>
                    <a:lnTo>
                      <a:pt x="200" y="436"/>
                    </a:lnTo>
                    <a:lnTo>
                      <a:pt x="212" y="442"/>
                    </a:lnTo>
                    <a:lnTo>
                      <a:pt x="224" y="449"/>
                    </a:lnTo>
                    <a:lnTo>
                      <a:pt x="236" y="453"/>
                    </a:lnTo>
                    <a:lnTo>
                      <a:pt x="247" y="455"/>
                    </a:lnTo>
                    <a:lnTo>
                      <a:pt x="259" y="456"/>
                    </a:lnTo>
                    <a:lnTo>
                      <a:pt x="260" y="469"/>
                    </a:lnTo>
                    <a:lnTo>
                      <a:pt x="264" y="483"/>
                    </a:lnTo>
                    <a:lnTo>
                      <a:pt x="265" y="490"/>
                    </a:lnTo>
                    <a:lnTo>
                      <a:pt x="265" y="500"/>
                    </a:lnTo>
                    <a:lnTo>
                      <a:pt x="263" y="511"/>
                    </a:lnTo>
                    <a:lnTo>
                      <a:pt x="259" y="524"/>
                    </a:lnTo>
                    <a:lnTo>
                      <a:pt x="305" y="573"/>
                    </a:lnTo>
                    <a:lnTo>
                      <a:pt x="312" y="574"/>
                    </a:lnTo>
                    <a:lnTo>
                      <a:pt x="319" y="576"/>
                    </a:lnTo>
                    <a:lnTo>
                      <a:pt x="324" y="578"/>
                    </a:lnTo>
                    <a:lnTo>
                      <a:pt x="330" y="580"/>
                    </a:lnTo>
                    <a:lnTo>
                      <a:pt x="335" y="581"/>
                    </a:lnTo>
                    <a:lnTo>
                      <a:pt x="342" y="581"/>
                    </a:lnTo>
                    <a:lnTo>
                      <a:pt x="349" y="578"/>
                    </a:lnTo>
                    <a:lnTo>
                      <a:pt x="358" y="573"/>
                    </a:lnTo>
                    <a:lnTo>
                      <a:pt x="372" y="593"/>
                    </a:lnTo>
                    <a:lnTo>
                      <a:pt x="404" y="639"/>
                    </a:lnTo>
                    <a:lnTo>
                      <a:pt x="423" y="664"/>
                    </a:lnTo>
                    <a:lnTo>
                      <a:pt x="439" y="687"/>
                    </a:lnTo>
                    <a:lnTo>
                      <a:pt x="447" y="697"/>
                    </a:lnTo>
                    <a:lnTo>
                      <a:pt x="455" y="705"/>
                    </a:lnTo>
                    <a:lnTo>
                      <a:pt x="460" y="711"/>
                    </a:lnTo>
                    <a:lnTo>
                      <a:pt x="465" y="714"/>
                    </a:lnTo>
                    <a:lnTo>
                      <a:pt x="471" y="720"/>
                    </a:lnTo>
                    <a:lnTo>
                      <a:pt x="479" y="727"/>
                    </a:lnTo>
                    <a:lnTo>
                      <a:pt x="483" y="729"/>
                    </a:lnTo>
                    <a:lnTo>
                      <a:pt x="488" y="731"/>
                    </a:lnTo>
                    <a:lnTo>
                      <a:pt x="493" y="733"/>
                    </a:lnTo>
                    <a:lnTo>
                      <a:pt x="498" y="733"/>
                    </a:lnTo>
                    <a:lnTo>
                      <a:pt x="504" y="733"/>
                    </a:lnTo>
                    <a:lnTo>
                      <a:pt x="512" y="733"/>
                    </a:lnTo>
                    <a:lnTo>
                      <a:pt x="522" y="733"/>
                    </a:lnTo>
                    <a:lnTo>
                      <a:pt x="532" y="733"/>
                    </a:lnTo>
                    <a:lnTo>
                      <a:pt x="533" y="741"/>
                    </a:lnTo>
                    <a:lnTo>
                      <a:pt x="537" y="748"/>
                    </a:lnTo>
                    <a:lnTo>
                      <a:pt x="542" y="755"/>
                    </a:lnTo>
                    <a:lnTo>
                      <a:pt x="547" y="761"/>
                    </a:lnTo>
                    <a:lnTo>
                      <a:pt x="554" y="766"/>
                    </a:lnTo>
                    <a:lnTo>
                      <a:pt x="561" y="771"/>
                    </a:lnTo>
                    <a:lnTo>
                      <a:pt x="570" y="776"/>
                    </a:lnTo>
                    <a:lnTo>
                      <a:pt x="579" y="781"/>
                    </a:lnTo>
                    <a:lnTo>
                      <a:pt x="598" y="787"/>
                    </a:lnTo>
                    <a:lnTo>
                      <a:pt x="616" y="791"/>
                    </a:lnTo>
                    <a:lnTo>
                      <a:pt x="635" y="794"/>
                    </a:lnTo>
                    <a:lnTo>
                      <a:pt x="651" y="795"/>
                    </a:lnTo>
                    <a:lnTo>
                      <a:pt x="663" y="795"/>
                    </a:lnTo>
                    <a:lnTo>
                      <a:pt x="671" y="795"/>
                    </a:lnTo>
                    <a:lnTo>
                      <a:pt x="685" y="795"/>
                    </a:lnTo>
                    <a:lnTo>
                      <a:pt x="700" y="793"/>
                    </a:lnTo>
                    <a:lnTo>
                      <a:pt x="706" y="792"/>
                    </a:lnTo>
                    <a:lnTo>
                      <a:pt x="713" y="790"/>
                    </a:lnTo>
                    <a:lnTo>
                      <a:pt x="718" y="787"/>
                    </a:lnTo>
                    <a:lnTo>
                      <a:pt x="724" y="783"/>
                    </a:lnTo>
                    <a:lnTo>
                      <a:pt x="732" y="780"/>
                    </a:lnTo>
                    <a:lnTo>
                      <a:pt x="742" y="773"/>
                    </a:lnTo>
                    <a:lnTo>
                      <a:pt x="749" y="769"/>
                    </a:lnTo>
                    <a:lnTo>
                      <a:pt x="756" y="766"/>
                    </a:lnTo>
                    <a:lnTo>
                      <a:pt x="763" y="764"/>
                    </a:lnTo>
                    <a:lnTo>
                      <a:pt x="771" y="764"/>
                    </a:lnTo>
                    <a:lnTo>
                      <a:pt x="779" y="764"/>
                    </a:lnTo>
                    <a:lnTo>
                      <a:pt x="785" y="767"/>
                    </a:lnTo>
                    <a:lnTo>
                      <a:pt x="790" y="771"/>
                    </a:lnTo>
                    <a:lnTo>
                      <a:pt x="794" y="775"/>
                    </a:lnTo>
                    <a:lnTo>
                      <a:pt x="796" y="782"/>
                    </a:lnTo>
                    <a:lnTo>
                      <a:pt x="798" y="789"/>
                    </a:lnTo>
                    <a:lnTo>
                      <a:pt x="801" y="796"/>
                    </a:lnTo>
                    <a:lnTo>
                      <a:pt x="802" y="804"/>
                    </a:lnTo>
                    <a:lnTo>
                      <a:pt x="803" y="820"/>
                    </a:lnTo>
                    <a:lnTo>
                      <a:pt x="805" y="837"/>
                    </a:lnTo>
                    <a:lnTo>
                      <a:pt x="807" y="845"/>
                    </a:lnTo>
                    <a:lnTo>
                      <a:pt x="809" y="851"/>
                    </a:lnTo>
                    <a:lnTo>
                      <a:pt x="813" y="857"/>
                    </a:lnTo>
                    <a:lnTo>
                      <a:pt x="817" y="862"/>
                    </a:lnTo>
                    <a:lnTo>
                      <a:pt x="822" y="865"/>
                    </a:lnTo>
                    <a:lnTo>
                      <a:pt x="828" y="867"/>
                    </a:lnTo>
                    <a:lnTo>
                      <a:pt x="838" y="869"/>
                    </a:lnTo>
                    <a:lnTo>
                      <a:pt x="849" y="871"/>
                    </a:lnTo>
                    <a:lnTo>
                      <a:pt x="874" y="874"/>
                    </a:lnTo>
                    <a:lnTo>
                      <a:pt x="897" y="875"/>
                    </a:lnTo>
                    <a:lnTo>
                      <a:pt x="925" y="876"/>
                    </a:lnTo>
                    <a:lnTo>
                      <a:pt x="948" y="878"/>
                    </a:lnTo>
                    <a:lnTo>
                      <a:pt x="970" y="882"/>
                    </a:lnTo>
                    <a:lnTo>
                      <a:pt x="991" y="887"/>
                    </a:lnTo>
                    <a:lnTo>
                      <a:pt x="1011" y="892"/>
                    </a:lnTo>
                    <a:lnTo>
                      <a:pt x="1035" y="896"/>
                    </a:lnTo>
                    <a:lnTo>
                      <a:pt x="1047" y="898"/>
                    </a:lnTo>
                    <a:lnTo>
                      <a:pt x="1060" y="899"/>
                    </a:lnTo>
                    <a:lnTo>
                      <a:pt x="1074" y="900"/>
                    </a:lnTo>
                    <a:lnTo>
                      <a:pt x="1089" y="900"/>
                    </a:lnTo>
                    <a:lnTo>
                      <a:pt x="1091" y="879"/>
                    </a:lnTo>
                    <a:lnTo>
                      <a:pt x="1093" y="865"/>
                    </a:lnTo>
                    <a:lnTo>
                      <a:pt x="1095" y="854"/>
                    </a:lnTo>
                    <a:lnTo>
                      <a:pt x="1096" y="844"/>
                    </a:lnTo>
                    <a:lnTo>
                      <a:pt x="1096" y="840"/>
                    </a:lnTo>
                    <a:lnTo>
                      <a:pt x="1097" y="836"/>
                    </a:lnTo>
                    <a:lnTo>
                      <a:pt x="1099" y="831"/>
                    </a:lnTo>
                    <a:lnTo>
                      <a:pt x="1102" y="827"/>
                    </a:lnTo>
                    <a:lnTo>
                      <a:pt x="1108" y="820"/>
                    </a:lnTo>
                    <a:lnTo>
                      <a:pt x="1116" y="814"/>
                    </a:lnTo>
                    <a:lnTo>
                      <a:pt x="1136" y="802"/>
                    </a:lnTo>
                    <a:lnTo>
                      <a:pt x="1156" y="789"/>
                    </a:lnTo>
                    <a:lnTo>
                      <a:pt x="1156" y="770"/>
                    </a:lnTo>
                    <a:lnTo>
                      <a:pt x="1151" y="769"/>
                    </a:lnTo>
                    <a:lnTo>
                      <a:pt x="1147" y="768"/>
                    </a:lnTo>
                    <a:lnTo>
                      <a:pt x="1143" y="766"/>
                    </a:lnTo>
                    <a:lnTo>
                      <a:pt x="1140" y="764"/>
                    </a:lnTo>
                    <a:lnTo>
                      <a:pt x="1136" y="758"/>
                    </a:lnTo>
                    <a:lnTo>
                      <a:pt x="1132" y="750"/>
                    </a:lnTo>
                    <a:lnTo>
                      <a:pt x="1130" y="734"/>
                    </a:lnTo>
                    <a:lnTo>
                      <a:pt x="1129" y="720"/>
                    </a:lnTo>
                    <a:lnTo>
                      <a:pt x="1121" y="719"/>
                    </a:lnTo>
                    <a:lnTo>
                      <a:pt x="1114" y="717"/>
                    </a:lnTo>
                    <a:lnTo>
                      <a:pt x="1105" y="713"/>
                    </a:lnTo>
                    <a:lnTo>
                      <a:pt x="1096" y="708"/>
                    </a:lnTo>
                    <a:lnTo>
                      <a:pt x="1087" y="701"/>
                    </a:lnTo>
                    <a:lnTo>
                      <a:pt x="1077" y="694"/>
                    </a:lnTo>
                    <a:lnTo>
                      <a:pt x="1069" y="686"/>
                    </a:lnTo>
                    <a:lnTo>
                      <a:pt x="1061" y="678"/>
                    </a:lnTo>
                    <a:lnTo>
                      <a:pt x="1044" y="660"/>
                    </a:lnTo>
                    <a:lnTo>
                      <a:pt x="1031" y="643"/>
                    </a:lnTo>
                    <a:lnTo>
                      <a:pt x="1026" y="635"/>
                    </a:lnTo>
                    <a:lnTo>
                      <a:pt x="1021" y="628"/>
                    </a:lnTo>
                    <a:lnTo>
                      <a:pt x="1018" y="622"/>
                    </a:lnTo>
                    <a:lnTo>
                      <a:pt x="1016" y="616"/>
                    </a:lnTo>
                    <a:lnTo>
                      <a:pt x="1017" y="609"/>
                    </a:lnTo>
                    <a:lnTo>
                      <a:pt x="1018" y="603"/>
                    </a:lnTo>
                    <a:lnTo>
                      <a:pt x="1019" y="598"/>
                    </a:lnTo>
                    <a:lnTo>
                      <a:pt x="1021" y="593"/>
                    </a:lnTo>
                    <a:lnTo>
                      <a:pt x="1027" y="584"/>
                    </a:lnTo>
                    <a:lnTo>
                      <a:pt x="1033" y="576"/>
                    </a:lnTo>
                    <a:lnTo>
                      <a:pt x="1039" y="568"/>
                    </a:lnTo>
                    <a:lnTo>
                      <a:pt x="1044" y="559"/>
                    </a:lnTo>
                    <a:lnTo>
                      <a:pt x="1047" y="553"/>
                    </a:lnTo>
                    <a:lnTo>
                      <a:pt x="1048" y="548"/>
                    </a:lnTo>
                    <a:lnTo>
                      <a:pt x="1049" y="542"/>
                    </a:lnTo>
                    <a:lnTo>
                      <a:pt x="1050" y="536"/>
                    </a:lnTo>
                    <a:lnTo>
                      <a:pt x="1049" y="531"/>
                    </a:lnTo>
                    <a:lnTo>
                      <a:pt x="1048" y="526"/>
                    </a:lnTo>
                    <a:lnTo>
                      <a:pt x="1047" y="522"/>
                    </a:lnTo>
                    <a:lnTo>
                      <a:pt x="1044" y="519"/>
                    </a:lnTo>
                    <a:lnTo>
                      <a:pt x="1041" y="517"/>
                    </a:lnTo>
                    <a:lnTo>
                      <a:pt x="1038" y="515"/>
                    </a:lnTo>
                    <a:lnTo>
                      <a:pt x="1035" y="513"/>
                    </a:lnTo>
                    <a:lnTo>
                      <a:pt x="1030" y="512"/>
                    </a:lnTo>
                    <a:lnTo>
                      <a:pt x="1013" y="511"/>
                    </a:lnTo>
                    <a:lnTo>
                      <a:pt x="996" y="512"/>
                    </a:lnTo>
                    <a:lnTo>
                      <a:pt x="993" y="511"/>
                    </a:lnTo>
                    <a:lnTo>
                      <a:pt x="990" y="510"/>
                    </a:lnTo>
                    <a:lnTo>
                      <a:pt x="986" y="509"/>
                    </a:lnTo>
                    <a:lnTo>
                      <a:pt x="983" y="507"/>
                    </a:lnTo>
                    <a:lnTo>
                      <a:pt x="976" y="501"/>
                    </a:lnTo>
                    <a:lnTo>
                      <a:pt x="971" y="493"/>
                    </a:lnTo>
                    <a:lnTo>
                      <a:pt x="966" y="485"/>
                    </a:lnTo>
                    <a:lnTo>
                      <a:pt x="962" y="475"/>
                    </a:lnTo>
                    <a:lnTo>
                      <a:pt x="958" y="464"/>
                    </a:lnTo>
                    <a:lnTo>
                      <a:pt x="954" y="453"/>
                    </a:lnTo>
                    <a:lnTo>
                      <a:pt x="950" y="429"/>
                    </a:lnTo>
                    <a:lnTo>
                      <a:pt x="946" y="407"/>
                    </a:lnTo>
                    <a:lnTo>
                      <a:pt x="943" y="389"/>
                    </a:lnTo>
                    <a:lnTo>
                      <a:pt x="943" y="375"/>
                    </a:lnTo>
                    <a:lnTo>
                      <a:pt x="940" y="375"/>
                    </a:lnTo>
                    <a:lnTo>
                      <a:pt x="937" y="373"/>
                    </a:lnTo>
                    <a:lnTo>
                      <a:pt x="934" y="371"/>
                    </a:lnTo>
                    <a:lnTo>
                      <a:pt x="931" y="369"/>
                    </a:lnTo>
                    <a:lnTo>
                      <a:pt x="928" y="366"/>
                    </a:lnTo>
                    <a:lnTo>
                      <a:pt x="926" y="363"/>
                    </a:lnTo>
                    <a:lnTo>
                      <a:pt x="924" y="360"/>
                    </a:lnTo>
                    <a:lnTo>
                      <a:pt x="924" y="357"/>
                    </a:lnTo>
                    <a:lnTo>
                      <a:pt x="924" y="354"/>
                    </a:lnTo>
                    <a:lnTo>
                      <a:pt x="925" y="351"/>
                    </a:lnTo>
                    <a:lnTo>
                      <a:pt x="926" y="348"/>
                    </a:lnTo>
                    <a:lnTo>
                      <a:pt x="928" y="345"/>
                    </a:lnTo>
                    <a:lnTo>
                      <a:pt x="934" y="339"/>
                    </a:lnTo>
                    <a:lnTo>
                      <a:pt x="940" y="334"/>
                    </a:lnTo>
                    <a:lnTo>
                      <a:pt x="946" y="328"/>
                    </a:lnTo>
                    <a:lnTo>
                      <a:pt x="951" y="323"/>
                    </a:lnTo>
                    <a:lnTo>
                      <a:pt x="955" y="318"/>
                    </a:lnTo>
                    <a:lnTo>
                      <a:pt x="957" y="314"/>
                    </a:lnTo>
                    <a:lnTo>
                      <a:pt x="958" y="301"/>
                    </a:lnTo>
                    <a:lnTo>
                      <a:pt x="960" y="293"/>
                    </a:lnTo>
                    <a:lnTo>
                      <a:pt x="962" y="285"/>
                    </a:lnTo>
                    <a:lnTo>
                      <a:pt x="963" y="27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1" name="Freeform 257">
                <a:extLst>
                  <a:ext uri="{FF2B5EF4-FFF2-40B4-BE49-F238E27FC236}">
                    <a16:creationId xmlns:a16="http://schemas.microsoft.com/office/drawing/2014/main" id="{4EB50D67-72A1-F518-2835-CA92092BF6C0}"/>
                  </a:ext>
                </a:extLst>
              </p:cNvPr>
              <p:cNvSpPr>
                <a:spLocks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3809256" y="3466108"/>
                <a:ext cx="247650" cy="228600"/>
              </a:xfrm>
              <a:custGeom>
                <a:avLst/>
                <a:gdLst>
                  <a:gd name="T0" fmla="*/ 11277 w 571"/>
                  <a:gd name="T1" fmla="*/ 98045 h 443"/>
                  <a:gd name="T2" fmla="*/ 16047 w 571"/>
                  <a:gd name="T3" fmla="*/ 91337 h 443"/>
                  <a:gd name="T4" fmla="*/ 17782 w 571"/>
                  <a:gd name="T5" fmla="*/ 84628 h 443"/>
                  <a:gd name="T6" fmla="*/ 16915 w 571"/>
                  <a:gd name="T7" fmla="*/ 66567 h 443"/>
                  <a:gd name="T8" fmla="*/ 19083 w 571"/>
                  <a:gd name="T9" fmla="*/ 61923 h 443"/>
                  <a:gd name="T10" fmla="*/ 23854 w 571"/>
                  <a:gd name="T11" fmla="*/ 57795 h 443"/>
                  <a:gd name="T12" fmla="*/ 29492 w 571"/>
                  <a:gd name="T13" fmla="*/ 55215 h 443"/>
                  <a:gd name="T14" fmla="*/ 34697 w 571"/>
                  <a:gd name="T15" fmla="*/ 53667 h 443"/>
                  <a:gd name="T16" fmla="*/ 44672 w 571"/>
                  <a:gd name="T17" fmla="*/ 54699 h 443"/>
                  <a:gd name="T18" fmla="*/ 53780 w 571"/>
                  <a:gd name="T19" fmla="*/ 56247 h 443"/>
                  <a:gd name="T20" fmla="*/ 68527 w 571"/>
                  <a:gd name="T21" fmla="*/ 61923 h 443"/>
                  <a:gd name="T22" fmla="*/ 79803 w 571"/>
                  <a:gd name="T23" fmla="*/ 69664 h 443"/>
                  <a:gd name="T24" fmla="*/ 89345 w 571"/>
                  <a:gd name="T25" fmla="*/ 79468 h 443"/>
                  <a:gd name="T26" fmla="*/ 110163 w 571"/>
                  <a:gd name="T27" fmla="*/ 47474 h 443"/>
                  <a:gd name="T28" fmla="*/ 123608 w 571"/>
                  <a:gd name="T29" fmla="*/ 25285 h 443"/>
                  <a:gd name="T30" fmla="*/ 233337 w 571"/>
                  <a:gd name="T31" fmla="*/ 22189 h 443"/>
                  <a:gd name="T32" fmla="*/ 241578 w 571"/>
                  <a:gd name="T33" fmla="*/ 40250 h 443"/>
                  <a:gd name="T34" fmla="*/ 243747 w 571"/>
                  <a:gd name="T35" fmla="*/ 50571 h 443"/>
                  <a:gd name="T36" fmla="*/ 244614 w 571"/>
                  <a:gd name="T37" fmla="*/ 63471 h 443"/>
                  <a:gd name="T38" fmla="*/ 246349 w 571"/>
                  <a:gd name="T39" fmla="*/ 77920 h 443"/>
                  <a:gd name="T40" fmla="*/ 247650 w 571"/>
                  <a:gd name="T41" fmla="*/ 91853 h 443"/>
                  <a:gd name="T42" fmla="*/ 244614 w 571"/>
                  <a:gd name="T43" fmla="*/ 92885 h 443"/>
                  <a:gd name="T44" fmla="*/ 243747 w 571"/>
                  <a:gd name="T45" fmla="*/ 92369 h 443"/>
                  <a:gd name="T46" fmla="*/ 242012 w 571"/>
                  <a:gd name="T47" fmla="*/ 94949 h 443"/>
                  <a:gd name="T48" fmla="*/ 237675 w 571"/>
                  <a:gd name="T49" fmla="*/ 106818 h 443"/>
                  <a:gd name="T50" fmla="*/ 231603 w 571"/>
                  <a:gd name="T51" fmla="*/ 116106 h 443"/>
                  <a:gd name="T52" fmla="*/ 223362 w 571"/>
                  <a:gd name="T53" fmla="*/ 123330 h 443"/>
                  <a:gd name="T54" fmla="*/ 214254 w 571"/>
                  <a:gd name="T55" fmla="*/ 128491 h 443"/>
                  <a:gd name="T56" fmla="*/ 175654 w 571"/>
                  <a:gd name="T57" fmla="*/ 146036 h 443"/>
                  <a:gd name="T58" fmla="*/ 150498 w 571"/>
                  <a:gd name="T59" fmla="*/ 158420 h 443"/>
                  <a:gd name="T60" fmla="*/ 127945 w 571"/>
                  <a:gd name="T61" fmla="*/ 169257 h 443"/>
                  <a:gd name="T62" fmla="*/ 106260 w 571"/>
                  <a:gd name="T63" fmla="*/ 178029 h 443"/>
                  <a:gd name="T64" fmla="*/ 80671 w 571"/>
                  <a:gd name="T65" fmla="*/ 187318 h 443"/>
                  <a:gd name="T66" fmla="*/ 72430 w 571"/>
                  <a:gd name="T67" fmla="*/ 191446 h 443"/>
                  <a:gd name="T68" fmla="*/ 64623 w 571"/>
                  <a:gd name="T69" fmla="*/ 196606 h 443"/>
                  <a:gd name="T70" fmla="*/ 51612 w 571"/>
                  <a:gd name="T71" fmla="*/ 207959 h 443"/>
                  <a:gd name="T72" fmla="*/ 39902 w 571"/>
                  <a:gd name="T73" fmla="*/ 219828 h 443"/>
                  <a:gd name="T74" fmla="*/ 29059 w 571"/>
                  <a:gd name="T75" fmla="*/ 228600 h 443"/>
                  <a:gd name="T76" fmla="*/ 21686 w 571"/>
                  <a:gd name="T77" fmla="*/ 195058 h 443"/>
                  <a:gd name="T78" fmla="*/ 14313 w 571"/>
                  <a:gd name="T79" fmla="*/ 161516 h 443"/>
                  <a:gd name="T80" fmla="*/ 6939 w 571"/>
                  <a:gd name="T81" fmla="*/ 129523 h 443"/>
                  <a:gd name="T82" fmla="*/ 0 w 571"/>
                  <a:gd name="T83" fmla="*/ 101141 h 44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71" h="443">
                    <a:moveTo>
                      <a:pt x="0" y="196"/>
                    </a:moveTo>
                    <a:lnTo>
                      <a:pt x="26" y="190"/>
                    </a:lnTo>
                    <a:lnTo>
                      <a:pt x="33" y="184"/>
                    </a:lnTo>
                    <a:lnTo>
                      <a:pt x="37" y="177"/>
                    </a:lnTo>
                    <a:lnTo>
                      <a:pt x="39" y="171"/>
                    </a:lnTo>
                    <a:lnTo>
                      <a:pt x="41" y="164"/>
                    </a:lnTo>
                    <a:lnTo>
                      <a:pt x="41" y="149"/>
                    </a:lnTo>
                    <a:lnTo>
                      <a:pt x="39" y="129"/>
                    </a:lnTo>
                    <a:lnTo>
                      <a:pt x="41" y="124"/>
                    </a:lnTo>
                    <a:lnTo>
                      <a:pt x="44" y="120"/>
                    </a:lnTo>
                    <a:lnTo>
                      <a:pt x="49" y="116"/>
                    </a:lnTo>
                    <a:lnTo>
                      <a:pt x="55" y="112"/>
                    </a:lnTo>
                    <a:lnTo>
                      <a:pt x="61" y="109"/>
                    </a:lnTo>
                    <a:lnTo>
                      <a:pt x="68" y="107"/>
                    </a:lnTo>
                    <a:lnTo>
                      <a:pt x="75" y="105"/>
                    </a:lnTo>
                    <a:lnTo>
                      <a:pt x="80" y="104"/>
                    </a:lnTo>
                    <a:lnTo>
                      <a:pt x="92" y="105"/>
                    </a:lnTo>
                    <a:lnTo>
                      <a:pt x="103" y="106"/>
                    </a:lnTo>
                    <a:lnTo>
                      <a:pt x="114" y="107"/>
                    </a:lnTo>
                    <a:lnTo>
                      <a:pt x="124" y="109"/>
                    </a:lnTo>
                    <a:lnTo>
                      <a:pt x="142" y="113"/>
                    </a:lnTo>
                    <a:lnTo>
                      <a:pt x="158" y="120"/>
                    </a:lnTo>
                    <a:lnTo>
                      <a:pt x="172" y="127"/>
                    </a:lnTo>
                    <a:lnTo>
                      <a:pt x="184" y="135"/>
                    </a:lnTo>
                    <a:lnTo>
                      <a:pt x="195" y="145"/>
                    </a:lnTo>
                    <a:lnTo>
                      <a:pt x="206" y="154"/>
                    </a:lnTo>
                    <a:lnTo>
                      <a:pt x="227" y="127"/>
                    </a:lnTo>
                    <a:lnTo>
                      <a:pt x="254" y="92"/>
                    </a:lnTo>
                    <a:lnTo>
                      <a:pt x="276" y="62"/>
                    </a:lnTo>
                    <a:lnTo>
                      <a:pt x="285" y="49"/>
                    </a:lnTo>
                    <a:lnTo>
                      <a:pt x="538" y="0"/>
                    </a:lnTo>
                    <a:lnTo>
                      <a:pt x="538" y="43"/>
                    </a:lnTo>
                    <a:lnTo>
                      <a:pt x="548" y="60"/>
                    </a:lnTo>
                    <a:lnTo>
                      <a:pt x="557" y="78"/>
                    </a:lnTo>
                    <a:lnTo>
                      <a:pt x="560" y="87"/>
                    </a:lnTo>
                    <a:lnTo>
                      <a:pt x="562" y="98"/>
                    </a:lnTo>
                    <a:lnTo>
                      <a:pt x="564" y="110"/>
                    </a:lnTo>
                    <a:lnTo>
                      <a:pt x="564" y="123"/>
                    </a:lnTo>
                    <a:lnTo>
                      <a:pt x="565" y="136"/>
                    </a:lnTo>
                    <a:lnTo>
                      <a:pt x="568" y="151"/>
                    </a:lnTo>
                    <a:lnTo>
                      <a:pt x="570" y="164"/>
                    </a:lnTo>
                    <a:lnTo>
                      <a:pt x="571" y="178"/>
                    </a:lnTo>
                    <a:lnTo>
                      <a:pt x="568" y="180"/>
                    </a:lnTo>
                    <a:lnTo>
                      <a:pt x="564" y="180"/>
                    </a:lnTo>
                    <a:lnTo>
                      <a:pt x="563" y="179"/>
                    </a:lnTo>
                    <a:lnTo>
                      <a:pt x="562" y="179"/>
                    </a:lnTo>
                    <a:lnTo>
                      <a:pt x="561" y="179"/>
                    </a:lnTo>
                    <a:lnTo>
                      <a:pt x="558" y="184"/>
                    </a:lnTo>
                    <a:lnTo>
                      <a:pt x="553" y="196"/>
                    </a:lnTo>
                    <a:lnTo>
                      <a:pt x="548" y="207"/>
                    </a:lnTo>
                    <a:lnTo>
                      <a:pt x="541" y="217"/>
                    </a:lnTo>
                    <a:lnTo>
                      <a:pt x="534" y="225"/>
                    </a:lnTo>
                    <a:lnTo>
                      <a:pt x="525" y="232"/>
                    </a:lnTo>
                    <a:lnTo>
                      <a:pt x="515" y="239"/>
                    </a:lnTo>
                    <a:lnTo>
                      <a:pt x="505" y="244"/>
                    </a:lnTo>
                    <a:lnTo>
                      <a:pt x="494" y="249"/>
                    </a:lnTo>
                    <a:lnTo>
                      <a:pt x="449" y="267"/>
                    </a:lnTo>
                    <a:lnTo>
                      <a:pt x="405" y="283"/>
                    </a:lnTo>
                    <a:lnTo>
                      <a:pt x="374" y="296"/>
                    </a:lnTo>
                    <a:lnTo>
                      <a:pt x="347" y="307"/>
                    </a:lnTo>
                    <a:lnTo>
                      <a:pt x="321" y="318"/>
                    </a:lnTo>
                    <a:lnTo>
                      <a:pt x="295" y="328"/>
                    </a:lnTo>
                    <a:lnTo>
                      <a:pt x="270" y="337"/>
                    </a:lnTo>
                    <a:lnTo>
                      <a:pt x="245" y="345"/>
                    </a:lnTo>
                    <a:lnTo>
                      <a:pt x="216" y="354"/>
                    </a:lnTo>
                    <a:lnTo>
                      <a:pt x="186" y="363"/>
                    </a:lnTo>
                    <a:lnTo>
                      <a:pt x="177" y="366"/>
                    </a:lnTo>
                    <a:lnTo>
                      <a:pt x="167" y="371"/>
                    </a:lnTo>
                    <a:lnTo>
                      <a:pt x="158" y="376"/>
                    </a:lnTo>
                    <a:lnTo>
                      <a:pt x="149" y="381"/>
                    </a:lnTo>
                    <a:lnTo>
                      <a:pt x="134" y="392"/>
                    </a:lnTo>
                    <a:lnTo>
                      <a:pt x="119" y="403"/>
                    </a:lnTo>
                    <a:lnTo>
                      <a:pt x="105" y="414"/>
                    </a:lnTo>
                    <a:lnTo>
                      <a:pt x="92" y="426"/>
                    </a:lnTo>
                    <a:lnTo>
                      <a:pt x="79" y="435"/>
                    </a:lnTo>
                    <a:lnTo>
                      <a:pt x="67" y="443"/>
                    </a:lnTo>
                    <a:lnTo>
                      <a:pt x="58" y="410"/>
                    </a:lnTo>
                    <a:lnTo>
                      <a:pt x="50" y="378"/>
                    </a:lnTo>
                    <a:lnTo>
                      <a:pt x="42" y="345"/>
                    </a:lnTo>
                    <a:lnTo>
                      <a:pt x="33" y="313"/>
                    </a:lnTo>
                    <a:lnTo>
                      <a:pt x="24" y="282"/>
                    </a:lnTo>
                    <a:lnTo>
                      <a:pt x="16" y="251"/>
                    </a:lnTo>
                    <a:lnTo>
                      <a:pt x="8" y="223"/>
                    </a:lnTo>
                    <a:lnTo>
                      <a:pt x="0" y="19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2" name="Freeform 258">
                <a:extLst>
                  <a:ext uri="{FF2B5EF4-FFF2-40B4-BE49-F238E27FC236}">
                    <a16:creationId xmlns:a16="http://schemas.microsoft.com/office/drawing/2014/main" id="{4EEC6BFC-B776-20D6-CEF7-D3F4BB4CC5AD}"/>
                  </a:ext>
                </a:extLst>
              </p:cNvPr>
              <p:cNvSpPr>
                <a:spLocks/>
              </p:cNvSpPr>
              <p:nvPr>
                <p:custDataLst>
                  <p:tags r:id="rId53"/>
                </p:custDataLst>
              </p:nvPr>
            </p:nvSpPr>
            <p:spPr bwMode="auto">
              <a:xfrm>
                <a:off x="4004518" y="3240683"/>
                <a:ext cx="120650" cy="120650"/>
              </a:xfrm>
              <a:custGeom>
                <a:avLst/>
                <a:gdLst>
                  <a:gd name="T0" fmla="*/ 0 w 286"/>
                  <a:gd name="T1" fmla="*/ 58737 h 228"/>
                  <a:gd name="T2" fmla="*/ 1687 w 286"/>
                  <a:gd name="T3" fmla="*/ 57679 h 228"/>
                  <a:gd name="T4" fmla="*/ 2953 w 286"/>
                  <a:gd name="T5" fmla="*/ 57679 h 228"/>
                  <a:gd name="T6" fmla="*/ 4219 w 286"/>
                  <a:gd name="T7" fmla="*/ 58208 h 228"/>
                  <a:gd name="T8" fmla="*/ 4640 w 286"/>
                  <a:gd name="T9" fmla="*/ 58737 h 228"/>
                  <a:gd name="T10" fmla="*/ 5062 w 286"/>
                  <a:gd name="T11" fmla="*/ 61912 h 228"/>
                  <a:gd name="T12" fmla="*/ 5484 w 286"/>
                  <a:gd name="T13" fmla="*/ 65087 h 228"/>
                  <a:gd name="T14" fmla="*/ 5906 w 286"/>
                  <a:gd name="T15" fmla="*/ 67733 h 228"/>
                  <a:gd name="T16" fmla="*/ 6750 w 286"/>
                  <a:gd name="T17" fmla="*/ 69321 h 228"/>
                  <a:gd name="T18" fmla="*/ 8015 w 286"/>
                  <a:gd name="T19" fmla="*/ 70908 h 228"/>
                  <a:gd name="T20" fmla="*/ 10124 w 286"/>
                  <a:gd name="T21" fmla="*/ 71967 h 228"/>
                  <a:gd name="T22" fmla="*/ 12234 w 286"/>
                  <a:gd name="T23" fmla="*/ 72496 h 228"/>
                  <a:gd name="T24" fmla="*/ 15609 w 286"/>
                  <a:gd name="T25" fmla="*/ 73025 h 228"/>
                  <a:gd name="T26" fmla="*/ 20249 w 286"/>
                  <a:gd name="T27" fmla="*/ 73025 h 228"/>
                  <a:gd name="T28" fmla="*/ 25311 w 286"/>
                  <a:gd name="T29" fmla="*/ 71967 h 228"/>
                  <a:gd name="T30" fmla="*/ 41342 w 286"/>
                  <a:gd name="T31" fmla="*/ 68792 h 228"/>
                  <a:gd name="T32" fmla="*/ 54419 w 286"/>
                  <a:gd name="T33" fmla="*/ 64558 h 228"/>
                  <a:gd name="T34" fmla="*/ 60325 w 286"/>
                  <a:gd name="T35" fmla="*/ 62442 h 228"/>
                  <a:gd name="T36" fmla="*/ 65809 w 286"/>
                  <a:gd name="T37" fmla="*/ 60325 h 228"/>
                  <a:gd name="T38" fmla="*/ 70449 w 286"/>
                  <a:gd name="T39" fmla="*/ 57679 h 228"/>
                  <a:gd name="T40" fmla="*/ 75090 w 286"/>
                  <a:gd name="T41" fmla="*/ 54504 h 228"/>
                  <a:gd name="T42" fmla="*/ 79308 w 286"/>
                  <a:gd name="T43" fmla="*/ 50800 h 228"/>
                  <a:gd name="T44" fmla="*/ 83527 w 286"/>
                  <a:gd name="T45" fmla="*/ 46038 h 228"/>
                  <a:gd name="T46" fmla="*/ 87745 w 286"/>
                  <a:gd name="T47" fmla="*/ 41275 h 228"/>
                  <a:gd name="T48" fmla="*/ 92386 w 286"/>
                  <a:gd name="T49" fmla="*/ 34396 h 228"/>
                  <a:gd name="T50" fmla="*/ 96604 w 286"/>
                  <a:gd name="T51" fmla="*/ 27517 h 228"/>
                  <a:gd name="T52" fmla="*/ 101667 w 286"/>
                  <a:gd name="T53" fmla="*/ 19579 h 228"/>
                  <a:gd name="T54" fmla="*/ 106729 w 286"/>
                  <a:gd name="T55" fmla="*/ 10583 h 228"/>
                  <a:gd name="T56" fmla="*/ 112213 w 286"/>
                  <a:gd name="T57" fmla="*/ 0 h 228"/>
                  <a:gd name="T58" fmla="*/ 113900 w 286"/>
                  <a:gd name="T59" fmla="*/ 3704 h 228"/>
                  <a:gd name="T60" fmla="*/ 115588 w 286"/>
                  <a:gd name="T61" fmla="*/ 6879 h 228"/>
                  <a:gd name="T62" fmla="*/ 116431 w 286"/>
                  <a:gd name="T63" fmla="*/ 10583 h 228"/>
                  <a:gd name="T64" fmla="*/ 117697 w 286"/>
                  <a:gd name="T65" fmla="*/ 14287 h 228"/>
                  <a:gd name="T66" fmla="*/ 118963 w 286"/>
                  <a:gd name="T67" fmla="*/ 22225 h 228"/>
                  <a:gd name="T68" fmla="*/ 120650 w 286"/>
                  <a:gd name="T69" fmla="*/ 32808 h 228"/>
                  <a:gd name="T70" fmla="*/ 103776 w 286"/>
                  <a:gd name="T71" fmla="*/ 104775 h 228"/>
                  <a:gd name="T72" fmla="*/ 95339 w 286"/>
                  <a:gd name="T73" fmla="*/ 120650 h 228"/>
                  <a:gd name="T74" fmla="*/ 22358 w 286"/>
                  <a:gd name="T75" fmla="*/ 111125 h 228"/>
                  <a:gd name="T76" fmla="*/ 0 w 286"/>
                  <a:gd name="T77" fmla="*/ 58737 h 22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86" h="228">
                    <a:moveTo>
                      <a:pt x="0" y="111"/>
                    </a:moveTo>
                    <a:lnTo>
                      <a:pt x="4" y="109"/>
                    </a:lnTo>
                    <a:lnTo>
                      <a:pt x="7" y="109"/>
                    </a:lnTo>
                    <a:lnTo>
                      <a:pt x="10" y="110"/>
                    </a:lnTo>
                    <a:lnTo>
                      <a:pt x="11" y="111"/>
                    </a:lnTo>
                    <a:lnTo>
                      <a:pt x="12" y="117"/>
                    </a:lnTo>
                    <a:lnTo>
                      <a:pt x="13" y="123"/>
                    </a:lnTo>
                    <a:lnTo>
                      <a:pt x="14" y="128"/>
                    </a:lnTo>
                    <a:lnTo>
                      <a:pt x="16" y="131"/>
                    </a:lnTo>
                    <a:lnTo>
                      <a:pt x="19" y="134"/>
                    </a:lnTo>
                    <a:lnTo>
                      <a:pt x="24" y="136"/>
                    </a:lnTo>
                    <a:lnTo>
                      <a:pt x="29" y="137"/>
                    </a:lnTo>
                    <a:lnTo>
                      <a:pt x="37" y="138"/>
                    </a:lnTo>
                    <a:lnTo>
                      <a:pt x="48" y="138"/>
                    </a:lnTo>
                    <a:lnTo>
                      <a:pt x="60" y="136"/>
                    </a:lnTo>
                    <a:lnTo>
                      <a:pt x="98" y="130"/>
                    </a:lnTo>
                    <a:lnTo>
                      <a:pt x="129" y="122"/>
                    </a:lnTo>
                    <a:lnTo>
                      <a:pt x="143" y="118"/>
                    </a:lnTo>
                    <a:lnTo>
                      <a:pt x="156" y="114"/>
                    </a:lnTo>
                    <a:lnTo>
                      <a:pt x="167" y="109"/>
                    </a:lnTo>
                    <a:lnTo>
                      <a:pt x="178" y="103"/>
                    </a:lnTo>
                    <a:lnTo>
                      <a:pt x="188" y="96"/>
                    </a:lnTo>
                    <a:lnTo>
                      <a:pt x="198" y="87"/>
                    </a:lnTo>
                    <a:lnTo>
                      <a:pt x="208" y="78"/>
                    </a:lnTo>
                    <a:lnTo>
                      <a:pt x="219" y="65"/>
                    </a:lnTo>
                    <a:lnTo>
                      <a:pt x="229" y="52"/>
                    </a:lnTo>
                    <a:lnTo>
                      <a:pt x="241" y="37"/>
                    </a:lnTo>
                    <a:lnTo>
                      <a:pt x="253" y="20"/>
                    </a:lnTo>
                    <a:lnTo>
                      <a:pt x="266" y="0"/>
                    </a:lnTo>
                    <a:lnTo>
                      <a:pt x="270" y="7"/>
                    </a:lnTo>
                    <a:lnTo>
                      <a:pt x="274" y="13"/>
                    </a:lnTo>
                    <a:lnTo>
                      <a:pt x="276" y="20"/>
                    </a:lnTo>
                    <a:lnTo>
                      <a:pt x="279" y="27"/>
                    </a:lnTo>
                    <a:lnTo>
                      <a:pt x="282" y="42"/>
                    </a:lnTo>
                    <a:lnTo>
                      <a:pt x="286" y="62"/>
                    </a:lnTo>
                    <a:lnTo>
                      <a:pt x="246" y="198"/>
                    </a:lnTo>
                    <a:lnTo>
                      <a:pt x="226" y="228"/>
                    </a:lnTo>
                    <a:lnTo>
                      <a:pt x="53" y="210"/>
                    </a:lnTo>
                    <a:lnTo>
                      <a:pt x="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3" name="Freeform 259">
                <a:extLst>
                  <a:ext uri="{FF2B5EF4-FFF2-40B4-BE49-F238E27FC236}">
                    <a16:creationId xmlns:a16="http://schemas.microsoft.com/office/drawing/2014/main" id="{1AB7DDCC-EC8D-3081-6AD1-563C12F25D4B}"/>
                  </a:ext>
                </a:extLst>
              </p:cNvPr>
              <p:cNvSpPr>
                <a:spLocks/>
              </p:cNvSpPr>
              <p:nvPr>
                <p:custDataLst>
                  <p:tags r:id="rId54"/>
                </p:custDataLst>
              </p:nvPr>
            </p:nvSpPr>
            <p:spPr bwMode="auto">
              <a:xfrm>
                <a:off x="3691781" y="2893020"/>
                <a:ext cx="222250" cy="263525"/>
              </a:xfrm>
              <a:custGeom>
                <a:avLst/>
                <a:gdLst>
                  <a:gd name="T0" fmla="*/ 202740 w 524"/>
                  <a:gd name="T1" fmla="*/ 193078 h 505"/>
                  <a:gd name="T2" fmla="*/ 205284 w 524"/>
                  <a:gd name="T3" fmla="*/ 180554 h 505"/>
                  <a:gd name="T4" fmla="*/ 204860 w 524"/>
                  <a:gd name="T5" fmla="*/ 171683 h 505"/>
                  <a:gd name="T6" fmla="*/ 202740 w 524"/>
                  <a:gd name="T7" fmla="*/ 157593 h 505"/>
                  <a:gd name="T8" fmla="*/ 192984 w 524"/>
                  <a:gd name="T9" fmla="*/ 156028 h 505"/>
                  <a:gd name="T10" fmla="*/ 182805 w 524"/>
                  <a:gd name="T11" fmla="*/ 150288 h 505"/>
                  <a:gd name="T12" fmla="*/ 172625 w 524"/>
                  <a:gd name="T13" fmla="*/ 142982 h 505"/>
                  <a:gd name="T14" fmla="*/ 163719 w 524"/>
                  <a:gd name="T15" fmla="*/ 133589 h 505"/>
                  <a:gd name="T16" fmla="*/ 155236 w 524"/>
                  <a:gd name="T17" fmla="*/ 123674 h 505"/>
                  <a:gd name="T18" fmla="*/ 149298 w 524"/>
                  <a:gd name="T19" fmla="*/ 112716 h 505"/>
                  <a:gd name="T20" fmla="*/ 145056 w 524"/>
                  <a:gd name="T21" fmla="*/ 102279 h 505"/>
                  <a:gd name="T22" fmla="*/ 143784 w 524"/>
                  <a:gd name="T23" fmla="*/ 92886 h 505"/>
                  <a:gd name="T24" fmla="*/ 144632 w 524"/>
                  <a:gd name="T25" fmla="*/ 84537 h 505"/>
                  <a:gd name="T26" fmla="*/ 148025 w 524"/>
                  <a:gd name="T27" fmla="*/ 78275 h 505"/>
                  <a:gd name="T28" fmla="*/ 154812 w 524"/>
                  <a:gd name="T29" fmla="*/ 70969 h 505"/>
                  <a:gd name="T30" fmla="*/ 150146 w 524"/>
                  <a:gd name="T31" fmla="*/ 67838 h 505"/>
                  <a:gd name="T32" fmla="*/ 144632 w 524"/>
                  <a:gd name="T33" fmla="*/ 62098 h 505"/>
                  <a:gd name="T34" fmla="*/ 133604 w 524"/>
                  <a:gd name="T35" fmla="*/ 45399 h 505"/>
                  <a:gd name="T36" fmla="*/ 123849 w 524"/>
                  <a:gd name="T37" fmla="*/ 26613 h 505"/>
                  <a:gd name="T38" fmla="*/ 118335 w 524"/>
                  <a:gd name="T39" fmla="*/ 13046 h 505"/>
                  <a:gd name="T40" fmla="*/ 110277 w 524"/>
                  <a:gd name="T41" fmla="*/ 12524 h 505"/>
                  <a:gd name="T42" fmla="*/ 101370 w 524"/>
                  <a:gd name="T43" fmla="*/ 9915 h 505"/>
                  <a:gd name="T44" fmla="*/ 92887 w 524"/>
                  <a:gd name="T45" fmla="*/ 5740 h 505"/>
                  <a:gd name="T46" fmla="*/ 83556 w 524"/>
                  <a:gd name="T47" fmla="*/ 3131 h 505"/>
                  <a:gd name="T48" fmla="*/ 72104 w 524"/>
                  <a:gd name="T49" fmla="*/ 1565 h 505"/>
                  <a:gd name="T50" fmla="*/ 63197 w 524"/>
                  <a:gd name="T51" fmla="*/ 4175 h 505"/>
                  <a:gd name="T52" fmla="*/ 48352 w 524"/>
                  <a:gd name="T53" fmla="*/ 21395 h 505"/>
                  <a:gd name="T54" fmla="*/ 41566 w 524"/>
                  <a:gd name="T55" fmla="*/ 29744 h 505"/>
                  <a:gd name="T56" fmla="*/ 39445 w 524"/>
                  <a:gd name="T57" fmla="*/ 33397 h 505"/>
                  <a:gd name="T58" fmla="*/ 39869 w 524"/>
                  <a:gd name="T59" fmla="*/ 49052 h 505"/>
                  <a:gd name="T60" fmla="*/ 40293 w 524"/>
                  <a:gd name="T61" fmla="*/ 73056 h 505"/>
                  <a:gd name="T62" fmla="*/ 39869 w 524"/>
                  <a:gd name="T63" fmla="*/ 85580 h 505"/>
                  <a:gd name="T64" fmla="*/ 36476 w 524"/>
                  <a:gd name="T65" fmla="*/ 93930 h 505"/>
                  <a:gd name="T66" fmla="*/ 28417 w 524"/>
                  <a:gd name="T67" fmla="*/ 102801 h 505"/>
                  <a:gd name="T68" fmla="*/ 16966 w 524"/>
                  <a:gd name="T69" fmla="*/ 111672 h 505"/>
                  <a:gd name="T70" fmla="*/ 5514 w 524"/>
                  <a:gd name="T71" fmla="*/ 118978 h 505"/>
                  <a:gd name="T72" fmla="*/ 848 w 524"/>
                  <a:gd name="T73" fmla="*/ 128371 h 505"/>
                  <a:gd name="T74" fmla="*/ 848 w 524"/>
                  <a:gd name="T75" fmla="*/ 137764 h 505"/>
                  <a:gd name="T76" fmla="*/ 0 w 524"/>
                  <a:gd name="T77" fmla="*/ 145069 h 505"/>
                  <a:gd name="T78" fmla="*/ 0 w 524"/>
                  <a:gd name="T79" fmla="*/ 150809 h 505"/>
                  <a:gd name="T80" fmla="*/ 2969 w 524"/>
                  <a:gd name="T81" fmla="*/ 157071 h 505"/>
                  <a:gd name="T82" fmla="*/ 11028 w 524"/>
                  <a:gd name="T83" fmla="*/ 163855 h 505"/>
                  <a:gd name="T84" fmla="*/ 26297 w 524"/>
                  <a:gd name="T85" fmla="*/ 172726 h 505"/>
                  <a:gd name="T86" fmla="*/ 50897 w 524"/>
                  <a:gd name="T87" fmla="*/ 185250 h 505"/>
                  <a:gd name="T88" fmla="*/ 76345 w 524"/>
                  <a:gd name="T89" fmla="*/ 195165 h 505"/>
                  <a:gd name="T90" fmla="*/ 90766 w 524"/>
                  <a:gd name="T91" fmla="*/ 200905 h 505"/>
                  <a:gd name="T92" fmla="*/ 100521 w 524"/>
                  <a:gd name="T93" fmla="*/ 208733 h 505"/>
                  <a:gd name="T94" fmla="*/ 106884 w 524"/>
                  <a:gd name="T95" fmla="*/ 218126 h 505"/>
                  <a:gd name="T96" fmla="*/ 111125 w 524"/>
                  <a:gd name="T97" fmla="*/ 226997 h 505"/>
                  <a:gd name="T98" fmla="*/ 112822 w 524"/>
                  <a:gd name="T99" fmla="*/ 235346 h 505"/>
                  <a:gd name="T100" fmla="*/ 114518 w 524"/>
                  <a:gd name="T101" fmla="*/ 244739 h 505"/>
                  <a:gd name="T102" fmla="*/ 117487 w 524"/>
                  <a:gd name="T103" fmla="*/ 251001 h 505"/>
                  <a:gd name="T104" fmla="*/ 121729 w 524"/>
                  <a:gd name="T105" fmla="*/ 255176 h 505"/>
                  <a:gd name="T106" fmla="*/ 130211 w 524"/>
                  <a:gd name="T107" fmla="*/ 259350 h 505"/>
                  <a:gd name="T108" fmla="*/ 139118 w 524"/>
                  <a:gd name="T109" fmla="*/ 262481 h 505"/>
                  <a:gd name="T110" fmla="*/ 142087 w 524"/>
                  <a:gd name="T111" fmla="*/ 260916 h 505"/>
                  <a:gd name="T112" fmla="*/ 146753 w 524"/>
                  <a:gd name="T113" fmla="*/ 260394 h 505"/>
                  <a:gd name="T114" fmla="*/ 155236 w 524"/>
                  <a:gd name="T115" fmla="*/ 262481 h 505"/>
                  <a:gd name="T116" fmla="*/ 162446 w 524"/>
                  <a:gd name="T117" fmla="*/ 263525 h 505"/>
                  <a:gd name="T118" fmla="*/ 185350 w 524"/>
                  <a:gd name="T119" fmla="*/ 263525 h 505"/>
                  <a:gd name="T120" fmla="*/ 197226 w 524"/>
                  <a:gd name="T121" fmla="*/ 234302 h 505"/>
                  <a:gd name="T122" fmla="*/ 208677 w 524"/>
                  <a:gd name="T123" fmla="*/ 228040 h 50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524" h="505">
                    <a:moveTo>
                      <a:pt x="524" y="419"/>
                    </a:moveTo>
                    <a:lnTo>
                      <a:pt x="478" y="370"/>
                    </a:lnTo>
                    <a:lnTo>
                      <a:pt x="482" y="357"/>
                    </a:lnTo>
                    <a:lnTo>
                      <a:pt x="484" y="346"/>
                    </a:lnTo>
                    <a:lnTo>
                      <a:pt x="484" y="336"/>
                    </a:lnTo>
                    <a:lnTo>
                      <a:pt x="483" y="329"/>
                    </a:lnTo>
                    <a:lnTo>
                      <a:pt x="479" y="315"/>
                    </a:lnTo>
                    <a:lnTo>
                      <a:pt x="478" y="302"/>
                    </a:lnTo>
                    <a:lnTo>
                      <a:pt x="466" y="301"/>
                    </a:lnTo>
                    <a:lnTo>
                      <a:pt x="455" y="299"/>
                    </a:lnTo>
                    <a:lnTo>
                      <a:pt x="443" y="295"/>
                    </a:lnTo>
                    <a:lnTo>
                      <a:pt x="431" y="288"/>
                    </a:lnTo>
                    <a:lnTo>
                      <a:pt x="419" y="282"/>
                    </a:lnTo>
                    <a:lnTo>
                      <a:pt x="407" y="274"/>
                    </a:lnTo>
                    <a:lnTo>
                      <a:pt x="396" y="266"/>
                    </a:lnTo>
                    <a:lnTo>
                      <a:pt x="386" y="256"/>
                    </a:lnTo>
                    <a:lnTo>
                      <a:pt x="376" y="247"/>
                    </a:lnTo>
                    <a:lnTo>
                      <a:pt x="366" y="237"/>
                    </a:lnTo>
                    <a:lnTo>
                      <a:pt x="359" y="226"/>
                    </a:lnTo>
                    <a:lnTo>
                      <a:pt x="352" y="216"/>
                    </a:lnTo>
                    <a:lnTo>
                      <a:pt x="347" y="206"/>
                    </a:lnTo>
                    <a:lnTo>
                      <a:pt x="342" y="196"/>
                    </a:lnTo>
                    <a:lnTo>
                      <a:pt x="339" y="187"/>
                    </a:lnTo>
                    <a:lnTo>
                      <a:pt x="339" y="178"/>
                    </a:lnTo>
                    <a:lnTo>
                      <a:pt x="339" y="170"/>
                    </a:lnTo>
                    <a:lnTo>
                      <a:pt x="341" y="162"/>
                    </a:lnTo>
                    <a:lnTo>
                      <a:pt x="346" y="156"/>
                    </a:lnTo>
                    <a:lnTo>
                      <a:pt x="349" y="150"/>
                    </a:lnTo>
                    <a:lnTo>
                      <a:pt x="358" y="142"/>
                    </a:lnTo>
                    <a:lnTo>
                      <a:pt x="365" y="136"/>
                    </a:lnTo>
                    <a:lnTo>
                      <a:pt x="360" y="134"/>
                    </a:lnTo>
                    <a:lnTo>
                      <a:pt x="354" y="130"/>
                    </a:lnTo>
                    <a:lnTo>
                      <a:pt x="348" y="126"/>
                    </a:lnTo>
                    <a:lnTo>
                      <a:pt x="341" y="119"/>
                    </a:lnTo>
                    <a:lnTo>
                      <a:pt x="328" y="104"/>
                    </a:lnTo>
                    <a:lnTo>
                      <a:pt x="315" y="87"/>
                    </a:lnTo>
                    <a:lnTo>
                      <a:pt x="302" y="69"/>
                    </a:lnTo>
                    <a:lnTo>
                      <a:pt x="292" y="51"/>
                    </a:lnTo>
                    <a:lnTo>
                      <a:pt x="283" y="36"/>
                    </a:lnTo>
                    <a:lnTo>
                      <a:pt x="279" y="25"/>
                    </a:lnTo>
                    <a:lnTo>
                      <a:pt x="272" y="25"/>
                    </a:lnTo>
                    <a:lnTo>
                      <a:pt x="260" y="24"/>
                    </a:lnTo>
                    <a:lnTo>
                      <a:pt x="249" y="22"/>
                    </a:lnTo>
                    <a:lnTo>
                      <a:pt x="239" y="19"/>
                    </a:lnTo>
                    <a:lnTo>
                      <a:pt x="229" y="16"/>
                    </a:lnTo>
                    <a:lnTo>
                      <a:pt x="219" y="11"/>
                    </a:lnTo>
                    <a:lnTo>
                      <a:pt x="208" y="9"/>
                    </a:lnTo>
                    <a:lnTo>
                      <a:pt x="197" y="6"/>
                    </a:lnTo>
                    <a:lnTo>
                      <a:pt x="185" y="6"/>
                    </a:lnTo>
                    <a:lnTo>
                      <a:pt x="170" y="3"/>
                    </a:lnTo>
                    <a:lnTo>
                      <a:pt x="159" y="0"/>
                    </a:lnTo>
                    <a:lnTo>
                      <a:pt x="149" y="8"/>
                    </a:lnTo>
                    <a:lnTo>
                      <a:pt x="126" y="29"/>
                    </a:lnTo>
                    <a:lnTo>
                      <a:pt x="114" y="41"/>
                    </a:lnTo>
                    <a:lnTo>
                      <a:pt x="103" y="52"/>
                    </a:lnTo>
                    <a:lnTo>
                      <a:pt x="98" y="57"/>
                    </a:lnTo>
                    <a:lnTo>
                      <a:pt x="95" y="61"/>
                    </a:lnTo>
                    <a:lnTo>
                      <a:pt x="93" y="64"/>
                    </a:lnTo>
                    <a:lnTo>
                      <a:pt x="93" y="68"/>
                    </a:lnTo>
                    <a:lnTo>
                      <a:pt x="94" y="94"/>
                    </a:lnTo>
                    <a:lnTo>
                      <a:pt x="95" y="125"/>
                    </a:lnTo>
                    <a:lnTo>
                      <a:pt x="95" y="140"/>
                    </a:lnTo>
                    <a:lnTo>
                      <a:pt x="95" y="153"/>
                    </a:lnTo>
                    <a:lnTo>
                      <a:pt x="94" y="164"/>
                    </a:lnTo>
                    <a:lnTo>
                      <a:pt x="93" y="172"/>
                    </a:lnTo>
                    <a:lnTo>
                      <a:pt x="86" y="180"/>
                    </a:lnTo>
                    <a:lnTo>
                      <a:pt x="78" y="188"/>
                    </a:lnTo>
                    <a:lnTo>
                      <a:pt x="67" y="197"/>
                    </a:lnTo>
                    <a:lnTo>
                      <a:pt x="53" y="206"/>
                    </a:lnTo>
                    <a:lnTo>
                      <a:pt x="40" y="214"/>
                    </a:lnTo>
                    <a:lnTo>
                      <a:pt x="26" y="222"/>
                    </a:lnTo>
                    <a:lnTo>
                      <a:pt x="13" y="228"/>
                    </a:lnTo>
                    <a:lnTo>
                      <a:pt x="0" y="235"/>
                    </a:lnTo>
                    <a:lnTo>
                      <a:pt x="2" y="246"/>
                    </a:lnTo>
                    <a:lnTo>
                      <a:pt x="3" y="256"/>
                    </a:lnTo>
                    <a:lnTo>
                      <a:pt x="2" y="264"/>
                    </a:lnTo>
                    <a:lnTo>
                      <a:pt x="1" y="272"/>
                    </a:lnTo>
                    <a:lnTo>
                      <a:pt x="0" y="278"/>
                    </a:lnTo>
                    <a:lnTo>
                      <a:pt x="0" y="284"/>
                    </a:lnTo>
                    <a:lnTo>
                      <a:pt x="0" y="289"/>
                    </a:lnTo>
                    <a:lnTo>
                      <a:pt x="2" y="295"/>
                    </a:lnTo>
                    <a:lnTo>
                      <a:pt x="7" y="301"/>
                    </a:lnTo>
                    <a:lnTo>
                      <a:pt x="15" y="307"/>
                    </a:lnTo>
                    <a:lnTo>
                      <a:pt x="26" y="314"/>
                    </a:lnTo>
                    <a:lnTo>
                      <a:pt x="41" y="321"/>
                    </a:lnTo>
                    <a:lnTo>
                      <a:pt x="62" y="331"/>
                    </a:lnTo>
                    <a:lnTo>
                      <a:pt x="89" y="341"/>
                    </a:lnTo>
                    <a:lnTo>
                      <a:pt x="120" y="355"/>
                    </a:lnTo>
                    <a:lnTo>
                      <a:pt x="159" y="370"/>
                    </a:lnTo>
                    <a:lnTo>
                      <a:pt x="180" y="374"/>
                    </a:lnTo>
                    <a:lnTo>
                      <a:pt x="198" y="379"/>
                    </a:lnTo>
                    <a:lnTo>
                      <a:pt x="214" y="385"/>
                    </a:lnTo>
                    <a:lnTo>
                      <a:pt x="226" y="393"/>
                    </a:lnTo>
                    <a:lnTo>
                      <a:pt x="237" y="400"/>
                    </a:lnTo>
                    <a:lnTo>
                      <a:pt x="246" y="410"/>
                    </a:lnTo>
                    <a:lnTo>
                      <a:pt x="252" y="418"/>
                    </a:lnTo>
                    <a:lnTo>
                      <a:pt x="258" y="427"/>
                    </a:lnTo>
                    <a:lnTo>
                      <a:pt x="262" y="435"/>
                    </a:lnTo>
                    <a:lnTo>
                      <a:pt x="265" y="443"/>
                    </a:lnTo>
                    <a:lnTo>
                      <a:pt x="266" y="451"/>
                    </a:lnTo>
                    <a:lnTo>
                      <a:pt x="269" y="458"/>
                    </a:lnTo>
                    <a:lnTo>
                      <a:pt x="270" y="469"/>
                    </a:lnTo>
                    <a:lnTo>
                      <a:pt x="272" y="475"/>
                    </a:lnTo>
                    <a:lnTo>
                      <a:pt x="277" y="481"/>
                    </a:lnTo>
                    <a:lnTo>
                      <a:pt x="282" y="485"/>
                    </a:lnTo>
                    <a:lnTo>
                      <a:pt x="287" y="489"/>
                    </a:lnTo>
                    <a:lnTo>
                      <a:pt x="294" y="492"/>
                    </a:lnTo>
                    <a:lnTo>
                      <a:pt x="307" y="497"/>
                    </a:lnTo>
                    <a:lnTo>
                      <a:pt x="325" y="505"/>
                    </a:lnTo>
                    <a:lnTo>
                      <a:pt x="328" y="503"/>
                    </a:lnTo>
                    <a:lnTo>
                      <a:pt x="331" y="501"/>
                    </a:lnTo>
                    <a:lnTo>
                      <a:pt x="335" y="500"/>
                    </a:lnTo>
                    <a:lnTo>
                      <a:pt x="338" y="500"/>
                    </a:lnTo>
                    <a:lnTo>
                      <a:pt x="346" y="499"/>
                    </a:lnTo>
                    <a:lnTo>
                      <a:pt x="353" y="500"/>
                    </a:lnTo>
                    <a:lnTo>
                      <a:pt x="366" y="503"/>
                    </a:lnTo>
                    <a:lnTo>
                      <a:pt x="372" y="505"/>
                    </a:lnTo>
                    <a:lnTo>
                      <a:pt x="383" y="505"/>
                    </a:lnTo>
                    <a:lnTo>
                      <a:pt x="407" y="505"/>
                    </a:lnTo>
                    <a:lnTo>
                      <a:pt x="437" y="505"/>
                    </a:lnTo>
                    <a:lnTo>
                      <a:pt x="458" y="505"/>
                    </a:lnTo>
                    <a:lnTo>
                      <a:pt x="465" y="449"/>
                    </a:lnTo>
                    <a:lnTo>
                      <a:pt x="478" y="443"/>
                    </a:lnTo>
                    <a:lnTo>
                      <a:pt x="492" y="437"/>
                    </a:lnTo>
                    <a:lnTo>
                      <a:pt x="524" y="4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4" name="Freeform 260">
                <a:extLst>
                  <a:ext uri="{FF2B5EF4-FFF2-40B4-BE49-F238E27FC236}">
                    <a16:creationId xmlns:a16="http://schemas.microsoft.com/office/drawing/2014/main" id="{38FA631F-C3B5-0E50-355C-4D1A9FBD2C69}"/>
                  </a:ext>
                </a:extLst>
              </p:cNvPr>
              <p:cNvSpPr>
                <a:spLocks/>
              </p:cNvSpPr>
              <p:nvPr>
                <p:custDataLst>
                  <p:tags r:id="rId55"/>
                </p:custDataLst>
              </p:nvPr>
            </p:nvSpPr>
            <p:spPr bwMode="auto">
              <a:xfrm>
                <a:off x="4191843" y="2853333"/>
                <a:ext cx="331788" cy="290512"/>
              </a:xfrm>
              <a:custGeom>
                <a:avLst/>
                <a:gdLst>
                  <a:gd name="T0" fmla="*/ 26925 w 764"/>
                  <a:gd name="T1" fmla="*/ 102595 h 555"/>
                  <a:gd name="T2" fmla="*/ 40388 w 764"/>
                  <a:gd name="T3" fmla="*/ 99455 h 555"/>
                  <a:gd name="T4" fmla="*/ 55588 w 764"/>
                  <a:gd name="T5" fmla="*/ 95267 h 555"/>
                  <a:gd name="T6" fmla="*/ 75999 w 764"/>
                  <a:gd name="T7" fmla="*/ 79040 h 555"/>
                  <a:gd name="T8" fmla="*/ 84250 w 764"/>
                  <a:gd name="T9" fmla="*/ 65954 h 555"/>
                  <a:gd name="T10" fmla="*/ 86421 w 764"/>
                  <a:gd name="T11" fmla="*/ 46063 h 555"/>
                  <a:gd name="T12" fmla="*/ 90330 w 764"/>
                  <a:gd name="T13" fmla="*/ 36118 h 555"/>
                  <a:gd name="T14" fmla="*/ 104227 w 764"/>
                  <a:gd name="T15" fmla="*/ 31407 h 555"/>
                  <a:gd name="T16" fmla="*/ 127678 w 764"/>
                  <a:gd name="T17" fmla="*/ 32454 h 555"/>
                  <a:gd name="T18" fmla="*/ 142877 w 764"/>
                  <a:gd name="T19" fmla="*/ 37165 h 555"/>
                  <a:gd name="T20" fmla="*/ 157208 w 764"/>
                  <a:gd name="T21" fmla="*/ 47110 h 555"/>
                  <a:gd name="T22" fmla="*/ 167631 w 764"/>
                  <a:gd name="T23" fmla="*/ 48680 h 555"/>
                  <a:gd name="T24" fmla="*/ 181962 w 764"/>
                  <a:gd name="T25" fmla="*/ 43969 h 555"/>
                  <a:gd name="T26" fmla="*/ 199768 w 764"/>
                  <a:gd name="T27" fmla="*/ 31930 h 555"/>
                  <a:gd name="T28" fmla="*/ 208019 w 764"/>
                  <a:gd name="T29" fmla="*/ 17274 h 555"/>
                  <a:gd name="T30" fmla="*/ 220613 w 764"/>
                  <a:gd name="T31" fmla="*/ 2094 h 555"/>
                  <a:gd name="T32" fmla="*/ 230167 w 764"/>
                  <a:gd name="T33" fmla="*/ 9945 h 555"/>
                  <a:gd name="T34" fmla="*/ 238853 w 764"/>
                  <a:gd name="T35" fmla="*/ 23555 h 555"/>
                  <a:gd name="T36" fmla="*/ 243630 w 764"/>
                  <a:gd name="T37" fmla="*/ 45540 h 555"/>
                  <a:gd name="T38" fmla="*/ 247538 w 764"/>
                  <a:gd name="T39" fmla="*/ 52868 h 555"/>
                  <a:gd name="T40" fmla="*/ 255789 w 764"/>
                  <a:gd name="T41" fmla="*/ 54438 h 555"/>
                  <a:gd name="T42" fmla="*/ 270121 w 764"/>
                  <a:gd name="T43" fmla="*/ 38211 h 555"/>
                  <a:gd name="T44" fmla="*/ 322668 w 764"/>
                  <a:gd name="T45" fmla="*/ 34547 h 555"/>
                  <a:gd name="T46" fmla="*/ 329617 w 764"/>
                  <a:gd name="T47" fmla="*/ 45540 h 555"/>
                  <a:gd name="T48" fmla="*/ 294874 w 764"/>
                  <a:gd name="T49" fmla="*/ 52345 h 555"/>
                  <a:gd name="T50" fmla="*/ 262738 w 764"/>
                  <a:gd name="T51" fmla="*/ 58626 h 555"/>
                  <a:gd name="T52" fmla="*/ 249275 w 764"/>
                  <a:gd name="T53" fmla="*/ 68048 h 555"/>
                  <a:gd name="T54" fmla="*/ 247972 w 764"/>
                  <a:gd name="T55" fmla="*/ 76946 h 555"/>
                  <a:gd name="T56" fmla="*/ 252749 w 764"/>
                  <a:gd name="T57" fmla="*/ 85845 h 555"/>
                  <a:gd name="T58" fmla="*/ 261001 w 764"/>
                  <a:gd name="T59" fmla="*/ 94220 h 555"/>
                  <a:gd name="T60" fmla="*/ 262304 w 764"/>
                  <a:gd name="T61" fmla="*/ 102072 h 555"/>
                  <a:gd name="T62" fmla="*/ 257961 w 764"/>
                  <a:gd name="T63" fmla="*/ 111494 h 555"/>
                  <a:gd name="T64" fmla="*/ 249275 w 764"/>
                  <a:gd name="T65" fmla="*/ 124056 h 555"/>
                  <a:gd name="T66" fmla="*/ 245367 w 764"/>
                  <a:gd name="T67" fmla="*/ 133478 h 555"/>
                  <a:gd name="T68" fmla="*/ 235378 w 764"/>
                  <a:gd name="T69" fmla="*/ 140807 h 555"/>
                  <a:gd name="T70" fmla="*/ 225390 w 764"/>
                  <a:gd name="T71" fmla="*/ 162268 h 555"/>
                  <a:gd name="T72" fmla="*/ 220613 w 764"/>
                  <a:gd name="T73" fmla="*/ 190011 h 555"/>
                  <a:gd name="T74" fmla="*/ 215836 w 764"/>
                  <a:gd name="T75" fmla="*/ 222464 h 555"/>
                  <a:gd name="T76" fmla="*/ 207150 w 764"/>
                  <a:gd name="T77" fmla="*/ 215659 h 555"/>
                  <a:gd name="T78" fmla="*/ 199768 w 764"/>
                  <a:gd name="T79" fmla="*/ 213042 h 555"/>
                  <a:gd name="T80" fmla="*/ 190648 w 764"/>
                  <a:gd name="T81" fmla="*/ 218800 h 555"/>
                  <a:gd name="T82" fmla="*/ 178488 w 764"/>
                  <a:gd name="T83" fmla="*/ 230316 h 555"/>
                  <a:gd name="T84" fmla="*/ 170671 w 764"/>
                  <a:gd name="T85" fmla="*/ 232410 h 555"/>
                  <a:gd name="T86" fmla="*/ 162854 w 764"/>
                  <a:gd name="T87" fmla="*/ 242355 h 555"/>
                  <a:gd name="T88" fmla="*/ 158511 w 764"/>
                  <a:gd name="T89" fmla="*/ 267480 h 555"/>
                  <a:gd name="T90" fmla="*/ 151997 w 764"/>
                  <a:gd name="T91" fmla="*/ 274809 h 555"/>
                  <a:gd name="T92" fmla="*/ 117255 w 764"/>
                  <a:gd name="T93" fmla="*/ 285801 h 555"/>
                  <a:gd name="T94" fmla="*/ 84250 w 764"/>
                  <a:gd name="T95" fmla="*/ 289989 h 555"/>
                  <a:gd name="T96" fmla="*/ 49073 w 764"/>
                  <a:gd name="T97" fmla="*/ 283707 h 555"/>
                  <a:gd name="T98" fmla="*/ 41256 w 764"/>
                  <a:gd name="T99" fmla="*/ 271145 h 555"/>
                  <a:gd name="T100" fmla="*/ 49942 w 764"/>
                  <a:gd name="T101" fmla="*/ 255441 h 555"/>
                  <a:gd name="T102" fmla="*/ 54285 w 764"/>
                  <a:gd name="T103" fmla="*/ 241832 h 555"/>
                  <a:gd name="T104" fmla="*/ 53416 w 764"/>
                  <a:gd name="T105" fmla="*/ 231363 h 555"/>
                  <a:gd name="T106" fmla="*/ 48205 w 764"/>
                  <a:gd name="T107" fmla="*/ 226652 h 555"/>
                  <a:gd name="T108" fmla="*/ 29965 w 764"/>
                  <a:gd name="T109" fmla="*/ 225605 h 555"/>
                  <a:gd name="T110" fmla="*/ 22582 w 764"/>
                  <a:gd name="T111" fmla="*/ 220370 h 555"/>
                  <a:gd name="T112" fmla="*/ 14765 w 764"/>
                  <a:gd name="T113" fmla="*/ 201003 h 555"/>
                  <a:gd name="T114" fmla="*/ 8251 w 764"/>
                  <a:gd name="T115" fmla="*/ 161745 h 555"/>
                  <a:gd name="T116" fmla="*/ 4343 w 764"/>
                  <a:gd name="T117" fmla="*/ 152323 h 555"/>
                  <a:gd name="T118" fmla="*/ 0 w 764"/>
                  <a:gd name="T119" fmla="*/ 146565 h 555"/>
                  <a:gd name="T120" fmla="*/ 869 w 764"/>
                  <a:gd name="T121" fmla="*/ 140283 h 555"/>
                  <a:gd name="T122" fmla="*/ 9554 w 764"/>
                  <a:gd name="T123" fmla="*/ 129814 h 555"/>
                  <a:gd name="T124" fmla="*/ 14765 w 764"/>
                  <a:gd name="T125" fmla="*/ 115681 h 55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64" h="555">
                    <a:moveTo>
                      <a:pt x="39" y="191"/>
                    </a:moveTo>
                    <a:lnTo>
                      <a:pt x="48" y="194"/>
                    </a:lnTo>
                    <a:lnTo>
                      <a:pt x="56" y="196"/>
                    </a:lnTo>
                    <a:lnTo>
                      <a:pt x="62" y="196"/>
                    </a:lnTo>
                    <a:lnTo>
                      <a:pt x="68" y="195"/>
                    </a:lnTo>
                    <a:lnTo>
                      <a:pt x="77" y="192"/>
                    </a:lnTo>
                    <a:lnTo>
                      <a:pt x="85" y="191"/>
                    </a:lnTo>
                    <a:lnTo>
                      <a:pt x="93" y="190"/>
                    </a:lnTo>
                    <a:lnTo>
                      <a:pt x="101" y="190"/>
                    </a:lnTo>
                    <a:lnTo>
                      <a:pt x="107" y="188"/>
                    </a:lnTo>
                    <a:lnTo>
                      <a:pt x="114" y="186"/>
                    </a:lnTo>
                    <a:lnTo>
                      <a:pt x="128" y="182"/>
                    </a:lnTo>
                    <a:lnTo>
                      <a:pt x="140" y="175"/>
                    </a:lnTo>
                    <a:lnTo>
                      <a:pt x="152" y="168"/>
                    </a:lnTo>
                    <a:lnTo>
                      <a:pt x="164" y="160"/>
                    </a:lnTo>
                    <a:lnTo>
                      <a:pt x="175" y="151"/>
                    </a:lnTo>
                    <a:lnTo>
                      <a:pt x="185" y="142"/>
                    </a:lnTo>
                    <a:lnTo>
                      <a:pt x="189" y="136"/>
                    </a:lnTo>
                    <a:lnTo>
                      <a:pt x="192" y="131"/>
                    </a:lnTo>
                    <a:lnTo>
                      <a:pt x="194" y="126"/>
                    </a:lnTo>
                    <a:lnTo>
                      <a:pt x="195" y="120"/>
                    </a:lnTo>
                    <a:lnTo>
                      <a:pt x="197" y="109"/>
                    </a:lnTo>
                    <a:lnTo>
                      <a:pt x="198" y="98"/>
                    </a:lnTo>
                    <a:lnTo>
                      <a:pt x="199" y="88"/>
                    </a:lnTo>
                    <a:lnTo>
                      <a:pt x="202" y="78"/>
                    </a:lnTo>
                    <a:lnTo>
                      <a:pt x="204" y="74"/>
                    </a:lnTo>
                    <a:lnTo>
                      <a:pt x="206" y="71"/>
                    </a:lnTo>
                    <a:lnTo>
                      <a:pt x="208" y="69"/>
                    </a:lnTo>
                    <a:lnTo>
                      <a:pt x="212" y="68"/>
                    </a:lnTo>
                    <a:lnTo>
                      <a:pt x="221" y="64"/>
                    </a:lnTo>
                    <a:lnTo>
                      <a:pt x="231" y="62"/>
                    </a:lnTo>
                    <a:lnTo>
                      <a:pt x="240" y="60"/>
                    </a:lnTo>
                    <a:lnTo>
                      <a:pt x="249" y="60"/>
                    </a:lnTo>
                    <a:lnTo>
                      <a:pt x="266" y="61"/>
                    </a:lnTo>
                    <a:lnTo>
                      <a:pt x="285" y="61"/>
                    </a:lnTo>
                    <a:lnTo>
                      <a:pt x="294" y="62"/>
                    </a:lnTo>
                    <a:lnTo>
                      <a:pt x="303" y="63"/>
                    </a:lnTo>
                    <a:lnTo>
                      <a:pt x="310" y="64"/>
                    </a:lnTo>
                    <a:lnTo>
                      <a:pt x="317" y="66"/>
                    </a:lnTo>
                    <a:lnTo>
                      <a:pt x="329" y="71"/>
                    </a:lnTo>
                    <a:lnTo>
                      <a:pt x="339" y="77"/>
                    </a:lnTo>
                    <a:lnTo>
                      <a:pt x="348" y="82"/>
                    </a:lnTo>
                    <a:lnTo>
                      <a:pt x="357" y="88"/>
                    </a:lnTo>
                    <a:lnTo>
                      <a:pt x="362" y="90"/>
                    </a:lnTo>
                    <a:lnTo>
                      <a:pt x="366" y="91"/>
                    </a:lnTo>
                    <a:lnTo>
                      <a:pt x="372" y="92"/>
                    </a:lnTo>
                    <a:lnTo>
                      <a:pt x="378" y="93"/>
                    </a:lnTo>
                    <a:lnTo>
                      <a:pt x="386" y="93"/>
                    </a:lnTo>
                    <a:lnTo>
                      <a:pt x="394" y="92"/>
                    </a:lnTo>
                    <a:lnTo>
                      <a:pt x="402" y="90"/>
                    </a:lnTo>
                    <a:lnTo>
                      <a:pt x="407" y="89"/>
                    </a:lnTo>
                    <a:lnTo>
                      <a:pt x="419" y="84"/>
                    </a:lnTo>
                    <a:lnTo>
                      <a:pt x="429" y="78"/>
                    </a:lnTo>
                    <a:lnTo>
                      <a:pt x="439" y="72"/>
                    </a:lnTo>
                    <a:lnTo>
                      <a:pt x="449" y="66"/>
                    </a:lnTo>
                    <a:lnTo>
                      <a:pt x="460" y="61"/>
                    </a:lnTo>
                    <a:lnTo>
                      <a:pt x="471" y="55"/>
                    </a:lnTo>
                    <a:lnTo>
                      <a:pt x="472" y="48"/>
                    </a:lnTo>
                    <a:lnTo>
                      <a:pt x="475" y="41"/>
                    </a:lnTo>
                    <a:lnTo>
                      <a:pt x="479" y="33"/>
                    </a:lnTo>
                    <a:lnTo>
                      <a:pt x="485" y="25"/>
                    </a:lnTo>
                    <a:lnTo>
                      <a:pt x="496" y="11"/>
                    </a:lnTo>
                    <a:lnTo>
                      <a:pt x="505" y="0"/>
                    </a:lnTo>
                    <a:lnTo>
                      <a:pt x="508" y="4"/>
                    </a:lnTo>
                    <a:lnTo>
                      <a:pt x="512" y="8"/>
                    </a:lnTo>
                    <a:lnTo>
                      <a:pt x="518" y="12"/>
                    </a:lnTo>
                    <a:lnTo>
                      <a:pt x="525" y="15"/>
                    </a:lnTo>
                    <a:lnTo>
                      <a:pt x="530" y="19"/>
                    </a:lnTo>
                    <a:lnTo>
                      <a:pt x="537" y="22"/>
                    </a:lnTo>
                    <a:lnTo>
                      <a:pt x="541" y="26"/>
                    </a:lnTo>
                    <a:lnTo>
                      <a:pt x="544" y="31"/>
                    </a:lnTo>
                    <a:lnTo>
                      <a:pt x="550" y="45"/>
                    </a:lnTo>
                    <a:lnTo>
                      <a:pt x="554" y="58"/>
                    </a:lnTo>
                    <a:lnTo>
                      <a:pt x="556" y="70"/>
                    </a:lnTo>
                    <a:lnTo>
                      <a:pt x="559" y="81"/>
                    </a:lnTo>
                    <a:lnTo>
                      <a:pt x="561" y="87"/>
                    </a:lnTo>
                    <a:lnTo>
                      <a:pt x="562" y="91"/>
                    </a:lnTo>
                    <a:lnTo>
                      <a:pt x="564" y="95"/>
                    </a:lnTo>
                    <a:lnTo>
                      <a:pt x="566" y="99"/>
                    </a:lnTo>
                    <a:lnTo>
                      <a:pt x="570" y="101"/>
                    </a:lnTo>
                    <a:lnTo>
                      <a:pt x="574" y="103"/>
                    </a:lnTo>
                    <a:lnTo>
                      <a:pt x="578" y="104"/>
                    </a:lnTo>
                    <a:lnTo>
                      <a:pt x="584" y="105"/>
                    </a:lnTo>
                    <a:lnTo>
                      <a:pt x="589" y="104"/>
                    </a:lnTo>
                    <a:lnTo>
                      <a:pt x="596" y="100"/>
                    </a:lnTo>
                    <a:lnTo>
                      <a:pt x="602" y="95"/>
                    </a:lnTo>
                    <a:lnTo>
                      <a:pt x="610" y="88"/>
                    </a:lnTo>
                    <a:lnTo>
                      <a:pt x="622" y="73"/>
                    </a:lnTo>
                    <a:lnTo>
                      <a:pt x="631" y="61"/>
                    </a:lnTo>
                    <a:lnTo>
                      <a:pt x="723" y="61"/>
                    </a:lnTo>
                    <a:lnTo>
                      <a:pt x="736" y="61"/>
                    </a:lnTo>
                    <a:lnTo>
                      <a:pt x="743" y="66"/>
                    </a:lnTo>
                    <a:lnTo>
                      <a:pt x="748" y="70"/>
                    </a:lnTo>
                    <a:lnTo>
                      <a:pt x="752" y="75"/>
                    </a:lnTo>
                    <a:lnTo>
                      <a:pt x="755" y="79"/>
                    </a:lnTo>
                    <a:lnTo>
                      <a:pt x="759" y="87"/>
                    </a:lnTo>
                    <a:lnTo>
                      <a:pt x="764" y="93"/>
                    </a:lnTo>
                    <a:lnTo>
                      <a:pt x="740" y="95"/>
                    </a:lnTo>
                    <a:lnTo>
                      <a:pt x="711" y="97"/>
                    </a:lnTo>
                    <a:lnTo>
                      <a:pt x="679" y="100"/>
                    </a:lnTo>
                    <a:lnTo>
                      <a:pt x="647" y="103"/>
                    </a:lnTo>
                    <a:lnTo>
                      <a:pt x="632" y="106"/>
                    </a:lnTo>
                    <a:lnTo>
                      <a:pt x="618" y="109"/>
                    </a:lnTo>
                    <a:lnTo>
                      <a:pt x="605" y="112"/>
                    </a:lnTo>
                    <a:lnTo>
                      <a:pt x="594" y="117"/>
                    </a:lnTo>
                    <a:lnTo>
                      <a:pt x="584" y="122"/>
                    </a:lnTo>
                    <a:lnTo>
                      <a:pt x="577" y="127"/>
                    </a:lnTo>
                    <a:lnTo>
                      <a:pt x="574" y="130"/>
                    </a:lnTo>
                    <a:lnTo>
                      <a:pt x="572" y="134"/>
                    </a:lnTo>
                    <a:lnTo>
                      <a:pt x="571" y="137"/>
                    </a:lnTo>
                    <a:lnTo>
                      <a:pt x="571" y="142"/>
                    </a:lnTo>
                    <a:lnTo>
                      <a:pt x="571" y="147"/>
                    </a:lnTo>
                    <a:lnTo>
                      <a:pt x="572" y="152"/>
                    </a:lnTo>
                    <a:lnTo>
                      <a:pt x="574" y="156"/>
                    </a:lnTo>
                    <a:lnTo>
                      <a:pt x="576" y="159"/>
                    </a:lnTo>
                    <a:lnTo>
                      <a:pt x="582" y="164"/>
                    </a:lnTo>
                    <a:lnTo>
                      <a:pt x="587" y="169"/>
                    </a:lnTo>
                    <a:lnTo>
                      <a:pt x="594" y="173"/>
                    </a:lnTo>
                    <a:lnTo>
                      <a:pt x="599" y="177"/>
                    </a:lnTo>
                    <a:lnTo>
                      <a:pt x="601" y="180"/>
                    </a:lnTo>
                    <a:lnTo>
                      <a:pt x="602" y="183"/>
                    </a:lnTo>
                    <a:lnTo>
                      <a:pt x="604" y="186"/>
                    </a:lnTo>
                    <a:lnTo>
                      <a:pt x="604" y="191"/>
                    </a:lnTo>
                    <a:lnTo>
                      <a:pt x="604" y="195"/>
                    </a:lnTo>
                    <a:lnTo>
                      <a:pt x="602" y="200"/>
                    </a:lnTo>
                    <a:lnTo>
                      <a:pt x="601" y="204"/>
                    </a:lnTo>
                    <a:lnTo>
                      <a:pt x="599" y="207"/>
                    </a:lnTo>
                    <a:lnTo>
                      <a:pt x="594" y="213"/>
                    </a:lnTo>
                    <a:lnTo>
                      <a:pt x="587" y="220"/>
                    </a:lnTo>
                    <a:lnTo>
                      <a:pt x="582" y="226"/>
                    </a:lnTo>
                    <a:lnTo>
                      <a:pt x="576" y="233"/>
                    </a:lnTo>
                    <a:lnTo>
                      <a:pt x="574" y="237"/>
                    </a:lnTo>
                    <a:lnTo>
                      <a:pt x="572" y="242"/>
                    </a:lnTo>
                    <a:lnTo>
                      <a:pt x="571" y="247"/>
                    </a:lnTo>
                    <a:lnTo>
                      <a:pt x="571" y="252"/>
                    </a:lnTo>
                    <a:lnTo>
                      <a:pt x="565" y="255"/>
                    </a:lnTo>
                    <a:lnTo>
                      <a:pt x="560" y="256"/>
                    </a:lnTo>
                    <a:lnTo>
                      <a:pt x="555" y="259"/>
                    </a:lnTo>
                    <a:lnTo>
                      <a:pt x="551" y="262"/>
                    </a:lnTo>
                    <a:lnTo>
                      <a:pt x="542" y="269"/>
                    </a:lnTo>
                    <a:lnTo>
                      <a:pt x="535" y="277"/>
                    </a:lnTo>
                    <a:lnTo>
                      <a:pt x="529" y="287"/>
                    </a:lnTo>
                    <a:lnTo>
                      <a:pt x="523" y="298"/>
                    </a:lnTo>
                    <a:lnTo>
                      <a:pt x="519" y="310"/>
                    </a:lnTo>
                    <a:lnTo>
                      <a:pt x="515" y="323"/>
                    </a:lnTo>
                    <a:lnTo>
                      <a:pt x="512" y="336"/>
                    </a:lnTo>
                    <a:lnTo>
                      <a:pt x="509" y="349"/>
                    </a:lnTo>
                    <a:lnTo>
                      <a:pt x="508" y="363"/>
                    </a:lnTo>
                    <a:lnTo>
                      <a:pt x="506" y="377"/>
                    </a:lnTo>
                    <a:lnTo>
                      <a:pt x="505" y="402"/>
                    </a:lnTo>
                    <a:lnTo>
                      <a:pt x="505" y="425"/>
                    </a:lnTo>
                    <a:lnTo>
                      <a:pt x="497" y="425"/>
                    </a:lnTo>
                    <a:lnTo>
                      <a:pt x="492" y="423"/>
                    </a:lnTo>
                    <a:lnTo>
                      <a:pt x="486" y="420"/>
                    </a:lnTo>
                    <a:lnTo>
                      <a:pt x="482" y="415"/>
                    </a:lnTo>
                    <a:lnTo>
                      <a:pt x="477" y="412"/>
                    </a:lnTo>
                    <a:lnTo>
                      <a:pt x="473" y="409"/>
                    </a:lnTo>
                    <a:lnTo>
                      <a:pt x="470" y="407"/>
                    </a:lnTo>
                    <a:lnTo>
                      <a:pt x="464" y="406"/>
                    </a:lnTo>
                    <a:lnTo>
                      <a:pt x="460" y="407"/>
                    </a:lnTo>
                    <a:lnTo>
                      <a:pt x="455" y="408"/>
                    </a:lnTo>
                    <a:lnTo>
                      <a:pt x="451" y="410"/>
                    </a:lnTo>
                    <a:lnTo>
                      <a:pt x="447" y="412"/>
                    </a:lnTo>
                    <a:lnTo>
                      <a:pt x="439" y="418"/>
                    </a:lnTo>
                    <a:lnTo>
                      <a:pt x="431" y="425"/>
                    </a:lnTo>
                    <a:lnTo>
                      <a:pt x="423" y="432"/>
                    </a:lnTo>
                    <a:lnTo>
                      <a:pt x="416" y="438"/>
                    </a:lnTo>
                    <a:lnTo>
                      <a:pt x="411" y="440"/>
                    </a:lnTo>
                    <a:lnTo>
                      <a:pt x="407" y="442"/>
                    </a:lnTo>
                    <a:lnTo>
                      <a:pt x="403" y="443"/>
                    </a:lnTo>
                    <a:lnTo>
                      <a:pt x="398" y="444"/>
                    </a:lnTo>
                    <a:lnTo>
                      <a:pt x="393" y="444"/>
                    </a:lnTo>
                    <a:lnTo>
                      <a:pt x="388" y="446"/>
                    </a:lnTo>
                    <a:lnTo>
                      <a:pt x="385" y="449"/>
                    </a:lnTo>
                    <a:lnTo>
                      <a:pt x="382" y="453"/>
                    </a:lnTo>
                    <a:lnTo>
                      <a:pt x="375" y="463"/>
                    </a:lnTo>
                    <a:lnTo>
                      <a:pt x="372" y="476"/>
                    </a:lnTo>
                    <a:lnTo>
                      <a:pt x="369" y="489"/>
                    </a:lnTo>
                    <a:lnTo>
                      <a:pt x="366" y="501"/>
                    </a:lnTo>
                    <a:lnTo>
                      <a:pt x="365" y="511"/>
                    </a:lnTo>
                    <a:lnTo>
                      <a:pt x="365" y="517"/>
                    </a:lnTo>
                    <a:lnTo>
                      <a:pt x="362" y="520"/>
                    </a:lnTo>
                    <a:lnTo>
                      <a:pt x="358" y="522"/>
                    </a:lnTo>
                    <a:lnTo>
                      <a:pt x="350" y="525"/>
                    </a:lnTo>
                    <a:lnTo>
                      <a:pt x="342" y="528"/>
                    </a:lnTo>
                    <a:lnTo>
                      <a:pt x="320" y="535"/>
                    </a:lnTo>
                    <a:lnTo>
                      <a:pt x="296" y="541"/>
                    </a:lnTo>
                    <a:lnTo>
                      <a:pt x="270" y="546"/>
                    </a:lnTo>
                    <a:lnTo>
                      <a:pt x="246" y="551"/>
                    </a:lnTo>
                    <a:lnTo>
                      <a:pt x="226" y="554"/>
                    </a:lnTo>
                    <a:lnTo>
                      <a:pt x="212" y="555"/>
                    </a:lnTo>
                    <a:lnTo>
                      <a:pt x="194" y="554"/>
                    </a:lnTo>
                    <a:lnTo>
                      <a:pt x="176" y="553"/>
                    </a:lnTo>
                    <a:lnTo>
                      <a:pt x="159" y="550"/>
                    </a:lnTo>
                    <a:lnTo>
                      <a:pt x="142" y="548"/>
                    </a:lnTo>
                    <a:lnTo>
                      <a:pt x="113" y="542"/>
                    </a:lnTo>
                    <a:lnTo>
                      <a:pt x="92" y="536"/>
                    </a:lnTo>
                    <a:lnTo>
                      <a:pt x="93" y="529"/>
                    </a:lnTo>
                    <a:lnTo>
                      <a:pt x="94" y="523"/>
                    </a:lnTo>
                    <a:lnTo>
                      <a:pt x="95" y="518"/>
                    </a:lnTo>
                    <a:lnTo>
                      <a:pt x="97" y="513"/>
                    </a:lnTo>
                    <a:lnTo>
                      <a:pt x="103" y="504"/>
                    </a:lnTo>
                    <a:lnTo>
                      <a:pt x="109" y="496"/>
                    </a:lnTo>
                    <a:lnTo>
                      <a:pt x="115" y="488"/>
                    </a:lnTo>
                    <a:lnTo>
                      <a:pt x="120" y="479"/>
                    </a:lnTo>
                    <a:lnTo>
                      <a:pt x="123" y="473"/>
                    </a:lnTo>
                    <a:lnTo>
                      <a:pt x="124" y="468"/>
                    </a:lnTo>
                    <a:lnTo>
                      <a:pt x="125" y="462"/>
                    </a:lnTo>
                    <a:lnTo>
                      <a:pt x="126" y="456"/>
                    </a:lnTo>
                    <a:lnTo>
                      <a:pt x="125" y="451"/>
                    </a:lnTo>
                    <a:lnTo>
                      <a:pt x="124" y="446"/>
                    </a:lnTo>
                    <a:lnTo>
                      <a:pt x="123" y="442"/>
                    </a:lnTo>
                    <a:lnTo>
                      <a:pt x="120" y="439"/>
                    </a:lnTo>
                    <a:lnTo>
                      <a:pt x="117" y="437"/>
                    </a:lnTo>
                    <a:lnTo>
                      <a:pt x="114" y="435"/>
                    </a:lnTo>
                    <a:lnTo>
                      <a:pt x="111" y="433"/>
                    </a:lnTo>
                    <a:lnTo>
                      <a:pt x="106" y="432"/>
                    </a:lnTo>
                    <a:lnTo>
                      <a:pt x="89" y="431"/>
                    </a:lnTo>
                    <a:lnTo>
                      <a:pt x="72" y="432"/>
                    </a:lnTo>
                    <a:lnTo>
                      <a:pt x="69" y="431"/>
                    </a:lnTo>
                    <a:lnTo>
                      <a:pt x="66" y="430"/>
                    </a:lnTo>
                    <a:lnTo>
                      <a:pt x="62" y="429"/>
                    </a:lnTo>
                    <a:lnTo>
                      <a:pt x="59" y="427"/>
                    </a:lnTo>
                    <a:lnTo>
                      <a:pt x="52" y="421"/>
                    </a:lnTo>
                    <a:lnTo>
                      <a:pt x="47" y="413"/>
                    </a:lnTo>
                    <a:lnTo>
                      <a:pt x="42" y="405"/>
                    </a:lnTo>
                    <a:lnTo>
                      <a:pt x="38" y="395"/>
                    </a:lnTo>
                    <a:lnTo>
                      <a:pt x="34" y="384"/>
                    </a:lnTo>
                    <a:lnTo>
                      <a:pt x="30" y="373"/>
                    </a:lnTo>
                    <a:lnTo>
                      <a:pt x="26" y="349"/>
                    </a:lnTo>
                    <a:lnTo>
                      <a:pt x="22" y="327"/>
                    </a:lnTo>
                    <a:lnTo>
                      <a:pt x="19" y="309"/>
                    </a:lnTo>
                    <a:lnTo>
                      <a:pt x="19" y="295"/>
                    </a:lnTo>
                    <a:lnTo>
                      <a:pt x="16" y="295"/>
                    </a:lnTo>
                    <a:lnTo>
                      <a:pt x="13" y="293"/>
                    </a:lnTo>
                    <a:lnTo>
                      <a:pt x="10" y="291"/>
                    </a:lnTo>
                    <a:lnTo>
                      <a:pt x="7" y="289"/>
                    </a:lnTo>
                    <a:lnTo>
                      <a:pt x="4" y="286"/>
                    </a:lnTo>
                    <a:lnTo>
                      <a:pt x="2" y="283"/>
                    </a:lnTo>
                    <a:lnTo>
                      <a:pt x="0" y="280"/>
                    </a:lnTo>
                    <a:lnTo>
                      <a:pt x="0" y="277"/>
                    </a:lnTo>
                    <a:lnTo>
                      <a:pt x="0" y="274"/>
                    </a:lnTo>
                    <a:lnTo>
                      <a:pt x="1" y="271"/>
                    </a:lnTo>
                    <a:lnTo>
                      <a:pt x="2" y="268"/>
                    </a:lnTo>
                    <a:lnTo>
                      <a:pt x="4" y="265"/>
                    </a:lnTo>
                    <a:lnTo>
                      <a:pt x="10" y="259"/>
                    </a:lnTo>
                    <a:lnTo>
                      <a:pt x="16" y="254"/>
                    </a:lnTo>
                    <a:lnTo>
                      <a:pt x="22" y="248"/>
                    </a:lnTo>
                    <a:lnTo>
                      <a:pt x="27" y="243"/>
                    </a:lnTo>
                    <a:lnTo>
                      <a:pt x="31" y="238"/>
                    </a:lnTo>
                    <a:lnTo>
                      <a:pt x="33" y="234"/>
                    </a:lnTo>
                    <a:lnTo>
                      <a:pt x="34" y="221"/>
                    </a:lnTo>
                    <a:lnTo>
                      <a:pt x="36" y="213"/>
                    </a:lnTo>
                    <a:lnTo>
                      <a:pt x="38" y="205"/>
                    </a:lnTo>
                    <a:lnTo>
                      <a:pt x="39" y="19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5" name="Freeform 261">
                <a:extLst>
                  <a:ext uri="{FF2B5EF4-FFF2-40B4-BE49-F238E27FC236}">
                    <a16:creationId xmlns:a16="http://schemas.microsoft.com/office/drawing/2014/main" id="{6AC1FF72-E7A1-F4D0-6FED-A89DE800FA60}"/>
                  </a:ext>
                </a:extLst>
              </p:cNvPr>
              <p:cNvSpPr>
                <a:spLocks/>
              </p:cNvSpPr>
              <p:nvPr>
                <p:custDataLst>
                  <p:tags r:id="rId56"/>
                </p:custDataLst>
              </p:nvPr>
            </p:nvSpPr>
            <p:spPr bwMode="auto">
              <a:xfrm>
                <a:off x="4223593" y="2902545"/>
                <a:ext cx="365125" cy="423863"/>
              </a:xfrm>
              <a:custGeom>
                <a:avLst/>
                <a:gdLst>
                  <a:gd name="T0" fmla="*/ 342277 w 831"/>
                  <a:gd name="T1" fmla="*/ 42804 h 812"/>
                  <a:gd name="T2" fmla="*/ 310642 w 831"/>
                  <a:gd name="T3" fmla="*/ 15138 h 812"/>
                  <a:gd name="T4" fmla="*/ 246932 w 831"/>
                  <a:gd name="T5" fmla="*/ 5220 h 812"/>
                  <a:gd name="T6" fmla="*/ 219251 w 831"/>
                  <a:gd name="T7" fmla="*/ 15138 h 812"/>
                  <a:gd name="T8" fmla="*/ 213539 w 831"/>
                  <a:gd name="T9" fmla="*/ 25578 h 812"/>
                  <a:gd name="T10" fmla="*/ 218372 w 831"/>
                  <a:gd name="T11" fmla="*/ 37062 h 812"/>
                  <a:gd name="T12" fmla="*/ 227160 w 831"/>
                  <a:gd name="T13" fmla="*/ 46980 h 812"/>
                  <a:gd name="T14" fmla="*/ 226720 w 831"/>
                  <a:gd name="T15" fmla="*/ 57942 h 812"/>
                  <a:gd name="T16" fmla="*/ 215736 w 831"/>
                  <a:gd name="T17" fmla="*/ 73080 h 812"/>
                  <a:gd name="T18" fmla="*/ 210903 w 831"/>
                  <a:gd name="T19" fmla="*/ 84564 h 812"/>
                  <a:gd name="T20" fmla="*/ 197721 w 831"/>
                  <a:gd name="T21" fmla="*/ 96048 h 812"/>
                  <a:gd name="T22" fmla="*/ 187615 w 831"/>
                  <a:gd name="T23" fmla="*/ 126846 h 812"/>
                  <a:gd name="T24" fmla="*/ 184540 w 831"/>
                  <a:gd name="T25" fmla="*/ 173304 h 812"/>
                  <a:gd name="T26" fmla="*/ 172237 w 831"/>
                  <a:gd name="T27" fmla="*/ 166518 h 812"/>
                  <a:gd name="T28" fmla="*/ 162571 w 831"/>
                  <a:gd name="T29" fmla="*/ 164430 h 812"/>
                  <a:gd name="T30" fmla="*/ 148511 w 831"/>
                  <a:gd name="T31" fmla="*/ 176958 h 812"/>
                  <a:gd name="T32" fmla="*/ 137526 w 831"/>
                  <a:gd name="T33" fmla="*/ 183222 h 812"/>
                  <a:gd name="T34" fmla="*/ 127420 w 831"/>
                  <a:gd name="T35" fmla="*/ 193140 h 812"/>
                  <a:gd name="T36" fmla="*/ 123026 w 831"/>
                  <a:gd name="T37" fmla="*/ 221327 h 812"/>
                  <a:gd name="T38" fmla="*/ 103254 w 831"/>
                  <a:gd name="T39" fmla="*/ 230723 h 812"/>
                  <a:gd name="T40" fmla="*/ 55801 w 831"/>
                  <a:gd name="T41" fmla="*/ 241163 h 812"/>
                  <a:gd name="T42" fmla="*/ 11424 w 831"/>
                  <a:gd name="T43" fmla="*/ 234377 h 812"/>
                  <a:gd name="T44" fmla="*/ 22408 w 831"/>
                  <a:gd name="T45" fmla="*/ 263609 h 812"/>
                  <a:gd name="T46" fmla="*/ 42181 w 831"/>
                  <a:gd name="T47" fmla="*/ 281879 h 812"/>
                  <a:gd name="T48" fmla="*/ 54044 w 831"/>
                  <a:gd name="T49" fmla="*/ 301193 h 812"/>
                  <a:gd name="T50" fmla="*/ 62392 w 831"/>
                  <a:gd name="T51" fmla="*/ 311111 h 812"/>
                  <a:gd name="T52" fmla="*/ 43499 w 831"/>
                  <a:gd name="T53" fmla="*/ 337733 h 812"/>
                  <a:gd name="T54" fmla="*/ 38226 w 831"/>
                  <a:gd name="T55" fmla="*/ 350261 h 812"/>
                  <a:gd name="T56" fmla="*/ 47892 w 831"/>
                  <a:gd name="T57" fmla="*/ 375839 h 812"/>
                  <a:gd name="T58" fmla="*/ 97542 w 831"/>
                  <a:gd name="T59" fmla="*/ 370619 h 812"/>
                  <a:gd name="T60" fmla="*/ 132693 w 831"/>
                  <a:gd name="T61" fmla="*/ 368009 h 812"/>
                  <a:gd name="T62" fmla="*/ 144995 w 831"/>
                  <a:gd name="T63" fmla="*/ 376361 h 812"/>
                  <a:gd name="T64" fmla="*/ 157738 w 831"/>
                  <a:gd name="T65" fmla="*/ 394631 h 812"/>
                  <a:gd name="T66" fmla="*/ 179267 w 831"/>
                  <a:gd name="T67" fmla="*/ 409769 h 812"/>
                  <a:gd name="T68" fmla="*/ 197282 w 831"/>
                  <a:gd name="T69" fmla="*/ 419165 h 812"/>
                  <a:gd name="T70" fmla="*/ 202115 w 831"/>
                  <a:gd name="T71" fmla="*/ 412901 h 812"/>
                  <a:gd name="T72" fmla="*/ 213978 w 831"/>
                  <a:gd name="T73" fmla="*/ 404027 h 812"/>
                  <a:gd name="T74" fmla="*/ 243417 w 831"/>
                  <a:gd name="T75" fmla="*/ 398807 h 812"/>
                  <a:gd name="T76" fmla="*/ 262310 w 831"/>
                  <a:gd name="T77" fmla="*/ 391499 h 812"/>
                  <a:gd name="T78" fmla="*/ 271537 w 831"/>
                  <a:gd name="T79" fmla="*/ 379493 h 812"/>
                  <a:gd name="T80" fmla="*/ 256598 w 831"/>
                  <a:gd name="T81" fmla="*/ 365399 h 812"/>
                  <a:gd name="T82" fmla="*/ 238144 w 831"/>
                  <a:gd name="T83" fmla="*/ 334601 h 812"/>
                  <a:gd name="T84" fmla="*/ 231114 w 831"/>
                  <a:gd name="T85" fmla="*/ 325727 h 812"/>
                  <a:gd name="T86" fmla="*/ 231114 w 831"/>
                  <a:gd name="T87" fmla="*/ 301715 h 812"/>
                  <a:gd name="T88" fmla="*/ 255719 w 831"/>
                  <a:gd name="T89" fmla="*/ 293885 h 812"/>
                  <a:gd name="T90" fmla="*/ 273295 w 831"/>
                  <a:gd name="T91" fmla="*/ 277181 h 812"/>
                  <a:gd name="T92" fmla="*/ 302294 w 831"/>
                  <a:gd name="T93" fmla="*/ 217673 h 812"/>
                  <a:gd name="T94" fmla="*/ 320748 w 831"/>
                  <a:gd name="T95" fmla="*/ 192096 h 812"/>
                  <a:gd name="T96" fmla="*/ 318551 w 831"/>
                  <a:gd name="T97" fmla="*/ 172260 h 812"/>
                  <a:gd name="T98" fmla="*/ 320308 w 831"/>
                  <a:gd name="T99" fmla="*/ 159210 h 812"/>
                  <a:gd name="T100" fmla="*/ 329975 w 831"/>
                  <a:gd name="T101" fmla="*/ 150858 h 812"/>
                  <a:gd name="T102" fmla="*/ 294385 w 831"/>
                  <a:gd name="T103" fmla="*/ 108054 h 812"/>
                  <a:gd name="T104" fmla="*/ 333050 w 831"/>
                  <a:gd name="T105" fmla="*/ 73080 h 812"/>
                  <a:gd name="T106" fmla="*/ 353701 w 831"/>
                  <a:gd name="T107" fmla="*/ 64206 h 81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831" h="812">
                    <a:moveTo>
                      <a:pt x="831" y="98"/>
                    </a:moveTo>
                    <a:lnTo>
                      <a:pt x="817" y="95"/>
                    </a:lnTo>
                    <a:lnTo>
                      <a:pt x="803" y="91"/>
                    </a:lnTo>
                    <a:lnTo>
                      <a:pt x="791" y="87"/>
                    </a:lnTo>
                    <a:lnTo>
                      <a:pt x="779" y="82"/>
                    </a:lnTo>
                    <a:lnTo>
                      <a:pt x="769" y="77"/>
                    </a:lnTo>
                    <a:lnTo>
                      <a:pt x="758" y="71"/>
                    </a:lnTo>
                    <a:lnTo>
                      <a:pt x="749" y="65"/>
                    </a:lnTo>
                    <a:lnTo>
                      <a:pt x="740" y="58"/>
                    </a:lnTo>
                    <a:lnTo>
                      <a:pt x="707" y="29"/>
                    </a:lnTo>
                    <a:lnTo>
                      <a:pt x="679" y="0"/>
                    </a:lnTo>
                    <a:lnTo>
                      <a:pt x="655" y="2"/>
                    </a:lnTo>
                    <a:lnTo>
                      <a:pt x="626" y="4"/>
                    </a:lnTo>
                    <a:lnTo>
                      <a:pt x="594" y="7"/>
                    </a:lnTo>
                    <a:lnTo>
                      <a:pt x="562" y="10"/>
                    </a:lnTo>
                    <a:lnTo>
                      <a:pt x="547" y="13"/>
                    </a:lnTo>
                    <a:lnTo>
                      <a:pt x="533" y="16"/>
                    </a:lnTo>
                    <a:lnTo>
                      <a:pt x="520" y="19"/>
                    </a:lnTo>
                    <a:lnTo>
                      <a:pt x="509" y="24"/>
                    </a:lnTo>
                    <a:lnTo>
                      <a:pt x="499" y="29"/>
                    </a:lnTo>
                    <a:lnTo>
                      <a:pt x="492" y="34"/>
                    </a:lnTo>
                    <a:lnTo>
                      <a:pt x="489" y="37"/>
                    </a:lnTo>
                    <a:lnTo>
                      <a:pt x="487" y="41"/>
                    </a:lnTo>
                    <a:lnTo>
                      <a:pt x="486" y="44"/>
                    </a:lnTo>
                    <a:lnTo>
                      <a:pt x="486" y="49"/>
                    </a:lnTo>
                    <a:lnTo>
                      <a:pt x="486" y="54"/>
                    </a:lnTo>
                    <a:lnTo>
                      <a:pt x="487" y="59"/>
                    </a:lnTo>
                    <a:lnTo>
                      <a:pt x="489" y="63"/>
                    </a:lnTo>
                    <a:lnTo>
                      <a:pt x="491" y="66"/>
                    </a:lnTo>
                    <a:lnTo>
                      <a:pt x="497" y="71"/>
                    </a:lnTo>
                    <a:lnTo>
                      <a:pt x="502" y="76"/>
                    </a:lnTo>
                    <a:lnTo>
                      <a:pt x="509" y="80"/>
                    </a:lnTo>
                    <a:lnTo>
                      <a:pt x="514" y="84"/>
                    </a:lnTo>
                    <a:lnTo>
                      <a:pt x="516" y="87"/>
                    </a:lnTo>
                    <a:lnTo>
                      <a:pt x="517" y="90"/>
                    </a:lnTo>
                    <a:lnTo>
                      <a:pt x="519" y="93"/>
                    </a:lnTo>
                    <a:lnTo>
                      <a:pt x="519" y="98"/>
                    </a:lnTo>
                    <a:lnTo>
                      <a:pt x="519" y="102"/>
                    </a:lnTo>
                    <a:lnTo>
                      <a:pt x="517" y="107"/>
                    </a:lnTo>
                    <a:lnTo>
                      <a:pt x="516" y="111"/>
                    </a:lnTo>
                    <a:lnTo>
                      <a:pt x="514" y="114"/>
                    </a:lnTo>
                    <a:lnTo>
                      <a:pt x="509" y="120"/>
                    </a:lnTo>
                    <a:lnTo>
                      <a:pt x="502" y="127"/>
                    </a:lnTo>
                    <a:lnTo>
                      <a:pt x="497" y="133"/>
                    </a:lnTo>
                    <a:lnTo>
                      <a:pt x="491" y="140"/>
                    </a:lnTo>
                    <a:lnTo>
                      <a:pt x="489" y="144"/>
                    </a:lnTo>
                    <a:lnTo>
                      <a:pt x="487" y="149"/>
                    </a:lnTo>
                    <a:lnTo>
                      <a:pt x="486" y="154"/>
                    </a:lnTo>
                    <a:lnTo>
                      <a:pt x="486" y="159"/>
                    </a:lnTo>
                    <a:lnTo>
                      <a:pt x="480" y="162"/>
                    </a:lnTo>
                    <a:lnTo>
                      <a:pt x="475" y="163"/>
                    </a:lnTo>
                    <a:lnTo>
                      <a:pt x="470" y="166"/>
                    </a:lnTo>
                    <a:lnTo>
                      <a:pt x="466" y="169"/>
                    </a:lnTo>
                    <a:lnTo>
                      <a:pt x="457" y="176"/>
                    </a:lnTo>
                    <a:lnTo>
                      <a:pt x="450" y="184"/>
                    </a:lnTo>
                    <a:lnTo>
                      <a:pt x="444" y="194"/>
                    </a:lnTo>
                    <a:lnTo>
                      <a:pt x="438" y="205"/>
                    </a:lnTo>
                    <a:lnTo>
                      <a:pt x="434" y="217"/>
                    </a:lnTo>
                    <a:lnTo>
                      <a:pt x="430" y="230"/>
                    </a:lnTo>
                    <a:lnTo>
                      <a:pt x="427" y="243"/>
                    </a:lnTo>
                    <a:lnTo>
                      <a:pt x="424" y="256"/>
                    </a:lnTo>
                    <a:lnTo>
                      <a:pt x="423" y="270"/>
                    </a:lnTo>
                    <a:lnTo>
                      <a:pt x="421" y="284"/>
                    </a:lnTo>
                    <a:lnTo>
                      <a:pt x="420" y="309"/>
                    </a:lnTo>
                    <a:lnTo>
                      <a:pt x="420" y="332"/>
                    </a:lnTo>
                    <a:lnTo>
                      <a:pt x="412" y="332"/>
                    </a:lnTo>
                    <a:lnTo>
                      <a:pt x="407" y="330"/>
                    </a:lnTo>
                    <a:lnTo>
                      <a:pt x="401" y="327"/>
                    </a:lnTo>
                    <a:lnTo>
                      <a:pt x="397" y="322"/>
                    </a:lnTo>
                    <a:lnTo>
                      <a:pt x="392" y="319"/>
                    </a:lnTo>
                    <a:lnTo>
                      <a:pt x="388" y="316"/>
                    </a:lnTo>
                    <a:lnTo>
                      <a:pt x="385" y="314"/>
                    </a:lnTo>
                    <a:lnTo>
                      <a:pt x="379" y="313"/>
                    </a:lnTo>
                    <a:lnTo>
                      <a:pt x="375" y="314"/>
                    </a:lnTo>
                    <a:lnTo>
                      <a:pt x="370" y="315"/>
                    </a:lnTo>
                    <a:lnTo>
                      <a:pt x="366" y="317"/>
                    </a:lnTo>
                    <a:lnTo>
                      <a:pt x="362" y="319"/>
                    </a:lnTo>
                    <a:lnTo>
                      <a:pt x="354" y="325"/>
                    </a:lnTo>
                    <a:lnTo>
                      <a:pt x="346" y="332"/>
                    </a:lnTo>
                    <a:lnTo>
                      <a:pt x="338" y="339"/>
                    </a:lnTo>
                    <a:lnTo>
                      <a:pt x="331" y="345"/>
                    </a:lnTo>
                    <a:lnTo>
                      <a:pt x="326" y="347"/>
                    </a:lnTo>
                    <a:lnTo>
                      <a:pt x="322" y="349"/>
                    </a:lnTo>
                    <a:lnTo>
                      <a:pt x="318" y="350"/>
                    </a:lnTo>
                    <a:lnTo>
                      <a:pt x="313" y="351"/>
                    </a:lnTo>
                    <a:lnTo>
                      <a:pt x="308" y="351"/>
                    </a:lnTo>
                    <a:lnTo>
                      <a:pt x="303" y="353"/>
                    </a:lnTo>
                    <a:lnTo>
                      <a:pt x="300" y="356"/>
                    </a:lnTo>
                    <a:lnTo>
                      <a:pt x="297" y="360"/>
                    </a:lnTo>
                    <a:lnTo>
                      <a:pt x="290" y="370"/>
                    </a:lnTo>
                    <a:lnTo>
                      <a:pt x="287" y="383"/>
                    </a:lnTo>
                    <a:lnTo>
                      <a:pt x="284" y="396"/>
                    </a:lnTo>
                    <a:lnTo>
                      <a:pt x="281" y="408"/>
                    </a:lnTo>
                    <a:lnTo>
                      <a:pt x="280" y="418"/>
                    </a:lnTo>
                    <a:lnTo>
                      <a:pt x="280" y="424"/>
                    </a:lnTo>
                    <a:lnTo>
                      <a:pt x="277" y="427"/>
                    </a:lnTo>
                    <a:lnTo>
                      <a:pt x="273" y="429"/>
                    </a:lnTo>
                    <a:lnTo>
                      <a:pt x="265" y="432"/>
                    </a:lnTo>
                    <a:lnTo>
                      <a:pt x="257" y="435"/>
                    </a:lnTo>
                    <a:lnTo>
                      <a:pt x="235" y="442"/>
                    </a:lnTo>
                    <a:lnTo>
                      <a:pt x="211" y="448"/>
                    </a:lnTo>
                    <a:lnTo>
                      <a:pt x="185" y="453"/>
                    </a:lnTo>
                    <a:lnTo>
                      <a:pt x="161" y="458"/>
                    </a:lnTo>
                    <a:lnTo>
                      <a:pt x="141" y="461"/>
                    </a:lnTo>
                    <a:lnTo>
                      <a:pt x="127" y="462"/>
                    </a:lnTo>
                    <a:lnTo>
                      <a:pt x="109" y="461"/>
                    </a:lnTo>
                    <a:lnTo>
                      <a:pt x="91" y="460"/>
                    </a:lnTo>
                    <a:lnTo>
                      <a:pt x="74" y="457"/>
                    </a:lnTo>
                    <a:lnTo>
                      <a:pt x="56" y="455"/>
                    </a:lnTo>
                    <a:lnTo>
                      <a:pt x="26" y="449"/>
                    </a:lnTo>
                    <a:lnTo>
                      <a:pt x="0" y="443"/>
                    </a:lnTo>
                    <a:lnTo>
                      <a:pt x="8" y="455"/>
                    </a:lnTo>
                    <a:lnTo>
                      <a:pt x="19" y="470"/>
                    </a:lnTo>
                    <a:lnTo>
                      <a:pt x="34" y="487"/>
                    </a:lnTo>
                    <a:lnTo>
                      <a:pt x="51" y="505"/>
                    </a:lnTo>
                    <a:lnTo>
                      <a:pt x="60" y="513"/>
                    </a:lnTo>
                    <a:lnTo>
                      <a:pt x="68" y="521"/>
                    </a:lnTo>
                    <a:lnTo>
                      <a:pt x="77" y="528"/>
                    </a:lnTo>
                    <a:lnTo>
                      <a:pt x="87" y="535"/>
                    </a:lnTo>
                    <a:lnTo>
                      <a:pt x="96" y="540"/>
                    </a:lnTo>
                    <a:lnTo>
                      <a:pt x="105" y="544"/>
                    </a:lnTo>
                    <a:lnTo>
                      <a:pt x="112" y="546"/>
                    </a:lnTo>
                    <a:lnTo>
                      <a:pt x="120" y="547"/>
                    </a:lnTo>
                    <a:lnTo>
                      <a:pt x="121" y="561"/>
                    </a:lnTo>
                    <a:lnTo>
                      <a:pt x="123" y="577"/>
                    </a:lnTo>
                    <a:lnTo>
                      <a:pt x="127" y="585"/>
                    </a:lnTo>
                    <a:lnTo>
                      <a:pt x="131" y="591"/>
                    </a:lnTo>
                    <a:lnTo>
                      <a:pt x="134" y="593"/>
                    </a:lnTo>
                    <a:lnTo>
                      <a:pt x="138" y="595"/>
                    </a:lnTo>
                    <a:lnTo>
                      <a:pt x="142" y="596"/>
                    </a:lnTo>
                    <a:lnTo>
                      <a:pt x="147" y="597"/>
                    </a:lnTo>
                    <a:lnTo>
                      <a:pt x="147" y="616"/>
                    </a:lnTo>
                    <a:lnTo>
                      <a:pt x="127" y="629"/>
                    </a:lnTo>
                    <a:lnTo>
                      <a:pt x="107" y="641"/>
                    </a:lnTo>
                    <a:lnTo>
                      <a:pt x="99" y="647"/>
                    </a:lnTo>
                    <a:lnTo>
                      <a:pt x="93" y="654"/>
                    </a:lnTo>
                    <a:lnTo>
                      <a:pt x="90" y="658"/>
                    </a:lnTo>
                    <a:lnTo>
                      <a:pt x="88" y="663"/>
                    </a:lnTo>
                    <a:lnTo>
                      <a:pt x="87" y="667"/>
                    </a:lnTo>
                    <a:lnTo>
                      <a:pt x="87" y="671"/>
                    </a:lnTo>
                    <a:lnTo>
                      <a:pt x="87" y="680"/>
                    </a:lnTo>
                    <a:lnTo>
                      <a:pt x="87" y="689"/>
                    </a:lnTo>
                    <a:lnTo>
                      <a:pt x="87" y="701"/>
                    </a:lnTo>
                    <a:lnTo>
                      <a:pt x="87" y="721"/>
                    </a:lnTo>
                    <a:lnTo>
                      <a:pt x="109" y="720"/>
                    </a:lnTo>
                    <a:lnTo>
                      <a:pt x="132" y="719"/>
                    </a:lnTo>
                    <a:lnTo>
                      <a:pt x="154" y="717"/>
                    </a:lnTo>
                    <a:lnTo>
                      <a:pt x="177" y="714"/>
                    </a:lnTo>
                    <a:lnTo>
                      <a:pt x="199" y="711"/>
                    </a:lnTo>
                    <a:lnTo>
                      <a:pt x="222" y="710"/>
                    </a:lnTo>
                    <a:lnTo>
                      <a:pt x="244" y="708"/>
                    </a:lnTo>
                    <a:lnTo>
                      <a:pt x="266" y="708"/>
                    </a:lnTo>
                    <a:lnTo>
                      <a:pt x="284" y="707"/>
                    </a:lnTo>
                    <a:lnTo>
                      <a:pt x="297" y="705"/>
                    </a:lnTo>
                    <a:lnTo>
                      <a:pt x="302" y="705"/>
                    </a:lnTo>
                    <a:lnTo>
                      <a:pt x="310" y="705"/>
                    </a:lnTo>
                    <a:lnTo>
                      <a:pt x="318" y="706"/>
                    </a:lnTo>
                    <a:lnTo>
                      <a:pt x="326" y="708"/>
                    </a:lnTo>
                    <a:lnTo>
                      <a:pt x="328" y="714"/>
                    </a:lnTo>
                    <a:lnTo>
                      <a:pt x="330" y="721"/>
                    </a:lnTo>
                    <a:lnTo>
                      <a:pt x="333" y="728"/>
                    </a:lnTo>
                    <a:lnTo>
                      <a:pt x="338" y="735"/>
                    </a:lnTo>
                    <a:lnTo>
                      <a:pt x="345" y="742"/>
                    </a:lnTo>
                    <a:lnTo>
                      <a:pt x="352" y="749"/>
                    </a:lnTo>
                    <a:lnTo>
                      <a:pt x="359" y="756"/>
                    </a:lnTo>
                    <a:lnTo>
                      <a:pt x="368" y="762"/>
                    </a:lnTo>
                    <a:lnTo>
                      <a:pt x="378" y="769"/>
                    </a:lnTo>
                    <a:lnTo>
                      <a:pt x="388" y="776"/>
                    </a:lnTo>
                    <a:lnTo>
                      <a:pt x="398" y="781"/>
                    </a:lnTo>
                    <a:lnTo>
                      <a:pt x="408" y="785"/>
                    </a:lnTo>
                    <a:lnTo>
                      <a:pt x="418" y="789"/>
                    </a:lnTo>
                    <a:lnTo>
                      <a:pt x="427" y="792"/>
                    </a:lnTo>
                    <a:lnTo>
                      <a:pt x="437" y="794"/>
                    </a:lnTo>
                    <a:lnTo>
                      <a:pt x="446" y="794"/>
                    </a:lnTo>
                    <a:lnTo>
                      <a:pt x="449" y="803"/>
                    </a:lnTo>
                    <a:lnTo>
                      <a:pt x="453" y="812"/>
                    </a:lnTo>
                    <a:lnTo>
                      <a:pt x="454" y="806"/>
                    </a:lnTo>
                    <a:lnTo>
                      <a:pt x="455" y="800"/>
                    </a:lnTo>
                    <a:lnTo>
                      <a:pt x="457" y="795"/>
                    </a:lnTo>
                    <a:lnTo>
                      <a:pt x="460" y="791"/>
                    </a:lnTo>
                    <a:lnTo>
                      <a:pt x="464" y="787"/>
                    </a:lnTo>
                    <a:lnTo>
                      <a:pt x="467" y="783"/>
                    </a:lnTo>
                    <a:lnTo>
                      <a:pt x="471" y="780"/>
                    </a:lnTo>
                    <a:lnTo>
                      <a:pt x="477" y="778"/>
                    </a:lnTo>
                    <a:lnTo>
                      <a:pt x="487" y="774"/>
                    </a:lnTo>
                    <a:lnTo>
                      <a:pt x="499" y="770"/>
                    </a:lnTo>
                    <a:lnTo>
                      <a:pt x="512" y="768"/>
                    </a:lnTo>
                    <a:lnTo>
                      <a:pt x="525" y="767"/>
                    </a:lnTo>
                    <a:lnTo>
                      <a:pt x="539" y="765"/>
                    </a:lnTo>
                    <a:lnTo>
                      <a:pt x="554" y="764"/>
                    </a:lnTo>
                    <a:lnTo>
                      <a:pt x="567" y="761"/>
                    </a:lnTo>
                    <a:lnTo>
                      <a:pt x="580" y="758"/>
                    </a:lnTo>
                    <a:lnTo>
                      <a:pt x="586" y="756"/>
                    </a:lnTo>
                    <a:lnTo>
                      <a:pt x="591" y="753"/>
                    </a:lnTo>
                    <a:lnTo>
                      <a:pt x="597" y="750"/>
                    </a:lnTo>
                    <a:lnTo>
                      <a:pt x="602" y="747"/>
                    </a:lnTo>
                    <a:lnTo>
                      <a:pt x="606" y="743"/>
                    </a:lnTo>
                    <a:lnTo>
                      <a:pt x="611" y="738"/>
                    </a:lnTo>
                    <a:lnTo>
                      <a:pt x="615" y="733"/>
                    </a:lnTo>
                    <a:lnTo>
                      <a:pt x="618" y="727"/>
                    </a:lnTo>
                    <a:lnTo>
                      <a:pt x="614" y="725"/>
                    </a:lnTo>
                    <a:lnTo>
                      <a:pt x="610" y="722"/>
                    </a:lnTo>
                    <a:lnTo>
                      <a:pt x="604" y="718"/>
                    </a:lnTo>
                    <a:lnTo>
                      <a:pt x="598" y="712"/>
                    </a:lnTo>
                    <a:lnTo>
                      <a:pt x="584" y="700"/>
                    </a:lnTo>
                    <a:lnTo>
                      <a:pt x="571" y="686"/>
                    </a:lnTo>
                    <a:lnTo>
                      <a:pt x="559" y="671"/>
                    </a:lnTo>
                    <a:lnTo>
                      <a:pt x="548" y="655"/>
                    </a:lnTo>
                    <a:lnTo>
                      <a:pt x="545" y="648"/>
                    </a:lnTo>
                    <a:lnTo>
                      <a:pt x="542" y="641"/>
                    </a:lnTo>
                    <a:lnTo>
                      <a:pt x="539" y="634"/>
                    </a:lnTo>
                    <a:lnTo>
                      <a:pt x="538" y="628"/>
                    </a:lnTo>
                    <a:lnTo>
                      <a:pt x="534" y="627"/>
                    </a:lnTo>
                    <a:lnTo>
                      <a:pt x="530" y="626"/>
                    </a:lnTo>
                    <a:lnTo>
                      <a:pt x="526" y="624"/>
                    </a:lnTo>
                    <a:lnTo>
                      <a:pt x="523" y="620"/>
                    </a:lnTo>
                    <a:lnTo>
                      <a:pt x="517" y="613"/>
                    </a:lnTo>
                    <a:lnTo>
                      <a:pt x="512" y="603"/>
                    </a:lnTo>
                    <a:lnTo>
                      <a:pt x="512" y="579"/>
                    </a:lnTo>
                    <a:lnTo>
                      <a:pt x="526" y="578"/>
                    </a:lnTo>
                    <a:lnTo>
                      <a:pt x="539" y="577"/>
                    </a:lnTo>
                    <a:lnTo>
                      <a:pt x="551" y="575"/>
                    </a:lnTo>
                    <a:lnTo>
                      <a:pt x="562" y="571"/>
                    </a:lnTo>
                    <a:lnTo>
                      <a:pt x="572" y="568"/>
                    </a:lnTo>
                    <a:lnTo>
                      <a:pt x="582" y="563"/>
                    </a:lnTo>
                    <a:lnTo>
                      <a:pt x="591" y="558"/>
                    </a:lnTo>
                    <a:lnTo>
                      <a:pt x="600" y="552"/>
                    </a:lnTo>
                    <a:lnTo>
                      <a:pt x="607" y="545"/>
                    </a:lnTo>
                    <a:lnTo>
                      <a:pt x="615" y="538"/>
                    </a:lnTo>
                    <a:lnTo>
                      <a:pt x="622" y="531"/>
                    </a:lnTo>
                    <a:lnTo>
                      <a:pt x="628" y="523"/>
                    </a:lnTo>
                    <a:lnTo>
                      <a:pt x="639" y="507"/>
                    </a:lnTo>
                    <a:lnTo>
                      <a:pt x="650" y="489"/>
                    </a:lnTo>
                    <a:lnTo>
                      <a:pt x="669" y="453"/>
                    </a:lnTo>
                    <a:lnTo>
                      <a:pt x="688" y="417"/>
                    </a:lnTo>
                    <a:lnTo>
                      <a:pt x="699" y="401"/>
                    </a:lnTo>
                    <a:lnTo>
                      <a:pt x="710" y="387"/>
                    </a:lnTo>
                    <a:lnTo>
                      <a:pt x="716" y="379"/>
                    </a:lnTo>
                    <a:lnTo>
                      <a:pt x="723" y="373"/>
                    </a:lnTo>
                    <a:lnTo>
                      <a:pt x="730" y="368"/>
                    </a:lnTo>
                    <a:lnTo>
                      <a:pt x="738" y="363"/>
                    </a:lnTo>
                    <a:lnTo>
                      <a:pt x="732" y="351"/>
                    </a:lnTo>
                    <a:lnTo>
                      <a:pt x="727" y="340"/>
                    </a:lnTo>
                    <a:lnTo>
                      <a:pt x="726" y="335"/>
                    </a:lnTo>
                    <a:lnTo>
                      <a:pt x="725" y="330"/>
                    </a:lnTo>
                    <a:lnTo>
                      <a:pt x="725" y="324"/>
                    </a:lnTo>
                    <a:lnTo>
                      <a:pt x="725" y="319"/>
                    </a:lnTo>
                    <a:lnTo>
                      <a:pt x="726" y="314"/>
                    </a:lnTo>
                    <a:lnTo>
                      <a:pt x="727" y="309"/>
                    </a:lnTo>
                    <a:lnTo>
                      <a:pt x="729" y="305"/>
                    </a:lnTo>
                    <a:lnTo>
                      <a:pt x="733" y="301"/>
                    </a:lnTo>
                    <a:lnTo>
                      <a:pt x="736" y="298"/>
                    </a:lnTo>
                    <a:lnTo>
                      <a:pt x="740" y="295"/>
                    </a:lnTo>
                    <a:lnTo>
                      <a:pt x="746" y="292"/>
                    </a:lnTo>
                    <a:lnTo>
                      <a:pt x="751" y="289"/>
                    </a:lnTo>
                    <a:lnTo>
                      <a:pt x="722" y="262"/>
                    </a:lnTo>
                    <a:lnTo>
                      <a:pt x="700" y="242"/>
                    </a:lnTo>
                    <a:lnTo>
                      <a:pt x="690" y="232"/>
                    </a:lnTo>
                    <a:lnTo>
                      <a:pt x="680" y="221"/>
                    </a:lnTo>
                    <a:lnTo>
                      <a:pt x="670" y="207"/>
                    </a:lnTo>
                    <a:lnTo>
                      <a:pt x="658" y="190"/>
                    </a:lnTo>
                    <a:lnTo>
                      <a:pt x="658" y="147"/>
                    </a:lnTo>
                    <a:lnTo>
                      <a:pt x="701" y="145"/>
                    </a:lnTo>
                    <a:lnTo>
                      <a:pt x="733" y="143"/>
                    </a:lnTo>
                    <a:lnTo>
                      <a:pt x="758" y="140"/>
                    </a:lnTo>
                    <a:lnTo>
                      <a:pt x="778" y="136"/>
                    </a:lnTo>
                    <a:lnTo>
                      <a:pt x="785" y="134"/>
                    </a:lnTo>
                    <a:lnTo>
                      <a:pt x="792" y="131"/>
                    </a:lnTo>
                    <a:lnTo>
                      <a:pt x="799" y="127"/>
                    </a:lnTo>
                    <a:lnTo>
                      <a:pt x="805" y="123"/>
                    </a:lnTo>
                    <a:lnTo>
                      <a:pt x="817" y="113"/>
                    </a:lnTo>
                    <a:lnTo>
                      <a:pt x="831" y="9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6" name="Freeform 262">
                <a:extLst>
                  <a:ext uri="{FF2B5EF4-FFF2-40B4-BE49-F238E27FC236}">
                    <a16:creationId xmlns:a16="http://schemas.microsoft.com/office/drawing/2014/main" id="{A6428C08-72D2-6C52-71E6-6D7A89C80EDA}"/>
                  </a:ext>
                </a:extLst>
              </p:cNvPr>
              <p:cNvSpPr>
                <a:spLocks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5014168" y="3170833"/>
                <a:ext cx="220663" cy="585787"/>
              </a:xfrm>
              <a:custGeom>
                <a:avLst/>
                <a:gdLst>
                  <a:gd name="T0" fmla="*/ 191387 w 505"/>
                  <a:gd name="T1" fmla="*/ 557569 h 1121"/>
                  <a:gd name="T2" fmla="*/ 193572 w 505"/>
                  <a:gd name="T3" fmla="*/ 537189 h 1121"/>
                  <a:gd name="T4" fmla="*/ 174346 w 505"/>
                  <a:gd name="T5" fmla="*/ 534054 h 1121"/>
                  <a:gd name="T6" fmla="*/ 176967 w 505"/>
                  <a:gd name="T7" fmla="*/ 500088 h 1121"/>
                  <a:gd name="T8" fmla="*/ 183085 w 505"/>
                  <a:gd name="T9" fmla="*/ 486501 h 1121"/>
                  <a:gd name="T10" fmla="*/ 180463 w 505"/>
                  <a:gd name="T11" fmla="*/ 469779 h 1121"/>
                  <a:gd name="T12" fmla="*/ 173909 w 505"/>
                  <a:gd name="T13" fmla="*/ 466644 h 1121"/>
                  <a:gd name="T14" fmla="*/ 166917 w 505"/>
                  <a:gd name="T15" fmla="*/ 437903 h 1121"/>
                  <a:gd name="T16" fmla="*/ 141574 w 505"/>
                  <a:gd name="T17" fmla="*/ 375719 h 1121"/>
                  <a:gd name="T18" fmla="*/ 129339 w 505"/>
                  <a:gd name="T19" fmla="*/ 367358 h 1121"/>
                  <a:gd name="T20" fmla="*/ 123222 w 505"/>
                  <a:gd name="T21" fmla="*/ 375196 h 1121"/>
                  <a:gd name="T22" fmla="*/ 98752 w 505"/>
                  <a:gd name="T23" fmla="*/ 387738 h 1121"/>
                  <a:gd name="T24" fmla="*/ 73846 w 505"/>
                  <a:gd name="T25" fmla="*/ 384602 h 1121"/>
                  <a:gd name="T26" fmla="*/ 58115 w 505"/>
                  <a:gd name="T27" fmla="*/ 296290 h 1121"/>
                  <a:gd name="T28" fmla="*/ 44133 w 505"/>
                  <a:gd name="T29" fmla="*/ 271730 h 1121"/>
                  <a:gd name="T30" fmla="*/ 22285 w 505"/>
                  <a:gd name="T31" fmla="*/ 262324 h 1121"/>
                  <a:gd name="T32" fmla="*/ 3496 w 505"/>
                  <a:gd name="T33" fmla="*/ 246125 h 1121"/>
                  <a:gd name="T34" fmla="*/ 10050 w 505"/>
                  <a:gd name="T35" fmla="*/ 232538 h 1121"/>
                  <a:gd name="T36" fmla="*/ 25343 w 505"/>
                  <a:gd name="T37" fmla="*/ 188643 h 1121"/>
                  <a:gd name="T38" fmla="*/ 29276 w 505"/>
                  <a:gd name="T39" fmla="*/ 144748 h 1121"/>
                  <a:gd name="T40" fmla="*/ 34957 w 505"/>
                  <a:gd name="T41" fmla="*/ 138478 h 1121"/>
                  <a:gd name="T42" fmla="*/ 49376 w 505"/>
                  <a:gd name="T43" fmla="*/ 134820 h 1121"/>
                  <a:gd name="T44" fmla="*/ 58552 w 505"/>
                  <a:gd name="T45" fmla="*/ 116008 h 1121"/>
                  <a:gd name="T46" fmla="*/ 61174 w 505"/>
                  <a:gd name="T47" fmla="*/ 61139 h 1121"/>
                  <a:gd name="T48" fmla="*/ 69476 w 505"/>
                  <a:gd name="T49" fmla="*/ 51211 h 1121"/>
                  <a:gd name="T50" fmla="*/ 93072 w 505"/>
                  <a:gd name="T51" fmla="*/ 38669 h 1121"/>
                  <a:gd name="T52" fmla="*/ 102248 w 505"/>
                  <a:gd name="T53" fmla="*/ 10974 h 1121"/>
                  <a:gd name="T54" fmla="*/ 121037 w 505"/>
                  <a:gd name="T55" fmla="*/ 16199 h 1121"/>
                  <a:gd name="T56" fmla="*/ 136330 w 505"/>
                  <a:gd name="T57" fmla="*/ 25605 h 1121"/>
                  <a:gd name="T58" fmla="*/ 147254 w 505"/>
                  <a:gd name="T59" fmla="*/ 63752 h 1121"/>
                  <a:gd name="T60" fmla="*/ 146380 w 505"/>
                  <a:gd name="T61" fmla="*/ 87267 h 1121"/>
                  <a:gd name="T62" fmla="*/ 131087 w 505"/>
                  <a:gd name="T63" fmla="*/ 112872 h 1121"/>
                  <a:gd name="T64" fmla="*/ 128028 w 505"/>
                  <a:gd name="T65" fmla="*/ 128027 h 1121"/>
                  <a:gd name="T66" fmla="*/ 135020 w 505"/>
                  <a:gd name="T67" fmla="*/ 136388 h 1121"/>
                  <a:gd name="T68" fmla="*/ 151187 w 505"/>
                  <a:gd name="T69" fmla="*/ 141091 h 1121"/>
                  <a:gd name="T70" fmla="*/ 162111 w 505"/>
                  <a:gd name="T71" fmla="*/ 152064 h 1121"/>
                  <a:gd name="T72" fmla="*/ 173909 w 505"/>
                  <a:gd name="T73" fmla="*/ 180282 h 1121"/>
                  <a:gd name="T74" fmla="*/ 187891 w 505"/>
                  <a:gd name="T75" fmla="*/ 209023 h 1121"/>
                  <a:gd name="T76" fmla="*/ 202748 w 505"/>
                  <a:gd name="T77" fmla="*/ 218429 h 1121"/>
                  <a:gd name="T78" fmla="*/ 220663 w 505"/>
                  <a:gd name="T79" fmla="*/ 218429 h 1121"/>
                  <a:gd name="T80" fmla="*/ 207991 w 505"/>
                  <a:gd name="T81" fmla="*/ 258143 h 1121"/>
                  <a:gd name="T82" fmla="*/ 186580 w 505"/>
                  <a:gd name="T83" fmla="*/ 266504 h 1121"/>
                  <a:gd name="T84" fmla="*/ 167354 w 505"/>
                  <a:gd name="T85" fmla="*/ 275910 h 1121"/>
                  <a:gd name="T86" fmla="*/ 157304 w 505"/>
                  <a:gd name="T87" fmla="*/ 298903 h 1121"/>
                  <a:gd name="T88" fmla="*/ 161674 w 505"/>
                  <a:gd name="T89" fmla="*/ 332869 h 1121"/>
                  <a:gd name="T90" fmla="*/ 175656 w 505"/>
                  <a:gd name="T91" fmla="*/ 356907 h 1121"/>
                  <a:gd name="T92" fmla="*/ 187891 w 505"/>
                  <a:gd name="T93" fmla="*/ 384080 h 1121"/>
                  <a:gd name="T94" fmla="*/ 187017 w 505"/>
                  <a:gd name="T95" fmla="*/ 405505 h 1121"/>
                  <a:gd name="T96" fmla="*/ 183085 w 505"/>
                  <a:gd name="T97" fmla="*/ 418569 h 1121"/>
                  <a:gd name="T98" fmla="*/ 190076 w 505"/>
                  <a:gd name="T99" fmla="*/ 444696 h 1121"/>
                  <a:gd name="T100" fmla="*/ 211050 w 505"/>
                  <a:gd name="T101" fmla="*/ 504268 h 1121"/>
                  <a:gd name="T102" fmla="*/ 200126 w 505"/>
                  <a:gd name="T103" fmla="*/ 565407 h 1121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505" h="1121">
                    <a:moveTo>
                      <a:pt x="446" y="1121"/>
                    </a:moveTo>
                    <a:lnTo>
                      <a:pt x="445" y="1106"/>
                    </a:lnTo>
                    <a:lnTo>
                      <a:pt x="443" y="1091"/>
                    </a:lnTo>
                    <a:lnTo>
                      <a:pt x="440" y="1079"/>
                    </a:lnTo>
                    <a:lnTo>
                      <a:pt x="438" y="1067"/>
                    </a:lnTo>
                    <a:lnTo>
                      <a:pt x="437" y="1056"/>
                    </a:lnTo>
                    <a:lnTo>
                      <a:pt x="437" y="1045"/>
                    </a:lnTo>
                    <a:lnTo>
                      <a:pt x="438" y="1040"/>
                    </a:lnTo>
                    <a:lnTo>
                      <a:pt x="439" y="1034"/>
                    </a:lnTo>
                    <a:lnTo>
                      <a:pt x="443" y="1028"/>
                    </a:lnTo>
                    <a:lnTo>
                      <a:pt x="446" y="1022"/>
                    </a:lnTo>
                    <a:lnTo>
                      <a:pt x="430" y="1022"/>
                    </a:lnTo>
                    <a:lnTo>
                      <a:pt x="420" y="1022"/>
                    </a:lnTo>
                    <a:lnTo>
                      <a:pt x="411" y="1022"/>
                    </a:lnTo>
                    <a:lnTo>
                      <a:pt x="399" y="1022"/>
                    </a:lnTo>
                    <a:lnTo>
                      <a:pt x="399" y="1001"/>
                    </a:lnTo>
                    <a:lnTo>
                      <a:pt x="399" y="988"/>
                    </a:lnTo>
                    <a:lnTo>
                      <a:pt x="399" y="975"/>
                    </a:lnTo>
                    <a:lnTo>
                      <a:pt x="399" y="961"/>
                    </a:lnTo>
                    <a:lnTo>
                      <a:pt x="405" y="957"/>
                    </a:lnTo>
                    <a:lnTo>
                      <a:pt x="411" y="953"/>
                    </a:lnTo>
                    <a:lnTo>
                      <a:pt x="414" y="949"/>
                    </a:lnTo>
                    <a:lnTo>
                      <a:pt x="416" y="946"/>
                    </a:lnTo>
                    <a:lnTo>
                      <a:pt x="419" y="939"/>
                    </a:lnTo>
                    <a:lnTo>
                      <a:pt x="419" y="931"/>
                    </a:lnTo>
                    <a:lnTo>
                      <a:pt x="419" y="922"/>
                    </a:lnTo>
                    <a:lnTo>
                      <a:pt x="419" y="915"/>
                    </a:lnTo>
                    <a:lnTo>
                      <a:pt x="419" y="908"/>
                    </a:lnTo>
                    <a:lnTo>
                      <a:pt x="419" y="899"/>
                    </a:lnTo>
                    <a:lnTo>
                      <a:pt x="413" y="899"/>
                    </a:lnTo>
                    <a:lnTo>
                      <a:pt x="409" y="899"/>
                    </a:lnTo>
                    <a:lnTo>
                      <a:pt x="404" y="898"/>
                    </a:lnTo>
                    <a:lnTo>
                      <a:pt x="402" y="896"/>
                    </a:lnTo>
                    <a:lnTo>
                      <a:pt x="400" y="895"/>
                    </a:lnTo>
                    <a:lnTo>
                      <a:pt x="398" y="893"/>
                    </a:lnTo>
                    <a:lnTo>
                      <a:pt x="397" y="891"/>
                    </a:lnTo>
                    <a:lnTo>
                      <a:pt x="395" y="889"/>
                    </a:lnTo>
                    <a:lnTo>
                      <a:pt x="394" y="879"/>
                    </a:lnTo>
                    <a:lnTo>
                      <a:pt x="392" y="868"/>
                    </a:lnTo>
                    <a:lnTo>
                      <a:pt x="382" y="838"/>
                    </a:lnTo>
                    <a:lnTo>
                      <a:pt x="371" y="811"/>
                    </a:lnTo>
                    <a:lnTo>
                      <a:pt x="360" y="786"/>
                    </a:lnTo>
                    <a:lnTo>
                      <a:pt x="348" y="764"/>
                    </a:lnTo>
                    <a:lnTo>
                      <a:pt x="336" y="741"/>
                    </a:lnTo>
                    <a:lnTo>
                      <a:pt x="324" y="719"/>
                    </a:lnTo>
                    <a:lnTo>
                      <a:pt x="312" y="695"/>
                    </a:lnTo>
                    <a:lnTo>
                      <a:pt x="300" y="672"/>
                    </a:lnTo>
                    <a:lnTo>
                      <a:pt x="299" y="684"/>
                    </a:lnTo>
                    <a:lnTo>
                      <a:pt x="298" y="694"/>
                    </a:lnTo>
                    <a:lnTo>
                      <a:pt x="296" y="703"/>
                    </a:lnTo>
                    <a:lnTo>
                      <a:pt x="292" y="710"/>
                    </a:lnTo>
                    <a:lnTo>
                      <a:pt x="291" y="713"/>
                    </a:lnTo>
                    <a:lnTo>
                      <a:pt x="288" y="715"/>
                    </a:lnTo>
                    <a:lnTo>
                      <a:pt x="286" y="717"/>
                    </a:lnTo>
                    <a:lnTo>
                      <a:pt x="282" y="718"/>
                    </a:lnTo>
                    <a:lnTo>
                      <a:pt x="276" y="720"/>
                    </a:lnTo>
                    <a:lnTo>
                      <a:pt x="266" y="721"/>
                    </a:lnTo>
                    <a:lnTo>
                      <a:pt x="246" y="751"/>
                    </a:lnTo>
                    <a:lnTo>
                      <a:pt x="238" y="748"/>
                    </a:lnTo>
                    <a:lnTo>
                      <a:pt x="226" y="742"/>
                    </a:lnTo>
                    <a:lnTo>
                      <a:pt x="214" y="736"/>
                    </a:lnTo>
                    <a:lnTo>
                      <a:pt x="207" y="733"/>
                    </a:lnTo>
                    <a:lnTo>
                      <a:pt x="190" y="734"/>
                    </a:lnTo>
                    <a:lnTo>
                      <a:pt x="176" y="735"/>
                    </a:lnTo>
                    <a:lnTo>
                      <a:pt x="169" y="736"/>
                    </a:lnTo>
                    <a:lnTo>
                      <a:pt x="165" y="736"/>
                    </a:lnTo>
                    <a:lnTo>
                      <a:pt x="162" y="735"/>
                    </a:lnTo>
                    <a:lnTo>
                      <a:pt x="159" y="733"/>
                    </a:lnTo>
                    <a:lnTo>
                      <a:pt x="167" y="646"/>
                    </a:lnTo>
                    <a:lnTo>
                      <a:pt x="133" y="567"/>
                    </a:lnTo>
                    <a:lnTo>
                      <a:pt x="122" y="551"/>
                    </a:lnTo>
                    <a:lnTo>
                      <a:pt x="112" y="539"/>
                    </a:lnTo>
                    <a:lnTo>
                      <a:pt x="107" y="533"/>
                    </a:lnTo>
                    <a:lnTo>
                      <a:pt x="103" y="527"/>
                    </a:lnTo>
                    <a:lnTo>
                      <a:pt x="101" y="520"/>
                    </a:lnTo>
                    <a:lnTo>
                      <a:pt x="100" y="511"/>
                    </a:lnTo>
                    <a:lnTo>
                      <a:pt x="85" y="508"/>
                    </a:lnTo>
                    <a:lnTo>
                      <a:pt x="74" y="505"/>
                    </a:lnTo>
                    <a:lnTo>
                      <a:pt x="62" y="504"/>
                    </a:lnTo>
                    <a:lnTo>
                      <a:pt x="51" y="502"/>
                    </a:lnTo>
                    <a:lnTo>
                      <a:pt x="41" y="498"/>
                    </a:lnTo>
                    <a:lnTo>
                      <a:pt x="32" y="493"/>
                    </a:lnTo>
                    <a:lnTo>
                      <a:pt x="23" y="487"/>
                    </a:lnTo>
                    <a:lnTo>
                      <a:pt x="16" y="479"/>
                    </a:lnTo>
                    <a:lnTo>
                      <a:pt x="8" y="471"/>
                    </a:lnTo>
                    <a:lnTo>
                      <a:pt x="0" y="462"/>
                    </a:lnTo>
                    <a:lnTo>
                      <a:pt x="8" y="458"/>
                    </a:lnTo>
                    <a:lnTo>
                      <a:pt x="13" y="454"/>
                    </a:lnTo>
                    <a:lnTo>
                      <a:pt x="19" y="450"/>
                    </a:lnTo>
                    <a:lnTo>
                      <a:pt x="23" y="445"/>
                    </a:lnTo>
                    <a:lnTo>
                      <a:pt x="31" y="435"/>
                    </a:lnTo>
                    <a:lnTo>
                      <a:pt x="38" y="422"/>
                    </a:lnTo>
                    <a:lnTo>
                      <a:pt x="45" y="397"/>
                    </a:lnTo>
                    <a:lnTo>
                      <a:pt x="54" y="369"/>
                    </a:lnTo>
                    <a:lnTo>
                      <a:pt x="58" y="361"/>
                    </a:lnTo>
                    <a:lnTo>
                      <a:pt x="62" y="351"/>
                    </a:lnTo>
                    <a:lnTo>
                      <a:pt x="64" y="340"/>
                    </a:lnTo>
                    <a:lnTo>
                      <a:pt x="65" y="328"/>
                    </a:lnTo>
                    <a:lnTo>
                      <a:pt x="67" y="302"/>
                    </a:lnTo>
                    <a:lnTo>
                      <a:pt x="67" y="277"/>
                    </a:lnTo>
                    <a:lnTo>
                      <a:pt x="67" y="274"/>
                    </a:lnTo>
                    <a:lnTo>
                      <a:pt x="68" y="272"/>
                    </a:lnTo>
                    <a:lnTo>
                      <a:pt x="70" y="269"/>
                    </a:lnTo>
                    <a:lnTo>
                      <a:pt x="73" y="268"/>
                    </a:lnTo>
                    <a:lnTo>
                      <a:pt x="80" y="265"/>
                    </a:lnTo>
                    <a:lnTo>
                      <a:pt x="88" y="264"/>
                    </a:lnTo>
                    <a:lnTo>
                      <a:pt x="96" y="263"/>
                    </a:lnTo>
                    <a:lnTo>
                      <a:pt x="103" y="262"/>
                    </a:lnTo>
                    <a:lnTo>
                      <a:pt x="110" y="261"/>
                    </a:lnTo>
                    <a:lnTo>
                      <a:pt x="113" y="258"/>
                    </a:lnTo>
                    <a:lnTo>
                      <a:pt x="119" y="253"/>
                    </a:lnTo>
                    <a:lnTo>
                      <a:pt x="124" y="247"/>
                    </a:lnTo>
                    <a:lnTo>
                      <a:pt x="129" y="239"/>
                    </a:lnTo>
                    <a:lnTo>
                      <a:pt x="132" y="231"/>
                    </a:lnTo>
                    <a:lnTo>
                      <a:pt x="134" y="222"/>
                    </a:lnTo>
                    <a:lnTo>
                      <a:pt x="136" y="213"/>
                    </a:lnTo>
                    <a:lnTo>
                      <a:pt x="137" y="202"/>
                    </a:lnTo>
                    <a:lnTo>
                      <a:pt x="140" y="192"/>
                    </a:lnTo>
                    <a:lnTo>
                      <a:pt x="141" y="152"/>
                    </a:lnTo>
                    <a:lnTo>
                      <a:pt x="140" y="117"/>
                    </a:lnTo>
                    <a:lnTo>
                      <a:pt x="141" y="114"/>
                    </a:lnTo>
                    <a:lnTo>
                      <a:pt x="143" y="110"/>
                    </a:lnTo>
                    <a:lnTo>
                      <a:pt x="145" y="107"/>
                    </a:lnTo>
                    <a:lnTo>
                      <a:pt x="150" y="104"/>
                    </a:lnTo>
                    <a:lnTo>
                      <a:pt x="159" y="98"/>
                    </a:lnTo>
                    <a:lnTo>
                      <a:pt x="170" y="91"/>
                    </a:lnTo>
                    <a:lnTo>
                      <a:pt x="193" y="83"/>
                    </a:lnTo>
                    <a:lnTo>
                      <a:pt x="207" y="80"/>
                    </a:lnTo>
                    <a:lnTo>
                      <a:pt x="210" y="77"/>
                    </a:lnTo>
                    <a:lnTo>
                      <a:pt x="213" y="74"/>
                    </a:lnTo>
                    <a:lnTo>
                      <a:pt x="217" y="70"/>
                    </a:lnTo>
                    <a:lnTo>
                      <a:pt x="219" y="66"/>
                    </a:lnTo>
                    <a:lnTo>
                      <a:pt x="224" y="56"/>
                    </a:lnTo>
                    <a:lnTo>
                      <a:pt x="227" y="45"/>
                    </a:lnTo>
                    <a:lnTo>
                      <a:pt x="234" y="21"/>
                    </a:lnTo>
                    <a:lnTo>
                      <a:pt x="240" y="0"/>
                    </a:lnTo>
                    <a:lnTo>
                      <a:pt x="251" y="7"/>
                    </a:lnTo>
                    <a:lnTo>
                      <a:pt x="260" y="15"/>
                    </a:lnTo>
                    <a:lnTo>
                      <a:pt x="269" y="23"/>
                    </a:lnTo>
                    <a:lnTo>
                      <a:pt x="277" y="31"/>
                    </a:lnTo>
                    <a:lnTo>
                      <a:pt x="286" y="39"/>
                    </a:lnTo>
                    <a:lnTo>
                      <a:pt x="294" y="44"/>
                    </a:lnTo>
                    <a:lnTo>
                      <a:pt x="300" y="47"/>
                    </a:lnTo>
                    <a:lnTo>
                      <a:pt x="305" y="48"/>
                    </a:lnTo>
                    <a:lnTo>
                      <a:pt x="312" y="49"/>
                    </a:lnTo>
                    <a:lnTo>
                      <a:pt x="320" y="49"/>
                    </a:lnTo>
                    <a:lnTo>
                      <a:pt x="325" y="75"/>
                    </a:lnTo>
                    <a:lnTo>
                      <a:pt x="332" y="99"/>
                    </a:lnTo>
                    <a:lnTo>
                      <a:pt x="335" y="110"/>
                    </a:lnTo>
                    <a:lnTo>
                      <a:pt x="337" y="122"/>
                    </a:lnTo>
                    <a:lnTo>
                      <a:pt x="338" y="134"/>
                    </a:lnTo>
                    <a:lnTo>
                      <a:pt x="339" y="147"/>
                    </a:lnTo>
                    <a:lnTo>
                      <a:pt x="338" y="155"/>
                    </a:lnTo>
                    <a:lnTo>
                      <a:pt x="337" y="161"/>
                    </a:lnTo>
                    <a:lnTo>
                      <a:pt x="335" y="167"/>
                    </a:lnTo>
                    <a:lnTo>
                      <a:pt x="332" y="173"/>
                    </a:lnTo>
                    <a:lnTo>
                      <a:pt x="324" y="183"/>
                    </a:lnTo>
                    <a:lnTo>
                      <a:pt x="316" y="194"/>
                    </a:lnTo>
                    <a:lnTo>
                      <a:pt x="308" y="204"/>
                    </a:lnTo>
                    <a:lnTo>
                      <a:pt x="300" y="216"/>
                    </a:lnTo>
                    <a:lnTo>
                      <a:pt x="297" y="221"/>
                    </a:lnTo>
                    <a:lnTo>
                      <a:pt x="294" y="227"/>
                    </a:lnTo>
                    <a:lnTo>
                      <a:pt x="293" y="233"/>
                    </a:lnTo>
                    <a:lnTo>
                      <a:pt x="292" y="240"/>
                    </a:lnTo>
                    <a:lnTo>
                      <a:pt x="293" y="245"/>
                    </a:lnTo>
                    <a:lnTo>
                      <a:pt x="294" y="250"/>
                    </a:lnTo>
                    <a:lnTo>
                      <a:pt x="297" y="253"/>
                    </a:lnTo>
                    <a:lnTo>
                      <a:pt x="300" y="256"/>
                    </a:lnTo>
                    <a:lnTo>
                      <a:pt x="304" y="258"/>
                    </a:lnTo>
                    <a:lnTo>
                      <a:pt x="309" y="261"/>
                    </a:lnTo>
                    <a:lnTo>
                      <a:pt x="313" y="262"/>
                    </a:lnTo>
                    <a:lnTo>
                      <a:pt x="319" y="264"/>
                    </a:lnTo>
                    <a:lnTo>
                      <a:pt x="330" y="266"/>
                    </a:lnTo>
                    <a:lnTo>
                      <a:pt x="341" y="268"/>
                    </a:lnTo>
                    <a:lnTo>
                      <a:pt x="346" y="270"/>
                    </a:lnTo>
                    <a:lnTo>
                      <a:pt x="350" y="272"/>
                    </a:lnTo>
                    <a:lnTo>
                      <a:pt x="355" y="274"/>
                    </a:lnTo>
                    <a:lnTo>
                      <a:pt x="359" y="277"/>
                    </a:lnTo>
                    <a:lnTo>
                      <a:pt x="366" y="284"/>
                    </a:lnTo>
                    <a:lnTo>
                      <a:pt x="371" y="291"/>
                    </a:lnTo>
                    <a:lnTo>
                      <a:pt x="375" y="298"/>
                    </a:lnTo>
                    <a:lnTo>
                      <a:pt x="378" y="304"/>
                    </a:lnTo>
                    <a:lnTo>
                      <a:pt x="384" y="319"/>
                    </a:lnTo>
                    <a:lnTo>
                      <a:pt x="392" y="333"/>
                    </a:lnTo>
                    <a:lnTo>
                      <a:pt x="398" y="345"/>
                    </a:lnTo>
                    <a:lnTo>
                      <a:pt x="404" y="359"/>
                    </a:lnTo>
                    <a:lnTo>
                      <a:pt x="411" y="374"/>
                    </a:lnTo>
                    <a:lnTo>
                      <a:pt x="420" y="387"/>
                    </a:lnTo>
                    <a:lnTo>
                      <a:pt x="425" y="394"/>
                    </a:lnTo>
                    <a:lnTo>
                      <a:pt x="430" y="400"/>
                    </a:lnTo>
                    <a:lnTo>
                      <a:pt x="436" y="405"/>
                    </a:lnTo>
                    <a:lnTo>
                      <a:pt x="442" y="409"/>
                    </a:lnTo>
                    <a:lnTo>
                      <a:pt x="448" y="413"/>
                    </a:lnTo>
                    <a:lnTo>
                      <a:pt x="456" y="416"/>
                    </a:lnTo>
                    <a:lnTo>
                      <a:pt x="464" y="418"/>
                    </a:lnTo>
                    <a:lnTo>
                      <a:pt x="472" y="418"/>
                    </a:lnTo>
                    <a:lnTo>
                      <a:pt x="477" y="418"/>
                    </a:lnTo>
                    <a:lnTo>
                      <a:pt x="487" y="418"/>
                    </a:lnTo>
                    <a:lnTo>
                      <a:pt x="498" y="418"/>
                    </a:lnTo>
                    <a:lnTo>
                      <a:pt x="505" y="418"/>
                    </a:lnTo>
                    <a:lnTo>
                      <a:pt x="499" y="439"/>
                    </a:lnTo>
                    <a:lnTo>
                      <a:pt x="489" y="460"/>
                    </a:lnTo>
                    <a:lnTo>
                      <a:pt x="483" y="470"/>
                    </a:lnTo>
                    <a:lnTo>
                      <a:pt x="479" y="482"/>
                    </a:lnTo>
                    <a:lnTo>
                      <a:pt x="476" y="494"/>
                    </a:lnTo>
                    <a:lnTo>
                      <a:pt x="472" y="505"/>
                    </a:lnTo>
                    <a:lnTo>
                      <a:pt x="479" y="499"/>
                    </a:lnTo>
                    <a:lnTo>
                      <a:pt x="458" y="503"/>
                    </a:lnTo>
                    <a:lnTo>
                      <a:pt x="437" y="507"/>
                    </a:lnTo>
                    <a:lnTo>
                      <a:pt x="427" y="510"/>
                    </a:lnTo>
                    <a:lnTo>
                      <a:pt x="417" y="512"/>
                    </a:lnTo>
                    <a:lnTo>
                      <a:pt x="408" y="515"/>
                    </a:lnTo>
                    <a:lnTo>
                      <a:pt x="399" y="519"/>
                    </a:lnTo>
                    <a:lnTo>
                      <a:pt x="391" y="523"/>
                    </a:lnTo>
                    <a:lnTo>
                      <a:pt x="383" y="528"/>
                    </a:lnTo>
                    <a:lnTo>
                      <a:pt x="376" y="534"/>
                    </a:lnTo>
                    <a:lnTo>
                      <a:pt x="370" y="543"/>
                    </a:lnTo>
                    <a:lnTo>
                      <a:pt x="366" y="551"/>
                    </a:lnTo>
                    <a:lnTo>
                      <a:pt x="363" y="561"/>
                    </a:lnTo>
                    <a:lnTo>
                      <a:pt x="360" y="572"/>
                    </a:lnTo>
                    <a:lnTo>
                      <a:pt x="359" y="585"/>
                    </a:lnTo>
                    <a:lnTo>
                      <a:pt x="360" y="601"/>
                    </a:lnTo>
                    <a:lnTo>
                      <a:pt x="363" y="614"/>
                    </a:lnTo>
                    <a:lnTo>
                      <a:pt x="366" y="626"/>
                    </a:lnTo>
                    <a:lnTo>
                      <a:pt x="370" y="637"/>
                    </a:lnTo>
                    <a:lnTo>
                      <a:pt x="376" y="647"/>
                    </a:lnTo>
                    <a:lnTo>
                      <a:pt x="382" y="657"/>
                    </a:lnTo>
                    <a:lnTo>
                      <a:pt x="389" y="666"/>
                    </a:lnTo>
                    <a:lnTo>
                      <a:pt x="395" y="675"/>
                    </a:lnTo>
                    <a:lnTo>
                      <a:pt x="402" y="683"/>
                    </a:lnTo>
                    <a:lnTo>
                      <a:pt x="409" y="692"/>
                    </a:lnTo>
                    <a:lnTo>
                      <a:pt x="415" y="701"/>
                    </a:lnTo>
                    <a:lnTo>
                      <a:pt x="421" y="712"/>
                    </a:lnTo>
                    <a:lnTo>
                      <a:pt x="425" y="723"/>
                    </a:lnTo>
                    <a:lnTo>
                      <a:pt x="430" y="735"/>
                    </a:lnTo>
                    <a:lnTo>
                      <a:pt x="432" y="748"/>
                    </a:lnTo>
                    <a:lnTo>
                      <a:pt x="433" y="764"/>
                    </a:lnTo>
                    <a:lnTo>
                      <a:pt x="432" y="769"/>
                    </a:lnTo>
                    <a:lnTo>
                      <a:pt x="431" y="773"/>
                    </a:lnTo>
                    <a:lnTo>
                      <a:pt x="428" y="776"/>
                    </a:lnTo>
                    <a:lnTo>
                      <a:pt x="425" y="780"/>
                    </a:lnTo>
                    <a:lnTo>
                      <a:pt x="423" y="784"/>
                    </a:lnTo>
                    <a:lnTo>
                      <a:pt x="421" y="789"/>
                    </a:lnTo>
                    <a:lnTo>
                      <a:pt x="420" y="794"/>
                    </a:lnTo>
                    <a:lnTo>
                      <a:pt x="419" y="801"/>
                    </a:lnTo>
                    <a:lnTo>
                      <a:pt x="420" y="809"/>
                    </a:lnTo>
                    <a:lnTo>
                      <a:pt x="421" y="818"/>
                    </a:lnTo>
                    <a:lnTo>
                      <a:pt x="423" y="826"/>
                    </a:lnTo>
                    <a:lnTo>
                      <a:pt x="426" y="834"/>
                    </a:lnTo>
                    <a:lnTo>
                      <a:pt x="435" y="851"/>
                    </a:lnTo>
                    <a:lnTo>
                      <a:pt x="445" y="868"/>
                    </a:lnTo>
                    <a:lnTo>
                      <a:pt x="467" y="903"/>
                    </a:lnTo>
                    <a:lnTo>
                      <a:pt x="486" y="937"/>
                    </a:lnTo>
                    <a:lnTo>
                      <a:pt x="486" y="951"/>
                    </a:lnTo>
                    <a:lnTo>
                      <a:pt x="483" y="965"/>
                    </a:lnTo>
                    <a:lnTo>
                      <a:pt x="482" y="980"/>
                    </a:lnTo>
                    <a:lnTo>
                      <a:pt x="479" y="997"/>
                    </a:lnTo>
                    <a:lnTo>
                      <a:pt x="472" y="1027"/>
                    </a:lnTo>
                    <a:lnTo>
                      <a:pt x="466" y="1057"/>
                    </a:lnTo>
                    <a:lnTo>
                      <a:pt x="458" y="1082"/>
                    </a:lnTo>
                    <a:lnTo>
                      <a:pt x="451" y="1103"/>
                    </a:lnTo>
                    <a:lnTo>
                      <a:pt x="447" y="1116"/>
                    </a:lnTo>
                    <a:lnTo>
                      <a:pt x="446" y="112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7" name="Freeform 272">
                <a:extLst>
                  <a:ext uri="{FF2B5EF4-FFF2-40B4-BE49-F238E27FC236}">
                    <a16:creationId xmlns:a16="http://schemas.microsoft.com/office/drawing/2014/main" id="{DC698E10-DE6E-CB87-9B8C-91AEDC71AA07}"/>
                  </a:ext>
                </a:extLst>
              </p:cNvPr>
              <p:cNvSpPr>
                <a:spLocks/>
              </p:cNvSpPr>
              <p:nvPr>
                <p:custDataLst>
                  <p:tags r:id="rId58"/>
                </p:custDataLst>
              </p:nvPr>
            </p:nvSpPr>
            <p:spPr bwMode="auto">
              <a:xfrm>
                <a:off x="5623768" y="2704108"/>
                <a:ext cx="120650" cy="171450"/>
              </a:xfrm>
              <a:custGeom>
                <a:avLst/>
                <a:gdLst>
                  <a:gd name="T0" fmla="*/ 108857 w 266"/>
                  <a:gd name="T1" fmla="*/ 4733 h 326"/>
                  <a:gd name="T2" fmla="*/ 108857 w 266"/>
                  <a:gd name="T3" fmla="*/ 14726 h 326"/>
                  <a:gd name="T4" fmla="*/ 112939 w 266"/>
                  <a:gd name="T5" fmla="*/ 22089 h 326"/>
                  <a:gd name="T6" fmla="*/ 111125 w 266"/>
                  <a:gd name="T7" fmla="*/ 28926 h 326"/>
                  <a:gd name="T8" fmla="*/ 102054 w 266"/>
                  <a:gd name="T9" fmla="*/ 26296 h 326"/>
                  <a:gd name="T10" fmla="*/ 95250 w 266"/>
                  <a:gd name="T11" fmla="*/ 26822 h 326"/>
                  <a:gd name="T12" fmla="*/ 88446 w 266"/>
                  <a:gd name="T13" fmla="*/ 34185 h 326"/>
                  <a:gd name="T14" fmla="*/ 87539 w 266"/>
                  <a:gd name="T15" fmla="*/ 41022 h 326"/>
                  <a:gd name="T16" fmla="*/ 89807 w 266"/>
                  <a:gd name="T17" fmla="*/ 46807 h 326"/>
                  <a:gd name="T18" fmla="*/ 97518 w 266"/>
                  <a:gd name="T19" fmla="*/ 57851 h 326"/>
                  <a:gd name="T20" fmla="*/ 101600 w 266"/>
                  <a:gd name="T21" fmla="*/ 64162 h 326"/>
                  <a:gd name="T22" fmla="*/ 102054 w 266"/>
                  <a:gd name="T23" fmla="*/ 69947 h 326"/>
                  <a:gd name="T24" fmla="*/ 100693 w 266"/>
                  <a:gd name="T25" fmla="*/ 75207 h 326"/>
                  <a:gd name="T26" fmla="*/ 93889 w 266"/>
                  <a:gd name="T27" fmla="*/ 80992 h 326"/>
                  <a:gd name="T28" fmla="*/ 90714 w 266"/>
                  <a:gd name="T29" fmla="*/ 84147 h 326"/>
                  <a:gd name="T30" fmla="*/ 82096 w 266"/>
                  <a:gd name="T31" fmla="*/ 87303 h 326"/>
                  <a:gd name="T32" fmla="*/ 74386 w 266"/>
                  <a:gd name="T33" fmla="*/ 93614 h 326"/>
                  <a:gd name="T34" fmla="*/ 72571 w 266"/>
                  <a:gd name="T35" fmla="*/ 100451 h 326"/>
                  <a:gd name="T36" fmla="*/ 78468 w 266"/>
                  <a:gd name="T37" fmla="*/ 108865 h 326"/>
                  <a:gd name="T38" fmla="*/ 85725 w 266"/>
                  <a:gd name="T39" fmla="*/ 113073 h 326"/>
                  <a:gd name="T40" fmla="*/ 97064 w 266"/>
                  <a:gd name="T41" fmla="*/ 119384 h 326"/>
                  <a:gd name="T42" fmla="*/ 111125 w 266"/>
                  <a:gd name="T43" fmla="*/ 136213 h 326"/>
                  <a:gd name="T44" fmla="*/ 113846 w 266"/>
                  <a:gd name="T45" fmla="*/ 149887 h 326"/>
                  <a:gd name="T46" fmla="*/ 99786 w 266"/>
                  <a:gd name="T47" fmla="*/ 153043 h 326"/>
                  <a:gd name="T48" fmla="*/ 93889 w 266"/>
                  <a:gd name="T49" fmla="*/ 156724 h 326"/>
                  <a:gd name="T50" fmla="*/ 89807 w 266"/>
                  <a:gd name="T51" fmla="*/ 164087 h 326"/>
                  <a:gd name="T52" fmla="*/ 85725 w 266"/>
                  <a:gd name="T53" fmla="*/ 171450 h 326"/>
                  <a:gd name="T54" fmla="*/ 77107 w 266"/>
                  <a:gd name="T55" fmla="*/ 168820 h 326"/>
                  <a:gd name="T56" fmla="*/ 75746 w 266"/>
                  <a:gd name="T57" fmla="*/ 166191 h 326"/>
                  <a:gd name="T58" fmla="*/ 69850 w 266"/>
                  <a:gd name="T59" fmla="*/ 163035 h 326"/>
                  <a:gd name="T60" fmla="*/ 63046 w 266"/>
                  <a:gd name="T61" fmla="*/ 158302 h 326"/>
                  <a:gd name="T62" fmla="*/ 57150 w 266"/>
                  <a:gd name="T63" fmla="*/ 155146 h 326"/>
                  <a:gd name="T64" fmla="*/ 44450 w 266"/>
                  <a:gd name="T65" fmla="*/ 152517 h 326"/>
                  <a:gd name="T66" fmla="*/ 28575 w 266"/>
                  <a:gd name="T67" fmla="*/ 145680 h 326"/>
                  <a:gd name="T68" fmla="*/ 24493 w 266"/>
                  <a:gd name="T69" fmla="*/ 140947 h 326"/>
                  <a:gd name="T70" fmla="*/ 24946 w 266"/>
                  <a:gd name="T71" fmla="*/ 134636 h 326"/>
                  <a:gd name="T72" fmla="*/ 31750 w 266"/>
                  <a:gd name="T73" fmla="*/ 128325 h 326"/>
                  <a:gd name="T74" fmla="*/ 26761 w 266"/>
                  <a:gd name="T75" fmla="*/ 116228 h 326"/>
                  <a:gd name="T76" fmla="*/ 15421 w 266"/>
                  <a:gd name="T77" fmla="*/ 102029 h 326"/>
                  <a:gd name="T78" fmla="*/ 5896 w 266"/>
                  <a:gd name="T79" fmla="*/ 95717 h 326"/>
                  <a:gd name="T80" fmla="*/ 1814 w 266"/>
                  <a:gd name="T81" fmla="*/ 89932 h 326"/>
                  <a:gd name="T82" fmla="*/ 8618 w 266"/>
                  <a:gd name="T83" fmla="*/ 79940 h 326"/>
                  <a:gd name="T84" fmla="*/ 24493 w 266"/>
                  <a:gd name="T85" fmla="*/ 65214 h 326"/>
                  <a:gd name="T86" fmla="*/ 33111 w 266"/>
                  <a:gd name="T87" fmla="*/ 55222 h 326"/>
                  <a:gd name="T88" fmla="*/ 39914 w 266"/>
                  <a:gd name="T89" fmla="*/ 48385 h 326"/>
                  <a:gd name="T90" fmla="*/ 49893 w 266"/>
                  <a:gd name="T91" fmla="*/ 46281 h 326"/>
                  <a:gd name="T92" fmla="*/ 65314 w 266"/>
                  <a:gd name="T93" fmla="*/ 36814 h 326"/>
                  <a:gd name="T94" fmla="*/ 76200 w 266"/>
                  <a:gd name="T95" fmla="*/ 24192 h 326"/>
                  <a:gd name="T96" fmla="*/ 86632 w 266"/>
                  <a:gd name="T97" fmla="*/ 11044 h 326"/>
                  <a:gd name="T98" fmla="*/ 99786 w 266"/>
                  <a:gd name="T99" fmla="*/ 2104 h 326"/>
                  <a:gd name="T100" fmla="*/ 107950 w 266"/>
                  <a:gd name="T101" fmla="*/ 0 h 32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266" h="326">
                    <a:moveTo>
                      <a:pt x="246" y="0"/>
                    </a:moveTo>
                    <a:lnTo>
                      <a:pt x="241" y="4"/>
                    </a:lnTo>
                    <a:lnTo>
                      <a:pt x="240" y="9"/>
                    </a:lnTo>
                    <a:lnTo>
                      <a:pt x="239" y="16"/>
                    </a:lnTo>
                    <a:lnTo>
                      <a:pt x="239" y="24"/>
                    </a:lnTo>
                    <a:lnTo>
                      <a:pt x="240" y="28"/>
                    </a:lnTo>
                    <a:lnTo>
                      <a:pt x="243" y="33"/>
                    </a:lnTo>
                    <a:lnTo>
                      <a:pt x="246" y="38"/>
                    </a:lnTo>
                    <a:lnTo>
                      <a:pt x="249" y="42"/>
                    </a:lnTo>
                    <a:lnTo>
                      <a:pt x="256" y="50"/>
                    </a:lnTo>
                    <a:lnTo>
                      <a:pt x="259" y="55"/>
                    </a:lnTo>
                    <a:lnTo>
                      <a:pt x="245" y="55"/>
                    </a:lnTo>
                    <a:lnTo>
                      <a:pt x="234" y="54"/>
                    </a:lnTo>
                    <a:lnTo>
                      <a:pt x="229" y="52"/>
                    </a:lnTo>
                    <a:lnTo>
                      <a:pt x="225" y="50"/>
                    </a:lnTo>
                    <a:lnTo>
                      <a:pt x="222" y="47"/>
                    </a:lnTo>
                    <a:lnTo>
                      <a:pt x="220" y="43"/>
                    </a:lnTo>
                    <a:lnTo>
                      <a:pt x="210" y="51"/>
                    </a:lnTo>
                    <a:lnTo>
                      <a:pt x="201" y="58"/>
                    </a:lnTo>
                    <a:lnTo>
                      <a:pt x="198" y="62"/>
                    </a:lnTo>
                    <a:lnTo>
                      <a:pt x="195" y="65"/>
                    </a:lnTo>
                    <a:lnTo>
                      <a:pt x="193" y="69"/>
                    </a:lnTo>
                    <a:lnTo>
                      <a:pt x="192" y="73"/>
                    </a:lnTo>
                    <a:lnTo>
                      <a:pt x="193" y="78"/>
                    </a:lnTo>
                    <a:lnTo>
                      <a:pt x="194" y="82"/>
                    </a:lnTo>
                    <a:lnTo>
                      <a:pt x="195" y="86"/>
                    </a:lnTo>
                    <a:lnTo>
                      <a:pt x="198" y="89"/>
                    </a:lnTo>
                    <a:lnTo>
                      <a:pt x="203" y="97"/>
                    </a:lnTo>
                    <a:lnTo>
                      <a:pt x="210" y="104"/>
                    </a:lnTo>
                    <a:lnTo>
                      <a:pt x="215" y="110"/>
                    </a:lnTo>
                    <a:lnTo>
                      <a:pt x="221" y="116"/>
                    </a:lnTo>
                    <a:lnTo>
                      <a:pt x="223" y="119"/>
                    </a:lnTo>
                    <a:lnTo>
                      <a:pt x="224" y="122"/>
                    </a:lnTo>
                    <a:lnTo>
                      <a:pt x="225" y="125"/>
                    </a:lnTo>
                    <a:lnTo>
                      <a:pt x="226" y="129"/>
                    </a:lnTo>
                    <a:lnTo>
                      <a:pt x="225" y="133"/>
                    </a:lnTo>
                    <a:lnTo>
                      <a:pt x="225" y="137"/>
                    </a:lnTo>
                    <a:lnTo>
                      <a:pt x="223" y="140"/>
                    </a:lnTo>
                    <a:lnTo>
                      <a:pt x="222" y="143"/>
                    </a:lnTo>
                    <a:lnTo>
                      <a:pt x="217" y="148"/>
                    </a:lnTo>
                    <a:lnTo>
                      <a:pt x="213" y="152"/>
                    </a:lnTo>
                    <a:lnTo>
                      <a:pt x="207" y="154"/>
                    </a:lnTo>
                    <a:lnTo>
                      <a:pt x="203" y="156"/>
                    </a:lnTo>
                    <a:lnTo>
                      <a:pt x="201" y="158"/>
                    </a:lnTo>
                    <a:lnTo>
                      <a:pt x="200" y="160"/>
                    </a:lnTo>
                    <a:lnTo>
                      <a:pt x="193" y="161"/>
                    </a:lnTo>
                    <a:lnTo>
                      <a:pt x="188" y="163"/>
                    </a:lnTo>
                    <a:lnTo>
                      <a:pt x="181" y="166"/>
                    </a:lnTo>
                    <a:lnTo>
                      <a:pt x="175" y="170"/>
                    </a:lnTo>
                    <a:lnTo>
                      <a:pt x="168" y="174"/>
                    </a:lnTo>
                    <a:lnTo>
                      <a:pt x="164" y="178"/>
                    </a:lnTo>
                    <a:lnTo>
                      <a:pt x="160" y="181"/>
                    </a:lnTo>
                    <a:lnTo>
                      <a:pt x="159" y="184"/>
                    </a:lnTo>
                    <a:lnTo>
                      <a:pt x="160" y="191"/>
                    </a:lnTo>
                    <a:lnTo>
                      <a:pt x="164" y="197"/>
                    </a:lnTo>
                    <a:lnTo>
                      <a:pt x="168" y="203"/>
                    </a:lnTo>
                    <a:lnTo>
                      <a:pt x="173" y="207"/>
                    </a:lnTo>
                    <a:lnTo>
                      <a:pt x="179" y="211"/>
                    </a:lnTo>
                    <a:lnTo>
                      <a:pt x="184" y="213"/>
                    </a:lnTo>
                    <a:lnTo>
                      <a:pt x="189" y="215"/>
                    </a:lnTo>
                    <a:lnTo>
                      <a:pt x="192" y="215"/>
                    </a:lnTo>
                    <a:lnTo>
                      <a:pt x="204" y="221"/>
                    </a:lnTo>
                    <a:lnTo>
                      <a:pt x="214" y="227"/>
                    </a:lnTo>
                    <a:lnTo>
                      <a:pt x="223" y="234"/>
                    </a:lnTo>
                    <a:lnTo>
                      <a:pt x="231" y="241"/>
                    </a:lnTo>
                    <a:lnTo>
                      <a:pt x="245" y="259"/>
                    </a:lnTo>
                    <a:lnTo>
                      <a:pt x="259" y="277"/>
                    </a:lnTo>
                    <a:lnTo>
                      <a:pt x="266" y="283"/>
                    </a:lnTo>
                    <a:lnTo>
                      <a:pt x="251" y="285"/>
                    </a:lnTo>
                    <a:lnTo>
                      <a:pt x="239" y="286"/>
                    </a:lnTo>
                    <a:lnTo>
                      <a:pt x="228" y="288"/>
                    </a:lnTo>
                    <a:lnTo>
                      <a:pt x="220" y="291"/>
                    </a:lnTo>
                    <a:lnTo>
                      <a:pt x="215" y="293"/>
                    </a:lnTo>
                    <a:lnTo>
                      <a:pt x="211" y="295"/>
                    </a:lnTo>
                    <a:lnTo>
                      <a:pt x="207" y="298"/>
                    </a:lnTo>
                    <a:lnTo>
                      <a:pt x="204" y="302"/>
                    </a:lnTo>
                    <a:lnTo>
                      <a:pt x="201" y="306"/>
                    </a:lnTo>
                    <a:lnTo>
                      <a:pt x="198" y="312"/>
                    </a:lnTo>
                    <a:lnTo>
                      <a:pt x="195" y="319"/>
                    </a:lnTo>
                    <a:lnTo>
                      <a:pt x="192" y="326"/>
                    </a:lnTo>
                    <a:lnTo>
                      <a:pt x="189" y="326"/>
                    </a:lnTo>
                    <a:lnTo>
                      <a:pt x="179" y="325"/>
                    </a:lnTo>
                    <a:lnTo>
                      <a:pt x="175" y="323"/>
                    </a:lnTo>
                    <a:lnTo>
                      <a:pt x="170" y="321"/>
                    </a:lnTo>
                    <a:lnTo>
                      <a:pt x="168" y="320"/>
                    </a:lnTo>
                    <a:lnTo>
                      <a:pt x="167" y="318"/>
                    </a:lnTo>
                    <a:lnTo>
                      <a:pt x="167" y="316"/>
                    </a:lnTo>
                    <a:lnTo>
                      <a:pt x="166" y="314"/>
                    </a:lnTo>
                    <a:lnTo>
                      <a:pt x="159" y="314"/>
                    </a:lnTo>
                    <a:lnTo>
                      <a:pt x="154" y="310"/>
                    </a:lnTo>
                    <a:lnTo>
                      <a:pt x="148" y="308"/>
                    </a:lnTo>
                    <a:lnTo>
                      <a:pt x="144" y="304"/>
                    </a:lnTo>
                    <a:lnTo>
                      <a:pt x="139" y="301"/>
                    </a:lnTo>
                    <a:lnTo>
                      <a:pt x="135" y="298"/>
                    </a:lnTo>
                    <a:lnTo>
                      <a:pt x="131" y="296"/>
                    </a:lnTo>
                    <a:lnTo>
                      <a:pt x="126" y="295"/>
                    </a:lnTo>
                    <a:lnTo>
                      <a:pt x="120" y="295"/>
                    </a:lnTo>
                    <a:lnTo>
                      <a:pt x="109" y="293"/>
                    </a:lnTo>
                    <a:lnTo>
                      <a:pt x="98" y="290"/>
                    </a:lnTo>
                    <a:lnTo>
                      <a:pt x="84" y="287"/>
                    </a:lnTo>
                    <a:lnTo>
                      <a:pt x="72" y="282"/>
                    </a:lnTo>
                    <a:lnTo>
                      <a:pt x="63" y="277"/>
                    </a:lnTo>
                    <a:lnTo>
                      <a:pt x="58" y="274"/>
                    </a:lnTo>
                    <a:lnTo>
                      <a:pt x="56" y="271"/>
                    </a:lnTo>
                    <a:lnTo>
                      <a:pt x="54" y="268"/>
                    </a:lnTo>
                    <a:lnTo>
                      <a:pt x="53" y="265"/>
                    </a:lnTo>
                    <a:lnTo>
                      <a:pt x="54" y="261"/>
                    </a:lnTo>
                    <a:lnTo>
                      <a:pt x="55" y="256"/>
                    </a:lnTo>
                    <a:lnTo>
                      <a:pt x="58" y="252"/>
                    </a:lnTo>
                    <a:lnTo>
                      <a:pt x="61" y="249"/>
                    </a:lnTo>
                    <a:lnTo>
                      <a:pt x="70" y="244"/>
                    </a:lnTo>
                    <a:lnTo>
                      <a:pt x="80" y="240"/>
                    </a:lnTo>
                    <a:lnTo>
                      <a:pt x="68" y="230"/>
                    </a:lnTo>
                    <a:lnTo>
                      <a:pt x="59" y="221"/>
                    </a:lnTo>
                    <a:lnTo>
                      <a:pt x="50" y="211"/>
                    </a:lnTo>
                    <a:lnTo>
                      <a:pt x="43" y="203"/>
                    </a:lnTo>
                    <a:lnTo>
                      <a:pt x="34" y="194"/>
                    </a:lnTo>
                    <a:lnTo>
                      <a:pt x="24" y="187"/>
                    </a:lnTo>
                    <a:lnTo>
                      <a:pt x="20" y="184"/>
                    </a:lnTo>
                    <a:lnTo>
                      <a:pt x="13" y="182"/>
                    </a:lnTo>
                    <a:lnTo>
                      <a:pt x="7" y="180"/>
                    </a:lnTo>
                    <a:lnTo>
                      <a:pt x="0" y="178"/>
                    </a:lnTo>
                    <a:lnTo>
                      <a:pt x="4" y="171"/>
                    </a:lnTo>
                    <a:lnTo>
                      <a:pt x="9" y="164"/>
                    </a:lnTo>
                    <a:lnTo>
                      <a:pt x="13" y="158"/>
                    </a:lnTo>
                    <a:lnTo>
                      <a:pt x="19" y="152"/>
                    </a:lnTo>
                    <a:lnTo>
                      <a:pt x="31" y="141"/>
                    </a:lnTo>
                    <a:lnTo>
                      <a:pt x="43" y="133"/>
                    </a:lnTo>
                    <a:lnTo>
                      <a:pt x="54" y="124"/>
                    </a:lnTo>
                    <a:lnTo>
                      <a:pt x="65" y="115"/>
                    </a:lnTo>
                    <a:lnTo>
                      <a:pt x="69" y="110"/>
                    </a:lnTo>
                    <a:lnTo>
                      <a:pt x="73" y="105"/>
                    </a:lnTo>
                    <a:lnTo>
                      <a:pt x="77" y="99"/>
                    </a:lnTo>
                    <a:lnTo>
                      <a:pt x="80" y="92"/>
                    </a:lnTo>
                    <a:lnTo>
                      <a:pt x="88" y="92"/>
                    </a:lnTo>
                    <a:lnTo>
                      <a:pt x="95" y="90"/>
                    </a:lnTo>
                    <a:lnTo>
                      <a:pt x="103" y="89"/>
                    </a:lnTo>
                    <a:lnTo>
                      <a:pt x="110" y="88"/>
                    </a:lnTo>
                    <a:lnTo>
                      <a:pt x="123" y="83"/>
                    </a:lnTo>
                    <a:lnTo>
                      <a:pt x="134" y="77"/>
                    </a:lnTo>
                    <a:lnTo>
                      <a:pt x="144" y="70"/>
                    </a:lnTo>
                    <a:lnTo>
                      <a:pt x="153" y="63"/>
                    </a:lnTo>
                    <a:lnTo>
                      <a:pt x="160" y="55"/>
                    </a:lnTo>
                    <a:lnTo>
                      <a:pt x="168" y="46"/>
                    </a:lnTo>
                    <a:lnTo>
                      <a:pt x="176" y="38"/>
                    </a:lnTo>
                    <a:lnTo>
                      <a:pt x="182" y="28"/>
                    </a:lnTo>
                    <a:lnTo>
                      <a:pt x="191" y="21"/>
                    </a:lnTo>
                    <a:lnTo>
                      <a:pt x="199" y="14"/>
                    </a:lnTo>
                    <a:lnTo>
                      <a:pt x="209" y="8"/>
                    </a:lnTo>
                    <a:lnTo>
                      <a:pt x="220" y="4"/>
                    </a:lnTo>
                    <a:lnTo>
                      <a:pt x="225" y="2"/>
                    </a:lnTo>
                    <a:lnTo>
                      <a:pt x="232" y="1"/>
                    </a:lnTo>
                    <a:lnTo>
                      <a:pt x="238" y="0"/>
                    </a:lnTo>
                    <a:lnTo>
                      <a:pt x="2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8" name="Freeform 273">
                <a:extLst>
                  <a:ext uri="{FF2B5EF4-FFF2-40B4-BE49-F238E27FC236}">
                    <a16:creationId xmlns:a16="http://schemas.microsoft.com/office/drawing/2014/main" id="{030736FA-390C-7298-08A5-AEB53398C6D3}"/>
                  </a:ext>
                </a:extLst>
              </p:cNvPr>
              <p:cNvSpPr>
                <a:spLocks/>
              </p:cNvSpPr>
              <p:nvPr>
                <p:custDataLst>
                  <p:tags r:id="rId59"/>
                </p:custDataLst>
              </p:nvPr>
            </p:nvSpPr>
            <p:spPr bwMode="auto">
              <a:xfrm>
                <a:off x="4695081" y="3118445"/>
                <a:ext cx="206375" cy="123825"/>
              </a:xfrm>
              <a:custGeom>
                <a:avLst/>
                <a:gdLst>
                  <a:gd name="T0" fmla="*/ 37682 w 471"/>
                  <a:gd name="T1" fmla="*/ 0 h 237"/>
                  <a:gd name="T2" fmla="*/ 40311 w 471"/>
                  <a:gd name="T3" fmla="*/ 3657 h 237"/>
                  <a:gd name="T4" fmla="*/ 44693 w 471"/>
                  <a:gd name="T5" fmla="*/ 6792 h 237"/>
                  <a:gd name="T6" fmla="*/ 54770 w 471"/>
                  <a:gd name="T7" fmla="*/ 12017 h 237"/>
                  <a:gd name="T8" fmla="*/ 69668 w 471"/>
                  <a:gd name="T9" fmla="*/ 19331 h 237"/>
                  <a:gd name="T10" fmla="*/ 97710 w 471"/>
                  <a:gd name="T11" fmla="*/ 40230 h 237"/>
                  <a:gd name="T12" fmla="*/ 110855 w 471"/>
                  <a:gd name="T13" fmla="*/ 50679 h 237"/>
                  <a:gd name="T14" fmla="*/ 124000 w 471"/>
                  <a:gd name="T15" fmla="*/ 59039 h 237"/>
                  <a:gd name="T16" fmla="*/ 138460 w 471"/>
                  <a:gd name="T17" fmla="*/ 66353 h 237"/>
                  <a:gd name="T18" fmla="*/ 155548 w 471"/>
                  <a:gd name="T19" fmla="*/ 72623 h 237"/>
                  <a:gd name="T20" fmla="*/ 174827 w 471"/>
                  <a:gd name="T21" fmla="*/ 76280 h 237"/>
                  <a:gd name="T22" fmla="*/ 197612 w 471"/>
                  <a:gd name="T23" fmla="*/ 77325 h 237"/>
                  <a:gd name="T24" fmla="*/ 198050 w 471"/>
                  <a:gd name="T25" fmla="*/ 97702 h 237"/>
                  <a:gd name="T26" fmla="*/ 201117 w 471"/>
                  <a:gd name="T27" fmla="*/ 110241 h 237"/>
                  <a:gd name="T28" fmla="*/ 204622 w 471"/>
                  <a:gd name="T29" fmla="*/ 118600 h 237"/>
                  <a:gd name="T30" fmla="*/ 204622 w 471"/>
                  <a:gd name="T31" fmla="*/ 123303 h 237"/>
                  <a:gd name="T32" fmla="*/ 197612 w 471"/>
                  <a:gd name="T33" fmla="*/ 123303 h 237"/>
                  <a:gd name="T34" fmla="*/ 182276 w 471"/>
                  <a:gd name="T35" fmla="*/ 120690 h 237"/>
                  <a:gd name="T36" fmla="*/ 158615 w 471"/>
                  <a:gd name="T37" fmla="*/ 114421 h 237"/>
                  <a:gd name="T38" fmla="*/ 138021 w 471"/>
                  <a:gd name="T39" fmla="*/ 108151 h 237"/>
                  <a:gd name="T40" fmla="*/ 128820 w 471"/>
                  <a:gd name="T41" fmla="*/ 106061 h 237"/>
                  <a:gd name="T42" fmla="*/ 125753 w 471"/>
                  <a:gd name="T43" fmla="*/ 103971 h 237"/>
                  <a:gd name="T44" fmla="*/ 121371 w 471"/>
                  <a:gd name="T45" fmla="*/ 99269 h 237"/>
                  <a:gd name="T46" fmla="*/ 116990 w 471"/>
                  <a:gd name="T47" fmla="*/ 92999 h 237"/>
                  <a:gd name="T48" fmla="*/ 111732 w 471"/>
                  <a:gd name="T49" fmla="*/ 86730 h 237"/>
                  <a:gd name="T50" fmla="*/ 105159 w 471"/>
                  <a:gd name="T51" fmla="*/ 83072 h 237"/>
                  <a:gd name="T52" fmla="*/ 99463 w 471"/>
                  <a:gd name="T53" fmla="*/ 83072 h 237"/>
                  <a:gd name="T54" fmla="*/ 89824 w 471"/>
                  <a:gd name="T55" fmla="*/ 85162 h 237"/>
                  <a:gd name="T56" fmla="*/ 80184 w 471"/>
                  <a:gd name="T57" fmla="*/ 87252 h 237"/>
                  <a:gd name="T58" fmla="*/ 74050 w 471"/>
                  <a:gd name="T59" fmla="*/ 87775 h 237"/>
                  <a:gd name="T60" fmla="*/ 69230 w 471"/>
                  <a:gd name="T61" fmla="*/ 85685 h 237"/>
                  <a:gd name="T62" fmla="*/ 64848 w 471"/>
                  <a:gd name="T63" fmla="*/ 80983 h 237"/>
                  <a:gd name="T64" fmla="*/ 60905 w 471"/>
                  <a:gd name="T65" fmla="*/ 77325 h 237"/>
                  <a:gd name="T66" fmla="*/ 53456 w 471"/>
                  <a:gd name="T67" fmla="*/ 75758 h 237"/>
                  <a:gd name="T68" fmla="*/ 40311 w 471"/>
                  <a:gd name="T69" fmla="*/ 70533 h 237"/>
                  <a:gd name="T70" fmla="*/ 21032 w 471"/>
                  <a:gd name="T71" fmla="*/ 61129 h 237"/>
                  <a:gd name="T72" fmla="*/ 5258 w 471"/>
                  <a:gd name="T73" fmla="*/ 50157 h 237"/>
                  <a:gd name="T74" fmla="*/ 3067 w 471"/>
                  <a:gd name="T75" fmla="*/ 0 h 23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71" h="237">
                    <a:moveTo>
                      <a:pt x="7" y="0"/>
                    </a:moveTo>
                    <a:lnTo>
                      <a:pt x="86" y="0"/>
                    </a:lnTo>
                    <a:lnTo>
                      <a:pt x="89" y="4"/>
                    </a:lnTo>
                    <a:lnTo>
                      <a:pt x="92" y="7"/>
                    </a:lnTo>
                    <a:lnTo>
                      <a:pt x="97" y="10"/>
                    </a:lnTo>
                    <a:lnTo>
                      <a:pt x="102" y="13"/>
                    </a:lnTo>
                    <a:lnTo>
                      <a:pt x="113" y="18"/>
                    </a:lnTo>
                    <a:lnTo>
                      <a:pt x="125" y="23"/>
                    </a:lnTo>
                    <a:lnTo>
                      <a:pt x="147" y="32"/>
                    </a:lnTo>
                    <a:lnTo>
                      <a:pt x="159" y="37"/>
                    </a:lnTo>
                    <a:lnTo>
                      <a:pt x="192" y="58"/>
                    </a:lnTo>
                    <a:lnTo>
                      <a:pt x="223" y="77"/>
                    </a:lnTo>
                    <a:lnTo>
                      <a:pt x="237" y="88"/>
                    </a:lnTo>
                    <a:lnTo>
                      <a:pt x="253" y="97"/>
                    </a:lnTo>
                    <a:lnTo>
                      <a:pt x="267" y="105"/>
                    </a:lnTo>
                    <a:lnTo>
                      <a:pt x="283" y="113"/>
                    </a:lnTo>
                    <a:lnTo>
                      <a:pt x="299" y="121"/>
                    </a:lnTo>
                    <a:lnTo>
                      <a:pt x="316" y="127"/>
                    </a:lnTo>
                    <a:lnTo>
                      <a:pt x="335" y="133"/>
                    </a:lnTo>
                    <a:lnTo>
                      <a:pt x="355" y="139"/>
                    </a:lnTo>
                    <a:lnTo>
                      <a:pt x="376" y="143"/>
                    </a:lnTo>
                    <a:lnTo>
                      <a:pt x="399" y="146"/>
                    </a:lnTo>
                    <a:lnTo>
                      <a:pt x="424" y="148"/>
                    </a:lnTo>
                    <a:lnTo>
                      <a:pt x="451" y="148"/>
                    </a:lnTo>
                    <a:lnTo>
                      <a:pt x="451" y="179"/>
                    </a:lnTo>
                    <a:lnTo>
                      <a:pt x="452" y="187"/>
                    </a:lnTo>
                    <a:lnTo>
                      <a:pt x="457" y="202"/>
                    </a:lnTo>
                    <a:lnTo>
                      <a:pt x="459" y="211"/>
                    </a:lnTo>
                    <a:lnTo>
                      <a:pt x="462" y="219"/>
                    </a:lnTo>
                    <a:lnTo>
                      <a:pt x="467" y="227"/>
                    </a:lnTo>
                    <a:lnTo>
                      <a:pt x="471" y="234"/>
                    </a:lnTo>
                    <a:lnTo>
                      <a:pt x="467" y="236"/>
                    </a:lnTo>
                    <a:lnTo>
                      <a:pt x="459" y="237"/>
                    </a:lnTo>
                    <a:lnTo>
                      <a:pt x="451" y="236"/>
                    </a:lnTo>
                    <a:lnTo>
                      <a:pt x="440" y="235"/>
                    </a:lnTo>
                    <a:lnTo>
                      <a:pt x="416" y="231"/>
                    </a:lnTo>
                    <a:lnTo>
                      <a:pt x="390" y="226"/>
                    </a:lnTo>
                    <a:lnTo>
                      <a:pt x="362" y="219"/>
                    </a:lnTo>
                    <a:lnTo>
                      <a:pt x="337" y="213"/>
                    </a:lnTo>
                    <a:lnTo>
                      <a:pt x="315" y="207"/>
                    </a:lnTo>
                    <a:lnTo>
                      <a:pt x="299" y="204"/>
                    </a:lnTo>
                    <a:lnTo>
                      <a:pt x="294" y="203"/>
                    </a:lnTo>
                    <a:lnTo>
                      <a:pt x="290" y="201"/>
                    </a:lnTo>
                    <a:lnTo>
                      <a:pt x="287" y="199"/>
                    </a:lnTo>
                    <a:lnTo>
                      <a:pt x="283" y="196"/>
                    </a:lnTo>
                    <a:lnTo>
                      <a:pt x="277" y="190"/>
                    </a:lnTo>
                    <a:lnTo>
                      <a:pt x="272" y="184"/>
                    </a:lnTo>
                    <a:lnTo>
                      <a:pt x="267" y="178"/>
                    </a:lnTo>
                    <a:lnTo>
                      <a:pt x="261" y="171"/>
                    </a:lnTo>
                    <a:lnTo>
                      <a:pt x="255" y="166"/>
                    </a:lnTo>
                    <a:lnTo>
                      <a:pt x="246" y="160"/>
                    </a:lnTo>
                    <a:lnTo>
                      <a:pt x="240" y="159"/>
                    </a:lnTo>
                    <a:lnTo>
                      <a:pt x="234" y="158"/>
                    </a:lnTo>
                    <a:lnTo>
                      <a:pt x="227" y="159"/>
                    </a:lnTo>
                    <a:lnTo>
                      <a:pt x="221" y="159"/>
                    </a:lnTo>
                    <a:lnTo>
                      <a:pt x="205" y="163"/>
                    </a:lnTo>
                    <a:lnTo>
                      <a:pt x="191" y="166"/>
                    </a:lnTo>
                    <a:lnTo>
                      <a:pt x="183" y="167"/>
                    </a:lnTo>
                    <a:lnTo>
                      <a:pt x="176" y="168"/>
                    </a:lnTo>
                    <a:lnTo>
                      <a:pt x="169" y="168"/>
                    </a:lnTo>
                    <a:lnTo>
                      <a:pt x="164" y="166"/>
                    </a:lnTo>
                    <a:lnTo>
                      <a:pt x="158" y="164"/>
                    </a:lnTo>
                    <a:lnTo>
                      <a:pt x="153" y="161"/>
                    </a:lnTo>
                    <a:lnTo>
                      <a:pt x="148" y="155"/>
                    </a:lnTo>
                    <a:lnTo>
                      <a:pt x="146" y="148"/>
                    </a:lnTo>
                    <a:lnTo>
                      <a:pt x="139" y="148"/>
                    </a:lnTo>
                    <a:lnTo>
                      <a:pt x="131" y="147"/>
                    </a:lnTo>
                    <a:lnTo>
                      <a:pt x="122" y="145"/>
                    </a:lnTo>
                    <a:lnTo>
                      <a:pt x="113" y="142"/>
                    </a:lnTo>
                    <a:lnTo>
                      <a:pt x="92" y="135"/>
                    </a:lnTo>
                    <a:lnTo>
                      <a:pt x="70" y="126"/>
                    </a:lnTo>
                    <a:lnTo>
                      <a:pt x="48" y="117"/>
                    </a:lnTo>
                    <a:lnTo>
                      <a:pt x="29" y="107"/>
                    </a:lnTo>
                    <a:lnTo>
                      <a:pt x="12" y="96"/>
                    </a:lnTo>
                    <a:lnTo>
                      <a:pt x="0" y="87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79" name="Freeform 274">
                <a:extLst>
                  <a:ext uri="{FF2B5EF4-FFF2-40B4-BE49-F238E27FC236}">
                    <a16:creationId xmlns:a16="http://schemas.microsoft.com/office/drawing/2014/main" id="{063BDE88-7D9E-D699-3C5E-529205582631}"/>
                  </a:ext>
                </a:extLst>
              </p:cNvPr>
              <p:cNvSpPr>
                <a:spLocks/>
              </p:cNvSpPr>
              <p:nvPr>
                <p:custDataLst>
                  <p:tags r:id="rId60"/>
                </p:custDataLst>
              </p:nvPr>
            </p:nvSpPr>
            <p:spPr bwMode="auto">
              <a:xfrm>
                <a:off x="4910981" y="3174008"/>
                <a:ext cx="73025" cy="65087"/>
              </a:xfrm>
              <a:custGeom>
                <a:avLst/>
                <a:gdLst>
                  <a:gd name="T0" fmla="*/ 73025 w 167"/>
                  <a:gd name="T1" fmla="*/ 22754 h 123"/>
                  <a:gd name="T2" fmla="*/ 71713 w 167"/>
                  <a:gd name="T3" fmla="*/ 28575 h 123"/>
                  <a:gd name="T4" fmla="*/ 70401 w 167"/>
                  <a:gd name="T5" fmla="*/ 34925 h 123"/>
                  <a:gd name="T6" fmla="*/ 67778 w 167"/>
                  <a:gd name="T7" fmla="*/ 41804 h 123"/>
                  <a:gd name="T8" fmla="*/ 65591 w 167"/>
                  <a:gd name="T9" fmla="*/ 49212 h 123"/>
                  <a:gd name="T10" fmla="*/ 63842 w 167"/>
                  <a:gd name="T11" fmla="*/ 52387 h 123"/>
                  <a:gd name="T12" fmla="*/ 62093 w 167"/>
                  <a:gd name="T13" fmla="*/ 55562 h 123"/>
                  <a:gd name="T14" fmla="*/ 60344 w 167"/>
                  <a:gd name="T15" fmla="*/ 58208 h 123"/>
                  <a:gd name="T16" fmla="*/ 57720 w 167"/>
                  <a:gd name="T17" fmla="*/ 60325 h 123"/>
                  <a:gd name="T18" fmla="*/ 55534 w 167"/>
                  <a:gd name="T19" fmla="*/ 62441 h 123"/>
                  <a:gd name="T20" fmla="*/ 52910 w 167"/>
                  <a:gd name="T21" fmla="*/ 64029 h 123"/>
                  <a:gd name="T22" fmla="*/ 50287 w 167"/>
                  <a:gd name="T23" fmla="*/ 64558 h 123"/>
                  <a:gd name="T24" fmla="*/ 46788 w 167"/>
                  <a:gd name="T25" fmla="*/ 65087 h 123"/>
                  <a:gd name="T26" fmla="*/ 43728 w 167"/>
                  <a:gd name="T27" fmla="*/ 64558 h 123"/>
                  <a:gd name="T28" fmla="*/ 40229 w 167"/>
                  <a:gd name="T29" fmla="*/ 62970 h 123"/>
                  <a:gd name="T30" fmla="*/ 38043 w 167"/>
                  <a:gd name="T31" fmla="*/ 61383 h 123"/>
                  <a:gd name="T32" fmla="*/ 36731 w 167"/>
                  <a:gd name="T33" fmla="*/ 59795 h 123"/>
                  <a:gd name="T34" fmla="*/ 35857 w 167"/>
                  <a:gd name="T35" fmla="*/ 57679 h 123"/>
                  <a:gd name="T36" fmla="*/ 35419 w 167"/>
                  <a:gd name="T37" fmla="*/ 55562 h 123"/>
                  <a:gd name="T38" fmla="*/ 31047 w 167"/>
                  <a:gd name="T39" fmla="*/ 55033 h 123"/>
                  <a:gd name="T40" fmla="*/ 26674 w 167"/>
                  <a:gd name="T41" fmla="*/ 54504 h 123"/>
                  <a:gd name="T42" fmla="*/ 22301 w 167"/>
                  <a:gd name="T43" fmla="*/ 53445 h 123"/>
                  <a:gd name="T44" fmla="*/ 17928 w 167"/>
                  <a:gd name="T45" fmla="*/ 51858 h 123"/>
                  <a:gd name="T46" fmla="*/ 9183 w 167"/>
                  <a:gd name="T47" fmla="*/ 48683 h 123"/>
                  <a:gd name="T48" fmla="*/ 0 w 167"/>
                  <a:gd name="T49" fmla="*/ 45508 h 123"/>
                  <a:gd name="T50" fmla="*/ 875 w 167"/>
                  <a:gd name="T51" fmla="*/ 40746 h 123"/>
                  <a:gd name="T52" fmla="*/ 2186 w 167"/>
                  <a:gd name="T53" fmla="*/ 35454 h 123"/>
                  <a:gd name="T54" fmla="*/ 3935 w 167"/>
                  <a:gd name="T55" fmla="*/ 29633 h 123"/>
                  <a:gd name="T56" fmla="*/ 6559 w 167"/>
                  <a:gd name="T57" fmla="*/ 22754 h 123"/>
                  <a:gd name="T58" fmla="*/ 8746 w 167"/>
                  <a:gd name="T59" fmla="*/ 22754 h 123"/>
                  <a:gd name="T60" fmla="*/ 11369 w 167"/>
                  <a:gd name="T61" fmla="*/ 22225 h 123"/>
                  <a:gd name="T62" fmla="*/ 13118 w 167"/>
                  <a:gd name="T63" fmla="*/ 21696 h 123"/>
                  <a:gd name="T64" fmla="*/ 14430 w 167"/>
                  <a:gd name="T65" fmla="*/ 20108 h 123"/>
                  <a:gd name="T66" fmla="*/ 17491 w 167"/>
                  <a:gd name="T67" fmla="*/ 17462 h 123"/>
                  <a:gd name="T68" fmla="*/ 19677 w 167"/>
                  <a:gd name="T69" fmla="*/ 13758 h 123"/>
                  <a:gd name="T70" fmla="*/ 22738 w 167"/>
                  <a:gd name="T71" fmla="*/ 6350 h 123"/>
                  <a:gd name="T72" fmla="*/ 26674 w 167"/>
                  <a:gd name="T73" fmla="*/ 0 h 123"/>
                  <a:gd name="T74" fmla="*/ 27986 w 167"/>
                  <a:gd name="T75" fmla="*/ 2117 h 123"/>
                  <a:gd name="T76" fmla="*/ 29297 w 167"/>
                  <a:gd name="T77" fmla="*/ 3704 h 123"/>
                  <a:gd name="T78" fmla="*/ 31921 w 167"/>
                  <a:gd name="T79" fmla="*/ 5821 h 123"/>
                  <a:gd name="T80" fmla="*/ 34107 w 167"/>
                  <a:gd name="T81" fmla="*/ 7408 h 123"/>
                  <a:gd name="T82" fmla="*/ 40229 w 167"/>
                  <a:gd name="T83" fmla="*/ 11112 h 123"/>
                  <a:gd name="T84" fmla="*/ 46788 w 167"/>
                  <a:gd name="T85" fmla="*/ 14817 h 123"/>
                  <a:gd name="T86" fmla="*/ 53348 w 167"/>
                  <a:gd name="T87" fmla="*/ 18521 h 123"/>
                  <a:gd name="T88" fmla="*/ 60781 w 167"/>
                  <a:gd name="T89" fmla="*/ 20637 h 123"/>
                  <a:gd name="T90" fmla="*/ 66903 w 167"/>
                  <a:gd name="T91" fmla="*/ 22225 h 123"/>
                  <a:gd name="T92" fmla="*/ 73025 w 167"/>
                  <a:gd name="T93" fmla="*/ 22754 h 12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67" h="123">
                    <a:moveTo>
                      <a:pt x="167" y="43"/>
                    </a:moveTo>
                    <a:lnTo>
                      <a:pt x="164" y="54"/>
                    </a:lnTo>
                    <a:lnTo>
                      <a:pt x="161" y="66"/>
                    </a:lnTo>
                    <a:lnTo>
                      <a:pt x="155" y="79"/>
                    </a:lnTo>
                    <a:lnTo>
                      <a:pt x="150" y="93"/>
                    </a:lnTo>
                    <a:lnTo>
                      <a:pt x="146" y="99"/>
                    </a:lnTo>
                    <a:lnTo>
                      <a:pt x="142" y="105"/>
                    </a:lnTo>
                    <a:lnTo>
                      <a:pt x="138" y="110"/>
                    </a:lnTo>
                    <a:lnTo>
                      <a:pt x="132" y="114"/>
                    </a:lnTo>
                    <a:lnTo>
                      <a:pt x="127" y="118"/>
                    </a:lnTo>
                    <a:lnTo>
                      <a:pt x="121" y="121"/>
                    </a:lnTo>
                    <a:lnTo>
                      <a:pt x="115" y="122"/>
                    </a:lnTo>
                    <a:lnTo>
                      <a:pt x="107" y="123"/>
                    </a:lnTo>
                    <a:lnTo>
                      <a:pt x="100" y="122"/>
                    </a:lnTo>
                    <a:lnTo>
                      <a:pt x="92" y="119"/>
                    </a:lnTo>
                    <a:lnTo>
                      <a:pt x="87" y="116"/>
                    </a:lnTo>
                    <a:lnTo>
                      <a:pt x="84" y="113"/>
                    </a:lnTo>
                    <a:lnTo>
                      <a:pt x="82" y="109"/>
                    </a:lnTo>
                    <a:lnTo>
                      <a:pt x="81" y="105"/>
                    </a:lnTo>
                    <a:lnTo>
                      <a:pt x="71" y="104"/>
                    </a:lnTo>
                    <a:lnTo>
                      <a:pt x="61" y="103"/>
                    </a:lnTo>
                    <a:lnTo>
                      <a:pt x="51" y="101"/>
                    </a:lnTo>
                    <a:lnTo>
                      <a:pt x="41" y="98"/>
                    </a:lnTo>
                    <a:lnTo>
                      <a:pt x="21" y="92"/>
                    </a:lnTo>
                    <a:lnTo>
                      <a:pt x="0" y="86"/>
                    </a:lnTo>
                    <a:lnTo>
                      <a:pt x="2" y="77"/>
                    </a:lnTo>
                    <a:lnTo>
                      <a:pt x="5" y="67"/>
                    </a:lnTo>
                    <a:lnTo>
                      <a:pt x="9" y="56"/>
                    </a:lnTo>
                    <a:lnTo>
                      <a:pt x="15" y="43"/>
                    </a:lnTo>
                    <a:lnTo>
                      <a:pt x="20" y="43"/>
                    </a:lnTo>
                    <a:lnTo>
                      <a:pt x="26" y="42"/>
                    </a:lnTo>
                    <a:lnTo>
                      <a:pt x="30" y="41"/>
                    </a:lnTo>
                    <a:lnTo>
                      <a:pt x="33" y="38"/>
                    </a:lnTo>
                    <a:lnTo>
                      <a:pt x="40" y="33"/>
                    </a:lnTo>
                    <a:lnTo>
                      <a:pt x="45" y="26"/>
                    </a:lnTo>
                    <a:lnTo>
                      <a:pt x="52" y="12"/>
                    </a:lnTo>
                    <a:lnTo>
                      <a:pt x="61" y="0"/>
                    </a:lnTo>
                    <a:lnTo>
                      <a:pt x="64" y="4"/>
                    </a:lnTo>
                    <a:lnTo>
                      <a:pt x="67" y="7"/>
                    </a:lnTo>
                    <a:lnTo>
                      <a:pt x="73" y="11"/>
                    </a:lnTo>
                    <a:lnTo>
                      <a:pt x="78" y="14"/>
                    </a:lnTo>
                    <a:lnTo>
                      <a:pt x="92" y="21"/>
                    </a:lnTo>
                    <a:lnTo>
                      <a:pt x="107" y="28"/>
                    </a:lnTo>
                    <a:lnTo>
                      <a:pt x="122" y="35"/>
                    </a:lnTo>
                    <a:lnTo>
                      <a:pt x="139" y="39"/>
                    </a:lnTo>
                    <a:lnTo>
                      <a:pt x="153" y="42"/>
                    </a:lnTo>
                    <a:lnTo>
                      <a:pt x="167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0" name="Freeform 275">
                <a:extLst>
                  <a:ext uri="{FF2B5EF4-FFF2-40B4-BE49-F238E27FC236}">
                    <a16:creationId xmlns:a16="http://schemas.microsoft.com/office/drawing/2014/main" id="{4CA5EA78-9320-74BE-ADDE-01F9C6620D48}"/>
                  </a:ext>
                </a:extLst>
              </p:cNvPr>
              <p:cNvSpPr>
                <a:spLocks/>
              </p:cNvSpPr>
              <p:nvPr>
                <p:custDataLst>
                  <p:tags r:id="rId61"/>
                </p:custDataLst>
              </p:nvPr>
            </p:nvSpPr>
            <p:spPr bwMode="auto">
              <a:xfrm>
                <a:off x="4901456" y="3245445"/>
                <a:ext cx="133350" cy="166688"/>
              </a:xfrm>
              <a:custGeom>
                <a:avLst/>
                <a:gdLst>
                  <a:gd name="T0" fmla="*/ 112868 w 306"/>
                  <a:gd name="T1" fmla="*/ 83084 h 321"/>
                  <a:gd name="T2" fmla="*/ 109818 w 306"/>
                  <a:gd name="T3" fmla="*/ 89835 h 321"/>
                  <a:gd name="T4" fmla="*/ 105896 w 306"/>
                  <a:gd name="T5" fmla="*/ 94508 h 321"/>
                  <a:gd name="T6" fmla="*/ 101538 w 306"/>
                  <a:gd name="T7" fmla="*/ 96586 h 321"/>
                  <a:gd name="T8" fmla="*/ 97180 w 306"/>
                  <a:gd name="T9" fmla="*/ 95547 h 321"/>
                  <a:gd name="T10" fmla="*/ 93258 w 306"/>
                  <a:gd name="T11" fmla="*/ 92431 h 321"/>
                  <a:gd name="T12" fmla="*/ 91079 w 306"/>
                  <a:gd name="T13" fmla="*/ 87758 h 321"/>
                  <a:gd name="T14" fmla="*/ 89772 w 306"/>
                  <a:gd name="T15" fmla="*/ 83084 h 321"/>
                  <a:gd name="T16" fmla="*/ 91079 w 306"/>
                  <a:gd name="T17" fmla="*/ 76853 h 321"/>
                  <a:gd name="T18" fmla="*/ 92822 w 306"/>
                  <a:gd name="T19" fmla="*/ 70622 h 321"/>
                  <a:gd name="T20" fmla="*/ 100230 w 306"/>
                  <a:gd name="T21" fmla="*/ 59198 h 321"/>
                  <a:gd name="T22" fmla="*/ 107203 w 306"/>
                  <a:gd name="T23" fmla="*/ 48293 h 321"/>
                  <a:gd name="T24" fmla="*/ 108946 w 306"/>
                  <a:gd name="T25" fmla="*/ 42581 h 321"/>
                  <a:gd name="T26" fmla="*/ 110253 w 306"/>
                  <a:gd name="T27" fmla="*/ 35830 h 321"/>
                  <a:gd name="T28" fmla="*/ 56216 w 306"/>
                  <a:gd name="T29" fmla="*/ 35311 h 321"/>
                  <a:gd name="T30" fmla="*/ 51858 w 306"/>
                  <a:gd name="T31" fmla="*/ 30637 h 321"/>
                  <a:gd name="T32" fmla="*/ 48808 w 306"/>
                  <a:gd name="T33" fmla="*/ 23367 h 321"/>
                  <a:gd name="T34" fmla="*/ 47065 w 306"/>
                  <a:gd name="T35" fmla="*/ 14540 h 321"/>
                  <a:gd name="T36" fmla="*/ 44014 w 306"/>
                  <a:gd name="T37" fmla="*/ 9866 h 321"/>
                  <a:gd name="T38" fmla="*/ 39221 w 306"/>
                  <a:gd name="T39" fmla="*/ 8828 h 321"/>
                  <a:gd name="T40" fmla="*/ 34863 w 306"/>
                  <a:gd name="T41" fmla="*/ 6231 h 321"/>
                  <a:gd name="T42" fmla="*/ 32684 w 306"/>
                  <a:gd name="T43" fmla="*/ 2077 h 321"/>
                  <a:gd name="T44" fmla="*/ 28326 w 306"/>
                  <a:gd name="T45" fmla="*/ 0 h 321"/>
                  <a:gd name="T46" fmla="*/ 21353 w 306"/>
                  <a:gd name="T47" fmla="*/ 0 h 321"/>
                  <a:gd name="T48" fmla="*/ 14817 w 306"/>
                  <a:gd name="T49" fmla="*/ 519 h 321"/>
                  <a:gd name="T50" fmla="*/ 9587 w 306"/>
                  <a:gd name="T51" fmla="*/ 2596 h 321"/>
                  <a:gd name="T52" fmla="*/ 4358 w 306"/>
                  <a:gd name="T53" fmla="*/ 7270 h 321"/>
                  <a:gd name="T54" fmla="*/ 436 w 306"/>
                  <a:gd name="T55" fmla="*/ 12982 h 321"/>
                  <a:gd name="T56" fmla="*/ 872 w 306"/>
                  <a:gd name="T57" fmla="*/ 18175 h 321"/>
                  <a:gd name="T58" fmla="*/ 6537 w 306"/>
                  <a:gd name="T59" fmla="*/ 23887 h 321"/>
                  <a:gd name="T60" fmla="*/ 15252 w 306"/>
                  <a:gd name="T61" fmla="*/ 30118 h 321"/>
                  <a:gd name="T62" fmla="*/ 23532 w 306"/>
                  <a:gd name="T63" fmla="*/ 34792 h 321"/>
                  <a:gd name="T64" fmla="*/ 20482 w 306"/>
                  <a:gd name="T65" fmla="*/ 41023 h 321"/>
                  <a:gd name="T66" fmla="*/ 10895 w 306"/>
                  <a:gd name="T67" fmla="*/ 50370 h 321"/>
                  <a:gd name="T68" fmla="*/ 7408 w 306"/>
                  <a:gd name="T69" fmla="*/ 55563 h 321"/>
                  <a:gd name="T70" fmla="*/ 6101 w 306"/>
                  <a:gd name="T71" fmla="*/ 59198 h 321"/>
                  <a:gd name="T72" fmla="*/ 6101 w 306"/>
                  <a:gd name="T73" fmla="*/ 63352 h 321"/>
                  <a:gd name="T74" fmla="*/ 7844 w 306"/>
                  <a:gd name="T75" fmla="*/ 66987 h 321"/>
                  <a:gd name="T76" fmla="*/ 12202 w 306"/>
                  <a:gd name="T77" fmla="*/ 73218 h 321"/>
                  <a:gd name="T78" fmla="*/ 20482 w 306"/>
                  <a:gd name="T79" fmla="*/ 81007 h 321"/>
                  <a:gd name="T80" fmla="*/ 27890 w 306"/>
                  <a:gd name="T81" fmla="*/ 85161 h 321"/>
                  <a:gd name="T82" fmla="*/ 32684 w 306"/>
                  <a:gd name="T83" fmla="*/ 86200 h 321"/>
                  <a:gd name="T84" fmla="*/ 46629 w 306"/>
                  <a:gd name="T85" fmla="*/ 140724 h 321"/>
                  <a:gd name="T86" fmla="*/ 47065 w 306"/>
                  <a:gd name="T87" fmla="*/ 136570 h 321"/>
                  <a:gd name="T88" fmla="*/ 48808 w 306"/>
                  <a:gd name="T89" fmla="*/ 132935 h 321"/>
                  <a:gd name="T90" fmla="*/ 55345 w 306"/>
                  <a:gd name="T91" fmla="*/ 127742 h 321"/>
                  <a:gd name="T92" fmla="*/ 64496 w 306"/>
                  <a:gd name="T93" fmla="*/ 124627 h 321"/>
                  <a:gd name="T94" fmla="*/ 75826 w 306"/>
                  <a:gd name="T95" fmla="*/ 122030 h 321"/>
                  <a:gd name="T96" fmla="*/ 75826 w 306"/>
                  <a:gd name="T97" fmla="*/ 109048 h 321"/>
                  <a:gd name="T98" fmla="*/ 79749 w 306"/>
                  <a:gd name="T99" fmla="*/ 110087 h 321"/>
                  <a:gd name="T100" fmla="*/ 84106 w 306"/>
                  <a:gd name="T101" fmla="*/ 110087 h 321"/>
                  <a:gd name="T102" fmla="*/ 92822 w 306"/>
                  <a:gd name="T103" fmla="*/ 109048 h 321"/>
                  <a:gd name="T104" fmla="*/ 101102 w 306"/>
                  <a:gd name="T105" fmla="*/ 135531 h 321"/>
                  <a:gd name="T106" fmla="*/ 112868 w 306"/>
                  <a:gd name="T107" fmla="*/ 166688 h 321"/>
                  <a:gd name="T108" fmla="*/ 118533 w 306"/>
                  <a:gd name="T109" fmla="*/ 161495 h 321"/>
                  <a:gd name="T110" fmla="*/ 122891 w 306"/>
                  <a:gd name="T111" fmla="*/ 156822 h 321"/>
                  <a:gd name="T112" fmla="*/ 128556 w 306"/>
                  <a:gd name="T113" fmla="*/ 145398 h 321"/>
                  <a:gd name="T114" fmla="*/ 133350 w 306"/>
                  <a:gd name="T115" fmla="*/ 122030 h 32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306" h="321">
                    <a:moveTo>
                      <a:pt x="306" y="235"/>
                    </a:moveTo>
                    <a:lnTo>
                      <a:pt x="259" y="160"/>
                    </a:lnTo>
                    <a:lnTo>
                      <a:pt x="257" y="164"/>
                    </a:lnTo>
                    <a:lnTo>
                      <a:pt x="252" y="173"/>
                    </a:lnTo>
                    <a:lnTo>
                      <a:pt x="247" y="178"/>
                    </a:lnTo>
                    <a:lnTo>
                      <a:pt x="243" y="182"/>
                    </a:lnTo>
                    <a:lnTo>
                      <a:pt x="238" y="185"/>
                    </a:lnTo>
                    <a:lnTo>
                      <a:pt x="233" y="186"/>
                    </a:lnTo>
                    <a:lnTo>
                      <a:pt x="227" y="185"/>
                    </a:lnTo>
                    <a:lnTo>
                      <a:pt x="223" y="184"/>
                    </a:lnTo>
                    <a:lnTo>
                      <a:pt x="219" y="181"/>
                    </a:lnTo>
                    <a:lnTo>
                      <a:pt x="214" y="178"/>
                    </a:lnTo>
                    <a:lnTo>
                      <a:pt x="211" y="173"/>
                    </a:lnTo>
                    <a:lnTo>
                      <a:pt x="209" y="169"/>
                    </a:lnTo>
                    <a:lnTo>
                      <a:pt x="206" y="165"/>
                    </a:lnTo>
                    <a:lnTo>
                      <a:pt x="206" y="160"/>
                    </a:lnTo>
                    <a:lnTo>
                      <a:pt x="206" y="154"/>
                    </a:lnTo>
                    <a:lnTo>
                      <a:pt x="209" y="148"/>
                    </a:lnTo>
                    <a:lnTo>
                      <a:pt x="211" y="142"/>
                    </a:lnTo>
                    <a:lnTo>
                      <a:pt x="213" y="136"/>
                    </a:lnTo>
                    <a:lnTo>
                      <a:pt x="221" y="125"/>
                    </a:lnTo>
                    <a:lnTo>
                      <a:pt x="230" y="114"/>
                    </a:lnTo>
                    <a:lnTo>
                      <a:pt x="238" y="104"/>
                    </a:lnTo>
                    <a:lnTo>
                      <a:pt x="246" y="93"/>
                    </a:lnTo>
                    <a:lnTo>
                      <a:pt x="248" y="87"/>
                    </a:lnTo>
                    <a:lnTo>
                      <a:pt x="250" y="82"/>
                    </a:lnTo>
                    <a:lnTo>
                      <a:pt x="253" y="75"/>
                    </a:lnTo>
                    <a:lnTo>
                      <a:pt x="253" y="69"/>
                    </a:lnTo>
                    <a:lnTo>
                      <a:pt x="133" y="69"/>
                    </a:lnTo>
                    <a:lnTo>
                      <a:pt x="129" y="68"/>
                    </a:lnTo>
                    <a:lnTo>
                      <a:pt x="123" y="65"/>
                    </a:lnTo>
                    <a:lnTo>
                      <a:pt x="119" y="59"/>
                    </a:lnTo>
                    <a:lnTo>
                      <a:pt x="115" y="53"/>
                    </a:lnTo>
                    <a:lnTo>
                      <a:pt x="112" y="45"/>
                    </a:lnTo>
                    <a:lnTo>
                      <a:pt x="109" y="37"/>
                    </a:lnTo>
                    <a:lnTo>
                      <a:pt x="108" y="28"/>
                    </a:lnTo>
                    <a:lnTo>
                      <a:pt x="107" y="19"/>
                    </a:lnTo>
                    <a:lnTo>
                      <a:pt x="101" y="19"/>
                    </a:lnTo>
                    <a:lnTo>
                      <a:pt x="96" y="18"/>
                    </a:lnTo>
                    <a:lnTo>
                      <a:pt x="90" y="17"/>
                    </a:lnTo>
                    <a:lnTo>
                      <a:pt x="85" y="15"/>
                    </a:lnTo>
                    <a:lnTo>
                      <a:pt x="80" y="12"/>
                    </a:lnTo>
                    <a:lnTo>
                      <a:pt x="77" y="9"/>
                    </a:lnTo>
                    <a:lnTo>
                      <a:pt x="75" y="4"/>
                    </a:lnTo>
                    <a:lnTo>
                      <a:pt x="74" y="0"/>
                    </a:lnTo>
                    <a:lnTo>
                      <a:pt x="65" y="0"/>
                    </a:lnTo>
                    <a:lnTo>
                      <a:pt x="57" y="0"/>
                    </a:lnTo>
                    <a:lnTo>
                      <a:pt x="49" y="0"/>
                    </a:lnTo>
                    <a:lnTo>
                      <a:pt x="41" y="0"/>
                    </a:lnTo>
                    <a:lnTo>
                      <a:pt x="34" y="1"/>
                    </a:lnTo>
                    <a:lnTo>
                      <a:pt x="29" y="2"/>
                    </a:lnTo>
                    <a:lnTo>
                      <a:pt x="22" y="5"/>
                    </a:lnTo>
                    <a:lnTo>
                      <a:pt x="15" y="9"/>
                    </a:lnTo>
                    <a:lnTo>
                      <a:pt x="10" y="14"/>
                    </a:lnTo>
                    <a:lnTo>
                      <a:pt x="4" y="19"/>
                    </a:lnTo>
                    <a:lnTo>
                      <a:pt x="1" y="25"/>
                    </a:lnTo>
                    <a:lnTo>
                      <a:pt x="0" y="31"/>
                    </a:lnTo>
                    <a:lnTo>
                      <a:pt x="2" y="35"/>
                    </a:lnTo>
                    <a:lnTo>
                      <a:pt x="8" y="40"/>
                    </a:lnTo>
                    <a:lnTo>
                      <a:pt x="15" y="46"/>
                    </a:lnTo>
                    <a:lnTo>
                      <a:pt x="25" y="52"/>
                    </a:lnTo>
                    <a:lnTo>
                      <a:pt x="35" y="58"/>
                    </a:lnTo>
                    <a:lnTo>
                      <a:pt x="45" y="63"/>
                    </a:lnTo>
                    <a:lnTo>
                      <a:pt x="54" y="67"/>
                    </a:lnTo>
                    <a:lnTo>
                      <a:pt x="60" y="69"/>
                    </a:lnTo>
                    <a:lnTo>
                      <a:pt x="47" y="79"/>
                    </a:lnTo>
                    <a:lnTo>
                      <a:pt x="32" y="91"/>
                    </a:lnTo>
                    <a:lnTo>
                      <a:pt x="25" y="97"/>
                    </a:lnTo>
                    <a:lnTo>
                      <a:pt x="19" y="104"/>
                    </a:lnTo>
                    <a:lnTo>
                      <a:pt x="17" y="107"/>
                    </a:lnTo>
                    <a:lnTo>
                      <a:pt x="15" y="110"/>
                    </a:lnTo>
                    <a:lnTo>
                      <a:pt x="14" y="114"/>
                    </a:lnTo>
                    <a:lnTo>
                      <a:pt x="13" y="117"/>
                    </a:lnTo>
                    <a:lnTo>
                      <a:pt x="14" y="122"/>
                    </a:lnTo>
                    <a:lnTo>
                      <a:pt x="15" y="125"/>
                    </a:lnTo>
                    <a:lnTo>
                      <a:pt x="18" y="129"/>
                    </a:lnTo>
                    <a:lnTo>
                      <a:pt x="20" y="133"/>
                    </a:lnTo>
                    <a:lnTo>
                      <a:pt x="28" y="141"/>
                    </a:lnTo>
                    <a:lnTo>
                      <a:pt x="37" y="149"/>
                    </a:lnTo>
                    <a:lnTo>
                      <a:pt x="47" y="156"/>
                    </a:lnTo>
                    <a:lnTo>
                      <a:pt x="58" y="162"/>
                    </a:lnTo>
                    <a:lnTo>
                      <a:pt x="64" y="164"/>
                    </a:lnTo>
                    <a:lnTo>
                      <a:pt x="69" y="165"/>
                    </a:lnTo>
                    <a:lnTo>
                      <a:pt x="75" y="166"/>
                    </a:lnTo>
                    <a:lnTo>
                      <a:pt x="80" y="167"/>
                    </a:lnTo>
                    <a:lnTo>
                      <a:pt x="107" y="271"/>
                    </a:lnTo>
                    <a:lnTo>
                      <a:pt x="107" y="267"/>
                    </a:lnTo>
                    <a:lnTo>
                      <a:pt x="108" y="263"/>
                    </a:lnTo>
                    <a:lnTo>
                      <a:pt x="110" y="260"/>
                    </a:lnTo>
                    <a:lnTo>
                      <a:pt x="112" y="256"/>
                    </a:lnTo>
                    <a:lnTo>
                      <a:pt x="119" y="251"/>
                    </a:lnTo>
                    <a:lnTo>
                      <a:pt x="127" y="246"/>
                    </a:lnTo>
                    <a:lnTo>
                      <a:pt x="137" y="243"/>
                    </a:lnTo>
                    <a:lnTo>
                      <a:pt x="148" y="240"/>
                    </a:lnTo>
                    <a:lnTo>
                      <a:pt x="160" y="237"/>
                    </a:lnTo>
                    <a:lnTo>
                      <a:pt x="174" y="235"/>
                    </a:lnTo>
                    <a:lnTo>
                      <a:pt x="174" y="222"/>
                    </a:lnTo>
                    <a:lnTo>
                      <a:pt x="174" y="210"/>
                    </a:lnTo>
                    <a:lnTo>
                      <a:pt x="178" y="212"/>
                    </a:lnTo>
                    <a:lnTo>
                      <a:pt x="183" y="212"/>
                    </a:lnTo>
                    <a:lnTo>
                      <a:pt x="188" y="213"/>
                    </a:lnTo>
                    <a:lnTo>
                      <a:pt x="193" y="212"/>
                    </a:lnTo>
                    <a:lnTo>
                      <a:pt x="203" y="211"/>
                    </a:lnTo>
                    <a:lnTo>
                      <a:pt x="213" y="210"/>
                    </a:lnTo>
                    <a:lnTo>
                      <a:pt x="220" y="233"/>
                    </a:lnTo>
                    <a:lnTo>
                      <a:pt x="232" y="261"/>
                    </a:lnTo>
                    <a:lnTo>
                      <a:pt x="245" y="292"/>
                    </a:lnTo>
                    <a:lnTo>
                      <a:pt x="259" y="321"/>
                    </a:lnTo>
                    <a:lnTo>
                      <a:pt x="267" y="316"/>
                    </a:lnTo>
                    <a:lnTo>
                      <a:pt x="272" y="311"/>
                    </a:lnTo>
                    <a:lnTo>
                      <a:pt x="278" y="307"/>
                    </a:lnTo>
                    <a:lnTo>
                      <a:pt x="282" y="302"/>
                    </a:lnTo>
                    <a:lnTo>
                      <a:pt x="290" y="291"/>
                    </a:lnTo>
                    <a:lnTo>
                      <a:pt x="295" y="280"/>
                    </a:lnTo>
                    <a:lnTo>
                      <a:pt x="301" y="258"/>
                    </a:lnTo>
                    <a:lnTo>
                      <a:pt x="306" y="23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1" name="Freeform 276">
                <a:extLst>
                  <a:ext uri="{FF2B5EF4-FFF2-40B4-BE49-F238E27FC236}">
                    <a16:creationId xmlns:a16="http://schemas.microsoft.com/office/drawing/2014/main" id="{A271A260-2E3F-B330-9772-C243156CC495}"/>
                  </a:ext>
                </a:extLst>
              </p:cNvPr>
              <p:cNvSpPr>
                <a:spLocks/>
              </p:cNvSpPr>
              <p:nvPr>
                <p:custDataLst>
                  <p:tags r:id="rId62"/>
                </p:custDataLst>
              </p:nvPr>
            </p:nvSpPr>
            <p:spPr bwMode="auto">
              <a:xfrm>
                <a:off x="5218956" y="3361333"/>
                <a:ext cx="201612" cy="269875"/>
              </a:xfrm>
              <a:custGeom>
                <a:avLst/>
                <a:gdLst>
                  <a:gd name="T0" fmla="*/ 40237 w 471"/>
                  <a:gd name="T1" fmla="*/ 6252 h 518"/>
                  <a:gd name="T2" fmla="*/ 28679 w 471"/>
                  <a:gd name="T3" fmla="*/ 16672 h 518"/>
                  <a:gd name="T4" fmla="*/ 17122 w 471"/>
                  <a:gd name="T5" fmla="*/ 25529 h 518"/>
                  <a:gd name="T6" fmla="*/ 11557 w 471"/>
                  <a:gd name="T7" fmla="*/ 42722 h 518"/>
                  <a:gd name="T8" fmla="*/ 3424 w 471"/>
                  <a:gd name="T9" fmla="*/ 61477 h 518"/>
                  <a:gd name="T10" fmla="*/ 2996 w 471"/>
                  <a:gd name="T11" fmla="*/ 70855 h 518"/>
                  <a:gd name="T12" fmla="*/ 12842 w 471"/>
                  <a:gd name="T13" fmla="*/ 79712 h 518"/>
                  <a:gd name="T14" fmla="*/ 21403 w 471"/>
                  <a:gd name="T15" fmla="*/ 87527 h 518"/>
                  <a:gd name="T16" fmla="*/ 26539 w 471"/>
                  <a:gd name="T17" fmla="*/ 89611 h 518"/>
                  <a:gd name="T18" fmla="*/ 32104 w 471"/>
                  <a:gd name="T19" fmla="*/ 109930 h 518"/>
                  <a:gd name="T20" fmla="*/ 35956 w 471"/>
                  <a:gd name="T21" fmla="*/ 141710 h 518"/>
                  <a:gd name="T22" fmla="*/ 40237 w 471"/>
                  <a:gd name="T23" fmla="*/ 155777 h 518"/>
                  <a:gd name="T24" fmla="*/ 44517 w 471"/>
                  <a:gd name="T25" fmla="*/ 157340 h 518"/>
                  <a:gd name="T26" fmla="*/ 47942 w 471"/>
                  <a:gd name="T27" fmla="*/ 154735 h 518"/>
                  <a:gd name="T28" fmla="*/ 54791 w 471"/>
                  <a:gd name="T29" fmla="*/ 139626 h 518"/>
                  <a:gd name="T30" fmla="*/ 62067 w 471"/>
                  <a:gd name="T31" fmla="*/ 136500 h 518"/>
                  <a:gd name="T32" fmla="*/ 68488 w 471"/>
                  <a:gd name="T33" fmla="*/ 141710 h 518"/>
                  <a:gd name="T34" fmla="*/ 74053 w 471"/>
                  <a:gd name="T35" fmla="*/ 144315 h 518"/>
                  <a:gd name="T36" fmla="*/ 78333 w 471"/>
                  <a:gd name="T37" fmla="*/ 142752 h 518"/>
                  <a:gd name="T38" fmla="*/ 82186 w 471"/>
                  <a:gd name="T39" fmla="*/ 134938 h 518"/>
                  <a:gd name="T40" fmla="*/ 86894 w 471"/>
                  <a:gd name="T41" fmla="*/ 127123 h 518"/>
                  <a:gd name="T42" fmla="*/ 90747 w 471"/>
                  <a:gd name="T43" fmla="*/ 125560 h 518"/>
                  <a:gd name="T44" fmla="*/ 103160 w 471"/>
                  <a:gd name="T45" fmla="*/ 128686 h 518"/>
                  <a:gd name="T46" fmla="*/ 110865 w 471"/>
                  <a:gd name="T47" fmla="*/ 141189 h 518"/>
                  <a:gd name="T48" fmla="*/ 131840 w 471"/>
                  <a:gd name="T49" fmla="*/ 175054 h 518"/>
                  <a:gd name="T50" fmla="*/ 145965 w 471"/>
                  <a:gd name="T51" fmla="*/ 199020 h 518"/>
                  <a:gd name="T52" fmla="*/ 153242 w 471"/>
                  <a:gd name="T53" fmla="*/ 218297 h 518"/>
                  <a:gd name="T54" fmla="*/ 156667 w 471"/>
                  <a:gd name="T55" fmla="*/ 238094 h 518"/>
                  <a:gd name="T56" fmla="*/ 153670 w 471"/>
                  <a:gd name="T57" fmla="*/ 244867 h 518"/>
                  <a:gd name="T58" fmla="*/ 145109 w 471"/>
                  <a:gd name="T59" fmla="*/ 253724 h 518"/>
                  <a:gd name="T60" fmla="*/ 155382 w 471"/>
                  <a:gd name="T61" fmla="*/ 258413 h 518"/>
                  <a:gd name="T62" fmla="*/ 167796 w 471"/>
                  <a:gd name="T63" fmla="*/ 269875 h 518"/>
                  <a:gd name="T64" fmla="*/ 171648 w 471"/>
                  <a:gd name="T65" fmla="*/ 259976 h 518"/>
                  <a:gd name="T66" fmla="*/ 176785 w 471"/>
                  <a:gd name="T67" fmla="*/ 254766 h 518"/>
                  <a:gd name="T68" fmla="*/ 190055 w 471"/>
                  <a:gd name="T69" fmla="*/ 251640 h 518"/>
                  <a:gd name="T70" fmla="*/ 200328 w 471"/>
                  <a:gd name="T71" fmla="*/ 228195 h 518"/>
                  <a:gd name="T72" fmla="*/ 192195 w 471"/>
                  <a:gd name="T73" fmla="*/ 201625 h 518"/>
                  <a:gd name="T74" fmla="*/ 180209 w 471"/>
                  <a:gd name="T75" fmla="*/ 180785 h 518"/>
                  <a:gd name="T76" fmla="*/ 147678 w 471"/>
                  <a:gd name="T77" fmla="*/ 144315 h 518"/>
                  <a:gd name="T78" fmla="*/ 119426 w 471"/>
                  <a:gd name="T79" fmla="*/ 113577 h 518"/>
                  <a:gd name="T80" fmla="*/ 95883 w 471"/>
                  <a:gd name="T81" fmla="*/ 84401 h 518"/>
                  <a:gd name="T82" fmla="*/ 76621 w 471"/>
                  <a:gd name="T83" fmla="*/ 54704 h 518"/>
                  <a:gd name="T84" fmla="*/ 54362 w 471"/>
                  <a:gd name="T85" fmla="*/ 20840 h 518"/>
                  <a:gd name="T86" fmla="*/ 49226 w 471"/>
                  <a:gd name="T87" fmla="*/ 7294 h 51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71" h="518">
                    <a:moveTo>
                      <a:pt x="113" y="0"/>
                    </a:moveTo>
                    <a:lnTo>
                      <a:pt x="104" y="5"/>
                    </a:lnTo>
                    <a:lnTo>
                      <a:pt x="94" y="12"/>
                    </a:lnTo>
                    <a:lnTo>
                      <a:pt x="85" y="18"/>
                    </a:lnTo>
                    <a:lnTo>
                      <a:pt x="76" y="25"/>
                    </a:lnTo>
                    <a:lnTo>
                      <a:pt x="67" y="32"/>
                    </a:lnTo>
                    <a:lnTo>
                      <a:pt x="59" y="38"/>
                    </a:lnTo>
                    <a:lnTo>
                      <a:pt x="50" y="44"/>
                    </a:lnTo>
                    <a:lnTo>
                      <a:pt x="40" y="49"/>
                    </a:lnTo>
                    <a:lnTo>
                      <a:pt x="37" y="59"/>
                    </a:lnTo>
                    <a:lnTo>
                      <a:pt x="32" y="71"/>
                    </a:lnTo>
                    <a:lnTo>
                      <a:pt x="27" y="82"/>
                    </a:lnTo>
                    <a:lnTo>
                      <a:pt x="20" y="93"/>
                    </a:lnTo>
                    <a:lnTo>
                      <a:pt x="14" y="106"/>
                    </a:lnTo>
                    <a:lnTo>
                      <a:pt x="8" y="118"/>
                    </a:lnTo>
                    <a:lnTo>
                      <a:pt x="4" y="131"/>
                    </a:lnTo>
                    <a:lnTo>
                      <a:pt x="0" y="142"/>
                    </a:lnTo>
                    <a:lnTo>
                      <a:pt x="7" y="136"/>
                    </a:lnTo>
                    <a:lnTo>
                      <a:pt x="16" y="141"/>
                    </a:lnTo>
                    <a:lnTo>
                      <a:pt x="23" y="147"/>
                    </a:lnTo>
                    <a:lnTo>
                      <a:pt x="30" y="153"/>
                    </a:lnTo>
                    <a:lnTo>
                      <a:pt x="37" y="159"/>
                    </a:lnTo>
                    <a:lnTo>
                      <a:pt x="43" y="164"/>
                    </a:lnTo>
                    <a:lnTo>
                      <a:pt x="50" y="168"/>
                    </a:lnTo>
                    <a:lnTo>
                      <a:pt x="53" y="170"/>
                    </a:lnTo>
                    <a:lnTo>
                      <a:pt x="57" y="171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1" y="191"/>
                    </a:lnTo>
                    <a:lnTo>
                      <a:pt x="75" y="211"/>
                    </a:lnTo>
                    <a:lnTo>
                      <a:pt x="77" y="233"/>
                    </a:lnTo>
                    <a:lnTo>
                      <a:pt x="80" y="254"/>
                    </a:lnTo>
                    <a:lnTo>
                      <a:pt x="84" y="272"/>
                    </a:lnTo>
                    <a:lnTo>
                      <a:pt x="88" y="289"/>
                    </a:lnTo>
                    <a:lnTo>
                      <a:pt x="90" y="294"/>
                    </a:lnTo>
                    <a:lnTo>
                      <a:pt x="94" y="299"/>
                    </a:lnTo>
                    <a:lnTo>
                      <a:pt x="96" y="302"/>
                    </a:lnTo>
                    <a:lnTo>
                      <a:pt x="100" y="302"/>
                    </a:lnTo>
                    <a:lnTo>
                      <a:pt x="104" y="302"/>
                    </a:lnTo>
                    <a:lnTo>
                      <a:pt x="107" y="301"/>
                    </a:lnTo>
                    <a:lnTo>
                      <a:pt x="110" y="299"/>
                    </a:lnTo>
                    <a:lnTo>
                      <a:pt x="112" y="297"/>
                    </a:lnTo>
                    <a:lnTo>
                      <a:pt x="118" y="291"/>
                    </a:lnTo>
                    <a:lnTo>
                      <a:pt x="121" y="283"/>
                    </a:lnTo>
                    <a:lnTo>
                      <a:pt x="128" y="268"/>
                    </a:lnTo>
                    <a:lnTo>
                      <a:pt x="133" y="259"/>
                    </a:lnTo>
                    <a:lnTo>
                      <a:pt x="140" y="260"/>
                    </a:lnTo>
                    <a:lnTo>
                      <a:pt x="145" y="262"/>
                    </a:lnTo>
                    <a:lnTo>
                      <a:pt x="151" y="265"/>
                    </a:lnTo>
                    <a:lnTo>
                      <a:pt x="155" y="268"/>
                    </a:lnTo>
                    <a:lnTo>
                      <a:pt x="160" y="272"/>
                    </a:lnTo>
                    <a:lnTo>
                      <a:pt x="164" y="274"/>
                    </a:lnTo>
                    <a:lnTo>
                      <a:pt x="168" y="277"/>
                    </a:lnTo>
                    <a:lnTo>
                      <a:pt x="173" y="277"/>
                    </a:lnTo>
                    <a:lnTo>
                      <a:pt x="176" y="277"/>
                    </a:lnTo>
                    <a:lnTo>
                      <a:pt x="179" y="276"/>
                    </a:lnTo>
                    <a:lnTo>
                      <a:pt x="183" y="274"/>
                    </a:lnTo>
                    <a:lnTo>
                      <a:pt x="185" y="272"/>
                    </a:lnTo>
                    <a:lnTo>
                      <a:pt x="189" y="266"/>
                    </a:lnTo>
                    <a:lnTo>
                      <a:pt x="192" y="259"/>
                    </a:lnTo>
                    <a:lnTo>
                      <a:pt x="197" y="252"/>
                    </a:lnTo>
                    <a:lnTo>
                      <a:pt x="201" y="247"/>
                    </a:lnTo>
                    <a:lnTo>
                      <a:pt x="203" y="244"/>
                    </a:lnTo>
                    <a:lnTo>
                      <a:pt x="206" y="243"/>
                    </a:lnTo>
                    <a:lnTo>
                      <a:pt x="209" y="241"/>
                    </a:lnTo>
                    <a:lnTo>
                      <a:pt x="212" y="241"/>
                    </a:lnTo>
                    <a:lnTo>
                      <a:pt x="224" y="242"/>
                    </a:lnTo>
                    <a:lnTo>
                      <a:pt x="233" y="244"/>
                    </a:lnTo>
                    <a:lnTo>
                      <a:pt x="241" y="247"/>
                    </a:lnTo>
                    <a:lnTo>
                      <a:pt x="246" y="252"/>
                    </a:lnTo>
                    <a:lnTo>
                      <a:pt x="254" y="261"/>
                    </a:lnTo>
                    <a:lnTo>
                      <a:pt x="259" y="271"/>
                    </a:lnTo>
                    <a:lnTo>
                      <a:pt x="274" y="293"/>
                    </a:lnTo>
                    <a:lnTo>
                      <a:pt x="290" y="314"/>
                    </a:lnTo>
                    <a:lnTo>
                      <a:pt x="308" y="336"/>
                    </a:lnTo>
                    <a:lnTo>
                      <a:pt x="325" y="359"/>
                    </a:lnTo>
                    <a:lnTo>
                      <a:pt x="333" y="371"/>
                    </a:lnTo>
                    <a:lnTo>
                      <a:pt x="341" y="382"/>
                    </a:lnTo>
                    <a:lnTo>
                      <a:pt x="347" y="394"/>
                    </a:lnTo>
                    <a:lnTo>
                      <a:pt x="354" y="407"/>
                    </a:lnTo>
                    <a:lnTo>
                      <a:pt x="358" y="419"/>
                    </a:lnTo>
                    <a:lnTo>
                      <a:pt x="363" y="431"/>
                    </a:lnTo>
                    <a:lnTo>
                      <a:pt x="365" y="443"/>
                    </a:lnTo>
                    <a:lnTo>
                      <a:pt x="366" y="457"/>
                    </a:lnTo>
                    <a:lnTo>
                      <a:pt x="365" y="461"/>
                    </a:lnTo>
                    <a:lnTo>
                      <a:pt x="363" y="466"/>
                    </a:lnTo>
                    <a:lnTo>
                      <a:pt x="359" y="470"/>
                    </a:lnTo>
                    <a:lnTo>
                      <a:pt x="355" y="474"/>
                    </a:lnTo>
                    <a:lnTo>
                      <a:pt x="346" y="481"/>
                    </a:lnTo>
                    <a:lnTo>
                      <a:pt x="339" y="487"/>
                    </a:lnTo>
                    <a:lnTo>
                      <a:pt x="348" y="490"/>
                    </a:lnTo>
                    <a:lnTo>
                      <a:pt x="356" y="493"/>
                    </a:lnTo>
                    <a:lnTo>
                      <a:pt x="363" y="496"/>
                    </a:lnTo>
                    <a:lnTo>
                      <a:pt x="368" y="500"/>
                    </a:lnTo>
                    <a:lnTo>
                      <a:pt x="379" y="508"/>
                    </a:lnTo>
                    <a:lnTo>
                      <a:pt x="392" y="518"/>
                    </a:lnTo>
                    <a:lnTo>
                      <a:pt x="395" y="511"/>
                    </a:lnTo>
                    <a:lnTo>
                      <a:pt x="398" y="504"/>
                    </a:lnTo>
                    <a:lnTo>
                      <a:pt x="401" y="499"/>
                    </a:lnTo>
                    <a:lnTo>
                      <a:pt x="404" y="495"/>
                    </a:lnTo>
                    <a:lnTo>
                      <a:pt x="409" y="491"/>
                    </a:lnTo>
                    <a:lnTo>
                      <a:pt x="413" y="489"/>
                    </a:lnTo>
                    <a:lnTo>
                      <a:pt x="418" y="487"/>
                    </a:lnTo>
                    <a:lnTo>
                      <a:pt x="422" y="485"/>
                    </a:lnTo>
                    <a:lnTo>
                      <a:pt x="444" y="483"/>
                    </a:lnTo>
                    <a:lnTo>
                      <a:pt x="471" y="481"/>
                    </a:lnTo>
                    <a:lnTo>
                      <a:pt x="471" y="459"/>
                    </a:lnTo>
                    <a:lnTo>
                      <a:pt x="468" y="438"/>
                    </a:lnTo>
                    <a:lnTo>
                      <a:pt x="464" y="420"/>
                    </a:lnTo>
                    <a:lnTo>
                      <a:pt x="457" y="403"/>
                    </a:lnTo>
                    <a:lnTo>
                      <a:pt x="449" y="387"/>
                    </a:lnTo>
                    <a:lnTo>
                      <a:pt x="441" y="372"/>
                    </a:lnTo>
                    <a:lnTo>
                      <a:pt x="431" y="359"/>
                    </a:lnTo>
                    <a:lnTo>
                      <a:pt x="421" y="347"/>
                    </a:lnTo>
                    <a:lnTo>
                      <a:pt x="397" y="322"/>
                    </a:lnTo>
                    <a:lnTo>
                      <a:pt x="371" y="300"/>
                    </a:lnTo>
                    <a:lnTo>
                      <a:pt x="345" y="277"/>
                    </a:lnTo>
                    <a:lnTo>
                      <a:pt x="319" y="253"/>
                    </a:lnTo>
                    <a:lnTo>
                      <a:pt x="299" y="237"/>
                    </a:lnTo>
                    <a:lnTo>
                      <a:pt x="279" y="218"/>
                    </a:lnTo>
                    <a:lnTo>
                      <a:pt x="261" y="200"/>
                    </a:lnTo>
                    <a:lnTo>
                      <a:pt x="242" y="182"/>
                    </a:lnTo>
                    <a:lnTo>
                      <a:pt x="224" y="162"/>
                    </a:lnTo>
                    <a:lnTo>
                      <a:pt x="208" y="143"/>
                    </a:lnTo>
                    <a:lnTo>
                      <a:pt x="192" y="124"/>
                    </a:lnTo>
                    <a:lnTo>
                      <a:pt x="179" y="105"/>
                    </a:lnTo>
                    <a:lnTo>
                      <a:pt x="158" y="79"/>
                    </a:lnTo>
                    <a:lnTo>
                      <a:pt x="136" y="52"/>
                    </a:lnTo>
                    <a:lnTo>
                      <a:pt x="127" y="40"/>
                    </a:lnTo>
                    <a:lnTo>
                      <a:pt x="120" y="27"/>
                    </a:lnTo>
                    <a:lnTo>
                      <a:pt x="117" y="21"/>
                    </a:lnTo>
                    <a:lnTo>
                      <a:pt x="115" y="14"/>
                    </a:lnTo>
                    <a:lnTo>
                      <a:pt x="113" y="7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2" name="Freeform 277">
                <a:extLst>
                  <a:ext uri="{FF2B5EF4-FFF2-40B4-BE49-F238E27FC236}">
                    <a16:creationId xmlns:a16="http://schemas.microsoft.com/office/drawing/2014/main" id="{0703E59C-12F1-837F-5A82-A6C7D05ADC8D}"/>
                  </a:ext>
                </a:extLst>
              </p:cNvPr>
              <p:cNvSpPr>
                <a:spLocks/>
              </p:cNvSpPr>
              <p:nvPr>
                <p:custDataLst>
                  <p:tags r:id="rId63"/>
                </p:custDataLst>
              </p:nvPr>
            </p:nvSpPr>
            <p:spPr bwMode="auto">
              <a:xfrm>
                <a:off x="5301506" y="3612158"/>
                <a:ext cx="133350" cy="130175"/>
              </a:xfrm>
              <a:custGeom>
                <a:avLst/>
                <a:gdLst>
                  <a:gd name="T0" fmla="*/ 69178 w 293"/>
                  <a:gd name="T1" fmla="*/ 10054 h 246"/>
                  <a:gd name="T2" fmla="*/ 81466 w 293"/>
                  <a:gd name="T3" fmla="*/ 15875 h 246"/>
                  <a:gd name="T4" fmla="*/ 89203 w 293"/>
                  <a:gd name="T5" fmla="*/ 15875 h 246"/>
                  <a:gd name="T6" fmla="*/ 91934 w 293"/>
                  <a:gd name="T7" fmla="*/ 9525 h 246"/>
                  <a:gd name="T8" fmla="*/ 95575 w 293"/>
                  <a:gd name="T9" fmla="*/ 5292 h 246"/>
                  <a:gd name="T10" fmla="*/ 99671 w 293"/>
                  <a:gd name="T11" fmla="*/ 3175 h 246"/>
                  <a:gd name="T12" fmla="*/ 111504 w 293"/>
                  <a:gd name="T13" fmla="*/ 1058 h 246"/>
                  <a:gd name="T14" fmla="*/ 133350 w 293"/>
                  <a:gd name="T15" fmla="*/ 42333 h 246"/>
                  <a:gd name="T16" fmla="*/ 121062 w 293"/>
                  <a:gd name="T17" fmla="*/ 56621 h 246"/>
                  <a:gd name="T18" fmla="*/ 107863 w 293"/>
                  <a:gd name="T19" fmla="*/ 74613 h 246"/>
                  <a:gd name="T20" fmla="*/ 102402 w 293"/>
                  <a:gd name="T21" fmla="*/ 84138 h 246"/>
                  <a:gd name="T22" fmla="*/ 97851 w 293"/>
                  <a:gd name="T23" fmla="*/ 94192 h 246"/>
                  <a:gd name="T24" fmla="*/ 95120 w 293"/>
                  <a:gd name="T25" fmla="*/ 104246 h 246"/>
                  <a:gd name="T26" fmla="*/ 93755 w 293"/>
                  <a:gd name="T27" fmla="*/ 114300 h 246"/>
                  <a:gd name="T28" fmla="*/ 89203 w 293"/>
                  <a:gd name="T29" fmla="*/ 114829 h 246"/>
                  <a:gd name="T30" fmla="*/ 84652 w 293"/>
                  <a:gd name="T31" fmla="*/ 116417 h 246"/>
                  <a:gd name="T32" fmla="*/ 77370 w 293"/>
                  <a:gd name="T33" fmla="*/ 121179 h 246"/>
                  <a:gd name="T34" fmla="*/ 70088 w 293"/>
                  <a:gd name="T35" fmla="*/ 126471 h 246"/>
                  <a:gd name="T36" fmla="*/ 60531 w 293"/>
                  <a:gd name="T37" fmla="*/ 130175 h 246"/>
                  <a:gd name="T38" fmla="*/ 46422 w 293"/>
                  <a:gd name="T39" fmla="*/ 127000 h 246"/>
                  <a:gd name="T40" fmla="*/ 32313 w 293"/>
                  <a:gd name="T41" fmla="*/ 122767 h 246"/>
                  <a:gd name="T42" fmla="*/ 26852 w 293"/>
                  <a:gd name="T43" fmla="*/ 119592 h 246"/>
                  <a:gd name="T44" fmla="*/ 22301 w 293"/>
                  <a:gd name="T45" fmla="*/ 116417 h 246"/>
                  <a:gd name="T46" fmla="*/ 19570 w 293"/>
                  <a:gd name="T47" fmla="*/ 112183 h 246"/>
                  <a:gd name="T48" fmla="*/ 18660 w 293"/>
                  <a:gd name="T49" fmla="*/ 107950 h 246"/>
                  <a:gd name="T50" fmla="*/ 21391 w 293"/>
                  <a:gd name="T51" fmla="*/ 94192 h 246"/>
                  <a:gd name="T52" fmla="*/ 20480 w 293"/>
                  <a:gd name="T53" fmla="*/ 85725 h 246"/>
                  <a:gd name="T54" fmla="*/ 18205 w 293"/>
                  <a:gd name="T55" fmla="*/ 77788 h 246"/>
                  <a:gd name="T56" fmla="*/ 10923 w 293"/>
                  <a:gd name="T57" fmla="*/ 62971 h 246"/>
                  <a:gd name="T58" fmla="*/ 3641 w 293"/>
                  <a:gd name="T59" fmla="*/ 48154 h 246"/>
                  <a:gd name="T60" fmla="*/ 910 w 293"/>
                  <a:gd name="T61" fmla="*/ 39158 h 246"/>
                  <a:gd name="T62" fmla="*/ 0 w 293"/>
                  <a:gd name="T63" fmla="*/ 29104 h 246"/>
                  <a:gd name="T64" fmla="*/ 910 w 293"/>
                  <a:gd name="T65" fmla="*/ 23813 h 246"/>
                  <a:gd name="T66" fmla="*/ 3641 w 293"/>
                  <a:gd name="T67" fmla="*/ 19050 h 246"/>
                  <a:gd name="T68" fmla="*/ 7737 w 293"/>
                  <a:gd name="T69" fmla="*/ 15346 h 246"/>
                  <a:gd name="T70" fmla="*/ 11833 w 293"/>
                  <a:gd name="T71" fmla="*/ 11642 h 246"/>
                  <a:gd name="T72" fmla="*/ 21846 w 293"/>
                  <a:gd name="T73" fmla="*/ 7408 h 246"/>
                  <a:gd name="T74" fmla="*/ 30493 w 293"/>
                  <a:gd name="T75" fmla="*/ 6350 h 246"/>
                  <a:gd name="T76" fmla="*/ 43691 w 293"/>
                  <a:gd name="T77" fmla="*/ 6350 h 246"/>
                  <a:gd name="T78" fmla="*/ 60531 w 293"/>
                  <a:gd name="T79" fmla="*/ 6350 h 24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293" h="246">
                    <a:moveTo>
                      <a:pt x="133" y="12"/>
                    </a:moveTo>
                    <a:lnTo>
                      <a:pt x="152" y="19"/>
                    </a:lnTo>
                    <a:lnTo>
                      <a:pt x="166" y="24"/>
                    </a:lnTo>
                    <a:lnTo>
                      <a:pt x="179" y="30"/>
                    </a:lnTo>
                    <a:lnTo>
                      <a:pt x="193" y="37"/>
                    </a:lnTo>
                    <a:lnTo>
                      <a:pt x="196" y="30"/>
                    </a:lnTo>
                    <a:lnTo>
                      <a:pt x="199" y="23"/>
                    </a:lnTo>
                    <a:lnTo>
                      <a:pt x="202" y="18"/>
                    </a:lnTo>
                    <a:lnTo>
                      <a:pt x="205" y="14"/>
                    </a:lnTo>
                    <a:lnTo>
                      <a:pt x="210" y="10"/>
                    </a:lnTo>
                    <a:lnTo>
                      <a:pt x="214" y="8"/>
                    </a:lnTo>
                    <a:lnTo>
                      <a:pt x="219" y="6"/>
                    </a:lnTo>
                    <a:lnTo>
                      <a:pt x="223" y="4"/>
                    </a:lnTo>
                    <a:lnTo>
                      <a:pt x="245" y="2"/>
                    </a:lnTo>
                    <a:lnTo>
                      <a:pt x="272" y="0"/>
                    </a:lnTo>
                    <a:lnTo>
                      <a:pt x="293" y="80"/>
                    </a:lnTo>
                    <a:lnTo>
                      <a:pt x="279" y="93"/>
                    </a:lnTo>
                    <a:lnTo>
                      <a:pt x="266" y="107"/>
                    </a:lnTo>
                    <a:lnTo>
                      <a:pt x="250" y="123"/>
                    </a:lnTo>
                    <a:lnTo>
                      <a:pt x="237" y="141"/>
                    </a:lnTo>
                    <a:lnTo>
                      <a:pt x="231" y="150"/>
                    </a:lnTo>
                    <a:lnTo>
                      <a:pt x="225" y="159"/>
                    </a:lnTo>
                    <a:lnTo>
                      <a:pt x="220" y="169"/>
                    </a:lnTo>
                    <a:lnTo>
                      <a:pt x="215" y="178"/>
                    </a:lnTo>
                    <a:lnTo>
                      <a:pt x="212" y="187"/>
                    </a:lnTo>
                    <a:lnTo>
                      <a:pt x="209" y="197"/>
                    </a:lnTo>
                    <a:lnTo>
                      <a:pt x="206" y="207"/>
                    </a:lnTo>
                    <a:lnTo>
                      <a:pt x="206" y="216"/>
                    </a:lnTo>
                    <a:lnTo>
                      <a:pt x="201" y="216"/>
                    </a:lnTo>
                    <a:lnTo>
                      <a:pt x="196" y="217"/>
                    </a:lnTo>
                    <a:lnTo>
                      <a:pt x="190" y="218"/>
                    </a:lnTo>
                    <a:lnTo>
                      <a:pt x="186" y="220"/>
                    </a:lnTo>
                    <a:lnTo>
                      <a:pt x="178" y="224"/>
                    </a:lnTo>
                    <a:lnTo>
                      <a:pt x="170" y="229"/>
                    </a:lnTo>
                    <a:lnTo>
                      <a:pt x="163" y="234"/>
                    </a:lnTo>
                    <a:lnTo>
                      <a:pt x="154" y="239"/>
                    </a:lnTo>
                    <a:lnTo>
                      <a:pt x="145" y="243"/>
                    </a:lnTo>
                    <a:lnTo>
                      <a:pt x="133" y="246"/>
                    </a:lnTo>
                    <a:lnTo>
                      <a:pt x="118" y="243"/>
                    </a:lnTo>
                    <a:lnTo>
                      <a:pt x="102" y="240"/>
                    </a:lnTo>
                    <a:lnTo>
                      <a:pt x="87" y="236"/>
                    </a:lnTo>
                    <a:lnTo>
                      <a:pt x="71" y="232"/>
                    </a:lnTo>
                    <a:lnTo>
                      <a:pt x="65" y="229"/>
                    </a:lnTo>
                    <a:lnTo>
                      <a:pt x="59" y="226"/>
                    </a:lnTo>
                    <a:lnTo>
                      <a:pt x="54" y="223"/>
                    </a:lnTo>
                    <a:lnTo>
                      <a:pt x="49" y="220"/>
                    </a:lnTo>
                    <a:lnTo>
                      <a:pt x="45" y="216"/>
                    </a:lnTo>
                    <a:lnTo>
                      <a:pt x="43" y="212"/>
                    </a:lnTo>
                    <a:lnTo>
                      <a:pt x="41" y="208"/>
                    </a:lnTo>
                    <a:lnTo>
                      <a:pt x="41" y="204"/>
                    </a:lnTo>
                    <a:lnTo>
                      <a:pt x="44" y="193"/>
                    </a:lnTo>
                    <a:lnTo>
                      <a:pt x="47" y="178"/>
                    </a:lnTo>
                    <a:lnTo>
                      <a:pt x="46" y="170"/>
                    </a:lnTo>
                    <a:lnTo>
                      <a:pt x="45" y="162"/>
                    </a:lnTo>
                    <a:lnTo>
                      <a:pt x="43" y="154"/>
                    </a:lnTo>
                    <a:lnTo>
                      <a:pt x="40" y="147"/>
                    </a:lnTo>
                    <a:lnTo>
                      <a:pt x="32" y="132"/>
                    </a:lnTo>
                    <a:lnTo>
                      <a:pt x="24" y="119"/>
                    </a:lnTo>
                    <a:lnTo>
                      <a:pt x="15" y="106"/>
                    </a:lnTo>
                    <a:lnTo>
                      <a:pt x="8" y="91"/>
                    </a:lnTo>
                    <a:lnTo>
                      <a:pt x="4" y="83"/>
                    </a:lnTo>
                    <a:lnTo>
                      <a:pt x="2" y="74"/>
                    </a:lnTo>
                    <a:lnTo>
                      <a:pt x="1" y="65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5"/>
                    </a:lnTo>
                    <a:lnTo>
                      <a:pt x="4" y="40"/>
                    </a:lnTo>
                    <a:lnTo>
                      <a:pt x="8" y="36"/>
                    </a:lnTo>
                    <a:lnTo>
                      <a:pt x="12" y="32"/>
                    </a:lnTo>
                    <a:lnTo>
                      <a:pt x="17" y="29"/>
                    </a:lnTo>
                    <a:lnTo>
                      <a:pt x="21" y="25"/>
                    </a:lnTo>
                    <a:lnTo>
                      <a:pt x="26" y="22"/>
                    </a:lnTo>
                    <a:lnTo>
                      <a:pt x="37" y="17"/>
                    </a:lnTo>
                    <a:lnTo>
                      <a:pt x="48" y="14"/>
                    </a:lnTo>
                    <a:lnTo>
                      <a:pt x="58" y="13"/>
                    </a:lnTo>
                    <a:lnTo>
                      <a:pt x="67" y="12"/>
                    </a:lnTo>
                    <a:lnTo>
                      <a:pt x="79" y="12"/>
                    </a:lnTo>
                    <a:lnTo>
                      <a:pt x="96" y="12"/>
                    </a:lnTo>
                    <a:lnTo>
                      <a:pt x="113" y="12"/>
                    </a:lnTo>
                    <a:lnTo>
                      <a:pt x="13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3" name="Freeform 278">
                <a:extLst>
                  <a:ext uri="{FF2B5EF4-FFF2-40B4-BE49-F238E27FC236}">
                    <a16:creationId xmlns:a16="http://schemas.microsoft.com/office/drawing/2014/main" id="{907E067D-437F-6689-19FB-88442E9CBEAA}"/>
                  </a:ext>
                </a:extLst>
              </p:cNvPr>
              <p:cNvSpPr>
                <a:spLocks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5703143" y="2848570"/>
                <a:ext cx="85725" cy="130175"/>
              </a:xfrm>
              <a:custGeom>
                <a:avLst/>
                <a:gdLst>
                  <a:gd name="T0" fmla="*/ 7715 w 200"/>
                  <a:gd name="T1" fmla="*/ 21696 h 246"/>
                  <a:gd name="T2" fmla="*/ 12002 w 200"/>
                  <a:gd name="T3" fmla="*/ 13758 h 246"/>
                  <a:gd name="T4" fmla="*/ 16288 w 200"/>
                  <a:gd name="T5" fmla="*/ 8467 h 246"/>
                  <a:gd name="T6" fmla="*/ 21431 w 200"/>
                  <a:gd name="T7" fmla="*/ 4763 h 246"/>
                  <a:gd name="T8" fmla="*/ 31290 w 200"/>
                  <a:gd name="T9" fmla="*/ 529 h 246"/>
                  <a:gd name="T10" fmla="*/ 37719 w 200"/>
                  <a:gd name="T11" fmla="*/ 6350 h 246"/>
                  <a:gd name="T12" fmla="*/ 46292 w 200"/>
                  <a:gd name="T13" fmla="*/ 17992 h 246"/>
                  <a:gd name="T14" fmla="*/ 53578 w 200"/>
                  <a:gd name="T15" fmla="*/ 26458 h 246"/>
                  <a:gd name="T16" fmla="*/ 59579 w 200"/>
                  <a:gd name="T17" fmla="*/ 30692 h 246"/>
                  <a:gd name="T18" fmla="*/ 65151 w 200"/>
                  <a:gd name="T19" fmla="*/ 33867 h 246"/>
                  <a:gd name="T20" fmla="*/ 71152 w 200"/>
                  <a:gd name="T21" fmla="*/ 35454 h 246"/>
                  <a:gd name="T22" fmla="*/ 78867 w 200"/>
                  <a:gd name="T23" fmla="*/ 50800 h 246"/>
                  <a:gd name="T24" fmla="*/ 83582 w 200"/>
                  <a:gd name="T25" fmla="*/ 72496 h 246"/>
                  <a:gd name="T26" fmla="*/ 85296 w 200"/>
                  <a:gd name="T27" fmla="*/ 87313 h 246"/>
                  <a:gd name="T28" fmla="*/ 85725 w 200"/>
                  <a:gd name="T29" fmla="*/ 97896 h 246"/>
                  <a:gd name="T30" fmla="*/ 84868 w 200"/>
                  <a:gd name="T31" fmla="*/ 104246 h 246"/>
                  <a:gd name="T32" fmla="*/ 83582 w 200"/>
                  <a:gd name="T33" fmla="*/ 109537 h 246"/>
                  <a:gd name="T34" fmla="*/ 81010 w 200"/>
                  <a:gd name="T35" fmla="*/ 113242 h 246"/>
                  <a:gd name="T36" fmla="*/ 76724 w 200"/>
                  <a:gd name="T37" fmla="*/ 116417 h 246"/>
                  <a:gd name="T38" fmla="*/ 70295 w 200"/>
                  <a:gd name="T39" fmla="*/ 118533 h 246"/>
                  <a:gd name="T40" fmla="*/ 60008 w 200"/>
                  <a:gd name="T41" fmla="*/ 118533 h 246"/>
                  <a:gd name="T42" fmla="*/ 50578 w 200"/>
                  <a:gd name="T43" fmla="*/ 121179 h 246"/>
                  <a:gd name="T44" fmla="*/ 47577 w 200"/>
                  <a:gd name="T45" fmla="*/ 124354 h 246"/>
                  <a:gd name="T46" fmla="*/ 46292 w 200"/>
                  <a:gd name="T47" fmla="*/ 128058 h 246"/>
                  <a:gd name="T48" fmla="*/ 42005 w 200"/>
                  <a:gd name="T49" fmla="*/ 129646 h 246"/>
                  <a:gd name="T50" fmla="*/ 36433 w 200"/>
                  <a:gd name="T51" fmla="*/ 127000 h 246"/>
                  <a:gd name="T52" fmla="*/ 33004 w 200"/>
                  <a:gd name="T53" fmla="*/ 121708 h 246"/>
                  <a:gd name="T54" fmla="*/ 31290 w 200"/>
                  <a:gd name="T55" fmla="*/ 114300 h 246"/>
                  <a:gd name="T56" fmla="*/ 30861 w 200"/>
                  <a:gd name="T57" fmla="*/ 101600 h 246"/>
                  <a:gd name="T58" fmla="*/ 30432 w 200"/>
                  <a:gd name="T59" fmla="*/ 88900 h 246"/>
                  <a:gd name="T60" fmla="*/ 29575 w 200"/>
                  <a:gd name="T61" fmla="*/ 81492 h 246"/>
                  <a:gd name="T62" fmla="*/ 27432 w 200"/>
                  <a:gd name="T63" fmla="*/ 75142 h 246"/>
                  <a:gd name="T64" fmla="*/ 24003 w 200"/>
                  <a:gd name="T65" fmla="*/ 70908 h 246"/>
                  <a:gd name="T66" fmla="*/ 17145 w 200"/>
                  <a:gd name="T67" fmla="*/ 66146 h 246"/>
                  <a:gd name="T68" fmla="*/ 7715 w 200"/>
                  <a:gd name="T69" fmla="*/ 60854 h 246"/>
                  <a:gd name="T70" fmla="*/ 2572 w 200"/>
                  <a:gd name="T71" fmla="*/ 56092 h 246"/>
                  <a:gd name="T72" fmla="*/ 429 w 200"/>
                  <a:gd name="T73" fmla="*/ 51858 h 246"/>
                  <a:gd name="T74" fmla="*/ 429 w 200"/>
                  <a:gd name="T75" fmla="*/ 46038 h 246"/>
                  <a:gd name="T76" fmla="*/ 2143 w 200"/>
                  <a:gd name="T77" fmla="*/ 41275 h 246"/>
                  <a:gd name="T78" fmla="*/ 4286 w 200"/>
                  <a:gd name="T79" fmla="*/ 35983 h 246"/>
                  <a:gd name="T80" fmla="*/ 5572 w 200"/>
                  <a:gd name="T81" fmla="*/ 29633 h 24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00" h="246">
                    <a:moveTo>
                      <a:pt x="13" y="49"/>
                    </a:moveTo>
                    <a:lnTo>
                      <a:pt x="18" y="41"/>
                    </a:lnTo>
                    <a:lnTo>
                      <a:pt x="22" y="32"/>
                    </a:lnTo>
                    <a:lnTo>
                      <a:pt x="28" y="26"/>
                    </a:lnTo>
                    <a:lnTo>
                      <a:pt x="33" y="20"/>
                    </a:lnTo>
                    <a:lnTo>
                      <a:pt x="38" y="16"/>
                    </a:lnTo>
                    <a:lnTo>
                      <a:pt x="44" y="12"/>
                    </a:lnTo>
                    <a:lnTo>
                      <a:pt x="50" y="9"/>
                    </a:lnTo>
                    <a:lnTo>
                      <a:pt x="54" y="6"/>
                    </a:lnTo>
                    <a:lnTo>
                      <a:pt x="73" y="1"/>
                    </a:lnTo>
                    <a:lnTo>
                      <a:pt x="80" y="0"/>
                    </a:lnTo>
                    <a:lnTo>
                      <a:pt x="88" y="12"/>
                    </a:lnTo>
                    <a:lnTo>
                      <a:pt x="98" y="23"/>
                    </a:lnTo>
                    <a:lnTo>
                      <a:pt x="108" y="34"/>
                    </a:lnTo>
                    <a:lnTo>
                      <a:pt x="119" y="46"/>
                    </a:lnTo>
                    <a:lnTo>
                      <a:pt x="125" y="50"/>
                    </a:lnTo>
                    <a:lnTo>
                      <a:pt x="132" y="54"/>
                    </a:lnTo>
                    <a:lnTo>
                      <a:pt x="139" y="58"/>
                    </a:lnTo>
                    <a:lnTo>
                      <a:pt x="145" y="61"/>
                    </a:lnTo>
                    <a:lnTo>
                      <a:pt x="152" y="64"/>
                    </a:lnTo>
                    <a:lnTo>
                      <a:pt x="158" y="66"/>
                    </a:lnTo>
                    <a:lnTo>
                      <a:pt x="166" y="67"/>
                    </a:lnTo>
                    <a:lnTo>
                      <a:pt x="174" y="67"/>
                    </a:lnTo>
                    <a:lnTo>
                      <a:pt x="184" y="96"/>
                    </a:lnTo>
                    <a:lnTo>
                      <a:pt x="191" y="123"/>
                    </a:lnTo>
                    <a:lnTo>
                      <a:pt x="195" y="137"/>
                    </a:lnTo>
                    <a:lnTo>
                      <a:pt x="198" y="151"/>
                    </a:lnTo>
                    <a:lnTo>
                      <a:pt x="199" y="165"/>
                    </a:lnTo>
                    <a:lnTo>
                      <a:pt x="200" y="178"/>
                    </a:lnTo>
                    <a:lnTo>
                      <a:pt x="200" y="185"/>
                    </a:lnTo>
                    <a:lnTo>
                      <a:pt x="199" y="192"/>
                    </a:lnTo>
                    <a:lnTo>
                      <a:pt x="198" y="197"/>
                    </a:lnTo>
                    <a:lnTo>
                      <a:pt x="196" y="202"/>
                    </a:lnTo>
                    <a:lnTo>
                      <a:pt x="195" y="207"/>
                    </a:lnTo>
                    <a:lnTo>
                      <a:pt x="192" y="211"/>
                    </a:lnTo>
                    <a:lnTo>
                      <a:pt x="189" y="214"/>
                    </a:lnTo>
                    <a:lnTo>
                      <a:pt x="186" y="216"/>
                    </a:lnTo>
                    <a:lnTo>
                      <a:pt x="179" y="220"/>
                    </a:lnTo>
                    <a:lnTo>
                      <a:pt x="173" y="222"/>
                    </a:lnTo>
                    <a:lnTo>
                      <a:pt x="164" y="224"/>
                    </a:lnTo>
                    <a:lnTo>
                      <a:pt x="156" y="224"/>
                    </a:lnTo>
                    <a:lnTo>
                      <a:pt x="140" y="224"/>
                    </a:lnTo>
                    <a:lnTo>
                      <a:pt x="124" y="226"/>
                    </a:lnTo>
                    <a:lnTo>
                      <a:pt x="118" y="229"/>
                    </a:lnTo>
                    <a:lnTo>
                      <a:pt x="112" y="232"/>
                    </a:lnTo>
                    <a:lnTo>
                      <a:pt x="111" y="235"/>
                    </a:lnTo>
                    <a:lnTo>
                      <a:pt x="109" y="238"/>
                    </a:lnTo>
                    <a:lnTo>
                      <a:pt x="108" y="242"/>
                    </a:lnTo>
                    <a:lnTo>
                      <a:pt x="107" y="246"/>
                    </a:lnTo>
                    <a:lnTo>
                      <a:pt x="98" y="245"/>
                    </a:lnTo>
                    <a:lnTo>
                      <a:pt x="90" y="243"/>
                    </a:lnTo>
                    <a:lnTo>
                      <a:pt x="85" y="240"/>
                    </a:lnTo>
                    <a:lnTo>
                      <a:pt x="80" y="235"/>
                    </a:lnTo>
                    <a:lnTo>
                      <a:pt x="77" y="230"/>
                    </a:lnTo>
                    <a:lnTo>
                      <a:pt x="75" y="223"/>
                    </a:lnTo>
                    <a:lnTo>
                      <a:pt x="73" y="216"/>
                    </a:lnTo>
                    <a:lnTo>
                      <a:pt x="72" y="209"/>
                    </a:lnTo>
                    <a:lnTo>
                      <a:pt x="72" y="192"/>
                    </a:lnTo>
                    <a:lnTo>
                      <a:pt x="72" y="176"/>
                    </a:lnTo>
                    <a:lnTo>
                      <a:pt x="71" y="168"/>
                    </a:lnTo>
                    <a:lnTo>
                      <a:pt x="71" y="161"/>
                    </a:lnTo>
                    <a:lnTo>
                      <a:pt x="69" y="154"/>
                    </a:lnTo>
                    <a:lnTo>
                      <a:pt x="67" y="148"/>
                    </a:lnTo>
                    <a:lnTo>
                      <a:pt x="64" y="142"/>
                    </a:lnTo>
                    <a:lnTo>
                      <a:pt x="61" y="137"/>
                    </a:lnTo>
                    <a:lnTo>
                      <a:pt x="56" y="134"/>
                    </a:lnTo>
                    <a:lnTo>
                      <a:pt x="51" y="130"/>
                    </a:lnTo>
                    <a:lnTo>
                      <a:pt x="40" y="125"/>
                    </a:lnTo>
                    <a:lnTo>
                      <a:pt x="29" y="120"/>
                    </a:lnTo>
                    <a:lnTo>
                      <a:pt x="18" y="115"/>
                    </a:lnTo>
                    <a:lnTo>
                      <a:pt x="9" y="110"/>
                    </a:lnTo>
                    <a:lnTo>
                      <a:pt x="6" y="106"/>
                    </a:lnTo>
                    <a:lnTo>
                      <a:pt x="3" y="103"/>
                    </a:lnTo>
                    <a:lnTo>
                      <a:pt x="1" y="98"/>
                    </a:lnTo>
                    <a:lnTo>
                      <a:pt x="0" y="93"/>
                    </a:lnTo>
                    <a:lnTo>
                      <a:pt x="1" y="87"/>
                    </a:lnTo>
                    <a:lnTo>
                      <a:pt x="3" y="83"/>
                    </a:lnTo>
                    <a:lnTo>
                      <a:pt x="5" y="78"/>
                    </a:lnTo>
                    <a:lnTo>
                      <a:pt x="7" y="73"/>
                    </a:lnTo>
                    <a:lnTo>
                      <a:pt x="10" y="68"/>
                    </a:lnTo>
                    <a:lnTo>
                      <a:pt x="12" y="62"/>
                    </a:lnTo>
                    <a:lnTo>
                      <a:pt x="13" y="56"/>
                    </a:lnTo>
                    <a:lnTo>
                      <a:pt x="13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4" name="Freeform 281">
                <a:extLst>
                  <a:ext uri="{FF2B5EF4-FFF2-40B4-BE49-F238E27FC236}">
                    <a16:creationId xmlns:a16="http://schemas.microsoft.com/office/drawing/2014/main" id="{318B3BA8-398F-3E12-05AB-EE95C7E9548A}"/>
                  </a:ext>
                </a:extLst>
              </p:cNvPr>
              <p:cNvSpPr>
                <a:spLocks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4739531" y="3762970"/>
                <a:ext cx="63500" cy="119063"/>
              </a:xfrm>
              <a:custGeom>
                <a:avLst/>
                <a:gdLst>
                  <a:gd name="T0" fmla="*/ 18465 w 141"/>
                  <a:gd name="T1" fmla="*/ 119063 h 228"/>
                  <a:gd name="T2" fmla="*/ 16213 w 141"/>
                  <a:gd name="T3" fmla="*/ 114885 h 228"/>
                  <a:gd name="T4" fmla="*/ 13060 w 141"/>
                  <a:gd name="T5" fmla="*/ 108619 h 228"/>
                  <a:gd name="T6" fmla="*/ 9908 w 141"/>
                  <a:gd name="T7" fmla="*/ 101308 h 228"/>
                  <a:gd name="T8" fmla="*/ 7206 w 141"/>
                  <a:gd name="T9" fmla="*/ 92953 h 228"/>
                  <a:gd name="T10" fmla="*/ 4504 w 141"/>
                  <a:gd name="T11" fmla="*/ 85120 h 228"/>
                  <a:gd name="T12" fmla="*/ 2252 w 141"/>
                  <a:gd name="T13" fmla="*/ 77287 h 228"/>
                  <a:gd name="T14" fmla="*/ 901 w 141"/>
                  <a:gd name="T15" fmla="*/ 70498 h 228"/>
                  <a:gd name="T16" fmla="*/ 0 w 141"/>
                  <a:gd name="T17" fmla="*/ 64231 h 228"/>
                  <a:gd name="T18" fmla="*/ 901 w 141"/>
                  <a:gd name="T19" fmla="*/ 54309 h 228"/>
                  <a:gd name="T20" fmla="*/ 1801 w 141"/>
                  <a:gd name="T21" fmla="*/ 45432 h 228"/>
                  <a:gd name="T22" fmla="*/ 2702 w 141"/>
                  <a:gd name="T23" fmla="*/ 36554 h 228"/>
                  <a:gd name="T24" fmla="*/ 4053 w 141"/>
                  <a:gd name="T25" fmla="*/ 28721 h 228"/>
                  <a:gd name="T26" fmla="*/ 8106 w 141"/>
                  <a:gd name="T27" fmla="*/ 14622 h 228"/>
                  <a:gd name="T28" fmla="*/ 12610 w 141"/>
                  <a:gd name="T29" fmla="*/ 0 h 228"/>
                  <a:gd name="T30" fmla="*/ 20266 w 141"/>
                  <a:gd name="T31" fmla="*/ 8355 h 228"/>
                  <a:gd name="T32" fmla="*/ 27922 w 141"/>
                  <a:gd name="T33" fmla="*/ 14622 h 228"/>
                  <a:gd name="T34" fmla="*/ 34227 w 141"/>
                  <a:gd name="T35" fmla="*/ 19322 h 228"/>
                  <a:gd name="T36" fmla="*/ 40082 w 141"/>
                  <a:gd name="T37" fmla="*/ 25066 h 228"/>
                  <a:gd name="T38" fmla="*/ 42784 w 141"/>
                  <a:gd name="T39" fmla="*/ 28721 h 228"/>
                  <a:gd name="T40" fmla="*/ 45486 w 141"/>
                  <a:gd name="T41" fmla="*/ 32899 h 228"/>
                  <a:gd name="T42" fmla="*/ 48188 w 141"/>
                  <a:gd name="T43" fmla="*/ 38643 h 228"/>
                  <a:gd name="T44" fmla="*/ 51340 w 141"/>
                  <a:gd name="T45" fmla="*/ 44910 h 228"/>
                  <a:gd name="T46" fmla="*/ 54043 w 141"/>
                  <a:gd name="T47" fmla="*/ 52221 h 228"/>
                  <a:gd name="T48" fmla="*/ 57195 w 141"/>
                  <a:gd name="T49" fmla="*/ 61098 h 228"/>
                  <a:gd name="T50" fmla="*/ 59897 w 141"/>
                  <a:gd name="T51" fmla="*/ 72064 h 228"/>
                  <a:gd name="T52" fmla="*/ 63500 w 141"/>
                  <a:gd name="T53" fmla="*/ 84075 h 228"/>
                  <a:gd name="T54" fmla="*/ 63050 w 141"/>
                  <a:gd name="T55" fmla="*/ 88253 h 228"/>
                  <a:gd name="T56" fmla="*/ 62149 w 141"/>
                  <a:gd name="T57" fmla="*/ 92430 h 228"/>
                  <a:gd name="T58" fmla="*/ 60798 w 141"/>
                  <a:gd name="T59" fmla="*/ 97130 h 228"/>
                  <a:gd name="T60" fmla="*/ 58996 w 141"/>
                  <a:gd name="T61" fmla="*/ 100264 h 228"/>
                  <a:gd name="T62" fmla="*/ 57195 w 141"/>
                  <a:gd name="T63" fmla="*/ 103919 h 228"/>
                  <a:gd name="T64" fmla="*/ 54493 w 141"/>
                  <a:gd name="T65" fmla="*/ 106530 h 228"/>
                  <a:gd name="T66" fmla="*/ 51791 w 141"/>
                  <a:gd name="T67" fmla="*/ 109141 h 228"/>
                  <a:gd name="T68" fmla="*/ 48638 w 141"/>
                  <a:gd name="T69" fmla="*/ 111230 h 228"/>
                  <a:gd name="T70" fmla="*/ 45035 w 141"/>
                  <a:gd name="T71" fmla="*/ 113319 h 228"/>
                  <a:gd name="T72" fmla="*/ 41883 w 141"/>
                  <a:gd name="T73" fmla="*/ 114885 h 228"/>
                  <a:gd name="T74" fmla="*/ 38280 w 141"/>
                  <a:gd name="T75" fmla="*/ 116452 h 228"/>
                  <a:gd name="T76" fmla="*/ 34227 w 141"/>
                  <a:gd name="T77" fmla="*/ 117496 h 228"/>
                  <a:gd name="T78" fmla="*/ 26571 w 141"/>
                  <a:gd name="T79" fmla="*/ 118541 h 228"/>
                  <a:gd name="T80" fmla="*/ 18465 w 141"/>
                  <a:gd name="T81" fmla="*/ 119063 h 22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41" h="228">
                    <a:moveTo>
                      <a:pt x="41" y="228"/>
                    </a:moveTo>
                    <a:lnTo>
                      <a:pt x="36" y="220"/>
                    </a:lnTo>
                    <a:lnTo>
                      <a:pt x="29" y="208"/>
                    </a:lnTo>
                    <a:lnTo>
                      <a:pt x="22" y="194"/>
                    </a:lnTo>
                    <a:lnTo>
                      <a:pt x="16" y="178"/>
                    </a:lnTo>
                    <a:lnTo>
                      <a:pt x="10" y="163"/>
                    </a:lnTo>
                    <a:lnTo>
                      <a:pt x="5" y="148"/>
                    </a:lnTo>
                    <a:lnTo>
                      <a:pt x="2" y="135"/>
                    </a:lnTo>
                    <a:lnTo>
                      <a:pt x="0" y="123"/>
                    </a:lnTo>
                    <a:lnTo>
                      <a:pt x="2" y="104"/>
                    </a:lnTo>
                    <a:lnTo>
                      <a:pt x="4" y="87"/>
                    </a:lnTo>
                    <a:lnTo>
                      <a:pt x="6" y="70"/>
                    </a:lnTo>
                    <a:lnTo>
                      <a:pt x="9" y="55"/>
                    </a:lnTo>
                    <a:lnTo>
                      <a:pt x="18" y="28"/>
                    </a:lnTo>
                    <a:lnTo>
                      <a:pt x="28" y="0"/>
                    </a:lnTo>
                    <a:lnTo>
                      <a:pt x="45" y="16"/>
                    </a:lnTo>
                    <a:lnTo>
                      <a:pt x="62" y="28"/>
                    </a:lnTo>
                    <a:lnTo>
                      <a:pt x="76" y="37"/>
                    </a:lnTo>
                    <a:lnTo>
                      <a:pt x="89" y="48"/>
                    </a:lnTo>
                    <a:lnTo>
                      <a:pt x="95" y="55"/>
                    </a:lnTo>
                    <a:lnTo>
                      <a:pt x="101" y="63"/>
                    </a:lnTo>
                    <a:lnTo>
                      <a:pt x="107" y="74"/>
                    </a:lnTo>
                    <a:lnTo>
                      <a:pt x="114" y="86"/>
                    </a:lnTo>
                    <a:lnTo>
                      <a:pt x="120" y="100"/>
                    </a:lnTo>
                    <a:lnTo>
                      <a:pt x="127" y="117"/>
                    </a:lnTo>
                    <a:lnTo>
                      <a:pt x="133" y="138"/>
                    </a:lnTo>
                    <a:lnTo>
                      <a:pt x="141" y="161"/>
                    </a:lnTo>
                    <a:lnTo>
                      <a:pt x="140" y="169"/>
                    </a:lnTo>
                    <a:lnTo>
                      <a:pt x="138" y="177"/>
                    </a:lnTo>
                    <a:lnTo>
                      <a:pt x="135" y="186"/>
                    </a:lnTo>
                    <a:lnTo>
                      <a:pt x="131" y="192"/>
                    </a:lnTo>
                    <a:lnTo>
                      <a:pt x="127" y="199"/>
                    </a:lnTo>
                    <a:lnTo>
                      <a:pt x="121" y="204"/>
                    </a:lnTo>
                    <a:lnTo>
                      <a:pt x="115" y="209"/>
                    </a:lnTo>
                    <a:lnTo>
                      <a:pt x="108" y="213"/>
                    </a:lnTo>
                    <a:lnTo>
                      <a:pt x="100" y="217"/>
                    </a:lnTo>
                    <a:lnTo>
                      <a:pt x="93" y="220"/>
                    </a:lnTo>
                    <a:lnTo>
                      <a:pt x="85" y="223"/>
                    </a:lnTo>
                    <a:lnTo>
                      <a:pt x="76" y="225"/>
                    </a:lnTo>
                    <a:lnTo>
                      <a:pt x="59" y="227"/>
                    </a:lnTo>
                    <a:lnTo>
                      <a:pt x="41" y="22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85" name="Group 282">
                <a:extLst>
                  <a:ext uri="{FF2B5EF4-FFF2-40B4-BE49-F238E27FC236}">
                    <a16:creationId xmlns:a16="http://schemas.microsoft.com/office/drawing/2014/main" id="{877572A3-4376-D87C-2449-91B51221A9C7}"/>
                  </a:ext>
                </a:extLst>
              </p:cNvPr>
              <p:cNvGrpSpPr>
                <a:grpSpLocks/>
              </p:cNvGrpSpPr>
              <p:nvPr>
                <p:custDataLst>
                  <p:tags r:id="rId66"/>
                </p:custDataLst>
              </p:nvPr>
            </p:nvGrpSpPr>
            <p:grpSpPr bwMode="auto">
              <a:xfrm>
                <a:off x="5679331" y="3474045"/>
                <a:ext cx="233362" cy="439738"/>
                <a:chOff x="5062" y="2295"/>
                <a:chExt cx="177" cy="279"/>
              </a:xfrm>
            </p:grpSpPr>
            <p:sp>
              <p:nvSpPr>
                <p:cNvPr id="189" name="Freeform 283">
                  <a:extLst>
                    <a:ext uri="{FF2B5EF4-FFF2-40B4-BE49-F238E27FC236}">
                      <a16:creationId xmlns:a16="http://schemas.microsoft.com/office/drawing/2014/main" id="{C6F53EA2-6DC5-C583-8AD9-153B1F101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" y="2449"/>
                  <a:ext cx="19" cy="37"/>
                </a:xfrm>
                <a:custGeom>
                  <a:avLst/>
                  <a:gdLst>
                    <a:gd name="T0" fmla="*/ 12 w 60"/>
                    <a:gd name="T1" fmla="*/ 37 h 110"/>
                    <a:gd name="T2" fmla="*/ 13 w 60"/>
                    <a:gd name="T3" fmla="*/ 37 h 110"/>
                    <a:gd name="T4" fmla="*/ 15 w 60"/>
                    <a:gd name="T5" fmla="*/ 36 h 110"/>
                    <a:gd name="T6" fmla="*/ 16 w 60"/>
                    <a:gd name="T7" fmla="*/ 34 h 110"/>
                    <a:gd name="T8" fmla="*/ 16 w 60"/>
                    <a:gd name="T9" fmla="*/ 32 h 110"/>
                    <a:gd name="T10" fmla="*/ 17 w 60"/>
                    <a:gd name="T11" fmla="*/ 30 h 110"/>
                    <a:gd name="T12" fmla="*/ 18 w 60"/>
                    <a:gd name="T13" fmla="*/ 28 h 110"/>
                    <a:gd name="T14" fmla="*/ 19 w 60"/>
                    <a:gd name="T15" fmla="*/ 26 h 110"/>
                    <a:gd name="T16" fmla="*/ 19 w 60"/>
                    <a:gd name="T17" fmla="*/ 25 h 110"/>
                    <a:gd name="T18" fmla="*/ 19 w 60"/>
                    <a:gd name="T19" fmla="*/ 20 h 110"/>
                    <a:gd name="T20" fmla="*/ 18 w 60"/>
                    <a:gd name="T21" fmla="*/ 16 h 110"/>
                    <a:gd name="T22" fmla="*/ 18 w 60"/>
                    <a:gd name="T23" fmla="*/ 13 h 110"/>
                    <a:gd name="T24" fmla="*/ 17 w 60"/>
                    <a:gd name="T25" fmla="*/ 10 h 110"/>
                    <a:gd name="T26" fmla="*/ 16 w 60"/>
                    <a:gd name="T27" fmla="*/ 7 h 110"/>
                    <a:gd name="T28" fmla="*/ 15 w 60"/>
                    <a:gd name="T29" fmla="*/ 4 h 110"/>
                    <a:gd name="T30" fmla="*/ 14 w 60"/>
                    <a:gd name="T31" fmla="*/ 2 h 110"/>
                    <a:gd name="T32" fmla="*/ 12 w 60"/>
                    <a:gd name="T33" fmla="*/ 0 h 110"/>
                    <a:gd name="T34" fmla="*/ 11 w 60"/>
                    <a:gd name="T35" fmla="*/ 1 h 110"/>
                    <a:gd name="T36" fmla="*/ 10 w 60"/>
                    <a:gd name="T37" fmla="*/ 3 h 110"/>
                    <a:gd name="T38" fmla="*/ 9 w 60"/>
                    <a:gd name="T39" fmla="*/ 4 h 110"/>
                    <a:gd name="T40" fmla="*/ 8 w 60"/>
                    <a:gd name="T41" fmla="*/ 6 h 110"/>
                    <a:gd name="T42" fmla="*/ 6 w 60"/>
                    <a:gd name="T43" fmla="*/ 10 h 110"/>
                    <a:gd name="T44" fmla="*/ 5 w 60"/>
                    <a:gd name="T45" fmla="*/ 13 h 110"/>
                    <a:gd name="T46" fmla="*/ 3 w 60"/>
                    <a:gd name="T47" fmla="*/ 17 h 110"/>
                    <a:gd name="T48" fmla="*/ 2 w 60"/>
                    <a:gd name="T49" fmla="*/ 21 h 110"/>
                    <a:gd name="T50" fmla="*/ 2 w 60"/>
                    <a:gd name="T51" fmla="*/ 22 h 110"/>
                    <a:gd name="T52" fmla="*/ 1 w 60"/>
                    <a:gd name="T53" fmla="*/ 23 h 110"/>
                    <a:gd name="T54" fmla="*/ 1 w 60"/>
                    <a:gd name="T55" fmla="*/ 24 h 110"/>
                    <a:gd name="T56" fmla="*/ 0 w 60"/>
                    <a:gd name="T57" fmla="*/ 25 h 110"/>
                    <a:gd name="T58" fmla="*/ 0 w 60"/>
                    <a:gd name="T59" fmla="*/ 26 h 110"/>
                    <a:gd name="T60" fmla="*/ 1 w 60"/>
                    <a:gd name="T61" fmla="*/ 28 h 110"/>
                    <a:gd name="T62" fmla="*/ 2 w 60"/>
                    <a:gd name="T63" fmla="*/ 30 h 110"/>
                    <a:gd name="T64" fmla="*/ 4 w 60"/>
                    <a:gd name="T65" fmla="*/ 32 h 110"/>
                    <a:gd name="T66" fmla="*/ 6 w 60"/>
                    <a:gd name="T67" fmla="*/ 34 h 110"/>
                    <a:gd name="T68" fmla="*/ 8 w 60"/>
                    <a:gd name="T69" fmla="*/ 36 h 110"/>
                    <a:gd name="T70" fmla="*/ 10 w 60"/>
                    <a:gd name="T71" fmla="*/ 37 h 110"/>
                    <a:gd name="T72" fmla="*/ 12 w 60"/>
                    <a:gd name="T73" fmla="*/ 37 h 110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0" t="0" r="r" b="b"/>
                  <a:pathLst>
                    <a:path w="60" h="110">
                      <a:moveTo>
                        <a:pt x="39" y="110"/>
                      </a:moveTo>
                      <a:lnTo>
                        <a:pt x="42" y="109"/>
                      </a:lnTo>
                      <a:lnTo>
                        <a:pt x="46" y="106"/>
                      </a:lnTo>
                      <a:lnTo>
                        <a:pt x="49" y="101"/>
                      </a:lnTo>
                      <a:lnTo>
                        <a:pt x="52" y="96"/>
                      </a:lnTo>
                      <a:lnTo>
                        <a:pt x="54" y="90"/>
                      </a:lnTo>
                      <a:lnTo>
                        <a:pt x="57" y="84"/>
                      </a:lnTo>
                      <a:lnTo>
                        <a:pt x="59" y="78"/>
                      </a:lnTo>
                      <a:lnTo>
                        <a:pt x="60" y="73"/>
                      </a:lnTo>
                      <a:lnTo>
                        <a:pt x="59" y="60"/>
                      </a:lnTo>
                      <a:lnTo>
                        <a:pt x="58" y="48"/>
                      </a:lnTo>
                      <a:lnTo>
                        <a:pt x="57" y="38"/>
                      </a:lnTo>
                      <a:lnTo>
                        <a:pt x="54" y="29"/>
                      </a:lnTo>
                      <a:lnTo>
                        <a:pt x="51" y="21"/>
                      </a:lnTo>
                      <a:lnTo>
                        <a:pt x="48" y="13"/>
                      </a:lnTo>
                      <a:lnTo>
                        <a:pt x="45" y="6"/>
                      </a:lnTo>
                      <a:lnTo>
                        <a:pt x="39" y="0"/>
                      </a:lnTo>
                      <a:lnTo>
                        <a:pt x="35" y="3"/>
                      </a:lnTo>
                      <a:lnTo>
                        <a:pt x="30" y="8"/>
                      </a:lnTo>
                      <a:lnTo>
                        <a:pt x="27" y="13"/>
                      </a:lnTo>
                      <a:lnTo>
                        <a:pt x="24" y="18"/>
                      </a:lnTo>
                      <a:lnTo>
                        <a:pt x="18" y="29"/>
                      </a:lnTo>
                      <a:lnTo>
                        <a:pt x="15" y="40"/>
                      </a:lnTo>
                      <a:lnTo>
                        <a:pt x="10" y="51"/>
                      </a:lnTo>
                      <a:lnTo>
                        <a:pt x="7" y="62"/>
                      </a:lnTo>
                      <a:lnTo>
                        <a:pt x="6" y="66"/>
                      </a:lnTo>
                      <a:lnTo>
                        <a:pt x="4" y="69"/>
                      </a:lnTo>
                      <a:lnTo>
                        <a:pt x="2" y="72"/>
                      </a:lnTo>
                      <a:lnTo>
                        <a:pt x="0" y="73"/>
                      </a:lnTo>
                      <a:lnTo>
                        <a:pt x="1" y="78"/>
                      </a:lnTo>
                      <a:lnTo>
                        <a:pt x="3" y="84"/>
                      </a:lnTo>
                      <a:lnTo>
                        <a:pt x="7" y="90"/>
                      </a:lnTo>
                      <a:lnTo>
                        <a:pt x="12" y="96"/>
                      </a:lnTo>
                      <a:lnTo>
                        <a:pt x="18" y="101"/>
                      </a:lnTo>
                      <a:lnTo>
                        <a:pt x="25" y="106"/>
                      </a:lnTo>
                      <a:lnTo>
                        <a:pt x="32" y="109"/>
                      </a:lnTo>
                      <a:lnTo>
                        <a:pt x="39" y="11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0" name="Freeform 284">
                  <a:extLst>
                    <a:ext uri="{FF2B5EF4-FFF2-40B4-BE49-F238E27FC236}">
                      <a16:creationId xmlns:a16="http://schemas.microsoft.com/office/drawing/2014/main" id="{6F537E9F-B2ED-4513-A6B8-806E880C50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9" y="2422"/>
                  <a:ext cx="24" cy="25"/>
                </a:xfrm>
                <a:custGeom>
                  <a:avLst/>
                  <a:gdLst>
                    <a:gd name="T0" fmla="*/ 0 w 72"/>
                    <a:gd name="T1" fmla="*/ 4 h 75"/>
                    <a:gd name="T2" fmla="*/ 3 w 72"/>
                    <a:gd name="T3" fmla="*/ 6 h 75"/>
                    <a:gd name="T4" fmla="*/ 5 w 72"/>
                    <a:gd name="T5" fmla="*/ 8 h 75"/>
                    <a:gd name="T6" fmla="*/ 8 w 72"/>
                    <a:gd name="T7" fmla="*/ 11 h 75"/>
                    <a:gd name="T8" fmla="*/ 10 w 72"/>
                    <a:gd name="T9" fmla="*/ 13 h 75"/>
                    <a:gd name="T10" fmla="*/ 12 w 72"/>
                    <a:gd name="T11" fmla="*/ 16 h 75"/>
                    <a:gd name="T12" fmla="*/ 14 w 72"/>
                    <a:gd name="T13" fmla="*/ 19 h 75"/>
                    <a:gd name="T14" fmla="*/ 15 w 72"/>
                    <a:gd name="T15" fmla="*/ 22 h 75"/>
                    <a:gd name="T16" fmla="*/ 15 w 72"/>
                    <a:gd name="T17" fmla="*/ 25 h 75"/>
                    <a:gd name="T18" fmla="*/ 24 w 72"/>
                    <a:gd name="T19" fmla="*/ 25 h 75"/>
                    <a:gd name="T20" fmla="*/ 22 w 72"/>
                    <a:gd name="T21" fmla="*/ 17 h 75"/>
                    <a:gd name="T22" fmla="*/ 20 w 72"/>
                    <a:gd name="T23" fmla="*/ 11 h 75"/>
                    <a:gd name="T24" fmla="*/ 20 w 72"/>
                    <a:gd name="T25" fmla="*/ 9 h 75"/>
                    <a:gd name="T26" fmla="*/ 21 w 72"/>
                    <a:gd name="T27" fmla="*/ 6 h 75"/>
                    <a:gd name="T28" fmla="*/ 22 w 72"/>
                    <a:gd name="T29" fmla="*/ 4 h 75"/>
                    <a:gd name="T30" fmla="*/ 24 w 72"/>
                    <a:gd name="T31" fmla="*/ 0 h 75"/>
                    <a:gd name="T32" fmla="*/ 17 w 72"/>
                    <a:gd name="T33" fmla="*/ 0 h 75"/>
                    <a:gd name="T34" fmla="*/ 11 w 72"/>
                    <a:gd name="T35" fmla="*/ 0 h 75"/>
                    <a:gd name="T36" fmla="*/ 7 w 72"/>
                    <a:gd name="T37" fmla="*/ 0 h 75"/>
                    <a:gd name="T38" fmla="*/ 4 w 72"/>
                    <a:gd name="T39" fmla="*/ 1 h 75"/>
                    <a:gd name="T40" fmla="*/ 3 w 72"/>
                    <a:gd name="T41" fmla="*/ 2 h 75"/>
                    <a:gd name="T42" fmla="*/ 2 w 72"/>
                    <a:gd name="T43" fmla="*/ 2 h 75"/>
                    <a:gd name="T44" fmla="*/ 1 w 72"/>
                    <a:gd name="T45" fmla="*/ 3 h 75"/>
                    <a:gd name="T46" fmla="*/ 0 w 72"/>
                    <a:gd name="T47" fmla="*/ 4 h 7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2" h="75">
                      <a:moveTo>
                        <a:pt x="0" y="13"/>
                      </a:moveTo>
                      <a:lnTo>
                        <a:pt x="8" y="18"/>
                      </a:lnTo>
                      <a:lnTo>
                        <a:pt x="15" y="25"/>
                      </a:lnTo>
                      <a:lnTo>
                        <a:pt x="23" y="32"/>
                      </a:lnTo>
                      <a:lnTo>
                        <a:pt x="31" y="40"/>
                      </a:lnTo>
                      <a:lnTo>
                        <a:pt x="37" y="48"/>
                      </a:lnTo>
                      <a:lnTo>
                        <a:pt x="42" y="57"/>
                      </a:lnTo>
                      <a:lnTo>
                        <a:pt x="45" y="65"/>
                      </a:lnTo>
                      <a:lnTo>
                        <a:pt x="46" y="75"/>
                      </a:lnTo>
                      <a:lnTo>
                        <a:pt x="72" y="75"/>
                      </a:lnTo>
                      <a:lnTo>
                        <a:pt x="65" y="50"/>
                      </a:lnTo>
                      <a:lnTo>
                        <a:pt x="60" y="34"/>
                      </a:lnTo>
                      <a:lnTo>
                        <a:pt x="60" y="27"/>
                      </a:lnTo>
                      <a:lnTo>
                        <a:pt x="63" y="19"/>
                      </a:lnTo>
                      <a:lnTo>
                        <a:pt x="67" y="11"/>
                      </a:lnTo>
                      <a:lnTo>
                        <a:pt x="72" y="1"/>
                      </a:lnTo>
                      <a:lnTo>
                        <a:pt x="52" y="0"/>
                      </a:lnTo>
                      <a:lnTo>
                        <a:pt x="32" y="0"/>
                      </a:lnTo>
                      <a:lnTo>
                        <a:pt x="22" y="1"/>
                      </a:lnTo>
                      <a:lnTo>
                        <a:pt x="13" y="3"/>
                      </a:lnTo>
                      <a:lnTo>
                        <a:pt x="9" y="5"/>
                      </a:lnTo>
                      <a:lnTo>
                        <a:pt x="6" y="7"/>
                      </a:lnTo>
                      <a:lnTo>
                        <a:pt x="2" y="10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1" name="Freeform 285">
                  <a:extLst>
                    <a:ext uri="{FF2B5EF4-FFF2-40B4-BE49-F238E27FC236}">
                      <a16:creationId xmlns:a16="http://schemas.microsoft.com/office/drawing/2014/main" id="{7B709CB3-2D6E-29F1-4471-36D0B77D3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0" y="2389"/>
                  <a:ext cx="5" cy="16"/>
                </a:xfrm>
                <a:custGeom>
                  <a:avLst/>
                  <a:gdLst>
                    <a:gd name="T0" fmla="*/ 5 w 15"/>
                    <a:gd name="T1" fmla="*/ 16 h 49"/>
                    <a:gd name="T2" fmla="*/ 5 w 15"/>
                    <a:gd name="T3" fmla="*/ 11 h 49"/>
                    <a:gd name="T4" fmla="*/ 5 w 15"/>
                    <a:gd name="T5" fmla="*/ 6 h 49"/>
                    <a:gd name="T6" fmla="*/ 5 w 15"/>
                    <a:gd name="T7" fmla="*/ 4 h 49"/>
                    <a:gd name="T8" fmla="*/ 4 w 15"/>
                    <a:gd name="T9" fmla="*/ 2 h 49"/>
                    <a:gd name="T10" fmla="*/ 4 w 15"/>
                    <a:gd name="T11" fmla="*/ 1 h 49"/>
                    <a:gd name="T12" fmla="*/ 3 w 15"/>
                    <a:gd name="T13" fmla="*/ 0 h 49"/>
                    <a:gd name="T14" fmla="*/ 1 w 15"/>
                    <a:gd name="T15" fmla="*/ 2 h 49"/>
                    <a:gd name="T16" fmla="*/ 1 w 15"/>
                    <a:gd name="T17" fmla="*/ 5 h 49"/>
                    <a:gd name="T18" fmla="*/ 0 w 15"/>
                    <a:gd name="T19" fmla="*/ 8 h 49"/>
                    <a:gd name="T20" fmla="*/ 0 w 15"/>
                    <a:gd name="T21" fmla="*/ 10 h 49"/>
                    <a:gd name="T22" fmla="*/ 0 w 15"/>
                    <a:gd name="T23" fmla="*/ 12 h 49"/>
                    <a:gd name="T24" fmla="*/ 1 w 15"/>
                    <a:gd name="T25" fmla="*/ 14 h 49"/>
                    <a:gd name="T26" fmla="*/ 2 w 15"/>
                    <a:gd name="T27" fmla="*/ 14 h 49"/>
                    <a:gd name="T28" fmla="*/ 3 w 15"/>
                    <a:gd name="T29" fmla="*/ 15 h 49"/>
                    <a:gd name="T30" fmla="*/ 4 w 15"/>
                    <a:gd name="T31" fmla="*/ 16 h 49"/>
                    <a:gd name="T32" fmla="*/ 5 w 15"/>
                    <a:gd name="T33" fmla="*/ 16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5" h="49">
                      <a:moveTo>
                        <a:pt x="15" y="49"/>
                      </a:moveTo>
                      <a:lnTo>
                        <a:pt x="15" y="33"/>
                      </a:lnTo>
                      <a:lnTo>
                        <a:pt x="15" y="19"/>
                      </a:lnTo>
                      <a:lnTo>
                        <a:pt x="14" y="13"/>
                      </a:lnTo>
                      <a:lnTo>
                        <a:pt x="13" y="7"/>
                      </a:lnTo>
                      <a:lnTo>
                        <a:pt x="11" y="3"/>
                      </a:lnTo>
                      <a:lnTo>
                        <a:pt x="9" y="0"/>
                      </a:lnTo>
                      <a:lnTo>
                        <a:pt x="4" y="7"/>
                      </a:lnTo>
                      <a:lnTo>
                        <a:pt x="2" y="15"/>
                      </a:lnTo>
                      <a:lnTo>
                        <a:pt x="0" y="23"/>
                      </a:lnTo>
                      <a:lnTo>
                        <a:pt x="0" y="30"/>
                      </a:lnTo>
                      <a:lnTo>
                        <a:pt x="1" y="36"/>
                      </a:lnTo>
                      <a:lnTo>
                        <a:pt x="4" y="42"/>
                      </a:lnTo>
                      <a:lnTo>
                        <a:pt x="7" y="44"/>
                      </a:lnTo>
                      <a:lnTo>
                        <a:pt x="9" y="46"/>
                      </a:lnTo>
                      <a:lnTo>
                        <a:pt x="12" y="48"/>
                      </a:lnTo>
                      <a:lnTo>
                        <a:pt x="15" y="49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2" name="Freeform 286">
                  <a:extLst>
                    <a:ext uri="{FF2B5EF4-FFF2-40B4-BE49-F238E27FC236}">
                      <a16:creationId xmlns:a16="http://schemas.microsoft.com/office/drawing/2014/main" id="{D199988F-12BC-3401-7617-8BDA34361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9" y="2387"/>
                  <a:ext cx="15" cy="13"/>
                </a:xfrm>
                <a:custGeom>
                  <a:avLst/>
                  <a:gdLst>
                    <a:gd name="T0" fmla="*/ 6 w 47"/>
                    <a:gd name="T1" fmla="*/ 2 h 40"/>
                    <a:gd name="T2" fmla="*/ 0 w 47"/>
                    <a:gd name="T3" fmla="*/ 12 h 40"/>
                    <a:gd name="T4" fmla="*/ 2 w 47"/>
                    <a:gd name="T5" fmla="*/ 13 h 40"/>
                    <a:gd name="T6" fmla="*/ 4 w 47"/>
                    <a:gd name="T7" fmla="*/ 13 h 40"/>
                    <a:gd name="T8" fmla="*/ 6 w 47"/>
                    <a:gd name="T9" fmla="*/ 13 h 40"/>
                    <a:gd name="T10" fmla="*/ 8 w 47"/>
                    <a:gd name="T11" fmla="*/ 12 h 40"/>
                    <a:gd name="T12" fmla="*/ 10 w 47"/>
                    <a:gd name="T13" fmla="*/ 12 h 40"/>
                    <a:gd name="T14" fmla="*/ 12 w 47"/>
                    <a:gd name="T15" fmla="*/ 11 h 40"/>
                    <a:gd name="T16" fmla="*/ 14 w 47"/>
                    <a:gd name="T17" fmla="*/ 10 h 40"/>
                    <a:gd name="T18" fmla="*/ 15 w 47"/>
                    <a:gd name="T19" fmla="*/ 8 h 40"/>
                    <a:gd name="T20" fmla="*/ 15 w 47"/>
                    <a:gd name="T21" fmla="*/ 0 h 40"/>
                    <a:gd name="T22" fmla="*/ 13 w 47"/>
                    <a:gd name="T23" fmla="*/ 0 h 40"/>
                    <a:gd name="T24" fmla="*/ 11 w 47"/>
                    <a:gd name="T25" fmla="*/ 0 h 40"/>
                    <a:gd name="T26" fmla="*/ 8 w 47"/>
                    <a:gd name="T27" fmla="*/ 1 h 40"/>
                    <a:gd name="T28" fmla="*/ 6 w 47"/>
                    <a:gd name="T29" fmla="*/ 2 h 4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40">
                      <a:moveTo>
                        <a:pt x="20" y="6"/>
                      </a:moveTo>
                      <a:lnTo>
                        <a:pt x="0" y="37"/>
                      </a:lnTo>
                      <a:lnTo>
                        <a:pt x="6" y="39"/>
                      </a:lnTo>
                      <a:lnTo>
                        <a:pt x="12" y="40"/>
                      </a:lnTo>
                      <a:lnTo>
                        <a:pt x="19" y="39"/>
                      </a:lnTo>
                      <a:lnTo>
                        <a:pt x="26" y="38"/>
                      </a:lnTo>
                      <a:lnTo>
                        <a:pt x="32" y="36"/>
                      </a:lnTo>
                      <a:lnTo>
                        <a:pt x="39" y="33"/>
                      </a:lnTo>
                      <a:lnTo>
                        <a:pt x="43" y="30"/>
                      </a:lnTo>
                      <a:lnTo>
                        <a:pt x="47" y="25"/>
                      </a:lnTo>
                      <a:lnTo>
                        <a:pt x="47" y="0"/>
                      </a:ln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26" y="3"/>
                      </a:lnTo>
                      <a:lnTo>
                        <a:pt x="2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3" name="Freeform 287">
                  <a:extLst>
                    <a:ext uri="{FF2B5EF4-FFF2-40B4-BE49-F238E27FC236}">
                      <a16:creationId xmlns:a16="http://schemas.microsoft.com/office/drawing/2014/main" id="{98A3AEF0-FABA-1347-9701-11A59E541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4" y="2465"/>
                  <a:ext cx="13" cy="10"/>
                </a:xfrm>
                <a:custGeom>
                  <a:avLst/>
                  <a:gdLst>
                    <a:gd name="T0" fmla="*/ 0 w 39"/>
                    <a:gd name="T1" fmla="*/ 0 h 31"/>
                    <a:gd name="T2" fmla="*/ 1 w 39"/>
                    <a:gd name="T3" fmla="*/ 3 h 31"/>
                    <a:gd name="T4" fmla="*/ 2 w 39"/>
                    <a:gd name="T5" fmla="*/ 4 h 31"/>
                    <a:gd name="T6" fmla="*/ 4 w 39"/>
                    <a:gd name="T7" fmla="*/ 6 h 31"/>
                    <a:gd name="T8" fmla="*/ 6 w 39"/>
                    <a:gd name="T9" fmla="*/ 7 h 31"/>
                    <a:gd name="T10" fmla="*/ 8 w 39"/>
                    <a:gd name="T11" fmla="*/ 8 h 31"/>
                    <a:gd name="T12" fmla="*/ 9 w 39"/>
                    <a:gd name="T13" fmla="*/ 9 h 31"/>
                    <a:gd name="T14" fmla="*/ 11 w 39"/>
                    <a:gd name="T15" fmla="*/ 10 h 31"/>
                    <a:gd name="T16" fmla="*/ 13 w 39"/>
                    <a:gd name="T17" fmla="*/ 10 h 31"/>
                    <a:gd name="T18" fmla="*/ 11 w 39"/>
                    <a:gd name="T19" fmla="*/ 7 h 31"/>
                    <a:gd name="T20" fmla="*/ 8 w 39"/>
                    <a:gd name="T21" fmla="*/ 5 h 31"/>
                    <a:gd name="T22" fmla="*/ 5 w 39"/>
                    <a:gd name="T23" fmla="*/ 2 h 31"/>
                    <a:gd name="T24" fmla="*/ 2 w 39"/>
                    <a:gd name="T25" fmla="*/ 0 h 3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" h="31">
                      <a:moveTo>
                        <a:pt x="0" y="0"/>
                      </a:moveTo>
                      <a:lnTo>
                        <a:pt x="3" y="8"/>
                      </a:lnTo>
                      <a:lnTo>
                        <a:pt x="6" y="13"/>
                      </a:lnTo>
                      <a:lnTo>
                        <a:pt x="12" y="19"/>
                      </a:lnTo>
                      <a:lnTo>
                        <a:pt x="17" y="23"/>
                      </a:lnTo>
                      <a:lnTo>
                        <a:pt x="23" y="26"/>
                      </a:lnTo>
                      <a:lnTo>
                        <a:pt x="28" y="29"/>
                      </a:lnTo>
                      <a:lnTo>
                        <a:pt x="34" y="31"/>
                      </a:lnTo>
                      <a:lnTo>
                        <a:pt x="39" y="31"/>
                      </a:lnTo>
                      <a:lnTo>
                        <a:pt x="33" y="22"/>
                      </a:lnTo>
                      <a:lnTo>
                        <a:pt x="25" y="14"/>
                      </a:lnTo>
                      <a:lnTo>
                        <a:pt x="16" y="7"/>
                      </a:lnTo>
                      <a:lnTo>
                        <a:pt x="6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4" name="Freeform 288">
                  <a:extLst>
                    <a:ext uri="{FF2B5EF4-FFF2-40B4-BE49-F238E27FC236}">
                      <a16:creationId xmlns:a16="http://schemas.microsoft.com/office/drawing/2014/main" id="{420064C5-895C-5707-6515-7F6E9FAFF4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2" y="2410"/>
                  <a:ext cx="10" cy="6"/>
                </a:xfrm>
                <a:custGeom>
                  <a:avLst/>
                  <a:gdLst>
                    <a:gd name="T0" fmla="*/ 0 w 34"/>
                    <a:gd name="T1" fmla="*/ 0 h 19"/>
                    <a:gd name="T2" fmla="*/ 10 w 34"/>
                    <a:gd name="T3" fmla="*/ 6 h 19"/>
                    <a:gd name="T4" fmla="*/ 10 w 34"/>
                    <a:gd name="T5" fmla="*/ 0 h 19"/>
                    <a:gd name="T6" fmla="*/ 7 w 34"/>
                    <a:gd name="T7" fmla="*/ 0 h 19"/>
                    <a:gd name="T8" fmla="*/ 4 w 34"/>
                    <a:gd name="T9" fmla="*/ 0 h 19"/>
                    <a:gd name="T10" fmla="*/ 2 w 34"/>
                    <a:gd name="T11" fmla="*/ 0 h 19"/>
                    <a:gd name="T12" fmla="*/ 0 w 34"/>
                    <a:gd name="T13" fmla="*/ 0 h 1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9">
                      <a:moveTo>
                        <a:pt x="0" y="0"/>
                      </a:moveTo>
                      <a:lnTo>
                        <a:pt x="34" y="19"/>
                      </a:lnTo>
                      <a:lnTo>
                        <a:pt x="34" y="0"/>
                      </a:lnTo>
                      <a:lnTo>
                        <a:pt x="24" y="0"/>
                      </a:lnTo>
                      <a:lnTo>
                        <a:pt x="14" y="0"/>
                      </a:lnTo>
                      <a:lnTo>
                        <a:pt x="7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5" name="Freeform 289">
                  <a:extLst>
                    <a:ext uri="{FF2B5EF4-FFF2-40B4-BE49-F238E27FC236}">
                      <a16:creationId xmlns:a16="http://schemas.microsoft.com/office/drawing/2014/main" id="{8416CFF1-F622-869F-C9F9-39FD0D546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0" y="2471"/>
                  <a:ext cx="6" cy="4"/>
                </a:xfrm>
                <a:custGeom>
                  <a:avLst/>
                  <a:gdLst>
                    <a:gd name="T0" fmla="*/ 0 w 19"/>
                    <a:gd name="T1" fmla="*/ 0 h 12"/>
                    <a:gd name="T2" fmla="*/ 6 w 19"/>
                    <a:gd name="T3" fmla="*/ 4 h 12"/>
                    <a:gd name="T4" fmla="*/ 4 w 19"/>
                    <a:gd name="T5" fmla="*/ 2 h 12"/>
                    <a:gd name="T6" fmla="*/ 2 w 19"/>
                    <a:gd name="T7" fmla="*/ 2 h 12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9" h="12">
                      <a:moveTo>
                        <a:pt x="0" y="0"/>
                      </a:moveTo>
                      <a:lnTo>
                        <a:pt x="19" y="12"/>
                      </a:lnTo>
                      <a:lnTo>
                        <a:pt x="13" y="6"/>
                      </a:lnTo>
                      <a:lnTo>
                        <a:pt x="6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6" name="Freeform 290">
                  <a:extLst>
                    <a:ext uri="{FF2B5EF4-FFF2-40B4-BE49-F238E27FC236}">
                      <a16:creationId xmlns:a16="http://schemas.microsoft.com/office/drawing/2014/main" id="{95411460-5EC2-93AB-6B7F-E8BC2D293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2" y="2447"/>
                  <a:ext cx="42" cy="55"/>
                </a:xfrm>
                <a:custGeom>
                  <a:avLst/>
                  <a:gdLst>
                    <a:gd name="T0" fmla="*/ 38 w 126"/>
                    <a:gd name="T1" fmla="*/ 0 h 166"/>
                    <a:gd name="T2" fmla="*/ 39 w 126"/>
                    <a:gd name="T3" fmla="*/ 2 h 166"/>
                    <a:gd name="T4" fmla="*/ 40 w 126"/>
                    <a:gd name="T5" fmla="*/ 3 h 166"/>
                    <a:gd name="T6" fmla="*/ 41 w 126"/>
                    <a:gd name="T7" fmla="*/ 4 h 166"/>
                    <a:gd name="T8" fmla="*/ 42 w 126"/>
                    <a:gd name="T9" fmla="*/ 6 h 166"/>
                    <a:gd name="T10" fmla="*/ 42 w 126"/>
                    <a:gd name="T11" fmla="*/ 7 h 166"/>
                    <a:gd name="T12" fmla="*/ 42 w 126"/>
                    <a:gd name="T13" fmla="*/ 8 h 166"/>
                    <a:gd name="T14" fmla="*/ 41 w 126"/>
                    <a:gd name="T15" fmla="*/ 11 h 166"/>
                    <a:gd name="T16" fmla="*/ 39 w 126"/>
                    <a:gd name="T17" fmla="*/ 14 h 166"/>
                    <a:gd name="T18" fmla="*/ 38 w 126"/>
                    <a:gd name="T19" fmla="*/ 17 h 166"/>
                    <a:gd name="T20" fmla="*/ 35 w 126"/>
                    <a:gd name="T21" fmla="*/ 20 h 166"/>
                    <a:gd name="T22" fmla="*/ 30 w 126"/>
                    <a:gd name="T23" fmla="*/ 28 h 166"/>
                    <a:gd name="T24" fmla="*/ 24 w 126"/>
                    <a:gd name="T25" fmla="*/ 34 h 166"/>
                    <a:gd name="T26" fmla="*/ 18 w 126"/>
                    <a:gd name="T27" fmla="*/ 42 h 166"/>
                    <a:gd name="T28" fmla="*/ 11 w 126"/>
                    <a:gd name="T29" fmla="*/ 48 h 166"/>
                    <a:gd name="T30" fmla="*/ 8 w 126"/>
                    <a:gd name="T31" fmla="*/ 50 h 166"/>
                    <a:gd name="T32" fmla="*/ 5 w 126"/>
                    <a:gd name="T33" fmla="*/ 52 h 166"/>
                    <a:gd name="T34" fmla="*/ 2 w 126"/>
                    <a:gd name="T35" fmla="*/ 54 h 166"/>
                    <a:gd name="T36" fmla="*/ 0 w 126"/>
                    <a:gd name="T37" fmla="*/ 55 h 166"/>
                    <a:gd name="T38" fmla="*/ 0 w 126"/>
                    <a:gd name="T39" fmla="*/ 53 h 166"/>
                    <a:gd name="T40" fmla="*/ 0 w 126"/>
                    <a:gd name="T41" fmla="*/ 51 h 166"/>
                    <a:gd name="T42" fmla="*/ 0 w 126"/>
                    <a:gd name="T43" fmla="*/ 48 h 166"/>
                    <a:gd name="T44" fmla="*/ 0 w 126"/>
                    <a:gd name="T45" fmla="*/ 45 h 166"/>
                    <a:gd name="T46" fmla="*/ 1 w 126"/>
                    <a:gd name="T47" fmla="*/ 43 h 166"/>
                    <a:gd name="T48" fmla="*/ 2 w 126"/>
                    <a:gd name="T49" fmla="*/ 42 h 166"/>
                    <a:gd name="T50" fmla="*/ 4 w 126"/>
                    <a:gd name="T51" fmla="*/ 41 h 166"/>
                    <a:gd name="T52" fmla="*/ 5 w 126"/>
                    <a:gd name="T53" fmla="*/ 40 h 166"/>
                    <a:gd name="T54" fmla="*/ 9 w 126"/>
                    <a:gd name="T55" fmla="*/ 38 h 166"/>
                    <a:gd name="T56" fmla="*/ 11 w 126"/>
                    <a:gd name="T57" fmla="*/ 36 h 166"/>
                    <a:gd name="T58" fmla="*/ 13 w 126"/>
                    <a:gd name="T59" fmla="*/ 34 h 166"/>
                    <a:gd name="T60" fmla="*/ 16 w 126"/>
                    <a:gd name="T61" fmla="*/ 32 h 166"/>
                    <a:gd name="T62" fmla="*/ 18 w 126"/>
                    <a:gd name="T63" fmla="*/ 29 h 166"/>
                    <a:gd name="T64" fmla="*/ 19 w 126"/>
                    <a:gd name="T65" fmla="*/ 27 h 166"/>
                    <a:gd name="T66" fmla="*/ 22 w 126"/>
                    <a:gd name="T67" fmla="*/ 22 h 166"/>
                    <a:gd name="T68" fmla="*/ 24 w 126"/>
                    <a:gd name="T69" fmla="*/ 17 h 166"/>
                    <a:gd name="T70" fmla="*/ 26 w 126"/>
                    <a:gd name="T71" fmla="*/ 12 h 166"/>
                    <a:gd name="T72" fmla="*/ 29 w 126"/>
                    <a:gd name="T73" fmla="*/ 8 h 166"/>
                    <a:gd name="T74" fmla="*/ 31 w 126"/>
                    <a:gd name="T75" fmla="*/ 5 h 166"/>
                    <a:gd name="T76" fmla="*/ 32 w 126"/>
                    <a:gd name="T77" fmla="*/ 4 h 166"/>
                    <a:gd name="T78" fmla="*/ 35 w 126"/>
                    <a:gd name="T79" fmla="*/ 2 h 166"/>
                    <a:gd name="T80" fmla="*/ 38 w 126"/>
                    <a:gd name="T81" fmla="*/ 0 h 16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26" h="166">
                      <a:moveTo>
                        <a:pt x="113" y="0"/>
                      </a:moveTo>
                      <a:lnTo>
                        <a:pt x="117" y="5"/>
                      </a:lnTo>
                      <a:lnTo>
                        <a:pt x="121" y="10"/>
                      </a:lnTo>
                      <a:lnTo>
                        <a:pt x="124" y="13"/>
                      </a:lnTo>
                      <a:lnTo>
                        <a:pt x="125" y="17"/>
                      </a:lnTo>
                      <a:lnTo>
                        <a:pt x="126" y="20"/>
                      </a:lnTo>
                      <a:lnTo>
                        <a:pt x="126" y="25"/>
                      </a:lnTo>
                      <a:lnTo>
                        <a:pt x="123" y="32"/>
                      </a:lnTo>
                      <a:lnTo>
                        <a:pt x="118" y="41"/>
                      </a:lnTo>
                      <a:lnTo>
                        <a:pt x="113" y="50"/>
                      </a:lnTo>
                      <a:lnTo>
                        <a:pt x="106" y="61"/>
                      </a:lnTo>
                      <a:lnTo>
                        <a:pt x="91" y="83"/>
                      </a:lnTo>
                      <a:lnTo>
                        <a:pt x="72" y="104"/>
                      </a:lnTo>
                      <a:lnTo>
                        <a:pt x="53" y="126"/>
                      </a:lnTo>
                      <a:lnTo>
                        <a:pt x="34" y="144"/>
                      </a:lnTo>
                      <a:lnTo>
                        <a:pt x="25" y="152"/>
                      </a:lnTo>
                      <a:lnTo>
                        <a:pt x="16" y="158"/>
                      </a:lnTo>
                      <a:lnTo>
                        <a:pt x="7" y="163"/>
                      </a:lnTo>
                      <a:lnTo>
                        <a:pt x="0" y="166"/>
                      </a:lnTo>
                      <a:lnTo>
                        <a:pt x="0" y="160"/>
                      </a:lnTo>
                      <a:lnTo>
                        <a:pt x="0" y="153"/>
                      </a:lnTo>
                      <a:lnTo>
                        <a:pt x="0" y="145"/>
                      </a:lnTo>
                      <a:lnTo>
                        <a:pt x="0" y="136"/>
                      </a:lnTo>
                      <a:lnTo>
                        <a:pt x="3" y="131"/>
                      </a:lnTo>
                      <a:lnTo>
                        <a:pt x="6" y="128"/>
                      </a:lnTo>
                      <a:lnTo>
                        <a:pt x="12" y="124"/>
                      </a:lnTo>
                      <a:lnTo>
                        <a:pt x="16" y="121"/>
                      </a:lnTo>
                      <a:lnTo>
                        <a:pt x="26" y="116"/>
                      </a:lnTo>
                      <a:lnTo>
                        <a:pt x="33" y="110"/>
                      </a:lnTo>
                      <a:lnTo>
                        <a:pt x="40" y="104"/>
                      </a:lnTo>
                      <a:lnTo>
                        <a:pt x="48" y="96"/>
                      </a:lnTo>
                      <a:lnTo>
                        <a:pt x="53" y="89"/>
                      </a:lnTo>
                      <a:lnTo>
                        <a:pt x="58" y="82"/>
                      </a:lnTo>
                      <a:lnTo>
                        <a:pt x="67" y="66"/>
                      </a:lnTo>
                      <a:lnTo>
                        <a:pt x="72" y="50"/>
                      </a:lnTo>
                      <a:lnTo>
                        <a:pt x="79" y="36"/>
                      </a:lnTo>
                      <a:lnTo>
                        <a:pt x="87" y="23"/>
                      </a:lnTo>
                      <a:lnTo>
                        <a:pt x="92" y="16"/>
                      </a:lnTo>
                      <a:lnTo>
                        <a:pt x="97" y="11"/>
                      </a:lnTo>
                      <a:lnTo>
                        <a:pt x="104" y="5"/>
                      </a:lnTo>
                      <a:lnTo>
                        <a:pt x="1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7" name="Freeform 291">
                  <a:extLst>
                    <a:ext uri="{FF2B5EF4-FFF2-40B4-BE49-F238E27FC236}">
                      <a16:creationId xmlns:a16="http://schemas.microsoft.com/office/drawing/2014/main" id="{53015B40-9896-8747-A15D-D8635850AC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4" y="2465"/>
                  <a:ext cx="85" cy="86"/>
                </a:xfrm>
                <a:custGeom>
                  <a:avLst/>
                  <a:gdLst>
                    <a:gd name="T0" fmla="*/ 3 w 259"/>
                    <a:gd name="T1" fmla="*/ 60 h 259"/>
                    <a:gd name="T2" fmla="*/ 0 w 259"/>
                    <a:gd name="T3" fmla="*/ 54 h 259"/>
                    <a:gd name="T4" fmla="*/ 0 w 259"/>
                    <a:gd name="T5" fmla="*/ 47 h 259"/>
                    <a:gd name="T6" fmla="*/ 2 w 259"/>
                    <a:gd name="T7" fmla="*/ 43 h 259"/>
                    <a:gd name="T8" fmla="*/ 6 w 259"/>
                    <a:gd name="T9" fmla="*/ 42 h 259"/>
                    <a:gd name="T10" fmla="*/ 11 w 259"/>
                    <a:gd name="T11" fmla="*/ 39 h 259"/>
                    <a:gd name="T12" fmla="*/ 16 w 259"/>
                    <a:gd name="T13" fmla="*/ 33 h 259"/>
                    <a:gd name="T14" fmla="*/ 20 w 259"/>
                    <a:gd name="T15" fmla="*/ 30 h 259"/>
                    <a:gd name="T16" fmla="*/ 22 w 259"/>
                    <a:gd name="T17" fmla="*/ 29 h 259"/>
                    <a:gd name="T18" fmla="*/ 27 w 259"/>
                    <a:gd name="T19" fmla="*/ 29 h 259"/>
                    <a:gd name="T20" fmla="*/ 31 w 259"/>
                    <a:gd name="T21" fmla="*/ 31 h 259"/>
                    <a:gd name="T22" fmla="*/ 33 w 259"/>
                    <a:gd name="T23" fmla="*/ 35 h 259"/>
                    <a:gd name="T24" fmla="*/ 35 w 259"/>
                    <a:gd name="T25" fmla="*/ 37 h 259"/>
                    <a:gd name="T26" fmla="*/ 39 w 259"/>
                    <a:gd name="T27" fmla="*/ 37 h 259"/>
                    <a:gd name="T28" fmla="*/ 44 w 259"/>
                    <a:gd name="T29" fmla="*/ 35 h 259"/>
                    <a:gd name="T30" fmla="*/ 49 w 259"/>
                    <a:gd name="T31" fmla="*/ 31 h 259"/>
                    <a:gd name="T32" fmla="*/ 53 w 259"/>
                    <a:gd name="T33" fmla="*/ 26 h 259"/>
                    <a:gd name="T34" fmla="*/ 57 w 259"/>
                    <a:gd name="T35" fmla="*/ 17 h 259"/>
                    <a:gd name="T36" fmla="*/ 62 w 259"/>
                    <a:gd name="T37" fmla="*/ 5 h 259"/>
                    <a:gd name="T38" fmla="*/ 64 w 259"/>
                    <a:gd name="T39" fmla="*/ 1 h 259"/>
                    <a:gd name="T40" fmla="*/ 66 w 259"/>
                    <a:gd name="T41" fmla="*/ 4 h 259"/>
                    <a:gd name="T42" fmla="*/ 70 w 259"/>
                    <a:gd name="T43" fmla="*/ 6 h 259"/>
                    <a:gd name="T44" fmla="*/ 72 w 259"/>
                    <a:gd name="T45" fmla="*/ 11 h 259"/>
                    <a:gd name="T46" fmla="*/ 72 w 259"/>
                    <a:gd name="T47" fmla="*/ 17 h 259"/>
                    <a:gd name="T48" fmla="*/ 74 w 259"/>
                    <a:gd name="T49" fmla="*/ 20 h 259"/>
                    <a:gd name="T50" fmla="*/ 77 w 259"/>
                    <a:gd name="T51" fmla="*/ 23 h 259"/>
                    <a:gd name="T52" fmla="*/ 77 w 259"/>
                    <a:gd name="T53" fmla="*/ 29 h 259"/>
                    <a:gd name="T54" fmla="*/ 77 w 259"/>
                    <a:gd name="T55" fmla="*/ 35 h 259"/>
                    <a:gd name="T56" fmla="*/ 78 w 259"/>
                    <a:gd name="T57" fmla="*/ 37 h 259"/>
                    <a:gd name="T58" fmla="*/ 80 w 259"/>
                    <a:gd name="T59" fmla="*/ 40 h 259"/>
                    <a:gd name="T60" fmla="*/ 82 w 259"/>
                    <a:gd name="T61" fmla="*/ 45 h 259"/>
                    <a:gd name="T62" fmla="*/ 83 w 259"/>
                    <a:gd name="T63" fmla="*/ 53 h 259"/>
                    <a:gd name="T64" fmla="*/ 80 w 259"/>
                    <a:gd name="T65" fmla="*/ 78 h 259"/>
                    <a:gd name="T66" fmla="*/ 78 w 259"/>
                    <a:gd name="T67" fmla="*/ 74 h 259"/>
                    <a:gd name="T68" fmla="*/ 78 w 259"/>
                    <a:gd name="T69" fmla="*/ 69 h 259"/>
                    <a:gd name="T70" fmla="*/ 78 w 259"/>
                    <a:gd name="T71" fmla="*/ 64 h 259"/>
                    <a:gd name="T72" fmla="*/ 73 w 259"/>
                    <a:gd name="T73" fmla="*/ 62 h 259"/>
                    <a:gd name="T74" fmla="*/ 68 w 259"/>
                    <a:gd name="T75" fmla="*/ 59 h 259"/>
                    <a:gd name="T76" fmla="*/ 64 w 259"/>
                    <a:gd name="T77" fmla="*/ 66 h 259"/>
                    <a:gd name="T78" fmla="*/ 62 w 259"/>
                    <a:gd name="T79" fmla="*/ 73 h 259"/>
                    <a:gd name="T80" fmla="*/ 61 w 259"/>
                    <a:gd name="T81" fmla="*/ 86 h 259"/>
                    <a:gd name="T82" fmla="*/ 41 w 259"/>
                    <a:gd name="T83" fmla="*/ 80 h 259"/>
                    <a:gd name="T84" fmla="*/ 36 w 259"/>
                    <a:gd name="T85" fmla="*/ 73 h 259"/>
                    <a:gd name="T86" fmla="*/ 32 w 259"/>
                    <a:gd name="T87" fmla="*/ 69 h 259"/>
                    <a:gd name="T88" fmla="*/ 32 w 259"/>
                    <a:gd name="T89" fmla="*/ 65 h 259"/>
                    <a:gd name="T90" fmla="*/ 34 w 259"/>
                    <a:gd name="T91" fmla="*/ 62 h 259"/>
                    <a:gd name="T92" fmla="*/ 37 w 259"/>
                    <a:gd name="T93" fmla="*/ 60 h 259"/>
                    <a:gd name="T94" fmla="*/ 38 w 259"/>
                    <a:gd name="T95" fmla="*/ 57 h 259"/>
                    <a:gd name="T96" fmla="*/ 31 w 259"/>
                    <a:gd name="T97" fmla="*/ 51 h 259"/>
                    <a:gd name="T98" fmla="*/ 9 w 259"/>
                    <a:gd name="T99" fmla="*/ 51 h 259"/>
                    <a:gd name="T100" fmla="*/ 7 w 259"/>
                    <a:gd name="T101" fmla="*/ 54 h 259"/>
                    <a:gd name="T102" fmla="*/ 5 w 259"/>
                    <a:gd name="T103" fmla="*/ 58 h 259"/>
                    <a:gd name="T104" fmla="*/ 4 w 259"/>
                    <a:gd name="T105" fmla="*/ 62 h 259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0" t="0" r="r" b="b"/>
                  <a:pathLst>
                    <a:path w="259" h="259">
                      <a:moveTo>
                        <a:pt x="13" y="192"/>
                      </a:moveTo>
                      <a:lnTo>
                        <a:pt x="8" y="182"/>
                      </a:lnTo>
                      <a:lnTo>
                        <a:pt x="4" y="173"/>
                      </a:lnTo>
                      <a:lnTo>
                        <a:pt x="1" y="163"/>
                      </a:lnTo>
                      <a:lnTo>
                        <a:pt x="0" y="154"/>
                      </a:lnTo>
                      <a:lnTo>
                        <a:pt x="0" y="142"/>
                      </a:lnTo>
                      <a:lnTo>
                        <a:pt x="0" y="130"/>
                      </a:lnTo>
                      <a:lnTo>
                        <a:pt x="6" y="130"/>
                      </a:lnTo>
                      <a:lnTo>
                        <a:pt x="13" y="128"/>
                      </a:lnTo>
                      <a:lnTo>
                        <a:pt x="19" y="126"/>
                      </a:lnTo>
                      <a:lnTo>
                        <a:pt x="24" y="123"/>
                      </a:lnTo>
                      <a:lnTo>
                        <a:pt x="34" y="117"/>
                      </a:lnTo>
                      <a:lnTo>
                        <a:pt x="41" y="108"/>
                      </a:lnTo>
                      <a:lnTo>
                        <a:pt x="48" y="100"/>
                      </a:lnTo>
                      <a:lnTo>
                        <a:pt x="56" y="93"/>
                      </a:lnTo>
                      <a:lnTo>
                        <a:pt x="60" y="91"/>
                      </a:lnTo>
                      <a:lnTo>
                        <a:pt x="63" y="89"/>
                      </a:lnTo>
                      <a:lnTo>
                        <a:pt x="68" y="87"/>
                      </a:lnTo>
                      <a:lnTo>
                        <a:pt x="73" y="87"/>
                      </a:lnTo>
                      <a:lnTo>
                        <a:pt x="83" y="87"/>
                      </a:lnTo>
                      <a:lnTo>
                        <a:pt x="93" y="87"/>
                      </a:lnTo>
                      <a:lnTo>
                        <a:pt x="94" y="93"/>
                      </a:lnTo>
                      <a:lnTo>
                        <a:pt x="97" y="101"/>
                      </a:lnTo>
                      <a:lnTo>
                        <a:pt x="101" y="105"/>
                      </a:lnTo>
                      <a:lnTo>
                        <a:pt x="104" y="108"/>
                      </a:lnTo>
                      <a:lnTo>
                        <a:pt x="108" y="110"/>
                      </a:lnTo>
                      <a:lnTo>
                        <a:pt x="113" y="111"/>
                      </a:lnTo>
                      <a:lnTo>
                        <a:pt x="120" y="110"/>
                      </a:lnTo>
                      <a:lnTo>
                        <a:pt x="127" y="108"/>
                      </a:lnTo>
                      <a:lnTo>
                        <a:pt x="135" y="104"/>
                      </a:lnTo>
                      <a:lnTo>
                        <a:pt x="141" y="99"/>
                      </a:lnTo>
                      <a:lnTo>
                        <a:pt x="148" y="93"/>
                      </a:lnTo>
                      <a:lnTo>
                        <a:pt x="153" y="86"/>
                      </a:lnTo>
                      <a:lnTo>
                        <a:pt x="160" y="78"/>
                      </a:lnTo>
                      <a:lnTo>
                        <a:pt x="165" y="70"/>
                      </a:lnTo>
                      <a:lnTo>
                        <a:pt x="174" y="51"/>
                      </a:lnTo>
                      <a:lnTo>
                        <a:pt x="183" y="33"/>
                      </a:lnTo>
                      <a:lnTo>
                        <a:pt x="188" y="16"/>
                      </a:lnTo>
                      <a:lnTo>
                        <a:pt x="193" y="0"/>
                      </a:lnTo>
                      <a:lnTo>
                        <a:pt x="195" y="4"/>
                      </a:lnTo>
                      <a:lnTo>
                        <a:pt x="198" y="9"/>
                      </a:lnTo>
                      <a:lnTo>
                        <a:pt x="202" y="12"/>
                      </a:lnTo>
                      <a:lnTo>
                        <a:pt x="206" y="15"/>
                      </a:lnTo>
                      <a:lnTo>
                        <a:pt x="213" y="18"/>
                      </a:lnTo>
                      <a:lnTo>
                        <a:pt x="219" y="19"/>
                      </a:lnTo>
                      <a:lnTo>
                        <a:pt x="219" y="32"/>
                      </a:lnTo>
                      <a:lnTo>
                        <a:pt x="219" y="44"/>
                      </a:lnTo>
                      <a:lnTo>
                        <a:pt x="219" y="52"/>
                      </a:lnTo>
                      <a:lnTo>
                        <a:pt x="219" y="55"/>
                      </a:lnTo>
                      <a:lnTo>
                        <a:pt x="227" y="61"/>
                      </a:lnTo>
                      <a:lnTo>
                        <a:pt x="231" y="66"/>
                      </a:lnTo>
                      <a:lnTo>
                        <a:pt x="234" y="70"/>
                      </a:lnTo>
                      <a:lnTo>
                        <a:pt x="239" y="75"/>
                      </a:lnTo>
                      <a:lnTo>
                        <a:pt x="234" y="88"/>
                      </a:lnTo>
                      <a:lnTo>
                        <a:pt x="233" y="100"/>
                      </a:lnTo>
                      <a:lnTo>
                        <a:pt x="234" y="104"/>
                      </a:lnTo>
                      <a:lnTo>
                        <a:pt x="234" y="108"/>
                      </a:lnTo>
                      <a:lnTo>
                        <a:pt x="237" y="110"/>
                      </a:lnTo>
                      <a:lnTo>
                        <a:pt x="239" y="111"/>
                      </a:lnTo>
                      <a:lnTo>
                        <a:pt x="243" y="121"/>
                      </a:lnTo>
                      <a:lnTo>
                        <a:pt x="247" y="129"/>
                      </a:lnTo>
                      <a:lnTo>
                        <a:pt x="249" y="137"/>
                      </a:lnTo>
                      <a:lnTo>
                        <a:pt x="251" y="145"/>
                      </a:lnTo>
                      <a:lnTo>
                        <a:pt x="254" y="161"/>
                      </a:lnTo>
                      <a:lnTo>
                        <a:pt x="259" y="179"/>
                      </a:lnTo>
                      <a:lnTo>
                        <a:pt x="245" y="235"/>
                      </a:lnTo>
                      <a:lnTo>
                        <a:pt x="241" y="230"/>
                      </a:lnTo>
                      <a:lnTo>
                        <a:pt x="239" y="222"/>
                      </a:lnTo>
                      <a:lnTo>
                        <a:pt x="238" y="215"/>
                      </a:lnTo>
                      <a:lnTo>
                        <a:pt x="237" y="208"/>
                      </a:lnTo>
                      <a:lnTo>
                        <a:pt x="238" y="196"/>
                      </a:lnTo>
                      <a:lnTo>
                        <a:pt x="239" y="192"/>
                      </a:lnTo>
                      <a:lnTo>
                        <a:pt x="231" y="191"/>
                      </a:lnTo>
                      <a:lnTo>
                        <a:pt x="222" y="188"/>
                      </a:lnTo>
                      <a:lnTo>
                        <a:pt x="213" y="184"/>
                      </a:lnTo>
                      <a:lnTo>
                        <a:pt x="206" y="179"/>
                      </a:lnTo>
                      <a:lnTo>
                        <a:pt x="199" y="189"/>
                      </a:lnTo>
                      <a:lnTo>
                        <a:pt x="194" y="199"/>
                      </a:lnTo>
                      <a:lnTo>
                        <a:pt x="191" y="209"/>
                      </a:lnTo>
                      <a:lnTo>
                        <a:pt x="188" y="219"/>
                      </a:lnTo>
                      <a:lnTo>
                        <a:pt x="186" y="240"/>
                      </a:lnTo>
                      <a:lnTo>
                        <a:pt x="185" y="259"/>
                      </a:lnTo>
                      <a:lnTo>
                        <a:pt x="132" y="259"/>
                      </a:lnTo>
                      <a:lnTo>
                        <a:pt x="124" y="242"/>
                      </a:lnTo>
                      <a:lnTo>
                        <a:pt x="115" y="226"/>
                      </a:lnTo>
                      <a:lnTo>
                        <a:pt x="110" y="220"/>
                      </a:lnTo>
                      <a:lnTo>
                        <a:pt x="105" y="214"/>
                      </a:lnTo>
                      <a:lnTo>
                        <a:pt x="99" y="209"/>
                      </a:lnTo>
                      <a:lnTo>
                        <a:pt x="93" y="204"/>
                      </a:lnTo>
                      <a:lnTo>
                        <a:pt x="97" y="196"/>
                      </a:lnTo>
                      <a:lnTo>
                        <a:pt x="102" y="190"/>
                      </a:lnTo>
                      <a:lnTo>
                        <a:pt x="105" y="186"/>
                      </a:lnTo>
                      <a:lnTo>
                        <a:pt x="108" y="183"/>
                      </a:lnTo>
                      <a:lnTo>
                        <a:pt x="112" y="180"/>
                      </a:lnTo>
                      <a:lnTo>
                        <a:pt x="114" y="177"/>
                      </a:lnTo>
                      <a:lnTo>
                        <a:pt x="117" y="173"/>
                      </a:lnTo>
                      <a:lnTo>
                        <a:pt x="119" y="166"/>
                      </a:lnTo>
                      <a:lnTo>
                        <a:pt x="93" y="154"/>
                      </a:lnTo>
                      <a:lnTo>
                        <a:pt x="32" y="154"/>
                      </a:lnTo>
                      <a:lnTo>
                        <a:pt x="28" y="155"/>
                      </a:lnTo>
                      <a:lnTo>
                        <a:pt x="24" y="158"/>
                      </a:lnTo>
                      <a:lnTo>
                        <a:pt x="20" y="163"/>
                      </a:lnTo>
                      <a:lnTo>
                        <a:pt x="18" y="168"/>
                      </a:lnTo>
                      <a:lnTo>
                        <a:pt x="16" y="175"/>
                      </a:lnTo>
                      <a:lnTo>
                        <a:pt x="14" y="181"/>
                      </a:lnTo>
                      <a:lnTo>
                        <a:pt x="13" y="187"/>
                      </a:lnTo>
                      <a:lnTo>
                        <a:pt x="13" y="192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8" name="Freeform 292">
                  <a:extLst>
                    <a:ext uri="{FF2B5EF4-FFF2-40B4-BE49-F238E27FC236}">
                      <a16:creationId xmlns:a16="http://schemas.microsoft.com/office/drawing/2014/main" id="{0C299A4A-DCA5-19A4-8C02-A0FD8F70D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04" y="2395"/>
                  <a:ext cx="23" cy="31"/>
                </a:xfrm>
                <a:custGeom>
                  <a:avLst/>
                  <a:gdLst>
                    <a:gd name="T0" fmla="*/ 23 w 72"/>
                    <a:gd name="T1" fmla="*/ 14 h 92"/>
                    <a:gd name="T2" fmla="*/ 23 w 72"/>
                    <a:gd name="T3" fmla="*/ 31 h 92"/>
                    <a:gd name="T4" fmla="*/ 21 w 72"/>
                    <a:gd name="T5" fmla="*/ 29 h 92"/>
                    <a:gd name="T6" fmla="*/ 19 w 72"/>
                    <a:gd name="T7" fmla="*/ 27 h 92"/>
                    <a:gd name="T8" fmla="*/ 16 w 72"/>
                    <a:gd name="T9" fmla="*/ 25 h 92"/>
                    <a:gd name="T10" fmla="*/ 15 w 72"/>
                    <a:gd name="T11" fmla="*/ 23 h 92"/>
                    <a:gd name="T12" fmla="*/ 12 w 72"/>
                    <a:gd name="T13" fmla="*/ 20 h 92"/>
                    <a:gd name="T14" fmla="*/ 10 w 72"/>
                    <a:gd name="T15" fmla="*/ 16 h 92"/>
                    <a:gd name="T16" fmla="*/ 8 w 72"/>
                    <a:gd name="T17" fmla="*/ 11 h 92"/>
                    <a:gd name="T18" fmla="*/ 6 w 72"/>
                    <a:gd name="T19" fmla="*/ 8 h 92"/>
                    <a:gd name="T20" fmla="*/ 4 w 72"/>
                    <a:gd name="T21" fmla="*/ 4 h 92"/>
                    <a:gd name="T22" fmla="*/ 0 w 72"/>
                    <a:gd name="T23" fmla="*/ 0 h 92"/>
                    <a:gd name="T24" fmla="*/ 8 w 72"/>
                    <a:gd name="T25" fmla="*/ 4 h 92"/>
                    <a:gd name="T26" fmla="*/ 14 w 72"/>
                    <a:gd name="T27" fmla="*/ 7 h 92"/>
                    <a:gd name="T28" fmla="*/ 16 w 72"/>
                    <a:gd name="T29" fmla="*/ 9 h 92"/>
                    <a:gd name="T30" fmla="*/ 19 w 72"/>
                    <a:gd name="T31" fmla="*/ 10 h 92"/>
                    <a:gd name="T32" fmla="*/ 21 w 72"/>
                    <a:gd name="T33" fmla="*/ 12 h 92"/>
                    <a:gd name="T34" fmla="*/ 23 w 72"/>
                    <a:gd name="T35" fmla="*/ 14 h 9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2" h="92">
                      <a:moveTo>
                        <a:pt x="72" y="43"/>
                      </a:moveTo>
                      <a:lnTo>
                        <a:pt x="72" y="92"/>
                      </a:lnTo>
                      <a:lnTo>
                        <a:pt x="65" y="86"/>
                      </a:lnTo>
                      <a:lnTo>
                        <a:pt x="58" y="81"/>
                      </a:lnTo>
                      <a:lnTo>
                        <a:pt x="51" y="75"/>
                      </a:lnTo>
                      <a:lnTo>
                        <a:pt x="46" y="69"/>
                      </a:lnTo>
                      <a:lnTo>
                        <a:pt x="38" y="58"/>
                      </a:lnTo>
                      <a:lnTo>
                        <a:pt x="32" y="46"/>
                      </a:lnTo>
                      <a:lnTo>
                        <a:pt x="25" y="34"/>
                      </a:lnTo>
                      <a:lnTo>
                        <a:pt x="19" y="23"/>
                      </a:lnTo>
                      <a:lnTo>
                        <a:pt x="11" y="12"/>
                      </a:lnTo>
                      <a:lnTo>
                        <a:pt x="0" y="0"/>
                      </a:lnTo>
                      <a:lnTo>
                        <a:pt x="25" y="12"/>
                      </a:lnTo>
                      <a:lnTo>
                        <a:pt x="44" y="21"/>
                      </a:lnTo>
                      <a:lnTo>
                        <a:pt x="51" y="26"/>
                      </a:lnTo>
                      <a:lnTo>
                        <a:pt x="58" y="31"/>
                      </a:lnTo>
                      <a:lnTo>
                        <a:pt x="66" y="36"/>
                      </a:lnTo>
                      <a:lnTo>
                        <a:pt x="72" y="4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9" name="Freeform 293">
                  <a:extLst>
                    <a:ext uri="{FF2B5EF4-FFF2-40B4-BE49-F238E27FC236}">
                      <a16:creationId xmlns:a16="http://schemas.microsoft.com/office/drawing/2014/main" id="{C36D76FB-B8CB-65D0-A234-6DB32AA4CC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3" y="2436"/>
                  <a:ext cx="16" cy="21"/>
                </a:xfrm>
                <a:custGeom>
                  <a:avLst/>
                  <a:gdLst>
                    <a:gd name="T0" fmla="*/ 2 w 46"/>
                    <a:gd name="T1" fmla="*/ 2 h 62"/>
                    <a:gd name="T2" fmla="*/ 7 w 46"/>
                    <a:gd name="T3" fmla="*/ 2 h 62"/>
                    <a:gd name="T4" fmla="*/ 11 w 46"/>
                    <a:gd name="T5" fmla="*/ 1 h 62"/>
                    <a:gd name="T6" fmla="*/ 14 w 46"/>
                    <a:gd name="T7" fmla="*/ 0 h 62"/>
                    <a:gd name="T8" fmla="*/ 16 w 46"/>
                    <a:gd name="T9" fmla="*/ 0 h 62"/>
                    <a:gd name="T10" fmla="*/ 16 w 46"/>
                    <a:gd name="T11" fmla="*/ 3 h 62"/>
                    <a:gd name="T12" fmla="*/ 16 w 46"/>
                    <a:gd name="T13" fmla="*/ 6 h 62"/>
                    <a:gd name="T14" fmla="*/ 16 w 46"/>
                    <a:gd name="T15" fmla="*/ 9 h 62"/>
                    <a:gd name="T16" fmla="*/ 16 w 46"/>
                    <a:gd name="T17" fmla="*/ 13 h 62"/>
                    <a:gd name="T18" fmla="*/ 16 w 46"/>
                    <a:gd name="T19" fmla="*/ 16 h 62"/>
                    <a:gd name="T20" fmla="*/ 14 w 46"/>
                    <a:gd name="T21" fmla="*/ 18 h 62"/>
                    <a:gd name="T22" fmla="*/ 14 w 46"/>
                    <a:gd name="T23" fmla="*/ 19 h 62"/>
                    <a:gd name="T24" fmla="*/ 13 w 46"/>
                    <a:gd name="T25" fmla="*/ 20 h 62"/>
                    <a:gd name="T26" fmla="*/ 12 w 46"/>
                    <a:gd name="T27" fmla="*/ 21 h 62"/>
                    <a:gd name="T28" fmla="*/ 11 w 46"/>
                    <a:gd name="T29" fmla="*/ 21 h 62"/>
                    <a:gd name="T30" fmla="*/ 9 w 46"/>
                    <a:gd name="T31" fmla="*/ 21 h 62"/>
                    <a:gd name="T32" fmla="*/ 8 w 46"/>
                    <a:gd name="T33" fmla="*/ 20 h 62"/>
                    <a:gd name="T34" fmla="*/ 6 w 46"/>
                    <a:gd name="T35" fmla="*/ 20 h 62"/>
                    <a:gd name="T36" fmla="*/ 5 w 46"/>
                    <a:gd name="T37" fmla="*/ 19 h 62"/>
                    <a:gd name="T38" fmla="*/ 4 w 46"/>
                    <a:gd name="T39" fmla="*/ 18 h 62"/>
                    <a:gd name="T40" fmla="*/ 2 w 46"/>
                    <a:gd name="T41" fmla="*/ 17 h 62"/>
                    <a:gd name="T42" fmla="*/ 2 w 46"/>
                    <a:gd name="T43" fmla="*/ 16 h 62"/>
                    <a:gd name="T44" fmla="*/ 1 w 46"/>
                    <a:gd name="T45" fmla="*/ 15 h 62"/>
                    <a:gd name="T46" fmla="*/ 0 w 46"/>
                    <a:gd name="T47" fmla="*/ 12 h 62"/>
                    <a:gd name="T48" fmla="*/ 0 w 46"/>
                    <a:gd name="T49" fmla="*/ 8 h 62"/>
                    <a:gd name="T50" fmla="*/ 0 w 46"/>
                    <a:gd name="T51" fmla="*/ 5 h 62"/>
                    <a:gd name="T52" fmla="*/ 0 w 46"/>
                    <a:gd name="T53" fmla="*/ 2 h 62"/>
                    <a:gd name="T54" fmla="*/ 2 w 46"/>
                    <a:gd name="T55" fmla="*/ 2 h 6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0" t="0" r="r" b="b"/>
                  <a:pathLst>
                    <a:path w="46" h="62">
                      <a:moveTo>
                        <a:pt x="6" y="6"/>
                      </a:moveTo>
                      <a:lnTo>
                        <a:pt x="19" y="5"/>
                      </a:lnTo>
                      <a:lnTo>
                        <a:pt x="31" y="3"/>
                      </a:lnTo>
                      <a:lnTo>
                        <a:pt x="39" y="1"/>
                      </a:lnTo>
                      <a:lnTo>
                        <a:pt x="46" y="0"/>
                      </a:lnTo>
                      <a:lnTo>
                        <a:pt x="46" y="9"/>
                      </a:lnTo>
                      <a:lnTo>
                        <a:pt x="46" y="18"/>
                      </a:lnTo>
                      <a:lnTo>
                        <a:pt x="46" y="27"/>
                      </a:lnTo>
                      <a:lnTo>
                        <a:pt x="46" y="38"/>
                      </a:lnTo>
                      <a:lnTo>
                        <a:pt x="45" y="46"/>
                      </a:lnTo>
                      <a:lnTo>
                        <a:pt x="41" y="54"/>
                      </a:lnTo>
                      <a:lnTo>
                        <a:pt x="39" y="57"/>
                      </a:lnTo>
                      <a:lnTo>
                        <a:pt x="37" y="60"/>
                      </a:lnTo>
                      <a:lnTo>
                        <a:pt x="35" y="61"/>
                      </a:lnTo>
                      <a:lnTo>
                        <a:pt x="33" y="62"/>
                      </a:lnTo>
                      <a:lnTo>
                        <a:pt x="27" y="61"/>
                      </a:lnTo>
                      <a:lnTo>
                        <a:pt x="22" y="60"/>
                      </a:lnTo>
                      <a:lnTo>
                        <a:pt x="17" y="59"/>
                      </a:lnTo>
                      <a:lnTo>
                        <a:pt x="14" y="57"/>
                      </a:lnTo>
                      <a:lnTo>
                        <a:pt x="11" y="54"/>
                      </a:lnTo>
                      <a:lnTo>
                        <a:pt x="7" y="51"/>
                      </a:lnTo>
                      <a:lnTo>
                        <a:pt x="5" y="47"/>
                      </a:lnTo>
                      <a:lnTo>
                        <a:pt x="4" y="44"/>
                      </a:lnTo>
                      <a:lnTo>
                        <a:pt x="1" y="34"/>
                      </a:lnTo>
                      <a:lnTo>
                        <a:pt x="0" y="25"/>
                      </a:lnTo>
                      <a:lnTo>
                        <a:pt x="0" y="16"/>
                      </a:lnTo>
                      <a:lnTo>
                        <a:pt x="0" y="6"/>
                      </a:lnTo>
                      <a:lnTo>
                        <a:pt x="6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0" name="Freeform 294">
                  <a:extLst>
                    <a:ext uri="{FF2B5EF4-FFF2-40B4-BE49-F238E27FC236}">
                      <a16:creationId xmlns:a16="http://schemas.microsoft.com/office/drawing/2014/main" id="{94BA3489-FD21-DAA7-852A-3D99C5ED91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" y="2295"/>
                  <a:ext cx="50" cy="98"/>
                </a:xfrm>
                <a:custGeom>
                  <a:avLst/>
                  <a:gdLst>
                    <a:gd name="T0" fmla="*/ 19 w 152"/>
                    <a:gd name="T1" fmla="*/ 0 h 296"/>
                    <a:gd name="T2" fmla="*/ 22 w 152"/>
                    <a:gd name="T3" fmla="*/ 3 h 296"/>
                    <a:gd name="T4" fmla="*/ 25 w 152"/>
                    <a:gd name="T5" fmla="*/ 6 h 296"/>
                    <a:gd name="T6" fmla="*/ 29 w 152"/>
                    <a:gd name="T7" fmla="*/ 8 h 296"/>
                    <a:gd name="T8" fmla="*/ 33 w 152"/>
                    <a:gd name="T9" fmla="*/ 8 h 296"/>
                    <a:gd name="T10" fmla="*/ 36 w 152"/>
                    <a:gd name="T11" fmla="*/ 7 h 296"/>
                    <a:gd name="T12" fmla="*/ 39 w 152"/>
                    <a:gd name="T13" fmla="*/ 4 h 296"/>
                    <a:gd name="T14" fmla="*/ 40 w 152"/>
                    <a:gd name="T15" fmla="*/ 12 h 296"/>
                    <a:gd name="T16" fmla="*/ 43 w 152"/>
                    <a:gd name="T17" fmla="*/ 21 h 296"/>
                    <a:gd name="T18" fmla="*/ 46 w 152"/>
                    <a:gd name="T19" fmla="*/ 28 h 296"/>
                    <a:gd name="T20" fmla="*/ 48 w 152"/>
                    <a:gd name="T21" fmla="*/ 31 h 296"/>
                    <a:gd name="T22" fmla="*/ 50 w 152"/>
                    <a:gd name="T23" fmla="*/ 33 h 296"/>
                    <a:gd name="T24" fmla="*/ 47 w 152"/>
                    <a:gd name="T25" fmla="*/ 40 h 296"/>
                    <a:gd name="T26" fmla="*/ 42 w 152"/>
                    <a:gd name="T27" fmla="*/ 46 h 296"/>
                    <a:gd name="T28" fmla="*/ 38 w 152"/>
                    <a:gd name="T29" fmla="*/ 52 h 296"/>
                    <a:gd name="T30" fmla="*/ 37 w 152"/>
                    <a:gd name="T31" fmla="*/ 57 h 296"/>
                    <a:gd name="T32" fmla="*/ 38 w 152"/>
                    <a:gd name="T33" fmla="*/ 65 h 296"/>
                    <a:gd name="T34" fmla="*/ 38 w 152"/>
                    <a:gd name="T35" fmla="*/ 68 h 296"/>
                    <a:gd name="T36" fmla="*/ 37 w 152"/>
                    <a:gd name="T37" fmla="*/ 72 h 296"/>
                    <a:gd name="T38" fmla="*/ 41 w 152"/>
                    <a:gd name="T39" fmla="*/ 72 h 296"/>
                    <a:gd name="T40" fmla="*/ 48 w 152"/>
                    <a:gd name="T41" fmla="*/ 72 h 296"/>
                    <a:gd name="T42" fmla="*/ 45 w 152"/>
                    <a:gd name="T43" fmla="*/ 83 h 296"/>
                    <a:gd name="T44" fmla="*/ 45 w 152"/>
                    <a:gd name="T45" fmla="*/ 88 h 296"/>
                    <a:gd name="T46" fmla="*/ 48 w 152"/>
                    <a:gd name="T47" fmla="*/ 94 h 296"/>
                    <a:gd name="T48" fmla="*/ 41 w 152"/>
                    <a:gd name="T49" fmla="*/ 96 h 296"/>
                    <a:gd name="T50" fmla="*/ 35 w 152"/>
                    <a:gd name="T51" fmla="*/ 98 h 296"/>
                    <a:gd name="T52" fmla="*/ 28 w 152"/>
                    <a:gd name="T53" fmla="*/ 97 h 296"/>
                    <a:gd name="T54" fmla="*/ 24 w 152"/>
                    <a:gd name="T55" fmla="*/ 95 h 296"/>
                    <a:gd name="T56" fmla="*/ 22 w 152"/>
                    <a:gd name="T57" fmla="*/ 93 h 296"/>
                    <a:gd name="T58" fmla="*/ 22 w 152"/>
                    <a:gd name="T59" fmla="*/ 90 h 296"/>
                    <a:gd name="T60" fmla="*/ 28 w 152"/>
                    <a:gd name="T61" fmla="*/ 84 h 296"/>
                    <a:gd name="T62" fmla="*/ 23 w 152"/>
                    <a:gd name="T63" fmla="*/ 82 h 296"/>
                    <a:gd name="T64" fmla="*/ 17 w 152"/>
                    <a:gd name="T65" fmla="*/ 80 h 296"/>
                    <a:gd name="T66" fmla="*/ 13 w 152"/>
                    <a:gd name="T67" fmla="*/ 76 h 296"/>
                    <a:gd name="T68" fmla="*/ 8 w 152"/>
                    <a:gd name="T69" fmla="*/ 73 h 296"/>
                    <a:gd name="T70" fmla="*/ 5 w 152"/>
                    <a:gd name="T71" fmla="*/ 68 h 296"/>
                    <a:gd name="T72" fmla="*/ 2 w 152"/>
                    <a:gd name="T73" fmla="*/ 63 h 296"/>
                    <a:gd name="T74" fmla="*/ 0 w 152"/>
                    <a:gd name="T75" fmla="*/ 57 h 296"/>
                    <a:gd name="T76" fmla="*/ 0 w 152"/>
                    <a:gd name="T77" fmla="*/ 51 h 296"/>
                    <a:gd name="T78" fmla="*/ 0 w 152"/>
                    <a:gd name="T79" fmla="*/ 43 h 296"/>
                    <a:gd name="T80" fmla="*/ 9 w 152"/>
                    <a:gd name="T81" fmla="*/ 35 h 296"/>
                    <a:gd name="T82" fmla="*/ 11 w 152"/>
                    <a:gd name="T83" fmla="*/ 15 h 296"/>
                    <a:gd name="T84" fmla="*/ 10 w 152"/>
                    <a:gd name="T85" fmla="*/ 6 h 296"/>
                    <a:gd name="T86" fmla="*/ 9 w 152"/>
                    <a:gd name="T87" fmla="*/ 1 h 29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152" h="296">
                      <a:moveTo>
                        <a:pt x="26" y="0"/>
                      </a:moveTo>
                      <a:lnTo>
                        <a:pt x="59" y="0"/>
                      </a:lnTo>
                      <a:lnTo>
                        <a:pt x="62" y="4"/>
                      </a:lnTo>
                      <a:lnTo>
                        <a:pt x="66" y="9"/>
                      </a:lnTo>
                      <a:lnTo>
                        <a:pt x="71" y="13"/>
                      </a:lnTo>
                      <a:lnTo>
                        <a:pt x="77" y="17"/>
                      </a:lnTo>
                      <a:lnTo>
                        <a:pt x="82" y="21"/>
                      </a:lnTo>
                      <a:lnTo>
                        <a:pt x="88" y="23"/>
                      </a:lnTo>
                      <a:lnTo>
                        <a:pt x="93" y="24"/>
                      </a:lnTo>
                      <a:lnTo>
                        <a:pt x="99" y="25"/>
                      </a:lnTo>
                      <a:lnTo>
                        <a:pt x="104" y="24"/>
                      </a:lnTo>
                      <a:lnTo>
                        <a:pt x="108" y="21"/>
                      </a:lnTo>
                      <a:lnTo>
                        <a:pt x="114" y="17"/>
                      </a:lnTo>
                      <a:lnTo>
                        <a:pt x="118" y="12"/>
                      </a:lnTo>
                      <a:lnTo>
                        <a:pt x="119" y="23"/>
                      </a:lnTo>
                      <a:lnTo>
                        <a:pt x="122" y="35"/>
                      </a:lnTo>
                      <a:lnTo>
                        <a:pt x="126" y="49"/>
                      </a:lnTo>
                      <a:lnTo>
                        <a:pt x="130" y="62"/>
                      </a:lnTo>
                      <a:lnTo>
                        <a:pt x="136" y="76"/>
                      </a:lnTo>
                      <a:lnTo>
                        <a:pt x="141" y="86"/>
                      </a:lnTo>
                      <a:lnTo>
                        <a:pt x="144" y="91"/>
                      </a:lnTo>
                      <a:lnTo>
                        <a:pt x="147" y="94"/>
                      </a:lnTo>
                      <a:lnTo>
                        <a:pt x="149" y="97"/>
                      </a:lnTo>
                      <a:lnTo>
                        <a:pt x="152" y="99"/>
                      </a:lnTo>
                      <a:lnTo>
                        <a:pt x="148" y="110"/>
                      </a:lnTo>
                      <a:lnTo>
                        <a:pt x="143" y="120"/>
                      </a:lnTo>
                      <a:lnTo>
                        <a:pt x="137" y="131"/>
                      </a:lnTo>
                      <a:lnTo>
                        <a:pt x="129" y="140"/>
                      </a:lnTo>
                      <a:lnTo>
                        <a:pt x="123" y="149"/>
                      </a:lnTo>
                      <a:lnTo>
                        <a:pt x="117" y="157"/>
                      </a:lnTo>
                      <a:lnTo>
                        <a:pt x="114" y="165"/>
                      </a:lnTo>
                      <a:lnTo>
                        <a:pt x="112" y="172"/>
                      </a:lnTo>
                      <a:lnTo>
                        <a:pt x="113" y="187"/>
                      </a:lnTo>
                      <a:lnTo>
                        <a:pt x="115" y="197"/>
                      </a:lnTo>
                      <a:lnTo>
                        <a:pt x="115" y="201"/>
                      </a:lnTo>
                      <a:lnTo>
                        <a:pt x="115" y="205"/>
                      </a:lnTo>
                      <a:lnTo>
                        <a:pt x="114" y="210"/>
                      </a:lnTo>
                      <a:lnTo>
                        <a:pt x="112" y="216"/>
                      </a:lnTo>
                      <a:lnTo>
                        <a:pt x="118" y="216"/>
                      </a:lnTo>
                      <a:lnTo>
                        <a:pt x="126" y="216"/>
                      </a:lnTo>
                      <a:lnTo>
                        <a:pt x="136" y="216"/>
                      </a:lnTo>
                      <a:lnTo>
                        <a:pt x="146" y="216"/>
                      </a:lnTo>
                      <a:lnTo>
                        <a:pt x="139" y="235"/>
                      </a:lnTo>
                      <a:lnTo>
                        <a:pt x="136" y="252"/>
                      </a:lnTo>
                      <a:lnTo>
                        <a:pt x="135" y="259"/>
                      </a:lnTo>
                      <a:lnTo>
                        <a:pt x="136" y="267"/>
                      </a:lnTo>
                      <a:lnTo>
                        <a:pt x="139" y="275"/>
                      </a:lnTo>
                      <a:lnTo>
                        <a:pt x="146" y="283"/>
                      </a:lnTo>
                      <a:lnTo>
                        <a:pt x="136" y="288"/>
                      </a:lnTo>
                      <a:lnTo>
                        <a:pt x="125" y="291"/>
                      </a:lnTo>
                      <a:lnTo>
                        <a:pt x="115" y="295"/>
                      </a:lnTo>
                      <a:lnTo>
                        <a:pt x="105" y="296"/>
                      </a:lnTo>
                      <a:lnTo>
                        <a:pt x="94" y="296"/>
                      </a:lnTo>
                      <a:lnTo>
                        <a:pt x="85" y="294"/>
                      </a:lnTo>
                      <a:lnTo>
                        <a:pt x="79" y="291"/>
                      </a:lnTo>
                      <a:lnTo>
                        <a:pt x="73" y="288"/>
                      </a:lnTo>
                      <a:lnTo>
                        <a:pt x="70" y="284"/>
                      </a:lnTo>
                      <a:lnTo>
                        <a:pt x="67" y="280"/>
                      </a:lnTo>
                      <a:lnTo>
                        <a:pt x="66" y="276"/>
                      </a:lnTo>
                      <a:lnTo>
                        <a:pt x="66" y="271"/>
                      </a:lnTo>
                      <a:lnTo>
                        <a:pt x="76" y="262"/>
                      </a:lnTo>
                      <a:lnTo>
                        <a:pt x="85" y="253"/>
                      </a:lnTo>
                      <a:lnTo>
                        <a:pt x="77" y="251"/>
                      </a:lnTo>
                      <a:lnTo>
                        <a:pt x="69" y="249"/>
                      </a:lnTo>
                      <a:lnTo>
                        <a:pt x="60" y="246"/>
                      </a:lnTo>
                      <a:lnTo>
                        <a:pt x="52" y="242"/>
                      </a:lnTo>
                      <a:lnTo>
                        <a:pt x="45" y="236"/>
                      </a:lnTo>
                      <a:lnTo>
                        <a:pt x="38" y="231"/>
                      </a:lnTo>
                      <a:lnTo>
                        <a:pt x="32" y="226"/>
                      </a:lnTo>
                      <a:lnTo>
                        <a:pt x="25" y="219"/>
                      </a:lnTo>
                      <a:lnTo>
                        <a:pt x="20" y="213"/>
                      </a:lnTo>
                      <a:lnTo>
                        <a:pt x="14" y="205"/>
                      </a:lnTo>
                      <a:lnTo>
                        <a:pt x="10" y="198"/>
                      </a:lnTo>
                      <a:lnTo>
                        <a:pt x="6" y="190"/>
                      </a:lnTo>
                      <a:lnTo>
                        <a:pt x="3" y="180"/>
                      </a:lnTo>
                      <a:lnTo>
                        <a:pt x="1" y="172"/>
                      </a:lnTo>
                      <a:lnTo>
                        <a:pt x="0" y="163"/>
                      </a:lnTo>
                      <a:lnTo>
                        <a:pt x="0" y="154"/>
                      </a:lnTo>
                      <a:lnTo>
                        <a:pt x="0" y="142"/>
                      </a:lnTo>
                      <a:lnTo>
                        <a:pt x="0" y="130"/>
                      </a:lnTo>
                      <a:lnTo>
                        <a:pt x="26" y="130"/>
                      </a:lnTo>
                      <a:lnTo>
                        <a:pt x="27" y="106"/>
                      </a:lnTo>
                      <a:lnTo>
                        <a:pt x="31" y="67"/>
                      </a:lnTo>
                      <a:lnTo>
                        <a:pt x="32" y="46"/>
                      </a:lnTo>
                      <a:lnTo>
                        <a:pt x="32" y="27"/>
                      </a:lnTo>
                      <a:lnTo>
                        <a:pt x="31" y="18"/>
                      </a:lnTo>
                      <a:lnTo>
                        <a:pt x="29" y="10"/>
                      </a:lnTo>
                      <a:lnTo>
                        <a:pt x="28" y="4"/>
                      </a:lnTo>
                      <a:lnTo>
                        <a:pt x="26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1" name="Freeform 295">
                  <a:extLst>
                    <a:ext uri="{FF2B5EF4-FFF2-40B4-BE49-F238E27FC236}">
                      <a16:creationId xmlns:a16="http://schemas.microsoft.com/office/drawing/2014/main" id="{5C5CE73C-4162-7FBF-180A-D42738D3F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9" y="2442"/>
                  <a:ext cx="8" cy="13"/>
                </a:xfrm>
                <a:custGeom>
                  <a:avLst/>
                  <a:gdLst>
                    <a:gd name="T0" fmla="*/ 8 w 26"/>
                    <a:gd name="T1" fmla="*/ 13 h 38"/>
                    <a:gd name="T2" fmla="*/ 8 w 26"/>
                    <a:gd name="T3" fmla="*/ 0 h 38"/>
                    <a:gd name="T4" fmla="*/ 6 w 26"/>
                    <a:gd name="T5" fmla="*/ 0 h 38"/>
                    <a:gd name="T6" fmla="*/ 4 w 26"/>
                    <a:gd name="T7" fmla="*/ 1 h 38"/>
                    <a:gd name="T8" fmla="*/ 2 w 26"/>
                    <a:gd name="T9" fmla="*/ 3 h 38"/>
                    <a:gd name="T10" fmla="*/ 0 w 26"/>
                    <a:gd name="T11" fmla="*/ 4 h 38"/>
                    <a:gd name="T12" fmla="*/ 6 w 26"/>
                    <a:gd name="T13" fmla="*/ 10 h 38"/>
                    <a:gd name="T14" fmla="*/ 8 w 26"/>
                    <a:gd name="T15" fmla="*/ 13 h 3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6" h="38">
                      <a:moveTo>
                        <a:pt x="26" y="38"/>
                      </a:moveTo>
                      <a:lnTo>
                        <a:pt x="26" y="0"/>
                      </a:lnTo>
                      <a:lnTo>
                        <a:pt x="21" y="1"/>
                      </a:lnTo>
                      <a:lnTo>
                        <a:pt x="13" y="4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8" y="30"/>
                      </a:lnTo>
                      <a:lnTo>
                        <a:pt x="26" y="3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2" name="Freeform 296">
                  <a:extLst>
                    <a:ext uri="{FF2B5EF4-FFF2-40B4-BE49-F238E27FC236}">
                      <a16:creationId xmlns:a16="http://schemas.microsoft.com/office/drawing/2014/main" id="{43E810AC-91F0-D5DC-242E-D7961B09C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65" y="2420"/>
                  <a:ext cx="10" cy="10"/>
                </a:xfrm>
                <a:custGeom>
                  <a:avLst/>
                  <a:gdLst>
                    <a:gd name="T0" fmla="*/ 0 w 34"/>
                    <a:gd name="T1" fmla="*/ 6 h 31"/>
                    <a:gd name="T2" fmla="*/ 2 w 34"/>
                    <a:gd name="T3" fmla="*/ 7 h 31"/>
                    <a:gd name="T4" fmla="*/ 5 w 34"/>
                    <a:gd name="T5" fmla="*/ 8 h 31"/>
                    <a:gd name="T6" fmla="*/ 8 w 34"/>
                    <a:gd name="T7" fmla="*/ 10 h 31"/>
                    <a:gd name="T8" fmla="*/ 10 w 34"/>
                    <a:gd name="T9" fmla="*/ 10 h 31"/>
                    <a:gd name="T10" fmla="*/ 10 w 34"/>
                    <a:gd name="T11" fmla="*/ 8 h 31"/>
                    <a:gd name="T12" fmla="*/ 9 w 34"/>
                    <a:gd name="T13" fmla="*/ 5 h 31"/>
                    <a:gd name="T14" fmla="*/ 8 w 34"/>
                    <a:gd name="T15" fmla="*/ 2 h 31"/>
                    <a:gd name="T16" fmla="*/ 6 w 34"/>
                    <a:gd name="T17" fmla="*/ 0 h 31"/>
                    <a:gd name="T18" fmla="*/ 5 w 34"/>
                    <a:gd name="T19" fmla="*/ 2 h 31"/>
                    <a:gd name="T20" fmla="*/ 3 w 34"/>
                    <a:gd name="T21" fmla="*/ 4 h 31"/>
                    <a:gd name="T22" fmla="*/ 2 w 34"/>
                    <a:gd name="T23" fmla="*/ 5 h 31"/>
                    <a:gd name="T24" fmla="*/ 2 w 34"/>
                    <a:gd name="T25" fmla="*/ 5 h 31"/>
                    <a:gd name="T26" fmla="*/ 1 w 34"/>
                    <a:gd name="T27" fmla="*/ 6 h 31"/>
                    <a:gd name="T28" fmla="*/ 0 w 34"/>
                    <a:gd name="T29" fmla="*/ 6 h 3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34" h="31">
                      <a:moveTo>
                        <a:pt x="0" y="18"/>
                      </a:moveTo>
                      <a:lnTo>
                        <a:pt x="8" y="22"/>
                      </a:lnTo>
                      <a:lnTo>
                        <a:pt x="17" y="26"/>
                      </a:lnTo>
                      <a:lnTo>
                        <a:pt x="27" y="30"/>
                      </a:lnTo>
                      <a:lnTo>
                        <a:pt x="34" y="31"/>
                      </a:lnTo>
                      <a:lnTo>
                        <a:pt x="33" y="24"/>
                      </a:lnTo>
                      <a:lnTo>
                        <a:pt x="30" y="15"/>
                      </a:lnTo>
                      <a:lnTo>
                        <a:pt x="26" y="6"/>
                      </a:lnTo>
                      <a:lnTo>
                        <a:pt x="20" y="0"/>
                      </a:lnTo>
                      <a:lnTo>
                        <a:pt x="16" y="5"/>
                      </a:lnTo>
                      <a:lnTo>
                        <a:pt x="10" y="11"/>
                      </a:lnTo>
                      <a:lnTo>
                        <a:pt x="8" y="14"/>
                      </a:lnTo>
                      <a:lnTo>
                        <a:pt x="6" y="16"/>
                      </a:lnTo>
                      <a:lnTo>
                        <a:pt x="4" y="18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3" name="Freeform 297">
                  <a:extLst>
                    <a:ext uri="{FF2B5EF4-FFF2-40B4-BE49-F238E27FC236}">
                      <a16:creationId xmlns:a16="http://schemas.microsoft.com/office/drawing/2014/main" id="{F9F8F77A-CCCE-255E-695A-ECCE5144C4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9" y="2418"/>
                  <a:ext cx="6" cy="12"/>
                </a:xfrm>
                <a:custGeom>
                  <a:avLst/>
                  <a:gdLst>
                    <a:gd name="T0" fmla="*/ 0 w 20"/>
                    <a:gd name="T1" fmla="*/ 2 h 37"/>
                    <a:gd name="T2" fmla="*/ 0 w 20"/>
                    <a:gd name="T3" fmla="*/ 12 h 37"/>
                    <a:gd name="T4" fmla="*/ 2 w 20"/>
                    <a:gd name="T5" fmla="*/ 11 h 37"/>
                    <a:gd name="T6" fmla="*/ 6 w 20"/>
                    <a:gd name="T7" fmla="*/ 10 h 37"/>
                    <a:gd name="T8" fmla="*/ 6 w 20"/>
                    <a:gd name="T9" fmla="*/ 0 h 37"/>
                    <a:gd name="T10" fmla="*/ 0 w 20"/>
                    <a:gd name="T11" fmla="*/ 2 h 3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" h="37">
                      <a:moveTo>
                        <a:pt x="0" y="6"/>
                      </a:moveTo>
                      <a:lnTo>
                        <a:pt x="0" y="37"/>
                      </a:lnTo>
                      <a:lnTo>
                        <a:pt x="7" y="33"/>
                      </a:lnTo>
                      <a:lnTo>
                        <a:pt x="20" y="30"/>
                      </a:lnTo>
                      <a:lnTo>
                        <a:pt x="20" y="0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4" name="Line 298">
                  <a:extLst>
                    <a:ext uri="{FF2B5EF4-FFF2-40B4-BE49-F238E27FC236}">
                      <a16:creationId xmlns:a16="http://schemas.microsoft.com/office/drawing/2014/main" id="{24E06A7B-2F3A-543A-790B-CF46D95D2C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80" y="2449"/>
                  <a:ext cx="1" cy="10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5" name="Freeform 299">
                  <a:extLst>
                    <a:ext uri="{FF2B5EF4-FFF2-40B4-BE49-F238E27FC236}">
                      <a16:creationId xmlns:a16="http://schemas.microsoft.com/office/drawing/2014/main" id="{8FF5EE79-A033-A256-FDDE-34363689D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80" y="2453"/>
                  <a:ext cx="4" cy="6"/>
                </a:xfrm>
                <a:custGeom>
                  <a:avLst/>
                  <a:gdLst>
                    <a:gd name="T0" fmla="*/ 0 w 13"/>
                    <a:gd name="T1" fmla="*/ 6 h 18"/>
                    <a:gd name="T2" fmla="*/ 0 w 13"/>
                    <a:gd name="T3" fmla="*/ 4 h 18"/>
                    <a:gd name="T4" fmla="*/ 1 w 13"/>
                    <a:gd name="T5" fmla="*/ 3 h 18"/>
                    <a:gd name="T6" fmla="*/ 2 w 13"/>
                    <a:gd name="T7" fmla="*/ 1 h 18"/>
                    <a:gd name="T8" fmla="*/ 4 w 13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3" h="18">
                      <a:moveTo>
                        <a:pt x="0" y="18"/>
                      </a:moveTo>
                      <a:lnTo>
                        <a:pt x="1" y="13"/>
                      </a:lnTo>
                      <a:lnTo>
                        <a:pt x="3" y="9"/>
                      </a:lnTo>
                      <a:lnTo>
                        <a:pt x="7" y="4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6" name="Line 300">
                  <a:extLst>
                    <a:ext uri="{FF2B5EF4-FFF2-40B4-BE49-F238E27FC236}">
                      <a16:creationId xmlns:a16="http://schemas.microsoft.com/office/drawing/2014/main" id="{6B350C3A-EF35-703C-0AEA-8DD12E557E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5178" y="2447"/>
                  <a:ext cx="6" cy="6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7" name="Freeform 301">
                  <a:extLst>
                    <a:ext uri="{FF2B5EF4-FFF2-40B4-BE49-F238E27FC236}">
                      <a16:creationId xmlns:a16="http://schemas.microsoft.com/office/drawing/2014/main" id="{2FC83D5E-9BAA-BD6D-BB62-84ECBE21A4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" y="2564"/>
                  <a:ext cx="9" cy="10"/>
                </a:xfrm>
                <a:custGeom>
                  <a:avLst/>
                  <a:gdLst>
                    <a:gd name="T0" fmla="*/ 0 w 27"/>
                    <a:gd name="T1" fmla="*/ 0 h 31"/>
                    <a:gd name="T2" fmla="*/ 7 w 27"/>
                    <a:gd name="T3" fmla="*/ 10 h 31"/>
                    <a:gd name="T4" fmla="*/ 9 w 27"/>
                    <a:gd name="T5" fmla="*/ 4 h 3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7" h="31">
                      <a:moveTo>
                        <a:pt x="0" y="0"/>
                      </a:moveTo>
                      <a:lnTo>
                        <a:pt x="20" y="31"/>
                      </a:lnTo>
                      <a:lnTo>
                        <a:pt x="27" y="13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" name="Freeform 302">
                  <a:extLst>
                    <a:ext uri="{FF2B5EF4-FFF2-40B4-BE49-F238E27FC236}">
                      <a16:creationId xmlns:a16="http://schemas.microsoft.com/office/drawing/2014/main" id="{3332E439-0848-95C7-422D-8B382D6B2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9" y="2568"/>
                  <a:ext cx="6" cy="1"/>
                </a:xfrm>
                <a:custGeom>
                  <a:avLst/>
                  <a:gdLst>
                    <a:gd name="T0" fmla="*/ 6 w 20"/>
                    <a:gd name="T1" fmla="*/ 0 h 1"/>
                    <a:gd name="T2" fmla="*/ 3 w 20"/>
                    <a:gd name="T3" fmla="*/ 0 h 1"/>
                    <a:gd name="T4" fmla="*/ 0 w 20"/>
                    <a:gd name="T5" fmla="*/ 0 h 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20" y="0"/>
                      </a:moveTo>
                      <a:lnTo>
                        <a:pt x="1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" name="Freeform 303">
                  <a:extLst>
                    <a:ext uri="{FF2B5EF4-FFF2-40B4-BE49-F238E27FC236}">
                      <a16:creationId xmlns:a16="http://schemas.microsoft.com/office/drawing/2014/main" id="{06F1A6BD-E996-3FC0-BAEC-98B0CCBF4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7" y="2557"/>
                  <a:ext cx="12" cy="5"/>
                </a:xfrm>
                <a:custGeom>
                  <a:avLst/>
                  <a:gdLst>
                    <a:gd name="T0" fmla="*/ 0 w 34"/>
                    <a:gd name="T1" fmla="*/ 5 h 13"/>
                    <a:gd name="T2" fmla="*/ 2 w 34"/>
                    <a:gd name="T3" fmla="*/ 5 h 13"/>
                    <a:gd name="T4" fmla="*/ 4 w 34"/>
                    <a:gd name="T5" fmla="*/ 4 h 13"/>
                    <a:gd name="T6" fmla="*/ 6 w 34"/>
                    <a:gd name="T7" fmla="*/ 4 h 13"/>
                    <a:gd name="T8" fmla="*/ 7 w 34"/>
                    <a:gd name="T9" fmla="*/ 3 h 13"/>
                    <a:gd name="T10" fmla="*/ 10 w 34"/>
                    <a:gd name="T11" fmla="*/ 1 h 13"/>
                    <a:gd name="T12" fmla="*/ 12 w 34"/>
                    <a:gd name="T13" fmla="*/ 0 h 13"/>
                    <a:gd name="T14" fmla="*/ 9 w 34"/>
                    <a:gd name="T15" fmla="*/ 0 h 13"/>
                    <a:gd name="T16" fmla="*/ 5 w 34"/>
                    <a:gd name="T17" fmla="*/ 0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4" h="13">
                      <a:moveTo>
                        <a:pt x="0" y="13"/>
                      </a:moveTo>
                      <a:lnTo>
                        <a:pt x="6" y="13"/>
                      </a:lnTo>
                      <a:lnTo>
                        <a:pt x="10" y="11"/>
                      </a:lnTo>
                      <a:lnTo>
                        <a:pt x="16" y="10"/>
                      </a:lnTo>
                      <a:lnTo>
                        <a:pt x="20" y="7"/>
                      </a:lnTo>
                      <a:lnTo>
                        <a:pt x="28" y="2"/>
                      </a:lnTo>
                      <a:lnTo>
                        <a:pt x="34" y="0"/>
                      </a:lnTo>
                      <a:lnTo>
                        <a:pt x="25" y="0"/>
                      </a:lnTo>
                      <a:lnTo>
                        <a:pt x="15" y="0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" name="Freeform 304">
                  <a:extLst>
                    <a:ext uri="{FF2B5EF4-FFF2-40B4-BE49-F238E27FC236}">
                      <a16:creationId xmlns:a16="http://schemas.microsoft.com/office/drawing/2014/main" id="{5253A896-FD5A-13BD-19F3-C9CEFDD3F5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27" y="2547"/>
                  <a:ext cx="12" cy="6"/>
                </a:xfrm>
                <a:custGeom>
                  <a:avLst/>
                  <a:gdLst>
                    <a:gd name="T0" fmla="*/ 12 w 34"/>
                    <a:gd name="T1" fmla="*/ 6 h 18"/>
                    <a:gd name="T2" fmla="*/ 12 w 34"/>
                    <a:gd name="T3" fmla="*/ 0 h 18"/>
                    <a:gd name="T4" fmla="*/ 10 w 34"/>
                    <a:gd name="T5" fmla="*/ 0 h 18"/>
                    <a:gd name="T6" fmla="*/ 7 w 34"/>
                    <a:gd name="T7" fmla="*/ 0 h 18"/>
                    <a:gd name="T8" fmla="*/ 4 w 34"/>
                    <a:gd name="T9" fmla="*/ 0 h 18"/>
                    <a:gd name="T10" fmla="*/ 0 w 34"/>
                    <a:gd name="T11" fmla="*/ 0 h 18"/>
                    <a:gd name="T12" fmla="*/ 12 w 34"/>
                    <a:gd name="T13" fmla="*/ 6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34" y="18"/>
                      </a:moveTo>
                      <a:lnTo>
                        <a:pt x="34" y="0"/>
                      </a:lnTo>
                      <a:lnTo>
                        <a:pt x="28" y="0"/>
                      </a:lnTo>
                      <a:lnTo>
                        <a:pt x="20" y="0"/>
                      </a:lnTo>
                      <a:lnTo>
                        <a:pt x="10" y="0"/>
                      </a:lnTo>
                      <a:lnTo>
                        <a:pt x="0" y="0"/>
                      </a:lnTo>
                      <a:lnTo>
                        <a:pt x="34" y="18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1" name="Freeform 305">
                  <a:extLst>
                    <a:ext uri="{FF2B5EF4-FFF2-40B4-BE49-F238E27FC236}">
                      <a16:creationId xmlns:a16="http://schemas.microsoft.com/office/drawing/2014/main" id="{332D780F-F81B-2D0D-9729-2C2DD1E46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1" y="2535"/>
                  <a:ext cx="20" cy="8"/>
                </a:xfrm>
                <a:custGeom>
                  <a:avLst/>
                  <a:gdLst>
                    <a:gd name="T0" fmla="*/ 18 w 59"/>
                    <a:gd name="T1" fmla="*/ 8 h 25"/>
                    <a:gd name="T2" fmla="*/ 19 w 59"/>
                    <a:gd name="T3" fmla="*/ 4 h 25"/>
                    <a:gd name="T4" fmla="*/ 20 w 59"/>
                    <a:gd name="T5" fmla="*/ 0 h 25"/>
                    <a:gd name="T6" fmla="*/ 15 w 59"/>
                    <a:gd name="T7" fmla="*/ 0 h 25"/>
                    <a:gd name="T8" fmla="*/ 9 w 59"/>
                    <a:gd name="T9" fmla="*/ 0 h 25"/>
                    <a:gd name="T10" fmla="*/ 6 w 59"/>
                    <a:gd name="T11" fmla="*/ 0 h 25"/>
                    <a:gd name="T12" fmla="*/ 4 w 59"/>
                    <a:gd name="T13" fmla="*/ 1 h 25"/>
                    <a:gd name="T14" fmla="*/ 2 w 59"/>
                    <a:gd name="T15" fmla="*/ 1 h 25"/>
                    <a:gd name="T16" fmla="*/ 0 w 59"/>
                    <a:gd name="T17" fmla="*/ 2 h 25"/>
                    <a:gd name="T18" fmla="*/ 4 w 59"/>
                    <a:gd name="T19" fmla="*/ 4 h 25"/>
                    <a:gd name="T20" fmla="*/ 9 w 59"/>
                    <a:gd name="T21" fmla="*/ 6 h 25"/>
                    <a:gd name="T22" fmla="*/ 11 w 59"/>
                    <a:gd name="T23" fmla="*/ 7 h 25"/>
                    <a:gd name="T24" fmla="*/ 13 w 59"/>
                    <a:gd name="T25" fmla="*/ 8 h 25"/>
                    <a:gd name="T26" fmla="*/ 16 w 59"/>
                    <a:gd name="T27" fmla="*/ 8 h 25"/>
                    <a:gd name="T28" fmla="*/ 18 w 59"/>
                    <a:gd name="T29" fmla="*/ 8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9" h="25">
                      <a:moveTo>
                        <a:pt x="53" y="25"/>
                      </a:moveTo>
                      <a:lnTo>
                        <a:pt x="56" y="12"/>
                      </a:lnTo>
                      <a:lnTo>
                        <a:pt x="59" y="0"/>
                      </a:lnTo>
                      <a:lnTo>
                        <a:pt x="44" y="0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2"/>
                      </a:lnTo>
                      <a:lnTo>
                        <a:pt x="5" y="4"/>
                      </a:lnTo>
                      <a:lnTo>
                        <a:pt x="0" y="6"/>
                      </a:lnTo>
                      <a:lnTo>
                        <a:pt x="13" y="14"/>
                      </a:lnTo>
                      <a:lnTo>
                        <a:pt x="26" y="20"/>
                      </a:lnTo>
                      <a:lnTo>
                        <a:pt x="33" y="22"/>
                      </a:lnTo>
                      <a:lnTo>
                        <a:pt x="38" y="24"/>
                      </a:lnTo>
                      <a:lnTo>
                        <a:pt x="46" y="25"/>
                      </a:lnTo>
                      <a:lnTo>
                        <a:pt x="53" y="25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2" name="Line 306">
                  <a:extLst>
                    <a:ext uri="{FF2B5EF4-FFF2-40B4-BE49-F238E27FC236}">
                      <a16:creationId xmlns:a16="http://schemas.microsoft.com/office/drawing/2014/main" id="{63E995C8-DD6F-14DF-5404-97BB2B1CD0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5191" y="2516"/>
                  <a:ext cx="6" cy="2"/>
                </a:xfrm>
                <a:prstGeom prst="line">
                  <a:avLst/>
                </a:prstGeom>
                <a:noFill/>
                <a:ln w="9525">
                  <a:solidFill>
                    <a:srgbClr val="FFFF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86" name="Freeform 311">
                <a:extLst>
                  <a:ext uri="{FF2B5EF4-FFF2-40B4-BE49-F238E27FC236}">
                    <a16:creationId xmlns:a16="http://schemas.microsoft.com/office/drawing/2014/main" id="{6225F946-E523-5A1C-1013-93396BDDC0EC}"/>
                  </a:ext>
                </a:extLst>
              </p:cNvPr>
              <p:cNvSpPr>
                <a:spLocks/>
              </p:cNvSpPr>
              <p:nvPr>
                <p:custDataLst>
                  <p:tags r:id="rId67"/>
                </p:custDataLst>
              </p:nvPr>
            </p:nvSpPr>
            <p:spPr bwMode="auto">
              <a:xfrm>
                <a:off x="5957143" y="3978870"/>
                <a:ext cx="7938" cy="57150"/>
              </a:xfrm>
              <a:custGeom>
                <a:avLst/>
                <a:gdLst>
                  <a:gd name="T0" fmla="*/ 0 w 17"/>
                  <a:gd name="T1" fmla="*/ 48986 h 42"/>
                  <a:gd name="T2" fmla="*/ 6070 w 17"/>
                  <a:gd name="T3" fmla="*/ 57150 h 42"/>
                  <a:gd name="T4" fmla="*/ 6537 w 17"/>
                  <a:gd name="T5" fmla="*/ 44904 h 42"/>
                  <a:gd name="T6" fmla="*/ 7471 w 17"/>
                  <a:gd name="T7" fmla="*/ 31296 h 42"/>
                  <a:gd name="T8" fmla="*/ 7938 w 17"/>
                  <a:gd name="T9" fmla="*/ 24493 h 42"/>
                  <a:gd name="T10" fmla="*/ 7471 w 17"/>
                  <a:gd name="T11" fmla="*/ 16329 h 42"/>
                  <a:gd name="T12" fmla="*/ 7471 w 17"/>
                  <a:gd name="T13" fmla="*/ 8164 h 42"/>
                  <a:gd name="T14" fmla="*/ 6070 w 17"/>
                  <a:gd name="T15" fmla="*/ 0 h 42"/>
                  <a:gd name="T16" fmla="*/ 0 w 17"/>
                  <a:gd name="T17" fmla="*/ 48986 h 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7" h="42">
                    <a:moveTo>
                      <a:pt x="0" y="36"/>
                    </a:moveTo>
                    <a:lnTo>
                      <a:pt x="13" y="42"/>
                    </a:lnTo>
                    <a:lnTo>
                      <a:pt x="14" y="33"/>
                    </a:lnTo>
                    <a:lnTo>
                      <a:pt x="16" y="23"/>
                    </a:lnTo>
                    <a:lnTo>
                      <a:pt x="17" y="18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3" y="0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7" name="Freeform 329">
                <a:extLst>
                  <a:ext uri="{FF2B5EF4-FFF2-40B4-BE49-F238E27FC236}">
                    <a16:creationId xmlns:a16="http://schemas.microsoft.com/office/drawing/2014/main" id="{3FD57F59-E07F-B694-F41E-2F5E1596CCD5}"/>
                  </a:ext>
                </a:extLst>
              </p:cNvPr>
              <p:cNvSpPr>
                <a:spLocks/>
              </p:cNvSpPr>
              <p:nvPr>
                <p:custDataLst>
                  <p:tags r:id="rId68"/>
                </p:custDataLst>
              </p:nvPr>
            </p:nvSpPr>
            <p:spPr bwMode="auto">
              <a:xfrm>
                <a:off x="5144343" y="3978870"/>
                <a:ext cx="22225" cy="57150"/>
              </a:xfrm>
              <a:custGeom>
                <a:avLst/>
                <a:gdLst>
                  <a:gd name="T0" fmla="*/ 2935 w 53"/>
                  <a:gd name="T1" fmla="*/ 0 h 30"/>
                  <a:gd name="T2" fmla="*/ 4613 w 53"/>
                  <a:gd name="T3" fmla="*/ 7620 h 30"/>
                  <a:gd name="T4" fmla="*/ 9645 w 53"/>
                  <a:gd name="T5" fmla="*/ 24765 h 30"/>
                  <a:gd name="T6" fmla="*/ 15516 w 53"/>
                  <a:gd name="T7" fmla="*/ 43815 h 30"/>
                  <a:gd name="T8" fmla="*/ 19290 w 53"/>
                  <a:gd name="T9" fmla="*/ 57150 h 30"/>
                  <a:gd name="T10" fmla="*/ 20548 w 53"/>
                  <a:gd name="T11" fmla="*/ 34290 h 30"/>
                  <a:gd name="T12" fmla="*/ 22225 w 53"/>
                  <a:gd name="T13" fmla="*/ 11430 h 30"/>
                  <a:gd name="T14" fmla="*/ 15516 w 53"/>
                  <a:gd name="T15" fmla="*/ 9525 h 30"/>
                  <a:gd name="T16" fmla="*/ 10903 w 53"/>
                  <a:gd name="T17" fmla="*/ 5715 h 30"/>
                  <a:gd name="T18" fmla="*/ 8806 w 53"/>
                  <a:gd name="T19" fmla="*/ 5715 h 30"/>
                  <a:gd name="T20" fmla="*/ 6290 w 53"/>
                  <a:gd name="T21" fmla="*/ 5715 h 30"/>
                  <a:gd name="T22" fmla="*/ 3774 w 53"/>
                  <a:gd name="T23" fmla="*/ 7620 h 30"/>
                  <a:gd name="T24" fmla="*/ 0 w 53"/>
                  <a:gd name="T25" fmla="*/ 11430 h 30"/>
                  <a:gd name="T26" fmla="*/ 2935 w 53"/>
                  <a:gd name="T27" fmla="*/ 0 h 3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3" h="30">
                    <a:moveTo>
                      <a:pt x="7" y="0"/>
                    </a:moveTo>
                    <a:lnTo>
                      <a:pt x="11" y="4"/>
                    </a:lnTo>
                    <a:lnTo>
                      <a:pt x="23" y="13"/>
                    </a:lnTo>
                    <a:lnTo>
                      <a:pt x="37" y="23"/>
                    </a:lnTo>
                    <a:lnTo>
                      <a:pt x="46" y="30"/>
                    </a:lnTo>
                    <a:lnTo>
                      <a:pt x="49" y="18"/>
                    </a:lnTo>
                    <a:lnTo>
                      <a:pt x="53" y="6"/>
                    </a:lnTo>
                    <a:lnTo>
                      <a:pt x="37" y="5"/>
                    </a:lnTo>
                    <a:lnTo>
                      <a:pt x="26" y="3"/>
                    </a:lnTo>
                    <a:lnTo>
                      <a:pt x="21" y="3"/>
                    </a:lnTo>
                    <a:lnTo>
                      <a:pt x="15" y="3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8" name="Freeform 332">
                <a:extLst>
                  <a:ext uri="{FF2B5EF4-FFF2-40B4-BE49-F238E27FC236}">
                    <a16:creationId xmlns:a16="http://schemas.microsoft.com/office/drawing/2014/main" id="{F1BDD01B-1FE1-8654-4DB5-503A3F342992}"/>
                  </a:ext>
                </a:extLst>
              </p:cNvPr>
              <p:cNvSpPr>
                <a:spLocks/>
              </p:cNvSpPr>
              <p:nvPr>
                <p:custDataLst>
                  <p:tags r:id="rId69"/>
                </p:custDataLst>
              </p:nvPr>
            </p:nvSpPr>
            <p:spPr bwMode="auto">
              <a:xfrm>
                <a:off x="5126881" y="3882033"/>
                <a:ext cx="274637" cy="368300"/>
              </a:xfrm>
              <a:custGeom>
                <a:avLst/>
                <a:gdLst>
                  <a:gd name="T0" fmla="*/ 220588 w 625"/>
                  <a:gd name="T1" fmla="*/ 178843 h 694"/>
                  <a:gd name="T2" fmla="*/ 212679 w 625"/>
                  <a:gd name="T3" fmla="*/ 180966 h 694"/>
                  <a:gd name="T4" fmla="*/ 210482 w 625"/>
                  <a:gd name="T5" fmla="*/ 202724 h 694"/>
                  <a:gd name="T6" fmla="*/ 226301 w 625"/>
                  <a:gd name="T7" fmla="*/ 214399 h 694"/>
                  <a:gd name="T8" fmla="*/ 234650 w 625"/>
                  <a:gd name="T9" fmla="*/ 214930 h 694"/>
                  <a:gd name="T10" fmla="*/ 241681 w 625"/>
                  <a:gd name="T11" fmla="*/ 225013 h 694"/>
                  <a:gd name="T12" fmla="*/ 246075 w 625"/>
                  <a:gd name="T13" fmla="*/ 243587 h 694"/>
                  <a:gd name="T14" fmla="*/ 251348 w 625"/>
                  <a:gd name="T15" fmla="*/ 251548 h 694"/>
                  <a:gd name="T16" fmla="*/ 258378 w 625"/>
                  <a:gd name="T17" fmla="*/ 256324 h 694"/>
                  <a:gd name="T18" fmla="*/ 269803 w 625"/>
                  <a:gd name="T19" fmla="*/ 258447 h 694"/>
                  <a:gd name="T20" fmla="*/ 274637 w 625"/>
                  <a:gd name="T21" fmla="*/ 267999 h 694"/>
                  <a:gd name="T22" fmla="*/ 274637 w 625"/>
                  <a:gd name="T23" fmla="*/ 286043 h 694"/>
                  <a:gd name="T24" fmla="*/ 271561 w 625"/>
                  <a:gd name="T25" fmla="*/ 320007 h 694"/>
                  <a:gd name="T26" fmla="*/ 268485 w 625"/>
                  <a:gd name="T27" fmla="*/ 356625 h 694"/>
                  <a:gd name="T28" fmla="*/ 246954 w 625"/>
                  <a:gd name="T29" fmla="*/ 367769 h 694"/>
                  <a:gd name="T30" fmla="*/ 236847 w 625"/>
                  <a:gd name="T31" fmla="*/ 367769 h 694"/>
                  <a:gd name="T32" fmla="*/ 173131 w 625"/>
                  <a:gd name="T33" fmla="*/ 299310 h 694"/>
                  <a:gd name="T34" fmla="*/ 174449 w 625"/>
                  <a:gd name="T35" fmla="*/ 292942 h 694"/>
                  <a:gd name="T36" fmla="*/ 173131 w 625"/>
                  <a:gd name="T37" fmla="*/ 286043 h 694"/>
                  <a:gd name="T38" fmla="*/ 148524 w 625"/>
                  <a:gd name="T39" fmla="*/ 258978 h 694"/>
                  <a:gd name="T40" fmla="*/ 134023 w 625"/>
                  <a:gd name="T41" fmla="*/ 240403 h 694"/>
                  <a:gd name="T42" fmla="*/ 128750 w 625"/>
                  <a:gd name="T43" fmla="*/ 222360 h 694"/>
                  <a:gd name="T44" fmla="*/ 127871 w 625"/>
                  <a:gd name="T45" fmla="*/ 202194 h 694"/>
                  <a:gd name="T46" fmla="*/ 125234 w 625"/>
                  <a:gd name="T47" fmla="*/ 191049 h 694"/>
                  <a:gd name="T48" fmla="*/ 117764 w 625"/>
                  <a:gd name="T49" fmla="*/ 181497 h 694"/>
                  <a:gd name="T50" fmla="*/ 105900 w 625"/>
                  <a:gd name="T51" fmla="*/ 164514 h 694"/>
                  <a:gd name="T52" fmla="*/ 98430 w 625"/>
                  <a:gd name="T53" fmla="*/ 142756 h 694"/>
                  <a:gd name="T54" fmla="*/ 93596 w 625"/>
                  <a:gd name="T55" fmla="*/ 126305 h 694"/>
                  <a:gd name="T56" fmla="*/ 83490 w 625"/>
                  <a:gd name="T57" fmla="*/ 112507 h 694"/>
                  <a:gd name="T58" fmla="*/ 65913 w 625"/>
                  <a:gd name="T59" fmla="*/ 90748 h 694"/>
                  <a:gd name="T60" fmla="*/ 59761 w 625"/>
                  <a:gd name="T61" fmla="*/ 77481 h 694"/>
                  <a:gd name="T62" fmla="*/ 49215 w 625"/>
                  <a:gd name="T63" fmla="*/ 70051 h 694"/>
                  <a:gd name="T64" fmla="*/ 35154 w 625"/>
                  <a:gd name="T65" fmla="*/ 59968 h 694"/>
                  <a:gd name="T66" fmla="*/ 21532 w 625"/>
                  <a:gd name="T67" fmla="*/ 45109 h 694"/>
                  <a:gd name="T68" fmla="*/ 10107 w 625"/>
                  <a:gd name="T69" fmla="*/ 27065 h 694"/>
                  <a:gd name="T70" fmla="*/ 2197 w 625"/>
                  <a:gd name="T71" fmla="*/ 10083 h 694"/>
                  <a:gd name="T72" fmla="*/ 4394 w 625"/>
                  <a:gd name="T73" fmla="*/ 2123 h 694"/>
                  <a:gd name="T74" fmla="*/ 16259 w 625"/>
                  <a:gd name="T75" fmla="*/ 6899 h 694"/>
                  <a:gd name="T76" fmla="*/ 36911 w 625"/>
                  <a:gd name="T77" fmla="*/ 8491 h 694"/>
                  <a:gd name="T78" fmla="*/ 50973 w 625"/>
                  <a:gd name="T79" fmla="*/ 10614 h 694"/>
                  <a:gd name="T80" fmla="*/ 60640 w 625"/>
                  <a:gd name="T81" fmla="*/ 14329 h 694"/>
                  <a:gd name="T82" fmla="*/ 68549 w 625"/>
                  <a:gd name="T83" fmla="*/ 22289 h 694"/>
                  <a:gd name="T84" fmla="*/ 89642 w 625"/>
                  <a:gd name="T85" fmla="*/ 57845 h 694"/>
                  <a:gd name="T86" fmla="*/ 111612 w 625"/>
                  <a:gd name="T87" fmla="*/ 86503 h 694"/>
                  <a:gd name="T88" fmla="*/ 131386 w 625"/>
                  <a:gd name="T89" fmla="*/ 107200 h 694"/>
                  <a:gd name="T90" fmla="*/ 144569 w 625"/>
                  <a:gd name="T91" fmla="*/ 116221 h 694"/>
                  <a:gd name="T92" fmla="*/ 160827 w 625"/>
                  <a:gd name="T93" fmla="*/ 120467 h 694"/>
                  <a:gd name="T94" fmla="*/ 170495 w 625"/>
                  <a:gd name="T95" fmla="*/ 122059 h 694"/>
                  <a:gd name="T96" fmla="*/ 176207 w 625"/>
                  <a:gd name="T97" fmla="*/ 127897 h 694"/>
                  <a:gd name="T98" fmla="*/ 182798 w 625"/>
                  <a:gd name="T99" fmla="*/ 137980 h 694"/>
                  <a:gd name="T100" fmla="*/ 187632 w 625"/>
                  <a:gd name="T101" fmla="*/ 140633 h 69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625" h="694">
                    <a:moveTo>
                      <a:pt x="433" y="265"/>
                    </a:moveTo>
                    <a:lnTo>
                      <a:pt x="512" y="333"/>
                    </a:lnTo>
                    <a:lnTo>
                      <a:pt x="502" y="337"/>
                    </a:lnTo>
                    <a:lnTo>
                      <a:pt x="493" y="341"/>
                    </a:lnTo>
                    <a:lnTo>
                      <a:pt x="489" y="341"/>
                    </a:lnTo>
                    <a:lnTo>
                      <a:pt x="484" y="341"/>
                    </a:lnTo>
                    <a:lnTo>
                      <a:pt x="481" y="341"/>
                    </a:lnTo>
                    <a:lnTo>
                      <a:pt x="479" y="339"/>
                    </a:lnTo>
                    <a:lnTo>
                      <a:pt x="479" y="382"/>
                    </a:lnTo>
                    <a:lnTo>
                      <a:pt x="493" y="392"/>
                    </a:lnTo>
                    <a:lnTo>
                      <a:pt x="507" y="402"/>
                    </a:lnTo>
                    <a:lnTo>
                      <a:pt x="515" y="404"/>
                    </a:lnTo>
                    <a:lnTo>
                      <a:pt x="524" y="406"/>
                    </a:lnTo>
                    <a:lnTo>
                      <a:pt x="528" y="405"/>
                    </a:lnTo>
                    <a:lnTo>
                      <a:pt x="534" y="405"/>
                    </a:lnTo>
                    <a:lnTo>
                      <a:pt x="539" y="403"/>
                    </a:lnTo>
                    <a:lnTo>
                      <a:pt x="545" y="402"/>
                    </a:lnTo>
                    <a:lnTo>
                      <a:pt x="550" y="424"/>
                    </a:lnTo>
                    <a:lnTo>
                      <a:pt x="554" y="443"/>
                    </a:lnTo>
                    <a:lnTo>
                      <a:pt x="558" y="451"/>
                    </a:lnTo>
                    <a:lnTo>
                      <a:pt x="560" y="459"/>
                    </a:lnTo>
                    <a:lnTo>
                      <a:pt x="563" y="465"/>
                    </a:lnTo>
                    <a:lnTo>
                      <a:pt x="568" y="470"/>
                    </a:lnTo>
                    <a:lnTo>
                      <a:pt x="572" y="474"/>
                    </a:lnTo>
                    <a:lnTo>
                      <a:pt x="576" y="478"/>
                    </a:lnTo>
                    <a:lnTo>
                      <a:pt x="582" y="481"/>
                    </a:lnTo>
                    <a:lnTo>
                      <a:pt x="588" y="483"/>
                    </a:lnTo>
                    <a:lnTo>
                      <a:pt x="596" y="485"/>
                    </a:lnTo>
                    <a:lnTo>
                      <a:pt x="605" y="486"/>
                    </a:lnTo>
                    <a:lnTo>
                      <a:pt x="614" y="487"/>
                    </a:lnTo>
                    <a:lnTo>
                      <a:pt x="625" y="487"/>
                    </a:lnTo>
                    <a:lnTo>
                      <a:pt x="625" y="496"/>
                    </a:lnTo>
                    <a:lnTo>
                      <a:pt x="625" y="505"/>
                    </a:lnTo>
                    <a:lnTo>
                      <a:pt x="625" y="515"/>
                    </a:lnTo>
                    <a:lnTo>
                      <a:pt x="625" y="525"/>
                    </a:lnTo>
                    <a:lnTo>
                      <a:pt x="625" y="539"/>
                    </a:lnTo>
                    <a:lnTo>
                      <a:pt x="622" y="557"/>
                    </a:lnTo>
                    <a:lnTo>
                      <a:pt x="620" y="579"/>
                    </a:lnTo>
                    <a:lnTo>
                      <a:pt x="618" y="603"/>
                    </a:lnTo>
                    <a:lnTo>
                      <a:pt x="616" y="628"/>
                    </a:lnTo>
                    <a:lnTo>
                      <a:pt x="614" y="651"/>
                    </a:lnTo>
                    <a:lnTo>
                      <a:pt x="611" y="672"/>
                    </a:lnTo>
                    <a:lnTo>
                      <a:pt x="611" y="691"/>
                    </a:lnTo>
                    <a:lnTo>
                      <a:pt x="582" y="692"/>
                    </a:lnTo>
                    <a:lnTo>
                      <a:pt x="562" y="693"/>
                    </a:lnTo>
                    <a:lnTo>
                      <a:pt x="553" y="694"/>
                    </a:lnTo>
                    <a:lnTo>
                      <a:pt x="546" y="693"/>
                    </a:lnTo>
                    <a:lnTo>
                      <a:pt x="539" y="693"/>
                    </a:lnTo>
                    <a:lnTo>
                      <a:pt x="531" y="691"/>
                    </a:lnTo>
                    <a:lnTo>
                      <a:pt x="392" y="567"/>
                    </a:lnTo>
                    <a:lnTo>
                      <a:pt x="394" y="564"/>
                    </a:lnTo>
                    <a:lnTo>
                      <a:pt x="396" y="560"/>
                    </a:lnTo>
                    <a:lnTo>
                      <a:pt x="397" y="556"/>
                    </a:lnTo>
                    <a:lnTo>
                      <a:pt x="397" y="552"/>
                    </a:lnTo>
                    <a:lnTo>
                      <a:pt x="397" y="547"/>
                    </a:lnTo>
                    <a:lnTo>
                      <a:pt x="396" y="543"/>
                    </a:lnTo>
                    <a:lnTo>
                      <a:pt x="394" y="539"/>
                    </a:lnTo>
                    <a:lnTo>
                      <a:pt x="392" y="537"/>
                    </a:lnTo>
                    <a:lnTo>
                      <a:pt x="366" y="513"/>
                    </a:lnTo>
                    <a:lnTo>
                      <a:pt x="338" y="488"/>
                    </a:lnTo>
                    <a:lnTo>
                      <a:pt x="326" y="476"/>
                    </a:lnTo>
                    <a:lnTo>
                      <a:pt x="315" y="465"/>
                    </a:lnTo>
                    <a:lnTo>
                      <a:pt x="305" y="453"/>
                    </a:lnTo>
                    <a:lnTo>
                      <a:pt x="300" y="444"/>
                    </a:lnTo>
                    <a:lnTo>
                      <a:pt x="295" y="432"/>
                    </a:lnTo>
                    <a:lnTo>
                      <a:pt x="293" y="419"/>
                    </a:lnTo>
                    <a:lnTo>
                      <a:pt x="292" y="407"/>
                    </a:lnTo>
                    <a:lnTo>
                      <a:pt x="292" y="393"/>
                    </a:lnTo>
                    <a:lnTo>
                      <a:pt x="291" y="381"/>
                    </a:lnTo>
                    <a:lnTo>
                      <a:pt x="289" y="370"/>
                    </a:lnTo>
                    <a:lnTo>
                      <a:pt x="288" y="365"/>
                    </a:lnTo>
                    <a:lnTo>
                      <a:pt x="285" y="360"/>
                    </a:lnTo>
                    <a:lnTo>
                      <a:pt x="282" y="356"/>
                    </a:lnTo>
                    <a:lnTo>
                      <a:pt x="279" y="352"/>
                    </a:lnTo>
                    <a:lnTo>
                      <a:pt x="268" y="342"/>
                    </a:lnTo>
                    <a:lnTo>
                      <a:pt x="258" y="332"/>
                    </a:lnTo>
                    <a:lnTo>
                      <a:pt x="249" y="321"/>
                    </a:lnTo>
                    <a:lnTo>
                      <a:pt x="241" y="310"/>
                    </a:lnTo>
                    <a:lnTo>
                      <a:pt x="235" y="297"/>
                    </a:lnTo>
                    <a:lnTo>
                      <a:pt x="229" y="283"/>
                    </a:lnTo>
                    <a:lnTo>
                      <a:pt x="224" y="269"/>
                    </a:lnTo>
                    <a:lnTo>
                      <a:pt x="220" y="253"/>
                    </a:lnTo>
                    <a:lnTo>
                      <a:pt x="216" y="246"/>
                    </a:lnTo>
                    <a:lnTo>
                      <a:pt x="213" y="238"/>
                    </a:lnTo>
                    <a:lnTo>
                      <a:pt x="207" y="231"/>
                    </a:lnTo>
                    <a:lnTo>
                      <a:pt x="202" y="224"/>
                    </a:lnTo>
                    <a:lnTo>
                      <a:pt x="190" y="212"/>
                    </a:lnTo>
                    <a:lnTo>
                      <a:pt x="177" y="199"/>
                    </a:lnTo>
                    <a:lnTo>
                      <a:pt x="162" y="187"/>
                    </a:lnTo>
                    <a:lnTo>
                      <a:pt x="150" y="171"/>
                    </a:lnTo>
                    <a:lnTo>
                      <a:pt x="145" y="164"/>
                    </a:lnTo>
                    <a:lnTo>
                      <a:pt x="140" y="155"/>
                    </a:lnTo>
                    <a:lnTo>
                      <a:pt x="136" y="146"/>
                    </a:lnTo>
                    <a:lnTo>
                      <a:pt x="133" y="136"/>
                    </a:lnTo>
                    <a:lnTo>
                      <a:pt x="123" y="135"/>
                    </a:lnTo>
                    <a:lnTo>
                      <a:pt x="112" y="132"/>
                    </a:lnTo>
                    <a:lnTo>
                      <a:pt x="102" y="128"/>
                    </a:lnTo>
                    <a:lnTo>
                      <a:pt x="91" y="121"/>
                    </a:lnTo>
                    <a:lnTo>
                      <a:pt x="80" y="113"/>
                    </a:lnTo>
                    <a:lnTo>
                      <a:pt x="69" y="104"/>
                    </a:lnTo>
                    <a:lnTo>
                      <a:pt x="59" y="95"/>
                    </a:lnTo>
                    <a:lnTo>
                      <a:pt x="49" y="85"/>
                    </a:lnTo>
                    <a:lnTo>
                      <a:pt x="39" y="74"/>
                    </a:lnTo>
                    <a:lnTo>
                      <a:pt x="31" y="62"/>
                    </a:lnTo>
                    <a:lnTo>
                      <a:pt x="23" y="51"/>
                    </a:lnTo>
                    <a:lnTo>
                      <a:pt x="16" y="40"/>
                    </a:lnTo>
                    <a:lnTo>
                      <a:pt x="10" y="29"/>
                    </a:lnTo>
                    <a:lnTo>
                      <a:pt x="5" y="19"/>
                    </a:lnTo>
                    <a:lnTo>
                      <a:pt x="2" y="9"/>
                    </a:lnTo>
                    <a:lnTo>
                      <a:pt x="0" y="0"/>
                    </a:lnTo>
                    <a:lnTo>
                      <a:pt x="10" y="4"/>
                    </a:lnTo>
                    <a:lnTo>
                      <a:pt x="20" y="7"/>
                    </a:lnTo>
                    <a:lnTo>
                      <a:pt x="28" y="10"/>
                    </a:lnTo>
                    <a:lnTo>
                      <a:pt x="37" y="13"/>
                    </a:lnTo>
                    <a:lnTo>
                      <a:pt x="54" y="15"/>
                    </a:lnTo>
                    <a:lnTo>
                      <a:pt x="69" y="16"/>
                    </a:lnTo>
                    <a:lnTo>
                      <a:pt x="84" y="16"/>
                    </a:lnTo>
                    <a:lnTo>
                      <a:pt x="100" y="17"/>
                    </a:lnTo>
                    <a:lnTo>
                      <a:pt x="108" y="19"/>
                    </a:lnTo>
                    <a:lnTo>
                      <a:pt x="116" y="20"/>
                    </a:lnTo>
                    <a:lnTo>
                      <a:pt x="124" y="22"/>
                    </a:lnTo>
                    <a:lnTo>
                      <a:pt x="133" y="25"/>
                    </a:lnTo>
                    <a:lnTo>
                      <a:pt x="138" y="27"/>
                    </a:lnTo>
                    <a:lnTo>
                      <a:pt x="144" y="31"/>
                    </a:lnTo>
                    <a:lnTo>
                      <a:pt x="149" y="36"/>
                    </a:lnTo>
                    <a:lnTo>
                      <a:pt x="156" y="42"/>
                    </a:lnTo>
                    <a:lnTo>
                      <a:pt x="169" y="57"/>
                    </a:lnTo>
                    <a:lnTo>
                      <a:pt x="181" y="76"/>
                    </a:lnTo>
                    <a:lnTo>
                      <a:pt x="204" y="109"/>
                    </a:lnTo>
                    <a:lnTo>
                      <a:pt x="220" y="130"/>
                    </a:lnTo>
                    <a:lnTo>
                      <a:pt x="237" y="147"/>
                    </a:lnTo>
                    <a:lnTo>
                      <a:pt x="254" y="163"/>
                    </a:lnTo>
                    <a:lnTo>
                      <a:pt x="271" y="181"/>
                    </a:lnTo>
                    <a:lnTo>
                      <a:pt x="289" y="196"/>
                    </a:lnTo>
                    <a:lnTo>
                      <a:pt x="299" y="202"/>
                    </a:lnTo>
                    <a:lnTo>
                      <a:pt x="308" y="209"/>
                    </a:lnTo>
                    <a:lnTo>
                      <a:pt x="318" y="214"/>
                    </a:lnTo>
                    <a:lnTo>
                      <a:pt x="329" y="219"/>
                    </a:lnTo>
                    <a:lnTo>
                      <a:pt x="341" y="223"/>
                    </a:lnTo>
                    <a:lnTo>
                      <a:pt x="353" y="226"/>
                    </a:lnTo>
                    <a:lnTo>
                      <a:pt x="366" y="227"/>
                    </a:lnTo>
                    <a:lnTo>
                      <a:pt x="379" y="228"/>
                    </a:lnTo>
                    <a:lnTo>
                      <a:pt x="383" y="229"/>
                    </a:lnTo>
                    <a:lnTo>
                      <a:pt x="388" y="230"/>
                    </a:lnTo>
                    <a:lnTo>
                      <a:pt x="392" y="231"/>
                    </a:lnTo>
                    <a:lnTo>
                      <a:pt x="395" y="235"/>
                    </a:lnTo>
                    <a:lnTo>
                      <a:pt x="401" y="241"/>
                    </a:lnTo>
                    <a:lnTo>
                      <a:pt x="405" y="247"/>
                    </a:lnTo>
                    <a:lnTo>
                      <a:pt x="411" y="254"/>
                    </a:lnTo>
                    <a:lnTo>
                      <a:pt x="416" y="260"/>
                    </a:lnTo>
                    <a:lnTo>
                      <a:pt x="419" y="262"/>
                    </a:lnTo>
                    <a:lnTo>
                      <a:pt x="423" y="264"/>
                    </a:lnTo>
                    <a:lnTo>
                      <a:pt x="427" y="265"/>
                    </a:lnTo>
                    <a:lnTo>
                      <a:pt x="433" y="26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89" name="Freeform 341">
                <a:extLst>
                  <a:ext uri="{FF2B5EF4-FFF2-40B4-BE49-F238E27FC236}">
                    <a16:creationId xmlns:a16="http://schemas.microsoft.com/office/drawing/2014/main" id="{8BDFF3BF-0CBA-CA69-059E-091FE0778110}"/>
                  </a:ext>
                </a:extLst>
              </p:cNvPr>
              <p:cNvSpPr>
                <a:spLocks/>
              </p:cNvSpPr>
              <p:nvPr>
                <p:custDataLst>
                  <p:tags r:id="rId70"/>
                </p:custDataLst>
              </p:nvPr>
            </p:nvSpPr>
            <p:spPr bwMode="auto">
              <a:xfrm>
                <a:off x="4595068" y="2940645"/>
                <a:ext cx="53975" cy="60325"/>
              </a:xfrm>
              <a:custGeom>
                <a:avLst/>
                <a:gdLst>
                  <a:gd name="T0" fmla="*/ 0 w 133"/>
                  <a:gd name="T1" fmla="*/ 9796 h 117"/>
                  <a:gd name="T2" fmla="*/ 29220 w 133"/>
                  <a:gd name="T3" fmla="*/ 0 h 117"/>
                  <a:gd name="T4" fmla="*/ 32872 w 133"/>
                  <a:gd name="T5" fmla="*/ 3094 h 117"/>
                  <a:gd name="T6" fmla="*/ 36930 w 133"/>
                  <a:gd name="T7" fmla="*/ 7218 h 117"/>
                  <a:gd name="T8" fmla="*/ 40989 w 133"/>
                  <a:gd name="T9" fmla="*/ 12890 h 117"/>
                  <a:gd name="T10" fmla="*/ 44235 w 133"/>
                  <a:gd name="T11" fmla="*/ 19077 h 117"/>
                  <a:gd name="T12" fmla="*/ 47888 w 133"/>
                  <a:gd name="T13" fmla="*/ 25264 h 117"/>
                  <a:gd name="T14" fmla="*/ 51134 w 133"/>
                  <a:gd name="T15" fmla="*/ 31967 h 117"/>
                  <a:gd name="T16" fmla="*/ 51946 w 133"/>
                  <a:gd name="T17" fmla="*/ 35061 h 117"/>
                  <a:gd name="T18" fmla="*/ 52758 w 133"/>
                  <a:gd name="T19" fmla="*/ 38154 h 117"/>
                  <a:gd name="T20" fmla="*/ 53163 w 133"/>
                  <a:gd name="T21" fmla="*/ 41248 h 117"/>
                  <a:gd name="T22" fmla="*/ 53975 w 133"/>
                  <a:gd name="T23" fmla="*/ 44341 h 117"/>
                  <a:gd name="T24" fmla="*/ 53163 w 133"/>
                  <a:gd name="T25" fmla="*/ 47435 h 117"/>
                  <a:gd name="T26" fmla="*/ 51946 w 133"/>
                  <a:gd name="T27" fmla="*/ 50013 h 117"/>
                  <a:gd name="T28" fmla="*/ 50323 w 133"/>
                  <a:gd name="T29" fmla="*/ 52591 h 117"/>
                  <a:gd name="T30" fmla="*/ 47888 w 133"/>
                  <a:gd name="T31" fmla="*/ 55169 h 117"/>
                  <a:gd name="T32" fmla="*/ 45858 w 133"/>
                  <a:gd name="T33" fmla="*/ 57231 h 117"/>
                  <a:gd name="T34" fmla="*/ 43423 w 133"/>
                  <a:gd name="T35" fmla="*/ 58778 h 117"/>
                  <a:gd name="T36" fmla="*/ 41800 w 133"/>
                  <a:gd name="T37" fmla="*/ 60325 h 117"/>
                  <a:gd name="T38" fmla="*/ 40583 w 133"/>
                  <a:gd name="T39" fmla="*/ 60325 h 117"/>
                  <a:gd name="T40" fmla="*/ 29220 w 133"/>
                  <a:gd name="T41" fmla="*/ 48982 h 117"/>
                  <a:gd name="T42" fmla="*/ 18262 w 133"/>
                  <a:gd name="T43" fmla="*/ 36092 h 117"/>
                  <a:gd name="T44" fmla="*/ 12986 w 133"/>
                  <a:gd name="T45" fmla="*/ 29905 h 117"/>
                  <a:gd name="T46" fmla="*/ 7305 w 133"/>
                  <a:gd name="T47" fmla="*/ 23718 h 117"/>
                  <a:gd name="T48" fmla="*/ 3247 w 133"/>
                  <a:gd name="T49" fmla="*/ 17015 h 117"/>
                  <a:gd name="T50" fmla="*/ 0 w 133"/>
                  <a:gd name="T51" fmla="*/ 9796 h 117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33" h="117">
                    <a:moveTo>
                      <a:pt x="0" y="19"/>
                    </a:moveTo>
                    <a:lnTo>
                      <a:pt x="72" y="0"/>
                    </a:lnTo>
                    <a:lnTo>
                      <a:pt x="81" y="6"/>
                    </a:lnTo>
                    <a:lnTo>
                      <a:pt x="91" y="14"/>
                    </a:lnTo>
                    <a:lnTo>
                      <a:pt x="101" y="25"/>
                    </a:lnTo>
                    <a:lnTo>
                      <a:pt x="109" y="37"/>
                    </a:lnTo>
                    <a:lnTo>
                      <a:pt x="118" y="49"/>
                    </a:lnTo>
                    <a:lnTo>
                      <a:pt x="126" y="62"/>
                    </a:lnTo>
                    <a:lnTo>
                      <a:pt x="128" y="68"/>
                    </a:lnTo>
                    <a:lnTo>
                      <a:pt x="130" y="74"/>
                    </a:lnTo>
                    <a:lnTo>
                      <a:pt x="131" y="80"/>
                    </a:lnTo>
                    <a:lnTo>
                      <a:pt x="133" y="86"/>
                    </a:lnTo>
                    <a:lnTo>
                      <a:pt x="131" y="92"/>
                    </a:lnTo>
                    <a:lnTo>
                      <a:pt x="128" y="97"/>
                    </a:lnTo>
                    <a:lnTo>
                      <a:pt x="124" y="102"/>
                    </a:lnTo>
                    <a:lnTo>
                      <a:pt x="118" y="107"/>
                    </a:lnTo>
                    <a:lnTo>
                      <a:pt x="113" y="111"/>
                    </a:lnTo>
                    <a:lnTo>
                      <a:pt x="107" y="114"/>
                    </a:lnTo>
                    <a:lnTo>
                      <a:pt x="103" y="117"/>
                    </a:lnTo>
                    <a:lnTo>
                      <a:pt x="100" y="117"/>
                    </a:lnTo>
                    <a:lnTo>
                      <a:pt x="72" y="95"/>
                    </a:lnTo>
                    <a:lnTo>
                      <a:pt x="45" y="70"/>
                    </a:lnTo>
                    <a:lnTo>
                      <a:pt x="32" y="58"/>
                    </a:lnTo>
                    <a:lnTo>
                      <a:pt x="18" y="46"/>
                    </a:lnTo>
                    <a:lnTo>
                      <a:pt x="8" y="33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0" name="Freeform 342">
                <a:extLst>
                  <a:ext uri="{FF2B5EF4-FFF2-40B4-BE49-F238E27FC236}">
                    <a16:creationId xmlns:a16="http://schemas.microsoft.com/office/drawing/2014/main" id="{614B067D-2A0C-9214-FB00-DB2F499FB978}"/>
                  </a:ext>
                </a:extLst>
              </p:cNvPr>
              <p:cNvSpPr>
                <a:spLocks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3052018" y="2345333"/>
                <a:ext cx="220663" cy="177800"/>
              </a:xfrm>
              <a:custGeom>
                <a:avLst/>
                <a:gdLst>
                  <a:gd name="T0" fmla="*/ 118852 w 505"/>
                  <a:gd name="T1" fmla="*/ 18881 h 339"/>
                  <a:gd name="T2" fmla="*/ 211487 w 505"/>
                  <a:gd name="T3" fmla="*/ 45106 h 339"/>
                  <a:gd name="T4" fmla="*/ 208865 w 505"/>
                  <a:gd name="T5" fmla="*/ 57169 h 339"/>
                  <a:gd name="T6" fmla="*/ 205806 w 505"/>
                  <a:gd name="T7" fmla="*/ 67658 h 339"/>
                  <a:gd name="T8" fmla="*/ 201437 w 505"/>
                  <a:gd name="T9" fmla="*/ 76050 h 339"/>
                  <a:gd name="T10" fmla="*/ 197067 w 505"/>
                  <a:gd name="T11" fmla="*/ 80246 h 339"/>
                  <a:gd name="T12" fmla="*/ 201437 w 505"/>
                  <a:gd name="T13" fmla="*/ 96505 h 339"/>
                  <a:gd name="T14" fmla="*/ 208428 w 505"/>
                  <a:gd name="T15" fmla="*/ 112764 h 339"/>
                  <a:gd name="T16" fmla="*/ 220663 w 505"/>
                  <a:gd name="T17" fmla="*/ 135317 h 339"/>
                  <a:gd name="T18" fmla="*/ 215420 w 505"/>
                  <a:gd name="T19" fmla="*/ 142135 h 339"/>
                  <a:gd name="T20" fmla="*/ 209302 w 505"/>
                  <a:gd name="T21" fmla="*/ 153149 h 339"/>
                  <a:gd name="T22" fmla="*/ 204496 w 505"/>
                  <a:gd name="T23" fmla="*/ 164688 h 339"/>
                  <a:gd name="T24" fmla="*/ 202748 w 505"/>
                  <a:gd name="T25" fmla="*/ 177800 h 339"/>
                  <a:gd name="T26" fmla="*/ 193572 w 505"/>
                  <a:gd name="T27" fmla="*/ 177276 h 339"/>
                  <a:gd name="T28" fmla="*/ 180900 w 505"/>
                  <a:gd name="T29" fmla="*/ 175702 h 339"/>
                  <a:gd name="T30" fmla="*/ 168228 w 505"/>
                  <a:gd name="T31" fmla="*/ 173604 h 339"/>
                  <a:gd name="T32" fmla="*/ 156430 w 505"/>
                  <a:gd name="T33" fmla="*/ 170982 h 339"/>
                  <a:gd name="T34" fmla="*/ 132835 w 505"/>
                  <a:gd name="T35" fmla="*/ 170457 h 339"/>
                  <a:gd name="T36" fmla="*/ 115356 w 505"/>
                  <a:gd name="T37" fmla="*/ 168359 h 339"/>
                  <a:gd name="T38" fmla="*/ 108365 w 505"/>
                  <a:gd name="T39" fmla="*/ 166261 h 339"/>
                  <a:gd name="T40" fmla="*/ 101374 w 505"/>
                  <a:gd name="T41" fmla="*/ 162590 h 339"/>
                  <a:gd name="T42" fmla="*/ 93072 w 505"/>
                  <a:gd name="T43" fmla="*/ 157345 h 339"/>
                  <a:gd name="T44" fmla="*/ 78652 w 505"/>
                  <a:gd name="T45" fmla="*/ 151576 h 339"/>
                  <a:gd name="T46" fmla="*/ 63796 w 505"/>
                  <a:gd name="T47" fmla="*/ 143184 h 339"/>
                  <a:gd name="T48" fmla="*/ 42822 w 505"/>
                  <a:gd name="T49" fmla="*/ 130596 h 339"/>
                  <a:gd name="T50" fmla="*/ 27091 w 505"/>
                  <a:gd name="T51" fmla="*/ 108044 h 339"/>
                  <a:gd name="T52" fmla="*/ 22722 w 505"/>
                  <a:gd name="T53" fmla="*/ 88638 h 339"/>
                  <a:gd name="T54" fmla="*/ 15730 w 505"/>
                  <a:gd name="T55" fmla="*/ 65036 h 339"/>
                  <a:gd name="T56" fmla="*/ 6554 w 505"/>
                  <a:gd name="T57" fmla="*/ 43532 h 339"/>
                  <a:gd name="T58" fmla="*/ 874 w 505"/>
                  <a:gd name="T59" fmla="*/ 33567 h 339"/>
                  <a:gd name="T60" fmla="*/ 2185 w 505"/>
                  <a:gd name="T61" fmla="*/ 31994 h 339"/>
                  <a:gd name="T62" fmla="*/ 4807 w 505"/>
                  <a:gd name="T63" fmla="*/ 29371 h 339"/>
                  <a:gd name="T64" fmla="*/ 4807 w 505"/>
                  <a:gd name="T65" fmla="*/ 25175 h 339"/>
                  <a:gd name="T66" fmla="*/ 4807 w 505"/>
                  <a:gd name="T67" fmla="*/ 22553 h 339"/>
                  <a:gd name="T68" fmla="*/ 14857 w 505"/>
                  <a:gd name="T69" fmla="*/ 17832 h 339"/>
                  <a:gd name="T70" fmla="*/ 31898 w 505"/>
                  <a:gd name="T71" fmla="*/ 11539 h 339"/>
                  <a:gd name="T72" fmla="*/ 55930 w 505"/>
                  <a:gd name="T73" fmla="*/ 4196 h 339"/>
                  <a:gd name="T74" fmla="*/ 75593 w 505"/>
                  <a:gd name="T75" fmla="*/ 5769 h 339"/>
                  <a:gd name="T76" fmla="*/ 82148 w 505"/>
                  <a:gd name="T77" fmla="*/ 14686 h 339"/>
                  <a:gd name="T78" fmla="*/ 87828 w 505"/>
                  <a:gd name="T79" fmla="*/ 18357 h 339"/>
                  <a:gd name="T80" fmla="*/ 95693 w 505"/>
                  <a:gd name="T81" fmla="*/ 18881 h 339"/>
                  <a:gd name="T82" fmla="*/ 104433 w 505"/>
                  <a:gd name="T83" fmla="*/ 18881 h 339"/>
                  <a:gd name="T84" fmla="*/ 113172 w 505"/>
                  <a:gd name="T85" fmla="*/ 12588 h 339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505" h="339">
                    <a:moveTo>
                      <a:pt x="259" y="24"/>
                    </a:moveTo>
                    <a:lnTo>
                      <a:pt x="272" y="36"/>
                    </a:lnTo>
                    <a:lnTo>
                      <a:pt x="444" y="48"/>
                    </a:lnTo>
                    <a:lnTo>
                      <a:pt x="484" y="86"/>
                    </a:lnTo>
                    <a:lnTo>
                      <a:pt x="482" y="97"/>
                    </a:lnTo>
                    <a:lnTo>
                      <a:pt x="478" y="109"/>
                    </a:lnTo>
                    <a:lnTo>
                      <a:pt x="474" y="120"/>
                    </a:lnTo>
                    <a:lnTo>
                      <a:pt x="471" y="129"/>
                    </a:lnTo>
                    <a:lnTo>
                      <a:pt x="465" y="138"/>
                    </a:lnTo>
                    <a:lnTo>
                      <a:pt x="461" y="145"/>
                    </a:lnTo>
                    <a:lnTo>
                      <a:pt x="456" y="150"/>
                    </a:lnTo>
                    <a:lnTo>
                      <a:pt x="451" y="153"/>
                    </a:lnTo>
                    <a:lnTo>
                      <a:pt x="455" y="169"/>
                    </a:lnTo>
                    <a:lnTo>
                      <a:pt x="461" y="184"/>
                    </a:lnTo>
                    <a:lnTo>
                      <a:pt x="470" y="200"/>
                    </a:lnTo>
                    <a:lnTo>
                      <a:pt x="477" y="215"/>
                    </a:lnTo>
                    <a:lnTo>
                      <a:pt x="494" y="242"/>
                    </a:lnTo>
                    <a:lnTo>
                      <a:pt x="505" y="258"/>
                    </a:lnTo>
                    <a:lnTo>
                      <a:pt x="499" y="264"/>
                    </a:lnTo>
                    <a:lnTo>
                      <a:pt x="493" y="271"/>
                    </a:lnTo>
                    <a:lnTo>
                      <a:pt x="486" y="281"/>
                    </a:lnTo>
                    <a:lnTo>
                      <a:pt x="479" y="292"/>
                    </a:lnTo>
                    <a:lnTo>
                      <a:pt x="474" y="303"/>
                    </a:lnTo>
                    <a:lnTo>
                      <a:pt x="468" y="314"/>
                    </a:lnTo>
                    <a:lnTo>
                      <a:pt x="465" y="326"/>
                    </a:lnTo>
                    <a:lnTo>
                      <a:pt x="464" y="339"/>
                    </a:lnTo>
                    <a:lnTo>
                      <a:pt x="457" y="339"/>
                    </a:lnTo>
                    <a:lnTo>
                      <a:pt x="443" y="338"/>
                    </a:lnTo>
                    <a:lnTo>
                      <a:pt x="428" y="337"/>
                    </a:lnTo>
                    <a:lnTo>
                      <a:pt x="414" y="335"/>
                    </a:lnTo>
                    <a:lnTo>
                      <a:pt x="399" y="333"/>
                    </a:lnTo>
                    <a:lnTo>
                      <a:pt x="385" y="331"/>
                    </a:lnTo>
                    <a:lnTo>
                      <a:pt x="371" y="328"/>
                    </a:lnTo>
                    <a:lnTo>
                      <a:pt x="358" y="326"/>
                    </a:lnTo>
                    <a:lnTo>
                      <a:pt x="344" y="326"/>
                    </a:lnTo>
                    <a:lnTo>
                      <a:pt x="304" y="325"/>
                    </a:lnTo>
                    <a:lnTo>
                      <a:pt x="275" y="323"/>
                    </a:lnTo>
                    <a:lnTo>
                      <a:pt x="264" y="321"/>
                    </a:lnTo>
                    <a:lnTo>
                      <a:pt x="255" y="319"/>
                    </a:lnTo>
                    <a:lnTo>
                      <a:pt x="248" y="317"/>
                    </a:lnTo>
                    <a:lnTo>
                      <a:pt x="242" y="315"/>
                    </a:lnTo>
                    <a:lnTo>
                      <a:pt x="232" y="310"/>
                    </a:lnTo>
                    <a:lnTo>
                      <a:pt x="224" y="305"/>
                    </a:lnTo>
                    <a:lnTo>
                      <a:pt x="213" y="300"/>
                    </a:lnTo>
                    <a:lnTo>
                      <a:pt x="198" y="295"/>
                    </a:lnTo>
                    <a:lnTo>
                      <a:pt x="180" y="289"/>
                    </a:lnTo>
                    <a:lnTo>
                      <a:pt x="162" y="282"/>
                    </a:lnTo>
                    <a:lnTo>
                      <a:pt x="146" y="273"/>
                    </a:lnTo>
                    <a:lnTo>
                      <a:pt x="130" y="266"/>
                    </a:lnTo>
                    <a:lnTo>
                      <a:pt x="98" y="249"/>
                    </a:lnTo>
                    <a:lnTo>
                      <a:pt x="65" y="228"/>
                    </a:lnTo>
                    <a:lnTo>
                      <a:pt x="62" y="206"/>
                    </a:lnTo>
                    <a:lnTo>
                      <a:pt x="57" y="187"/>
                    </a:lnTo>
                    <a:lnTo>
                      <a:pt x="52" y="169"/>
                    </a:lnTo>
                    <a:lnTo>
                      <a:pt x="47" y="152"/>
                    </a:lnTo>
                    <a:lnTo>
                      <a:pt x="36" y="124"/>
                    </a:lnTo>
                    <a:lnTo>
                      <a:pt x="25" y="100"/>
                    </a:lnTo>
                    <a:lnTo>
                      <a:pt x="15" y="83"/>
                    </a:lnTo>
                    <a:lnTo>
                      <a:pt x="7" y="71"/>
                    </a:lnTo>
                    <a:lnTo>
                      <a:pt x="2" y="64"/>
                    </a:lnTo>
                    <a:lnTo>
                      <a:pt x="0" y="62"/>
                    </a:lnTo>
                    <a:lnTo>
                      <a:pt x="5" y="61"/>
                    </a:lnTo>
                    <a:lnTo>
                      <a:pt x="8" y="59"/>
                    </a:lnTo>
                    <a:lnTo>
                      <a:pt x="11" y="56"/>
                    </a:lnTo>
                    <a:lnTo>
                      <a:pt x="11" y="51"/>
                    </a:lnTo>
                    <a:lnTo>
                      <a:pt x="11" y="48"/>
                    </a:lnTo>
                    <a:lnTo>
                      <a:pt x="11" y="45"/>
                    </a:lnTo>
                    <a:lnTo>
                      <a:pt x="11" y="43"/>
                    </a:lnTo>
                    <a:lnTo>
                      <a:pt x="13" y="42"/>
                    </a:lnTo>
                    <a:lnTo>
                      <a:pt x="34" y="34"/>
                    </a:lnTo>
                    <a:lnTo>
                      <a:pt x="55" y="27"/>
                    </a:lnTo>
                    <a:lnTo>
                      <a:pt x="73" y="22"/>
                    </a:lnTo>
                    <a:lnTo>
                      <a:pt x="92" y="17"/>
                    </a:lnTo>
                    <a:lnTo>
                      <a:pt x="128" y="8"/>
                    </a:lnTo>
                    <a:lnTo>
                      <a:pt x="165" y="0"/>
                    </a:lnTo>
                    <a:lnTo>
                      <a:pt x="173" y="11"/>
                    </a:lnTo>
                    <a:lnTo>
                      <a:pt x="183" y="23"/>
                    </a:lnTo>
                    <a:lnTo>
                      <a:pt x="188" y="28"/>
                    </a:lnTo>
                    <a:lnTo>
                      <a:pt x="194" y="32"/>
                    </a:lnTo>
                    <a:lnTo>
                      <a:pt x="201" y="35"/>
                    </a:lnTo>
                    <a:lnTo>
                      <a:pt x="205" y="36"/>
                    </a:lnTo>
                    <a:lnTo>
                      <a:pt x="219" y="36"/>
                    </a:lnTo>
                    <a:lnTo>
                      <a:pt x="230" y="36"/>
                    </a:lnTo>
                    <a:lnTo>
                      <a:pt x="239" y="36"/>
                    </a:lnTo>
                    <a:lnTo>
                      <a:pt x="246" y="36"/>
                    </a:lnTo>
                    <a:lnTo>
                      <a:pt x="259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1" name="Freeform 343">
                <a:extLst>
                  <a:ext uri="{FF2B5EF4-FFF2-40B4-BE49-F238E27FC236}">
                    <a16:creationId xmlns:a16="http://schemas.microsoft.com/office/drawing/2014/main" id="{4E3FF500-6DB6-87B8-DDD0-6E7306BAF303}"/>
                  </a:ext>
                </a:extLst>
              </p:cNvPr>
              <p:cNvSpPr>
                <a:spLocks/>
              </p:cNvSpPr>
              <p:nvPr>
                <p:custDataLst>
                  <p:tags r:id="rId72"/>
                </p:custDataLst>
              </p:nvPr>
            </p:nvSpPr>
            <p:spPr bwMode="auto">
              <a:xfrm>
                <a:off x="3115518" y="2550120"/>
                <a:ext cx="146050" cy="71438"/>
              </a:xfrm>
              <a:custGeom>
                <a:avLst/>
                <a:gdLst>
                  <a:gd name="T0" fmla="*/ 134815 w 338"/>
                  <a:gd name="T1" fmla="*/ 0 h 141"/>
                  <a:gd name="T2" fmla="*/ 80371 w 338"/>
                  <a:gd name="T3" fmla="*/ 0 h 141"/>
                  <a:gd name="T4" fmla="*/ 72593 w 338"/>
                  <a:gd name="T5" fmla="*/ 4053 h 141"/>
                  <a:gd name="T6" fmla="*/ 62222 w 338"/>
                  <a:gd name="T7" fmla="*/ 10640 h 141"/>
                  <a:gd name="T8" fmla="*/ 57037 w 338"/>
                  <a:gd name="T9" fmla="*/ 13680 h 141"/>
                  <a:gd name="T10" fmla="*/ 51420 w 338"/>
                  <a:gd name="T11" fmla="*/ 16213 h 141"/>
                  <a:gd name="T12" fmla="*/ 48395 w 338"/>
                  <a:gd name="T13" fmla="*/ 17226 h 141"/>
                  <a:gd name="T14" fmla="*/ 45371 w 338"/>
                  <a:gd name="T15" fmla="*/ 17733 h 141"/>
                  <a:gd name="T16" fmla="*/ 42778 w 338"/>
                  <a:gd name="T17" fmla="*/ 18239 h 141"/>
                  <a:gd name="T18" fmla="*/ 40185 w 338"/>
                  <a:gd name="T19" fmla="*/ 18746 h 141"/>
                  <a:gd name="T20" fmla="*/ 38025 w 338"/>
                  <a:gd name="T21" fmla="*/ 18239 h 141"/>
                  <a:gd name="T22" fmla="*/ 36296 w 338"/>
                  <a:gd name="T23" fmla="*/ 17733 h 141"/>
                  <a:gd name="T24" fmla="*/ 33704 w 338"/>
                  <a:gd name="T25" fmla="*/ 16213 h 141"/>
                  <a:gd name="T26" fmla="*/ 31975 w 338"/>
                  <a:gd name="T27" fmla="*/ 15200 h 141"/>
                  <a:gd name="T28" fmla="*/ 28519 w 338"/>
                  <a:gd name="T29" fmla="*/ 12160 h 141"/>
                  <a:gd name="T30" fmla="*/ 25494 w 338"/>
                  <a:gd name="T31" fmla="*/ 9120 h 141"/>
                  <a:gd name="T32" fmla="*/ 21173 w 338"/>
                  <a:gd name="T33" fmla="*/ 17226 h 141"/>
                  <a:gd name="T34" fmla="*/ 15988 w 338"/>
                  <a:gd name="T35" fmla="*/ 25839 h 141"/>
                  <a:gd name="T36" fmla="*/ 12963 w 338"/>
                  <a:gd name="T37" fmla="*/ 30399 h 141"/>
                  <a:gd name="T38" fmla="*/ 9074 w 338"/>
                  <a:gd name="T39" fmla="*/ 34452 h 141"/>
                  <a:gd name="T40" fmla="*/ 4753 w 338"/>
                  <a:gd name="T41" fmla="*/ 37999 h 141"/>
                  <a:gd name="T42" fmla="*/ 0 w 338"/>
                  <a:gd name="T43" fmla="*/ 40532 h 141"/>
                  <a:gd name="T44" fmla="*/ 5185 w 338"/>
                  <a:gd name="T45" fmla="*/ 45599 h 141"/>
                  <a:gd name="T46" fmla="*/ 9938 w 338"/>
                  <a:gd name="T47" fmla="*/ 50665 h 141"/>
                  <a:gd name="T48" fmla="*/ 14259 w 338"/>
                  <a:gd name="T49" fmla="*/ 54718 h 141"/>
                  <a:gd name="T50" fmla="*/ 19012 w 338"/>
                  <a:gd name="T51" fmla="*/ 58772 h 141"/>
                  <a:gd name="T52" fmla="*/ 23766 w 338"/>
                  <a:gd name="T53" fmla="*/ 61812 h 141"/>
                  <a:gd name="T54" fmla="*/ 28519 w 338"/>
                  <a:gd name="T55" fmla="*/ 65358 h 141"/>
                  <a:gd name="T56" fmla="*/ 34136 w 338"/>
                  <a:gd name="T57" fmla="*/ 68398 h 141"/>
                  <a:gd name="T58" fmla="*/ 40185 w 338"/>
                  <a:gd name="T59" fmla="*/ 71438 h 141"/>
                  <a:gd name="T60" fmla="*/ 111914 w 338"/>
                  <a:gd name="T61" fmla="*/ 71438 h 141"/>
                  <a:gd name="T62" fmla="*/ 116235 w 338"/>
                  <a:gd name="T63" fmla="*/ 62825 h 141"/>
                  <a:gd name="T64" fmla="*/ 121420 w 338"/>
                  <a:gd name="T65" fmla="*/ 54212 h 141"/>
                  <a:gd name="T66" fmla="*/ 126173 w 338"/>
                  <a:gd name="T67" fmla="*/ 46612 h 141"/>
                  <a:gd name="T68" fmla="*/ 131359 w 338"/>
                  <a:gd name="T69" fmla="*/ 39519 h 141"/>
                  <a:gd name="T70" fmla="*/ 136112 w 338"/>
                  <a:gd name="T71" fmla="*/ 32426 h 141"/>
                  <a:gd name="T72" fmla="*/ 140001 w 338"/>
                  <a:gd name="T73" fmla="*/ 24319 h 141"/>
                  <a:gd name="T74" fmla="*/ 143889 w 338"/>
                  <a:gd name="T75" fmla="*/ 17226 h 141"/>
                  <a:gd name="T76" fmla="*/ 146050 w 338"/>
                  <a:gd name="T77" fmla="*/ 9120 h 141"/>
                  <a:gd name="T78" fmla="*/ 134815 w 338"/>
                  <a:gd name="T79" fmla="*/ 0 h 141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338" h="141">
                    <a:moveTo>
                      <a:pt x="312" y="0"/>
                    </a:moveTo>
                    <a:lnTo>
                      <a:pt x="186" y="0"/>
                    </a:lnTo>
                    <a:lnTo>
                      <a:pt x="168" y="8"/>
                    </a:lnTo>
                    <a:lnTo>
                      <a:pt x="144" y="21"/>
                    </a:lnTo>
                    <a:lnTo>
                      <a:pt x="132" y="27"/>
                    </a:lnTo>
                    <a:lnTo>
                      <a:pt x="119" y="32"/>
                    </a:lnTo>
                    <a:lnTo>
                      <a:pt x="112" y="34"/>
                    </a:lnTo>
                    <a:lnTo>
                      <a:pt x="105" y="35"/>
                    </a:lnTo>
                    <a:lnTo>
                      <a:pt x="99" y="36"/>
                    </a:lnTo>
                    <a:lnTo>
                      <a:pt x="93" y="37"/>
                    </a:lnTo>
                    <a:lnTo>
                      <a:pt x="88" y="36"/>
                    </a:lnTo>
                    <a:lnTo>
                      <a:pt x="84" y="35"/>
                    </a:lnTo>
                    <a:lnTo>
                      <a:pt x="78" y="32"/>
                    </a:lnTo>
                    <a:lnTo>
                      <a:pt x="74" y="30"/>
                    </a:lnTo>
                    <a:lnTo>
                      <a:pt x="66" y="24"/>
                    </a:lnTo>
                    <a:lnTo>
                      <a:pt x="59" y="18"/>
                    </a:lnTo>
                    <a:lnTo>
                      <a:pt x="49" y="34"/>
                    </a:lnTo>
                    <a:lnTo>
                      <a:pt x="37" y="51"/>
                    </a:lnTo>
                    <a:lnTo>
                      <a:pt x="30" y="60"/>
                    </a:lnTo>
                    <a:lnTo>
                      <a:pt x="21" y="68"/>
                    </a:lnTo>
                    <a:lnTo>
                      <a:pt x="11" y="75"/>
                    </a:lnTo>
                    <a:lnTo>
                      <a:pt x="0" y="80"/>
                    </a:lnTo>
                    <a:lnTo>
                      <a:pt x="12" y="90"/>
                    </a:lnTo>
                    <a:lnTo>
                      <a:pt x="23" y="100"/>
                    </a:lnTo>
                    <a:lnTo>
                      <a:pt x="33" y="108"/>
                    </a:lnTo>
                    <a:lnTo>
                      <a:pt x="44" y="116"/>
                    </a:lnTo>
                    <a:lnTo>
                      <a:pt x="55" y="122"/>
                    </a:lnTo>
                    <a:lnTo>
                      <a:pt x="66" y="129"/>
                    </a:lnTo>
                    <a:lnTo>
                      <a:pt x="79" y="135"/>
                    </a:lnTo>
                    <a:lnTo>
                      <a:pt x="93" y="141"/>
                    </a:lnTo>
                    <a:lnTo>
                      <a:pt x="259" y="141"/>
                    </a:lnTo>
                    <a:lnTo>
                      <a:pt x="269" y="124"/>
                    </a:lnTo>
                    <a:lnTo>
                      <a:pt x="281" y="107"/>
                    </a:lnTo>
                    <a:lnTo>
                      <a:pt x="292" y="92"/>
                    </a:lnTo>
                    <a:lnTo>
                      <a:pt x="304" y="78"/>
                    </a:lnTo>
                    <a:lnTo>
                      <a:pt x="315" y="64"/>
                    </a:lnTo>
                    <a:lnTo>
                      <a:pt x="324" y="48"/>
                    </a:lnTo>
                    <a:lnTo>
                      <a:pt x="333" y="34"/>
                    </a:lnTo>
                    <a:lnTo>
                      <a:pt x="338" y="18"/>
                    </a:lnTo>
                    <a:lnTo>
                      <a:pt x="312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2" name="Freeform 344">
                <a:extLst>
                  <a:ext uri="{FF2B5EF4-FFF2-40B4-BE49-F238E27FC236}">
                    <a16:creationId xmlns:a16="http://schemas.microsoft.com/office/drawing/2014/main" id="{EB699D50-891C-66F5-3DA1-C19B49CF8BDD}"/>
                  </a:ext>
                </a:extLst>
              </p:cNvPr>
              <p:cNvSpPr>
                <a:spLocks/>
              </p:cNvSpPr>
              <p:nvPr>
                <p:custDataLst>
                  <p:tags r:id="rId73"/>
                </p:custDataLst>
              </p:nvPr>
            </p:nvSpPr>
            <p:spPr bwMode="auto">
              <a:xfrm>
                <a:off x="3215531" y="2205633"/>
                <a:ext cx="111125" cy="65087"/>
              </a:xfrm>
              <a:custGeom>
                <a:avLst/>
                <a:gdLst>
                  <a:gd name="T0" fmla="*/ 111125 w 259"/>
                  <a:gd name="T1" fmla="*/ 65087 h 129"/>
                  <a:gd name="T2" fmla="*/ 109409 w 259"/>
                  <a:gd name="T3" fmla="*/ 51464 h 129"/>
                  <a:gd name="T4" fmla="*/ 108122 w 259"/>
                  <a:gd name="T5" fmla="*/ 40364 h 129"/>
                  <a:gd name="T6" fmla="*/ 108122 w 259"/>
                  <a:gd name="T7" fmla="*/ 31787 h 129"/>
                  <a:gd name="T8" fmla="*/ 108551 w 259"/>
                  <a:gd name="T9" fmla="*/ 25228 h 129"/>
                  <a:gd name="T10" fmla="*/ 110267 w 259"/>
                  <a:gd name="T11" fmla="*/ 14632 h 129"/>
                  <a:gd name="T12" fmla="*/ 111125 w 259"/>
                  <a:gd name="T13" fmla="*/ 6055 h 129"/>
                  <a:gd name="T14" fmla="*/ 110696 w 259"/>
                  <a:gd name="T15" fmla="*/ 7064 h 129"/>
                  <a:gd name="T16" fmla="*/ 109838 w 259"/>
                  <a:gd name="T17" fmla="*/ 8073 h 129"/>
                  <a:gd name="T18" fmla="*/ 108551 w 259"/>
                  <a:gd name="T19" fmla="*/ 8577 h 129"/>
                  <a:gd name="T20" fmla="*/ 106834 w 259"/>
                  <a:gd name="T21" fmla="*/ 9082 h 129"/>
                  <a:gd name="T22" fmla="*/ 102544 w 259"/>
                  <a:gd name="T23" fmla="*/ 9586 h 129"/>
                  <a:gd name="T24" fmla="*/ 97824 w 259"/>
                  <a:gd name="T25" fmla="*/ 9586 h 129"/>
                  <a:gd name="T26" fmla="*/ 87956 w 259"/>
                  <a:gd name="T27" fmla="*/ 9586 h 129"/>
                  <a:gd name="T28" fmla="*/ 82378 w 259"/>
                  <a:gd name="T29" fmla="*/ 9082 h 129"/>
                  <a:gd name="T30" fmla="*/ 77659 w 259"/>
                  <a:gd name="T31" fmla="*/ 8577 h 129"/>
                  <a:gd name="T32" fmla="*/ 73797 w 259"/>
                  <a:gd name="T33" fmla="*/ 7568 h 129"/>
                  <a:gd name="T34" fmla="*/ 69936 w 259"/>
                  <a:gd name="T35" fmla="*/ 6055 h 129"/>
                  <a:gd name="T36" fmla="*/ 66932 w 259"/>
                  <a:gd name="T37" fmla="*/ 4541 h 129"/>
                  <a:gd name="T38" fmla="*/ 62642 w 259"/>
                  <a:gd name="T39" fmla="*/ 3027 h 129"/>
                  <a:gd name="T40" fmla="*/ 57493 w 259"/>
                  <a:gd name="T41" fmla="*/ 1514 h 129"/>
                  <a:gd name="T42" fmla="*/ 50628 w 259"/>
                  <a:gd name="T43" fmla="*/ 505 h 129"/>
                  <a:gd name="T44" fmla="*/ 42476 w 259"/>
                  <a:gd name="T45" fmla="*/ 0 h 129"/>
                  <a:gd name="T46" fmla="*/ 35611 w 259"/>
                  <a:gd name="T47" fmla="*/ 0 h 129"/>
                  <a:gd name="T48" fmla="*/ 28747 w 259"/>
                  <a:gd name="T49" fmla="*/ 0 h 129"/>
                  <a:gd name="T50" fmla="*/ 21453 w 259"/>
                  <a:gd name="T51" fmla="*/ 0 h 129"/>
                  <a:gd name="T52" fmla="*/ 14588 w 259"/>
                  <a:gd name="T53" fmla="*/ 1009 h 129"/>
                  <a:gd name="T54" fmla="*/ 11584 w 259"/>
                  <a:gd name="T55" fmla="*/ 2018 h 129"/>
                  <a:gd name="T56" fmla="*/ 9010 w 259"/>
                  <a:gd name="T57" fmla="*/ 3027 h 129"/>
                  <a:gd name="T58" fmla="*/ 6007 w 259"/>
                  <a:gd name="T59" fmla="*/ 4541 h 129"/>
                  <a:gd name="T60" fmla="*/ 4291 w 259"/>
                  <a:gd name="T61" fmla="*/ 6559 h 129"/>
                  <a:gd name="T62" fmla="*/ 2145 w 259"/>
                  <a:gd name="T63" fmla="*/ 8577 h 129"/>
                  <a:gd name="T64" fmla="*/ 858 w 259"/>
                  <a:gd name="T65" fmla="*/ 11100 h 129"/>
                  <a:gd name="T66" fmla="*/ 0 w 259"/>
                  <a:gd name="T67" fmla="*/ 14632 h 129"/>
                  <a:gd name="T68" fmla="*/ 0 w 259"/>
                  <a:gd name="T69" fmla="*/ 18164 h 129"/>
                  <a:gd name="T70" fmla="*/ 0 w 259"/>
                  <a:gd name="T71" fmla="*/ 24218 h 129"/>
                  <a:gd name="T72" fmla="*/ 1287 w 259"/>
                  <a:gd name="T73" fmla="*/ 29264 h 129"/>
                  <a:gd name="T74" fmla="*/ 2574 w 259"/>
                  <a:gd name="T75" fmla="*/ 32796 h 129"/>
                  <a:gd name="T76" fmla="*/ 5149 w 259"/>
                  <a:gd name="T77" fmla="*/ 35823 h 129"/>
                  <a:gd name="T78" fmla="*/ 7294 w 259"/>
                  <a:gd name="T79" fmla="*/ 38346 h 129"/>
                  <a:gd name="T80" fmla="*/ 10297 w 259"/>
                  <a:gd name="T81" fmla="*/ 40364 h 129"/>
                  <a:gd name="T82" fmla="*/ 13301 w 259"/>
                  <a:gd name="T83" fmla="*/ 41878 h 129"/>
                  <a:gd name="T84" fmla="*/ 15875 w 259"/>
                  <a:gd name="T85" fmla="*/ 42887 h 129"/>
                  <a:gd name="T86" fmla="*/ 21453 w 259"/>
                  <a:gd name="T87" fmla="*/ 44400 h 129"/>
                  <a:gd name="T88" fmla="*/ 26172 w 259"/>
                  <a:gd name="T89" fmla="*/ 46419 h 129"/>
                  <a:gd name="T90" fmla="*/ 27889 w 259"/>
                  <a:gd name="T91" fmla="*/ 47932 h 129"/>
                  <a:gd name="T92" fmla="*/ 28747 w 259"/>
                  <a:gd name="T93" fmla="*/ 49950 h 129"/>
                  <a:gd name="T94" fmla="*/ 28747 w 259"/>
                  <a:gd name="T95" fmla="*/ 52978 h 129"/>
                  <a:gd name="T96" fmla="*/ 28318 w 259"/>
                  <a:gd name="T97" fmla="*/ 56005 h 129"/>
                  <a:gd name="T98" fmla="*/ 34753 w 259"/>
                  <a:gd name="T99" fmla="*/ 55501 h 129"/>
                  <a:gd name="T100" fmla="*/ 39044 w 259"/>
                  <a:gd name="T101" fmla="*/ 54491 h 129"/>
                  <a:gd name="T102" fmla="*/ 42047 w 259"/>
                  <a:gd name="T103" fmla="*/ 53482 h 129"/>
                  <a:gd name="T104" fmla="*/ 45051 w 259"/>
                  <a:gd name="T105" fmla="*/ 52978 h 129"/>
                  <a:gd name="T106" fmla="*/ 51486 w 259"/>
                  <a:gd name="T107" fmla="*/ 53482 h 129"/>
                  <a:gd name="T108" fmla="*/ 60068 w 259"/>
                  <a:gd name="T109" fmla="*/ 54491 h 129"/>
                  <a:gd name="T110" fmla="*/ 71223 w 259"/>
                  <a:gd name="T111" fmla="*/ 56510 h 129"/>
                  <a:gd name="T112" fmla="*/ 82378 w 259"/>
                  <a:gd name="T113" fmla="*/ 59032 h 129"/>
                  <a:gd name="T114" fmla="*/ 102115 w 259"/>
                  <a:gd name="T115" fmla="*/ 63069 h 129"/>
                  <a:gd name="T116" fmla="*/ 111125 w 259"/>
                  <a:gd name="T117" fmla="*/ 65087 h 12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59" h="129">
                    <a:moveTo>
                      <a:pt x="259" y="129"/>
                    </a:moveTo>
                    <a:lnTo>
                      <a:pt x="255" y="102"/>
                    </a:lnTo>
                    <a:lnTo>
                      <a:pt x="252" y="80"/>
                    </a:lnTo>
                    <a:lnTo>
                      <a:pt x="252" y="63"/>
                    </a:lnTo>
                    <a:lnTo>
                      <a:pt x="253" y="50"/>
                    </a:lnTo>
                    <a:lnTo>
                      <a:pt x="257" y="29"/>
                    </a:lnTo>
                    <a:lnTo>
                      <a:pt x="259" y="12"/>
                    </a:lnTo>
                    <a:lnTo>
                      <a:pt x="258" y="14"/>
                    </a:lnTo>
                    <a:lnTo>
                      <a:pt x="256" y="16"/>
                    </a:lnTo>
                    <a:lnTo>
                      <a:pt x="253" y="17"/>
                    </a:lnTo>
                    <a:lnTo>
                      <a:pt x="249" y="18"/>
                    </a:lnTo>
                    <a:lnTo>
                      <a:pt x="239" y="19"/>
                    </a:lnTo>
                    <a:lnTo>
                      <a:pt x="228" y="19"/>
                    </a:lnTo>
                    <a:lnTo>
                      <a:pt x="205" y="19"/>
                    </a:lnTo>
                    <a:lnTo>
                      <a:pt x="192" y="18"/>
                    </a:lnTo>
                    <a:lnTo>
                      <a:pt x="181" y="17"/>
                    </a:lnTo>
                    <a:lnTo>
                      <a:pt x="172" y="15"/>
                    </a:lnTo>
                    <a:lnTo>
                      <a:pt x="163" y="12"/>
                    </a:lnTo>
                    <a:lnTo>
                      <a:pt x="156" y="9"/>
                    </a:lnTo>
                    <a:lnTo>
                      <a:pt x="146" y="6"/>
                    </a:lnTo>
                    <a:lnTo>
                      <a:pt x="134" y="3"/>
                    </a:lnTo>
                    <a:lnTo>
                      <a:pt x="118" y="1"/>
                    </a:lnTo>
                    <a:lnTo>
                      <a:pt x="99" y="0"/>
                    </a:lnTo>
                    <a:lnTo>
                      <a:pt x="83" y="0"/>
                    </a:lnTo>
                    <a:lnTo>
                      <a:pt x="67" y="0"/>
                    </a:lnTo>
                    <a:lnTo>
                      <a:pt x="50" y="0"/>
                    </a:lnTo>
                    <a:lnTo>
                      <a:pt x="34" y="2"/>
                    </a:lnTo>
                    <a:lnTo>
                      <a:pt x="27" y="4"/>
                    </a:lnTo>
                    <a:lnTo>
                      <a:pt x="21" y="6"/>
                    </a:lnTo>
                    <a:lnTo>
                      <a:pt x="14" y="9"/>
                    </a:lnTo>
                    <a:lnTo>
                      <a:pt x="10" y="13"/>
                    </a:lnTo>
                    <a:lnTo>
                      <a:pt x="5" y="17"/>
                    </a:lnTo>
                    <a:lnTo>
                      <a:pt x="2" y="22"/>
                    </a:lnTo>
                    <a:lnTo>
                      <a:pt x="0" y="29"/>
                    </a:lnTo>
                    <a:lnTo>
                      <a:pt x="0" y="36"/>
                    </a:lnTo>
                    <a:lnTo>
                      <a:pt x="0" y="48"/>
                    </a:lnTo>
                    <a:lnTo>
                      <a:pt x="3" y="58"/>
                    </a:lnTo>
                    <a:lnTo>
                      <a:pt x="6" y="65"/>
                    </a:lnTo>
                    <a:lnTo>
                      <a:pt x="12" y="71"/>
                    </a:lnTo>
                    <a:lnTo>
                      <a:pt x="17" y="76"/>
                    </a:lnTo>
                    <a:lnTo>
                      <a:pt x="24" y="80"/>
                    </a:lnTo>
                    <a:lnTo>
                      <a:pt x="31" y="83"/>
                    </a:lnTo>
                    <a:lnTo>
                      <a:pt x="37" y="85"/>
                    </a:lnTo>
                    <a:lnTo>
                      <a:pt x="50" y="88"/>
                    </a:lnTo>
                    <a:lnTo>
                      <a:pt x="61" y="92"/>
                    </a:lnTo>
                    <a:lnTo>
                      <a:pt x="65" y="95"/>
                    </a:lnTo>
                    <a:lnTo>
                      <a:pt x="67" y="99"/>
                    </a:lnTo>
                    <a:lnTo>
                      <a:pt x="67" y="105"/>
                    </a:lnTo>
                    <a:lnTo>
                      <a:pt x="66" y="111"/>
                    </a:lnTo>
                    <a:lnTo>
                      <a:pt x="81" y="110"/>
                    </a:lnTo>
                    <a:lnTo>
                      <a:pt x="91" y="108"/>
                    </a:lnTo>
                    <a:lnTo>
                      <a:pt x="98" y="106"/>
                    </a:lnTo>
                    <a:lnTo>
                      <a:pt x="105" y="105"/>
                    </a:lnTo>
                    <a:lnTo>
                      <a:pt x="120" y="106"/>
                    </a:lnTo>
                    <a:lnTo>
                      <a:pt x="140" y="108"/>
                    </a:lnTo>
                    <a:lnTo>
                      <a:pt x="166" y="112"/>
                    </a:lnTo>
                    <a:lnTo>
                      <a:pt x="192" y="117"/>
                    </a:lnTo>
                    <a:lnTo>
                      <a:pt x="238" y="125"/>
                    </a:lnTo>
                    <a:lnTo>
                      <a:pt x="259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3" name="Freeform 345">
                <a:extLst>
                  <a:ext uri="{FF2B5EF4-FFF2-40B4-BE49-F238E27FC236}">
                    <a16:creationId xmlns:a16="http://schemas.microsoft.com/office/drawing/2014/main" id="{C2C3751A-699C-6C9B-AA7B-2285C80DD418}"/>
                  </a:ext>
                </a:extLst>
              </p:cNvPr>
              <p:cNvSpPr>
                <a:spLocks/>
              </p:cNvSpPr>
              <p:nvPr>
                <p:custDataLst>
                  <p:tags r:id="rId74"/>
                </p:custDataLst>
              </p:nvPr>
            </p:nvSpPr>
            <p:spPr bwMode="auto">
              <a:xfrm>
                <a:off x="3228231" y="2553295"/>
                <a:ext cx="179387" cy="142875"/>
              </a:xfrm>
              <a:custGeom>
                <a:avLst/>
                <a:gdLst>
                  <a:gd name="T0" fmla="*/ 176432 w 425"/>
                  <a:gd name="T1" fmla="*/ 89297 h 272"/>
                  <a:gd name="T2" fmla="*/ 167991 w 425"/>
                  <a:gd name="T3" fmla="*/ 98752 h 272"/>
                  <a:gd name="T4" fmla="*/ 161659 w 425"/>
                  <a:gd name="T5" fmla="*/ 108207 h 272"/>
                  <a:gd name="T6" fmla="*/ 162081 w 425"/>
                  <a:gd name="T7" fmla="*/ 116086 h 272"/>
                  <a:gd name="T8" fmla="*/ 164192 w 425"/>
                  <a:gd name="T9" fmla="*/ 124490 h 272"/>
                  <a:gd name="T10" fmla="*/ 158283 w 425"/>
                  <a:gd name="T11" fmla="*/ 128167 h 272"/>
                  <a:gd name="T12" fmla="*/ 146464 w 425"/>
                  <a:gd name="T13" fmla="*/ 125016 h 272"/>
                  <a:gd name="T14" fmla="*/ 136756 w 425"/>
                  <a:gd name="T15" fmla="*/ 123440 h 272"/>
                  <a:gd name="T16" fmla="*/ 124516 w 425"/>
                  <a:gd name="T17" fmla="*/ 123440 h 272"/>
                  <a:gd name="T18" fmla="*/ 111009 w 425"/>
                  <a:gd name="T19" fmla="*/ 127642 h 272"/>
                  <a:gd name="T20" fmla="*/ 97924 w 425"/>
                  <a:gd name="T21" fmla="*/ 133420 h 272"/>
                  <a:gd name="T22" fmla="*/ 83151 w 425"/>
                  <a:gd name="T23" fmla="*/ 140249 h 272"/>
                  <a:gd name="T24" fmla="*/ 42209 w 425"/>
                  <a:gd name="T25" fmla="*/ 126066 h 272"/>
                  <a:gd name="T26" fmla="*/ 35877 w 425"/>
                  <a:gd name="T27" fmla="*/ 118712 h 272"/>
                  <a:gd name="T28" fmla="*/ 29546 w 425"/>
                  <a:gd name="T29" fmla="*/ 112409 h 272"/>
                  <a:gd name="T30" fmla="*/ 15617 w 425"/>
                  <a:gd name="T31" fmla="*/ 100853 h 272"/>
                  <a:gd name="T32" fmla="*/ 9286 w 425"/>
                  <a:gd name="T33" fmla="*/ 94550 h 272"/>
                  <a:gd name="T34" fmla="*/ 4643 w 425"/>
                  <a:gd name="T35" fmla="*/ 87721 h 272"/>
                  <a:gd name="T36" fmla="*/ 844 w 425"/>
                  <a:gd name="T37" fmla="*/ 78791 h 272"/>
                  <a:gd name="T38" fmla="*/ 0 w 425"/>
                  <a:gd name="T39" fmla="*/ 67761 h 272"/>
                  <a:gd name="T40" fmla="*/ 21104 w 425"/>
                  <a:gd name="T41" fmla="*/ 34668 h 272"/>
                  <a:gd name="T42" fmla="*/ 29968 w 425"/>
                  <a:gd name="T43" fmla="*/ 18910 h 272"/>
                  <a:gd name="T44" fmla="*/ 33767 w 425"/>
                  <a:gd name="T45" fmla="*/ 11556 h 272"/>
                  <a:gd name="T46" fmla="*/ 35877 w 425"/>
                  <a:gd name="T47" fmla="*/ 3152 h 272"/>
                  <a:gd name="T48" fmla="*/ 51917 w 425"/>
                  <a:gd name="T49" fmla="*/ 5253 h 272"/>
                  <a:gd name="T50" fmla="*/ 64579 w 425"/>
                  <a:gd name="T51" fmla="*/ 9455 h 272"/>
                  <a:gd name="T52" fmla="*/ 75976 w 425"/>
                  <a:gd name="T53" fmla="*/ 14182 h 272"/>
                  <a:gd name="T54" fmla="*/ 86528 w 425"/>
                  <a:gd name="T55" fmla="*/ 16284 h 272"/>
                  <a:gd name="T56" fmla="*/ 90327 w 425"/>
                  <a:gd name="T57" fmla="*/ 15233 h 272"/>
                  <a:gd name="T58" fmla="*/ 93281 w 425"/>
                  <a:gd name="T59" fmla="*/ 13657 h 272"/>
                  <a:gd name="T60" fmla="*/ 97924 w 425"/>
                  <a:gd name="T61" fmla="*/ 7879 h 272"/>
                  <a:gd name="T62" fmla="*/ 102145 w 425"/>
                  <a:gd name="T63" fmla="*/ 2626 h 272"/>
                  <a:gd name="T64" fmla="*/ 105522 w 425"/>
                  <a:gd name="T65" fmla="*/ 1051 h 272"/>
                  <a:gd name="T66" fmla="*/ 109321 w 425"/>
                  <a:gd name="T67" fmla="*/ 0 h 272"/>
                  <a:gd name="T68" fmla="*/ 116074 w 425"/>
                  <a:gd name="T69" fmla="*/ 1051 h 272"/>
                  <a:gd name="T70" fmla="*/ 121983 w 425"/>
                  <a:gd name="T71" fmla="*/ 3677 h 272"/>
                  <a:gd name="T72" fmla="*/ 127470 w 425"/>
                  <a:gd name="T73" fmla="*/ 7879 h 272"/>
                  <a:gd name="T74" fmla="*/ 130847 w 425"/>
                  <a:gd name="T75" fmla="*/ 13657 h 272"/>
                  <a:gd name="T76" fmla="*/ 137178 w 425"/>
                  <a:gd name="T77" fmla="*/ 27840 h 272"/>
                  <a:gd name="T78" fmla="*/ 142243 w 425"/>
                  <a:gd name="T79" fmla="*/ 43073 h 272"/>
                  <a:gd name="T80" fmla="*/ 147308 w 425"/>
                  <a:gd name="T81" fmla="*/ 59356 h 272"/>
                  <a:gd name="T82" fmla="*/ 150263 w 425"/>
                  <a:gd name="T83" fmla="*/ 66185 h 272"/>
                  <a:gd name="T84" fmla="*/ 154062 w 425"/>
                  <a:gd name="T85" fmla="*/ 72488 h 272"/>
                  <a:gd name="T86" fmla="*/ 158705 w 425"/>
                  <a:gd name="T87" fmla="*/ 77216 h 272"/>
                  <a:gd name="T88" fmla="*/ 164192 w 425"/>
                  <a:gd name="T89" fmla="*/ 81943 h 272"/>
                  <a:gd name="T90" fmla="*/ 170945 w 425"/>
                  <a:gd name="T91" fmla="*/ 84044 h 272"/>
                  <a:gd name="T92" fmla="*/ 179387 w 425"/>
                  <a:gd name="T93" fmla="*/ 84569 h 27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25" h="272">
                    <a:moveTo>
                      <a:pt x="425" y="161"/>
                    </a:moveTo>
                    <a:lnTo>
                      <a:pt x="418" y="170"/>
                    </a:lnTo>
                    <a:lnTo>
                      <a:pt x="409" y="179"/>
                    </a:lnTo>
                    <a:lnTo>
                      <a:pt x="398" y="188"/>
                    </a:lnTo>
                    <a:lnTo>
                      <a:pt x="385" y="197"/>
                    </a:lnTo>
                    <a:lnTo>
                      <a:pt x="383" y="206"/>
                    </a:lnTo>
                    <a:lnTo>
                      <a:pt x="383" y="214"/>
                    </a:lnTo>
                    <a:lnTo>
                      <a:pt x="384" y="221"/>
                    </a:lnTo>
                    <a:lnTo>
                      <a:pt x="385" y="227"/>
                    </a:lnTo>
                    <a:lnTo>
                      <a:pt x="389" y="237"/>
                    </a:lnTo>
                    <a:lnTo>
                      <a:pt x="392" y="246"/>
                    </a:lnTo>
                    <a:lnTo>
                      <a:pt x="375" y="244"/>
                    </a:lnTo>
                    <a:lnTo>
                      <a:pt x="356" y="240"/>
                    </a:lnTo>
                    <a:lnTo>
                      <a:pt x="347" y="238"/>
                    </a:lnTo>
                    <a:lnTo>
                      <a:pt x="336" y="236"/>
                    </a:lnTo>
                    <a:lnTo>
                      <a:pt x="324" y="235"/>
                    </a:lnTo>
                    <a:lnTo>
                      <a:pt x="311" y="234"/>
                    </a:lnTo>
                    <a:lnTo>
                      <a:pt x="295" y="235"/>
                    </a:lnTo>
                    <a:lnTo>
                      <a:pt x="278" y="238"/>
                    </a:lnTo>
                    <a:lnTo>
                      <a:pt x="263" y="243"/>
                    </a:lnTo>
                    <a:lnTo>
                      <a:pt x="248" y="248"/>
                    </a:lnTo>
                    <a:lnTo>
                      <a:pt x="232" y="254"/>
                    </a:lnTo>
                    <a:lnTo>
                      <a:pt x="215" y="260"/>
                    </a:lnTo>
                    <a:lnTo>
                      <a:pt x="197" y="267"/>
                    </a:lnTo>
                    <a:lnTo>
                      <a:pt x="179" y="272"/>
                    </a:lnTo>
                    <a:lnTo>
                      <a:pt x="100" y="240"/>
                    </a:lnTo>
                    <a:lnTo>
                      <a:pt x="92" y="233"/>
                    </a:lnTo>
                    <a:lnTo>
                      <a:pt x="85" y="226"/>
                    </a:lnTo>
                    <a:lnTo>
                      <a:pt x="78" y="220"/>
                    </a:lnTo>
                    <a:lnTo>
                      <a:pt x="70" y="214"/>
                    </a:lnTo>
                    <a:lnTo>
                      <a:pt x="52" y="202"/>
                    </a:lnTo>
                    <a:lnTo>
                      <a:pt x="37" y="192"/>
                    </a:lnTo>
                    <a:lnTo>
                      <a:pt x="29" y="186"/>
                    </a:lnTo>
                    <a:lnTo>
                      <a:pt x="22" y="180"/>
                    </a:lnTo>
                    <a:lnTo>
                      <a:pt x="16" y="174"/>
                    </a:lnTo>
                    <a:lnTo>
                      <a:pt x="11" y="167"/>
                    </a:lnTo>
                    <a:lnTo>
                      <a:pt x="6" y="159"/>
                    </a:lnTo>
                    <a:lnTo>
                      <a:pt x="2" y="150"/>
                    </a:lnTo>
                    <a:lnTo>
                      <a:pt x="0" y="140"/>
                    </a:lnTo>
                    <a:lnTo>
                      <a:pt x="0" y="129"/>
                    </a:lnTo>
                    <a:lnTo>
                      <a:pt x="25" y="95"/>
                    </a:lnTo>
                    <a:lnTo>
                      <a:pt x="50" y="66"/>
                    </a:lnTo>
                    <a:lnTo>
                      <a:pt x="61" y="52"/>
                    </a:lnTo>
                    <a:lnTo>
                      <a:pt x="71" y="36"/>
                    </a:lnTo>
                    <a:lnTo>
                      <a:pt x="75" y="29"/>
                    </a:lnTo>
                    <a:lnTo>
                      <a:pt x="80" y="22"/>
                    </a:lnTo>
                    <a:lnTo>
                      <a:pt x="83" y="14"/>
                    </a:lnTo>
                    <a:lnTo>
                      <a:pt x="85" y="6"/>
                    </a:lnTo>
                    <a:lnTo>
                      <a:pt x="105" y="7"/>
                    </a:lnTo>
                    <a:lnTo>
                      <a:pt x="123" y="10"/>
                    </a:lnTo>
                    <a:lnTo>
                      <a:pt x="138" y="14"/>
                    </a:lnTo>
                    <a:lnTo>
                      <a:pt x="153" y="18"/>
                    </a:lnTo>
                    <a:lnTo>
                      <a:pt x="166" y="23"/>
                    </a:lnTo>
                    <a:lnTo>
                      <a:pt x="180" y="27"/>
                    </a:lnTo>
                    <a:lnTo>
                      <a:pt x="193" y="30"/>
                    </a:lnTo>
                    <a:lnTo>
                      <a:pt x="205" y="31"/>
                    </a:lnTo>
                    <a:lnTo>
                      <a:pt x="210" y="30"/>
                    </a:lnTo>
                    <a:lnTo>
                      <a:pt x="214" y="29"/>
                    </a:lnTo>
                    <a:lnTo>
                      <a:pt x="218" y="28"/>
                    </a:lnTo>
                    <a:lnTo>
                      <a:pt x="221" y="26"/>
                    </a:lnTo>
                    <a:lnTo>
                      <a:pt x="227" y="21"/>
                    </a:lnTo>
                    <a:lnTo>
                      <a:pt x="232" y="15"/>
                    </a:lnTo>
                    <a:lnTo>
                      <a:pt x="237" y="10"/>
                    </a:lnTo>
                    <a:lnTo>
                      <a:pt x="242" y="5"/>
                    </a:lnTo>
                    <a:lnTo>
                      <a:pt x="246" y="3"/>
                    </a:lnTo>
                    <a:lnTo>
                      <a:pt x="250" y="2"/>
                    </a:lnTo>
                    <a:lnTo>
                      <a:pt x="253" y="1"/>
                    </a:lnTo>
                    <a:lnTo>
                      <a:pt x="259" y="0"/>
                    </a:lnTo>
                    <a:lnTo>
                      <a:pt x="268" y="1"/>
                    </a:lnTo>
                    <a:lnTo>
                      <a:pt x="275" y="2"/>
                    </a:lnTo>
                    <a:lnTo>
                      <a:pt x="283" y="4"/>
                    </a:lnTo>
                    <a:lnTo>
                      <a:pt x="289" y="7"/>
                    </a:lnTo>
                    <a:lnTo>
                      <a:pt x="296" y="11"/>
                    </a:lnTo>
                    <a:lnTo>
                      <a:pt x="302" y="15"/>
                    </a:lnTo>
                    <a:lnTo>
                      <a:pt x="306" y="20"/>
                    </a:lnTo>
                    <a:lnTo>
                      <a:pt x="310" y="26"/>
                    </a:lnTo>
                    <a:lnTo>
                      <a:pt x="318" y="38"/>
                    </a:lnTo>
                    <a:lnTo>
                      <a:pt x="325" y="53"/>
                    </a:lnTo>
                    <a:lnTo>
                      <a:pt x="331" y="67"/>
                    </a:lnTo>
                    <a:lnTo>
                      <a:pt x="337" y="82"/>
                    </a:lnTo>
                    <a:lnTo>
                      <a:pt x="342" y="98"/>
                    </a:lnTo>
                    <a:lnTo>
                      <a:pt x="349" y="113"/>
                    </a:lnTo>
                    <a:lnTo>
                      <a:pt x="352" y="119"/>
                    </a:lnTo>
                    <a:lnTo>
                      <a:pt x="356" y="126"/>
                    </a:lnTo>
                    <a:lnTo>
                      <a:pt x="360" y="132"/>
                    </a:lnTo>
                    <a:lnTo>
                      <a:pt x="365" y="138"/>
                    </a:lnTo>
                    <a:lnTo>
                      <a:pt x="370" y="143"/>
                    </a:lnTo>
                    <a:lnTo>
                      <a:pt x="376" y="147"/>
                    </a:lnTo>
                    <a:lnTo>
                      <a:pt x="382" y="151"/>
                    </a:lnTo>
                    <a:lnTo>
                      <a:pt x="389" y="156"/>
                    </a:lnTo>
                    <a:lnTo>
                      <a:pt x="397" y="158"/>
                    </a:lnTo>
                    <a:lnTo>
                      <a:pt x="405" y="160"/>
                    </a:lnTo>
                    <a:lnTo>
                      <a:pt x="415" y="161"/>
                    </a:lnTo>
                    <a:lnTo>
                      <a:pt x="425" y="1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4" name="Freeform 347">
                <a:extLst>
                  <a:ext uri="{FF2B5EF4-FFF2-40B4-BE49-F238E27FC236}">
                    <a16:creationId xmlns:a16="http://schemas.microsoft.com/office/drawing/2014/main" id="{2E4BB6E5-87D2-E0FB-E4DB-2C61C51F54D5}"/>
                  </a:ext>
                </a:extLst>
              </p:cNvPr>
              <p:cNvSpPr>
                <a:spLocks/>
              </p:cNvSpPr>
              <p:nvPr>
                <p:custDataLst>
                  <p:tags r:id="rId75"/>
                </p:custDataLst>
              </p:nvPr>
            </p:nvSpPr>
            <p:spPr bwMode="auto">
              <a:xfrm>
                <a:off x="3333006" y="2545358"/>
                <a:ext cx="85725" cy="79375"/>
              </a:xfrm>
              <a:custGeom>
                <a:avLst/>
                <a:gdLst>
                  <a:gd name="T0" fmla="*/ 2679 w 192"/>
                  <a:gd name="T1" fmla="*/ 9793 h 154"/>
                  <a:gd name="T2" fmla="*/ 23217 w 192"/>
                  <a:gd name="T3" fmla="*/ 0 h 154"/>
                  <a:gd name="T4" fmla="*/ 41077 w 192"/>
                  <a:gd name="T5" fmla="*/ 9793 h 154"/>
                  <a:gd name="T6" fmla="*/ 53132 w 192"/>
                  <a:gd name="T7" fmla="*/ 15978 h 154"/>
                  <a:gd name="T8" fmla="*/ 65187 w 192"/>
                  <a:gd name="T9" fmla="*/ 32472 h 154"/>
                  <a:gd name="T10" fmla="*/ 74116 w 192"/>
                  <a:gd name="T11" fmla="*/ 47934 h 154"/>
                  <a:gd name="T12" fmla="*/ 85725 w 192"/>
                  <a:gd name="T13" fmla="*/ 60820 h 154"/>
                  <a:gd name="T14" fmla="*/ 67866 w 192"/>
                  <a:gd name="T15" fmla="*/ 63912 h 154"/>
                  <a:gd name="T16" fmla="*/ 56257 w 192"/>
                  <a:gd name="T17" fmla="*/ 67005 h 154"/>
                  <a:gd name="T18" fmla="*/ 56257 w 192"/>
                  <a:gd name="T19" fmla="*/ 79375 h 154"/>
                  <a:gd name="T20" fmla="*/ 47327 w 192"/>
                  <a:gd name="T21" fmla="*/ 79375 h 154"/>
                  <a:gd name="T22" fmla="*/ 44202 w 192"/>
                  <a:gd name="T23" fmla="*/ 75252 h 154"/>
                  <a:gd name="T24" fmla="*/ 41523 w 192"/>
                  <a:gd name="T25" fmla="*/ 70613 h 154"/>
                  <a:gd name="T26" fmla="*/ 39291 w 192"/>
                  <a:gd name="T27" fmla="*/ 64943 h 154"/>
                  <a:gd name="T28" fmla="*/ 36612 w 192"/>
                  <a:gd name="T29" fmla="*/ 59274 h 154"/>
                  <a:gd name="T30" fmla="*/ 33040 w 192"/>
                  <a:gd name="T31" fmla="*/ 47934 h 154"/>
                  <a:gd name="T32" fmla="*/ 29021 w 192"/>
                  <a:gd name="T33" fmla="*/ 36595 h 154"/>
                  <a:gd name="T34" fmla="*/ 26789 w 192"/>
                  <a:gd name="T35" fmla="*/ 31441 h 154"/>
                  <a:gd name="T36" fmla="*/ 24557 w 192"/>
                  <a:gd name="T37" fmla="*/ 25771 h 154"/>
                  <a:gd name="T38" fmla="*/ 21431 w 192"/>
                  <a:gd name="T39" fmla="*/ 21648 h 154"/>
                  <a:gd name="T40" fmla="*/ 18306 w 192"/>
                  <a:gd name="T41" fmla="*/ 17524 h 154"/>
                  <a:gd name="T42" fmla="*/ 14734 w 192"/>
                  <a:gd name="T43" fmla="*/ 14432 h 154"/>
                  <a:gd name="T44" fmla="*/ 10716 w 192"/>
                  <a:gd name="T45" fmla="*/ 11855 h 154"/>
                  <a:gd name="T46" fmla="*/ 8037 w 192"/>
                  <a:gd name="T47" fmla="*/ 11339 h 154"/>
                  <a:gd name="T48" fmla="*/ 5358 w 192"/>
                  <a:gd name="T49" fmla="*/ 10308 h 154"/>
                  <a:gd name="T50" fmla="*/ 2679 w 192"/>
                  <a:gd name="T51" fmla="*/ 10308 h 154"/>
                  <a:gd name="T52" fmla="*/ 0 w 192"/>
                  <a:gd name="T53" fmla="*/ 9793 h 154"/>
                  <a:gd name="T54" fmla="*/ 2679 w 192"/>
                  <a:gd name="T55" fmla="*/ 9793 h 15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92" h="154">
                    <a:moveTo>
                      <a:pt x="6" y="19"/>
                    </a:moveTo>
                    <a:lnTo>
                      <a:pt x="52" y="0"/>
                    </a:lnTo>
                    <a:lnTo>
                      <a:pt x="92" y="19"/>
                    </a:lnTo>
                    <a:lnTo>
                      <a:pt x="119" y="31"/>
                    </a:lnTo>
                    <a:lnTo>
                      <a:pt x="146" y="63"/>
                    </a:lnTo>
                    <a:lnTo>
                      <a:pt x="166" y="93"/>
                    </a:lnTo>
                    <a:lnTo>
                      <a:pt x="192" y="118"/>
                    </a:lnTo>
                    <a:lnTo>
                      <a:pt x="152" y="124"/>
                    </a:lnTo>
                    <a:lnTo>
                      <a:pt x="126" y="130"/>
                    </a:lnTo>
                    <a:lnTo>
                      <a:pt x="126" y="154"/>
                    </a:lnTo>
                    <a:lnTo>
                      <a:pt x="106" y="154"/>
                    </a:lnTo>
                    <a:lnTo>
                      <a:pt x="99" y="146"/>
                    </a:lnTo>
                    <a:lnTo>
                      <a:pt x="93" y="137"/>
                    </a:lnTo>
                    <a:lnTo>
                      <a:pt x="88" y="126"/>
                    </a:lnTo>
                    <a:lnTo>
                      <a:pt x="82" y="115"/>
                    </a:lnTo>
                    <a:lnTo>
                      <a:pt x="74" y="93"/>
                    </a:lnTo>
                    <a:lnTo>
                      <a:pt x="65" y="71"/>
                    </a:lnTo>
                    <a:lnTo>
                      <a:pt x="60" y="61"/>
                    </a:lnTo>
                    <a:lnTo>
                      <a:pt x="55" y="50"/>
                    </a:lnTo>
                    <a:lnTo>
                      <a:pt x="48" y="42"/>
                    </a:lnTo>
                    <a:lnTo>
                      <a:pt x="41" y="34"/>
                    </a:lnTo>
                    <a:lnTo>
                      <a:pt x="33" y="28"/>
                    </a:lnTo>
                    <a:lnTo>
                      <a:pt x="24" y="23"/>
                    </a:lnTo>
                    <a:lnTo>
                      <a:pt x="18" y="22"/>
                    </a:lnTo>
                    <a:lnTo>
                      <a:pt x="12" y="20"/>
                    </a:lnTo>
                    <a:lnTo>
                      <a:pt x="6" y="20"/>
                    </a:lnTo>
                    <a:lnTo>
                      <a:pt x="0" y="19"/>
                    </a:lnTo>
                    <a:lnTo>
                      <a:pt x="6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5" name="Freeform 348">
                <a:extLst>
                  <a:ext uri="{FF2B5EF4-FFF2-40B4-BE49-F238E27FC236}">
                    <a16:creationId xmlns:a16="http://schemas.microsoft.com/office/drawing/2014/main" id="{230BE87E-079E-0809-995E-948965154AE6}"/>
                  </a:ext>
                </a:extLst>
              </p:cNvPr>
              <p:cNvSpPr>
                <a:spLocks/>
              </p:cNvSpPr>
              <p:nvPr>
                <p:custDataLst>
                  <p:tags r:id="rId76"/>
                </p:custDataLst>
              </p:nvPr>
            </p:nvSpPr>
            <p:spPr bwMode="auto">
              <a:xfrm>
                <a:off x="3250456" y="2427883"/>
                <a:ext cx="381000" cy="247650"/>
              </a:xfrm>
              <a:custGeom>
                <a:avLst/>
                <a:gdLst>
                  <a:gd name="T0" fmla="*/ 170299 w 877"/>
                  <a:gd name="T1" fmla="*/ 179533 h 469"/>
                  <a:gd name="T2" fmla="*/ 138585 w 877"/>
                  <a:gd name="T3" fmla="*/ 133594 h 469"/>
                  <a:gd name="T4" fmla="*/ 89494 w 877"/>
                  <a:gd name="T5" fmla="*/ 127257 h 469"/>
                  <a:gd name="T6" fmla="*/ 82977 w 877"/>
                  <a:gd name="T7" fmla="*/ 128313 h 469"/>
                  <a:gd name="T8" fmla="*/ 77330 w 877"/>
                  <a:gd name="T9" fmla="*/ 132538 h 469"/>
                  <a:gd name="T10" fmla="*/ 70379 w 877"/>
                  <a:gd name="T11" fmla="*/ 140986 h 469"/>
                  <a:gd name="T12" fmla="*/ 65600 w 877"/>
                  <a:gd name="T13" fmla="*/ 143098 h 469"/>
                  <a:gd name="T14" fmla="*/ 52567 w 877"/>
                  <a:gd name="T15" fmla="*/ 141514 h 469"/>
                  <a:gd name="T16" fmla="*/ 34320 w 877"/>
                  <a:gd name="T17" fmla="*/ 134650 h 469"/>
                  <a:gd name="T18" fmla="*/ 11295 w 877"/>
                  <a:gd name="T19" fmla="*/ 130425 h 469"/>
                  <a:gd name="T20" fmla="*/ 3475 w 877"/>
                  <a:gd name="T21" fmla="*/ 111944 h 469"/>
                  <a:gd name="T22" fmla="*/ 5648 w 877"/>
                  <a:gd name="T23" fmla="*/ 98743 h 469"/>
                  <a:gd name="T24" fmla="*/ 5648 w 877"/>
                  <a:gd name="T25" fmla="*/ 95047 h 469"/>
                  <a:gd name="T26" fmla="*/ 9992 w 877"/>
                  <a:gd name="T27" fmla="*/ 76038 h 469"/>
                  <a:gd name="T28" fmla="*/ 19115 w 877"/>
                  <a:gd name="T29" fmla="*/ 59140 h 469"/>
                  <a:gd name="T30" fmla="*/ 23460 w 877"/>
                  <a:gd name="T31" fmla="*/ 48580 h 469"/>
                  <a:gd name="T32" fmla="*/ 11295 w 877"/>
                  <a:gd name="T33" fmla="*/ 26402 h 469"/>
                  <a:gd name="T34" fmla="*/ 75157 w 877"/>
                  <a:gd name="T35" fmla="*/ 13729 h 469"/>
                  <a:gd name="T36" fmla="*/ 147274 w 877"/>
                  <a:gd name="T37" fmla="*/ 26402 h 469"/>
                  <a:gd name="T38" fmla="*/ 170299 w 877"/>
                  <a:gd name="T39" fmla="*/ 6864 h 469"/>
                  <a:gd name="T40" fmla="*/ 210701 w 877"/>
                  <a:gd name="T41" fmla="*/ 0 h 469"/>
                  <a:gd name="T42" fmla="*/ 251538 w 877"/>
                  <a:gd name="T43" fmla="*/ 20065 h 469"/>
                  <a:gd name="T44" fmla="*/ 277170 w 877"/>
                  <a:gd name="T45" fmla="*/ 58612 h 469"/>
                  <a:gd name="T46" fmla="*/ 314966 w 877"/>
                  <a:gd name="T47" fmla="*/ 58612 h 469"/>
                  <a:gd name="T48" fmla="*/ 364057 w 877"/>
                  <a:gd name="T49" fmla="*/ 81846 h 469"/>
                  <a:gd name="T50" fmla="*/ 375352 w 877"/>
                  <a:gd name="T51" fmla="*/ 124089 h 469"/>
                  <a:gd name="T52" fmla="*/ 349286 w 877"/>
                  <a:gd name="T53" fmla="*/ 143626 h 469"/>
                  <a:gd name="T54" fmla="*/ 327564 w 877"/>
                  <a:gd name="T55" fmla="*/ 165276 h 469"/>
                  <a:gd name="T56" fmla="*/ 298892 w 877"/>
                  <a:gd name="T57" fmla="*/ 174253 h 469"/>
                  <a:gd name="T58" fmla="*/ 288031 w 877"/>
                  <a:gd name="T59" fmla="*/ 181117 h 469"/>
                  <a:gd name="T60" fmla="*/ 281514 w 877"/>
                  <a:gd name="T61" fmla="*/ 189038 h 469"/>
                  <a:gd name="T62" fmla="*/ 280645 w 877"/>
                  <a:gd name="T63" fmla="*/ 198014 h 469"/>
                  <a:gd name="T64" fmla="*/ 283686 w 877"/>
                  <a:gd name="T65" fmla="*/ 205935 h 469"/>
                  <a:gd name="T66" fmla="*/ 289334 w 877"/>
                  <a:gd name="T67" fmla="*/ 211743 h 469"/>
                  <a:gd name="T68" fmla="*/ 308884 w 877"/>
                  <a:gd name="T69" fmla="*/ 209103 h 469"/>
                  <a:gd name="T70" fmla="*/ 321917 w 877"/>
                  <a:gd name="T71" fmla="*/ 208047 h 469"/>
                  <a:gd name="T72" fmla="*/ 318876 w 877"/>
                  <a:gd name="T73" fmla="*/ 212799 h 469"/>
                  <a:gd name="T74" fmla="*/ 311056 w 877"/>
                  <a:gd name="T75" fmla="*/ 222304 h 469"/>
                  <a:gd name="T76" fmla="*/ 303236 w 877"/>
                  <a:gd name="T77" fmla="*/ 231281 h 469"/>
                  <a:gd name="T78" fmla="*/ 299326 w 877"/>
                  <a:gd name="T79" fmla="*/ 221248 h 469"/>
                  <a:gd name="T80" fmla="*/ 291506 w 877"/>
                  <a:gd name="T81" fmla="*/ 215440 h 469"/>
                  <a:gd name="T82" fmla="*/ 289334 w 877"/>
                  <a:gd name="T83" fmla="*/ 223360 h 469"/>
                  <a:gd name="T84" fmla="*/ 279342 w 877"/>
                  <a:gd name="T85" fmla="*/ 233393 h 469"/>
                  <a:gd name="T86" fmla="*/ 268916 w 877"/>
                  <a:gd name="T87" fmla="*/ 242898 h 469"/>
                  <a:gd name="T88" fmla="*/ 265440 w 877"/>
                  <a:gd name="T89" fmla="*/ 247650 h 469"/>
                  <a:gd name="T90" fmla="*/ 258489 w 877"/>
                  <a:gd name="T91" fmla="*/ 245010 h 469"/>
                  <a:gd name="T92" fmla="*/ 253710 w 877"/>
                  <a:gd name="T93" fmla="*/ 240257 h 469"/>
                  <a:gd name="T94" fmla="*/ 249800 w 877"/>
                  <a:gd name="T95" fmla="*/ 231809 h 469"/>
                  <a:gd name="T96" fmla="*/ 248497 w 877"/>
                  <a:gd name="T97" fmla="*/ 215440 h 469"/>
                  <a:gd name="T98" fmla="*/ 238071 w 877"/>
                  <a:gd name="T99" fmla="*/ 213328 h 469"/>
                  <a:gd name="T100" fmla="*/ 225038 w 877"/>
                  <a:gd name="T101" fmla="*/ 205407 h 469"/>
                  <a:gd name="T102" fmla="*/ 242849 w 877"/>
                  <a:gd name="T103" fmla="*/ 200127 h 469"/>
                  <a:gd name="T104" fmla="*/ 271522 w 877"/>
                  <a:gd name="T105" fmla="*/ 195374 h 469"/>
                  <a:gd name="T106" fmla="*/ 214177 w 877"/>
                  <a:gd name="T107" fmla="*/ 186926 h 469"/>
                  <a:gd name="T108" fmla="*/ 193324 w 877"/>
                  <a:gd name="T109" fmla="*/ 175837 h 469"/>
                  <a:gd name="T110" fmla="*/ 172905 w 877"/>
                  <a:gd name="T111" fmla="*/ 194846 h 469"/>
                  <a:gd name="T112" fmla="*/ 165086 w 877"/>
                  <a:gd name="T113" fmla="*/ 208575 h 469"/>
                  <a:gd name="T114" fmla="*/ 153356 w 877"/>
                  <a:gd name="T115" fmla="*/ 211215 h 469"/>
                  <a:gd name="T116" fmla="*/ 142495 w 877"/>
                  <a:gd name="T117" fmla="*/ 206991 h 469"/>
                  <a:gd name="T118" fmla="*/ 132937 w 877"/>
                  <a:gd name="T119" fmla="*/ 198542 h 46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77" h="469">
                    <a:moveTo>
                      <a:pt x="326" y="352"/>
                    </a:moveTo>
                    <a:lnTo>
                      <a:pt x="352" y="346"/>
                    </a:lnTo>
                    <a:lnTo>
                      <a:pt x="392" y="340"/>
                    </a:lnTo>
                    <a:lnTo>
                      <a:pt x="366" y="315"/>
                    </a:lnTo>
                    <a:lnTo>
                      <a:pt x="346" y="285"/>
                    </a:lnTo>
                    <a:lnTo>
                      <a:pt x="319" y="253"/>
                    </a:lnTo>
                    <a:lnTo>
                      <a:pt x="292" y="241"/>
                    </a:lnTo>
                    <a:lnTo>
                      <a:pt x="252" y="222"/>
                    </a:lnTo>
                    <a:lnTo>
                      <a:pt x="206" y="241"/>
                    </a:lnTo>
                    <a:lnTo>
                      <a:pt x="200" y="241"/>
                    </a:lnTo>
                    <a:lnTo>
                      <a:pt x="194" y="242"/>
                    </a:lnTo>
                    <a:lnTo>
                      <a:pt x="191" y="243"/>
                    </a:lnTo>
                    <a:lnTo>
                      <a:pt x="187" y="244"/>
                    </a:lnTo>
                    <a:lnTo>
                      <a:pt x="183" y="246"/>
                    </a:lnTo>
                    <a:lnTo>
                      <a:pt x="178" y="251"/>
                    </a:lnTo>
                    <a:lnTo>
                      <a:pt x="173" y="256"/>
                    </a:lnTo>
                    <a:lnTo>
                      <a:pt x="168" y="262"/>
                    </a:lnTo>
                    <a:lnTo>
                      <a:pt x="162" y="267"/>
                    </a:lnTo>
                    <a:lnTo>
                      <a:pt x="159" y="269"/>
                    </a:lnTo>
                    <a:lnTo>
                      <a:pt x="155" y="270"/>
                    </a:lnTo>
                    <a:lnTo>
                      <a:pt x="151" y="271"/>
                    </a:lnTo>
                    <a:lnTo>
                      <a:pt x="146" y="272"/>
                    </a:lnTo>
                    <a:lnTo>
                      <a:pt x="134" y="271"/>
                    </a:lnTo>
                    <a:lnTo>
                      <a:pt x="121" y="268"/>
                    </a:lnTo>
                    <a:lnTo>
                      <a:pt x="107" y="264"/>
                    </a:lnTo>
                    <a:lnTo>
                      <a:pt x="94" y="259"/>
                    </a:lnTo>
                    <a:lnTo>
                      <a:pt x="79" y="255"/>
                    </a:lnTo>
                    <a:lnTo>
                      <a:pt x="64" y="251"/>
                    </a:lnTo>
                    <a:lnTo>
                      <a:pt x="46" y="248"/>
                    </a:lnTo>
                    <a:lnTo>
                      <a:pt x="26" y="247"/>
                    </a:lnTo>
                    <a:lnTo>
                      <a:pt x="0" y="222"/>
                    </a:lnTo>
                    <a:lnTo>
                      <a:pt x="4" y="217"/>
                    </a:lnTo>
                    <a:lnTo>
                      <a:pt x="8" y="212"/>
                    </a:lnTo>
                    <a:lnTo>
                      <a:pt x="10" y="206"/>
                    </a:lnTo>
                    <a:lnTo>
                      <a:pt x="12" y="200"/>
                    </a:lnTo>
                    <a:lnTo>
                      <a:pt x="13" y="187"/>
                    </a:lnTo>
                    <a:lnTo>
                      <a:pt x="13" y="174"/>
                    </a:lnTo>
                    <a:lnTo>
                      <a:pt x="6" y="174"/>
                    </a:lnTo>
                    <a:lnTo>
                      <a:pt x="13" y="180"/>
                    </a:lnTo>
                    <a:lnTo>
                      <a:pt x="14" y="167"/>
                    </a:lnTo>
                    <a:lnTo>
                      <a:pt x="17" y="155"/>
                    </a:lnTo>
                    <a:lnTo>
                      <a:pt x="23" y="144"/>
                    </a:lnTo>
                    <a:lnTo>
                      <a:pt x="30" y="133"/>
                    </a:lnTo>
                    <a:lnTo>
                      <a:pt x="36" y="122"/>
                    </a:lnTo>
                    <a:lnTo>
                      <a:pt x="44" y="112"/>
                    </a:lnTo>
                    <a:lnTo>
                      <a:pt x="53" y="105"/>
                    </a:lnTo>
                    <a:lnTo>
                      <a:pt x="60" y="99"/>
                    </a:lnTo>
                    <a:lnTo>
                      <a:pt x="54" y="92"/>
                    </a:lnTo>
                    <a:lnTo>
                      <a:pt x="46" y="82"/>
                    </a:lnTo>
                    <a:lnTo>
                      <a:pt x="36" y="68"/>
                    </a:lnTo>
                    <a:lnTo>
                      <a:pt x="26" y="50"/>
                    </a:lnTo>
                    <a:lnTo>
                      <a:pt x="60" y="38"/>
                    </a:lnTo>
                    <a:lnTo>
                      <a:pt x="113" y="26"/>
                    </a:lnTo>
                    <a:lnTo>
                      <a:pt x="173" y="26"/>
                    </a:lnTo>
                    <a:lnTo>
                      <a:pt x="239" y="44"/>
                    </a:lnTo>
                    <a:lnTo>
                      <a:pt x="285" y="38"/>
                    </a:lnTo>
                    <a:lnTo>
                      <a:pt x="339" y="50"/>
                    </a:lnTo>
                    <a:lnTo>
                      <a:pt x="385" y="63"/>
                    </a:lnTo>
                    <a:lnTo>
                      <a:pt x="385" y="38"/>
                    </a:lnTo>
                    <a:lnTo>
                      <a:pt x="392" y="13"/>
                    </a:lnTo>
                    <a:lnTo>
                      <a:pt x="433" y="13"/>
                    </a:lnTo>
                    <a:lnTo>
                      <a:pt x="465" y="13"/>
                    </a:lnTo>
                    <a:lnTo>
                      <a:pt x="485" y="0"/>
                    </a:lnTo>
                    <a:lnTo>
                      <a:pt x="531" y="0"/>
                    </a:lnTo>
                    <a:lnTo>
                      <a:pt x="551" y="13"/>
                    </a:lnTo>
                    <a:lnTo>
                      <a:pt x="579" y="38"/>
                    </a:lnTo>
                    <a:lnTo>
                      <a:pt x="565" y="63"/>
                    </a:lnTo>
                    <a:lnTo>
                      <a:pt x="618" y="63"/>
                    </a:lnTo>
                    <a:lnTo>
                      <a:pt x="638" y="111"/>
                    </a:lnTo>
                    <a:lnTo>
                      <a:pt x="664" y="105"/>
                    </a:lnTo>
                    <a:lnTo>
                      <a:pt x="692" y="124"/>
                    </a:lnTo>
                    <a:lnTo>
                      <a:pt x="725" y="111"/>
                    </a:lnTo>
                    <a:lnTo>
                      <a:pt x="758" y="136"/>
                    </a:lnTo>
                    <a:lnTo>
                      <a:pt x="797" y="136"/>
                    </a:lnTo>
                    <a:lnTo>
                      <a:pt x="838" y="155"/>
                    </a:lnTo>
                    <a:lnTo>
                      <a:pt x="877" y="167"/>
                    </a:lnTo>
                    <a:lnTo>
                      <a:pt x="871" y="198"/>
                    </a:lnTo>
                    <a:lnTo>
                      <a:pt x="864" y="235"/>
                    </a:lnTo>
                    <a:lnTo>
                      <a:pt x="877" y="259"/>
                    </a:lnTo>
                    <a:lnTo>
                      <a:pt x="844" y="259"/>
                    </a:lnTo>
                    <a:lnTo>
                      <a:pt x="804" y="272"/>
                    </a:lnTo>
                    <a:lnTo>
                      <a:pt x="797" y="303"/>
                    </a:lnTo>
                    <a:lnTo>
                      <a:pt x="777" y="309"/>
                    </a:lnTo>
                    <a:lnTo>
                      <a:pt x="754" y="313"/>
                    </a:lnTo>
                    <a:lnTo>
                      <a:pt x="731" y="318"/>
                    </a:lnTo>
                    <a:lnTo>
                      <a:pt x="709" y="324"/>
                    </a:lnTo>
                    <a:lnTo>
                      <a:pt x="688" y="330"/>
                    </a:lnTo>
                    <a:lnTo>
                      <a:pt x="680" y="334"/>
                    </a:lnTo>
                    <a:lnTo>
                      <a:pt x="671" y="337"/>
                    </a:lnTo>
                    <a:lnTo>
                      <a:pt x="663" y="343"/>
                    </a:lnTo>
                    <a:lnTo>
                      <a:pt x="656" y="347"/>
                    </a:lnTo>
                    <a:lnTo>
                      <a:pt x="652" y="352"/>
                    </a:lnTo>
                    <a:lnTo>
                      <a:pt x="648" y="358"/>
                    </a:lnTo>
                    <a:lnTo>
                      <a:pt x="646" y="364"/>
                    </a:lnTo>
                    <a:lnTo>
                      <a:pt x="644" y="370"/>
                    </a:lnTo>
                    <a:lnTo>
                      <a:pt x="646" y="375"/>
                    </a:lnTo>
                    <a:lnTo>
                      <a:pt x="647" y="380"/>
                    </a:lnTo>
                    <a:lnTo>
                      <a:pt x="650" y="385"/>
                    </a:lnTo>
                    <a:lnTo>
                      <a:pt x="653" y="390"/>
                    </a:lnTo>
                    <a:lnTo>
                      <a:pt x="656" y="395"/>
                    </a:lnTo>
                    <a:lnTo>
                      <a:pt x="661" y="399"/>
                    </a:lnTo>
                    <a:lnTo>
                      <a:pt x="666" y="401"/>
                    </a:lnTo>
                    <a:lnTo>
                      <a:pt x="671" y="402"/>
                    </a:lnTo>
                    <a:lnTo>
                      <a:pt x="692" y="400"/>
                    </a:lnTo>
                    <a:lnTo>
                      <a:pt x="711" y="396"/>
                    </a:lnTo>
                    <a:lnTo>
                      <a:pt x="721" y="395"/>
                    </a:lnTo>
                    <a:lnTo>
                      <a:pt x="731" y="394"/>
                    </a:lnTo>
                    <a:lnTo>
                      <a:pt x="741" y="394"/>
                    </a:lnTo>
                    <a:lnTo>
                      <a:pt x="751" y="396"/>
                    </a:lnTo>
                    <a:lnTo>
                      <a:pt x="742" y="399"/>
                    </a:lnTo>
                    <a:lnTo>
                      <a:pt x="734" y="403"/>
                    </a:lnTo>
                    <a:lnTo>
                      <a:pt x="728" y="408"/>
                    </a:lnTo>
                    <a:lnTo>
                      <a:pt x="721" y="414"/>
                    </a:lnTo>
                    <a:lnTo>
                      <a:pt x="716" y="421"/>
                    </a:lnTo>
                    <a:lnTo>
                      <a:pt x="710" y="427"/>
                    </a:lnTo>
                    <a:lnTo>
                      <a:pt x="705" y="433"/>
                    </a:lnTo>
                    <a:lnTo>
                      <a:pt x="698" y="438"/>
                    </a:lnTo>
                    <a:lnTo>
                      <a:pt x="695" y="430"/>
                    </a:lnTo>
                    <a:lnTo>
                      <a:pt x="693" y="424"/>
                    </a:lnTo>
                    <a:lnTo>
                      <a:pt x="689" y="419"/>
                    </a:lnTo>
                    <a:lnTo>
                      <a:pt x="687" y="416"/>
                    </a:lnTo>
                    <a:lnTo>
                      <a:pt x="680" y="412"/>
                    </a:lnTo>
                    <a:lnTo>
                      <a:pt x="671" y="408"/>
                    </a:lnTo>
                    <a:lnTo>
                      <a:pt x="671" y="413"/>
                    </a:lnTo>
                    <a:lnTo>
                      <a:pt x="669" y="418"/>
                    </a:lnTo>
                    <a:lnTo>
                      <a:pt x="666" y="423"/>
                    </a:lnTo>
                    <a:lnTo>
                      <a:pt x="663" y="427"/>
                    </a:lnTo>
                    <a:lnTo>
                      <a:pt x="654" y="435"/>
                    </a:lnTo>
                    <a:lnTo>
                      <a:pt x="643" y="442"/>
                    </a:lnTo>
                    <a:lnTo>
                      <a:pt x="633" y="450"/>
                    </a:lnTo>
                    <a:lnTo>
                      <a:pt x="624" y="456"/>
                    </a:lnTo>
                    <a:lnTo>
                      <a:pt x="619" y="460"/>
                    </a:lnTo>
                    <a:lnTo>
                      <a:pt x="616" y="463"/>
                    </a:lnTo>
                    <a:lnTo>
                      <a:pt x="613" y="466"/>
                    </a:lnTo>
                    <a:lnTo>
                      <a:pt x="611" y="469"/>
                    </a:lnTo>
                    <a:lnTo>
                      <a:pt x="605" y="468"/>
                    </a:lnTo>
                    <a:lnTo>
                      <a:pt x="600" y="466"/>
                    </a:lnTo>
                    <a:lnTo>
                      <a:pt x="595" y="464"/>
                    </a:lnTo>
                    <a:lnTo>
                      <a:pt x="591" y="461"/>
                    </a:lnTo>
                    <a:lnTo>
                      <a:pt x="587" y="459"/>
                    </a:lnTo>
                    <a:lnTo>
                      <a:pt x="584" y="455"/>
                    </a:lnTo>
                    <a:lnTo>
                      <a:pt x="582" y="452"/>
                    </a:lnTo>
                    <a:lnTo>
                      <a:pt x="579" y="447"/>
                    </a:lnTo>
                    <a:lnTo>
                      <a:pt x="575" y="439"/>
                    </a:lnTo>
                    <a:lnTo>
                      <a:pt x="573" y="429"/>
                    </a:lnTo>
                    <a:lnTo>
                      <a:pt x="572" y="419"/>
                    </a:lnTo>
                    <a:lnTo>
                      <a:pt x="572" y="408"/>
                    </a:lnTo>
                    <a:lnTo>
                      <a:pt x="563" y="407"/>
                    </a:lnTo>
                    <a:lnTo>
                      <a:pt x="555" y="406"/>
                    </a:lnTo>
                    <a:lnTo>
                      <a:pt x="548" y="404"/>
                    </a:lnTo>
                    <a:lnTo>
                      <a:pt x="540" y="401"/>
                    </a:lnTo>
                    <a:lnTo>
                      <a:pt x="527" y="395"/>
                    </a:lnTo>
                    <a:lnTo>
                      <a:pt x="518" y="389"/>
                    </a:lnTo>
                    <a:lnTo>
                      <a:pt x="532" y="385"/>
                    </a:lnTo>
                    <a:lnTo>
                      <a:pt x="547" y="381"/>
                    </a:lnTo>
                    <a:lnTo>
                      <a:pt x="559" y="379"/>
                    </a:lnTo>
                    <a:lnTo>
                      <a:pt x="572" y="377"/>
                    </a:lnTo>
                    <a:lnTo>
                      <a:pt x="597" y="374"/>
                    </a:lnTo>
                    <a:lnTo>
                      <a:pt x="625" y="370"/>
                    </a:lnTo>
                    <a:lnTo>
                      <a:pt x="512" y="370"/>
                    </a:lnTo>
                    <a:lnTo>
                      <a:pt x="503" y="362"/>
                    </a:lnTo>
                    <a:lnTo>
                      <a:pt x="493" y="354"/>
                    </a:lnTo>
                    <a:lnTo>
                      <a:pt x="481" y="348"/>
                    </a:lnTo>
                    <a:lnTo>
                      <a:pt x="469" y="342"/>
                    </a:lnTo>
                    <a:lnTo>
                      <a:pt x="445" y="333"/>
                    </a:lnTo>
                    <a:lnTo>
                      <a:pt x="425" y="327"/>
                    </a:lnTo>
                    <a:lnTo>
                      <a:pt x="412" y="350"/>
                    </a:lnTo>
                    <a:lnTo>
                      <a:pt x="398" y="369"/>
                    </a:lnTo>
                    <a:lnTo>
                      <a:pt x="393" y="378"/>
                    </a:lnTo>
                    <a:lnTo>
                      <a:pt x="386" y="386"/>
                    </a:lnTo>
                    <a:lnTo>
                      <a:pt x="380" y="395"/>
                    </a:lnTo>
                    <a:lnTo>
                      <a:pt x="372" y="402"/>
                    </a:lnTo>
                    <a:lnTo>
                      <a:pt x="362" y="401"/>
                    </a:lnTo>
                    <a:lnTo>
                      <a:pt x="353" y="400"/>
                    </a:lnTo>
                    <a:lnTo>
                      <a:pt x="345" y="399"/>
                    </a:lnTo>
                    <a:lnTo>
                      <a:pt x="337" y="396"/>
                    </a:lnTo>
                    <a:lnTo>
                      <a:pt x="328" y="392"/>
                    </a:lnTo>
                    <a:lnTo>
                      <a:pt x="321" y="388"/>
                    </a:lnTo>
                    <a:lnTo>
                      <a:pt x="313" y="383"/>
                    </a:lnTo>
                    <a:lnTo>
                      <a:pt x="306" y="376"/>
                    </a:lnTo>
                    <a:lnTo>
                      <a:pt x="326" y="35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6" name="Freeform 349">
                <a:extLst>
                  <a:ext uri="{FF2B5EF4-FFF2-40B4-BE49-F238E27FC236}">
                    <a16:creationId xmlns:a16="http://schemas.microsoft.com/office/drawing/2014/main" id="{ACA80F35-F715-C43B-2041-E0FFD2368FBC}"/>
                  </a:ext>
                </a:extLst>
              </p:cNvPr>
              <p:cNvSpPr>
                <a:spLocks/>
              </p:cNvSpPr>
              <p:nvPr>
                <p:custDataLst>
                  <p:tags r:id="rId77"/>
                </p:custDataLst>
              </p:nvPr>
            </p:nvSpPr>
            <p:spPr bwMode="auto">
              <a:xfrm>
                <a:off x="3761631" y="2770783"/>
                <a:ext cx="47625" cy="63500"/>
              </a:xfrm>
              <a:custGeom>
                <a:avLst/>
                <a:gdLst>
                  <a:gd name="T0" fmla="*/ 21364 w 107"/>
                  <a:gd name="T1" fmla="*/ 0 h 123"/>
                  <a:gd name="T2" fmla="*/ 36053 w 107"/>
                  <a:gd name="T3" fmla="*/ 16004 h 123"/>
                  <a:gd name="T4" fmla="*/ 41839 w 107"/>
                  <a:gd name="T5" fmla="*/ 34589 h 123"/>
                  <a:gd name="T6" fmla="*/ 47625 w 107"/>
                  <a:gd name="T7" fmla="*/ 44398 h 123"/>
                  <a:gd name="T8" fmla="*/ 47625 w 107"/>
                  <a:gd name="T9" fmla="*/ 60402 h 123"/>
                  <a:gd name="T10" fmla="*/ 47625 w 107"/>
                  <a:gd name="T11" fmla="*/ 63500 h 123"/>
                  <a:gd name="T12" fmla="*/ 39168 w 107"/>
                  <a:gd name="T13" fmla="*/ 58854 h 123"/>
                  <a:gd name="T14" fmla="*/ 32492 w 107"/>
                  <a:gd name="T15" fmla="*/ 54207 h 123"/>
                  <a:gd name="T16" fmla="*/ 27151 w 107"/>
                  <a:gd name="T17" fmla="*/ 50593 h 123"/>
                  <a:gd name="T18" fmla="*/ 24035 w 107"/>
                  <a:gd name="T19" fmla="*/ 47496 h 123"/>
                  <a:gd name="T20" fmla="*/ 22700 w 107"/>
                  <a:gd name="T21" fmla="*/ 42850 h 123"/>
                  <a:gd name="T22" fmla="*/ 21364 w 107"/>
                  <a:gd name="T23" fmla="*/ 37687 h 123"/>
                  <a:gd name="T24" fmla="*/ 17359 w 107"/>
                  <a:gd name="T25" fmla="*/ 38203 h 123"/>
                  <a:gd name="T26" fmla="*/ 14243 w 107"/>
                  <a:gd name="T27" fmla="*/ 37687 h 123"/>
                  <a:gd name="T28" fmla="*/ 11572 w 107"/>
                  <a:gd name="T29" fmla="*/ 37171 h 123"/>
                  <a:gd name="T30" fmla="*/ 9347 w 107"/>
                  <a:gd name="T31" fmla="*/ 36138 h 123"/>
                  <a:gd name="T32" fmla="*/ 7567 w 107"/>
                  <a:gd name="T33" fmla="*/ 34589 h 123"/>
                  <a:gd name="T34" fmla="*/ 6231 w 107"/>
                  <a:gd name="T35" fmla="*/ 32524 h 123"/>
                  <a:gd name="T36" fmla="*/ 4896 w 107"/>
                  <a:gd name="T37" fmla="*/ 30459 h 123"/>
                  <a:gd name="T38" fmla="*/ 4006 w 107"/>
                  <a:gd name="T39" fmla="*/ 27878 h 123"/>
                  <a:gd name="T40" fmla="*/ 1780 w 107"/>
                  <a:gd name="T41" fmla="*/ 16004 h 123"/>
                  <a:gd name="T42" fmla="*/ 0 w 107"/>
                  <a:gd name="T43" fmla="*/ 3098 h 123"/>
                  <a:gd name="T44" fmla="*/ 15133 w 107"/>
                  <a:gd name="T45" fmla="*/ 0 h 123"/>
                  <a:gd name="T46" fmla="*/ 21364 w 107"/>
                  <a:gd name="T47" fmla="*/ 0 h 12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7" h="123">
                    <a:moveTo>
                      <a:pt x="48" y="0"/>
                    </a:moveTo>
                    <a:lnTo>
                      <a:pt x="81" y="31"/>
                    </a:lnTo>
                    <a:lnTo>
                      <a:pt x="94" y="67"/>
                    </a:lnTo>
                    <a:lnTo>
                      <a:pt x="107" y="86"/>
                    </a:lnTo>
                    <a:lnTo>
                      <a:pt x="107" y="117"/>
                    </a:lnTo>
                    <a:lnTo>
                      <a:pt x="107" y="123"/>
                    </a:lnTo>
                    <a:lnTo>
                      <a:pt x="88" y="114"/>
                    </a:lnTo>
                    <a:lnTo>
                      <a:pt x="73" y="105"/>
                    </a:lnTo>
                    <a:lnTo>
                      <a:pt x="61" y="98"/>
                    </a:lnTo>
                    <a:lnTo>
                      <a:pt x="54" y="92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39" y="74"/>
                    </a:lnTo>
                    <a:lnTo>
                      <a:pt x="32" y="73"/>
                    </a:lnTo>
                    <a:lnTo>
                      <a:pt x="26" y="72"/>
                    </a:lnTo>
                    <a:lnTo>
                      <a:pt x="21" y="70"/>
                    </a:lnTo>
                    <a:lnTo>
                      <a:pt x="17" y="67"/>
                    </a:lnTo>
                    <a:lnTo>
                      <a:pt x="14" y="63"/>
                    </a:lnTo>
                    <a:lnTo>
                      <a:pt x="11" y="59"/>
                    </a:lnTo>
                    <a:lnTo>
                      <a:pt x="9" y="54"/>
                    </a:lnTo>
                    <a:lnTo>
                      <a:pt x="4" y="31"/>
                    </a:lnTo>
                    <a:lnTo>
                      <a:pt x="0" y="6"/>
                    </a:lnTo>
                    <a:lnTo>
                      <a:pt x="34" y="0"/>
                    </a:lnTo>
                    <a:lnTo>
                      <a:pt x="4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7" name="Freeform 350">
                <a:extLst>
                  <a:ext uri="{FF2B5EF4-FFF2-40B4-BE49-F238E27FC236}">
                    <a16:creationId xmlns:a16="http://schemas.microsoft.com/office/drawing/2014/main" id="{1A5EDBF3-7E7B-7291-AC3F-88CFE8782F4F}"/>
                  </a:ext>
                </a:extLst>
              </p:cNvPr>
              <p:cNvSpPr>
                <a:spLocks/>
              </p:cNvSpPr>
              <p:nvPr>
                <p:custDataLst>
                  <p:tags r:id="rId78"/>
                </p:custDataLst>
              </p:nvPr>
            </p:nvSpPr>
            <p:spPr bwMode="auto">
              <a:xfrm>
                <a:off x="4304556" y="2785070"/>
                <a:ext cx="207962" cy="122238"/>
              </a:xfrm>
              <a:custGeom>
                <a:avLst/>
                <a:gdLst>
                  <a:gd name="T0" fmla="*/ 46802 w 471"/>
                  <a:gd name="T1" fmla="*/ 35000 h 234"/>
                  <a:gd name="T2" fmla="*/ 73294 w 471"/>
                  <a:gd name="T3" fmla="*/ 44925 h 234"/>
                  <a:gd name="T4" fmla="*/ 120097 w 471"/>
                  <a:gd name="T5" fmla="*/ 54850 h 234"/>
                  <a:gd name="T6" fmla="*/ 164250 w 471"/>
                  <a:gd name="T7" fmla="*/ 44925 h 234"/>
                  <a:gd name="T8" fmla="*/ 169107 w 471"/>
                  <a:gd name="T9" fmla="*/ 49627 h 234"/>
                  <a:gd name="T10" fmla="*/ 172639 w 471"/>
                  <a:gd name="T11" fmla="*/ 59552 h 234"/>
                  <a:gd name="T12" fmla="*/ 179262 w 471"/>
                  <a:gd name="T13" fmla="*/ 64776 h 234"/>
                  <a:gd name="T14" fmla="*/ 187210 w 471"/>
                  <a:gd name="T15" fmla="*/ 67388 h 234"/>
                  <a:gd name="T16" fmla="*/ 191184 w 471"/>
                  <a:gd name="T17" fmla="*/ 70000 h 234"/>
                  <a:gd name="T18" fmla="*/ 194716 w 471"/>
                  <a:gd name="T19" fmla="*/ 73656 h 234"/>
                  <a:gd name="T20" fmla="*/ 197807 w 471"/>
                  <a:gd name="T21" fmla="*/ 78880 h 234"/>
                  <a:gd name="T22" fmla="*/ 200897 w 471"/>
                  <a:gd name="T23" fmla="*/ 88805 h 234"/>
                  <a:gd name="T24" fmla="*/ 207962 w 471"/>
                  <a:gd name="T25" fmla="*/ 99253 h 234"/>
                  <a:gd name="T26" fmla="*/ 154537 w 471"/>
                  <a:gd name="T27" fmla="*/ 105522 h 234"/>
                  <a:gd name="T28" fmla="*/ 145706 w 471"/>
                  <a:gd name="T29" fmla="*/ 117014 h 234"/>
                  <a:gd name="T30" fmla="*/ 139966 w 471"/>
                  <a:gd name="T31" fmla="*/ 121716 h 234"/>
                  <a:gd name="T32" fmla="*/ 135109 w 471"/>
                  <a:gd name="T33" fmla="*/ 121716 h 234"/>
                  <a:gd name="T34" fmla="*/ 131577 w 471"/>
                  <a:gd name="T35" fmla="*/ 120148 h 234"/>
                  <a:gd name="T36" fmla="*/ 128928 w 471"/>
                  <a:gd name="T37" fmla="*/ 117014 h 234"/>
                  <a:gd name="T38" fmla="*/ 127603 w 471"/>
                  <a:gd name="T39" fmla="*/ 112835 h 234"/>
                  <a:gd name="T40" fmla="*/ 125395 w 471"/>
                  <a:gd name="T41" fmla="*/ 103955 h 234"/>
                  <a:gd name="T42" fmla="*/ 122746 w 471"/>
                  <a:gd name="T43" fmla="*/ 90895 h 234"/>
                  <a:gd name="T44" fmla="*/ 118772 w 471"/>
                  <a:gd name="T45" fmla="*/ 80970 h 234"/>
                  <a:gd name="T46" fmla="*/ 113915 w 471"/>
                  <a:gd name="T47" fmla="*/ 77313 h 234"/>
                  <a:gd name="T48" fmla="*/ 108617 w 471"/>
                  <a:gd name="T49" fmla="*/ 73656 h 234"/>
                  <a:gd name="T50" fmla="*/ 104202 w 471"/>
                  <a:gd name="T51" fmla="*/ 69477 h 234"/>
                  <a:gd name="T52" fmla="*/ 98903 w 471"/>
                  <a:gd name="T53" fmla="*/ 73134 h 234"/>
                  <a:gd name="T54" fmla="*/ 91397 w 471"/>
                  <a:gd name="T55" fmla="*/ 84626 h 234"/>
                  <a:gd name="T56" fmla="*/ 88307 w 471"/>
                  <a:gd name="T57" fmla="*/ 92462 h 234"/>
                  <a:gd name="T58" fmla="*/ 83008 w 471"/>
                  <a:gd name="T59" fmla="*/ 99253 h 234"/>
                  <a:gd name="T60" fmla="*/ 73736 w 471"/>
                  <a:gd name="T61" fmla="*/ 104999 h 234"/>
                  <a:gd name="T62" fmla="*/ 64905 w 471"/>
                  <a:gd name="T63" fmla="*/ 111268 h 234"/>
                  <a:gd name="T64" fmla="*/ 57399 w 471"/>
                  <a:gd name="T65" fmla="*/ 114402 h 234"/>
                  <a:gd name="T66" fmla="*/ 50335 w 471"/>
                  <a:gd name="T67" fmla="*/ 115969 h 234"/>
                  <a:gd name="T68" fmla="*/ 42829 w 471"/>
                  <a:gd name="T69" fmla="*/ 115447 h 234"/>
                  <a:gd name="T70" fmla="*/ 36206 w 471"/>
                  <a:gd name="T71" fmla="*/ 113357 h 234"/>
                  <a:gd name="T72" fmla="*/ 27817 w 471"/>
                  <a:gd name="T73" fmla="*/ 107089 h 234"/>
                  <a:gd name="T74" fmla="*/ 26050 w 471"/>
                  <a:gd name="T75" fmla="*/ 102910 h 234"/>
                  <a:gd name="T76" fmla="*/ 26050 w 471"/>
                  <a:gd name="T77" fmla="*/ 70522 h 234"/>
                  <a:gd name="T78" fmla="*/ 0 w 471"/>
                  <a:gd name="T79" fmla="*/ 51194 h 234"/>
                  <a:gd name="T80" fmla="*/ 23401 w 471"/>
                  <a:gd name="T81" fmla="*/ 41791 h 234"/>
                  <a:gd name="T82" fmla="*/ 37972 w 471"/>
                  <a:gd name="T83" fmla="*/ 15672 h 234"/>
                  <a:gd name="T84" fmla="*/ 58724 w 471"/>
                  <a:gd name="T85" fmla="*/ 0 h 234"/>
                  <a:gd name="T86" fmla="*/ 73294 w 471"/>
                  <a:gd name="T87" fmla="*/ 21940 h 234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71" h="234">
                    <a:moveTo>
                      <a:pt x="159" y="30"/>
                    </a:moveTo>
                    <a:lnTo>
                      <a:pt x="106" y="67"/>
                    </a:lnTo>
                    <a:lnTo>
                      <a:pt x="126" y="86"/>
                    </a:lnTo>
                    <a:lnTo>
                      <a:pt x="166" y="86"/>
                    </a:lnTo>
                    <a:lnTo>
                      <a:pt x="218" y="98"/>
                    </a:lnTo>
                    <a:lnTo>
                      <a:pt x="272" y="105"/>
                    </a:lnTo>
                    <a:lnTo>
                      <a:pt x="325" y="92"/>
                    </a:lnTo>
                    <a:lnTo>
                      <a:pt x="372" y="86"/>
                    </a:lnTo>
                    <a:lnTo>
                      <a:pt x="379" y="86"/>
                    </a:lnTo>
                    <a:lnTo>
                      <a:pt x="383" y="95"/>
                    </a:lnTo>
                    <a:lnTo>
                      <a:pt x="388" y="105"/>
                    </a:lnTo>
                    <a:lnTo>
                      <a:pt x="391" y="114"/>
                    </a:lnTo>
                    <a:lnTo>
                      <a:pt x="392" y="123"/>
                    </a:lnTo>
                    <a:lnTo>
                      <a:pt x="406" y="124"/>
                    </a:lnTo>
                    <a:lnTo>
                      <a:pt x="418" y="126"/>
                    </a:lnTo>
                    <a:lnTo>
                      <a:pt x="424" y="129"/>
                    </a:lnTo>
                    <a:lnTo>
                      <a:pt x="428" y="131"/>
                    </a:lnTo>
                    <a:lnTo>
                      <a:pt x="433" y="134"/>
                    </a:lnTo>
                    <a:lnTo>
                      <a:pt x="437" y="137"/>
                    </a:lnTo>
                    <a:lnTo>
                      <a:pt x="441" y="141"/>
                    </a:lnTo>
                    <a:lnTo>
                      <a:pt x="445" y="146"/>
                    </a:lnTo>
                    <a:lnTo>
                      <a:pt x="448" y="151"/>
                    </a:lnTo>
                    <a:lnTo>
                      <a:pt x="450" y="156"/>
                    </a:lnTo>
                    <a:lnTo>
                      <a:pt x="455" y="170"/>
                    </a:lnTo>
                    <a:lnTo>
                      <a:pt x="458" y="184"/>
                    </a:lnTo>
                    <a:lnTo>
                      <a:pt x="471" y="190"/>
                    </a:lnTo>
                    <a:lnTo>
                      <a:pt x="359" y="190"/>
                    </a:lnTo>
                    <a:lnTo>
                      <a:pt x="350" y="202"/>
                    </a:lnTo>
                    <a:lnTo>
                      <a:pt x="338" y="217"/>
                    </a:lnTo>
                    <a:lnTo>
                      <a:pt x="330" y="224"/>
                    </a:lnTo>
                    <a:lnTo>
                      <a:pt x="324" y="229"/>
                    </a:lnTo>
                    <a:lnTo>
                      <a:pt x="317" y="233"/>
                    </a:lnTo>
                    <a:lnTo>
                      <a:pt x="312" y="234"/>
                    </a:lnTo>
                    <a:lnTo>
                      <a:pt x="306" y="233"/>
                    </a:lnTo>
                    <a:lnTo>
                      <a:pt x="302" y="232"/>
                    </a:lnTo>
                    <a:lnTo>
                      <a:pt x="298" y="230"/>
                    </a:lnTo>
                    <a:lnTo>
                      <a:pt x="294" y="228"/>
                    </a:lnTo>
                    <a:lnTo>
                      <a:pt x="292" y="224"/>
                    </a:lnTo>
                    <a:lnTo>
                      <a:pt x="290" y="220"/>
                    </a:lnTo>
                    <a:lnTo>
                      <a:pt x="289" y="216"/>
                    </a:lnTo>
                    <a:lnTo>
                      <a:pt x="287" y="210"/>
                    </a:lnTo>
                    <a:lnTo>
                      <a:pt x="284" y="199"/>
                    </a:lnTo>
                    <a:lnTo>
                      <a:pt x="282" y="187"/>
                    </a:lnTo>
                    <a:lnTo>
                      <a:pt x="278" y="174"/>
                    </a:lnTo>
                    <a:lnTo>
                      <a:pt x="272" y="160"/>
                    </a:lnTo>
                    <a:lnTo>
                      <a:pt x="269" y="155"/>
                    </a:lnTo>
                    <a:lnTo>
                      <a:pt x="265" y="151"/>
                    </a:lnTo>
                    <a:lnTo>
                      <a:pt x="258" y="148"/>
                    </a:lnTo>
                    <a:lnTo>
                      <a:pt x="253" y="144"/>
                    </a:lnTo>
                    <a:lnTo>
                      <a:pt x="246" y="141"/>
                    </a:lnTo>
                    <a:lnTo>
                      <a:pt x="240" y="137"/>
                    </a:lnTo>
                    <a:lnTo>
                      <a:pt x="236" y="133"/>
                    </a:lnTo>
                    <a:lnTo>
                      <a:pt x="233" y="129"/>
                    </a:lnTo>
                    <a:lnTo>
                      <a:pt x="224" y="140"/>
                    </a:lnTo>
                    <a:lnTo>
                      <a:pt x="213" y="154"/>
                    </a:lnTo>
                    <a:lnTo>
                      <a:pt x="207" y="162"/>
                    </a:lnTo>
                    <a:lnTo>
                      <a:pt x="203" y="170"/>
                    </a:lnTo>
                    <a:lnTo>
                      <a:pt x="200" y="177"/>
                    </a:lnTo>
                    <a:lnTo>
                      <a:pt x="199" y="184"/>
                    </a:lnTo>
                    <a:lnTo>
                      <a:pt x="188" y="190"/>
                    </a:lnTo>
                    <a:lnTo>
                      <a:pt x="177" y="195"/>
                    </a:lnTo>
                    <a:lnTo>
                      <a:pt x="167" y="201"/>
                    </a:lnTo>
                    <a:lnTo>
                      <a:pt x="157" y="207"/>
                    </a:lnTo>
                    <a:lnTo>
                      <a:pt x="147" y="213"/>
                    </a:lnTo>
                    <a:lnTo>
                      <a:pt x="135" y="218"/>
                    </a:lnTo>
                    <a:lnTo>
                      <a:pt x="130" y="219"/>
                    </a:lnTo>
                    <a:lnTo>
                      <a:pt x="122" y="221"/>
                    </a:lnTo>
                    <a:lnTo>
                      <a:pt x="114" y="222"/>
                    </a:lnTo>
                    <a:lnTo>
                      <a:pt x="106" y="222"/>
                    </a:lnTo>
                    <a:lnTo>
                      <a:pt x="97" y="221"/>
                    </a:lnTo>
                    <a:lnTo>
                      <a:pt x="89" y="220"/>
                    </a:lnTo>
                    <a:lnTo>
                      <a:pt x="82" y="217"/>
                    </a:lnTo>
                    <a:lnTo>
                      <a:pt x="76" y="213"/>
                    </a:lnTo>
                    <a:lnTo>
                      <a:pt x="63" y="205"/>
                    </a:lnTo>
                    <a:lnTo>
                      <a:pt x="46" y="197"/>
                    </a:lnTo>
                    <a:lnTo>
                      <a:pt x="59" y="197"/>
                    </a:lnTo>
                    <a:lnTo>
                      <a:pt x="72" y="166"/>
                    </a:lnTo>
                    <a:lnTo>
                      <a:pt x="59" y="135"/>
                    </a:lnTo>
                    <a:lnTo>
                      <a:pt x="39" y="117"/>
                    </a:lnTo>
                    <a:lnTo>
                      <a:pt x="0" y="98"/>
                    </a:lnTo>
                    <a:lnTo>
                      <a:pt x="13" y="86"/>
                    </a:lnTo>
                    <a:lnTo>
                      <a:pt x="53" y="80"/>
                    </a:lnTo>
                    <a:lnTo>
                      <a:pt x="66" y="49"/>
                    </a:lnTo>
                    <a:lnTo>
                      <a:pt x="86" y="30"/>
                    </a:lnTo>
                    <a:lnTo>
                      <a:pt x="93" y="6"/>
                    </a:lnTo>
                    <a:lnTo>
                      <a:pt x="133" y="0"/>
                    </a:lnTo>
                    <a:lnTo>
                      <a:pt x="153" y="12"/>
                    </a:lnTo>
                    <a:lnTo>
                      <a:pt x="166" y="42"/>
                    </a:lnTo>
                    <a:lnTo>
                      <a:pt x="159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8" name="Freeform 351">
                <a:extLst>
                  <a:ext uri="{FF2B5EF4-FFF2-40B4-BE49-F238E27FC236}">
                    <a16:creationId xmlns:a16="http://schemas.microsoft.com/office/drawing/2014/main" id="{974FE5D9-201D-1982-BF75-FD937A121936}"/>
                  </a:ext>
                </a:extLst>
              </p:cNvPr>
              <p:cNvSpPr>
                <a:spLocks/>
              </p:cNvSpPr>
              <p:nvPr>
                <p:custDataLst>
                  <p:tags r:id="rId79"/>
                </p:custDataLst>
              </p:nvPr>
            </p:nvSpPr>
            <p:spPr bwMode="auto">
              <a:xfrm>
                <a:off x="4353768" y="2713633"/>
                <a:ext cx="225425" cy="125412"/>
              </a:xfrm>
              <a:custGeom>
                <a:avLst/>
                <a:gdLst>
                  <a:gd name="T0" fmla="*/ 45514 w 525"/>
                  <a:gd name="T1" fmla="*/ 96271 h 241"/>
                  <a:gd name="T2" fmla="*/ 74283 w 525"/>
                  <a:gd name="T3" fmla="*/ 77016 h 241"/>
                  <a:gd name="T4" fmla="*/ 39932 w 525"/>
                  <a:gd name="T5" fmla="*/ 54640 h 241"/>
                  <a:gd name="T6" fmla="*/ 20181 w 525"/>
                  <a:gd name="T7" fmla="*/ 60885 h 241"/>
                  <a:gd name="T8" fmla="*/ 28339 w 525"/>
                  <a:gd name="T9" fmla="*/ 31743 h 241"/>
                  <a:gd name="T10" fmla="*/ 17175 w 525"/>
                  <a:gd name="T11" fmla="*/ 22376 h 241"/>
                  <a:gd name="T12" fmla="*/ 48091 w 525"/>
                  <a:gd name="T13" fmla="*/ 13010 h 241"/>
                  <a:gd name="T14" fmla="*/ 79865 w 525"/>
                  <a:gd name="T15" fmla="*/ 0 h 241"/>
                  <a:gd name="T16" fmla="*/ 133967 w 525"/>
                  <a:gd name="T17" fmla="*/ 9887 h 241"/>
                  <a:gd name="T18" fmla="*/ 188498 w 525"/>
                  <a:gd name="T19" fmla="*/ 13010 h 241"/>
                  <a:gd name="T20" fmla="*/ 225425 w 525"/>
                  <a:gd name="T21" fmla="*/ 28621 h 241"/>
                  <a:gd name="T22" fmla="*/ 222849 w 525"/>
                  <a:gd name="T23" fmla="*/ 35906 h 241"/>
                  <a:gd name="T24" fmla="*/ 218984 w 525"/>
                  <a:gd name="T25" fmla="*/ 42671 h 241"/>
                  <a:gd name="T26" fmla="*/ 214261 w 525"/>
                  <a:gd name="T27" fmla="*/ 47875 h 241"/>
                  <a:gd name="T28" fmla="*/ 208250 w 525"/>
                  <a:gd name="T29" fmla="*/ 51518 h 241"/>
                  <a:gd name="T30" fmla="*/ 189786 w 525"/>
                  <a:gd name="T31" fmla="*/ 53599 h 241"/>
                  <a:gd name="T32" fmla="*/ 179481 w 525"/>
                  <a:gd name="T33" fmla="*/ 55681 h 241"/>
                  <a:gd name="T34" fmla="*/ 174758 w 525"/>
                  <a:gd name="T35" fmla="*/ 57762 h 241"/>
                  <a:gd name="T36" fmla="*/ 171323 w 525"/>
                  <a:gd name="T37" fmla="*/ 60885 h 241"/>
                  <a:gd name="T38" fmla="*/ 166170 w 525"/>
                  <a:gd name="T39" fmla="*/ 70772 h 241"/>
                  <a:gd name="T40" fmla="*/ 162306 w 525"/>
                  <a:gd name="T41" fmla="*/ 76496 h 241"/>
                  <a:gd name="T42" fmla="*/ 156724 w 525"/>
                  <a:gd name="T43" fmla="*/ 80139 h 241"/>
                  <a:gd name="T44" fmla="*/ 130961 w 525"/>
                  <a:gd name="T45" fmla="*/ 86383 h 241"/>
                  <a:gd name="T46" fmla="*/ 117221 w 525"/>
                  <a:gd name="T47" fmla="*/ 90026 h 241"/>
                  <a:gd name="T48" fmla="*/ 111639 w 525"/>
                  <a:gd name="T49" fmla="*/ 92628 h 241"/>
                  <a:gd name="T50" fmla="*/ 112068 w 525"/>
                  <a:gd name="T51" fmla="*/ 99913 h 241"/>
                  <a:gd name="T52" fmla="*/ 112927 w 525"/>
                  <a:gd name="T53" fmla="*/ 105637 h 241"/>
                  <a:gd name="T54" fmla="*/ 117221 w 525"/>
                  <a:gd name="T55" fmla="*/ 115525 h 241"/>
                  <a:gd name="T56" fmla="*/ 94034 w 525"/>
                  <a:gd name="T57" fmla="*/ 118647 h 241"/>
                  <a:gd name="T58" fmla="*/ 48091 w 525"/>
                  <a:gd name="T59" fmla="*/ 121769 h 241"/>
                  <a:gd name="T60" fmla="*/ 8588 w 525"/>
                  <a:gd name="T61" fmla="*/ 115525 h 241"/>
                  <a:gd name="T62" fmla="*/ 22757 w 525"/>
                  <a:gd name="T63" fmla="*/ 86383 h 24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25" h="241">
                    <a:moveTo>
                      <a:pt x="60" y="178"/>
                    </a:moveTo>
                    <a:lnTo>
                      <a:pt x="106" y="185"/>
                    </a:lnTo>
                    <a:lnTo>
                      <a:pt x="140" y="178"/>
                    </a:lnTo>
                    <a:lnTo>
                      <a:pt x="173" y="148"/>
                    </a:lnTo>
                    <a:lnTo>
                      <a:pt x="133" y="123"/>
                    </a:lnTo>
                    <a:lnTo>
                      <a:pt x="93" y="105"/>
                    </a:lnTo>
                    <a:lnTo>
                      <a:pt x="73" y="123"/>
                    </a:lnTo>
                    <a:lnTo>
                      <a:pt x="47" y="117"/>
                    </a:lnTo>
                    <a:lnTo>
                      <a:pt x="33" y="93"/>
                    </a:lnTo>
                    <a:lnTo>
                      <a:pt x="66" y="61"/>
                    </a:lnTo>
                    <a:lnTo>
                      <a:pt x="40" y="55"/>
                    </a:lnTo>
                    <a:lnTo>
                      <a:pt x="40" y="43"/>
                    </a:lnTo>
                    <a:lnTo>
                      <a:pt x="66" y="19"/>
                    </a:lnTo>
                    <a:lnTo>
                      <a:pt x="112" y="25"/>
                    </a:lnTo>
                    <a:lnTo>
                      <a:pt x="173" y="49"/>
                    </a:lnTo>
                    <a:lnTo>
                      <a:pt x="186" y="0"/>
                    </a:lnTo>
                    <a:lnTo>
                      <a:pt x="232" y="12"/>
                    </a:lnTo>
                    <a:lnTo>
                      <a:pt x="312" y="19"/>
                    </a:lnTo>
                    <a:lnTo>
                      <a:pt x="372" y="25"/>
                    </a:lnTo>
                    <a:lnTo>
                      <a:pt x="439" y="25"/>
                    </a:lnTo>
                    <a:lnTo>
                      <a:pt x="519" y="49"/>
                    </a:lnTo>
                    <a:lnTo>
                      <a:pt x="525" y="55"/>
                    </a:lnTo>
                    <a:lnTo>
                      <a:pt x="522" y="62"/>
                    </a:lnTo>
                    <a:lnTo>
                      <a:pt x="519" y="69"/>
                    </a:lnTo>
                    <a:lnTo>
                      <a:pt x="514" y="76"/>
                    </a:lnTo>
                    <a:lnTo>
                      <a:pt x="510" y="82"/>
                    </a:lnTo>
                    <a:lnTo>
                      <a:pt x="504" y="87"/>
                    </a:lnTo>
                    <a:lnTo>
                      <a:pt x="499" y="92"/>
                    </a:lnTo>
                    <a:lnTo>
                      <a:pt x="492" y="96"/>
                    </a:lnTo>
                    <a:lnTo>
                      <a:pt x="485" y="99"/>
                    </a:lnTo>
                    <a:lnTo>
                      <a:pt x="466" y="101"/>
                    </a:lnTo>
                    <a:lnTo>
                      <a:pt x="442" y="103"/>
                    </a:lnTo>
                    <a:lnTo>
                      <a:pt x="430" y="105"/>
                    </a:lnTo>
                    <a:lnTo>
                      <a:pt x="418" y="107"/>
                    </a:lnTo>
                    <a:lnTo>
                      <a:pt x="412" y="109"/>
                    </a:lnTo>
                    <a:lnTo>
                      <a:pt x="407" y="111"/>
                    </a:lnTo>
                    <a:lnTo>
                      <a:pt x="402" y="114"/>
                    </a:lnTo>
                    <a:lnTo>
                      <a:pt x="399" y="117"/>
                    </a:lnTo>
                    <a:lnTo>
                      <a:pt x="394" y="124"/>
                    </a:lnTo>
                    <a:lnTo>
                      <a:pt x="387" y="136"/>
                    </a:lnTo>
                    <a:lnTo>
                      <a:pt x="383" y="142"/>
                    </a:lnTo>
                    <a:lnTo>
                      <a:pt x="378" y="147"/>
                    </a:lnTo>
                    <a:lnTo>
                      <a:pt x="373" y="151"/>
                    </a:lnTo>
                    <a:lnTo>
                      <a:pt x="365" y="154"/>
                    </a:lnTo>
                    <a:lnTo>
                      <a:pt x="341" y="160"/>
                    </a:lnTo>
                    <a:lnTo>
                      <a:pt x="305" y="166"/>
                    </a:lnTo>
                    <a:lnTo>
                      <a:pt x="287" y="170"/>
                    </a:lnTo>
                    <a:lnTo>
                      <a:pt x="273" y="173"/>
                    </a:lnTo>
                    <a:lnTo>
                      <a:pt x="263" y="176"/>
                    </a:lnTo>
                    <a:lnTo>
                      <a:pt x="260" y="178"/>
                    </a:lnTo>
                    <a:lnTo>
                      <a:pt x="260" y="186"/>
                    </a:lnTo>
                    <a:lnTo>
                      <a:pt x="261" y="192"/>
                    </a:lnTo>
                    <a:lnTo>
                      <a:pt x="262" y="197"/>
                    </a:lnTo>
                    <a:lnTo>
                      <a:pt x="263" y="203"/>
                    </a:lnTo>
                    <a:lnTo>
                      <a:pt x="267" y="212"/>
                    </a:lnTo>
                    <a:lnTo>
                      <a:pt x="273" y="222"/>
                    </a:lnTo>
                    <a:lnTo>
                      <a:pt x="266" y="222"/>
                    </a:lnTo>
                    <a:lnTo>
                      <a:pt x="219" y="228"/>
                    </a:lnTo>
                    <a:lnTo>
                      <a:pt x="166" y="241"/>
                    </a:lnTo>
                    <a:lnTo>
                      <a:pt x="112" y="234"/>
                    </a:lnTo>
                    <a:lnTo>
                      <a:pt x="60" y="222"/>
                    </a:lnTo>
                    <a:lnTo>
                      <a:pt x="20" y="222"/>
                    </a:lnTo>
                    <a:lnTo>
                      <a:pt x="0" y="203"/>
                    </a:lnTo>
                    <a:lnTo>
                      <a:pt x="53" y="166"/>
                    </a:lnTo>
                    <a:lnTo>
                      <a:pt x="60" y="17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99" name="Freeform 352">
                <a:extLst>
                  <a:ext uri="{FF2B5EF4-FFF2-40B4-BE49-F238E27FC236}">
                    <a16:creationId xmlns:a16="http://schemas.microsoft.com/office/drawing/2014/main" id="{B39690BD-58A2-EA52-EDC3-278C0471AE25}"/>
                  </a:ext>
                </a:extLst>
              </p:cNvPr>
              <p:cNvSpPr>
                <a:spLocks/>
              </p:cNvSpPr>
              <p:nvPr>
                <p:custDataLst>
                  <p:tags r:id="rId80"/>
                </p:custDataLst>
              </p:nvPr>
            </p:nvSpPr>
            <p:spPr bwMode="auto">
              <a:xfrm>
                <a:off x="3960068" y="2729508"/>
                <a:ext cx="342900" cy="227012"/>
              </a:xfrm>
              <a:custGeom>
                <a:avLst/>
                <a:gdLst>
                  <a:gd name="T0" fmla="*/ 335902 w 784"/>
                  <a:gd name="T1" fmla="*/ 154157 h 430"/>
                  <a:gd name="T2" fmla="*/ 328467 w 784"/>
                  <a:gd name="T3" fmla="*/ 154685 h 430"/>
                  <a:gd name="T4" fmla="*/ 319719 w 784"/>
                  <a:gd name="T5" fmla="*/ 159436 h 430"/>
                  <a:gd name="T6" fmla="*/ 316220 w 784"/>
                  <a:gd name="T7" fmla="*/ 162604 h 430"/>
                  <a:gd name="T8" fmla="*/ 313596 w 784"/>
                  <a:gd name="T9" fmla="*/ 175274 h 430"/>
                  <a:gd name="T10" fmla="*/ 311847 w 784"/>
                  <a:gd name="T11" fmla="*/ 190057 h 430"/>
                  <a:gd name="T12" fmla="*/ 307910 w 784"/>
                  <a:gd name="T13" fmla="*/ 198504 h 430"/>
                  <a:gd name="T14" fmla="*/ 293477 w 784"/>
                  <a:gd name="T15" fmla="*/ 212230 h 430"/>
                  <a:gd name="T16" fmla="*/ 276857 w 784"/>
                  <a:gd name="T17" fmla="*/ 221733 h 430"/>
                  <a:gd name="T18" fmla="*/ 267672 w 784"/>
                  <a:gd name="T19" fmla="*/ 223844 h 430"/>
                  <a:gd name="T20" fmla="*/ 256738 w 784"/>
                  <a:gd name="T21" fmla="*/ 226484 h 430"/>
                  <a:gd name="T22" fmla="*/ 247990 w 784"/>
                  <a:gd name="T23" fmla="*/ 225956 h 430"/>
                  <a:gd name="T24" fmla="*/ 238368 w 784"/>
                  <a:gd name="T25" fmla="*/ 204839 h 430"/>
                  <a:gd name="T26" fmla="*/ 225247 w 784"/>
                  <a:gd name="T27" fmla="*/ 181610 h 430"/>
                  <a:gd name="T28" fmla="*/ 209064 w 784"/>
                  <a:gd name="T29" fmla="*/ 176330 h 430"/>
                  <a:gd name="T30" fmla="*/ 195943 w 784"/>
                  <a:gd name="T31" fmla="*/ 166299 h 430"/>
                  <a:gd name="T32" fmla="*/ 182384 w 784"/>
                  <a:gd name="T33" fmla="*/ 155213 h 430"/>
                  <a:gd name="T34" fmla="*/ 163140 w 784"/>
                  <a:gd name="T35" fmla="*/ 144654 h 430"/>
                  <a:gd name="T36" fmla="*/ 133836 w 784"/>
                  <a:gd name="T37" fmla="*/ 136207 h 430"/>
                  <a:gd name="T38" fmla="*/ 79602 w 784"/>
                  <a:gd name="T39" fmla="*/ 149406 h 430"/>
                  <a:gd name="T40" fmla="*/ 66043 w 784"/>
                  <a:gd name="T41" fmla="*/ 161548 h 430"/>
                  <a:gd name="T42" fmla="*/ 55546 w 784"/>
                  <a:gd name="T43" fmla="*/ 162604 h 430"/>
                  <a:gd name="T44" fmla="*/ 28867 w 784"/>
                  <a:gd name="T45" fmla="*/ 133040 h 430"/>
                  <a:gd name="T46" fmla="*/ 28867 w 784"/>
                  <a:gd name="T47" fmla="*/ 107699 h 430"/>
                  <a:gd name="T48" fmla="*/ 17495 w 784"/>
                  <a:gd name="T49" fmla="*/ 94500 h 430"/>
                  <a:gd name="T50" fmla="*/ 18370 w 784"/>
                  <a:gd name="T51" fmla="*/ 105059 h 430"/>
                  <a:gd name="T52" fmla="*/ 15745 w 784"/>
                  <a:gd name="T53" fmla="*/ 115090 h 430"/>
                  <a:gd name="T54" fmla="*/ 13121 w 784"/>
                  <a:gd name="T55" fmla="*/ 116674 h 430"/>
                  <a:gd name="T56" fmla="*/ 13559 w 784"/>
                  <a:gd name="T57" fmla="*/ 107171 h 430"/>
                  <a:gd name="T58" fmla="*/ 11809 w 784"/>
                  <a:gd name="T59" fmla="*/ 91861 h 430"/>
                  <a:gd name="T60" fmla="*/ 14433 w 784"/>
                  <a:gd name="T61" fmla="*/ 86053 h 430"/>
                  <a:gd name="T62" fmla="*/ 17495 w 784"/>
                  <a:gd name="T63" fmla="*/ 80246 h 430"/>
                  <a:gd name="T64" fmla="*/ 11809 w 784"/>
                  <a:gd name="T65" fmla="*/ 68104 h 430"/>
                  <a:gd name="T66" fmla="*/ 3062 w 784"/>
                  <a:gd name="T67" fmla="*/ 66520 h 430"/>
                  <a:gd name="T68" fmla="*/ 0 w 784"/>
                  <a:gd name="T69" fmla="*/ 61768 h 430"/>
                  <a:gd name="T70" fmla="*/ 1312 w 784"/>
                  <a:gd name="T71" fmla="*/ 54905 h 430"/>
                  <a:gd name="T72" fmla="*/ 4811 w 784"/>
                  <a:gd name="T73" fmla="*/ 49626 h 430"/>
                  <a:gd name="T74" fmla="*/ 11809 w 784"/>
                  <a:gd name="T75" fmla="*/ 48570 h 430"/>
                  <a:gd name="T76" fmla="*/ 17932 w 784"/>
                  <a:gd name="T77" fmla="*/ 52266 h 430"/>
                  <a:gd name="T78" fmla="*/ 24930 w 784"/>
                  <a:gd name="T79" fmla="*/ 54905 h 430"/>
                  <a:gd name="T80" fmla="*/ 31053 w 784"/>
                  <a:gd name="T81" fmla="*/ 48570 h 430"/>
                  <a:gd name="T82" fmla="*/ 36302 w 784"/>
                  <a:gd name="T83" fmla="*/ 40651 h 430"/>
                  <a:gd name="T84" fmla="*/ 38051 w 784"/>
                  <a:gd name="T85" fmla="*/ 33788 h 430"/>
                  <a:gd name="T86" fmla="*/ 34115 w 784"/>
                  <a:gd name="T87" fmla="*/ 29036 h 430"/>
                  <a:gd name="T88" fmla="*/ 24055 w 784"/>
                  <a:gd name="T89" fmla="*/ 25869 h 430"/>
                  <a:gd name="T90" fmla="*/ 20557 w 784"/>
                  <a:gd name="T91" fmla="*/ 21117 h 430"/>
                  <a:gd name="T92" fmla="*/ 17932 w 784"/>
                  <a:gd name="T93" fmla="*/ 14782 h 430"/>
                  <a:gd name="T94" fmla="*/ 46799 w 784"/>
                  <a:gd name="T95" fmla="*/ 22701 h 430"/>
                  <a:gd name="T96" fmla="*/ 95785 w 784"/>
                  <a:gd name="T97" fmla="*/ 39067 h 430"/>
                  <a:gd name="T98" fmla="*/ 119403 w 784"/>
                  <a:gd name="T99" fmla="*/ 0 h 430"/>
                  <a:gd name="T100" fmla="*/ 163140 w 784"/>
                  <a:gd name="T101" fmla="*/ 22701 h 430"/>
                  <a:gd name="T102" fmla="*/ 203378 w 784"/>
                  <a:gd name="T103" fmla="*/ 48570 h 430"/>
                  <a:gd name="T104" fmla="*/ 258487 w 784"/>
                  <a:gd name="T105" fmla="*/ 110866 h 430"/>
                  <a:gd name="T106" fmla="*/ 316658 w 784"/>
                  <a:gd name="T107" fmla="*/ 139903 h 430"/>
                  <a:gd name="T108" fmla="*/ 340276 w 784"/>
                  <a:gd name="T109" fmla="*/ 155741 h 4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784" h="430">
                    <a:moveTo>
                      <a:pt x="778" y="295"/>
                    </a:moveTo>
                    <a:lnTo>
                      <a:pt x="772" y="294"/>
                    </a:lnTo>
                    <a:lnTo>
                      <a:pt x="768" y="292"/>
                    </a:lnTo>
                    <a:lnTo>
                      <a:pt x="762" y="292"/>
                    </a:lnTo>
                    <a:lnTo>
                      <a:pt x="757" y="292"/>
                    </a:lnTo>
                    <a:lnTo>
                      <a:pt x="751" y="293"/>
                    </a:lnTo>
                    <a:lnTo>
                      <a:pt x="745" y="295"/>
                    </a:lnTo>
                    <a:lnTo>
                      <a:pt x="738" y="298"/>
                    </a:lnTo>
                    <a:lnTo>
                      <a:pt x="731" y="302"/>
                    </a:lnTo>
                    <a:lnTo>
                      <a:pt x="727" y="303"/>
                    </a:lnTo>
                    <a:lnTo>
                      <a:pt x="725" y="305"/>
                    </a:lnTo>
                    <a:lnTo>
                      <a:pt x="723" y="308"/>
                    </a:lnTo>
                    <a:lnTo>
                      <a:pt x="721" y="312"/>
                    </a:lnTo>
                    <a:lnTo>
                      <a:pt x="718" y="322"/>
                    </a:lnTo>
                    <a:lnTo>
                      <a:pt x="717" y="332"/>
                    </a:lnTo>
                    <a:lnTo>
                      <a:pt x="716" y="343"/>
                    </a:lnTo>
                    <a:lnTo>
                      <a:pt x="714" y="354"/>
                    </a:lnTo>
                    <a:lnTo>
                      <a:pt x="713" y="360"/>
                    </a:lnTo>
                    <a:lnTo>
                      <a:pt x="711" y="365"/>
                    </a:lnTo>
                    <a:lnTo>
                      <a:pt x="708" y="370"/>
                    </a:lnTo>
                    <a:lnTo>
                      <a:pt x="704" y="376"/>
                    </a:lnTo>
                    <a:lnTo>
                      <a:pt x="694" y="385"/>
                    </a:lnTo>
                    <a:lnTo>
                      <a:pt x="683" y="394"/>
                    </a:lnTo>
                    <a:lnTo>
                      <a:pt x="671" y="402"/>
                    </a:lnTo>
                    <a:lnTo>
                      <a:pt x="659" y="409"/>
                    </a:lnTo>
                    <a:lnTo>
                      <a:pt x="647" y="416"/>
                    </a:lnTo>
                    <a:lnTo>
                      <a:pt x="633" y="420"/>
                    </a:lnTo>
                    <a:lnTo>
                      <a:pt x="626" y="422"/>
                    </a:lnTo>
                    <a:lnTo>
                      <a:pt x="620" y="424"/>
                    </a:lnTo>
                    <a:lnTo>
                      <a:pt x="612" y="424"/>
                    </a:lnTo>
                    <a:lnTo>
                      <a:pt x="604" y="425"/>
                    </a:lnTo>
                    <a:lnTo>
                      <a:pt x="596" y="426"/>
                    </a:lnTo>
                    <a:lnTo>
                      <a:pt x="587" y="429"/>
                    </a:lnTo>
                    <a:lnTo>
                      <a:pt x="581" y="430"/>
                    </a:lnTo>
                    <a:lnTo>
                      <a:pt x="575" y="430"/>
                    </a:lnTo>
                    <a:lnTo>
                      <a:pt x="567" y="428"/>
                    </a:lnTo>
                    <a:lnTo>
                      <a:pt x="558" y="425"/>
                    </a:lnTo>
                    <a:lnTo>
                      <a:pt x="553" y="406"/>
                    </a:lnTo>
                    <a:lnTo>
                      <a:pt x="545" y="388"/>
                    </a:lnTo>
                    <a:lnTo>
                      <a:pt x="537" y="367"/>
                    </a:lnTo>
                    <a:lnTo>
                      <a:pt x="532" y="345"/>
                    </a:lnTo>
                    <a:lnTo>
                      <a:pt x="515" y="344"/>
                    </a:lnTo>
                    <a:lnTo>
                      <a:pt x="501" y="342"/>
                    </a:lnTo>
                    <a:lnTo>
                      <a:pt x="489" y="339"/>
                    </a:lnTo>
                    <a:lnTo>
                      <a:pt x="478" y="334"/>
                    </a:lnTo>
                    <a:lnTo>
                      <a:pt x="467" y="329"/>
                    </a:lnTo>
                    <a:lnTo>
                      <a:pt x="458" y="323"/>
                    </a:lnTo>
                    <a:lnTo>
                      <a:pt x="448" y="315"/>
                    </a:lnTo>
                    <a:lnTo>
                      <a:pt x="439" y="308"/>
                    </a:lnTo>
                    <a:lnTo>
                      <a:pt x="429" y="301"/>
                    </a:lnTo>
                    <a:lnTo>
                      <a:pt x="417" y="294"/>
                    </a:lnTo>
                    <a:lnTo>
                      <a:pt x="404" y="287"/>
                    </a:lnTo>
                    <a:lnTo>
                      <a:pt x="389" y="280"/>
                    </a:lnTo>
                    <a:lnTo>
                      <a:pt x="373" y="274"/>
                    </a:lnTo>
                    <a:lnTo>
                      <a:pt x="354" y="268"/>
                    </a:lnTo>
                    <a:lnTo>
                      <a:pt x="331" y="262"/>
                    </a:lnTo>
                    <a:lnTo>
                      <a:pt x="306" y="258"/>
                    </a:lnTo>
                    <a:lnTo>
                      <a:pt x="212" y="258"/>
                    </a:lnTo>
                    <a:lnTo>
                      <a:pt x="204" y="267"/>
                    </a:lnTo>
                    <a:lnTo>
                      <a:pt x="182" y="283"/>
                    </a:lnTo>
                    <a:lnTo>
                      <a:pt x="171" y="292"/>
                    </a:lnTo>
                    <a:lnTo>
                      <a:pt x="160" y="300"/>
                    </a:lnTo>
                    <a:lnTo>
                      <a:pt x="151" y="306"/>
                    </a:lnTo>
                    <a:lnTo>
                      <a:pt x="146" y="308"/>
                    </a:lnTo>
                    <a:lnTo>
                      <a:pt x="137" y="308"/>
                    </a:lnTo>
                    <a:lnTo>
                      <a:pt x="127" y="308"/>
                    </a:lnTo>
                    <a:lnTo>
                      <a:pt x="119" y="308"/>
                    </a:lnTo>
                    <a:lnTo>
                      <a:pt x="113" y="308"/>
                    </a:lnTo>
                    <a:lnTo>
                      <a:pt x="66" y="252"/>
                    </a:lnTo>
                    <a:lnTo>
                      <a:pt x="66" y="237"/>
                    </a:lnTo>
                    <a:lnTo>
                      <a:pt x="66" y="223"/>
                    </a:lnTo>
                    <a:lnTo>
                      <a:pt x="66" y="204"/>
                    </a:lnTo>
                    <a:lnTo>
                      <a:pt x="66" y="179"/>
                    </a:lnTo>
                    <a:lnTo>
                      <a:pt x="53" y="179"/>
                    </a:lnTo>
                    <a:lnTo>
                      <a:pt x="40" y="179"/>
                    </a:lnTo>
                    <a:lnTo>
                      <a:pt x="42" y="185"/>
                    </a:lnTo>
                    <a:lnTo>
                      <a:pt x="42" y="192"/>
                    </a:lnTo>
                    <a:lnTo>
                      <a:pt x="42" y="199"/>
                    </a:lnTo>
                    <a:lnTo>
                      <a:pt x="41" y="205"/>
                    </a:lnTo>
                    <a:lnTo>
                      <a:pt x="39" y="212"/>
                    </a:lnTo>
                    <a:lnTo>
                      <a:pt x="36" y="218"/>
                    </a:lnTo>
                    <a:lnTo>
                      <a:pt x="31" y="223"/>
                    </a:lnTo>
                    <a:lnTo>
                      <a:pt x="27" y="228"/>
                    </a:lnTo>
                    <a:lnTo>
                      <a:pt x="30" y="221"/>
                    </a:lnTo>
                    <a:lnTo>
                      <a:pt x="32" y="215"/>
                    </a:lnTo>
                    <a:lnTo>
                      <a:pt x="32" y="208"/>
                    </a:lnTo>
                    <a:lnTo>
                      <a:pt x="31" y="203"/>
                    </a:lnTo>
                    <a:lnTo>
                      <a:pt x="29" y="191"/>
                    </a:lnTo>
                    <a:lnTo>
                      <a:pt x="27" y="179"/>
                    </a:lnTo>
                    <a:lnTo>
                      <a:pt x="27" y="174"/>
                    </a:lnTo>
                    <a:lnTo>
                      <a:pt x="29" y="170"/>
                    </a:lnTo>
                    <a:lnTo>
                      <a:pt x="31" y="167"/>
                    </a:lnTo>
                    <a:lnTo>
                      <a:pt x="33" y="163"/>
                    </a:lnTo>
                    <a:lnTo>
                      <a:pt x="36" y="160"/>
                    </a:lnTo>
                    <a:lnTo>
                      <a:pt x="38" y="156"/>
                    </a:lnTo>
                    <a:lnTo>
                      <a:pt x="40" y="152"/>
                    </a:lnTo>
                    <a:lnTo>
                      <a:pt x="40" y="147"/>
                    </a:lnTo>
                    <a:lnTo>
                      <a:pt x="31" y="136"/>
                    </a:lnTo>
                    <a:lnTo>
                      <a:pt x="27" y="129"/>
                    </a:lnTo>
                    <a:lnTo>
                      <a:pt x="20" y="129"/>
                    </a:lnTo>
                    <a:lnTo>
                      <a:pt x="11" y="128"/>
                    </a:lnTo>
                    <a:lnTo>
                      <a:pt x="7" y="126"/>
                    </a:lnTo>
                    <a:lnTo>
                      <a:pt x="4" y="124"/>
                    </a:lnTo>
                    <a:lnTo>
                      <a:pt x="1" y="121"/>
                    </a:lnTo>
                    <a:lnTo>
                      <a:pt x="0" y="117"/>
                    </a:lnTo>
                    <a:lnTo>
                      <a:pt x="0" y="113"/>
                    </a:lnTo>
                    <a:lnTo>
                      <a:pt x="1" y="108"/>
                    </a:lnTo>
                    <a:lnTo>
                      <a:pt x="3" y="104"/>
                    </a:lnTo>
                    <a:lnTo>
                      <a:pt x="5" y="100"/>
                    </a:lnTo>
                    <a:lnTo>
                      <a:pt x="8" y="96"/>
                    </a:lnTo>
                    <a:lnTo>
                      <a:pt x="11" y="94"/>
                    </a:lnTo>
                    <a:lnTo>
                      <a:pt x="16" y="92"/>
                    </a:lnTo>
                    <a:lnTo>
                      <a:pt x="20" y="92"/>
                    </a:lnTo>
                    <a:lnTo>
                      <a:pt x="27" y="92"/>
                    </a:lnTo>
                    <a:lnTo>
                      <a:pt x="32" y="94"/>
                    </a:lnTo>
                    <a:lnTo>
                      <a:pt x="37" y="96"/>
                    </a:lnTo>
                    <a:lnTo>
                      <a:pt x="41" y="99"/>
                    </a:lnTo>
                    <a:lnTo>
                      <a:pt x="45" y="101"/>
                    </a:lnTo>
                    <a:lnTo>
                      <a:pt x="51" y="103"/>
                    </a:lnTo>
                    <a:lnTo>
                      <a:pt x="57" y="104"/>
                    </a:lnTo>
                    <a:lnTo>
                      <a:pt x="66" y="105"/>
                    </a:lnTo>
                    <a:lnTo>
                      <a:pt x="67" y="99"/>
                    </a:lnTo>
                    <a:lnTo>
                      <a:pt x="71" y="92"/>
                    </a:lnTo>
                    <a:lnTo>
                      <a:pt x="75" y="87"/>
                    </a:lnTo>
                    <a:lnTo>
                      <a:pt x="79" y="82"/>
                    </a:lnTo>
                    <a:lnTo>
                      <a:pt x="83" y="77"/>
                    </a:lnTo>
                    <a:lnTo>
                      <a:pt x="86" y="71"/>
                    </a:lnTo>
                    <a:lnTo>
                      <a:pt x="87" y="67"/>
                    </a:lnTo>
                    <a:lnTo>
                      <a:pt x="87" y="64"/>
                    </a:lnTo>
                    <a:lnTo>
                      <a:pt x="87" y="60"/>
                    </a:lnTo>
                    <a:lnTo>
                      <a:pt x="86" y="56"/>
                    </a:lnTo>
                    <a:lnTo>
                      <a:pt x="78" y="55"/>
                    </a:lnTo>
                    <a:lnTo>
                      <a:pt x="71" y="54"/>
                    </a:lnTo>
                    <a:lnTo>
                      <a:pt x="63" y="52"/>
                    </a:lnTo>
                    <a:lnTo>
                      <a:pt x="55" y="49"/>
                    </a:lnTo>
                    <a:lnTo>
                      <a:pt x="52" y="47"/>
                    </a:lnTo>
                    <a:lnTo>
                      <a:pt x="50" y="44"/>
                    </a:lnTo>
                    <a:lnTo>
                      <a:pt x="47" y="40"/>
                    </a:lnTo>
                    <a:lnTo>
                      <a:pt x="44" y="37"/>
                    </a:lnTo>
                    <a:lnTo>
                      <a:pt x="42" y="33"/>
                    </a:lnTo>
                    <a:lnTo>
                      <a:pt x="41" y="28"/>
                    </a:lnTo>
                    <a:lnTo>
                      <a:pt x="40" y="24"/>
                    </a:lnTo>
                    <a:lnTo>
                      <a:pt x="40" y="18"/>
                    </a:lnTo>
                    <a:lnTo>
                      <a:pt x="107" y="43"/>
                    </a:lnTo>
                    <a:lnTo>
                      <a:pt x="133" y="80"/>
                    </a:lnTo>
                    <a:lnTo>
                      <a:pt x="179" y="86"/>
                    </a:lnTo>
                    <a:lnTo>
                      <a:pt x="219" y="74"/>
                    </a:lnTo>
                    <a:lnTo>
                      <a:pt x="212" y="43"/>
                    </a:lnTo>
                    <a:lnTo>
                      <a:pt x="253" y="24"/>
                    </a:lnTo>
                    <a:lnTo>
                      <a:pt x="273" y="0"/>
                    </a:lnTo>
                    <a:lnTo>
                      <a:pt x="306" y="6"/>
                    </a:lnTo>
                    <a:lnTo>
                      <a:pt x="339" y="24"/>
                    </a:lnTo>
                    <a:lnTo>
                      <a:pt x="373" y="43"/>
                    </a:lnTo>
                    <a:lnTo>
                      <a:pt x="386" y="80"/>
                    </a:lnTo>
                    <a:lnTo>
                      <a:pt x="425" y="92"/>
                    </a:lnTo>
                    <a:lnTo>
                      <a:pt x="465" y="92"/>
                    </a:lnTo>
                    <a:lnTo>
                      <a:pt x="512" y="141"/>
                    </a:lnTo>
                    <a:lnTo>
                      <a:pt x="545" y="179"/>
                    </a:lnTo>
                    <a:lnTo>
                      <a:pt x="591" y="210"/>
                    </a:lnTo>
                    <a:lnTo>
                      <a:pt x="632" y="222"/>
                    </a:lnTo>
                    <a:lnTo>
                      <a:pt x="678" y="252"/>
                    </a:lnTo>
                    <a:lnTo>
                      <a:pt x="724" y="265"/>
                    </a:lnTo>
                    <a:lnTo>
                      <a:pt x="758" y="277"/>
                    </a:lnTo>
                    <a:lnTo>
                      <a:pt x="784" y="289"/>
                    </a:lnTo>
                    <a:lnTo>
                      <a:pt x="778" y="29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0" name="Freeform 353">
                <a:extLst>
                  <a:ext uri="{FF2B5EF4-FFF2-40B4-BE49-F238E27FC236}">
                    <a16:creationId xmlns:a16="http://schemas.microsoft.com/office/drawing/2014/main" id="{834398BB-FA40-B72E-51D4-42E5E0E69555}"/>
                  </a:ext>
                </a:extLst>
              </p:cNvPr>
              <p:cNvSpPr>
                <a:spLocks/>
              </p:cNvSpPr>
              <p:nvPr>
                <p:custDataLst>
                  <p:tags r:id="rId81"/>
                </p:custDataLst>
              </p:nvPr>
            </p:nvSpPr>
            <p:spPr bwMode="auto">
              <a:xfrm>
                <a:off x="3169493" y="2616795"/>
                <a:ext cx="107950" cy="149225"/>
              </a:xfrm>
              <a:custGeom>
                <a:avLst/>
                <a:gdLst>
                  <a:gd name="T0" fmla="*/ 13165 w 246"/>
                  <a:gd name="T1" fmla="*/ 14187 h 284"/>
                  <a:gd name="T2" fmla="*/ 12287 w 246"/>
                  <a:gd name="T3" fmla="*/ 12611 h 284"/>
                  <a:gd name="T4" fmla="*/ 10532 w 246"/>
                  <a:gd name="T5" fmla="*/ 8932 h 284"/>
                  <a:gd name="T6" fmla="*/ 15359 w 246"/>
                  <a:gd name="T7" fmla="*/ 2627 h 284"/>
                  <a:gd name="T8" fmla="*/ 29401 w 246"/>
                  <a:gd name="T9" fmla="*/ 525 h 284"/>
                  <a:gd name="T10" fmla="*/ 55291 w 246"/>
                  <a:gd name="T11" fmla="*/ 6305 h 284"/>
                  <a:gd name="T12" fmla="*/ 57486 w 246"/>
                  <a:gd name="T13" fmla="*/ 15763 h 284"/>
                  <a:gd name="T14" fmla="*/ 60996 w 246"/>
                  <a:gd name="T15" fmla="*/ 24170 h 284"/>
                  <a:gd name="T16" fmla="*/ 66262 w 246"/>
                  <a:gd name="T17" fmla="*/ 29950 h 284"/>
                  <a:gd name="T18" fmla="*/ 72405 w 246"/>
                  <a:gd name="T19" fmla="*/ 35204 h 284"/>
                  <a:gd name="T20" fmla="*/ 83815 w 246"/>
                  <a:gd name="T21" fmla="*/ 45713 h 284"/>
                  <a:gd name="T22" fmla="*/ 89081 w 246"/>
                  <a:gd name="T23" fmla="*/ 53069 h 284"/>
                  <a:gd name="T24" fmla="*/ 93030 w 246"/>
                  <a:gd name="T25" fmla="*/ 61476 h 284"/>
                  <a:gd name="T26" fmla="*/ 99174 w 246"/>
                  <a:gd name="T27" fmla="*/ 61476 h 284"/>
                  <a:gd name="T28" fmla="*/ 96979 w 246"/>
                  <a:gd name="T29" fmla="*/ 65155 h 284"/>
                  <a:gd name="T30" fmla="*/ 96979 w 246"/>
                  <a:gd name="T31" fmla="*/ 67782 h 284"/>
                  <a:gd name="T32" fmla="*/ 100051 w 246"/>
                  <a:gd name="T33" fmla="*/ 73562 h 284"/>
                  <a:gd name="T34" fmla="*/ 104878 w 246"/>
                  <a:gd name="T35" fmla="*/ 80918 h 284"/>
                  <a:gd name="T36" fmla="*/ 107072 w 246"/>
                  <a:gd name="T37" fmla="*/ 85121 h 284"/>
                  <a:gd name="T38" fmla="*/ 107950 w 246"/>
                  <a:gd name="T39" fmla="*/ 90901 h 284"/>
                  <a:gd name="T40" fmla="*/ 105756 w 246"/>
                  <a:gd name="T41" fmla="*/ 96681 h 284"/>
                  <a:gd name="T42" fmla="*/ 102245 w 246"/>
                  <a:gd name="T43" fmla="*/ 100885 h 284"/>
                  <a:gd name="T44" fmla="*/ 97857 w 246"/>
                  <a:gd name="T45" fmla="*/ 104037 h 284"/>
                  <a:gd name="T46" fmla="*/ 96541 w 246"/>
                  <a:gd name="T47" fmla="*/ 107190 h 284"/>
                  <a:gd name="T48" fmla="*/ 82937 w 246"/>
                  <a:gd name="T49" fmla="*/ 112970 h 284"/>
                  <a:gd name="T50" fmla="*/ 71967 w 246"/>
                  <a:gd name="T51" fmla="*/ 120851 h 284"/>
                  <a:gd name="T52" fmla="*/ 49587 w 246"/>
                  <a:gd name="T53" fmla="*/ 139242 h 284"/>
                  <a:gd name="T54" fmla="*/ 38616 w 246"/>
                  <a:gd name="T55" fmla="*/ 121377 h 284"/>
                  <a:gd name="T56" fmla="*/ 34667 w 246"/>
                  <a:gd name="T57" fmla="*/ 115597 h 284"/>
                  <a:gd name="T58" fmla="*/ 31595 w 246"/>
                  <a:gd name="T59" fmla="*/ 113495 h 284"/>
                  <a:gd name="T60" fmla="*/ 26329 w 246"/>
                  <a:gd name="T61" fmla="*/ 114021 h 284"/>
                  <a:gd name="T62" fmla="*/ 23696 w 246"/>
                  <a:gd name="T63" fmla="*/ 116122 h 284"/>
                  <a:gd name="T64" fmla="*/ 21502 w 246"/>
                  <a:gd name="T65" fmla="*/ 119800 h 284"/>
                  <a:gd name="T66" fmla="*/ 21063 w 246"/>
                  <a:gd name="T67" fmla="*/ 124004 h 284"/>
                  <a:gd name="T68" fmla="*/ 19747 w 246"/>
                  <a:gd name="T69" fmla="*/ 135038 h 284"/>
                  <a:gd name="T70" fmla="*/ 17992 w 246"/>
                  <a:gd name="T71" fmla="*/ 141869 h 284"/>
                  <a:gd name="T72" fmla="*/ 14481 w 246"/>
                  <a:gd name="T73" fmla="*/ 149225 h 284"/>
                  <a:gd name="T74" fmla="*/ 11409 w 246"/>
                  <a:gd name="T75" fmla="*/ 127682 h 284"/>
                  <a:gd name="T76" fmla="*/ 7460 w 246"/>
                  <a:gd name="T77" fmla="*/ 119275 h 284"/>
                  <a:gd name="T78" fmla="*/ 4827 w 246"/>
                  <a:gd name="T79" fmla="*/ 116122 h 284"/>
                  <a:gd name="T80" fmla="*/ 0 w 246"/>
                  <a:gd name="T81" fmla="*/ 113495 h 284"/>
                  <a:gd name="T82" fmla="*/ 439 w 246"/>
                  <a:gd name="T83" fmla="*/ 107190 h 284"/>
                  <a:gd name="T84" fmla="*/ 1755 w 246"/>
                  <a:gd name="T85" fmla="*/ 101410 h 284"/>
                  <a:gd name="T86" fmla="*/ 6582 w 246"/>
                  <a:gd name="T87" fmla="*/ 92477 h 284"/>
                  <a:gd name="T88" fmla="*/ 13603 w 246"/>
                  <a:gd name="T89" fmla="*/ 84596 h 284"/>
                  <a:gd name="T90" fmla="*/ 20186 w 246"/>
                  <a:gd name="T91" fmla="*/ 74087 h 284"/>
                  <a:gd name="T92" fmla="*/ 14481 w 246"/>
                  <a:gd name="T93" fmla="*/ 23119 h 28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246" h="284">
                    <a:moveTo>
                      <a:pt x="33" y="44"/>
                    </a:moveTo>
                    <a:lnTo>
                      <a:pt x="30" y="27"/>
                    </a:lnTo>
                    <a:lnTo>
                      <a:pt x="28" y="24"/>
                    </a:lnTo>
                    <a:lnTo>
                      <a:pt x="26" y="22"/>
                    </a:lnTo>
                    <a:lnTo>
                      <a:pt x="24" y="17"/>
                    </a:lnTo>
                    <a:lnTo>
                      <a:pt x="20" y="6"/>
                    </a:lnTo>
                    <a:lnTo>
                      <a:pt x="35" y="5"/>
                    </a:lnTo>
                    <a:lnTo>
                      <a:pt x="50" y="3"/>
                    </a:lnTo>
                    <a:lnTo>
                      <a:pt x="67" y="1"/>
                    </a:lnTo>
                    <a:lnTo>
                      <a:pt x="87" y="0"/>
                    </a:lnTo>
                    <a:lnTo>
                      <a:pt x="126" y="12"/>
                    </a:lnTo>
                    <a:lnTo>
                      <a:pt x="127" y="22"/>
                    </a:lnTo>
                    <a:lnTo>
                      <a:pt x="131" y="30"/>
                    </a:lnTo>
                    <a:lnTo>
                      <a:pt x="135" y="39"/>
                    </a:lnTo>
                    <a:lnTo>
                      <a:pt x="139" y="46"/>
                    </a:lnTo>
                    <a:lnTo>
                      <a:pt x="145" y="52"/>
                    </a:lnTo>
                    <a:lnTo>
                      <a:pt x="151" y="57"/>
                    </a:lnTo>
                    <a:lnTo>
                      <a:pt x="157" y="62"/>
                    </a:lnTo>
                    <a:lnTo>
                      <a:pt x="165" y="67"/>
                    </a:lnTo>
                    <a:lnTo>
                      <a:pt x="178" y="77"/>
                    </a:lnTo>
                    <a:lnTo>
                      <a:pt x="191" y="87"/>
                    </a:lnTo>
                    <a:lnTo>
                      <a:pt x="198" y="94"/>
                    </a:lnTo>
                    <a:lnTo>
                      <a:pt x="203" y="101"/>
                    </a:lnTo>
                    <a:lnTo>
                      <a:pt x="209" y="109"/>
                    </a:lnTo>
                    <a:lnTo>
                      <a:pt x="212" y="117"/>
                    </a:lnTo>
                    <a:lnTo>
                      <a:pt x="220" y="117"/>
                    </a:lnTo>
                    <a:lnTo>
                      <a:pt x="226" y="117"/>
                    </a:lnTo>
                    <a:lnTo>
                      <a:pt x="223" y="121"/>
                    </a:lnTo>
                    <a:lnTo>
                      <a:pt x="221" y="124"/>
                    </a:lnTo>
                    <a:lnTo>
                      <a:pt x="220" y="126"/>
                    </a:lnTo>
                    <a:lnTo>
                      <a:pt x="221" y="129"/>
                    </a:lnTo>
                    <a:lnTo>
                      <a:pt x="223" y="135"/>
                    </a:lnTo>
                    <a:lnTo>
                      <a:pt x="228" y="140"/>
                    </a:lnTo>
                    <a:lnTo>
                      <a:pt x="234" y="146"/>
                    </a:lnTo>
                    <a:lnTo>
                      <a:pt x="239" y="154"/>
                    </a:lnTo>
                    <a:lnTo>
                      <a:pt x="241" y="158"/>
                    </a:lnTo>
                    <a:lnTo>
                      <a:pt x="244" y="162"/>
                    </a:lnTo>
                    <a:lnTo>
                      <a:pt x="245" y="167"/>
                    </a:lnTo>
                    <a:lnTo>
                      <a:pt x="246" y="173"/>
                    </a:lnTo>
                    <a:lnTo>
                      <a:pt x="245" y="179"/>
                    </a:lnTo>
                    <a:lnTo>
                      <a:pt x="241" y="184"/>
                    </a:lnTo>
                    <a:lnTo>
                      <a:pt x="237" y="189"/>
                    </a:lnTo>
                    <a:lnTo>
                      <a:pt x="233" y="192"/>
                    </a:lnTo>
                    <a:lnTo>
                      <a:pt x="227" y="196"/>
                    </a:lnTo>
                    <a:lnTo>
                      <a:pt x="223" y="198"/>
                    </a:lnTo>
                    <a:lnTo>
                      <a:pt x="221" y="201"/>
                    </a:lnTo>
                    <a:lnTo>
                      <a:pt x="220" y="204"/>
                    </a:lnTo>
                    <a:lnTo>
                      <a:pt x="203" y="209"/>
                    </a:lnTo>
                    <a:lnTo>
                      <a:pt x="189" y="215"/>
                    </a:lnTo>
                    <a:lnTo>
                      <a:pt x="176" y="222"/>
                    </a:lnTo>
                    <a:lnTo>
                      <a:pt x="164" y="230"/>
                    </a:lnTo>
                    <a:lnTo>
                      <a:pt x="139" y="246"/>
                    </a:lnTo>
                    <a:lnTo>
                      <a:pt x="113" y="265"/>
                    </a:lnTo>
                    <a:lnTo>
                      <a:pt x="99" y="247"/>
                    </a:lnTo>
                    <a:lnTo>
                      <a:pt x="88" y="231"/>
                    </a:lnTo>
                    <a:lnTo>
                      <a:pt x="83" y="225"/>
                    </a:lnTo>
                    <a:lnTo>
                      <a:pt x="79" y="220"/>
                    </a:lnTo>
                    <a:lnTo>
                      <a:pt x="76" y="217"/>
                    </a:lnTo>
                    <a:lnTo>
                      <a:pt x="72" y="216"/>
                    </a:lnTo>
                    <a:lnTo>
                      <a:pt x="66" y="216"/>
                    </a:lnTo>
                    <a:lnTo>
                      <a:pt x="60" y="217"/>
                    </a:lnTo>
                    <a:lnTo>
                      <a:pt x="57" y="219"/>
                    </a:lnTo>
                    <a:lnTo>
                      <a:pt x="54" y="221"/>
                    </a:lnTo>
                    <a:lnTo>
                      <a:pt x="52" y="224"/>
                    </a:lnTo>
                    <a:lnTo>
                      <a:pt x="49" y="228"/>
                    </a:lnTo>
                    <a:lnTo>
                      <a:pt x="48" y="231"/>
                    </a:lnTo>
                    <a:lnTo>
                      <a:pt x="48" y="236"/>
                    </a:lnTo>
                    <a:lnTo>
                      <a:pt x="47" y="246"/>
                    </a:lnTo>
                    <a:lnTo>
                      <a:pt x="45" y="257"/>
                    </a:lnTo>
                    <a:lnTo>
                      <a:pt x="43" y="264"/>
                    </a:lnTo>
                    <a:lnTo>
                      <a:pt x="41" y="270"/>
                    </a:lnTo>
                    <a:lnTo>
                      <a:pt x="37" y="277"/>
                    </a:lnTo>
                    <a:lnTo>
                      <a:pt x="33" y="284"/>
                    </a:lnTo>
                    <a:lnTo>
                      <a:pt x="30" y="262"/>
                    </a:lnTo>
                    <a:lnTo>
                      <a:pt x="26" y="243"/>
                    </a:lnTo>
                    <a:lnTo>
                      <a:pt x="23" y="234"/>
                    </a:lnTo>
                    <a:lnTo>
                      <a:pt x="17" y="227"/>
                    </a:lnTo>
                    <a:lnTo>
                      <a:pt x="14" y="224"/>
                    </a:lnTo>
                    <a:lnTo>
                      <a:pt x="11" y="221"/>
                    </a:lnTo>
                    <a:lnTo>
                      <a:pt x="5" y="218"/>
                    </a:lnTo>
                    <a:lnTo>
                      <a:pt x="0" y="216"/>
                    </a:lnTo>
                    <a:lnTo>
                      <a:pt x="0" y="210"/>
                    </a:lnTo>
                    <a:lnTo>
                      <a:pt x="1" y="204"/>
                    </a:lnTo>
                    <a:lnTo>
                      <a:pt x="2" y="197"/>
                    </a:lnTo>
                    <a:lnTo>
                      <a:pt x="4" y="193"/>
                    </a:lnTo>
                    <a:lnTo>
                      <a:pt x="9" y="184"/>
                    </a:lnTo>
                    <a:lnTo>
                      <a:pt x="15" y="176"/>
                    </a:lnTo>
                    <a:lnTo>
                      <a:pt x="23" y="169"/>
                    </a:lnTo>
                    <a:lnTo>
                      <a:pt x="31" y="161"/>
                    </a:lnTo>
                    <a:lnTo>
                      <a:pt x="38" y="153"/>
                    </a:lnTo>
                    <a:lnTo>
                      <a:pt x="46" y="141"/>
                    </a:lnTo>
                    <a:lnTo>
                      <a:pt x="0" y="62"/>
                    </a:lnTo>
                    <a:lnTo>
                      <a:pt x="33" y="4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1" name="Freeform 354">
                <a:extLst>
                  <a:ext uri="{FF2B5EF4-FFF2-40B4-BE49-F238E27FC236}">
                    <a16:creationId xmlns:a16="http://schemas.microsoft.com/office/drawing/2014/main" id="{A8DDA1A9-2D9F-5C5D-008C-D1BA64EBAEAD}"/>
                  </a:ext>
                </a:extLst>
              </p:cNvPr>
              <p:cNvSpPr>
                <a:spLocks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3217118" y="2724745"/>
                <a:ext cx="68263" cy="60325"/>
              </a:xfrm>
              <a:custGeom>
                <a:avLst/>
                <a:gdLst>
                  <a:gd name="T0" fmla="*/ 48637 w 160"/>
                  <a:gd name="T1" fmla="*/ 0 h 117"/>
                  <a:gd name="T2" fmla="*/ 48637 w 160"/>
                  <a:gd name="T3" fmla="*/ 4640 h 117"/>
                  <a:gd name="T4" fmla="*/ 48637 w 160"/>
                  <a:gd name="T5" fmla="*/ 9281 h 117"/>
                  <a:gd name="T6" fmla="*/ 49064 w 160"/>
                  <a:gd name="T7" fmla="*/ 12890 h 117"/>
                  <a:gd name="T8" fmla="*/ 49917 w 160"/>
                  <a:gd name="T9" fmla="*/ 16499 h 117"/>
                  <a:gd name="T10" fmla="*/ 50771 w 160"/>
                  <a:gd name="T11" fmla="*/ 17530 h 117"/>
                  <a:gd name="T12" fmla="*/ 51624 w 160"/>
                  <a:gd name="T13" fmla="*/ 19077 h 117"/>
                  <a:gd name="T14" fmla="*/ 52477 w 160"/>
                  <a:gd name="T15" fmla="*/ 19593 h 117"/>
                  <a:gd name="T16" fmla="*/ 54184 w 160"/>
                  <a:gd name="T17" fmla="*/ 20108 h 117"/>
                  <a:gd name="T18" fmla="*/ 55890 w 160"/>
                  <a:gd name="T19" fmla="*/ 20624 h 117"/>
                  <a:gd name="T20" fmla="*/ 57597 w 160"/>
                  <a:gd name="T21" fmla="*/ 20108 h 117"/>
                  <a:gd name="T22" fmla="*/ 59730 w 160"/>
                  <a:gd name="T23" fmla="*/ 19593 h 117"/>
                  <a:gd name="T24" fmla="*/ 62290 w 160"/>
                  <a:gd name="T25" fmla="*/ 18562 h 117"/>
                  <a:gd name="T26" fmla="*/ 63570 w 160"/>
                  <a:gd name="T27" fmla="*/ 22171 h 117"/>
                  <a:gd name="T28" fmla="*/ 65276 w 160"/>
                  <a:gd name="T29" fmla="*/ 26811 h 117"/>
                  <a:gd name="T30" fmla="*/ 66983 w 160"/>
                  <a:gd name="T31" fmla="*/ 32998 h 117"/>
                  <a:gd name="T32" fmla="*/ 68263 w 160"/>
                  <a:gd name="T33" fmla="*/ 38154 h 117"/>
                  <a:gd name="T34" fmla="*/ 56744 w 160"/>
                  <a:gd name="T35" fmla="*/ 45373 h 117"/>
                  <a:gd name="T36" fmla="*/ 45224 w 160"/>
                  <a:gd name="T37" fmla="*/ 52591 h 117"/>
                  <a:gd name="T38" fmla="*/ 39251 w 160"/>
                  <a:gd name="T39" fmla="*/ 55169 h 117"/>
                  <a:gd name="T40" fmla="*/ 32425 w 160"/>
                  <a:gd name="T41" fmla="*/ 58263 h 117"/>
                  <a:gd name="T42" fmla="*/ 26452 w 160"/>
                  <a:gd name="T43" fmla="*/ 59809 h 117"/>
                  <a:gd name="T44" fmla="*/ 20052 w 160"/>
                  <a:gd name="T45" fmla="*/ 60325 h 117"/>
                  <a:gd name="T46" fmla="*/ 13653 w 160"/>
                  <a:gd name="T47" fmla="*/ 51044 h 117"/>
                  <a:gd name="T48" fmla="*/ 8960 w 160"/>
                  <a:gd name="T49" fmla="*/ 42795 h 117"/>
                  <a:gd name="T50" fmla="*/ 4266 w 160"/>
                  <a:gd name="T51" fmla="*/ 35576 h 117"/>
                  <a:gd name="T52" fmla="*/ 0 w 160"/>
                  <a:gd name="T53" fmla="*/ 28358 h 117"/>
                  <a:gd name="T54" fmla="*/ 5546 w 160"/>
                  <a:gd name="T55" fmla="*/ 24749 h 117"/>
                  <a:gd name="T56" fmla="*/ 17492 w 160"/>
                  <a:gd name="T57" fmla="*/ 16499 h 117"/>
                  <a:gd name="T58" fmla="*/ 25599 w 160"/>
                  <a:gd name="T59" fmla="*/ 11859 h 117"/>
                  <a:gd name="T60" fmla="*/ 33278 w 160"/>
                  <a:gd name="T61" fmla="*/ 7218 h 117"/>
                  <a:gd name="T62" fmla="*/ 41384 w 160"/>
                  <a:gd name="T63" fmla="*/ 3094 h 117"/>
                  <a:gd name="T64" fmla="*/ 48637 w 160"/>
                  <a:gd name="T65" fmla="*/ 0 h 11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60" h="117">
                    <a:moveTo>
                      <a:pt x="114" y="0"/>
                    </a:moveTo>
                    <a:lnTo>
                      <a:pt x="114" y="9"/>
                    </a:lnTo>
                    <a:lnTo>
                      <a:pt x="114" y="18"/>
                    </a:lnTo>
                    <a:lnTo>
                      <a:pt x="115" y="25"/>
                    </a:lnTo>
                    <a:lnTo>
                      <a:pt x="117" y="32"/>
                    </a:lnTo>
                    <a:lnTo>
                      <a:pt x="119" y="34"/>
                    </a:lnTo>
                    <a:lnTo>
                      <a:pt x="121" y="37"/>
                    </a:lnTo>
                    <a:lnTo>
                      <a:pt x="123" y="38"/>
                    </a:lnTo>
                    <a:lnTo>
                      <a:pt x="127" y="39"/>
                    </a:lnTo>
                    <a:lnTo>
                      <a:pt x="131" y="40"/>
                    </a:lnTo>
                    <a:lnTo>
                      <a:pt x="135" y="39"/>
                    </a:lnTo>
                    <a:lnTo>
                      <a:pt x="140" y="38"/>
                    </a:lnTo>
                    <a:lnTo>
                      <a:pt x="146" y="36"/>
                    </a:lnTo>
                    <a:lnTo>
                      <a:pt x="149" y="43"/>
                    </a:lnTo>
                    <a:lnTo>
                      <a:pt x="153" y="52"/>
                    </a:lnTo>
                    <a:lnTo>
                      <a:pt x="157" y="64"/>
                    </a:lnTo>
                    <a:lnTo>
                      <a:pt x="160" y="74"/>
                    </a:lnTo>
                    <a:lnTo>
                      <a:pt x="133" y="88"/>
                    </a:lnTo>
                    <a:lnTo>
                      <a:pt x="106" y="102"/>
                    </a:lnTo>
                    <a:lnTo>
                      <a:pt x="92" y="107"/>
                    </a:lnTo>
                    <a:lnTo>
                      <a:pt x="76" y="113"/>
                    </a:lnTo>
                    <a:lnTo>
                      <a:pt x="62" y="116"/>
                    </a:lnTo>
                    <a:lnTo>
                      <a:pt x="47" y="117"/>
                    </a:lnTo>
                    <a:lnTo>
                      <a:pt x="32" y="99"/>
                    </a:lnTo>
                    <a:lnTo>
                      <a:pt x="21" y="83"/>
                    </a:lnTo>
                    <a:lnTo>
                      <a:pt x="10" y="69"/>
                    </a:lnTo>
                    <a:lnTo>
                      <a:pt x="0" y="55"/>
                    </a:lnTo>
                    <a:lnTo>
                      <a:pt x="13" y="48"/>
                    </a:lnTo>
                    <a:lnTo>
                      <a:pt x="41" y="32"/>
                    </a:lnTo>
                    <a:lnTo>
                      <a:pt x="60" y="23"/>
                    </a:lnTo>
                    <a:lnTo>
                      <a:pt x="78" y="14"/>
                    </a:lnTo>
                    <a:lnTo>
                      <a:pt x="97" y="6"/>
                    </a:lnTo>
                    <a:lnTo>
                      <a:pt x="1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2" name="Freeform 437">
                <a:extLst>
                  <a:ext uri="{FF2B5EF4-FFF2-40B4-BE49-F238E27FC236}">
                    <a16:creationId xmlns:a16="http://schemas.microsoft.com/office/drawing/2014/main" id="{5E1094B1-37C5-8DB8-29FF-D7F74FC8385D}"/>
                  </a:ext>
                </a:extLst>
              </p:cNvPr>
              <p:cNvSpPr>
                <a:spLocks/>
              </p:cNvSpPr>
              <p:nvPr>
                <p:custDataLst>
                  <p:tags r:id="rId83"/>
                </p:custDataLst>
              </p:nvPr>
            </p:nvSpPr>
            <p:spPr bwMode="auto">
              <a:xfrm>
                <a:off x="2774206" y="2724745"/>
                <a:ext cx="15875" cy="57150"/>
              </a:xfrm>
              <a:custGeom>
                <a:avLst/>
                <a:gdLst>
                  <a:gd name="T0" fmla="*/ 9172 w 45"/>
                  <a:gd name="T1" fmla="*/ 0 h 36"/>
                  <a:gd name="T2" fmla="*/ 0 w 45"/>
                  <a:gd name="T3" fmla="*/ 28575 h 36"/>
                  <a:gd name="T4" fmla="*/ 8114 w 45"/>
                  <a:gd name="T5" fmla="*/ 57150 h 36"/>
                  <a:gd name="T6" fmla="*/ 15875 w 45"/>
                  <a:gd name="T7" fmla="*/ 23813 h 36"/>
                  <a:gd name="T8" fmla="*/ 9172 w 45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5" h="36">
                    <a:moveTo>
                      <a:pt x="26" y="0"/>
                    </a:moveTo>
                    <a:lnTo>
                      <a:pt x="0" y="18"/>
                    </a:lnTo>
                    <a:lnTo>
                      <a:pt x="23" y="36"/>
                    </a:lnTo>
                    <a:lnTo>
                      <a:pt x="45" y="1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3" name="Freeform 442">
                <a:extLst>
                  <a:ext uri="{FF2B5EF4-FFF2-40B4-BE49-F238E27FC236}">
                    <a16:creationId xmlns:a16="http://schemas.microsoft.com/office/drawing/2014/main" id="{251DA02C-605C-9300-3156-5ADB7CEB3A35}"/>
                  </a:ext>
                </a:extLst>
              </p:cNvPr>
              <p:cNvSpPr>
                <a:spLocks/>
              </p:cNvSpPr>
              <p:nvPr>
                <p:custDataLst>
                  <p:tags r:id="rId84"/>
                </p:custDataLst>
              </p:nvPr>
            </p:nvSpPr>
            <p:spPr bwMode="auto">
              <a:xfrm>
                <a:off x="3783856" y="2737445"/>
                <a:ext cx="123825" cy="109538"/>
              </a:xfrm>
              <a:custGeom>
                <a:avLst/>
                <a:gdLst>
                  <a:gd name="T0" fmla="*/ 14646 w 279"/>
                  <a:gd name="T1" fmla="*/ 46715 h 204"/>
                  <a:gd name="T2" fmla="*/ 26185 w 279"/>
                  <a:gd name="T3" fmla="*/ 76247 h 204"/>
                  <a:gd name="T4" fmla="*/ 26185 w 279"/>
                  <a:gd name="T5" fmla="*/ 96114 h 204"/>
                  <a:gd name="T6" fmla="*/ 45269 w 279"/>
                  <a:gd name="T7" fmla="*/ 105242 h 204"/>
                  <a:gd name="T8" fmla="*/ 54146 w 279"/>
                  <a:gd name="T9" fmla="*/ 108464 h 204"/>
                  <a:gd name="T10" fmla="*/ 61691 w 279"/>
                  <a:gd name="T11" fmla="*/ 109538 h 204"/>
                  <a:gd name="T12" fmla="*/ 64797 w 279"/>
                  <a:gd name="T13" fmla="*/ 107927 h 204"/>
                  <a:gd name="T14" fmla="*/ 67016 w 279"/>
                  <a:gd name="T15" fmla="*/ 104168 h 204"/>
                  <a:gd name="T16" fmla="*/ 71011 w 279"/>
                  <a:gd name="T17" fmla="*/ 92356 h 204"/>
                  <a:gd name="T18" fmla="*/ 76337 w 279"/>
                  <a:gd name="T19" fmla="*/ 80006 h 204"/>
                  <a:gd name="T20" fmla="*/ 80331 w 279"/>
                  <a:gd name="T21" fmla="*/ 75710 h 204"/>
                  <a:gd name="T22" fmla="*/ 85213 w 279"/>
                  <a:gd name="T23" fmla="*/ 73025 h 204"/>
                  <a:gd name="T24" fmla="*/ 92758 w 279"/>
                  <a:gd name="T25" fmla="*/ 74099 h 204"/>
                  <a:gd name="T26" fmla="*/ 97640 w 279"/>
                  <a:gd name="T27" fmla="*/ 76247 h 204"/>
                  <a:gd name="T28" fmla="*/ 101190 w 279"/>
                  <a:gd name="T29" fmla="*/ 79469 h 204"/>
                  <a:gd name="T30" fmla="*/ 102522 w 279"/>
                  <a:gd name="T31" fmla="*/ 82690 h 204"/>
                  <a:gd name="T32" fmla="*/ 103853 w 279"/>
                  <a:gd name="T33" fmla="*/ 88060 h 204"/>
                  <a:gd name="T34" fmla="*/ 102522 w 279"/>
                  <a:gd name="T35" fmla="*/ 89671 h 204"/>
                  <a:gd name="T36" fmla="*/ 103853 w 279"/>
                  <a:gd name="T37" fmla="*/ 82154 h 204"/>
                  <a:gd name="T38" fmla="*/ 105628 w 279"/>
                  <a:gd name="T39" fmla="*/ 75173 h 204"/>
                  <a:gd name="T40" fmla="*/ 108735 w 279"/>
                  <a:gd name="T41" fmla="*/ 62823 h 204"/>
                  <a:gd name="T42" fmla="*/ 112730 w 279"/>
                  <a:gd name="T43" fmla="*/ 61749 h 204"/>
                  <a:gd name="T44" fmla="*/ 117168 w 279"/>
                  <a:gd name="T45" fmla="*/ 59065 h 204"/>
                  <a:gd name="T46" fmla="*/ 123825 w 279"/>
                  <a:gd name="T47" fmla="*/ 53158 h 204"/>
                  <a:gd name="T48" fmla="*/ 111842 w 279"/>
                  <a:gd name="T49" fmla="*/ 40271 h 204"/>
                  <a:gd name="T50" fmla="*/ 100747 w 279"/>
                  <a:gd name="T51" fmla="*/ 31143 h 204"/>
                  <a:gd name="T52" fmla="*/ 90539 w 279"/>
                  <a:gd name="T53" fmla="*/ 23626 h 204"/>
                  <a:gd name="T54" fmla="*/ 82106 w 279"/>
                  <a:gd name="T55" fmla="*/ 16645 h 204"/>
                  <a:gd name="T56" fmla="*/ 64797 w 279"/>
                  <a:gd name="T57" fmla="*/ 36513 h 204"/>
                  <a:gd name="T58" fmla="*/ 35062 w 279"/>
                  <a:gd name="T59" fmla="*/ 13424 h 204"/>
                  <a:gd name="T60" fmla="*/ 23078 w 279"/>
                  <a:gd name="T61" fmla="*/ 6443 h 204"/>
                  <a:gd name="T62" fmla="*/ 20416 w 279"/>
                  <a:gd name="T63" fmla="*/ 33291 h 204"/>
                  <a:gd name="T64" fmla="*/ 0 w 279"/>
                  <a:gd name="T65" fmla="*/ 30069 h 20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79" h="204">
                    <a:moveTo>
                      <a:pt x="0" y="56"/>
                    </a:moveTo>
                    <a:lnTo>
                      <a:pt x="33" y="87"/>
                    </a:lnTo>
                    <a:lnTo>
                      <a:pt x="46" y="123"/>
                    </a:lnTo>
                    <a:lnTo>
                      <a:pt x="59" y="142"/>
                    </a:lnTo>
                    <a:lnTo>
                      <a:pt x="59" y="173"/>
                    </a:lnTo>
                    <a:lnTo>
                      <a:pt x="59" y="179"/>
                    </a:lnTo>
                    <a:lnTo>
                      <a:pt x="80" y="188"/>
                    </a:lnTo>
                    <a:lnTo>
                      <a:pt x="102" y="196"/>
                    </a:lnTo>
                    <a:lnTo>
                      <a:pt x="112" y="199"/>
                    </a:lnTo>
                    <a:lnTo>
                      <a:pt x="122" y="202"/>
                    </a:lnTo>
                    <a:lnTo>
                      <a:pt x="130" y="203"/>
                    </a:lnTo>
                    <a:lnTo>
                      <a:pt x="139" y="204"/>
                    </a:lnTo>
                    <a:lnTo>
                      <a:pt x="142" y="203"/>
                    </a:lnTo>
                    <a:lnTo>
                      <a:pt x="146" y="201"/>
                    </a:lnTo>
                    <a:lnTo>
                      <a:pt x="148" y="198"/>
                    </a:lnTo>
                    <a:lnTo>
                      <a:pt x="151" y="194"/>
                    </a:lnTo>
                    <a:lnTo>
                      <a:pt x="156" y="183"/>
                    </a:lnTo>
                    <a:lnTo>
                      <a:pt x="160" y="172"/>
                    </a:lnTo>
                    <a:lnTo>
                      <a:pt x="165" y="160"/>
                    </a:lnTo>
                    <a:lnTo>
                      <a:pt x="172" y="149"/>
                    </a:lnTo>
                    <a:lnTo>
                      <a:pt x="176" y="145"/>
                    </a:lnTo>
                    <a:lnTo>
                      <a:pt x="181" y="141"/>
                    </a:lnTo>
                    <a:lnTo>
                      <a:pt x="186" y="138"/>
                    </a:lnTo>
                    <a:lnTo>
                      <a:pt x="192" y="136"/>
                    </a:lnTo>
                    <a:lnTo>
                      <a:pt x="201" y="137"/>
                    </a:lnTo>
                    <a:lnTo>
                      <a:pt x="209" y="138"/>
                    </a:lnTo>
                    <a:lnTo>
                      <a:pt x="215" y="140"/>
                    </a:lnTo>
                    <a:lnTo>
                      <a:pt x="220" y="142"/>
                    </a:lnTo>
                    <a:lnTo>
                      <a:pt x="225" y="145"/>
                    </a:lnTo>
                    <a:lnTo>
                      <a:pt x="228" y="148"/>
                    </a:lnTo>
                    <a:lnTo>
                      <a:pt x="230" y="151"/>
                    </a:lnTo>
                    <a:lnTo>
                      <a:pt x="231" y="154"/>
                    </a:lnTo>
                    <a:lnTo>
                      <a:pt x="234" y="160"/>
                    </a:lnTo>
                    <a:lnTo>
                      <a:pt x="234" y="164"/>
                    </a:lnTo>
                    <a:lnTo>
                      <a:pt x="232" y="167"/>
                    </a:lnTo>
                    <a:lnTo>
                      <a:pt x="231" y="167"/>
                    </a:lnTo>
                    <a:lnTo>
                      <a:pt x="232" y="160"/>
                    </a:lnTo>
                    <a:lnTo>
                      <a:pt x="234" y="153"/>
                    </a:lnTo>
                    <a:lnTo>
                      <a:pt x="236" y="147"/>
                    </a:lnTo>
                    <a:lnTo>
                      <a:pt x="238" y="140"/>
                    </a:lnTo>
                    <a:lnTo>
                      <a:pt x="243" y="127"/>
                    </a:lnTo>
                    <a:lnTo>
                      <a:pt x="245" y="117"/>
                    </a:lnTo>
                    <a:lnTo>
                      <a:pt x="250" y="117"/>
                    </a:lnTo>
                    <a:lnTo>
                      <a:pt x="254" y="115"/>
                    </a:lnTo>
                    <a:lnTo>
                      <a:pt x="260" y="113"/>
                    </a:lnTo>
                    <a:lnTo>
                      <a:pt x="264" y="110"/>
                    </a:lnTo>
                    <a:lnTo>
                      <a:pt x="272" y="104"/>
                    </a:lnTo>
                    <a:lnTo>
                      <a:pt x="279" y="99"/>
                    </a:lnTo>
                    <a:lnTo>
                      <a:pt x="265" y="87"/>
                    </a:lnTo>
                    <a:lnTo>
                      <a:pt x="252" y="75"/>
                    </a:lnTo>
                    <a:lnTo>
                      <a:pt x="239" y="66"/>
                    </a:lnTo>
                    <a:lnTo>
                      <a:pt x="227" y="58"/>
                    </a:lnTo>
                    <a:lnTo>
                      <a:pt x="215" y="51"/>
                    </a:lnTo>
                    <a:lnTo>
                      <a:pt x="204" y="44"/>
                    </a:lnTo>
                    <a:lnTo>
                      <a:pt x="194" y="38"/>
                    </a:lnTo>
                    <a:lnTo>
                      <a:pt x="185" y="31"/>
                    </a:lnTo>
                    <a:lnTo>
                      <a:pt x="172" y="31"/>
                    </a:lnTo>
                    <a:lnTo>
                      <a:pt x="146" y="68"/>
                    </a:lnTo>
                    <a:lnTo>
                      <a:pt x="112" y="50"/>
                    </a:lnTo>
                    <a:lnTo>
                      <a:pt x="79" y="25"/>
                    </a:lnTo>
                    <a:lnTo>
                      <a:pt x="33" y="0"/>
                    </a:lnTo>
                    <a:lnTo>
                      <a:pt x="52" y="12"/>
                    </a:lnTo>
                    <a:lnTo>
                      <a:pt x="72" y="74"/>
                    </a:lnTo>
                    <a:lnTo>
                      <a:pt x="46" y="62"/>
                    </a:lnTo>
                    <a:lnTo>
                      <a:pt x="19" y="50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4" name="Freeform 443">
                <a:extLst>
                  <a:ext uri="{FF2B5EF4-FFF2-40B4-BE49-F238E27FC236}">
                    <a16:creationId xmlns:a16="http://schemas.microsoft.com/office/drawing/2014/main" id="{27FF0D04-8F1A-24C7-8F77-29B7EB63A0C4}"/>
                  </a:ext>
                </a:extLst>
              </p:cNvPr>
              <p:cNvSpPr>
                <a:spLocks/>
              </p:cNvSpPr>
              <p:nvPr>
                <p:custDataLst>
                  <p:tags r:id="rId85"/>
                </p:custDataLst>
              </p:nvPr>
            </p:nvSpPr>
            <p:spPr bwMode="auto">
              <a:xfrm>
                <a:off x="3250456" y="2310408"/>
                <a:ext cx="209550" cy="150812"/>
              </a:xfrm>
              <a:custGeom>
                <a:avLst/>
                <a:gdLst>
                  <a:gd name="T0" fmla="*/ 108880 w 485"/>
                  <a:gd name="T1" fmla="*/ 10365 h 291"/>
                  <a:gd name="T2" fmla="*/ 129619 w 485"/>
                  <a:gd name="T3" fmla="*/ 22803 h 291"/>
                  <a:gd name="T4" fmla="*/ 160727 w 485"/>
                  <a:gd name="T5" fmla="*/ 22803 h 291"/>
                  <a:gd name="T6" fmla="*/ 183626 w 485"/>
                  <a:gd name="T7" fmla="*/ 67891 h 291"/>
                  <a:gd name="T8" fmla="*/ 209550 w 485"/>
                  <a:gd name="T9" fmla="*/ 86548 h 291"/>
                  <a:gd name="T10" fmla="*/ 178009 w 485"/>
                  <a:gd name="T11" fmla="*/ 89658 h 291"/>
                  <a:gd name="T12" fmla="*/ 187083 w 485"/>
                  <a:gd name="T13" fmla="*/ 108833 h 291"/>
                  <a:gd name="T14" fmla="*/ 169368 w 485"/>
                  <a:gd name="T15" fmla="*/ 124899 h 291"/>
                  <a:gd name="T16" fmla="*/ 166344 w 485"/>
                  <a:gd name="T17" fmla="*/ 150812 h 291"/>
                  <a:gd name="T18" fmla="*/ 123138 w 485"/>
                  <a:gd name="T19" fmla="*/ 137856 h 291"/>
                  <a:gd name="T20" fmla="*/ 74747 w 485"/>
                  <a:gd name="T21" fmla="*/ 131637 h 291"/>
                  <a:gd name="T22" fmla="*/ 25924 w 485"/>
                  <a:gd name="T23" fmla="*/ 137856 h 291"/>
                  <a:gd name="T24" fmla="*/ 6481 w 485"/>
                  <a:gd name="T25" fmla="*/ 140447 h 291"/>
                  <a:gd name="T26" fmla="*/ 3456 w 485"/>
                  <a:gd name="T27" fmla="*/ 133191 h 291"/>
                  <a:gd name="T28" fmla="*/ 1296 w 485"/>
                  <a:gd name="T29" fmla="*/ 126454 h 291"/>
                  <a:gd name="T30" fmla="*/ 0 w 485"/>
                  <a:gd name="T31" fmla="*/ 118680 h 291"/>
                  <a:gd name="T32" fmla="*/ 2160 w 485"/>
                  <a:gd name="T33" fmla="*/ 113498 h 291"/>
                  <a:gd name="T34" fmla="*/ 6049 w 485"/>
                  <a:gd name="T35" fmla="*/ 107279 h 291"/>
                  <a:gd name="T36" fmla="*/ 9937 w 485"/>
                  <a:gd name="T37" fmla="*/ 97950 h 291"/>
                  <a:gd name="T38" fmla="*/ 13394 w 485"/>
                  <a:gd name="T39" fmla="*/ 86030 h 291"/>
                  <a:gd name="T40" fmla="*/ 17715 w 485"/>
                  <a:gd name="T41" fmla="*/ 71001 h 291"/>
                  <a:gd name="T42" fmla="*/ 20739 w 485"/>
                  <a:gd name="T43" fmla="*/ 65300 h 291"/>
                  <a:gd name="T44" fmla="*/ 25924 w 485"/>
                  <a:gd name="T45" fmla="*/ 61672 h 291"/>
                  <a:gd name="T46" fmla="*/ 37589 w 485"/>
                  <a:gd name="T47" fmla="*/ 57526 h 291"/>
                  <a:gd name="T48" fmla="*/ 38454 w 485"/>
                  <a:gd name="T49" fmla="*/ 54935 h 291"/>
                  <a:gd name="T50" fmla="*/ 40614 w 485"/>
                  <a:gd name="T51" fmla="*/ 51825 h 291"/>
                  <a:gd name="T52" fmla="*/ 43638 w 485"/>
                  <a:gd name="T53" fmla="*/ 49234 h 291"/>
                  <a:gd name="T54" fmla="*/ 45799 w 485"/>
                  <a:gd name="T55" fmla="*/ 48198 h 291"/>
                  <a:gd name="T56" fmla="*/ 45799 w 485"/>
                  <a:gd name="T57" fmla="*/ 39387 h 291"/>
                  <a:gd name="T58" fmla="*/ 47095 w 485"/>
                  <a:gd name="T59" fmla="*/ 36278 h 291"/>
                  <a:gd name="T60" fmla="*/ 48823 w 485"/>
                  <a:gd name="T61" fmla="*/ 34723 h 291"/>
                  <a:gd name="T62" fmla="*/ 52712 w 485"/>
                  <a:gd name="T63" fmla="*/ 35760 h 291"/>
                  <a:gd name="T64" fmla="*/ 55304 w 485"/>
                  <a:gd name="T65" fmla="*/ 35760 h 291"/>
                  <a:gd name="T66" fmla="*/ 57032 w 485"/>
                  <a:gd name="T67" fmla="*/ 34205 h 291"/>
                  <a:gd name="T68" fmla="*/ 57896 w 485"/>
                  <a:gd name="T69" fmla="*/ 29022 h 291"/>
                  <a:gd name="T70" fmla="*/ 60057 w 485"/>
                  <a:gd name="T71" fmla="*/ 22803 h 291"/>
                  <a:gd name="T72" fmla="*/ 62217 w 485"/>
                  <a:gd name="T73" fmla="*/ 20212 h 291"/>
                  <a:gd name="T74" fmla="*/ 92029 w 485"/>
                  <a:gd name="T75" fmla="*/ 0 h 29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485" h="291">
                    <a:moveTo>
                      <a:pt x="206" y="6"/>
                    </a:moveTo>
                    <a:lnTo>
                      <a:pt x="252" y="20"/>
                    </a:lnTo>
                    <a:lnTo>
                      <a:pt x="292" y="20"/>
                    </a:lnTo>
                    <a:lnTo>
                      <a:pt x="300" y="44"/>
                    </a:lnTo>
                    <a:lnTo>
                      <a:pt x="339" y="32"/>
                    </a:lnTo>
                    <a:lnTo>
                      <a:pt x="372" y="44"/>
                    </a:lnTo>
                    <a:lnTo>
                      <a:pt x="379" y="93"/>
                    </a:lnTo>
                    <a:lnTo>
                      <a:pt x="425" y="131"/>
                    </a:lnTo>
                    <a:lnTo>
                      <a:pt x="459" y="149"/>
                    </a:lnTo>
                    <a:lnTo>
                      <a:pt x="485" y="167"/>
                    </a:lnTo>
                    <a:lnTo>
                      <a:pt x="459" y="186"/>
                    </a:lnTo>
                    <a:lnTo>
                      <a:pt x="412" y="173"/>
                    </a:lnTo>
                    <a:lnTo>
                      <a:pt x="418" y="198"/>
                    </a:lnTo>
                    <a:lnTo>
                      <a:pt x="433" y="210"/>
                    </a:lnTo>
                    <a:lnTo>
                      <a:pt x="433" y="241"/>
                    </a:lnTo>
                    <a:lnTo>
                      <a:pt x="392" y="241"/>
                    </a:lnTo>
                    <a:lnTo>
                      <a:pt x="385" y="266"/>
                    </a:lnTo>
                    <a:lnTo>
                      <a:pt x="385" y="291"/>
                    </a:lnTo>
                    <a:lnTo>
                      <a:pt x="339" y="278"/>
                    </a:lnTo>
                    <a:lnTo>
                      <a:pt x="285" y="266"/>
                    </a:lnTo>
                    <a:lnTo>
                      <a:pt x="239" y="272"/>
                    </a:lnTo>
                    <a:lnTo>
                      <a:pt x="173" y="254"/>
                    </a:lnTo>
                    <a:lnTo>
                      <a:pt x="113" y="254"/>
                    </a:lnTo>
                    <a:lnTo>
                      <a:pt x="60" y="266"/>
                    </a:lnTo>
                    <a:lnTo>
                      <a:pt x="20" y="278"/>
                    </a:lnTo>
                    <a:lnTo>
                      <a:pt x="15" y="271"/>
                    </a:lnTo>
                    <a:lnTo>
                      <a:pt x="11" y="264"/>
                    </a:lnTo>
                    <a:lnTo>
                      <a:pt x="8" y="257"/>
                    </a:lnTo>
                    <a:lnTo>
                      <a:pt x="5" y="251"/>
                    </a:lnTo>
                    <a:lnTo>
                      <a:pt x="3" y="244"/>
                    </a:lnTo>
                    <a:lnTo>
                      <a:pt x="1" y="237"/>
                    </a:lnTo>
                    <a:lnTo>
                      <a:pt x="0" y="229"/>
                    </a:lnTo>
                    <a:lnTo>
                      <a:pt x="0" y="222"/>
                    </a:lnTo>
                    <a:lnTo>
                      <a:pt x="5" y="219"/>
                    </a:lnTo>
                    <a:lnTo>
                      <a:pt x="10" y="214"/>
                    </a:lnTo>
                    <a:lnTo>
                      <a:pt x="14" y="207"/>
                    </a:lnTo>
                    <a:lnTo>
                      <a:pt x="20" y="198"/>
                    </a:lnTo>
                    <a:lnTo>
                      <a:pt x="23" y="189"/>
                    </a:lnTo>
                    <a:lnTo>
                      <a:pt x="27" y="178"/>
                    </a:lnTo>
                    <a:lnTo>
                      <a:pt x="31" y="166"/>
                    </a:lnTo>
                    <a:lnTo>
                      <a:pt x="33" y="155"/>
                    </a:lnTo>
                    <a:lnTo>
                      <a:pt x="41" y="137"/>
                    </a:lnTo>
                    <a:lnTo>
                      <a:pt x="44" y="131"/>
                    </a:lnTo>
                    <a:lnTo>
                      <a:pt x="48" y="126"/>
                    </a:lnTo>
                    <a:lnTo>
                      <a:pt x="54" y="123"/>
                    </a:lnTo>
                    <a:lnTo>
                      <a:pt x="60" y="119"/>
                    </a:lnTo>
                    <a:lnTo>
                      <a:pt x="75" y="115"/>
                    </a:lnTo>
                    <a:lnTo>
                      <a:pt x="87" y="111"/>
                    </a:lnTo>
                    <a:lnTo>
                      <a:pt x="87" y="109"/>
                    </a:lnTo>
                    <a:lnTo>
                      <a:pt x="89" y="106"/>
                    </a:lnTo>
                    <a:lnTo>
                      <a:pt x="91" y="103"/>
                    </a:lnTo>
                    <a:lnTo>
                      <a:pt x="94" y="100"/>
                    </a:lnTo>
                    <a:lnTo>
                      <a:pt x="98" y="97"/>
                    </a:lnTo>
                    <a:lnTo>
                      <a:pt x="101" y="95"/>
                    </a:lnTo>
                    <a:lnTo>
                      <a:pt x="103" y="94"/>
                    </a:lnTo>
                    <a:lnTo>
                      <a:pt x="106" y="93"/>
                    </a:lnTo>
                    <a:lnTo>
                      <a:pt x="106" y="81"/>
                    </a:lnTo>
                    <a:lnTo>
                      <a:pt x="106" y="76"/>
                    </a:lnTo>
                    <a:lnTo>
                      <a:pt x="107" y="72"/>
                    </a:lnTo>
                    <a:lnTo>
                      <a:pt x="109" y="70"/>
                    </a:lnTo>
                    <a:lnTo>
                      <a:pt x="110" y="68"/>
                    </a:lnTo>
                    <a:lnTo>
                      <a:pt x="113" y="67"/>
                    </a:lnTo>
                    <a:lnTo>
                      <a:pt x="117" y="68"/>
                    </a:lnTo>
                    <a:lnTo>
                      <a:pt x="122" y="69"/>
                    </a:lnTo>
                    <a:lnTo>
                      <a:pt x="126" y="69"/>
                    </a:lnTo>
                    <a:lnTo>
                      <a:pt x="128" y="69"/>
                    </a:lnTo>
                    <a:lnTo>
                      <a:pt x="129" y="68"/>
                    </a:lnTo>
                    <a:lnTo>
                      <a:pt x="132" y="66"/>
                    </a:lnTo>
                    <a:lnTo>
                      <a:pt x="133" y="62"/>
                    </a:lnTo>
                    <a:lnTo>
                      <a:pt x="134" y="56"/>
                    </a:lnTo>
                    <a:lnTo>
                      <a:pt x="137" y="48"/>
                    </a:lnTo>
                    <a:lnTo>
                      <a:pt x="139" y="44"/>
                    </a:lnTo>
                    <a:lnTo>
                      <a:pt x="142" y="41"/>
                    </a:lnTo>
                    <a:lnTo>
                      <a:pt x="144" y="39"/>
                    </a:lnTo>
                    <a:lnTo>
                      <a:pt x="146" y="38"/>
                    </a:lnTo>
                    <a:lnTo>
                      <a:pt x="213" y="0"/>
                    </a:lnTo>
                    <a:lnTo>
                      <a:pt x="20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5" name="Freeform 444">
                <a:extLst>
                  <a:ext uri="{FF2B5EF4-FFF2-40B4-BE49-F238E27FC236}">
                    <a16:creationId xmlns:a16="http://schemas.microsoft.com/office/drawing/2014/main" id="{764602F2-E56D-AE9D-AAB7-7412F4469153}"/>
                  </a:ext>
                </a:extLst>
              </p:cNvPr>
              <p:cNvSpPr>
                <a:spLocks/>
              </p:cNvSpPr>
              <p:nvPr>
                <p:custDataLst>
                  <p:tags r:id="rId86"/>
                </p:custDataLst>
              </p:nvPr>
            </p:nvSpPr>
            <p:spPr bwMode="auto">
              <a:xfrm>
                <a:off x="3107581" y="2642195"/>
                <a:ext cx="82550" cy="87313"/>
              </a:xfrm>
              <a:custGeom>
                <a:avLst/>
                <a:gdLst>
                  <a:gd name="T0" fmla="*/ 38168 w 186"/>
                  <a:gd name="T1" fmla="*/ 77319 h 166"/>
                  <a:gd name="T2" fmla="*/ 36837 w 186"/>
                  <a:gd name="T3" fmla="*/ 71534 h 166"/>
                  <a:gd name="T4" fmla="*/ 34618 w 186"/>
                  <a:gd name="T5" fmla="*/ 66800 h 166"/>
                  <a:gd name="T6" fmla="*/ 32842 w 186"/>
                  <a:gd name="T7" fmla="*/ 62066 h 166"/>
                  <a:gd name="T8" fmla="*/ 31067 w 186"/>
                  <a:gd name="T9" fmla="*/ 57858 h 166"/>
                  <a:gd name="T10" fmla="*/ 26629 w 186"/>
                  <a:gd name="T11" fmla="*/ 49968 h 166"/>
                  <a:gd name="T12" fmla="*/ 21747 w 186"/>
                  <a:gd name="T13" fmla="*/ 43131 h 166"/>
                  <a:gd name="T14" fmla="*/ 16421 w 186"/>
                  <a:gd name="T15" fmla="*/ 36819 h 166"/>
                  <a:gd name="T16" fmla="*/ 11095 w 186"/>
                  <a:gd name="T17" fmla="*/ 29455 h 166"/>
                  <a:gd name="T18" fmla="*/ 5770 w 186"/>
                  <a:gd name="T19" fmla="*/ 19987 h 166"/>
                  <a:gd name="T20" fmla="*/ 0 w 186"/>
                  <a:gd name="T21" fmla="*/ 9468 h 166"/>
                  <a:gd name="T22" fmla="*/ 0 w 186"/>
                  <a:gd name="T23" fmla="*/ 0 h 166"/>
                  <a:gd name="T24" fmla="*/ 3107 w 186"/>
                  <a:gd name="T25" fmla="*/ 1052 h 166"/>
                  <a:gd name="T26" fmla="*/ 6213 w 186"/>
                  <a:gd name="T27" fmla="*/ 1578 h 166"/>
                  <a:gd name="T28" fmla="*/ 8876 w 186"/>
                  <a:gd name="T29" fmla="*/ 2104 h 166"/>
                  <a:gd name="T30" fmla="*/ 11983 w 186"/>
                  <a:gd name="T31" fmla="*/ 2104 h 166"/>
                  <a:gd name="T32" fmla="*/ 14646 w 186"/>
                  <a:gd name="T33" fmla="*/ 2104 h 166"/>
                  <a:gd name="T34" fmla="*/ 17753 w 186"/>
                  <a:gd name="T35" fmla="*/ 1578 h 166"/>
                  <a:gd name="T36" fmla="*/ 20859 w 186"/>
                  <a:gd name="T37" fmla="*/ 1052 h 166"/>
                  <a:gd name="T38" fmla="*/ 23522 w 186"/>
                  <a:gd name="T39" fmla="*/ 0 h 166"/>
                  <a:gd name="T40" fmla="*/ 62134 w 186"/>
                  <a:gd name="T41" fmla="*/ 6312 h 166"/>
                  <a:gd name="T42" fmla="*/ 82550 w 186"/>
                  <a:gd name="T43" fmla="*/ 47864 h 166"/>
                  <a:gd name="T44" fmla="*/ 75893 w 186"/>
                  <a:gd name="T45" fmla="*/ 58910 h 166"/>
                  <a:gd name="T46" fmla="*/ 68792 w 186"/>
                  <a:gd name="T47" fmla="*/ 67852 h 166"/>
                  <a:gd name="T48" fmla="*/ 66129 w 186"/>
                  <a:gd name="T49" fmla="*/ 72060 h 166"/>
                  <a:gd name="T50" fmla="*/ 63910 w 186"/>
                  <a:gd name="T51" fmla="*/ 76267 h 166"/>
                  <a:gd name="T52" fmla="*/ 63022 w 186"/>
                  <a:gd name="T53" fmla="*/ 78897 h 166"/>
                  <a:gd name="T54" fmla="*/ 62578 w 186"/>
                  <a:gd name="T55" fmla="*/ 82053 h 166"/>
                  <a:gd name="T56" fmla="*/ 62134 w 186"/>
                  <a:gd name="T57" fmla="*/ 84683 h 166"/>
                  <a:gd name="T58" fmla="*/ 62134 w 186"/>
                  <a:gd name="T59" fmla="*/ 87313 h 166"/>
                  <a:gd name="T60" fmla="*/ 38168 w 186"/>
                  <a:gd name="T61" fmla="*/ 77319 h 16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86" h="166">
                    <a:moveTo>
                      <a:pt x="86" y="147"/>
                    </a:moveTo>
                    <a:lnTo>
                      <a:pt x="83" y="136"/>
                    </a:lnTo>
                    <a:lnTo>
                      <a:pt x="78" y="127"/>
                    </a:lnTo>
                    <a:lnTo>
                      <a:pt x="74" y="118"/>
                    </a:lnTo>
                    <a:lnTo>
                      <a:pt x="70" y="110"/>
                    </a:lnTo>
                    <a:lnTo>
                      <a:pt x="60" y="95"/>
                    </a:lnTo>
                    <a:lnTo>
                      <a:pt x="49" y="82"/>
                    </a:lnTo>
                    <a:lnTo>
                      <a:pt x="37" y="70"/>
                    </a:lnTo>
                    <a:lnTo>
                      <a:pt x="25" y="56"/>
                    </a:lnTo>
                    <a:lnTo>
                      <a:pt x="13" y="3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2"/>
                    </a:lnTo>
                    <a:lnTo>
                      <a:pt x="14" y="3"/>
                    </a:lnTo>
                    <a:lnTo>
                      <a:pt x="20" y="4"/>
                    </a:lnTo>
                    <a:lnTo>
                      <a:pt x="27" y="4"/>
                    </a:lnTo>
                    <a:lnTo>
                      <a:pt x="33" y="4"/>
                    </a:lnTo>
                    <a:lnTo>
                      <a:pt x="40" y="3"/>
                    </a:lnTo>
                    <a:lnTo>
                      <a:pt x="47" y="2"/>
                    </a:lnTo>
                    <a:lnTo>
                      <a:pt x="53" y="0"/>
                    </a:lnTo>
                    <a:lnTo>
                      <a:pt x="140" y="12"/>
                    </a:lnTo>
                    <a:lnTo>
                      <a:pt x="186" y="91"/>
                    </a:lnTo>
                    <a:lnTo>
                      <a:pt x="171" y="112"/>
                    </a:lnTo>
                    <a:lnTo>
                      <a:pt x="155" y="129"/>
                    </a:lnTo>
                    <a:lnTo>
                      <a:pt x="149" y="137"/>
                    </a:lnTo>
                    <a:lnTo>
                      <a:pt x="144" y="145"/>
                    </a:lnTo>
                    <a:lnTo>
                      <a:pt x="142" y="150"/>
                    </a:lnTo>
                    <a:lnTo>
                      <a:pt x="141" y="156"/>
                    </a:lnTo>
                    <a:lnTo>
                      <a:pt x="140" y="161"/>
                    </a:lnTo>
                    <a:lnTo>
                      <a:pt x="140" y="166"/>
                    </a:lnTo>
                    <a:lnTo>
                      <a:pt x="86" y="14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6" name="Freeform 446">
                <a:extLst>
                  <a:ext uri="{FF2B5EF4-FFF2-40B4-BE49-F238E27FC236}">
                    <a16:creationId xmlns:a16="http://schemas.microsoft.com/office/drawing/2014/main" id="{3CBC0DDE-434B-3B89-355F-4B622AE7A139}"/>
                  </a:ext>
                </a:extLst>
              </p:cNvPr>
              <p:cNvSpPr>
                <a:spLocks/>
              </p:cNvSpPr>
              <p:nvPr>
                <p:custDataLst>
                  <p:tags r:id="rId87"/>
                </p:custDataLst>
              </p:nvPr>
            </p:nvSpPr>
            <p:spPr bwMode="auto">
              <a:xfrm>
                <a:off x="3266331" y="2677120"/>
                <a:ext cx="133350" cy="96838"/>
              </a:xfrm>
              <a:custGeom>
                <a:avLst/>
                <a:gdLst>
                  <a:gd name="T0" fmla="*/ 33873 w 311"/>
                  <a:gd name="T1" fmla="*/ 20558 h 179"/>
                  <a:gd name="T2" fmla="*/ 49309 w 311"/>
                  <a:gd name="T3" fmla="*/ 14066 h 179"/>
                  <a:gd name="T4" fmla="*/ 63459 w 311"/>
                  <a:gd name="T5" fmla="*/ 7574 h 179"/>
                  <a:gd name="T6" fmla="*/ 76323 w 311"/>
                  <a:gd name="T7" fmla="*/ 2164 h 179"/>
                  <a:gd name="T8" fmla="*/ 90472 w 311"/>
                  <a:gd name="T9" fmla="*/ 0 h 179"/>
                  <a:gd name="T10" fmla="*/ 101192 w 311"/>
                  <a:gd name="T11" fmla="*/ 1082 h 179"/>
                  <a:gd name="T12" fmla="*/ 109767 w 311"/>
                  <a:gd name="T13" fmla="*/ 3246 h 179"/>
                  <a:gd name="T14" fmla="*/ 125203 w 311"/>
                  <a:gd name="T15" fmla="*/ 6492 h 179"/>
                  <a:gd name="T16" fmla="*/ 123059 w 311"/>
                  <a:gd name="T17" fmla="*/ 15148 h 179"/>
                  <a:gd name="T18" fmla="*/ 119200 w 311"/>
                  <a:gd name="T19" fmla="*/ 22722 h 179"/>
                  <a:gd name="T20" fmla="*/ 115341 w 311"/>
                  <a:gd name="T21" fmla="*/ 28673 h 179"/>
                  <a:gd name="T22" fmla="*/ 113626 w 311"/>
                  <a:gd name="T23" fmla="*/ 33542 h 179"/>
                  <a:gd name="T24" fmla="*/ 114055 w 311"/>
                  <a:gd name="T25" fmla="*/ 35706 h 179"/>
                  <a:gd name="T26" fmla="*/ 116199 w 311"/>
                  <a:gd name="T27" fmla="*/ 38411 h 179"/>
                  <a:gd name="T28" fmla="*/ 122202 w 311"/>
                  <a:gd name="T29" fmla="*/ 42739 h 179"/>
                  <a:gd name="T30" fmla="*/ 133350 w 311"/>
                  <a:gd name="T31" fmla="*/ 50312 h 179"/>
                  <a:gd name="T32" fmla="*/ 123059 w 311"/>
                  <a:gd name="T33" fmla="*/ 57886 h 179"/>
                  <a:gd name="T34" fmla="*/ 120487 w 311"/>
                  <a:gd name="T35" fmla="*/ 62214 h 179"/>
                  <a:gd name="T36" fmla="*/ 119200 w 311"/>
                  <a:gd name="T37" fmla="*/ 69788 h 179"/>
                  <a:gd name="T38" fmla="*/ 108052 w 311"/>
                  <a:gd name="T39" fmla="*/ 73575 h 179"/>
                  <a:gd name="T40" fmla="*/ 90472 w 311"/>
                  <a:gd name="T41" fmla="*/ 80067 h 179"/>
                  <a:gd name="T42" fmla="*/ 81897 w 311"/>
                  <a:gd name="T43" fmla="*/ 90887 h 179"/>
                  <a:gd name="T44" fmla="*/ 76323 w 311"/>
                  <a:gd name="T45" fmla="*/ 95215 h 179"/>
                  <a:gd name="T46" fmla="*/ 70748 w 311"/>
                  <a:gd name="T47" fmla="*/ 96838 h 179"/>
                  <a:gd name="T48" fmla="*/ 64745 w 311"/>
                  <a:gd name="T49" fmla="*/ 94674 h 179"/>
                  <a:gd name="T50" fmla="*/ 58743 w 311"/>
                  <a:gd name="T51" fmla="*/ 90346 h 179"/>
                  <a:gd name="T52" fmla="*/ 51453 w 311"/>
                  <a:gd name="T53" fmla="*/ 85477 h 179"/>
                  <a:gd name="T54" fmla="*/ 42020 w 311"/>
                  <a:gd name="T55" fmla="*/ 83854 h 179"/>
                  <a:gd name="T56" fmla="*/ 28299 w 311"/>
                  <a:gd name="T57" fmla="*/ 83854 h 179"/>
                  <a:gd name="T58" fmla="*/ 21868 w 311"/>
                  <a:gd name="T59" fmla="*/ 84936 h 179"/>
                  <a:gd name="T60" fmla="*/ 16722 w 311"/>
                  <a:gd name="T61" fmla="*/ 87100 h 179"/>
                  <a:gd name="T62" fmla="*/ 15436 w 311"/>
                  <a:gd name="T63" fmla="*/ 76821 h 179"/>
                  <a:gd name="T64" fmla="*/ 13721 w 311"/>
                  <a:gd name="T65" fmla="*/ 66542 h 179"/>
                  <a:gd name="T66" fmla="*/ 9004 w 311"/>
                  <a:gd name="T67" fmla="*/ 69247 h 179"/>
                  <a:gd name="T68" fmla="*/ 5574 w 311"/>
                  <a:gd name="T69" fmla="*/ 69788 h 179"/>
                  <a:gd name="T70" fmla="*/ 3001 w 311"/>
                  <a:gd name="T71" fmla="*/ 68165 h 179"/>
                  <a:gd name="T72" fmla="*/ 1286 w 311"/>
                  <a:gd name="T73" fmla="*/ 65460 h 179"/>
                  <a:gd name="T74" fmla="*/ 0 w 311"/>
                  <a:gd name="T75" fmla="*/ 56804 h 179"/>
                  <a:gd name="T76" fmla="*/ 0 w 311"/>
                  <a:gd name="T77" fmla="*/ 47067 h 179"/>
                  <a:gd name="T78" fmla="*/ 1286 w 311"/>
                  <a:gd name="T79" fmla="*/ 44362 h 179"/>
                  <a:gd name="T80" fmla="*/ 5574 w 311"/>
                  <a:gd name="T81" fmla="*/ 42198 h 179"/>
                  <a:gd name="T82" fmla="*/ 9004 w 311"/>
                  <a:gd name="T83" fmla="*/ 38952 h 179"/>
                  <a:gd name="T84" fmla="*/ 10719 w 311"/>
                  <a:gd name="T85" fmla="*/ 36788 h 179"/>
                  <a:gd name="T86" fmla="*/ 11148 w 311"/>
                  <a:gd name="T87" fmla="*/ 33542 h 179"/>
                  <a:gd name="T88" fmla="*/ 10291 w 311"/>
                  <a:gd name="T89" fmla="*/ 27591 h 179"/>
                  <a:gd name="T90" fmla="*/ 8147 w 311"/>
                  <a:gd name="T91" fmla="*/ 23263 h 179"/>
                  <a:gd name="T92" fmla="*/ 3430 w 311"/>
                  <a:gd name="T93" fmla="*/ 15689 h 179"/>
                  <a:gd name="T94" fmla="*/ 429 w 311"/>
                  <a:gd name="T95" fmla="*/ 9738 h 179"/>
                  <a:gd name="T96" fmla="*/ 429 w 311"/>
                  <a:gd name="T97" fmla="*/ 7033 h 179"/>
                  <a:gd name="T98" fmla="*/ 2573 w 311"/>
                  <a:gd name="T99" fmla="*/ 3246 h 179"/>
                  <a:gd name="T100" fmla="*/ 0 w 311"/>
                  <a:gd name="T101" fmla="*/ 3246 h 17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11" h="179">
                    <a:moveTo>
                      <a:pt x="0" y="6"/>
                    </a:moveTo>
                    <a:lnTo>
                      <a:pt x="79" y="38"/>
                    </a:lnTo>
                    <a:lnTo>
                      <a:pt x="97" y="33"/>
                    </a:lnTo>
                    <a:lnTo>
                      <a:pt x="115" y="26"/>
                    </a:lnTo>
                    <a:lnTo>
                      <a:pt x="132" y="20"/>
                    </a:lnTo>
                    <a:lnTo>
                      <a:pt x="148" y="14"/>
                    </a:lnTo>
                    <a:lnTo>
                      <a:pt x="163" y="9"/>
                    </a:lnTo>
                    <a:lnTo>
                      <a:pt x="178" y="4"/>
                    </a:lnTo>
                    <a:lnTo>
                      <a:pt x="195" y="1"/>
                    </a:lnTo>
                    <a:lnTo>
                      <a:pt x="211" y="0"/>
                    </a:lnTo>
                    <a:lnTo>
                      <a:pt x="224" y="1"/>
                    </a:lnTo>
                    <a:lnTo>
                      <a:pt x="236" y="2"/>
                    </a:lnTo>
                    <a:lnTo>
                      <a:pt x="247" y="4"/>
                    </a:lnTo>
                    <a:lnTo>
                      <a:pt x="256" y="6"/>
                    </a:lnTo>
                    <a:lnTo>
                      <a:pt x="275" y="10"/>
                    </a:lnTo>
                    <a:lnTo>
                      <a:pt x="292" y="12"/>
                    </a:lnTo>
                    <a:lnTo>
                      <a:pt x="290" y="21"/>
                    </a:lnTo>
                    <a:lnTo>
                      <a:pt x="287" y="28"/>
                    </a:lnTo>
                    <a:lnTo>
                      <a:pt x="283" y="36"/>
                    </a:lnTo>
                    <a:lnTo>
                      <a:pt x="278" y="42"/>
                    </a:lnTo>
                    <a:lnTo>
                      <a:pt x="273" y="48"/>
                    </a:lnTo>
                    <a:lnTo>
                      <a:pt x="269" y="53"/>
                    </a:lnTo>
                    <a:lnTo>
                      <a:pt x="266" y="57"/>
                    </a:lnTo>
                    <a:lnTo>
                      <a:pt x="265" y="62"/>
                    </a:lnTo>
                    <a:lnTo>
                      <a:pt x="265" y="64"/>
                    </a:lnTo>
                    <a:lnTo>
                      <a:pt x="266" y="66"/>
                    </a:lnTo>
                    <a:lnTo>
                      <a:pt x="269" y="69"/>
                    </a:lnTo>
                    <a:lnTo>
                      <a:pt x="271" y="71"/>
                    </a:lnTo>
                    <a:lnTo>
                      <a:pt x="277" y="75"/>
                    </a:lnTo>
                    <a:lnTo>
                      <a:pt x="285" y="79"/>
                    </a:lnTo>
                    <a:lnTo>
                      <a:pt x="301" y="87"/>
                    </a:lnTo>
                    <a:lnTo>
                      <a:pt x="311" y="93"/>
                    </a:lnTo>
                    <a:lnTo>
                      <a:pt x="298" y="100"/>
                    </a:lnTo>
                    <a:lnTo>
                      <a:pt x="287" y="107"/>
                    </a:lnTo>
                    <a:lnTo>
                      <a:pt x="283" y="110"/>
                    </a:lnTo>
                    <a:lnTo>
                      <a:pt x="281" y="115"/>
                    </a:lnTo>
                    <a:lnTo>
                      <a:pt x="278" y="121"/>
                    </a:lnTo>
                    <a:lnTo>
                      <a:pt x="278" y="129"/>
                    </a:lnTo>
                    <a:lnTo>
                      <a:pt x="271" y="131"/>
                    </a:lnTo>
                    <a:lnTo>
                      <a:pt x="252" y="136"/>
                    </a:lnTo>
                    <a:lnTo>
                      <a:pt x="230" y="143"/>
                    </a:lnTo>
                    <a:lnTo>
                      <a:pt x="211" y="148"/>
                    </a:lnTo>
                    <a:lnTo>
                      <a:pt x="202" y="158"/>
                    </a:lnTo>
                    <a:lnTo>
                      <a:pt x="191" y="168"/>
                    </a:lnTo>
                    <a:lnTo>
                      <a:pt x="185" y="172"/>
                    </a:lnTo>
                    <a:lnTo>
                      <a:pt x="178" y="176"/>
                    </a:lnTo>
                    <a:lnTo>
                      <a:pt x="172" y="178"/>
                    </a:lnTo>
                    <a:lnTo>
                      <a:pt x="165" y="179"/>
                    </a:lnTo>
                    <a:lnTo>
                      <a:pt x="158" y="178"/>
                    </a:lnTo>
                    <a:lnTo>
                      <a:pt x="151" y="175"/>
                    </a:lnTo>
                    <a:lnTo>
                      <a:pt x="144" y="171"/>
                    </a:lnTo>
                    <a:lnTo>
                      <a:pt x="137" y="167"/>
                    </a:lnTo>
                    <a:lnTo>
                      <a:pt x="129" y="162"/>
                    </a:lnTo>
                    <a:lnTo>
                      <a:pt x="120" y="158"/>
                    </a:lnTo>
                    <a:lnTo>
                      <a:pt x="110" y="156"/>
                    </a:lnTo>
                    <a:lnTo>
                      <a:pt x="98" y="155"/>
                    </a:lnTo>
                    <a:lnTo>
                      <a:pt x="83" y="155"/>
                    </a:lnTo>
                    <a:lnTo>
                      <a:pt x="66" y="155"/>
                    </a:lnTo>
                    <a:lnTo>
                      <a:pt x="59" y="156"/>
                    </a:lnTo>
                    <a:lnTo>
                      <a:pt x="51" y="157"/>
                    </a:lnTo>
                    <a:lnTo>
                      <a:pt x="45" y="159"/>
                    </a:lnTo>
                    <a:lnTo>
                      <a:pt x="39" y="161"/>
                    </a:lnTo>
                    <a:lnTo>
                      <a:pt x="38" y="151"/>
                    </a:lnTo>
                    <a:lnTo>
                      <a:pt x="36" y="142"/>
                    </a:lnTo>
                    <a:lnTo>
                      <a:pt x="34" y="132"/>
                    </a:lnTo>
                    <a:lnTo>
                      <a:pt x="32" y="123"/>
                    </a:lnTo>
                    <a:lnTo>
                      <a:pt x="26" y="126"/>
                    </a:lnTo>
                    <a:lnTo>
                      <a:pt x="21" y="128"/>
                    </a:lnTo>
                    <a:lnTo>
                      <a:pt x="17" y="129"/>
                    </a:lnTo>
                    <a:lnTo>
                      <a:pt x="13" y="129"/>
                    </a:lnTo>
                    <a:lnTo>
                      <a:pt x="9" y="128"/>
                    </a:lnTo>
                    <a:lnTo>
                      <a:pt x="7" y="126"/>
                    </a:lnTo>
                    <a:lnTo>
                      <a:pt x="5" y="124"/>
                    </a:lnTo>
                    <a:lnTo>
                      <a:pt x="3" y="121"/>
                    </a:lnTo>
                    <a:lnTo>
                      <a:pt x="1" y="114"/>
                    </a:lnTo>
                    <a:lnTo>
                      <a:pt x="0" y="105"/>
                    </a:lnTo>
                    <a:lnTo>
                      <a:pt x="0" y="96"/>
                    </a:lnTo>
                    <a:lnTo>
                      <a:pt x="0" y="87"/>
                    </a:lnTo>
                    <a:lnTo>
                      <a:pt x="1" y="84"/>
                    </a:lnTo>
                    <a:lnTo>
                      <a:pt x="3" y="82"/>
                    </a:lnTo>
                    <a:lnTo>
                      <a:pt x="7" y="80"/>
                    </a:lnTo>
                    <a:lnTo>
                      <a:pt x="13" y="78"/>
                    </a:lnTo>
                    <a:lnTo>
                      <a:pt x="17" y="76"/>
                    </a:lnTo>
                    <a:lnTo>
                      <a:pt x="21" y="72"/>
                    </a:lnTo>
                    <a:lnTo>
                      <a:pt x="23" y="70"/>
                    </a:lnTo>
                    <a:lnTo>
                      <a:pt x="25" y="68"/>
                    </a:lnTo>
                    <a:lnTo>
                      <a:pt x="25" y="65"/>
                    </a:lnTo>
                    <a:lnTo>
                      <a:pt x="26" y="62"/>
                    </a:lnTo>
                    <a:lnTo>
                      <a:pt x="25" y="56"/>
                    </a:lnTo>
                    <a:lnTo>
                      <a:pt x="24" y="51"/>
                    </a:lnTo>
                    <a:lnTo>
                      <a:pt x="21" y="47"/>
                    </a:lnTo>
                    <a:lnTo>
                      <a:pt x="19" y="43"/>
                    </a:lnTo>
                    <a:lnTo>
                      <a:pt x="14" y="36"/>
                    </a:lnTo>
                    <a:lnTo>
                      <a:pt x="8" y="29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6"/>
                    </a:lnTo>
                    <a:lnTo>
                      <a:pt x="1" y="13"/>
                    </a:lnTo>
                    <a:lnTo>
                      <a:pt x="3" y="10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7" name="Freeform 449">
                <a:extLst>
                  <a:ext uri="{FF2B5EF4-FFF2-40B4-BE49-F238E27FC236}">
                    <a16:creationId xmlns:a16="http://schemas.microsoft.com/office/drawing/2014/main" id="{C5128DAF-FE91-62B5-F97B-AAF095AA57F3}"/>
                  </a:ext>
                </a:extLst>
              </p:cNvPr>
              <p:cNvSpPr>
                <a:spLocks/>
              </p:cNvSpPr>
              <p:nvPr>
                <p:custDataLst>
                  <p:tags r:id="rId88"/>
                </p:custDataLst>
              </p:nvPr>
            </p:nvSpPr>
            <p:spPr bwMode="auto">
              <a:xfrm>
                <a:off x="5420568" y="3431183"/>
                <a:ext cx="55563" cy="57150"/>
              </a:xfrm>
              <a:custGeom>
                <a:avLst/>
                <a:gdLst>
                  <a:gd name="T0" fmla="*/ 0 w 126"/>
                  <a:gd name="T1" fmla="*/ 30480 h 105"/>
                  <a:gd name="T2" fmla="*/ 1764 w 126"/>
                  <a:gd name="T3" fmla="*/ 26670 h 105"/>
                  <a:gd name="T4" fmla="*/ 4410 w 126"/>
                  <a:gd name="T5" fmla="*/ 22316 h 105"/>
                  <a:gd name="T6" fmla="*/ 7056 w 126"/>
                  <a:gd name="T7" fmla="*/ 17961 h 105"/>
                  <a:gd name="T8" fmla="*/ 10583 w 126"/>
                  <a:gd name="T9" fmla="*/ 13607 h 105"/>
                  <a:gd name="T10" fmla="*/ 16316 w 126"/>
                  <a:gd name="T11" fmla="*/ 5987 h 105"/>
                  <a:gd name="T12" fmla="*/ 20726 w 126"/>
                  <a:gd name="T13" fmla="*/ 0 h 105"/>
                  <a:gd name="T14" fmla="*/ 49830 w 126"/>
                  <a:gd name="T15" fmla="*/ 0 h 105"/>
                  <a:gd name="T16" fmla="*/ 50271 w 126"/>
                  <a:gd name="T17" fmla="*/ 2177 h 105"/>
                  <a:gd name="T18" fmla="*/ 50712 w 126"/>
                  <a:gd name="T19" fmla="*/ 4354 h 105"/>
                  <a:gd name="T20" fmla="*/ 51594 w 126"/>
                  <a:gd name="T21" fmla="*/ 6531 h 105"/>
                  <a:gd name="T22" fmla="*/ 52476 w 126"/>
                  <a:gd name="T23" fmla="*/ 7620 h 105"/>
                  <a:gd name="T24" fmla="*/ 54681 w 126"/>
                  <a:gd name="T25" fmla="*/ 10886 h 105"/>
                  <a:gd name="T26" fmla="*/ 55563 w 126"/>
                  <a:gd name="T27" fmla="*/ 13063 h 105"/>
                  <a:gd name="T28" fmla="*/ 55563 w 126"/>
                  <a:gd name="T29" fmla="*/ 17417 h 105"/>
                  <a:gd name="T30" fmla="*/ 55122 w 126"/>
                  <a:gd name="T31" fmla="*/ 22316 h 105"/>
                  <a:gd name="T32" fmla="*/ 54681 w 126"/>
                  <a:gd name="T33" fmla="*/ 26126 h 105"/>
                  <a:gd name="T34" fmla="*/ 53799 w 126"/>
                  <a:gd name="T35" fmla="*/ 29936 h 105"/>
                  <a:gd name="T36" fmla="*/ 52476 w 126"/>
                  <a:gd name="T37" fmla="*/ 33746 h 105"/>
                  <a:gd name="T38" fmla="*/ 51153 w 126"/>
                  <a:gd name="T39" fmla="*/ 37556 h 105"/>
                  <a:gd name="T40" fmla="*/ 49389 w 126"/>
                  <a:gd name="T41" fmla="*/ 40821 h 105"/>
                  <a:gd name="T42" fmla="*/ 47625 w 126"/>
                  <a:gd name="T43" fmla="*/ 44087 h 105"/>
                  <a:gd name="T44" fmla="*/ 45862 w 126"/>
                  <a:gd name="T45" fmla="*/ 46809 h 105"/>
                  <a:gd name="T46" fmla="*/ 43657 w 126"/>
                  <a:gd name="T47" fmla="*/ 48986 h 105"/>
                  <a:gd name="T48" fmla="*/ 41011 w 126"/>
                  <a:gd name="T49" fmla="*/ 51163 h 105"/>
                  <a:gd name="T50" fmla="*/ 38806 w 126"/>
                  <a:gd name="T51" fmla="*/ 53884 h 105"/>
                  <a:gd name="T52" fmla="*/ 35719 w 126"/>
                  <a:gd name="T53" fmla="*/ 54973 h 105"/>
                  <a:gd name="T54" fmla="*/ 32632 w 126"/>
                  <a:gd name="T55" fmla="*/ 56061 h 105"/>
                  <a:gd name="T56" fmla="*/ 29545 w 126"/>
                  <a:gd name="T57" fmla="*/ 57150 h 105"/>
                  <a:gd name="T58" fmla="*/ 26459 w 126"/>
                  <a:gd name="T59" fmla="*/ 57150 h 105"/>
                  <a:gd name="T60" fmla="*/ 21167 w 126"/>
                  <a:gd name="T61" fmla="*/ 56606 h 105"/>
                  <a:gd name="T62" fmla="*/ 16757 w 126"/>
                  <a:gd name="T63" fmla="*/ 55517 h 105"/>
                  <a:gd name="T64" fmla="*/ 13670 w 126"/>
                  <a:gd name="T65" fmla="*/ 53340 h 105"/>
                  <a:gd name="T66" fmla="*/ 10583 w 126"/>
                  <a:gd name="T67" fmla="*/ 50074 h 105"/>
                  <a:gd name="T68" fmla="*/ 8820 w 126"/>
                  <a:gd name="T69" fmla="*/ 46809 h 105"/>
                  <a:gd name="T70" fmla="*/ 7056 w 126"/>
                  <a:gd name="T71" fmla="*/ 42454 h 105"/>
                  <a:gd name="T72" fmla="*/ 6174 w 126"/>
                  <a:gd name="T73" fmla="*/ 38100 h 105"/>
                  <a:gd name="T74" fmla="*/ 5733 w 126"/>
                  <a:gd name="T75" fmla="*/ 33746 h 105"/>
                  <a:gd name="T76" fmla="*/ 0 w 126"/>
                  <a:gd name="T77" fmla="*/ 30480 h 105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6" h="105">
                    <a:moveTo>
                      <a:pt x="0" y="56"/>
                    </a:moveTo>
                    <a:lnTo>
                      <a:pt x="4" y="49"/>
                    </a:lnTo>
                    <a:lnTo>
                      <a:pt x="10" y="41"/>
                    </a:lnTo>
                    <a:lnTo>
                      <a:pt x="16" y="33"/>
                    </a:lnTo>
                    <a:lnTo>
                      <a:pt x="24" y="25"/>
                    </a:lnTo>
                    <a:lnTo>
                      <a:pt x="37" y="11"/>
                    </a:lnTo>
                    <a:lnTo>
                      <a:pt x="47" y="0"/>
                    </a:lnTo>
                    <a:lnTo>
                      <a:pt x="113" y="0"/>
                    </a:lnTo>
                    <a:lnTo>
                      <a:pt x="114" y="4"/>
                    </a:lnTo>
                    <a:lnTo>
                      <a:pt x="115" y="8"/>
                    </a:lnTo>
                    <a:lnTo>
                      <a:pt x="117" y="12"/>
                    </a:lnTo>
                    <a:lnTo>
                      <a:pt x="119" y="14"/>
                    </a:lnTo>
                    <a:lnTo>
                      <a:pt x="124" y="20"/>
                    </a:lnTo>
                    <a:lnTo>
                      <a:pt x="126" y="24"/>
                    </a:lnTo>
                    <a:lnTo>
                      <a:pt x="126" y="32"/>
                    </a:lnTo>
                    <a:lnTo>
                      <a:pt x="125" y="41"/>
                    </a:lnTo>
                    <a:lnTo>
                      <a:pt x="124" y="48"/>
                    </a:lnTo>
                    <a:lnTo>
                      <a:pt x="122" y="55"/>
                    </a:lnTo>
                    <a:lnTo>
                      <a:pt x="119" y="62"/>
                    </a:lnTo>
                    <a:lnTo>
                      <a:pt x="116" y="69"/>
                    </a:lnTo>
                    <a:lnTo>
                      <a:pt x="112" y="75"/>
                    </a:lnTo>
                    <a:lnTo>
                      <a:pt x="108" y="81"/>
                    </a:lnTo>
                    <a:lnTo>
                      <a:pt x="104" y="86"/>
                    </a:lnTo>
                    <a:lnTo>
                      <a:pt x="99" y="90"/>
                    </a:lnTo>
                    <a:lnTo>
                      <a:pt x="93" y="94"/>
                    </a:lnTo>
                    <a:lnTo>
                      <a:pt x="88" y="99"/>
                    </a:lnTo>
                    <a:lnTo>
                      <a:pt x="81" y="101"/>
                    </a:lnTo>
                    <a:lnTo>
                      <a:pt x="74" y="103"/>
                    </a:lnTo>
                    <a:lnTo>
                      <a:pt x="67" y="105"/>
                    </a:lnTo>
                    <a:lnTo>
                      <a:pt x="60" y="105"/>
                    </a:lnTo>
                    <a:lnTo>
                      <a:pt x="48" y="104"/>
                    </a:lnTo>
                    <a:lnTo>
                      <a:pt x="38" y="102"/>
                    </a:lnTo>
                    <a:lnTo>
                      <a:pt x="31" y="98"/>
                    </a:lnTo>
                    <a:lnTo>
                      <a:pt x="24" y="92"/>
                    </a:lnTo>
                    <a:lnTo>
                      <a:pt x="20" y="86"/>
                    </a:lnTo>
                    <a:lnTo>
                      <a:pt x="16" y="78"/>
                    </a:lnTo>
                    <a:lnTo>
                      <a:pt x="14" y="70"/>
                    </a:lnTo>
                    <a:lnTo>
                      <a:pt x="13" y="62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8" name="Freeform 452">
                <a:extLst>
                  <a:ext uri="{FF2B5EF4-FFF2-40B4-BE49-F238E27FC236}">
                    <a16:creationId xmlns:a16="http://schemas.microsoft.com/office/drawing/2014/main" id="{494D93D2-E2D9-C1E4-CB95-33C8309042B8}"/>
                  </a:ext>
                </a:extLst>
              </p:cNvPr>
              <p:cNvSpPr>
                <a:spLocks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3059956" y="2605683"/>
                <a:ext cx="127000" cy="114300"/>
              </a:xfrm>
              <a:custGeom>
                <a:avLst/>
                <a:gdLst>
                  <a:gd name="T0" fmla="*/ 112647 w 292"/>
                  <a:gd name="T1" fmla="*/ 47668 h 223"/>
                  <a:gd name="T2" fmla="*/ 72199 w 292"/>
                  <a:gd name="T3" fmla="*/ 39467 h 223"/>
                  <a:gd name="T4" fmla="*/ 66110 w 292"/>
                  <a:gd name="T5" fmla="*/ 40492 h 223"/>
                  <a:gd name="T6" fmla="*/ 60455 w 292"/>
                  <a:gd name="T7" fmla="*/ 40492 h 223"/>
                  <a:gd name="T8" fmla="*/ 54801 w 292"/>
                  <a:gd name="T9" fmla="*/ 39467 h 223"/>
                  <a:gd name="T10" fmla="*/ 51757 w 292"/>
                  <a:gd name="T11" fmla="*/ 47668 h 223"/>
                  <a:gd name="T12" fmla="*/ 62630 w 292"/>
                  <a:gd name="T13" fmla="*/ 67145 h 223"/>
                  <a:gd name="T14" fmla="*/ 73068 w 292"/>
                  <a:gd name="T15" fmla="*/ 80471 h 223"/>
                  <a:gd name="T16" fmla="*/ 82202 w 292"/>
                  <a:gd name="T17" fmla="*/ 94823 h 223"/>
                  <a:gd name="T18" fmla="*/ 85682 w 292"/>
                  <a:gd name="T19" fmla="*/ 103536 h 223"/>
                  <a:gd name="T20" fmla="*/ 89161 w 292"/>
                  <a:gd name="T21" fmla="*/ 113787 h 223"/>
                  <a:gd name="T22" fmla="*/ 76113 w 292"/>
                  <a:gd name="T23" fmla="*/ 114300 h 223"/>
                  <a:gd name="T24" fmla="*/ 70024 w 292"/>
                  <a:gd name="T25" fmla="*/ 113787 h 223"/>
                  <a:gd name="T26" fmla="*/ 63500 w 292"/>
                  <a:gd name="T27" fmla="*/ 110712 h 223"/>
                  <a:gd name="T28" fmla="*/ 58281 w 292"/>
                  <a:gd name="T29" fmla="*/ 107124 h 223"/>
                  <a:gd name="T30" fmla="*/ 55236 w 292"/>
                  <a:gd name="T31" fmla="*/ 101486 h 223"/>
                  <a:gd name="T32" fmla="*/ 52627 w 292"/>
                  <a:gd name="T33" fmla="*/ 95848 h 223"/>
                  <a:gd name="T34" fmla="*/ 49147 w 292"/>
                  <a:gd name="T35" fmla="*/ 92260 h 223"/>
                  <a:gd name="T36" fmla="*/ 39579 w 292"/>
                  <a:gd name="T37" fmla="*/ 74321 h 223"/>
                  <a:gd name="T38" fmla="*/ 29575 w 292"/>
                  <a:gd name="T39" fmla="*/ 57919 h 223"/>
                  <a:gd name="T40" fmla="*/ 23921 w 292"/>
                  <a:gd name="T41" fmla="*/ 50743 h 223"/>
                  <a:gd name="T42" fmla="*/ 18267 w 292"/>
                  <a:gd name="T43" fmla="*/ 44592 h 223"/>
                  <a:gd name="T44" fmla="*/ 11743 w 292"/>
                  <a:gd name="T45" fmla="*/ 40492 h 223"/>
                  <a:gd name="T46" fmla="*/ 5654 w 292"/>
                  <a:gd name="T47" fmla="*/ 38442 h 223"/>
                  <a:gd name="T48" fmla="*/ 1740 w 292"/>
                  <a:gd name="T49" fmla="*/ 33316 h 223"/>
                  <a:gd name="T50" fmla="*/ 435 w 292"/>
                  <a:gd name="T51" fmla="*/ 29728 h 223"/>
                  <a:gd name="T52" fmla="*/ 0 w 292"/>
                  <a:gd name="T53" fmla="*/ 25115 h 223"/>
                  <a:gd name="T54" fmla="*/ 17397 w 292"/>
                  <a:gd name="T55" fmla="*/ 28191 h 223"/>
                  <a:gd name="T56" fmla="*/ 30445 w 292"/>
                  <a:gd name="T57" fmla="*/ 28191 h 223"/>
                  <a:gd name="T58" fmla="*/ 39579 w 292"/>
                  <a:gd name="T59" fmla="*/ 25628 h 223"/>
                  <a:gd name="T60" fmla="*/ 46103 w 292"/>
                  <a:gd name="T61" fmla="*/ 21015 h 223"/>
                  <a:gd name="T62" fmla="*/ 55236 w 292"/>
                  <a:gd name="T63" fmla="*/ 10251 h 223"/>
                  <a:gd name="T64" fmla="*/ 60021 w 292"/>
                  <a:gd name="T65" fmla="*/ 4613 h 223"/>
                  <a:gd name="T66" fmla="*/ 66110 w 292"/>
                  <a:gd name="T67" fmla="*/ 0 h 223"/>
                  <a:gd name="T68" fmla="*/ 74808 w 292"/>
                  <a:gd name="T69" fmla="*/ 7176 h 223"/>
                  <a:gd name="T70" fmla="*/ 84377 w 292"/>
                  <a:gd name="T71" fmla="*/ 13326 h 223"/>
                  <a:gd name="T72" fmla="*/ 94815 w 292"/>
                  <a:gd name="T73" fmla="*/ 17427 h 223"/>
                  <a:gd name="T74" fmla="*/ 106993 w 292"/>
                  <a:gd name="T75" fmla="*/ 18965 h 223"/>
                  <a:gd name="T76" fmla="*/ 113952 w 292"/>
                  <a:gd name="T77" fmla="*/ 17427 h 223"/>
                  <a:gd name="T78" fmla="*/ 121346 w 292"/>
                  <a:gd name="T79" fmla="*/ 15889 h 223"/>
                  <a:gd name="T80" fmla="*/ 123955 w 292"/>
                  <a:gd name="T81" fmla="*/ 24090 h 223"/>
                  <a:gd name="T82" fmla="*/ 124825 w 292"/>
                  <a:gd name="T83" fmla="*/ 25115 h 223"/>
                  <a:gd name="T84" fmla="*/ 127000 w 292"/>
                  <a:gd name="T85" fmla="*/ 35366 h 223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92" h="223">
                    <a:moveTo>
                      <a:pt x="292" y="69"/>
                    </a:moveTo>
                    <a:lnTo>
                      <a:pt x="259" y="93"/>
                    </a:lnTo>
                    <a:lnTo>
                      <a:pt x="172" y="75"/>
                    </a:lnTo>
                    <a:lnTo>
                      <a:pt x="166" y="77"/>
                    </a:lnTo>
                    <a:lnTo>
                      <a:pt x="159" y="78"/>
                    </a:lnTo>
                    <a:lnTo>
                      <a:pt x="152" y="79"/>
                    </a:lnTo>
                    <a:lnTo>
                      <a:pt x="146" y="79"/>
                    </a:lnTo>
                    <a:lnTo>
                      <a:pt x="139" y="79"/>
                    </a:lnTo>
                    <a:lnTo>
                      <a:pt x="133" y="78"/>
                    </a:lnTo>
                    <a:lnTo>
                      <a:pt x="126" y="77"/>
                    </a:lnTo>
                    <a:lnTo>
                      <a:pt x="119" y="75"/>
                    </a:lnTo>
                    <a:lnTo>
                      <a:pt x="119" y="93"/>
                    </a:lnTo>
                    <a:lnTo>
                      <a:pt x="132" y="113"/>
                    </a:lnTo>
                    <a:lnTo>
                      <a:pt x="144" y="131"/>
                    </a:lnTo>
                    <a:lnTo>
                      <a:pt x="156" y="145"/>
                    </a:lnTo>
                    <a:lnTo>
                      <a:pt x="168" y="157"/>
                    </a:lnTo>
                    <a:lnTo>
                      <a:pt x="179" y="170"/>
                    </a:lnTo>
                    <a:lnTo>
                      <a:pt x="189" y="185"/>
                    </a:lnTo>
                    <a:lnTo>
                      <a:pt x="193" y="193"/>
                    </a:lnTo>
                    <a:lnTo>
                      <a:pt x="197" y="202"/>
                    </a:lnTo>
                    <a:lnTo>
                      <a:pt x="202" y="211"/>
                    </a:lnTo>
                    <a:lnTo>
                      <a:pt x="205" y="222"/>
                    </a:lnTo>
                    <a:lnTo>
                      <a:pt x="191" y="223"/>
                    </a:lnTo>
                    <a:lnTo>
                      <a:pt x="175" y="223"/>
                    </a:lnTo>
                    <a:lnTo>
                      <a:pt x="168" y="223"/>
                    </a:lnTo>
                    <a:lnTo>
                      <a:pt x="161" y="222"/>
                    </a:lnTo>
                    <a:lnTo>
                      <a:pt x="154" y="220"/>
                    </a:lnTo>
                    <a:lnTo>
                      <a:pt x="146" y="216"/>
                    </a:lnTo>
                    <a:lnTo>
                      <a:pt x="139" y="213"/>
                    </a:lnTo>
                    <a:lnTo>
                      <a:pt x="134" y="209"/>
                    </a:lnTo>
                    <a:lnTo>
                      <a:pt x="130" y="203"/>
                    </a:lnTo>
                    <a:lnTo>
                      <a:pt x="127" y="198"/>
                    </a:lnTo>
                    <a:lnTo>
                      <a:pt x="124" y="192"/>
                    </a:lnTo>
                    <a:lnTo>
                      <a:pt x="121" y="187"/>
                    </a:lnTo>
                    <a:lnTo>
                      <a:pt x="117" y="183"/>
                    </a:lnTo>
                    <a:lnTo>
                      <a:pt x="113" y="180"/>
                    </a:lnTo>
                    <a:lnTo>
                      <a:pt x="102" y="162"/>
                    </a:lnTo>
                    <a:lnTo>
                      <a:pt x="91" y="145"/>
                    </a:lnTo>
                    <a:lnTo>
                      <a:pt x="80" y="129"/>
                    </a:lnTo>
                    <a:lnTo>
                      <a:pt x="68" y="113"/>
                    </a:lnTo>
                    <a:lnTo>
                      <a:pt x="61" y="105"/>
                    </a:lnTo>
                    <a:lnTo>
                      <a:pt x="55" y="99"/>
                    </a:lnTo>
                    <a:lnTo>
                      <a:pt x="48" y="93"/>
                    </a:lnTo>
                    <a:lnTo>
                      <a:pt x="42" y="87"/>
                    </a:lnTo>
                    <a:lnTo>
                      <a:pt x="35" y="83"/>
                    </a:lnTo>
                    <a:lnTo>
                      <a:pt x="27" y="79"/>
                    </a:lnTo>
                    <a:lnTo>
                      <a:pt x="21" y="76"/>
                    </a:lnTo>
                    <a:lnTo>
                      <a:pt x="13" y="75"/>
                    </a:lnTo>
                    <a:lnTo>
                      <a:pt x="9" y="70"/>
                    </a:lnTo>
                    <a:lnTo>
                      <a:pt x="4" y="65"/>
                    </a:lnTo>
                    <a:lnTo>
                      <a:pt x="2" y="62"/>
                    </a:lnTo>
                    <a:lnTo>
                      <a:pt x="1" y="58"/>
                    </a:lnTo>
                    <a:lnTo>
                      <a:pt x="0" y="54"/>
                    </a:lnTo>
                    <a:lnTo>
                      <a:pt x="0" y="49"/>
                    </a:lnTo>
                    <a:lnTo>
                      <a:pt x="22" y="53"/>
                    </a:lnTo>
                    <a:lnTo>
                      <a:pt x="40" y="55"/>
                    </a:lnTo>
                    <a:lnTo>
                      <a:pt x="57" y="56"/>
                    </a:lnTo>
                    <a:lnTo>
                      <a:pt x="70" y="55"/>
                    </a:lnTo>
                    <a:lnTo>
                      <a:pt x="82" y="53"/>
                    </a:lnTo>
                    <a:lnTo>
                      <a:pt x="91" y="50"/>
                    </a:lnTo>
                    <a:lnTo>
                      <a:pt x="99" y="46"/>
                    </a:lnTo>
                    <a:lnTo>
                      <a:pt x="106" y="41"/>
                    </a:lnTo>
                    <a:lnTo>
                      <a:pt x="117" y="31"/>
                    </a:lnTo>
                    <a:lnTo>
                      <a:pt x="127" y="20"/>
                    </a:lnTo>
                    <a:lnTo>
                      <a:pt x="132" y="14"/>
                    </a:lnTo>
                    <a:lnTo>
                      <a:pt x="138" y="9"/>
                    </a:lnTo>
                    <a:lnTo>
                      <a:pt x="145" y="4"/>
                    </a:lnTo>
                    <a:lnTo>
                      <a:pt x="152" y="0"/>
                    </a:lnTo>
                    <a:lnTo>
                      <a:pt x="162" y="8"/>
                    </a:lnTo>
                    <a:lnTo>
                      <a:pt x="172" y="14"/>
                    </a:lnTo>
                    <a:lnTo>
                      <a:pt x="183" y="21"/>
                    </a:lnTo>
                    <a:lnTo>
                      <a:pt x="194" y="26"/>
                    </a:lnTo>
                    <a:lnTo>
                      <a:pt x="205" y="31"/>
                    </a:lnTo>
                    <a:lnTo>
                      <a:pt x="218" y="34"/>
                    </a:lnTo>
                    <a:lnTo>
                      <a:pt x="231" y="37"/>
                    </a:lnTo>
                    <a:lnTo>
                      <a:pt x="246" y="37"/>
                    </a:lnTo>
                    <a:lnTo>
                      <a:pt x="255" y="36"/>
                    </a:lnTo>
                    <a:lnTo>
                      <a:pt x="262" y="34"/>
                    </a:lnTo>
                    <a:lnTo>
                      <a:pt x="270" y="32"/>
                    </a:lnTo>
                    <a:lnTo>
                      <a:pt x="279" y="31"/>
                    </a:lnTo>
                    <a:lnTo>
                      <a:pt x="283" y="42"/>
                    </a:lnTo>
                    <a:lnTo>
                      <a:pt x="285" y="47"/>
                    </a:lnTo>
                    <a:lnTo>
                      <a:pt x="287" y="49"/>
                    </a:lnTo>
                    <a:lnTo>
                      <a:pt x="289" y="52"/>
                    </a:lnTo>
                    <a:lnTo>
                      <a:pt x="292" y="6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09" name="Freeform 453">
                <a:extLst>
                  <a:ext uri="{FF2B5EF4-FFF2-40B4-BE49-F238E27FC236}">
                    <a16:creationId xmlns:a16="http://schemas.microsoft.com/office/drawing/2014/main" id="{87AB8717-42DB-5152-A4CC-9170EC6E3B0B}"/>
                  </a:ext>
                </a:extLst>
              </p:cNvPr>
              <p:cNvSpPr>
                <a:spLocks/>
              </p:cNvSpPr>
              <p:nvPr>
                <p:custDataLst>
                  <p:tags r:id="rId90"/>
                </p:custDataLst>
              </p:nvPr>
            </p:nvSpPr>
            <p:spPr bwMode="auto">
              <a:xfrm>
                <a:off x="3010743" y="2464395"/>
                <a:ext cx="168275" cy="77788"/>
              </a:xfrm>
              <a:custGeom>
                <a:avLst/>
                <a:gdLst>
                  <a:gd name="T0" fmla="*/ 166499 w 379"/>
                  <a:gd name="T1" fmla="*/ 49742 h 147"/>
                  <a:gd name="T2" fmla="*/ 159839 w 379"/>
                  <a:gd name="T3" fmla="*/ 53446 h 147"/>
                  <a:gd name="T4" fmla="*/ 157175 w 379"/>
                  <a:gd name="T5" fmla="*/ 57150 h 147"/>
                  <a:gd name="T6" fmla="*/ 154067 w 379"/>
                  <a:gd name="T7" fmla="*/ 61913 h 147"/>
                  <a:gd name="T8" fmla="*/ 147851 w 379"/>
                  <a:gd name="T9" fmla="*/ 67205 h 147"/>
                  <a:gd name="T10" fmla="*/ 142079 w 379"/>
                  <a:gd name="T11" fmla="*/ 69321 h 147"/>
                  <a:gd name="T12" fmla="*/ 138083 w 379"/>
                  <a:gd name="T13" fmla="*/ 69850 h 147"/>
                  <a:gd name="T14" fmla="*/ 133643 w 379"/>
                  <a:gd name="T15" fmla="*/ 68792 h 147"/>
                  <a:gd name="T16" fmla="*/ 129203 w 379"/>
                  <a:gd name="T17" fmla="*/ 66675 h 147"/>
                  <a:gd name="T18" fmla="*/ 124763 w 379"/>
                  <a:gd name="T19" fmla="*/ 62971 h 147"/>
                  <a:gd name="T20" fmla="*/ 122099 w 379"/>
                  <a:gd name="T21" fmla="*/ 61384 h 147"/>
                  <a:gd name="T22" fmla="*/ 119435 w 379"/>
                  <a:gd name="T23" fmla="*/ 62442 h 147"/>
                  <a:gd name="T24" fmla="*/ 118547 w 379"/>
                  <a:gd name="T25" fmla="*/ 65088 h 147"/>
                  <a:gd name="T26" fmla="*/ 118103 w 379"/>
                  <a:gd name="T27" fmla="*/ 74084 h 147"/>
                  <a:gd name="T28" fmla="*/ 114107 w 379"/>
                  <a:gd name="T29" fmla="*/ 76730 h 147"/>
                  <a:gd name="T30" fmla="*/ 108335 w 379"/>
                  <a:gd name="T31" fmla="*/ 74084 h 147"/>
                  <a:gd name="T32" fmla="*/ 101675 w 379"/>
                  <a:gd name="T33" fmla="*/ 69321 h 147"/>
                  <a:gd name="T34" fmla="*/ 50172 w 379"/>
                  <a:gd name="T35" fmla="*/ 74613 h 147"/>
                  <a:gd name="T36" fmla="*/ 35520 w 379"/>
                  <a:gd name="T37" fmla="*/ 65617 h 147"/>
                  <a:gd name="T38" fmla="*/ 25752 w 379"/>
                  <a:gd name="T39" fmla="*/ 57680 h 147"/>
                  <a:gd name="T40" fmla="*/ 19980 w 379"/>
                  <a:gd name="T41" fmla="*/ 49742 h 147"/>
                  <a:gd name="T42" fmla="*/ 16428 w 379"/>
                  <a:gd name="T43" fmla="*/ 43392 h 147"/>
                  <a:gd name="T44" fmla="*/ 11544 w 379"/>
                  <a:gd name="T45" fmla="*/ 31221 h 147"/>
                  <a:gd name="T46" fmla="*/ 7104 w 379"/>
                  <a:gd name="T47" fmla="*/ 25400 h 147"/>
                  <a:gd name="T48" fmla="*/ 0 w 379"/>
                  <a:gd name="T49" fmla="*/ 19050 h 147"/>
                  <a:gd name="T50" fmla="*/ 12876 w 379"/>
                  <a:gd name="T51" fmla="*/ 21167 h 147"/>
                  <a:gd name="T52" fmla="*/ 23088 w 379"/>
                  <a:gd name="T53" fmla="*/ 20108 h 147"/>
                  <a:gd name="T54" fmla="*/ 31968 w 379"/>
                  <a:gd name="T55" fmla="*/ 17463 h 147"/>
                  <a:gd name="T56" fmla="*/ 38628 w 379"/>
                  <a:gd name="T57" fmla="*/ 13229 h 147"/>
                  <a:gd name="T58" fmla="*/ 52836 w 379"/>
                  <a:gd name="T59" fmla="*/ 4233 h 147"/>
                  <a:gd name="T60" fmla="*/ 61272 w 379"/>
                  <a:gd name="T61" fmla="*/ 1058 h 147"/>
                  <a:gd name="T62" fmla="*/ 70596 w 379"/>
                  <a:gd name="T63" fmla="*/ 0 h 147"/>
                  <a:gd name="T64" fmla="*/ 88799 w 379"/>
                  <a:gd name="T65" fmla="*/ 12171 h 147"/>
                  <a:gd name="T66" fmla="*/ 108335 w 379"/>
                  <a:gd name="T67" fmla="*/ 23813 h 147"/>
                  <a:gd name="T68" fmla="*/ 129647 w 379"/>
                  <a:gd name="T69" fmla="*/ 35454 h 147"/>
                  <a:gd name="T70" fmla="*/ 147851 w 379"/>
                  <a:gd name="T71" fmla="*/ 42334 h 147"/>
                  <a:gd name="T72" fmla="*/ 157175 w 379"/>
                  <a:gd name="T73" fmla="*/ 45509 h 147"/>
                  <a:gd name="T74" fmla="*/ 168275 w 379"/>
                  <a:gd name="T75" fmla="*/ 48684 h 14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79" h="147">
                    <a:moveTo>
                      <a:pt x="379" y="92"/>
                    </a:moveTo>
                    <a:lnTo>
                      <a:pt x="375" y="94"/>
                    </a:lnTo>
                    <a:lnTo>
                      <a:pt x="366" y="98"/>
                    </a:lnTo>
                    <a:lnTo>
                      <a:pt x="360" y="101"/>
                    </a:lnTo>
                    <a:lnTo>
                      <a:pt x="357" y="105"/>
                    </a:lnTo>
                    <a:lnTo>
                      <a:pt x="354" y="108"/>
                    </a:lnTo>
                    <a:lnTo>
                      <a:pt x="353" y="111"/>
                    </a:lnTo>
                    <a:lnTo>
                      <a:pt x="347" y="117"/>
                    </a:lnTo>
                    <a:lnTo>
                      <a:pt x="341" y="123"/>
                    </a:lnTo>
                    <a:lnTo>
                      <a:pt x="333" y="127"/>
                    </a:lnTo>
                    <a:lnTo>
                      <a:pt x="324" y="130"/>
                    </a:lnTo>
                    <a:lnTo>
                      <a:pt x="320" y="131"/>
                    </a:lnTo>
                    <a:lnTo>
                      <a:pt x="315" y="132"/>
                    </a:lnTo>
                    <a:lnTo>
                      <a:pt x="311" y="132"/>
                    </a:lnTo>
                    <a:lnTo>
                      <a:pt x="306" y="131"/>
                    </a:lnTo>
                    <a:lnTo>
                      <a:pt x="301" y="130"/>
                    </a:lnTo>
                    <a:lnTo>
                      <a:pt x="296" y="128"/>
                    </a:lnTo>
                    <a:lnTo>
                      <a:pt x="291" y="126"/>
                    </a:lnTo>
                    <a:lnTo>
                      <a:pt x="286" y="123"/>
                    </a:lnTo>
                    <a:lnTo>
                      <a:pt x="281" y="119"/>
                    </a:lnTo>
                    <a:lnTo>
                      <a:pt x="277" y="117"/>
                    </a:lnTo>
                    <a:lnTo>
                      <a:pt x="275" y="116"/>
                    </a:lnTo>
                    <a:lnTo>
                      <a:pt x="271" y="116"/>
                    </a:lnTo>
                    <a:lnTo>
                      <a:pt x="269" y="118"/>
                    </a:lnTo>
                    <a:lnTo>
                      <a:pt x="268" y="120"/>
                    </a:lnTo>
                    <a:lnTo>
                      <a:pt x="267" y="123"/>
                    </a:lnTo>
                    <a:lnTo>
                      <a:pt x="266" y="126"/>
                    </a:lnTo>
                    <a:lnTo>
                      <a:pt x="266" y="140"/>
                    </a:lnTo>
                    <a:lnTo>
                      <a:pt x="266" y="147"/>
                    </a:lnTo>
                    <a:lnTo>
                      <a:pt x="257" y="145"/>
                    </a:lnTo>
                    <a:lnTo>
                      <a:pt x="251" y="143"/>
                    </a:lnTo>
                    <a:lnTo>
                      <a:pt x="244" y="140"/>
                    </a:lnTo>
                    <a:lnTo>
                      <a:pt x="240" y="137"/>
                    </a:lnTo>
                    <a:lnTo>
                      <a:pt x="229" y="131"/>
                    </a:lnTo>
                    <a:lnTo>
                      <a:pt x="213" y="123"/>
                    </a:lnTo>
                    <a:lnTo>
                      <a:pt x="113" y="141"/>
                    </a:lnTo>
                    <a:lnTo>
                      <a:pt x="95" y="132"/>
                    </a:lnTo>
                    <a:lnTo>
                      <a:pt x="80" y="124"/>
                    </a:lnTo>
                    <a:lnTo>
                      <a:pt x="68" y="116"/>
                    </a:lnTo>
                    <a:lnTo>
                      <a:pt x="58" y="109"/>
                    </a:lnTo>
                    <a:lnTo>
                      <a:pt x="51" y="101"/>
                    </a:lnTo>
                    <a:lnTo>
                      <a:pt x="45" y="94"/>
                    </a:lnTo>
                    <a:lnTo>
                      <a:pt x="40" y="88"/>
                    </a:lnTo>
                    <a:lnTo>
                      <a:pt x="37" y="82"/>
                    </a:lnTo>
                    <a:lnTo>
                      <a:pt x="31" y="70"/>
                    </a:lnTo>
                    <a:lnTo>
                      <a:pt x="26" y="59"/>
                    </a:lnTo>
                    <a:lnTo>
                      <a:pt x="21" y="54"/>
                    </a:lnTo>
                    <a:lnTo>
                      <a:pt x="16" y="48"/>
                    </a:lnTo>
                    <a:lnTo>
                      <a:pt x="9" y="42"/>
                    </a:lnTo>
                    <a:lnTo>
                      <a:pt x="0" y="36"/>
                    </a:lnTo>
                    <a:lnTo>
                      <a:pt x="16" y="39"/>
                    </a:lnTo>
                    <a:lnTo>
                      <a:pt x="29" y="40"/>
                    </a:lnTo>
                    <a:lnTo>
                      <a:pt x="41" y="40"/>
                    </a:lnTo>
                    <a:lnTo>
                      <a:pt x="52" y="38"/>
                    </a:lnTo>
                    <a:lnTo>
                      <a:pt x="62" y="36"/>
                    </a:lnTo>
                    <a:lnTo>
                      <a:pt x="72" y="33"/>
                    </a:lnTo>
                    <a:lnTo>
                      <a:pt x="79" y="29"/>
                    </a:lnTo>
                    <a:lnTo>
                      <a:pt x="87" y="25"/>
                    </a:lnTo>
                    <a:lnTo>
                      <a:pt x="102" y="16"/>
                    </a:lnTo>
                    <a:lnTo>
                      <a:pt x="119" y="8"/>
                    </a:lnTo>
                    <a:lnTo>
                      <a:pt x="128" y="5"/>
                    </a:lnTo>
                    <a:lnTo>
                      <a:pt x="138" y="2"/>
                    </a:lnTo>
                    <a:lnTo>
                      <a:pt x="149" y="1"/>
                    </a:lnTo>
                    <a:lnTo>
                      <a:pt x="159" y="0"/>
                    </a:lnTo>
                    <a:lnTo>
                      <a:pt x="179" y="11"/>
                    </a:lnTo>
                    <a:lnTo>
                      <a:pt x="200" y="23"/>
                    </a:lnTo>
                    <a:lnTo>
                      <a:pt x="222" y="34"/>
                    </a:lnTo>
                    <a:lnTo>
                      <a:pt x="244" y="45"/>
                    </a:lnTo>
                    <a:lnTo>
                      <a:pt x="278" y="61"/>
                    </a:lnTo>
                    <a:lnTo>
                      <a:pt x="292" y="67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43" y="83"/>
                    </a:lnTo>
                    <a:lnTo>
                      <a:pt x="354" y="86"/>
                    </a:lnTo>
                    <a:lnTo>
                      <a:pt x="365" y="89"/>
                    </a:lnTo>
                    <a:lnTo>
                      <a:pt x="379" y="9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0" name="Freeform 454">
                <a:extLst>
                  <a:ext uri="{FF2B5EF4-FFF2-40B4-BE49-F238E27FC236}">
                    <a16:creationId xmlns:a16="http://schemas.microsoft.com/office/drawing/2014/main" id="{64D4C73C-CB3B-B9FE-5135-A2EFD8D0B645}"/>
                  </a:ext>
                </a:extLst>
              </p:cNvPr>
              <p:cNvSpPr>
                <a:spLocks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2974231" y="2319933"/>
                <a:ext cx="30162" cy="60325"/>
              </a:xfrm>
              <a:custGeom>
                <a:avLst/>
                <a:gdLst>
                  <a:gd name="T0" fmla="*/ 0 w 61"/>
                  <a:gd name="T1" fmla="*/ 0 h 67"/>
                  <a:gd name="T2" fmla="*/ 0 w 61"/>
                  <a:gd name="T3" fmla="*/ 8103 h 67"/>
                  <a:gd name="T4" fmla="*/ 0 w 61"/>
                  <a:gd name="T5" fmla="*/ 16207 h 67"/>
                  <a:gd name="T6" fmla="*/ 494 w 61"/>
                  <a:gd name="T7" fmla="*/ 21609 h 67"/>
                  <a:gd name="T8" fmla="*/ 989 w 61"/>
                  <a:gd name="T9" fmla="*/ 27011 h 67"/>
                  <a:gd name="T10" fmla="*/ 1483 w 61"/>
                  <a:gd name="T11" fmla="*/ 32413 h 67"/>
                  <a:gd name="T12" fmla="*/ 2967 w 61"/>
                  <a:gd name="T13" fmla="*/ 37816 h 67"/>
                  <a:gd name="T14" fmla="*/ 5934 w 61"/>
                  <a:gd name="T15" fmla="*/ 49521 h 67"/>
                  <a:gd name="T16" fmla="*/ 10384 w 61"/>
                  <a:gd name="T17" fmla="*/ 60325 h 67"/>
                  <a:gd name="T18" fmla="*/ 13845 w 61"/>
                  <a:gd name="T19" fmla="*/ 58524 h 67"/>
                  <a:gd name="T20" fmla="*/ 17306 w 61"/>
                  <a:gd name="T21" fmla="*/ 54923 h 67"/>
                  <a:gd name="T22" fmla="*/ 20767 w 61"/>
                  <a:gd name="T23" fmla="*/ 52222 h 67"/>
                  <a:gd name="T24" fmla="*/ 23734 w 61"/>
                  <a:gd name="T25" fmla="*/ 47720 h 67"/>
                  <a:gd name="T26" fmla="*/ 26206 w 61"/>
                  <a:gd name="T27" fmla="*/ 42318 h 67"/>
                  <a:gd name="T28" fmla="*/ 28184 w 61"/>
                  <a:gd name="T29" fmla="*/ 36015 h 67"/>
                  <a:gd name="T30" fmla="*/ 29173 w 61"/>
                  <a:gd name="T31" fmla="*/ 28812 h 67"/>
                  <a:gd name="T32" fmla="*/ 30162 w 61"/>
                  <a:gd name="T33" fmla="*/ 21609 h 67"/>
                  <a:gd name="T34" fmla="*/ 26206 w 61"/>
                  <a:gd name="T35" fmla="*/ 12605 h 67"/>
                  <a:gd name="T36" fmla="*/ 20273 w 61"/>
                  <a:gd name="T37" fmla="*/ 0 h 67"/>
                  <a:gd name="T38" fmla="*/ 13845 w 61"/>
                  <a:gd name="T39" fmla="*/ 2701 h 67"/>
                  <a:gd name="T40" fmla="*/ 8900 w 61"/>
                  <a:gd name="T41" fmla="*/ 3601 h 67"/>
                  <a:gd name="T42" fmla="*/ 6428 w 61"/>
                  <a:gd name="T43" fmla="*/ 3601 h 67"/>
                  <a:gd name="T44" fmla="*/ 4945 w 61"/>
                  <a:gd name="T45" fmla="*/ 2701 h 67"/>
                  <a:gd name="T46" fmla="*/ 2967 w 61"/>
                  <a:gd name="T47" fmla="*/ 1801 h 67"/>
                  <a:gd name="T48" fmla="*/ 0 w 61"/>
                  <a:gd name="T49" fmla="*/ 0 h 6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1" h="67">
                    <a:moveTo>
                      <a:pt x="0" y="0"/>
                    </a:moveTo>
                    <a:lnTo>
                      <a:pt x="0" y="9"/>
                    </a:lnTo>
                    <a:lnTo>
                      <a:pt x="0" y="18"/>
                    </a:lnTo>
                    <a:lnTo>
                      <a:pt x="1" y="24"/>
                    </a:lnTo>
                    <a:lnTo>
                      <a:pt x="2" y="30"/>
                    </a:lnTo>
                    <a:lnTo>
                      <a:pt x="3" y="36"/>
                    </a:lnTo>
                    <a:lnTo>
                      <a:pt x="6" y="42"/>
                    </a:lnTo>
                    <a:lnTo>
                      <a:pt x="12" y="55"/>
                    </a:lnTo>
                    <a:lnTo>
                      <a:pt x="21" y="67"/>
                    </a:lnTo>
                    <a:lnTo>
                      <a:pt x="28" y="65"/>
                    </a:lnTo>
                    <a:lnTo>
                      <a:pt x="35" y="61"/>
                    </a:lnTo>
                    <a:lnTo>
                      <a:pt x="42" y="58"/>
                    </a:lnTo>
                    <a:lnTo>
                      <a:pt x="48" y="53"/>
                    </a:lnTo>
                    <a:lnTo>
                      <a:pt x="53" y="47"/>
                    </a:lnTo>
                    <a:lnTo>
                      <a:pt x="57" y="40"/>
                    </a:lnTo>
                    <a:lnTo>
                      <a:pt x="59" y="32"/>
                    </a:lnTo>
                    <a:lnTo>
                      <a:pt x="61" y="24"/>
                    </a:lnTo>
                    <a:lnTo>
                      <a:pt x="53" y="14"/>
                    </a:lnTo>
                    <a:lnTo>
                      <a:pt x="41" y="0"/>
                    </a:lnTo>
                    <a:lnTo>
                      <a:pt x="28" y="3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10" y="3"/>
                    </a:lnTo>
                    <a:lnTo>
                      <a:pt x="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1" name="Freeform 455">
                <a:extLst>
                  <a:ext uri="{FF2B5EF4-FFF2-40B4-BE49-F238E27FC236}">
                    <a16:creationId xmlns:a16="http://schemas.microsoft.com/office/drawing/2014/main" id="{A3FD1D9E-91AB-5D98-28CB-C51543C7A01E}"/>
                  </a:ext>
                </a:extLst>
              </p:cNvPr>
              <p:cNvSpPr>
                <a:spLocks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2945656" y="2324695"/>
                <a:ext cx="25400" cy="58738"/>
              </a:xfrm>
              <a:custGeom>
                <a:avLst/>
                <a:gdLst>
                  <a:gd name="T0" fmla="*/ 0 w 60"/>
                  <a:gd name="T1" fmla="*/ 6408 h 55"/>
                  <a:gd name="T2" fmla="*/ 0 w 60"/>
                  <a:gd name="T3" fmla="*/ 25631 h 55"/>
                  <a:gd name="T4" fmla="*/ 2117 w 60"/>
                  <a:gd name="T5" fmla="*/ 34175 h 55"/>
                  <a:gd name="T6" fmla="*/ 4233 w 60"/>
                  <a:gd name="T7" fmla="*/ 42719 h 55"/>
                  <a:gd name="T8" fmla="*/ 6773 w 60"/>
                  <a:gd name="T9" fmla="*/ 48058 h 55"/>
                  <a:gd name="T10" fmla="*/ 8890 w 60"/>
                  <a:gd name="T11" fmla="*/ 52330 h 55"/>
                  <a:gd name="T12" fmla="*/ 11430 w 60"/>
                  <a:gd name="T13" fmla="*/ 55534 h 55"/>
                  <a:gd name="T14" fmla="*/ 13970 w 60"/>
                  <a:gd name="T15" fmla="*/ 57670 h 55"/>
                  <a:gd name="T16" fmla="*/ 16933 w 60"/>
                  <a:gd name="T17" fmla="*/ 58738 h 55"/>
                  <a:gd name="T18" fmla="*/ 19473 w 60"/>
                  <a:gd name="T19" fmla="*/ 58738 h 55"/>
                  <a:gd name="T20" fmla="*/ 22437 w 60"/>
                  <a:gd name="T21" fmla="*/ 55534 h 55"/>
                  <a:gd name="T22" fmla="*/ 25400 w 60"/>
                  <a:gd name="T23" fmla="*/ 52330 h 55"/>
                  <a:gd name="T24" fmla="*/ 21167 w 60"/>
                  <a:gd name="T25" fmla="*/ 36311 h 55"/>
                  <a:gd name="T26" fmla="*/ 17780 w 60"/>
                  <a:gd name="T27" fmla="*/ 23495 h 55"/>
                  <a:gd name="T28" fmla="*/ 16510 w 60"/>
                  <a:gd name="T29" fmla="*/ 18155 h 55"/>
                  <a:gd name="T30" fmla="*/ 14817 w 60"/>
                  <a:gd name="T31" fmla="*/ 12816 h 55"/>
                  <a:gd name="T32" fmla="*/ 14393 w 60"/>
                  <a:gd name="T33" fmla="*/ 6408 h 55"/>
                  <a:gd name="T34" fmla="*/ 13970 w 60"/>
                  <a:gd name="T35" fmla="*/ 0 h 55"/>
                  <a:gd name="T36" fmla="*/ 9737 w 60"/>
                  <a:gd name="T37" fmla="*/ 1068 h 55"/>
                  <a:gd name="T38" fmla="*/ 6350 w 60"/>
                  <a:gd name="T39" fmla="*/ 3204 h 55"/>
                  <a:gd name="T40" fmla="*/ 2963 w 60"/>
                  <a:gd name="T41" fmla="*/ 5340 h 55"/>
                  <a:gd name="T42" fmla="*/ 0 w 60"/>
                  <a:gd name="T43" fmla="*/ 6408 h 5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0" h="55">
                    <a:moveTo>
                      <a:pt x="0" y="6"/>
                    </a:moveTo>
                    <a:lnTo>
                      <a:pt x="0" y="24"/>
                    </a:lnTo>
                    <a:lnTo>
                      <a:pt x="5" y="32"/>
                    </a:lnTo>
                    <a:lnTo>
                      <a:pt x="10" y="40"/>
                    </a:lnTo>
                    <a:lnTo>
                      <a:pt x="16" y="45"/>
                    </a:lnTo>
                    <a:lnTo>
                      <a:pt x="21" y="49"/>
                    </a:lnTo>
                    <a:lnTo>
                      <a:pt x="27" y="52"/>
                    </a:lnTo>
                    <a:lnTo>
                      <a:pt x="33" y="54"/>
                    </a:lnTo>
                    <a:lnTo>
                      <a:pt x="40" y="55"/>
                    </a:lnTo>
                    <a:lnTo>
                      <a:pt x="46" y="55"/>
                    </a:lnTo>
                    <a:lnTo>
                      <a:pt x="53" y="52"/>
                    </a:lnTo>
                    <a:lnTo>
                      <a:pt x="60" y="49"/>
                    </a:lnTo>
                    <a:lnTo>
                      <a:pt x="50" y="34"/>
                    </a:lnTo>
                    <a:lnTo>
                      <a:pt x="42" y="22"/>
                    </a:lnTo>
                    <a:lnTo>
                      <a:pt x="39" y="17"/>
                    </a:lnTo>
                    <a:lnTo>
                      <a:pt x="35" y="12"/>
                    </a:lnTo>
                    <a:lnTo>
                      <a:pt x="34" y="6"/>
                    </a:lnTo>
                    <a:lnTo>
                      <a:pt x="33" y="0"/>
                    </a:lnTo>
                    <a:lnTo>
                      <a:pt x="23" y="1"/>
                    </a:lnTo>
                    <a:lnTo>
                      <a:pt x="15" y="3"/>
                    </a:lnTo>
                    <a:lnTo>
                      <a:pt x="7" y="5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2" name="Freeform 456">
                <a:extLst>
                  <a:ext uri="{FF2B5EF4-FFF2-40B4-BE49-F238E27FC236}">
                    <a16:creationId xmlns:a16="http://schemas.microsoft.com/office/drawing/2014/main" id="{2F8928C8-3378-E13C-666E-1B09FB24B1AB}"/>
                  </a:ext>
                </a:extLst>
              </p:cNvPr>
              <p:cNvSpPr>
                <a:spLocks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2915493" y="2270720"/>
                <a:ext cx="52388" cy="77788"/>
              </a:xfrm>
              <a:custGeom>
                <a:avLst/>
                <a:gdLst>
                  <a:gd name="T0" fmla="*/ 32306 w 120"/>
                  <a:gd name="T1" fmla="*/ 67802 h 148"/>
                  <a:gd name="T2" fmla="*/ 30560 w 120"/>
                  <a:gd name="T3" fmla="*/ 68853 h 148"/>
                  <a:gd name="T4" fmla="*/ 29250 w 120"/>
                  <a:gd name="T5" fmla="*/ 69378 h 148"/>
                  <a:gd name="T6" fmla="*/ 27940 w 120"/>
                  <a:gd name="T7" fmla="*/ 69904 h 148"/>
                  <a:gd name="T8" fmla="*/ 26194 w 120"/>
                  <a:gd name="T9" fmla="*/ 69904 h 148"/>
                  <a:gd name="T10" fmla="*/ 24448 w 120"/>
                  <a:gd name="T11" fmla="*/ 69904 h 148"/>
                  <a:gd name="T12" fmla="*/ 23138 w 120"/>
                  <a:gd name="T13" fmla="*/ 69378 h 148"/>
                  <a:gd name="T14" fmla="*/ 21828 w 120"/>
                  <a:gd name="T15" fmla="*/ 68853 h 148"/>
                  <a:gd name="T16" fmla="*/ 20519 w 120"/>
                  <a:gd name="T17" fmla="*/ 67802 h 148"/>
                  <a:gd name="T18" fmla="*/ 17899 w 120"/>
                  <a:gd name="T19" fmla="*/ 67276 h 148"/>
                  <a:gd name="T20" fmla="*/ 14843 w 120"/>
                  <a:gd name="T21" fmla="*/ 65699 h 148"/>
                  <a:gd name="T22" fmla="*/ 11351 w 120"/>
                  <a:gd name="T23" fmla="*/ 63071 h 148"/>
                  <a:gd name="T24" fmla="*/ 8295 w 120"/>
                  <a:gd name="T25" fmla="*/ 60443 h 148"/>
                  <a:gd name="T26" fmla="*/ 4802 w 120"/>
                  <a:gd name="T27" fmla="*/ 56764 h 148"/>
                  <a:gd name="T28" fmla="*/ 2619 w 120"/>
                  <a:gd name="T29" fmla="*/ 53085 h 148"/>
                  <a:gd name="T30" fmla="*/ 1310 w 120"/>
                  <a:gd name="T31" fmla="*/ 50983 h 148"/>
                  <a:gd name="T32" fmla="*/ 873 w 120"/>
                  <a:gd name="T33" fmla="*/ 49406 h 148"/>
                  <a:gd name="T34" fmla="*/ 437 w 120"/>
                  <a:gd name="T35" fmla="*/ 47304 h 148"/>
                  <a:gd name="T36" fmla="*/ 0 w 120"/>
                  <a:gd name="T37" fmla="*/ 45727 h 148"/>
                  <a:gd name="T38" fmla="*/ 873 w 120"/>
                  <a:gd name="T39" fmla="*/ 38368 h 148"/>
                  <a:gd name="T40" fmla="*/ 3493 w 120"/>
                  <a:gd name="T41" fmla="*/ 28908 h 148"/>
                  <a:gd name="T42" fmla="*/ 6112 w 120"/>
                  <a:gd name="T43" fmla="*/ 18396 h 148"/>
                  <a:gd name="T44" fmla="*/ 8731 w 120"/>
                  <a:gd name="T45" fmla="*/ 9461 h 148"/>
                  <a:gd name="T46" fmla="*/ 13970 w 120"/>
                  <a:gd name="T47" fmla="*/ 8935 h 148"/>
                  <a:gd name="T48" fmla="*/ 18336 w 120"/>
                  <a:gd name="T49" fmla="*/ 8410 h 148"/>
                  <a:gd name="T50" fmla="*/ 22265 w 120"/>
                  <a:gd name="T51" fmla="*/ 7358 h 148"/>
                  <a:gd name="T52" fmla="*/ 25321 w 120"/>
                  <a:gd name="T53" fmla="*/ 5782 h 148"/>
                  <a:gd name="T54" fmla="*/ 30560 w 120"/>
                  <a:gd name="T55" fmla="*/ 2628 h 148"/>
                  <a:gd name="T56" fmla="*/ 34925 w 120"/>
                  <a:gd name="T57" fmla="*/ 0 h 148"/>
                  <a:gd name="T58" fmla="*/ 37108 w 120"/>
                  <a:gd name="T59" fmla="*/ 1051 h 148"/>
                  <a:gd name="T60" fmla="*/ 40601 w 120"/>
                  <a:gd name="T61" fmla="*/ 3679 h 148"/>
                  <a:gd name="T62" fmla="*/ 42784 w 120"/>
                  <a:gd name="T63" fmla="*/ 5256 h 148"/>
                  <a:gd name="T64" fmla="*/ 44530 w 120"/>
                  <a:gd name="T65" fmla="*/ 6833 h 148"/>
                  <a:gd name="T66" fmla="*/ 46276 w 120"/>
                  <a:gd name="T67" fmla="*/ 8410 h 148"/>
                  <a:gd name="T68" fmla="*/ 46713 w 120"/>
                  <a:gd name="T69" fmla="*/ 9461 h 148"/>
                  <a:gd name="T70" fmla="*/ 43657 w 120"/>
                  <a:gd name="T71" fmla="*/ 14717 h 148"/>
                  <a:gd name="T72" fmla="*/ 40601 w 120"/>
                  <a:gd name="T73" fmla="*/ 19447 h 148"/>
                  <a:gd name="T74" fmla="*/ 41474 w 120"/>
                  <a:gd name="T75" fmla="*/ 22075 h 148"/>
                  <a:gd name="T76" fmla="*/ 42784 w 120"/>
                  <a:gd name="T77" fmla="*/ 25754 h 148"/>
                  <a:gd name="T78" fmla="*/ 44530 w 120"/>
                  <a:gd name="T79" fmla="*/ 29433 h 148"/>
                  <a:gd name="T80" fmla="*/ 46713 w 120"/>
                  <a:gd name="T81" fmla="*/ 33112 h 148"/>
                  <a:gd name="T82" fmla="*/ 50205 w 120"/>
                  <a:gd name="T83" fmla="*/ 39420 h 148"/>
                  <a:gd name="T84" fmla="*/ 52388 w 120"/>
                  <a:gd name="T85" fmla="*/ 41522 h 148"/>
                  <a:gd name="T86" fmla="*/ 49332 w 120"/>
                  <a:gd name="T87" fmla="*/ 42573 h 148"/>
                  <a:gd name="T88" fmla="*/ 46713 w 120"/>
                  <a:gd name="T89" fmla="*/ 44150 h 148"/>
                  <a:gd name="T90" fmla="*/ 43657 w 120"/>
                  <a:gd name="T91" fmla="*/ 45727 h 148"/>
                  <a:gd name="T92" fmla="*/ 41910 w 120"/>
                  <a:gd name="T93" fmla="*/ 47829 h 148"/>
                  <a:gd name="T94" fmla="*/ 39291 w 120"/>
                  <a:gd name="T95" fmla="*/ 49931 h 148"/>
                  <a:gd name="T96" fmla="*/ 37981 w 120"/>
                  <a:gd name="T97" fmla="*/ 52034 h 148"/>
                  <a:gd name="T98" fmla="*/ 35798 w 120"/>
                  <a:gd name="T99" fmla="*/ 54662 h 148"/>
                  <a:gd name="T100" fmla="*/ 34925 w 120"/>
                  <a:gd name="T101" fmla="*/ 57290 h 148"/>
                  <a:gd name="T102" fmla="*/ 34052 w 120"/>
                  <a:gd name="T103" fmla="*/ 59918 h 148"/>
                  <a:gd name="T104" fmla="*/ 33616 w 120"/>
                  <a:gd name="T105" fmla="*/ 63071 h 148"/>
                  <a:gd name="T106" fmla="*/ 33179 w 120"/>
                  <a:gd name="T107" fmla="*/ 65699 h 148"/>
                  <a:gd name="T108" fmla="*/ 32743 w 120"/>
                  <a:gd name="T109" fmla="*/ 68327 h 148"/>
                  <a:gd name="T110" fmla="*/ 33179 w 120"/>
                  <a:gd name="T111" fmla="*/ 70955 h 148"/>
                  <a:gd name="T112" fmla="*/ 33616 w 120"/>
                  <a:gd name="T113" fmla="*/ 73583 h 148"/>
                  <a:gd name="T114" fmla="*/ 34052 w 120"/>
                  <a:gd name="T115" fmla="*/ 75686 h 148"/>
                  <a:gd name="T116" fmla="*/ 34925 w 120"/>
                  <a:gd name="T117" fmla="*/ 77788 h 148"/>
                  <a:gd name="T118" fmla="*/ 32306 w 120"/>
                  <a:gd name="T119" fmla="*/ 67802 h 14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120" h="148">
                    <a:moveTo>
                      <a:pt x="74" y="129"/>
                    </a:moveTo>
                    <a:lnTo>
                      <a:pt x="70" y="131"/>
                    </a:lnTo>
                    <a:lnTo>
                      <a:pt x="67" y="132"/>
                    </a:lnTo>
                    <a:lnTo>
                      <a:pt x="64" y="133"/>
                    </a:lnTo>
                    <a:lnTo>
                      <a:pt x="60" y="133"/>
                    </a:lnTo>
                    <a:lnTo>
                      <a:pt x="56" y="133"/>
                    </a:lnTo>
                    <a:lnTo>
                      <a:pt x="53" y="132"/>
                    </a:lnTo>
                    <a:lnTo>
                      <a:pt x="50" y="131"/>
                    </a:lnTo>
                    <a:lnTo>
                      <a:pt x="47" y="129"/>
                    </a:lnTo>
                    <a:lnTo>
                      <a:pt x="41" y="128"/>
                    </a:lnTo>
                    <a:lnTo>
                      <a:pt x="34" y="125"/>
                    </a:lnTo>
                    <a:lnTo>
                      <a:pt x="26" y="120"/>
                    </a:lnTo>
                    <a:lnTo>
                      <a:pt x="19" y="115"/>
                    </a:lnTo>
                    <a:lnTo>
                      <a:pt x="11" y="108"/>
                    </a:lnTo>
                    <a:lnTo>
                      <a:pt x="6" y="101"/>
                    </a:lnTo>
                    <a:lnTo>
                      <a:pt x="3" y="97"/>
                    </a:lnTo>
                    <a:lnTo>
                      <a:pt x="2" y="94"/>
                    </a:lnTo>
                    <a:lnTo>
                      <a:pt x="1" y="90"/>
                    </a:lnTo>
                    <a:lnTo>
                      <a:pt x="0" y="87"/>
                    </a:lnTo>
                    <a:lnTo>
                      <a:pt x="2" y="73"/>
                    </a:lnTo>
                    <a:lnTo>
                      <a:pt x="8" y="55"/>
                    </a:lnTo>
                    <a:lnTo>
                      <a:pt x="14" y="35"/>
                    </a:lnTo>
                    <a:lnTo>
                      <a:pt x="20" y="18"/>
                    </a:lnTo>
                    <a:lnTo>
                      <a:pt x="32" y="17"/>
                    </a:lnTo>
                    <a:lnTo>
                      <a:pt x="42" y="16"/>
                    </a:lnTo>
                    <a:lnTo>
                      <a:pt x="51" y="14"/>
                    </a:lnTo>
                    <a:lnTo>
                      <a:pt x="58" y="11"/>
                    </a:lnTo>
                    <a:lnTo>
                      <a:pt x="70" y="5"/>
                    </a:lnTo>
                    <a:lnTo>
                      <a:pt x="80" y="0"/>
                    </a:lnTo>
                    <a:lnTo>
                      <a:pt x="85" y="2"/>
                    </a:lnTo>
                    <a:lnTo>
                      <a:pt x="93" y="7"/>
                    </a:lnTo>
                    <a:lnTo>
                      <a:pt x="98" y="10"/>
                    </a:lnTo>
                    <a:lnTo>
                      <a:pt x="102" y="13"/>
                    </a:lnTo>
                    <a:lnTo>
                      <a:pt x="106" y="16"/>
                    </a:lnTo>
                    <a:lnTo>
                      <a:pt x="107" y="18"/>
                    </a:lnTo>
                    <a:lnTo>
                      <a:pt x="100" y="28"/>
                    </a:lnTo>
                    <a:lnTo>
                      <a:pt x="93" y="37"/>
                    </a:lnTo>
                    <a:lnTo>
                      <a:pt x="95" y="42"/>
                    </a:lnTo>
                    <a:lnTo>
                      <a:pt x="98" y="49"/>
                    </a:lnTo>
                    <a:lnTo>
                      <a:pt x="102" y="56"/>
                    </a:lnTo>
                    <a:lnTo>
                      <a:pt x="107" y="63"/>
                    </a:lnTo>
                    <a:lnTo>
                      <a:pt x="115" y="75"/>
                    </a:lnTo>
                    <a:lnTo>
                      <a:pt x="120" y="79"/>
                    </a:lnTo>
                    <a:lnTo>
                      <a:pt x="113" y="81"/>
                    </a:lnTo>
                    <a:lnTo>
                      <a:pt x="107" y="84"/>
                    </a:lnTo>
                    <a:lnTo>
                      <a:pt x="100" y="87"/>
                    </a:lnTo>
                    <a:lnTo>
                      <a:pt x="96" y="91"/>
                    </a:lnTo>
                    <a:lnTo>
                      <a:pt x="90" y="95"/>
                    </a:lnTo>
                    <a:lnTo>
                      <a:pt x="87" y="99"/>
                    </a:lnTo>
                    <a:lnTo>
                      <a:pt x="82" y="104"/>
                    </a:lnTo>
                    <a:lnTo>
                      <a:pt x="80" y="109"/>
                    </a:lnTo>
                    <a:lnTo>
                      <a:pt x="78" y="114"/>
                    </a:lnTo>
                    <a:lnTo>
                      <a:pt x="77" y="120"/>
                    </a:lnTo>
                    <a:lnTo>
                      <a:pt x="76" y="125"/>
                    </a:lnTo>
                    <a:lnTo>
                      <a:pt x="75" y="130"/>
                    </a:lnTo>
                    <a:lnTo>
                      <a:pt x="76" y="135"/>
                    </a:lnTo>
                    <a:lnTo>
                      <a:pt x="77" y="140"/>
                    </a:lnTo>
                    <a:lnTo>
                      <a:pt x="78" y="144"/>
                    </a:lnTo>
                    <a:lnTo>
                      <a:pt x="80" y="148"/>
                    </a:lnTo>
                    <a:lnTo>
                      <a:pt x="74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3" name="Freeform 458">
                <a:extLst>
                  <a:ext uri="{FF2B5EF4-FFF2-40B4-BE49-F238E27FC236}">
                    <a16:creationId xmlns:a16="http://schemas.microsoft.com/office/drawing/2014/main" id="{7652837D-5060-FF4F-3DF7-23721A6BC1EB}"/>
                  </a:ext>
                </a:extLst>
              </p:cNvPr>
              <p:cNvSpPr>
                <a:spLocks/>
              </p:cNvSpPr>
              <p:nvPr>
                <p:custDataLst>
                  <p:tags r:id="rId94"/>
                </p:custDataLst>
              </p:nvPr>
            </p:nvSpPr>
            <p:spPr bwMode="auto">
              <a:xfrm>
                <a:off x="2942481" y="2710458"/>
                <a:ext cx="17462" cy="57150"/>
              </a:xfrm>
              <a:custGeom>
                <a:avLst/>
                <a:gdLst>
                  <a:gd name="T0" fmla="*/ 3056 w 40"/>
                  <a:gd name="T1" fmla="*/ 19050 h 93"/>
                  <a:gd name="T2" fmla="*/ 4366 w 40"/>
                  <a:gd name="T3" fmla="*/ 18435 h 93"/>
                  <a:gd name="T4" fmla="*/ 6112 w 40"/>
                  <a:gd name="T5" fmla="*/ 15977 h 93"/>
                  <a:gd name="T6" fmla="*/ 8731 w 40"/>
                  <a:gd name="T7" fmla="*/ 12290 h 93"/>
                  <a:gd name="T8" fmla="*/ 10914 w 40"/>
                  <a:gd name="T9" fmla="*/ 9218 h 93"/>
                  <a:gd name="T10" fmla="*/ 15279 w 40"/>
                  <a:gd name="T11" fmla="*/ 2458 h 93"/>
                  <a:gd name="T12" fmla="*/ 17462 w 40"/>
                  <a:gd name="T13" fmla="*/ 0 h 93"/>
                  <a:gd name="T14" fmla="*/ 16152 w 40"/>
                  <a:gd name="T15" fmla="*/ 15977 h 93"/>
                  <a:gd name="T16" fmla="*/ 15279 w 40"/>
                  <a:gd name="T17" fmla="*/ 32569 h 93"/>
                  <a:gd name="T18" fmla="*/ 14843 w 40"/>
                  <a:gd name="T19" fmla="*/ 39944 h 93"/>
                  <a:gd name="T20" fmla="*/ 14843 w 40"/>
                  <a:gd name="T21" fmla="*/ 47318 h 93"/>
                  <a:gd name="T22" fmla="*/ 15279 w 40"/>
                  <a:gd name="T23" fmla="*/ 50390 h 93"/>
                  <a:gd name="T24" fmla="*/ 15716 w 40"/>
                  <a:gd name="T25" fmla="*/ 52848 h 93"/>
                  <a:gd name="T26" fmla="*/ 16152 w 40"/>
                  <a:gd name="T27" fmla="*/ 55306 h 93"/>
                  <a:gd name="T28" fmla="*/ 17462 w 40"/>
                  <a:gd name="T29" fmla="*/ 57150 h 93"/>
                  <a:gd name="T30" fmla="*/ 11350 w 40"/>
                  <a:gd name="T31" fmla="*/ 57150 h 93"/>
                  <a:gd name="T32" fmla="*/ 5675 w 40"/>
                  <a:gd name="T33" fmla="*/ 57150 h 93"/>
                  <a:gd name="T34" fmla="*/ 4802 w 40"/>
                  <a:gd name="T35" fmla="*/ 56535 h 93"/>
                  <a:gd name="T36" fmla="*/ 3492 w 40"/>
                  <a:gd name="T37" fmla="*/ 55921 h 93"/>
                  <a:gd name="T38" fmla="*/ 2619 w 40"/>
                  <a:gd name="T39" fmla="*/ 54077 h 93"/>
                  <a:gd name="T40" fmla="*/ 1746 w 40"/>
                  <a:gd name="T41" fmla="*/ 52848 h 93"/>
                  <a:gd name="T42" fmla="*/ 437 w 40"/>
                  <a:gd name="T43" fmla="*/ 49161 h 93"/>
                  <a:gd name="T44" fmla="*/ 0 w 40"/>
                  <a:gd name="T45" fmla="*/ 44860 h 93"/>
                  <a:gd name="T46" fmla="*/ 437 w 40"/>
                  <a:gd name="T47" fmla="*/ 39329 h 93"/>
                  <a:gd name="T48" fmla="*/ 1310 w 40"/>
                  <a:gd name="T49" fmla="*/ 30726 h 93"/>
                  <a:gd name="T50" fmla="*/ 2619 w 40"/>
                  <a:gd name="T51" fmla="*/ 22737 h 93"/>
                  <a:gd name="T52" fmla="*/ 3056 w 40"/>
                  <a:gd name="T53" fmla="*/ 19050 h 9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0" h="93">
                    <a:moveTo>
                      <a:pt x="7" y="31"/>
                    </a:moveTo>
                    <a:lnTo>
                      <a:pt x="10" y="30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5" y="15"/>
                    </a:lnTo>
                    <a:lnTo>
                      <a:pt x="35" y="4"/>
                    </a:lnTo>
                    <a:lnTo>
                      <a:pt x="40" y="0"/>
                    </a:lnTo>
                    <a:lnTo>
                      <a:pt x="37" y="26"/>
                    </a:lnTo>
                    <a:lnTo>
                      <a:pt x="35" y="53"/>
                    </a:lnTo>
                    <a:lnTo>
                      <a:pt x="34" y="65"/>
                    </a:lnTo>
                    <a:lnTo>
                      <a:pt x="34" y="77"/>
                    </a:lnTo>
                    <a:lnTo>
                      <a:pt x="35" y="82"/>
                    </a:lnTo>
                    <a:lnTo>
                      <a:pt x="36" y="86"/>
                    </a:lnTo>
                    <a:lnTo>
                      <a:pt x="37" y="90"/>
                    </a:lnTo>
                    <a:lnTo>
                      <a:pt x="40" y="93"/>
                    </a:lnTo>
                    <a:lnTo>
                      <a:pt x="26" y="93"/>
                    </a:lnTo>
                    <a:lnTo>
                      <a:pt x="13" y="93"/>
                    </a:lnTo>
                    <a:lnTo>
                      <a:pt x="11" y="92"/>
                    </a:lnTo>
                    <a:lnTo>
                      <a:pt x="8" y="91"/>
                    </a:lnTo>
                    <a:lnTo>
                      <a:pt x="6" y="88"/>
                    </a:lnTo>
                    <a:lnTo>
                      <a:pt x="4" y="86"/>
                    </a:lnTo>
                    <a:lnTo>
                      <a:pt x="1" y="80"/>
                    </a:lnTo>
                    <a:lnTo>
                      <a:pt x="0" y="73"/>
                    </a:lnTo>
                    <a:lnTo>
                      <a:pt x="1" y="64"/>
                    </a:lnTo>
                    <a:lnTo>
                      <a:pt x="3" y="50"/>
                    </a:lnTo>
                    <a:lnTo>
                      <a:pt x="6" y="37"/>
                    </a:lnTo>
                    <a:lnTo>
                      <a:pt x="7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4" name="Freeform 459">
                <a:extLst>
                  <a:ext uri="{FF2B5EF4-FFF2-40B4-BE49-F238E27FC236}">
                    <a16:creationId xmlns:a16="http://schemas.microsoft.com/office/drawing/2014/main" id="{2AC500CA-619E-23FB-665B-BECFA39C2C4D}"/>
                  </a:ext>
                </a:extLst>
              </p:cNvPr>
              <p:cNvSpPr>
                <a:spLocks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2582118" y="2461220"/>
                <a:ext cx="295275" cy="273050"/>
              </a:xfrm>
              <a:custGeom>
                <a:avLst/>
                <a:gdLst>
                  <a:gd name="T0" fmla="*/ 66259 w 664"/>
                  <a:gd name="T1" fmla="*/ 234570 h 518"/>
                  <a:gd name="T2" fmla="*/ 67148 w 664"/>
                  <a:gd name="T3" fmla="*/ 227190 h 518"/>
                  <a:gd name="T4" fmla="*/ 64925 w 664"/>
                  <a:gd name="T5" fmla="*/ 210849 h 518"/>
                  <a:gd name="T6" fmla="*/ 67148 w 664"/>
                  <a:gd name="T7" fmla="*/ 186075 h 518"/>
                  <a:gd name="T8" fmla="*/ 64925 w 664"/>
                  <a:gd name="T9" fmla="*/ 157083 h 518"/>
                  <a:gd name="T10" fmla="*/ 59589 w 664"/>
                  <a:gd name="T11" fmla="*/ 132308 h 518"/>
                  <a:gd name="T12" fmla="*/ 48471 w 664"/>
                  <a:gd name="T13" fmla="*/ 127037 h 518"/>
                  <a:gd name="T14" fmla="*/ 8894 w 664"/>
                  <a:gd name="T15" fmla="*/ 101208 h 518"/>
                  <a:gd name="T16" fmla="*/ 10673 w 664"/>
                  <a:gd name="T17" fmla="*/ 90138 h 518"/>
                  <a:gd name="T18" fmla="*/ 16009 w 664"/>
                  <a:gd name="T19" fmla="*/ 83813 h 518"/>
                  <a:gd name="T20" fmla="*/ 21345 w 664"/>
                  <a:gd name="T21" fmla="*/ 78014 h 518"/>
                  <a:gd name="T22" fmla="*/ 44469 w 664"/>
                  <a:gd name="T23" fmla="*/ 81704 h 518"/>
                  <a:gd name="T24" fmla="*/ 55586 w 664"/>
                  <a:gd name="T25" fmla="*/ 80123 h 518"/>
                  <a:gd name="T26" fmla="*/ 65370 w 664"/>
                  <a:gd name="T27" fmla="*/ 82758 h 518"/>
                  <a:gd name="T28" fmla="*/ 73374 w 664"/>
                  <a:gd name="T29" fmla="*/ 49550 h 518"/>
                  <a:gd name="T30" fmla="*/ 82268 w 664"/>
                  <a:gd name="T31" fmla="*/ 57456 h 518"/>
                  <a:gd name="T32" fmla="*/ 92051 w 664"/>
                  <a:gd name="T33" fmla="*/ 57984 h 518"/>
                  <a:gd name="T34" fmla="*/ 104947 w 664"/>
                  <a:gd name="T35" fmla="*/ 52185 h 518"/>
                  <a:gd name="T36" fmla="*/ 117398 w 664"/>
                  <a:gd name="T37" fmla="*/ 42170 h 518"/>
                  <a:gd name="T38" fmla="*/ 128516 w 664"/>
                  <a:gd name="T39" fmla="*/ 30046 h 518"/>
                  <a:gd name="T40" fmla="*/ 136965 w 664"/>
                  <a:gd name="T41" fmla="*/ 16868 h 518"/>
                  <a:gd name="T42" fmla="*/ 141412 w 664"/>
                  <a:gd name="T43" fmla="*/ 6325 h 518"/>
                  <a:gd name="T44" fmla="*/ 164536 w 664"/>
                  <a:gd name="T45" fmla="*/ 2108 h 518"/>
                  <a:gd name="T46" fmla="*/ 179655 w 664"/>
                  <a:gd name="T47" fmla="*/ 16868 h 518"/>
                  <a:gd name="T48" fmla="*/ 203224 w 664"/>
                  <a:gd name="T49" fmla="*/ 32155 h 518"/>
                  <a:gd name="T50" fmla="*/ 227237 w 664"/>
                  <a:gd name="T51" fmla="*/ 47441 h 518"/>
                  <a:gd name="T52" fmla="*/ 245470 w 664"/>
                  <a:gd name="T53" fmla="*/ 56402 h 518"/>
                  <a:gd name="T54" fmla="*/ 257032 w 664"/>
                  <a:gd name="T55" fmla="*/ 61146 h 518"/>
                  <a:gd name="T56" fmla="*/ 277043 w 664"/>
                  <a:gd name="T57" fmla="*/ 63782 h 518"/>
                  <a:gd name="T58" fmla="*/ 292607 w 664"/>
                  <a:gd name="T59" fmla="*/ 71689 h 518"/>
                  <a:gd name="T60" fmla="*/ 286826 w 664"/>
                  <a:gd name="T61" fmla="*/ 87503 h 518"/>
                  <a:gd name="T62" fmla="*/ 275709 w 664"/>
                  <a:gd name="T63" fmla="*/ 124401 h 518"/>
                  <a:gd name="T64" fmla="*/ 265925 w 664"/>
                  <a:gd name="T65" fmla="*/ 143378 h 518"/>
                  <a:gd name="T66" fmla="*/ 260144 w 664"/>
                  <a:gd name="T67" fmla="*/ 150757 h 518"/>
                  <a:gd name="T68" fmla="*/ 266370 w 664"/>
                  <a:gd name="T69" fmla="*/ 157083 h 518"/>
                  <a:gd name="T70" fmla="*/ 274819 w 664"/>
                  <a:gd name="T71" fmla="*/ 161827 h 518"/>
                  <a:gd name="T72" fmla="*/ 277043 w 664"/>
                  <a:gd name="T73" fmla="*/ 176059 h 518"/>
                  <a:gd name="T74" fmla="*/ 275709 w 664"/>
                  <a:gd name="T75" fmla="*/ 182912 h 518"/>
                  <a:gd name="T76" fmla="*/ 274819 w 664"/>
                  <a:gd name="T77" fmla="*/ 196090 h 518"/>
                  <a:gd name="T78" fmla="*/ 276598 w 664"/>
                  <a:gd name="T79" fmla="*/ 210322 h 518"/>
                  <a:gd name="T80" fmla="*/ 281045 w 664"/>
                  <a:gd name="T81" fmla="*/ 222973 h 518"/>
                  <a:gd name="T82" fmla="*/ 270372 w 664"/>
                  <a:gd name="T83" fmla="*/ 240895 h 518"/>
                  <a:gd name="T84" fmla="*/ 253029 w 664"/>
                  <a:gd name="T85" fmla="*/ 255128 h 518"/>
                  <a:gd name="T86" fmla="*/ 241023 w 664"/>
                  <a:gd name="T87" fmla="*/ 257763 h 518"/>
                  <a:gd name="T88" fmla="*/ 226348 w 664"/>
                  <a:gd name="T89" fmla="*/ 253546 h 518"/>
                  <a:gd name="T90" fmla="*/ 212118 w 664"/>
                  <a:gd name="T91" fmla="*/ 242477 h 518"/>
                  <a:gd name="T92" fmla="*/ 205892 w 664"/>
                  <a:gd name="T93" fmla="*/ 240368 h 518"/>
                  <a:gd name="T94" fmla="*/ 196998 w 664"/>
                  <a:gd name="T95" fmla="*/ 240895 h 518"/>
                  <a:gd name="T96" fmla="*/ 188104 w 664"/>
                  <a:gd name="T97" fmla="*/ 245112 h 518"/>
                  <a:gd name="T98" fmla="*/ 180545 w 664"/>
                  <a:gd name="T99" fmla="*/ 251438 h 518"/>
                  <a:gd name="T100" fmla="*/ 172540 w 664"/>
                  <a:gd name="T101" fmla="*/ 265143 h 518"/>
                  <a:gd name="T102" fmla="*/ 171206 w 664"/>
                  <a:gd name="T103" fmla="*/ 272523 h 518"/>
                  <a:gd name="T104" fmla="*/ 148082 w 664"/>
                  <a:gd name="T105" fmla="*/ 271469 h 518"/>
                  <a:gd name="T106" fmla="*/ 140967 w 664"/>
                  <a:gd name="T107" fmla="*/ 267252 h 518"/>
                  <a:gd name="T108" fmla="*/ 136520 w 664"/>
                  <a:gd name="T109" fmla="*/ 263562 h 518"/>
                  <a:gd name="T110" fmla="*/ 131629 w 664"/>
                  <a:gd name="T111" fmla="*/ 267779 h 518"/>
                  <a:gd name="T112" fmla="*/ 127626 w 664"/>
                  <a:gd name="T113" fmla="*/ 271996 h 518"/>
                  <a:gd name="T114" fmla="*/ 119177 w 664"/>
                  <a:gd name="T115" fmla="*/ 271996 h 518"/>
                  <a:gd name="T116" fmla="*/ 100945 w 664"/>
                  <a:gd name="T117" fmla="*/ 266725 h 518"/>
                  <a:gd name="T118" fmla="*/ 82268 w 664"/>
                  <a:gd name="T119" fmla="*/ 256709 h 518"/>
                  <a:gd name="T120" fmla="*/ 71151 w 664"/>
                  <a:gd name="T121" fmla="*/ 247221 h 518"/>
                  <a:gd name="T122" fmla="*/ 64925 w 664"/>
                  <a:gd name="T123" fmla="*/ 237206 h 51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664" h="518">
                    <a:moveTo>
                      <a:pt x="146" y="450"/>
                    </a:moveTo>
                    <a:lnTo>
                      <a:pt x="148" y="447"/>
                    </a:lnTo>
                    <a:lnTo>
                      <a:pt x="149" y="445"/>
                    </a:lnTo>
                    <a:lnTo>
                      <a:pt x="150" y="441"/>
                    </a:lnTo>
                    <a:lnTo>
                      <a:pt x="151" y="438"/>
                    </a:lnTo>
                    <a:lnTo>
                      <a:pt x="151" y="431"/>
                    </a:lnTo>
                    <a:lnTo>
                      <a:pt x="150" y="424"/>
                    </a:lnTo>
                    <a:lnTo>
                      <a:pt x="147" y="411"/>
                    </a:lnTo>
                    <a:lnTo>
                      <a:pt x="146" y="400"/>
                    </a:lnTo>
                    <a:lnTo>
                      <a:pt x="147" y="378"/>
                    </a:lnTo>
                    <a:lnTo>
                      <a:pt x="149" y="364"/>
                    </a:lnTo>
                    <a:lnTo>
                      <a:pt x="151" y="353"/>
                    </a:lnTo>
                    <a:lnTo>
                      <a:pt x="152" y="339"/>
                    </a:lnTo>
                    <a:lnTo>
                      <a:pt x="150" y="320"/>
                    </a:lnTo>
                    <a:lnTo>
                      <a:pt x="146" y="298"/>
                    </a:lnTo>
                    <a:lnTo>
                      <a:pt x="141" y="273"/>
                    </a:lnTo>
                    <a:lnTo>
                      <a:pt x="139" y="252"/>
                    </a:lnTo>
                    <a:lnTo>
                      <a:pt x="134" y="251"/>
                    </a:lnTo>
                    <a:lnTo>
                      <a:pt x="127" y="249"/>
                    </a:lnTo>
                    <a:lnTo>
                      <a:pt x="119" y="246"/>
                    </a:lnTo>
                    <a:lnTo>
                      <a:pt x="109" y="241"/>
                    </a:lnTo>
                    <a:lnTo>
                      <a:pt x="87" y="231"/>
                    </a:lnTo>
                    <a:lnTo>
                      <a:pt x="64" y="217"/>
                    </a:lnTo>
                    <a:lnTo>
                      <a:pt x="20" y="192"/>
                    </a:lnTo>
                    <a:lnTo>
                      <a:pt x="0" y="178"/>
                    </a:lnTo>
                    <a:lnTo>
                      <a:pt x="19" y="172"/>
                    </a:lnTo>
                    <a:lnTo>
                      <a:pt x="24" y="171"/>
                    </a:lnTo>
                    <a:lnTo>
                      <a:pt x="28" y="168"/>
                    </a:lnTo>
                    <a:lnTo>
                      <a:pt x="31" y="165"/>
                    </a:lnTo>
                    <a:lnTo>
                      <a:pt x="36" y="159"/>
                    </a:lnTo>
                    <a:lnTo>
                      <a:pt x="39" y="155"/>
                    </a:lnTo>
                    <a:lnTo>
                      <a:pt x="44" y="151"/>
                    </a:lnTo>
                    <a:lnTo>
                      <a:pt x="48" y="148"/>
                    </a:lnTo>
                    <a:lnTo>
                      <a:pt x="52" y="147"/>
                    </a:lnTo>
                    <a:lnTo>
                      <a:pt x="92" y="159"/>
                    </a:lnTo>
                    <a:lnTo>
                      <a:pt x="100" y="155"/>
                    </a:lnTo>
                    <a:lnTo>
                      <a:pt x="108" y="153"/>
                    </a:lnTo>
                    <a:lnTo>
                      <a:pt x="116" y="152"/>
                    </a:lnTo>
                    <a:lnTo>
                      <a:pt x="125" y="152"/>
                    </a:lnTo>
                    <a:lnTo>
                      <a:pt x="132" y="153"/>
                    </a:lnTo>
                    <a:lnTo>
                      <a:pt x="140" y="155"/>
                    </a:lnTo>
                    <a:lnTo>
                      <a:pt x="147" y="157"/>
                    </a:lnTo>
                    <a:lnTo>
                      <a:pt x="152" y="159"/>
                    </a:lnTo>
                    <a:lnTo>
                      <a:pt x="152" y="86"/>
                    </a:lnTo>
                    <a:lnTo>
                      <a:pt x="165" y="94"/>
                    </a:lnTo>
                    <a:lnTo>
                      <a:pt x="175" y="102"/>
                    </a:lnTo>
                    <a:lnTo>
                      <a:pt x="181" y="105"/>
                    </a:lnTo>
                    <a:lnTo>
                      <a:pt x="185" y="109"/>
                    </a:lnTo>
                    <a:lnTo>
                      <a:pt x="192" y="110"/>
                    </a:lnTo>
                    <a:lnTo>
                      <a:pt x="198" y="111"/>
                    </a:lnTo>
                    <a:lnTo>
                      <a:pt x="207" y="110"/>
                    </a:lnTo>
                    <a:lnTo>
                      <a:pt x="217" y="107"/>
                    </a:lnTo>
                    <a:lnTo>
                      <a:pt x="226" y="103"/>
                    </a:lnTo>
                    <a:lnTo>
                      <a:pt x="236" y="99"/>
                    </a:lnTo>
                    <a:lnTo>
                      <a:pt x="246" y="93"/>
                    </a:lnTo>
                    <a:lnTo>
                      <a:pt x="255" y="87"/>
                    </a:lnTo>
                    <a:lnTo>
                      <a:pt x="264" y="80"/>
                    </a:lnTo>
                    <a:lnTo>
                      <a:pt x="273" y="73"/>
                    </a:lnTo>
                    <a:lnTo>
                      <a:pt x="282" y="65"/>
                    </a:lnTo>
                    <a:lnTo>
                      <a:pt x="289" y="57"/>
                    </a:lnTo>
                    <a:lnTo>
                      <a:pt x="297" y="48"/>
                    </a:lnTo>
                    <a:lnTo>
                      <a:pt x="303" y="40"/>
                    </a:lnTo>
                    <a:lnTo>
                      <a:pt x="308" y="32"/>
                    </a:lnTo>
                    <a:lnTo>
                      <a:pt x="313" y="25"/>
                    </a:lnTo>
                    <a:lnTo>
                      <a:pt x="316" y="18"/>
                    </a:lnTo>
                    <a:lnTo>
                      <a:pt x="318" y="12"/>
                    </a:lnTo>
                    <a:lnTo>
                      <a:pt x="337" y="11"/>
                    </a:lnTo>
                    <a:lnTo>
                      <a:pt x="354" y="8"/>
                    </a:lnTo>
                    <a:lnTo>
                      <a:pt x="370" y="4"/>
                    </a:lnTo>
                    <a:lnTo>
                      <a:pt x="385" y="0"/>
                    </a:lnTo>
                    <a:lnTo>
                      <a:pt x="385" y="24"/>
                    </a:lnTo>
                    <a:lnTo>
                      <a:pt x="404" y="32"/>
                    </a:lnTo>
                    <a:lnTo>
                      <a:pt x="422" y="40"/>
                    </a:lnTo>
                    <a:lnTo>
                      <a:pt x="440" y="50"/>
                    </a:lnTo>
                    <a:lnTo>
                      <a:pt x="457" y="61"/>
                    </a:lnTo>
                    <a:lnTo>
                      <a:pt x="475" y="72"/>
                    </a:lnTo>
                    <a:lnTo>
                      <a:pt x="493" y="81"/>
                    </a:lnTo>
                    <a:lnTo>
                      <a:pt x="511" y="90"/>
                    </a:lnTo>
                    <a:lnTo>
                      <a:pt x="531" y="98"/>
                    </a:lnTo>
                    <a:lnTo>
                      <a:pt x="538" y="101"/>
                    </a:lnTo>
                    <a:lnTo>
                      <a:pt x="552" y="107"/>
                    </a:lnTo>
                    <a:lnTo>
                      <a:pt x="561" y="111"/>
                    </a:lnTo>
                    <a:lnTo>
                      <a:pt x="569" y="114"/>
                    </a:lnTo>
                    <a:lnTo>
                      <a:pt x="578" y="116"/>
                    </a:lnTo>
                    <a:lnTo>
                      <a:pt x="584" y="117"/>
                    </a:lnTo>
                    <a:lnTo>
                      <a:pt x="604" y="118"/>
                    </a:lnTo>
                    <a:lnTo>
                      <a:pt x="623" y="121"/>
                    </a:lnTo>
                    <a:lnTo>
                      <a:pt x="644" y="124"/>
                    </a:lnTo>
                    <a:lnTo>
                      <a:pt x="664" y="129"/>
                    </a:lnTo>
                    <a:lnTo>
                      <a:pt x="658" y="136"/>
                    </a:lnTo>
                    <a:lnTo>
                      <a:pt x="654" y="145"/>
                    </a:lnTo>
                    <a:lnTo>
                      <a:pt x="650" y="155"/>
                    </a:lnTo>
                    <a:lnTo>
                      <a:pt x="645" y="166"/>
                    </a:lnTo>
                    <a:lnTo>
                      <a:pt x="638" y="189"/>
                    </a:lnTo>
                    <a:lnTo>
                      <a:pt x="629" y="212"/>
                    </a:lnTo>
                    <a:lnTo>
                      <a:pt x="620" y="236"/>
                    </a:lnTo>
                    <a:lnTo>
                      <a:pt x="609" y="256"/>
                    </a:lnTo>
                    <a:lnTo>
                      <a:pt x="604" y="265"/>
                    </a:lnTo>
                    <a:lnTo>
                      <a:pt x="598" y="272"/>
                    </a:lnTo>
                    <a:lnTo>
                      <a:pt x="591" y="279"/>
                    </a:lnTo>
                    <a:lnTo>
                      <a:pt x="584" y="283"/>
                    </a:lnTo>
                    <a:lnTo>
                      <a:pt x="585" y="286"/>
                    </a:lnTo>
                    <a:lnTo>
                      <a:pt x="588" y="290"/>
                    </a:lnTo>
                    <a:lnTo>
                      <a:pt x="593" y="294"/>
                    </a:lnTo>
                    <a:lnTo>
                      <a:pt x="599" y="298"/>
                    </a:lnTo>
                    <a:lnTo>
                      <a:pt x="606" y="301"/>
                    </a:lnTo>
                    <a:lnTo>
                      <a:pt x="612" y="304"/>
                    </a:lnTo>
                    <a:lnTo>
                      <a:pt x="618" y="307"/>
                    </a:lnTo>
                    <a:lnTo>
                      <a:pt x="623" y="307"/>
                    </a:lnTo>
                    <a:lnTo>
                      <a:pt x="623" y="326"/>
                    </a:lnTo>
                    <a:lnTo>
                      <a:pt x="623" y="334"/>
                    </a:lnTo>
                    <a:lnTo>
                      <a:pt x="622" y="340"/>
                    </a:lnTo>
                    <a:lnTo>
                      <a:pt x="622" y="344"/>
                    </a:lnTo>
                    <a:lnTo>
                      <a:pt x="620" y="347"/>
                    </a:lnTo>
                    <a:lnTo>
                      <a:pt x="618" y="353"/>
                    </a:lnTo>
                    <a:lnTo>
                      <a:pt x="617" y="363"/>
                    </a:lnTo>
                    <a:lnTo>
                      <a:pt x="618" y="372"/>
                    </a:lnTo>
                    <a:lnTo>
                      <a:pt x="618" y="381"/>
                    </a:lnTo>
                    <a:lnTo>
                      <a:pt x="620" y="391"/>
                    </a:lnTo>
                    <a:lnTo>
                      <a:pt x="622" y="399"/>
                    </a:lnTo>
                    <a:lnTo>
                      <a:pt x="624" y="408"/>
                    </a:lnTo>
                    <a:lnTo>
                      <a:pt x="629" y="416"/>
                    </a:lnTo>
                    <a:lnTo>
                      <a:pt x="632" y="423"/>
                    </a:lnTo>
                    <a:lnTo>
                      <a:pt x="638" y="430"/>
                    </a:lnTo>
                    <a:lnTo>
                      <a:pt x="622" y="444"/>
                    </a:lnTo>
                    <a:lnTo>
                      <a:pt x="608" y="457"/>
                    </a:lnTo>
                    <a:lnTo>
                      <a:pt x="593" y="469"/>
                    </a:lnTo>
                    <a:lnTo>
                      <a:pt x="577" y="480"/>
                    </a:lnTo>
                    <a:lnTo>
                      <a:pt x="569" y="484"/>
                    </a:lnTo>
                    <a:lnTo>
                      <a:pt x="561" y="487"/>
                    </a:lnTo>
                    <a:lnTo>
                      <a:pt x="551" y="489"/>
                    </a:lnTo>
                    <a:lnTo>
                      <a:pt x="542" y="489"/>
                    </a:lnTo>
                    <a:lnTo>
                      <a:pt x="532" y="488"/>
                    </a:lnTo>
                    <a:lnTo>
                      <a:pt x="521" y="485"/>
                    </a:lnTo>
                    <a:lnTo>
                      <a:pt x="509" y="481"/>
                    </a:lnTo>
                    <a:lnTo>
                      <a:pt x="497" y="474"/>
                    </a:lnTo>
                    <a:lnTo>
                      <a:pt x="487" y="466"/>
                    </a:lnTo>
                    <a:lnTo>
                      <a:pt x="477" y="460"/>
                    </a:lnTo>
                    <a:lnTo>
                      <a:pt x="473" y="458"/>
                    </a:lnTo>
                    <a:lnTo>
                      <a:pt x="467" y="457"/>
                    </a:lnTo>
                    <a:lnTo>
                      <a:pt x="463" y="456"/>
                    </a:lnTo>
                    <a:lnTo>
                      <a:pt x="457" y="456"/>
                    </a:lnTo>
                    <a:lnTo>
                      <a:pt x="450" y="456"/>
                    </a:lnTo>
                    <a:lnTo>
                      <a:pt x="443" y="457"/>
                    </a:lnTo>
                    <a:lnTo>
                      <a:pt x="436" y="459"/>
                    </a:lnTo>
                    <a:lnTo>
                      <a:pt x="429" y="462"/>
                    </a:lnTo>
                    <a:lnTo>
                      <a:pt x="423" y="465"/>
                    </a:lnTo>
                    <a:lnTo>
                      <a:pt x="417" y="468"/>
                    </a:lnTo>
                    <a:lnTo>
                      <a:pt x="411" y="472"/>
                    </a:lnTo>
                    <a:lnTo>
                      <a:pt x="406" y="477"/>
                    </a:lnTo>
                    <a:lnTo>
                      <a:pt x="397" y="486"/>
                    </a:lnTo>
                    <a:lnTo>
                      <a:pt x="390" y="496"/>
                    </a:lnTo>
                    <a:lnTo>
                      <a:pt x="388" y="503"/>
                    </a:lnTo>
                    <a:lnTo>
                      <a:pt x="386" y="508"/>
                    </a:lnTo>
                    <a:lnTo>
                      <a:pt x="385" y="512"/>
                    </a:lnTo>
                    <a:lnTo>
                      <a:pt x="385" y="517"/>
                    </a:lnTo>
                    <a:lnTo>
                      <a:pt x="364" y="518"/>
                    </a:lnTo>
                    <a:lnTo>
                      <a:pt x="343" y="517"/>
                    </a:lnTo>
                    <a:lnTo>
                      <a:pt x="333" y="515"/>
                    </a:lnTo>
                    <a:lnTo>
                      <a:pt x="325" y="512"/>
                    </a:lnTo>
                    <a:lnTo>
                      <a:pt x="321" y="510"/>
                    </a:lnTo>
                    <a:lnTo>
                      <a:pt x="317" y="507"/>
                    </a:lnTo>
                    <a:lnTo>
                      <a:pt x="314" y="503"/>
                    </a:lnTo>
                    <a:lnTo>
                      <a:pt x="311" y="499"/>
                    </a:lnTo>
                    <a:lnTo>
                      <a:pt x="307" y="500"/>
                    </a:lnTo>
                    <a:lnTo>
                      <a:pt x="303" y="502"/>
                    </a:lnTo>
                    <a:lnTo>
                      <a:pt x="299" y="505"/>
                    </a:lnTo>
                    <a:lnTo>
                      <a:pt x="296" y="508"/>
                    </a:lnTo>
                    <a:lnTo>
                      <a:pt x="293" y="511"/>
                    </a:lnTo>
                    <a:lnTo>
                      <a:pt x="289" y="514"/>
                    </a:lnTo>
                    <a:lnTo>
                      <a:pt x="287" y="516"/>
                    </a:lnTo>
                    <a:lnTo>
                      <a:pt x="285" y="517"/>
                    </a:lnTo>
                    <a:lnTo>
                      <a:pt x="277" y="517"/>
                    </a:lnTo>
                    <a:lnTo>
                      <a:pt x="268" y="516"/>
                    </a:lnTo>
                    <a:lnTo>
                      <a:pt x="259" y="514"/>
                    </a:lnTo>
                    <a:lnTo>
                      <a:pt x="248" y="512"/>
                    </a:lnTo>
                    <a:lnTo>
                      <a:pt x="227" y="506"/>
                    </a:lnTo>
                    <a:lnTo>
                      <a:pt x="205" y="496"/>
                    </a:lnTo>
                    <a:lnTo>
                      <a:pt x="195" y="492"/>
                    </a:lnTo>
                    <a:lnTo>
                      <a:pt x="185" y="487"/>
                    </a:lnTo>
                    <a:lnTo>
                      <a:pt x="175" y="481"/>
                    </a:lnTo>
                    <a:lnTo>
                      <a:pt x="168" y="475"/>
                    </a:lnTo>
                    <a:lnTo>
                      <a:pt x="160" y="469"/>
                    </a:lnTo>
                    <a:lnTo>
                      <a:pt x="153" y="463"/>
                    </a:lnTo>
                    <a:lnTo>
                      <a:pt x="149" y="456"/>
                    </a:lnTo>
                    <a:lnTo>
                      <a:pt x="146" y="4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5" name="Freeform 460">
                <a:extLst>
                  <a:ext uri="{FF2B5EF4-FFF2-40B4-BE49-F238E27FC236}">
                    <a16:creationId xmlns:a16="http://schemas.microsoft.com/office/drawing/2014/main" id="{1BBE3592-60F0-AC7A-8895-919D4FED2B32}"/>
                  </a:ext>
                </a:extLst>
              </p:cNvPr>
              <p:cNvSpPr>
                <a:spLocks/>
              </p:cNvSpPr>
              <p:nvPr>
                <p:custDataLst>
                  <p:tags r:id="rId96"/>
                </p:custDataLst>
              </p:nvPr>
            </p:nvSpPr>
            <p:spPr bwMode="auto">
              <a:xfrm>
                <a:off x="3663206" y="2696170"/>
                <a:ext cx="150812" cy="82550"/>
              </a:xfrm>
              <a:custGeom>
                <a:avLst/>
                <a:gdLst>
                  <a:gd name="T0" fmla="*/ 142243 w 352"/>
                  <a:gd name="T1" fmla="*/ 49098 h 153"/>
                  <a:gd name="T2" fmla="*/ 150812 w 352"/>
                  <a:gd name="T3" fmla="*/ 82550 h 153"/>
                  <a:gd name="T4" fmla="*/ 139672 w 352"/>
                  <a:gd name="T5" fmla="*/ 76075 h 153"/>
                  <a:gd name="T6" fmla="*/ 128105 w 352"/>
                  <a:gd name="T7" fmla="*/ 69601 h 153"/>
                  <a:gd name="T8" fmla="*/ 113966 w 352"/>
                  <a:gd name="T9" fmla="*/ 76075 h 153"/>
                  <a:gd name="T10" fmla="*/ 99399 w 352"/>
                  <a:gd name="T11" fmla="*/ 76075 h 153"/>
                  <a:gd name="T12" fmla="*/ 97257 w 352"/>
                  <a:gd name="T13" fmla="*/ 72838 h 153"/>
                  <a:gd name="T14" fmla="*/ 96828 w 352"/>
                  <a:gd name="T15" fmla="*/ 72838 h 153"/>
                  <a:gd name="T16" fmla="*/ 93829 w 352"/>
                  <a:gd name="T17" fmla="*/ 69601 h 153"/>
                  <a:gd name="T18" fmla="*/ 91258 w 352"/>
                  <a:gd name="T19" fmla="*/ 67443 h 153"/>
                  <a:gd name="T20" fmla="*/ 87831 w 352"/>
                  <a:gd name="T21" fmla="*/ 65285 h 153"/>
                  <a:gd name="T22" fmla="*/ 84403 w 352"/>
                  <a:gd name="T23" fmla="*/ 63666 h 153"/>
                  <a:gd name="T24" fmla="*/ 77548 w 352"/>
                  <a:gd name="T25" fmla="*/ 60968 h 153"/>
                  <a:gd name="T26" fmla="*/ 69836 w 352"/>
                  <a:gd name="T27" fmla="*/ 59350 h 153"/>
                  <a:gd name="T28" fmla="*/ 53984 w 352"/>
                  <a:gd name="T29" fmla="*/ 57731 h 153"/>
                  <a:gd name="T30" fmla="*/ 36846 w 352"/>
                  <a:gd name="T31" fmla="*/ 56112 h 153"/>
                  <a:gd name="T32" fmla="*/ 36418 w 352"/>
                  <a:gd name="T33" fmla="*/ 50717 h 153"/>
                  <a:gd name="T34" fmla="*/ 35132 w 352"/>
                  <a:gd name="T35" fmla="*/ 45322 h 153"/>
                  <a:gd name="T36" fmla="*/ 34275 w 352"/>
                  <a:gd name="T37" fmla="*/ 40466 h 153"/>
                  <a:gd name="T38" fmla="*/ 32133 w 352"/>
                  <a:gd name="T39" fmla="*/ 36149 h 153"/>
                  <a:gd name="T40" fmla="*/ 30419 w 352"/>
                  <a:gd name="T41" fmla="*/ 31833 h 153"/>
                  <a:gd name="T42" fmla="*/ 28706 w 352"/>
                  <a:gd name="T43" fmla="*/ 28056 h 153"/>
                  <a:gd name="T44" fmla="*/ 26135 w 352"/>
                  <a:gd name="T45" fmla="*/ 23740 h 153"/>
                  <a:gd name="T46" fmla="*/ 23993 w 352"/>
                  <a:gd name="T47" fmla="*/ 19963 h 153"/>
                  <a:gd name="T48" fmla="*/ 18852 w 352"/>
                  <a:gd name="T49" fmla="*/ 14028 h 153"/>
                  <a:gd name="T50" fmla="*/ 12425 w 352"/>
                  <a:gd name="T51" fmla="*/ 8633 h 153"/>
                  <a:gd name="T52" fmla="*/ 6427 w 352"/>
                  <a:gd name="T53" fmla="*/ 3777 h 153"/>
                  <a:gd name="T54" fmla="*/ 0 w 352"/>
                  <a:gd name="T55" fmla="*/ 0 h 153"/>
                  <a:gd name="T56" fmla="*/ 2999 w 352"/>
                  <a:gd name="T57" fmla="*/ 0 h 153"/>
                  <a:gd name="T58" fmla="*/ 25707 w 352"/>
                  <a:gd name="T59" fmla="*/ 9712 h 153"/>
                  <a:gd name="T60" fmla="*/ 45415 w 352"/>
                  <a:gd name="T61" fmla="*/ 16186 h 153"/>
                  <a:gd name="T62" fmla="*/ 57411 w 352"/>
                  <a:gd name="T63" fmla="*/ 9712 h 153"/>
                  <a:gd name="T64" fmla="*/ 77120 w 352"/>
                  <a:gd name="T65" fmla="*/ 19424 h 153"/>
                  <a:gd name="T66" fmla="*/ 88259 w 352"/>
                  <a:gd name="T67" fmla="*/ 29675 h 153"/>
                  <a:gd name="T68" fmla="*/ 105397 w 352"/>
                  <a:gd name="T69" fmla="*/ 26438 h 153"/>
                  <a:gd name="T70" fmla="*/ 122535 w 352"/>
                  <a:gd name="T71" fmla="*/ 32912 h 153"/>
                  <a:gd name="T72" fmla="*/ 134103 w 352"/>
                  <a:gd name="T73" fmla="*/ 42624 h 153"/>
                  <a:gd name="T74" fmla="*/ 142243 w 352"/>
                  <a:gd name="T75" fmla="*/ 49098 h 1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52" h="153">
                    <a:moveTo>
                      <a:pt x="332" y="91"/>
                    </a:moveTo>
                    <a:lnTo>
                      <a:pt x="352" y="153"/>
                    </a:lnTo>
                    <a:lnTo>
                      <a:pt x="326" y="141"/>
                    </a:lnTo>
                    <a:lnTo>
                      <a:pt x="299" y="129"/>
                    </a:lnTo>
                    <a:lnTo>
                      <a:pt x="266" y="141"/>
                    </a:lnTo>
                    <a:lnTo>
                      <a:pt x="232" y="141"/>
                    </a:lnTo>
                    <a:lnTo>
                      <a:pt x="227" y="135"/>
                    </a:lnTo>
                    <a:lnTo>
                      <a:pt x="226" y="135"/>
                    </a:lnTo>
                    <a:lnTo>
                      <a:pt x="219" y="129"/>
                    </a:lnTo>
                    <a:lnTo>
                      <a:pt x="213" y="125"/>
                    </a:lnTo>
                    <a:lnTo>
                      <a:pt x="205" y="121"/>
                    </a:lnTo>
                    <a:lnTo>
                      <a:pt x="197" y="118"/>
                    </a:lnTo>
                    <a:lnTo>
                      <a:pt x="181" y="113"/>
                    </a:lnTo>
                    <a:lnTo>
                      <a:pt x="163" y="110"/>
                    </a:lnTo>
                    <a:lnTo>
                      <a:pt x="126" y="107"/>
                    </a:lnTo>
                    <a:lnTo>
                      <a:pt x="86" y="104"/>
                    </a:lnTo>
                    <a:lnTo>
                      <a:pt x="85" y="94"/>
                    </a:lnTo>
                    <a:lnTo>
                      <a:pt x="82" y="84"/>
                    </a:lnTo>
                    <a:lnTo>
                      <a:pt x="80" y="75"/>
                    </a:lnTo>
                    <a:lnTo>
                      <a:pt x="75" y="67"/>
                    </a:lnTo>
                    <a:lnTo>
                      <a:pt x="71" y="59"/>
                    </a:lnTo>
                    <a:lnTo>
                      <a:pt x="67" y="52"/>
                    </a:lnTo>
                    <a:lnTo>
                      <a:pt x="61" y="44"/>
                    </a:lnTo>
                    <a:lnTo>
                      <a:pt x="56" y="37"/>
                    </a:lnTo>
                    <a:lnTo>
                      <a:pt x="44" y="26"/>
                    </a:lnTo>
                    <a:lnTo>
                      <a:pt x="29" y="16"/>
                    </a:lnTo>
                    <a:lnTo>
                      <a:pt x="15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60" y="18"/>
                    </a:lnTo>
                    <a:lnTo>
                      <a:pt x="106" y="30"/>
                    </a:lnTo>
                    <a:lnTo>
                      <a:pt x="134" y="18"/>
                    </a:lnTo>
                    <a:lnTo>
                      <a:pt x="180" y="36"/>
                    </a:lnTo>
                    <a:lnTo>
                      <a:pt x="206" y="55"/>
                    </a:lnTo>
                    <a:lnTo>
                      <a:pt x="246" y="49"/>
                    </a:lnTo>
                    <a:lnTo>
                      <a:pt x="286" y="61"/>
                    </a:lnTo>
                    <a:lnTo>
                      <a:pt x="313" y="79"/>
                    </a:lnTo>
                    <a:lnTo>
                      <a:pt x="332" y="9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6" name="Freeform 461">
                <a:extLst>
                  <a:ext uri="{FF2B5EF4-FFF2-40B4-BE49-F238E27FC236}">
                    <a16:creationId xmlns:a16="http://schemas.microsoft.com/office/drawing/2014/main" id="{DB8F6EA8-D450-5819-7874-8EB4A5E65A1A}"/>
                  </a:ext>
                </a:extLst>
              </p:cNvPr>
              <p:cNvSpPr>
                <a:spLocks/>
              </p:cNvSpPr>
              <p:nvPr>
                <p:custDataLst>
                  <p:tags r:id="rId97"/>
                </p:custDataLst>
              </p:nvPr>
            </p:nvSpPr>
            <p:spPr bwMode="auto">
              <a:xfrm>
                <a:off x="3212356" y="2756495"/>
                <a:ext cx="147637" cy="173038"/>
              </a:xfrm>
              <a:custGeom>
                <a:avLst/>
                <a:gdLst>
                  <a:gd name="T0" fmla="*/ 102588 w 331"/>
                  <a:gd name="T1" fmla="*/ 21167 h 327"/>
                  <a:gd name="T2" fmla="*/ 86084 w 331"/>
                  <a:gd name="T3" fmla="*/ 29633 h 327"/>
                  <a:gd name="T4" fmla="*/ 81178 w 331"/>
                  <a:gd name="T5" fmla="*/ 35454 h 327"/>
                  <a:gd name="T6" fmla="*/ 80732 w 331"/>
                  <a:gd name="T7" fmla="*/ 42863 h 327"/>
                  <a:gd name="T8" fmla="*/ 82070 w 331"/>
                  <a:gd name="T9" fmla="*/ 49742 h 327"/>
                  <a:gd name="T10" fmla="*/ 78948 w 331"/>
                  <a:gd name="T11" fmla="*/ 53975 h 327"/>
                  <a:gd name="T12" fmla="*/ 74934 w 331"/>
                  <a:gd name="T13" fmla="*/ 55563 h 327"/>
                  <a:gd name="T14" fmla="*/ 71365 w 331"/>
                  <a:gd name="T15" fmla="*/ 51858 h 327"/>
                  <a:gd name="T16" fmla="*/ 66459 w 331"/>
                  <a:gd name="T17" fmla="*/ 44979 h 327"/>
                  <a:gd name="T18" fmla="*/ 56200 w 331"/>
                  <a:gd name="T19" fmla="*/ 39158 h 327"/>
                  <a:gd name="T20" fmla="*/ 56646 w 331"/>
                  <a:gd name="T21" fmla="*/ 50800 h 327"/>
                  <a:gd name="T22" fmla="*/ 61999 w 331"/>
                  <a:gd name="T23" fmla="*/ 61384 h 327"/>
                  <a:gd name="T24" fmla="*/ 68689 w 331"/>
                  <a:gd name="T25" fmla="*/ 68263 h 327"/>
                  <a:gd name="T26" fmla="*/ 70919 w 331"/>
                  <a:gd name="T27" fmla="*/ 68792 h 327"/>
                  <a:gd name="T28" fmla="*/ 70919 w 331"/>
                  <a:gd name="T29" fmla="*/ 93663 h 327"/>
                  <a:gd name="T30" fmla="*/ 70919 w 331"/>
                  <a:gd name="T31" fmla="*/ 125413 h 327"/>
                  <a:gd name="T32" fmla="*/ 69581 w 331"/>
                  <a:gd name="T33" fmla="*/ 132821 h 327"/>
                  <a:gd name="T34" fmla="*/ 65567 w 331"/>
                  <a:gd name="T35" fmla="*/ 137055 h 327"/>
                  <a:gd name="T36" fmla="*/ 64675 w 331"/>
                  <a:gd name="T37" fmla="*/ 139700 h 327"/>
                  <a:gd name="T38" fmla="*/ 72257 w 331"/>
                  <a:gd name="T39" fmla="*/ 146050 h 327"/>
                  <a:gd name="T40" fmla="*/ 74488 w 331"/>
                  <a:gd name="T41" fmla="*/ 151342 h 327"/>
                  <a:gd name="T42" fmla="*/ 69135 w 331"/>
                  <a:gd name="T43" fmla="*/ 156105 h 327"/>
                  <a:gd name="T44" fmla="*/ 62445 w 331"/>
                  <a:gd name="T45" fmla="*/ 157163 h 327"/>
                  <a:gd name="T46" fmla="*/ 57984 w 331"/>
                  <a:gd name="T47" fmla="*/ 162455 h 327"/>
                  <a:gd name="T48" fmla="*/ 56200 w 331"/>
                  <a:gd name="T49" fmla="*/ 169863 h 327"/>
                  <a:gd name="T50" fmla="*/ 53970 w 331"/>
                  <a:gd name="T51" fmla="*/ 158750 h 327"/>
                  <a:gd name="T52" fmla="*/ 55308 w 331"/>
                  <a:gd name="T53" fmla="*/ 152400 h 327"/>
                  <a:gd name="T54" fmla="*/ 48618 w 331"/>
                  <a:gd name="T55" fmla="*/ 151342 h 327"/>
                  <a:gd name="T56" fmla="*/ 41481 w 331"/>
                  <a:gd name="T57" fmla="*/ 154517 h 327"/>
                  <a:gd name="T58" fmla="*/ 35237 w 331"/>
                  <a:gd name="T59" fmla="*/ 156634 h 327"/>
                  <a:gd name="T60" fmla="*/ 32560 w 331"/>
                  <a:gd name="T61" fmla="*/ 128059 h 327"/>
                  <a:gd name="T62" fmla="*/ 35237 w 331"/>
                  <a:gd name="T63" fmla="*/ 114300 h 327"/>
                  <a:gd name="T64" fmla="*/ 21410 w 331"/>
                  <a:gd name="T65" fmla="*/ 111654 h 327"/>
                  <a:gd name="T66" fmla="*/ 12489 w 331"/>
                  <a:gd name="T67" fmla="*/ 104775 h 327"/>
                  <a:gd name="T68" fmla="*/ 5798 w 331"/>
                  <a:gd name="T69" fmla="*/ 91546 h 327"/>
                  <a:gd name="T70" fmla="*/ 0 w 331"/>
                  <a:gd name="T71" fmla="*/ 68792 h 327"/>
                  <a:gd name="T72" fmla="*/ 12489 w 331"/>
                  <a:gd name="T73" fmla="*/ 58738 h 327"/>
                  <a:gd name="T74" fmla="*/ 22302 w 331"/>
                  <a:gd name="T75" fmla="*/ 42863 h 327"/>
                  <a:gd name="T76" fmla="*/ 32560 w 331"/>
                  <a:gd name="T77" fmla="*/ 29104 h 327"/>
                  <a:gd name="T78" fmla="*/ 51294 w 331"/>
                  <a:gd name="T79" fmla="*/ 21696 h 327"/>
                  <a:gd name="T80" fmla="*/ 80286 w 331"/>
                  <a:gd name="T81" fmla="*/ 7408 h 327"/>
                  <a:gd name="T82" fmla="*/ 97235 w 331"/>
                  <a:gd name="T83" fmla="*/ 3704 h 327"/>
                  <a:gd name="T84" fmla="*/ 111062 w 331"/>
                  <a:gd name="T85" fmla="*/ 7408 h 327"/>
                  <a:gd name="T86" fmla="*/ 120875 w 331"/>
                  <a:gd name="T87" fmla="*/ 14288 h 327"/>
                  <a:gd name="T88" fmla="*/ 130242 w 331"/>
                  <a:gd name="T89" fmla="*/ 15875 h 327"/>
                  <a:gd name="T90" fmla="*/ 136932 w 331"/>
                  <a:gd name="T91" fmla="*/ 10583 h 327"/>
                  <a:gd name="T92" fmla="*/ 145853 w 331"/>
                  <a:gd name="T93" fmla="*/ 3175 h 327"/>
                  <a:gd name="T94" fmla="*/ 147191 w 331"/>
                  <a:gd name="T95" fmla="*/ 16933 h 3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331" h="327">
                    <a:moveTo>
                      <a:pt x="331" y="56"/>
                    </a:moveTo>
                    <a:lnTo>
                      <a:pt x="245" y="37"/>
                    </a:lnTo>
                    <a:lnTo>
                      <a:pt x="230" y="40"/>
                    </a:lnTo>
                    <a:lnTo>
                      <a:pt x="216" y="44"/>
                    </a:lnTo>
                    <a:lnTo>
                      <a:pt x="204" y="50"/>
                    </a:lnTo>
                    <a:lnTo>
                      <a:pt x="193" y="56"/>
                    </a:lnTo>
                    <a:lnTo>
                      <a:pt x="189" y="59"/>
                    </a:lnTo>
                    <a:lnTo>
                      <a:pt x="185" y="63"/>
                    </a:lnTo>
                    <a:lnTo>
                      <a:pt x="182" y="67"/>
                    </a:lnTo>
                    <a:lnTo>
                      <a:pt x="181" y="72"/>
                    </a:lnTo>
                    <a:lnTo>
                      <a:pt x="180" y="77"/>
                    </a:lnTo>
                    <a:lnTo>
                      <a:pt x="181" y="81"/>
                    </a:lnTo>
                    <a:lnTo>
                      <a:pt x="182" y="87"/>
                    </a:lnTo>
                    <a:lnTo>
                      <a:pt x="185" y="92"/>
                    </a:lnTo>
                    <a:lnTo>
                      <a:pt x="184" y="94"/>
                    </a:lnTo>
                    <a:lnTo>
                      <a:pt x="181" y="98"/>
                    </a:lnTo>
                    <a:lnTo>
                      <a:pt x="179" y="101"/>
                    </a:lnTo>
                    <a:lnTo>
                      <a:pt x="177" y="102"/>
                    </a:lnTo>
                    <a:lnTo>
                      <a:pt x="174" y="105"/>
                    </a:lnTo>
                    <a:lnTo>
                      <a:pt x="172" y="105"/>
                    </a:lnTo>
                    <a:lnTo>
                      <a:pt x="168" y="105"/>
                    </a:lnTo>
                    <a:lnTo>
                      <a:pt x="165" y="102"/>
                    </a:lnTo>
                    <a:lnTo>
                      <a:pt x="162" y="100"/>
                    </a:lnTo>
                    <a:lnTo>
                      <a:pt x="160" y="98"/>
                    </a:lnTo>
                    <a:lnTo>
                      <a:pt x="159" y="92"/>
                    </a:lnTo>
                    <a:lnTo>
                      <a:pt x="159" y="86"/>
                    </a:lnTo>
                    <a:lnTo>
                      <a:pt x="149" y="85"/>
                    </a:lnTo>
                    <a:lnTo>
                      <a:pt x="139" y="82"/>
                    </a:lnTo>
                    <a:lnTo>
                      <a:pt x="132" y="79"/>
                    </a:lnTo>
                    <a:lnTo>
                      <a:pt x="126" y="74"/>
                    </a:lnTo>
                    <a:lnTo>
                      <a:pt x="126" y="83"/>
                    </a:lnTo>
                    <a:lnTo>
                      <a:pt x="126" y="92"/>
                    </a:lnTo>
                    <a:lnTo>
                      <a:pt x="127" y="96"/>
                    </a:lnTo>
                    <a:lnTo>
                      <a:pt x="129" y="101"/>
                    </a:lnTo>
                    <a:lnTo>
                      <a:pt x="135" y="109"/>
                    </a:lnTo>
                    <a:lnTo>
                      <a:pt x="139" y="116"/>
                    </a:lnTo>
                    <a:lnTo>
                      <a:pt x="146" y="122"/>
                    </a:lnTo>
                    <a:lnTo>
                      <a:pt x="151" y="127"/>
                    </a:lnTo>
                    <a:lnTo>
                      <a:pt x="154" y="129"/>
                    </a:lnTo>
                    <a:lnTo>
                      <a:pt x="156" y="130"/>
                    </a:lnTo>
                    <a:lnTo>
                      <a:pt x="157" y="130"/>
                    </a:lnTo>
                    <a:lnTo>
                      <a:pt x="159" y="130"/>
                    </a:lnTo>
                    <a:lnTo>
                      <a:pt x="159" y="147"/>
                    </a:lnTo>
                    <a:lnTo>
                      <a:pt x="159" y="163"/>
                    </a:lnTo>
                    <a:lnTo>
                      <a:pt x="159" y="177"/>
                    </a:lnTo>
                    <a:lnTo>
                      <a:pt x="159" y="191"/>
                    </a:lnTo>
                    <a:lnTo>
                      <a:pt x="159" y="213"/>
                    </a:lnTo>
                    <a:lnTo>
                      <a:pt x="159" y="237"/>
                    </a:lnTo>
                    <a:lnTo>
                      <a:pt x="158" y="242"/>
                    </a:lnTo>
                    <a:lnTo>
                      <a:pt x="157" y="247"/>
                    </a:lnTo>
                    <a:lnTo>
                      <a:pt x="156" y="251"/>
                    </a:lnTo>
                    <a:lnTo>
                      <a:pt x="154" y="254"/>
                    </a:lnTo>
                    <a:lnTo>
                      <a:pt x="150" y="257"/>
                    </a:lnTo>
                    <a:lnTo>
                      <a:pt x="147" y="259"/>
                    </a:lnTo>
                    <a:lnTo>
                      <a:pt x="144" y="259"/>
                    </a:lnTo>
                    <a:lnTo>
                      <a:pt x="139" y="259"/>
                    </a:lnTo>
                    <a:lnTo>
                      <a:pt x="145" y="264"/>
                    </a:lnTo>
                    <a:lnTo>
                      <a:pt x="154" y="270"/>
                    </a:lnTo>
                    <a:lnTo>
                      <a:pt x="158" y="274"/>
                    </a:lnTo>
                    <a:lnTo>
                      <a:pt x="162" y="276"/>
                    </a:lnTo>
                    <a:lnTo>
                      <a:pt x="167" y="277"/>
                    </a:lnTo>
                    <a:lnTo>
                      <a:pt x="172" y="278"/>
                    </a:lnTo>
                    <a:lnTo>
                      <a:pt x="167" y="286"/>
                    </a:lnTo>
                    <a:lnTo>
                      <a:pt x="161" y="291"/>
                    </a:lnTo>
                    <a:lnTo>
                      <a:pt x="158" y="293"/>
                    </a:lnTo>
                    <a:lnTo>
                      <a:pt x="155" y="295"/>
                    </a:lnTo>
                    <a:lnTo>
                      <a:pt x="150" y="296"/>
                    </a:lnTo>
                    <a:lnTo>
                      <a:pt x="146" y="296"/>
                    </a:lnTo>
                    <a:lnTo>
                      <a:pt x="140" y="297"/>
                    </a:lnTo>
                    <a:lnTo>
                      <a:pt x="137" y="299"/>
                    </a:lnTo>
                    <a:lnTo>
                      <a:pt x="134" y="302"/>
                    </a:lnTo>
                    <a:lnTo>
                      <a:pt x="130" y="307"/>
                    </a:lnTo>
                    <a:lnTo>
                      <a:pt x="128" y="311"/>
                    </a:lnTo>
                    <a:lnTo>
                      <a:pt x="127" y="316"/>
                    </a:lnTo>
                    <a:lnTo>
                      <a:pt x="126" y="321"/>
                    </a:lnTo>
                    <a:lnTo>
                      <a:pt x="126" y="327"/>
                    </a:lnTo>
                    <a:lnTo>
                      <a:pt x="122" y="311"/>
                    </a:lnTo>
                    <a:lnTo>
                      <a:pt x="121" y="300"/>
                    </a:lnTo>
                    <a:lnTo>
                      <a:pt x="121" y="296"/>
                    </a:lnTo>
                    <a:lnTo>
                      <a:pt x="122" y="292"/>
                    </a:lnTo>
                    <a:lnTo>
                      <a:pt x="124" y="288"/>
                    </a:lnTo>
                    <a:lnTo>
                      <a:pt x="126" y="284"/>
                    </a:lnTo>
                    <a:lnTo>
                      <a:pt x="116" y="284"/>
                    </a:lnTo>
                    <a:lnTo>
                      <a:pt x="109" y="286"/>
                    </a:lnTo>
                    <a:lnTo>
                      <a:pt x="103" y="288"/>
                    </a:lnTo>
                    <a:lnTo>
                      <a:pt x="98" y="290"/>
                    </a:lnTo>
                    <a:lnTo>
                      <a:pt x="93" y="292"/>
                    </a:lnTo>
                    <a:lnTo>
                      <a:pt x="89" y="294"/>
                    </a:lnTo>
                    <a:lnTo>
                      <a:pt x="83" y="295"/>
                    </a:lnTo>
                    <a:lnTo>
                      <a:pt x="79" y="296"/>
                    </a:lnTo>
                    <a:lnTo>
                      <a:pt x="78" y="272"/>
                    </a:lnTo>
                    <a:lnTo>
                      <a:pt x="74" y="251"/>
                    </a:lnTo>
                    <a:lnTo>
                      <a:pt x="73" y="242"/>
                    </a:lnTo>
                    <a:lnTo>
                      <a:pt x="73" y="234"/>
                    </a:lnTo>
                    <a:lnTo>
                      <a:pt x="76" y="225"/>
                    </a:lnTo>
                    <a:lnTo>
                      <a:pt x="79" y="216"/>
                    </a:lnTo>
                    <a:lnTo>
                      <a:pt x="68" y="216"/>
                    </a:lnTo>
                    <a:lnTo>
                      <a:pt x="57" y="213"/>
                    </a:lnTo>
                    <a:lnTo>
                      <a:pt x="48" y="211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28" y="198"/>
                    </a:lnTo>
                    <a:lnTo>
                      <a:pt x="23" y="193"/>
                    </a:lnTo>
                    <a:lnTo>
                      <a:pt x="20" y="187"/>
                    </a:lnTo>
                    <a:lnTo>
                      <a:pt x="13" y="173"/>
                    </a:lnTo>
                    <a:lnTo>
                      <a:pt x="9" y="158"/>
                    </a:lnTo>
                    <a:lnTo>
                      <a:pt x="4" y="144"/>
                    </a:lnTo>
                    <a:lnTo>
                      <a:pt x="0" y="130"/>
                    </a:lnTo>
                    <a:lnTo>
                      <a:pt x="10" y="124"/>
                    </a:lnTo>
                    <a:lnTo>
                      <a:pt x="19" y="118"/>
                    </a:lnTo>
                    <a:lnTo>
                      <a:pt x="28" y="111"/>
                    </a:lnTo>
                    <a:lnTo>
                      <a:pt x="37" y="101"/>
                    </a:lnTo>
                    <a:lnTo>
                      <a:pt x="45" y="92"/>
                    </a:lnTo>
                    <a:lnTo>
                      <a:pt x="50" y="81"/>
                    </a:lnTo>
                    <a:lnTo>
                      <a:pt x="56" y="69"/>
                    </a:lnTo>
                    <a:lnTo>
                      <a:pt x="59" y="56"/>
                    </a:lnTo>
                    <a:lnTo>
                      <a:pt x="73" y="55"/>
                    </a:lnTo>
                    <a:lnTo>
                      <a:pt x="88" y="52"/>
                    </a:lnTo>
                    <a:lnTo>
                      <a:pt x="102" y="47"/>
                    </a:lnTo>
                    <a:lnTo>
                      <a:pt x="115" y="41"/>
                    </a:lnTo>
                    <a:lnTo>
                      <a:pt x="140" y="29"/>
                    </a:lnTo>
                    <a:lnTo>
                      <a:pt x="166" y="19"/>
                    </a:lnTo>
                    <a:lnTo>
                      <a:pt x="180" y="14"/>
                    </a:lnTo>
                    <a:lnTo>
                      <a:pt x="192" y="10"/>
                    </a:lnTo>
                    <a:lnTo>
                      <a:pt x="205" y="8"/>
                    </a:lnTo>
                    <a:lnTo>
                      <a:pt x="218" y="7"/>
                    </a:lnTo>
                    <a:lnTo>
                      <a:pt x="230" y="8"/>
                    </a:lnTo>
                    <a:lnTo>
                      <a:pt x="240" y="10"/>
                    </a:lnTo>
                    <a:lnTo>
                      <a:pt x="249" y="14"/>
                    </a:lnTo>
                    <a:lnTo>
                      <a:pt x="257" y="19"/>
                    </a:lnTo>
                    <a:lnTo>
                      <a:pt x="264" y="23"/>
                    </a:lnTo>
                    <a:lnTo>
                      <a:pt x="271" y="27"/>
                    </a:lnTo>
                    <a:lnTo>
                      <a:pt x="278" y="30"/>
                    </a:lnTo>
                    <a:lnTo>
                      <a:pt x="285" y="31"/>
                    </a:lnTo>
                    <a:lnTo>
                      <a:pt x="292" y="30"/>
                    </a:lnTo>
                    <a:lnTo>
                      <a:pt x="297" y="28"/>
                    </a:lnTo>
                    <a:lnTo>
                      <a:pt x="303" y="24"/>
                    </a:lnTo>
                    <a:lnTo>
                      <a:pt x="307" y="20"/>
                    </a:lnTo>
                    <a:lnTo>
                      <a:pt x="316" y="10"/>
                    </a:lnTo>
                    <a:lnTo>
                      <a:pt x="325" y="0"/>
                    </a:lnTo>
                    <a:lnTo>
                      <a:pt x="327" y="6"/>
                    </a:lnTo>
                    <a:lnTo>
                      <a:pt x="329" y="14"/>
                    </a:lnTo>
                    <a:lnTo>
                      <a:pt x="330" y="23"/>
                    </a:lnTo>
                    <a:lnTo>
                      <a:pt x="330" y="32"/>
                    </a:lnTo>
                    <a:lnTo>
                      <a:pt x="331" y="49"/>
                    </a:lnTo>
                    <a:lnTo>
                      <a:pt x="331" y="5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7" name="Freeform 462">
                <a:extLst>
                  <a:ext uri="{FF2B5EF4-FFF2-40B4-BE49-F238E27FC236}">
                    <a16:creationId xmlns:a16="http://schemas.microsoft.com/office/drawing/2014/main" id="{FBD8A8ED-CB73-40B7-504E-E5EB81363022}"/>
                  </a:ext>
                </a:extLst>
              </p:cNvPr>
              <p:cNvSpPr>
                <a:spLocks/>
              </p:cNvSpPr>
              <p:nvPr>
                <p:custDataLst>
                  <p:tags r:id="rId98"/>
                </p:custDataLst>
              </p:nvPr>
            </p:nvSpPr>
            <p:spPr bwMode="auto">
              <a:xfrm>
                <a:off x="3296493" y="2948583"/>
                <a:ext cx="69850" cy="57150"/>
              </a:xfrm>
              <a:custGeom>
                <a:avLst/>
                <a:gdLst>
                  <a:gd name="T0" fmla="*/ 0 w 153"/>
                  <a:gd name="T1" fmla="*/ 0 h 49"/>
                  <a:gd name="T2" fmla="*/ 20088 w 153"/>
                  <a:gd name="T3" fmla="*/ 2333 h 49"/>
                  <a:gd name="T4" fmla="*/ 37892 w 153"/>
                  <a:gd name="T5" fmla="*/ 6998 h 49"/>
                  <a:gd name="T6" fmla="*/ 47023 w 153"/>
                  <a:gd name="T7" fmla="*/ 9331 h 49"/>
                  <a:gd name="T8" fmla="*/ 55241 w 153"/>
                  <a:gd name="T9" fmla="*/ 8164 h 49"/>
                  <a:gd name="T10" fmla="*/ 59350 w 153"/>
                  <a:gd name="T11" fmla="*/ 6998 h 49"/>
                  <a:gd name="T12" fmla="*/ 62545 w 153"/>
                  <a:gd name="T13" fmla="*/ 5832 h 49"/>
                  <a:gd name="T14" fmla="*/ 66198 w 153"/>
                  <a:gd name="T15" fmla="*/ 3499 h 49"/>
                  <a:gd name="T16" fmla="*/ 69850 w 153"/>
                  <a:gd name="T17" fmla="*/ 0 h 49"/>
                  <a:gd name="T18" fmla="*/ 69850 w 153"/>
                  <a:gd name="T19" fmla="*/ 10497 h 49"/>
                  <a:gd name="T20" fmla="*/ 69850 w 153"/>
                  <a:gd name="T21" fmla="*/ 29158 h 49"/>
                  <a:gd name="T22" fmla="*/ 65285 w 153"/>
                  <a:gd name="T23" fmla="*/ 36156 h 49"/>
                  <a:gd name="T24" fmla="*/ 60719 w 153"/>
                  <a:gd name="T25" fmla="*/ 41988 h 49"/>
                  <a:gd name="T26" fmla="*/ 56610 w 153"/>
                  <a:gd name="T27" fmla="*/ 46653 h 49"/>
                  <a:gd name="T28" fmla="*/ 52045 w 153"/>
                  <a:gd name="T29" fmla="*/ 51318 h 49"/>
                  <a:gd name="T30" fmla="*/ 48393 w 153"/>
                  <a:gd name="T31" fmla="*/ 53651 h 49"/>
                  <a:gd name="T32" fmla="*/ 45197 w 153"/>
                  <a:gd name="T33" fmla="*/ 55984 h 49"/>
                  <a:gd name="T34" fmla="*/ 42001 w 153"/>
                  <a:gd name="T35" fmla="*/ 57150 h 49"/>
                  <a:gd name="T36" fmla="*/ 39719 w 153"/>
                  <a:gd name="T37" fmla="*/ 57150 h 49"/>
                  <a:gd name="T38" fmla="*/ 32871 w 153"/>
                  <a:gd name="T39" fmla="*/ 55984 h 49"/>
                  <a:gd name="T40" fmla="*/ 27392 w 153"/>
                  <a:gd name="T41" fmla="*/ 53651 h 49"/>
                  <a:gd name="T42" fmla="*/ 22827 w 153"/>
                  <a:gd name="T43" fmla="*/ 50152 h 49"/>
                  <a:gd name="T44" fmla="*/ 18718 w 153"/>
                  <a:gd name="T45" fmla="*/ 44320 h 49"/>
                  <a:gd name="T46" fmla="*/ 10044 w 153"/>
                  <a:gd name="T47" fmla="*/ 33823 h 49"/>
                  <a:gd name="T48" fmla="*/ 0 w 153"/>
                  <a:gd name="T49" fmla="*/ 22160 h 49"/>
                  <a:gd name="T50" fmla="*/ 0 w 153"/>
                  <a:gd name="T51" fmla="*/ 0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53" h="49">
                    <a:moveTo>
                      <a:pt x="0" y="0"/>
                    </a:moveTo>
                    <a:lnTo>
                      <a:pt x="44" y="2"/>
                    </a:lnTo>
                    <a:lnTo>
                      <a:pt x="83" y="6"/>
                    </a:lnTo>
                    <a:lnTo>
                      <a:pt x="103" y="8"/>
                    </a:lnTo>
                    <a:lnTo>
                      <a:pt x="121" y="7"/>
                    </a:lnTo>
                    <a:lnTo>
                      <a:pt x="130" y="6"/>
                    </a:lnTo>
                    <a:lnTo>
                      <a:pt x="137" y="5"/>
                    </a:lnTo>
                    <a:lnTo>
                      <a:pt x="145" y="3"/>
                    </a:lnTo>
                    <a:lnTo>
                      <a:pt x="153" y="0"/>
                    </a:lnTo>
                    <a:lnTo>
                      <a:pt x="153" y="9"/>
                    </a:lnTo>
                    <a:lnTo>
                      <a:pt x="153" y="25"/>
                    </a:lnTo>
                    <a:lnTo>
                      <a:pt x="143" y="31"/>
                    </a:lnTo>
                    <a:lnTo>
                      <a:pt x="133" y="36"/>
                    </a:lnTo>
                    <a:lnTo>
                      <a:pt x="124" y="40"/>
                    </a:lnTo>
                    <a:lnTo>
                      <a:pt x="114" y="44"/>
                    </a:lnTo>
                    <a:lnTo>
                      <a:pt x="106" y="46"/>
                    </a:lnTo>
                    <a:lnTo>
                      <a:pt x="99" y="48"/>
                    </a:lnTo>
                    <a:lnTo>
                      <a:pt x="92" y="49"/>
                    </a:lnTo>
                    <a:lnTo>
                      <a:pt x="87" y="49"/>
                    </a:lnTo>
                    <a:lnTo>
                      <a:pt x="72" y="48"/>
                    </a:lnTo>
                    <a:lnTo>
                      <a:pt x="60" y="46"/>
                    </a:lnTo>
                    <a:lnTo>
                      <a:pt x="50" y="43"/>
                    </a:lnTo>
                    <a:lnTo>
                      <a:pt x="41" y="38"/>
                    </a:lnTo>
                    <a:lnTo>
                      <a:pt x="22" y="2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8" name="Freeform 464">
                <a:extLst>
                  <a:ext uri="{FF2B5EF4-FFF2-40B4-BE49-F238E27FC236}">
                    <a16:creationId xmlns:a16="http://schemas.microsoft.com/office/drawing/2014/main" id="{5AE798C7-406D-D747-68AE-1FB2B6C3CF79}"/>
                  </a:ext>
                </a:extLst>
              </p:cNvPr>
              <p:cNvSpPr>
                <a:spLocks/>
              </p:cNvSpPr>
              <p:nvPr>
                <p:custDataLst>
                  <p:tags r:id="rId99"/>
                </p:custDataLst>
              </p:nvPr>
            </p:nvSpPr>
            <p:spPr bwMode="auto">
              <a:xfrm>
                <a:off x="4420443" y="2943820"/>
                <a:ext cx="692150" cy="874713"/>
              </a:xfrm>
              <a:custGeom>
                <a:avLst/>
                <a:gdLst>
                  <a:gd name="T0" fmla="*/ 207124 w 1594"/>
                  <a:gd name="T1" fmla="*/ 56044 h 1670"/>
                  <a:gd name="T2" fmla="*/ 210598 w 1594"/>
                  <a:gd name="T3" fmla="*/ 96899 h 1670"/>
                  <a:gd name="T4" fmla="*/ 250980 w 1594"/>
                  <a:gd name="T5" fmla="*/ 150325 h 1670"/>
                  <a:gd name="T6" fmla="*/ 304390 w 1594"/>
                  <a:gd name="T7" fmla="*/ 240415 h 1670"/>
                  <a:gd name="T8" fmla="*/ 345207 w 1594"/>
                  <a:gd name="T9" fmla="*/ 261366 h 1670"/>
                  <a:gd name="T10" fmla="*/ 380813 w 1594"/>
                  <a:gd name="T11" fmla="*/ 258224 h 1670"/>
                  <a:gd name="T12" fmla="*/ 403827 w 1594"/>
                  <a:gd name="T13" fmla="*/ 281270 h 1670"/>
                  <a:gd name="T14" fmla="*/ 478513 w 1594"/>
                  <a:gd name="T15" fmla="*/ 296983 h 1670"/>
                  <a:gd name="T16" fmla="*/ 486763 w 1594"/>
                  <a:gd name="T17" fmla="*/ 241463 h 1670"/>
                  <a:gd name="T18" fmla="*/ 511948 w 1594"/>
                  <a:gd name="T19" fmla="*/ 282318 h 1670"/>
                  <a:gd name="T20" fmla="*/ 539738 w 1594"/>
                  <a:gd name="T21" fmla="*/ 293841 h 1670"/>
                  <a:gd name="T22" fmla="*/ 564054 w 1594"/>
                  <a:gd name="T23" fmla="*/ 260843 h 1670"/>
                  <a:gd name="T24" fmla="*/ 609648 w 1594"/>
                  <a:gd name="T25" fmla="*/ 214226 h 1670"/>
                  <a:gd name="T26" fmla="*/ 672610 w 1594"/>
                  <a:gd name="T27" fmla="*/ 224178 h 1670"/>
                  <a:gd name="T28" fmla="*/ 685637 w 1594"/>
                  <a:gd name="T29" fmla="*/ 260843 h 1670"/>
                  <a:gd name="T30" fmla="*/ 653070 w 1594"/>
                  <a:gd name="T31" fmla="*/ 283889 h 1670"/>
                  <a:gd name="T32" fmla="*/ 644820 w 1594"/>
                  <a:gd name="T33" fmla="*/ 355647 h 1670"/>
                  <a:gd name="T34" fmla="*/ 620503 w 1594"/>
                  <a:gd name="T35" fmla="*/ 368741 h 1670"/>
                  <a:gd name="T36" fmla="*/ 611385 w 1594"/>
                  <a:gd name="T37" fmla="*/ 426357 h 1670"/>
                  <a:gd name="T38" fmla="*/ 573607 w 1594"/>
                  <a:gd name="T39" fmla="*/ 394930 h 1670"/>
                  <a:gd name="T40" fmla="*/ 574476 w 1594"/>
                  <a:gd name="T41" fmla="*/ 365599 h 1670"/>
                  <a:gd name="T42" fmla="*/ 531922 w 1594"/>
                  <a:gd name="T43" fmla="*/ 334172 h 1670"/>
                  <a:gd name="T44" fmla="*/ 515422 w 1594"/>
                  <a:gd name="T45" fmla="*/ 307983 h 1670"/>
                  <a:gd name="T46" fmla="*/ 491105 w 1594"/>
                  <a:gd name="T47" fmla="*/ 301174 h 1670"/>
                  <a:gd name="T48" fmla="*/ 489368 w 1594"/>
                  <a:gd name="T49" fmla="*/ 327363 h 1670"/>
                  <a:gd name="T50" fmla="*/ 485026 w 1594"/>
                  <a:gd name="T51" fmla="*/ 357742 h 1670"/>
                  <a:gd name="T52" fmla="*/ 503698 w 1594"/>
                  <a:gd name="T53" fmla="*/ 384978 h 1670"/>
                  <a:gd name="T54" fmla="*/ 498921 w 1594"/>
                  <a:gd name="T55" fmla="*/ 441547 h 1670"/>
                  <a:gd name="T56" fmla="*/ 466789 w 1594"/>
                  <a:gd name="T57" fmla="*/ 452546 h 1670"/>
                  <a:gd name="T58" fmla="*/ 455499 w 1594"/>
                  <a:gd name="T59" fmla="*/ 490782 h 1670"/>
                  <a:gd name="T60" fmla="*/ 414248 w 1594"/>
                  <a:gd name="T61" fmla="*/ 524304 h 1670"/>
                  <a:gd name="T62" fmla="*/ 396011 w 1594"/>
                  <a:gd name="T63" fmla="*/ 549969 h 1670"/>
                  <a:gd name="T64" fmla="*/ 338693 w 1594"/>
                  <a:gd name="T65" fmla="*/ 622251 h 1670"/>
                  <a:gd name="T66" fmla="*/ 313943 w 1594"/>
                  <a:gd name="T67" fmla="*/ 645821 h 1670"/>
                  <a:gd name="T68" fmla="*/ 323061 w 1594"/>
                  <a:gd name="T69" fmla="*/ 703961 h 1670"/>
                  <a:gd name="T70" fmla="*/ 309166 w 1594"/>
                  <a:gd name="T71" fmla="*/ 756862 h 1670"/>
                  <a:gd name="T72" fmla="*/ 313508 w 1594"/>
                  <a:gd name="T73" fmla="*/ 798241 h 1670"/>
                  <a:gd name="T74" fmla="*/ 300916 w 1594"/>
                  <a:gd name="T75" fmla="*/ 825478 h 1670"/>
                  <a:gd name="T76" fmla="*/ 258362 w 1594"/>
                  <a:gd name="T77" fmla="*/ 871047 h 1670"/>
                  <a:gd name="T78" fmla="*/ 224059 w 1594"/>
                  <a:gd name="T79" fmla="*/ 800860 h 1670"/>
                  <a:gd name="T80" fmla="*/ 181939 w 1594"/>
                  <a:gd name="T81" fmla="*/ 698723 h 1670"/>
                  <a:gd name="T82" fmla="*/ 130701 w 1594"/>
                  <a:gd name="T83" fmla="*/ 583491 h 1670"/>
                  <a:gd name="T84" fmla="*/ 112464 w 1594"/>
                  <a:gd name="T85" fmla="*/ 450975 h 1670"/>
                  <a:gd name="T86" fmla="*/ 99871 w 1594"/>
                  <a:gd name="T87" fmla="*/ 426357 h 1670"/>
                  <a:gd name="T88" fmla="*/ 71212 w 1594"/>
                  <a:gd name="T89" fmla="*/ 471402 h 1670"/>
                  <a:gd name="T90" fmla="*/ 39080 w 1594"/>
                  <a:gd name="T91" fmla="*/ 458831 h 1670"/>
                  <a:gd name="T92" fmla="*/ 22145 w 1594"/>
                  <a:gd name="T93" fmla="*/ 417977 h 1670"/>
                  <a:gd name="T94" fmla="*/ 13027 w 1594"/>
                  <a:gd name="T95" fmla="*/ 403835 h 1670"/>
                  <a:gd name="T96" fmla="*/ 13895 w 1594"/>
                  <a:gd name="T97" fmla="*/ 370836 h 1670"/>
                  <a:gd name="T98" fmla="*/ 69041 w 1594"/>
                  <a:gd name="T99" fmla="*/ 345171 h 1670"/>
                  <a:gd name="T100" fmla="*/ 39948 w 1594"/>
                  <a:gd name="T101" fmla="*/ 298031 h 1670"/>
                  <a:gd name="T102" fmla="*/ 25619 w 1594"/>
                  <a:gd name="T103" fmla="*/ 261890 h 1670"/>
                  <a:gd name="T104" fmla="*/ 70344 w 1594"/>
                  <a:gd name="T105" fmla="*/ 240415 h 1670"/>
                  <a:gd name="T106" fmla="*/ 117240 w 1594"/>
                  <a:gd name="T107" fmla="*/ 153991 h 1670"/>
                  <a:gd name="T108" fmla="*/ 118977 w 1594"/>
                  <a:gd name="T109" fmla="*/ 120469 h 1670"/>
                  <a:gd name="T110" fmla="*/ 98568 w 1594"/>
                  <a:gd name="T111" fmla="*/ 74377 h 1670"/>
                  <a:gd name="T112" fmla="*/ 139820 w 1594"/>
                  <a:gd name="T113" fmla="*/ 28284 h 167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594" h="1670">
                    <a:moveTo>
                      <a:pt x="385" y="0"/>
                    </a:moveTo>
                    <a:lnTo>
                      <a:pt x="400" y="16"/>
                    </a:lnTo>
                    <a:lnTo>
                      <a:pt x="415" y="33"/>
                    </a:lnTo>
                    <a:lnTo>
                      <a:pt x="427" y="48"/>
                    </a:lnTo>
                    <a:lnTo>
                      <a:pt x="437" y="63"/>
                    </a:lnTo>
                    <a:lnTo>
                      <a:pt x="448" y="76"/>
                    </a:lnTo>
                    <a:lnTo>
                      <a:pt x="459" y="90"/>
                    </a:lnTo>
                    <a:lnTo>
                      <a:pt x="464" y="96"/>
                    </a:lnTo>
                    <a:lnTo>
                      <a:pt x="471" y="101"/>
                    </a:lnTo>
                    <a:lnTo>
                      <a:pt x="477" y="107"/>
                    </a:lnTo>
                    <a:lnTo>
                      <a:pt x="485" y="111"/>
                    </a:lnTo>
                    <a:lnTo>
                      <a:pt x="492" y="118"/>
                    </a:lnTo>
                    <a:lnTo>
                      <a:pt x="499" y="126"/>
                    </a:lnTo>
                    <a:lnTo>
                      <a:pt x="506" y="134"/>
                    </a:lnTo>
                    <a:lnTo>
                      <a:pt x="512" y="144"/>
                    </a:lnTo>
                    <a:lnTo>
                      <a:pt x="519" y="153"/>
                    </a:lnTo>
                    <a:lnTo>
                      <a:pt x="523" y="163"/>
                    </a:lnTo>
                    <a:lnTo>
                      <a:pt x="528" y="174"/>
                    </a:lnTo>
                    <a:lnTo>
                      <a:pt x="531" y="185"/>
                    </a:lnTo>
                    <a:lnTo>
                      <a:pt x="485" y="185"/>
                    </a:lnTo>
                    <a:lnTo>
                      <a:pt x="485" y="216"/>
                    </a:lnTo>
                    <a:lnTo>
                      <a:pt x="490" y="229"/>
                    </a:lnTo>
                    <a:lnTo>
                      <a:pt x="497" y="240"/>
                    </a:lnTo>
                    <a:lnTo>
                      <a:pt x="505" y="250"/>
                    </a:lnTo>
                    <a:lnTo>
                      <a:pt x="514" y="257"/>
                    </a:lnTo>
                    <a:lnTo>
                      <a:pt x="523" y="264"/>
                    </a:lnTo>
                    <a:lnTo>
                      <a:pt x="534" y="269"/>
                    </a:lnTo>
                    <a:lnTo>
                      <a:pt x="544" y="274"/>
                    </a:lnTo>
                    <a:lnTo>
                      <a:pt x="556" y="278"/>
                    </a:lnTo>
                    <a:lnTo>
                      <a:pt x="578" y="287"/>
                    </a:lnTo>
                    <a:lnTo>
                      <a:pt x="600" y="296"/>
                    </a:lnTo>
                    <a:lnTo>
                      <a:pt x="610" y="302"/>
                    </a:lnTo>
                    <a:lnTo>
                      <a:pt x="620" y="310"/>
                    </a:lnTo>
                    <a:lnTo>
                      <a:pt x="629" y="318"/>
                    </a:lnTo>
                    <a:lnTo>
                      <a:pt x="638" y="327"/>
                    </a:lnTo>
                    <a:lnTo>
                      <a:pt x="631" y="420"/>
                    </a:lnTo>
                    <a:lnTo>
                      <a:pt x="643" y="429"/>
                    </a:lnTo>
                    <a:lnTo>
                      <a:pt x="660" y="440"/>
                    </a:lnTo>
                    <a:lnTo>
                      <a:pt x="679" y="450"/>
                    </a:lnTo>
                    <a:lnTo>
                      <a:pt x="701" y="459"/>
                    </a:lnTo>
                    <a:lnTo>
                      <a:pt x="723" y="468"/>
                    </a:lnTo>
                    <a:lnTo>
                      <a:pt x="744" y="475"/>
                    </a:lnTo>
                    <a:lnTo>
                      <a:pt x="753" y="478"/>
                    </a:lnTo>
                    <a:lnTo>
                      <a:pt x="762" y="480"/>
                    </a:lnTo>
                    <a:lnTo>
                      <a:pt x="770" y="481"/>
                    </a:lnTo>
                    <a:lnTo>
                      <a:pt x="777" y="481"/>
                    </a:lnTo>
                    <a:lnTo>
                      <a:pt x="779" y="488"/>
                    </a:lnTo>
                    <a:lnTo>
                      <a:pt x="784" y="494"/>
                    </a:lnTo>
                    <a:lnTo>
                      <a:pt x="789" y="497"/>
                    </a:lnTo>
                    <a:lnTo>
                      <a:pt x="795" y="499"/>
                    </a:lnTo>
                    <a:lnTo>
                      <a:pt x="800" y="501"/>
                    </a:lnTo>
                    <a:lnTo>
                      <a:pt x="807" y="501"/>
                    </a:lnTo>
                    <a:lnTo>
                      <a:pt x="814" y="500"/>
                    </a:lnTo>
                    <a:lnTo>
                      <a:pt x="822" y="499"/>
                    </a:lnTo>
                    <a:lnTo>
                      <a:pt x="836" y="496"/>
                    </a:lnTo>
                    <a:lnTo>
                      <a:pt x="852" y="492"/>
                    </a:lnTo>
                    <a:lnTo>
                      <a:pt x="858" y="492"/>
                    </a:lnTo>
                    <a:lnTo>
                      <a:pt x="865" y="491"/>
                    </a:lnTo>
                    <a:lnTo>
                      <a:pt x="871" y="492"/>
                    </a:lnTo>
                    <a:lnTo>
                      <a:pt x="877" y="493"/>
                    </a:lnTo>
                    <a:lnTo>
                      <a:pt x="886" y="499"/>
                    </a:lnTo>
                    <a:lnTo>
                      <a:pt x="892" y="504"/>
                    </a:lnTo>
                    <a:lnTo>
                      <a:pt x="898" y="511"/>
                    </a:lnTo>
                    <a:lnTo>
                      <a:pt x="903" y="517"/>
                    </a:lnTo>
                    <a:lnTo>
                      <a:pt x="908" y="523"/>
                    </a:lnTo>
                    <a:lnTo>
                      <a:pt x="914" y="529"/>
                    </a:lnTo>
                    <a:lnTo>
                      <a:pt x="918" y="532"/>
                    </a:lnTo>
                    <a:lnTo>
                      <a:pt x="921" y="534"/>
                    </a:lnTo>
                    <a:lnTo>
                      <a:pt x="925" y="536"/>
                    </a:lnTo>
                    <a:lnTo>
                      <a:pt x="930" y="537"/>
                    </a:lnTo>
                    <a:lnTo>
                      <a:pt x="946" y="540"/>
                    </a:lnTo>
                    <a:lnTo>
                      <a:pt x="968" y="546"/>
                    </a:lnTo>
                    <a:lnTo>
                      <a:pt x="993" y="552"/>
                    </a:lnTo>
                    <a:lnTo>
                      <a:pt x="1021" y="559"/>
                    </a:lnTo>
                    <a:lnTo>
                      <a:pt x="1047" y="564"/>
                    </a:lnTo>
                    <a:lnTo>
                      <a:pt x="1071" y="568"/>
                    </a:lnTo>
                    <a:lnTo>
                      <a:pt x="1082" y="569"/>
                    </a:lnTo>
                    <a:lnTo>
                      <a:pt x="1090" y="570"/>
                    </a:lnTo>
                    <a:lnTo>
                      <a:pt x="1098" y="569"/>
                    </a:lnTo>
                    <a:lnTo>
                      <a:pt x="1102" y="567"/>
                    </a:lnTo>
                    <a:lnTo>
                      <a:pt x="1098" y="560"/>
                    </a:lnTo>
                    <a:lnTo>
                      <a:pt x="1093" y="552"/>
                    </a:lnTo>
                    <a:lnTo>
                      <a:pt x="1090" y="544"/>
                    </a:lnTo>
                    <a:lnTo>
                      <a:pt x="1088" y="535"/>
                    </a:lnTo>
                    <a:lnTo>
                      <a:pt x="1083" y="520"/>
                    </a:lnTo>
                    <a:lnTo>
                      <a:pt x="1082" y="512"/>
                    </a:lnTo>
                    <a:lnTo>
                      <a:pt x="1082" y="481"/>
                    </a:lnTo>
                    <a:lnTo>
                      <a:pt x="1082" y="450"/>
                    </a:lnTo>
                    <a:lnTo>
                      <a:pt x="1115" y="450"/>
                    </a:lnTo>
                    <a:lnTo>
                      <a:pt x="1121" y="461"/>
                    </a:lnTo>
                    <a:lnTo>
                      <a:pt x="1125" y="468"/>
                    </a:lnTo>
                    <a:lnTo>
                      <a:pt x="1131" y="474"/>
                    </a:lnTo>
                    <a:lnTo>
                      <a:pt x="1136" y="481"/>
                    </a:lnTo>
                    <a:lnTo>
                      <a:pt x="1135" y="497"/>
                    </a:lnTo>
                    <a:lnTo>
                      <a:pt x="1132" y="507"/>
                    </a:lnTo>
                    <a:lnTo>
                      <a:pt x="1130" y="515"/>
                    </a:lnTo>
                    <a:lnTo>
                      <a:pt x="1128" y="524"/>
                    </a:lnTo>
                    <a:lnTo>
                      <a:pt x="1149" y="530"/>
                    </a:lnTo>
                    <a:lnTo>
                      <a:pt x="1169" y="536"/>
                    </a:lnTo>
                    <a:lnTo>
                      <a:pt x="1179" y="539"/>
                    </a:lnTo>
                    <a:lnTo>
                      <a:pt x="1189" y="541"/>
                    </a:lnTo>
                    <a:lnTo>
                      <a:pt x="1199" y="542"/>
                    </a:lnTo>
                    <a:lnTo>
                      <a:pt x="1209" y="543"/>
                    </a:lnTo>
                    <a:lnTo>
                      <a:pt x="1210" y="547"/>
                    </a:lnTo>
                    <a:lnTo>
                      <a:pt x="1212" y="551"/>
                    </a:lnTo>
                    <a:lnTo>
                      <a:pt x="1215" y="554"/>
                    </a:lnTo>
                    <a:lnTo>
                      <a:pt x="1220" y="557"/>
                    </a:lnTo>
                    <a:lnTo>
                      <a:pt x="1228" y="560"/>
                    </a:lnTo>
                    <a:lnTo>
                      <a:pt x="1235" y="561"/>
                    </a:lnTo>
                    <a:lnTo>
                      <a:pt x="1243" y="561"/>
                    </a:lnTo>
                    <a:lnTo>
                      <a:pt x="1249" y="559"/>
                    </a:lnTo>
                    <a:lnTo>
                      <a:pt x="1256" y="556"/>
                    </a:lnTo>
                    <a:lnTo>
                      <a:pt x="1261" y="553"/>
                    </a:lnTo>
                    <a:lnTo>
                      <a:pt x="1267" y="549"/>
                    </a:lnTo>
                    <a:lnTo>
                      <a:pt x="1272" y="544"/>
                    </a:lnTo>
                    <a:lnTo>
                      <a:pt x="1277" y="539"/>
                    </a:lnTo>
                    <a:lnTo>
                      <a:pt x="1281" y="534"/>
                    </a:lnTo>
                    <a:lnTo>
                      <a:pt x="1289" y="521"/>
                    </a:lnTo>
                    <a:lnTo>
                      <a:pt x="1294" y="509"/>
                    </a:lnTo>
                    <a:lnTo>
                      <a:pt x="1299" y="498"/>
                    </a:lnTo>
                    <a:lnTo>
                      <a:pt x="1302" y="487"/>
                    </a:lnTo>
                    <a:lnTo>
                      <a:pt x="1312" y="476"/>
                    </a:lnTo>
                    <a:lnTo>
                      <a:pt x="1322" y="465"/>
                    </a:lnTo>
                    <a:lnTo>
                      <a:pt x="1333" y="456"/>
                    </a:lnTo>
                    <a:lnTo>
                      <a:pt x="1344" y="446"/>
                    </a:lnTo>
                    <a:lnTo>
                      <a:pt x="1356" y="438"/>
                    </a:lnTo>
                    <a:lnTo>
                      <a:pt x="1367" y="430"/>
                    </a:lnTo>
                    <a:lnTo>
                      <a:pt x="1379" y="423"/>
                    </a:lnTo>
                    <a:lnTo>
                      <a:pt x="1391" y="416"/>
                    </a:lnTo>
                    <a:lnTo>
                      <a:pt x="1404" y="409"/>
                    </a:lnTo>
                    <a:lnTo>
                      <a:pt x="1417" y="403"/>
                    </a:lnTo>
                    <a:lnTo>
                      <a:pt x="1430" y="398"/>
                    </a:lnTo>
                    <a:lnTo>
                      <a:pt x="1444" y="393"/>
                    </a:lnTo>
                    <a:lnTo>
                      <a:pt x="1472" y="384"/>
                    </a:lnTo>
                    <a:lnTo>
                      <a:pt x="1501" y="377"/>
                    </a:lnTo>
                    <a:lnTo>
                      <a:pt x="1507" y="385"/>
                    </a:lnTo>
                    <a:lnTo>
                      <a:pt x="1515" y="395"/>
                    </a:lnTo>
                    <a:lnTo>
                      <a:pt x="1526" y="406"/>
                    </a:lnTo>
                    <a:lnTo>
                      <a:pt x="1537" y="418"/>
                    </a:lnTo>
                    <a:lnTo>
                      <a:pt x="1549" y="428"/>
                    </a:lnTo>
                    <a:lnTo>
                      <a:pt x="1562" y="436"/>
                    </a:lnTo>
                    <a:lnTo>
                      <a:pt x="1568" y="440"/>
                    </a:lnTo>
                    <a:lnTo>
                      <a:pt x="1574" y="442"/>
                    </a:lnTo>
                    <a:lnTo>
                      <a:pt x="1581" y="444"/>
                    </a:lnTo>
                    <a:lnTo>
                      <a:pt x="1587" y="444"/>
                    </a:lnTo>
                    <a:lnTo>
                      <a:pt x="1594" y="432"/>
                    </a:lnTo>
                    <a:lnTo>
                      <a:pt x="1590" y="453"/>
                    </a:lnTo>
                    <a:lnTo>
                      <a:pt x="1585" y="477"/>
                    </a:lnTo>
                    <a:lnTo>
                      <a:pt x="1583" y="488"/>
                    </a:lnTo>
                    <a:lnTo>
                      <a:pt x="1579" y="498"/>
                    </a:lnTo>
                    <a:lnTo>
                      <a:pt x="1576" y="502"/>
                    </a:lnTo>
                    <a:lnTo>
                      <a:pt x="1574" y="506"/>
                    </a:lnTo>
                    <a:lnTo>
                      <a:pt x="1571" y="509"/>
                    </a:lnTo>
                    <a:lnTo>
                      <a:pt x="1568" y="512"/>
                    </a:lnTo>
                    <a:lnTo>
                      <a:pt x="1554" y="515"/>
                    </a:lnTo>
                    <a:lnTo>
                      <a:pt x="1531" y="523"/>
                    </a:lnTo>
                    <a:lnTo>
                      <a:pt x="1520" y="530"/>
                    </a:lnTo>
                    <a:lnTo>
                      <a:pt x="1511" y="536"/>
                    </a:lnTo>
                    <a:lnTo>
                      <a:pt x="1506" y="539"/>
                    </a:lnTo>
                    <a:lnTo>
                      <a:pt x="1504" y="542"/>
                    </a:lnTo>
                    <a:lnTo>
                      <a:pt x="1502" y="546"/>
                    </a:lnTo>
                    <a:lnTo>
                      <a:pt x="1501" y="549"/>
                    </a:lnTo>
                    <a:lnTo>
                      <a:pt x="1502" y="584"/>
                    </a:lnTo>
                    <a:lnTo>
                      <a:pt x="1501" y="624"/>
                    </a:lnTo>
                    <a:lnTo>
                      <a:pt x="1498" y="634"/>
                    </a:lnTo>
                    <a:lnTo>
                      <a:pt x="1497" y="645"/>
                    </a:lnTo>
                    <a:lnTo>
                      <a:pt x="1495" y="654"/>
                    </a:lnTo>
                    <a:lnTo>
                      <a:pt x="1493" y="663"/>
                    </a:lnTo>
                    <a:lnTo>
                      <a:pt x="1490" y="671"/>
                    </a:lnTo>
                    <a:lnTo>
                      <a:pt x="1485" y="679"/>
                    </a:lnTo>
                    <a:lnTo>
                      <a:pt x="1480" y="685"/>
                    </a:lnTo>
                    <a:lnTo>
                      <a:pt x="1474" y="690"/>
                    </a:lnTo>
                    <a:lnTo>
                      <a:pt x="1471" y="693"/>
                    </a:lnTo>
                    <a:lnTo>
                      <a:pt x="1464" y="694"/>
                    </a:lnTo>
                    <a:lnTo>
                      <a:pt x="1457" y="695"/>
                    </a:lnTo>
                    <a:lnTo>
                      <a:pt x="1449" y="696"/>
                    </a:lnTo>
                    <a:lnTo>
                      <a:pt x="1441" y="697"/>
                    </a:lnTo>
                    <a:lnTo>
                      <a:pt x="1434" y="700"/>
                    </a:lnTo>
                    <a:lnTo>
                      <a:pt x="1431" y="701"/>
                    </a:lnTo>
                    <a:lnTo>
                      <a:pt x="1429" y="704"/>
                    </a:lnTo>
                    <a:lnTo>
                      <a:pt x="1428" y="706"/>
                    </a:lnTo>
                    <a:lnTo>
                      <a:pt x="1428" y="709"/>
                    </a:lnTo>
                    <a:lnTo>
                      <a:pt x="1427" y="721"/>
                    </a:lnTo>
                    <a:lnTo>
                      <a:pt x="1427" y="735"/>
                    </a:lnTo>
                    <a:lnTo>
                      <a:pt x="1425" y="750"/>
                    </a:lnTo>
                    <a:lnTo>
                      <a:pt x="1423" y="764"/>
                    </a:lnTo>
                    <a:lnTo>
                      <a:pt x="1420" y="778"/>
                    </a:lnTo>
                    <a:lnTo>
                      <a:pt x="1417" y="791"/>
                    </a:lnTo>
                    <a:lnTo>
                      <a:pt x="1413" y="803"/>
                    </a:lnTo>
                    <a:lnTo>
                      <a:pt x="1408" y="814"/>
                    </a:lnTo>
                    <a:lnTo>
                      <a:pt x="1361" y="733"/>
                    </a:lnTo>
                    <a:lnTo>
                      <a:pt x="1359" y="737"/>
                    </a:lnTo>
                    <a:lnTo>
                      <a:pt x="1354" y="746"/>
                    </a:lnTo>
                    <a:lnTo>
                      <a:pt x="1349" y="751"/>
                    </a:lnTo>
                    <a:lnTo>
                      <a:pt x="1345" y="755"/>
                    </a:lnTo>
                    <a:lnTo>
                      <a:pt x="1340" y="758"/>
                    </a:lnTo>
                    <a:lnTo>
                      <a:pt x="1335" y="759"/>
                    </a:lnTo>
                    <a:lnTo>
                      <a:pt x="1329" y="758"/>
                    </a:lnTo>
                    <a:lnTo>
                      <a:pt x="1325" y="757"/>
                    </a:lnTo>
                    <a:lnTo>
                      <a:pt x="1321" y="754"/>
                    </a:lnTo>
                    <a:lnTo>
                      <a:pt x="1316" y="751"/>
                    </a:lnTo>
                    <a:lnTo>
                      <a:pt x="1313" y="746"/>
                    </a:lnTo>
                    <a:lnTo>
                      <a:pt x="1311" y="742"/>
                    </a:lnTo>
                    <a:lnTo>
                      <a:pt x="1308" y="738"/>
                    </a:lnTo>
                    <a:lnTo>
                      <a:pt x="1308" y="733"/>
                    </a:lnTo>
                    <a:lnTo>
                      <a:pt x="1308" y="727"/>
                    </a:lnTo>
                    <a:lnTo>
                      <a:pt x="1311" y="721"/>
                    </a:lnTo>
                    <a:lnTo>
                      <a:pt x="1313" y="715"/>
                    </a:lnTo>
                    <a:lnTo>
                      <a:pt x="1315" y="709"/>
                    </a:lnTo>
                    <a:lnTo>
                      <a:pt x="1323" y="698"/>
                    </a:lnTo>
                    <a:lnTo>
                      <a:pt x="1332" y="687"/>
                    </a:lnTo>
                    <a:lnTo>
                      <a:pt x="1340" y="677"/>
                    </a:lnTo>
                    <a:lnTo>
                      <a:pt x="1348" y="666"/>
                    </a:lnTo>
                    <a:lnTo>
                      <a:pt x="1350" y="660"/>
                    </a:lnTo>
                    <a:lnTo>
                      <a:pt x="1352" y="655"/>
                    </a:lnTo>
                    <a:lnTo>
                      <a:pt x="1355" y="648"/>
                    </a:lnTo>
                    <a:lnTo>
                      <a:pt x="1355" y="642"/>
                    </a:lnTo>
                    <a:lnTo>
                      <a:pt x="1235" y="642"/>
                    </a:lnTo>
                    <a:lnTo>
                      <a:pt x="1231" y="641"/>
                    </a:lnTo>
                    <a:lnTo>
                      <a:pt x="1225" y="638"/>
                    </a:lnTo>
                    <a:lnTo>
                      <a:pt x="1221" y="632"/>
                    </a:lnTo>
                    <a:lnTo>
                      <a:pt x="1217" y="626"/>
                    </a:lnTo>
                    <a:lnTo>
                      <a:pt x="1214" y="618"/>
                    </a:lnTo>
                    <a:lnTo>
                      <a:pt x="1211" y="610"/>
                    </a:lnTo>
                    <a:lnTo>
                      <a:pt x="1210" y="601"/>
                    </a:lnTo>
                    <a:lnTo>
                      <a:pt x="1209" y="592"/>
                    </a:lnTo>
                    <a:lnTo>
                      <a:pt x="1203" y="592"/>
                    </a:lnTo>
                    <a:lnTo>
                      <a:pt x="1198" y="591"/>
                    </a:lnTo>
                    <a:lnTo>
                      <a:pt x="1192" y="590"/>
                    </a:lnTo>
                    <a:lnTo>
                      <a:pt x="1187" y="588"/>
                    </a:lnTo>
                    <a:lnTo>
                      <a:pt x="1182" y="585"/>
                    </a:lnTo>
                    <a:lnTo>
                      <a:pt x="1179" y="582"/>
                    </a:lnTo>
                    <a:lnTo>
                      <a:pt x="1177" y="577"/>
                    </a:lnTo>
                    <a:lnTo>
                      <a:pt x="1176" y="573"/>
                    </a:lnTo>
                    <a:lnTo>
                      <a:pt x="1167" y="573"/>
                    </a:lnTo>
                    <a:lnTo>
                      <a:pt x="1159" y="573"/>
                    </a:lnTo>
                    <a:lnTo>
                      <a:pt x="1151" y="573"/>
                    </a:lnTo>
                    <a:lnTo>
                      <a:pt x="1143" y="573"/>
                    </a:lnTo>
                    <a:lnTo>
                      <a:pt x="1136" y="574"/>
                    </a:lnTo>
                    <a:lnTo>
                      <a:pt x="1131" y="575"/>
                    </a:lnTo>
                    <a:lnTo>
                      <a:pt x="1124" y="578"/>
                    </a:lnTo>
                    <a:lnTo>
                      <a:pt x="1117" y="582"/>
                    </a:lnTo>
                    <a:lnTo>
                      <a:pt x="1112" y="587"/>
                    </a:lnTo>
                    <a:lnTo>
                      <a:pt x="1106" y="592"/>
                    </a:lnTo>
                    <a:lnTo>
                      <a:pt x="1103" y="598"/>
                    </a:lnTo>
                    <a:lnTo>
                      <a:pt x="1102" y="604"/>
                    </a:lnTo>
                    <a:lnTo>
                      <a:pt x="1104" y="608"/>
                    </a:lnTo>
                    <a:lnTo>
                      <a:pt x="1110" y="613"/>
                    </a:lnTo>
                    <a:lnTo>
                      <a:pt x="1117" y="619"/>
                    </a:lnTo>
                    <a:lnTo>
                      <a:pt x="1127" y="625"/>
                    </a:lnTo>
                    <a:lnTo>
                      <a:pt x="1137" y="631"/>
                    </a:lnTo>
                    <a:lnTo>
                      <a:pt x="1147" y="636"/>
                    </a:lnTo>
                    <a:lnTo>
                      <a:pt x="1156" y="640"/>
                    </a:lnTo>
                    <a:lnTo>
                      <a:pt x="1162" y="642"/>
                    </a:lnTo>
                    <a:lnTo>
                      <a:pt x="1149" y="652"/>
                    </a:lnTo>
                    <a:lnTo>
                      <a:pt x="1134" y="664"/>
                    </a:lnTo>
                    <a:lnTo>
                      <a:pt x="1127" y="670"/>
                    </a:lnTo>
                    <a:lnTo>
                      <a:pt x="1121" y="677"/>
                    </a:lnTo>
                    <a:lnTo>
                      <a:pt x="1119" y="680"/>
                    </a:lnTo>
                    <a:lnTo>
                      <a:pt x="1117" y="683"/>
                    </a:lnTo>
                    <a:lnTo>
                      <a:pt x="1116" y="687"/>
                    </a:lnTo>
                    <a:lnTo>
                      <a:pt x="1115" y="690"/>
                    </a:lnTo>
                    <a:lnTo>
                      <a:pt x="1116" y="695"/>
                    </a:lnTo>
                    <a:lnTo>
                      <a:pt x="1117" y="698"/>
                    </a:lnTo>
                    <a:lnTo>
                      <a:pt x="1120" y="702"/>
                    </a:lnTo>
                    <a:lnTo>
                      <a:pt x="1122" y="706"/>
                    </a:lnTo>
                    <a:lnTo>
                      <a:pt x="1130" y="714"/>
                    </a:lnTo>
                    <a:lnTo>
                      <a:pt x="1139" y="722"/>
                    </a:lnTo>
                    <a:lnTo>
                      <a:pt x="1149" y="729"/>
                    </a:lnTo>
                    <a:lnTo>
                      <a:pt x="1160" y="735"/>
                    </a:lnTo>
                    <a:lnTo>
                      <a:pt x="1166" y="737"/>
                    </a:lnTo>
                    <a:lnTo>
                      <a:pt x="1171" y="738"/>
                    </a:lnTo>
                    <a:lnTo>
                      <a:pt x="1177" y="739"/>
                    </a:lnTo>
                    <a:lnTo>
                      <a:pt x="1182" y="740"/>
                    </a:lnTo>
                    <a:lnTo>
                      <a:pt x="1209" y="844"/>
                    </a:lnTo>
                    <a:lnTo>
                      <a:pt x="1194" y="844"/>
                    </a:lnTo>
                    <a:lnTo>
                      <a:pt x="1180" y="844"/>
                    </a:lnTo>
                    <a:lnTo>
                      <a:pt x="1167" y="844"/>
                    </a:lnTo>
                    <a:lnTo>
                      <a:pt x="1156" y="844"/>
                    </a:lnTo>
                    <a:lnTo>
                      <a:pt x="1149" y="843"/>
                    </a:lnTo>
                    <a:lnTo>
                      <a:pt x="1142" y="838"/>
                    </a:lnTo>
                    <a:lnTo>
                      <a:pt x="1137" y="836"/>
                    </a:lnTo>
                    <a:lnTo>
                      <a:pt x="1132" y="834"/>
                    </a:lnTo>
                    <a:lnTo>
                      <a:pt x="1127" y="833"/>
                    </a:lnTo>
                    <a:lnTo>
                      <a:pt x="1122" y="832"/>
                    </a:lnTo>
                    <a:lnTo>
                      <a:pt x="1117" y="834"/>
                    </a:lnTo>
                    <a:lnTo>
                      <a:pt x="1109" y="839"/>
                    </a:lnTo>
                    <a:lnTo>
                      <a:pt x="1099" y="846"/>
                    </a:lnTo>
                    <a:lnTo>
                      <a:pt x="1087" y="854"/>
                    </a:lnTo>
                    <a:lnTo>
                      <a:pt x="1075" y="864"/>
                    </a:lnTo>
                    <a:lnTo>
                      <a:pt x="1065" y="872"/>
                    </a:lnTo>
                    <a:lnTo>
                      <a:pt x="1058" y="878"/>
                    </a:lnTo>
                    <a:lnTo>
                      <a:pt x="1056" y="882"/>
                    </a:lnTo>
                    <a:lnTo>
                      <a:pt x="1076" y="894"/>
                    </a:lnTo>
                    <a:lnTo>
                      <a:pt x="1075" y="900"/>
                    </a:lnTo>
                    <a:lnTo>
                      <a:pt x="1072" y="907"/>
                    </a:lnTo>
                    <a:lnTo>
                      <a:pt x="1069" y="912"/>
                    </a:lnTo>
                    <a:lnTo>
                      <a:pt x="1066" y="919"/>
                    </a:lnTo>
                    <a:lnTo>
                      <a:pt x="1058" y="928"/>
                    </a:lnTo>
                    <a:lnTo>
                      <a:pt x="1049" y="937"/>
                    </a:lnTo>
                    <a:lnTo>
                      <a:pt x="1039" y="945"/>
                    </a:lnTo>
                    <a:lnTo>
                      <a:pt x="1027" y="952"/>
                    </a:lnTo>
                    <a:lnTo>
                      <a:pt x="1016" y="958"/>
                    </a:lnTo>
                    <a:lnTo>
                      <a:pt x="1004" y="964"/>
                    </a:lnTo>
                    <a:lnTo>
                      <a:pt x="992" y="972"/>
                    </a:lnTo>
                    <a:lnTo>
                      <a:pt x="981" y="978"/>
                    </a:lnTo>
                    <a:lnTo>
                      <a:pt x="971" y="985"/>
                    </a:lnTo>
                    <a:lnTo>
                      <a:pt x="962" y="993"/>
                    </a:lnTo>
                    <a:lnTo>
                      <a:pt x="957" y="997"/>
                    </a:lnTo>
                    <a:lnTo>
                      <a:pt x="954" y="1001"/>
                    </a:lnTo>
                    <a:lnTo>
                      <a:pt x="951" y="1006"/>
                    </a:lnTo>
                    <a:lnTo>
                      <a:pt x="948" y="1011"/>
                    </a:lnTo>
                    <a:lnTo>
                      <a:pt x="946" y="1017"/>
                    </a:lnTo>
                    <a:lnTo>
                      <a:pt x="944" y="1022"/>
                    </a:lnTo>
                    <a:lnTo>
                      <a:pt x="943" y="1029"/>
                    </a:lnTo>
                    <a:lnTo>
                      <a:pt x="943" y="1036"/>
                    </a:lnTo>
                    <a:lnTo>
                      <a:pt x="934" y="1039"/>
                    </a:lnTo>
                    <a:lnTo>
                      <a:pt x="926" y="1042"/>
                    </a:lnTo>
                    <a:lnTo>
                      <a:pt x="919" y="1046"/>
                    </a:lnTo>
                    <a:lnTo>
                      <a:pt x="912" y="1050"/>
                    </a:lnTo>
                    <a:lnTo>
                      <a:pt x="898" y="1060"/>
                    </a:lnTo>
                    <a:lnTo>
                      <a:pt x="886" y="1072"/>
                    </a:lnTo>
                    <a:lnTo>
                      <a:pt x="864" y="1099"/>
                    </a:lnTo>
                    <a:lnTo>
                      <a:pt x="843" y="1128"/>
                    </a:lnTo>
                    <a:lnTo>
                      <a:pt x="832" y="1143"/>
                    </a:lnTo>
                    <a:lnTo>
                      <a:pt x="821" y="1156"/>
                    </a:lnTo>
                    <a:lnTo>
                      <a:pt x="809" y="1168"/>
                    </a:lnTo>
                    <a:lnTo>
                      <a:pt x="796" y="1179"/>
                    </a:lnTo>
                    <a:lnTo>
                      <a:pt x="788" y="1184"/>
                    </a:lnTo>
                    <a:lnTo>
                      <a:pt x="780" y="1188"/>
                    </a:lnTo>
                    <a:lnTo>
                      <a:pt x="773" y="1192"/>
                    </a:lnTo>
                    <a:lnTo>
                      <a:pt x="764" y="1196"/>
                    </a:lnTo>
                    <a:lnTo>
                      <a:pt x="754" y="1199"/>
                    </a:lnTo>
                    <a:lnTo>
                      <a:pt x="745" y="1201"/>
                    </a:lnTo>
                    <a:lnTo>
                      <a:pt x="734" y="1202"/>
                    </a:lnTo>
                    <a:lnTo>
                      <a:pt x="723" y="1202"/>
                    </a:lnTo>
                    <a:lnTo>
                      <a:pt x="723" y="1211"/>
                    </a:lnTo>
                    <a:lnTo>
                      <a:pt x="723" y="1220"/>
                    </a:lnTo>
                    <a:lnTo>
                      <a:pt x="723" y="1227"/>
                    </a:lnTo>
                    <a:lnTo>
                      <a:pt x="723" y="1233"/>
                    </a:lnTo>
                    <a:lnTo>
                      <a:pt x="723" y="1244"/>
                    </a:lnTo>
                    <a:lnTo>
                      <a:pt x="723" y="1261"/>
                    </a:lnTo>
                    <a:lnTo>
                      <a:pt x="723" y="1279"/>
                    </a:lnTo>
                    <a:lnTo>
                      <a:pt x="725" y="1298"/>
                    </a:lnTo>
                    <a:lnTo>
                      <a:pt x="727" y="1308"/>
                    </a:lnTo>
                    <a:lnTo>
                      <a:pt x="729" y="1317"/>
                    </a:lnTo>
                    <a:lnTo>
                      <a:pt x="731" y="1325"/>
                    </a:lnTo>
                    <a:lnTo>
                      <a:pt x="735" y="1332"/>
                    </a:lnTo>
                    <a:lnTo>
                      <a:pt x="739" y="1339"/>
                    </a:lnTo>
                    <a:lnTo>
                      <a:pt x="744" y="1344"/>
                    </a:lnTo>
                    <a:lnTo>
                      <a:pt x="750" y="1348"/>
                    </a:lnTo>
                    <a:lnTo>
                      <a:pt x="757" y="1350"/>
                    </a:lnTo>
                    <a:lnTo>
                      <a:pt x="751" y="1366"/>
                    </a:lnTo>
                    <a:lnTo>
                      <a:pt x="744" y="1380"/>
                    </a:lnTo>
                    <a:lnTo>
                      <a:pt x="736" y="1393"/>
                    </a:lnTo>
                    <a:lnTo>
                      <a:pt x="729" y="1405"/>
                    </a:lnTo>
                    <a:lnTo>
                      <a:pt x="721" y="1419"/>
                    </a:lnTo>
                    <a:lnTo>
                      <a:pt x="716" y="1432"/>
                    </a:lnTo>
                    <a:lnTo>
                      <a:pt x="713" y="1438"/>
                    </a:lnTo>
                    <a:lnTo>
                      <a:pt x="712" y="1445"/>
                    </a:lnTo>
                    <a:lnTo>
                      <a:pt x="711" y="1453"/>
                    </a:lnTo>
                    <a:lnTo>
                      <a:pt x="710" y="1460"/>
                    </a:lnTo>
                    <a:lnTo>
                      <a:pt x="711" y="1463"/>
                    </a:lnTo>
                    <a:lnTo>
                      <a:pt x="712" y="1465"/>
                    </a:lnTo>
                    <a:lnTo>
                      <a:pt x="714" y="1467"/>
                    </a:lnTo>
                    <a:lnTo>
                      <a:pt x="718" y="1469"/>
                    </a:lnTo>
                    <a:lnTo>
                      <a:pt x="724" y="1473"/>
                    </a:lnTo>
                    <a:lnTo>
                      <a:pt x="730" y="1474"/>
                    </a:lnTo>
                    <a:lnTo>
                      <a:pt x="730" y="1510"/>
                    </a:lnTo>
                    <a:lnTo>
                      <a:pt x="722" y="1524"/>
                    </a:lnTo>
                    <a:lnTo>
                      <a:pt x="716" y="1539"/>
                    </a:lnTo>
                    <a:lnTo>
                      <a:pt x="711" y="1545"/>
                    </a:lnTo>
                    <a:lnTo>
                      <a:pt x="706" y="1549"/>
                    </a:lnTo>
                    <a:lnTo>
                      <a:pt x="702" y="1551"/>
                    </a:lnTo>
                    <a:lnTo>
                      <a:pt x="699" y="1552"/>
                    </a:lnTo>
                    <a:lnTo>
                      <a:pt x="695" y="1553"/>
                    </a:lnTo>
                    <a:lnTo>
                      <a:pt x="690" y="1553"/>
                    </a:lnTo>
                    <a:lnTo>
                      <a:pt x="690" y="1561"/>
                    </a:lnTo>
                    <a:lnTo>
                      <a:pt x="691" y="1571"/>
                    </a:lnTo>
                    <a:lnTo>
                      <a:pt x="693" y="1576"/>
                    </a:lnTo>
                    <a:lnTo>
                      <a:pt x="694" y="1580"/>
                    </a:lnTo>
                    <a:lnTo>
                      <a:pt x="695" y="1583"/>
                    </a:lnTo>
                    <a:lnTo>
                      <a:pt x="697" y="1584"/>
                    </a:lnTo>
                    <a:lnTo>
                      <a:pt x="671" y="1605"/>
                    </a:lnTo>
                    <a:lnTo>
                      <a:pt x="649" y="1622"/>
                    </a:lnTo>
                    <a:lnTo>
                      <a:pt x="639" y="1632"/>
                    </a:lnTo>
                    <a:lnTo>
                      <a:pt x="630" y="1643"/>
                    </a:lnTo>
                    <a:lnTo>
                      <a:pt x="620" y="1656"/>
                    </a:lnTo>
                    <a:lnTo>
                      <a:pt x="611" y="1670"/>
                    </a:lnTo>
                    <a:lnTo>
                      <a:pt x="595" y="1663"/>
                    </a:lnTo>
                    <a:lnTo>
                      <a:pt x="584" y="1656"/>
                    </a:lnTo>
                    <a:lnTo>
                      <a:pt x="575" y="1649"/>
                    </a:lnTo>
                    <a:lnTo>
                      <a:pt x="568" y="1641"/>
                    </a:lnTo>
                    <a:lnTo>
                      <a:pt x="563" y="1631"/>
                    </a:lnTo>
                    <a:lnTo>
                      <a:pt x="560" y="1621"/>
                    </a:lnTo>
                    <a:lnTo>
                      <a:pt x="555" y="1609"/>
                    </a:lnTo>
                    <a:lnTo>
                      <a:pt x="551" y="1597"/>
                    </a:lnTo>
                    <a:lnTo>
                      <a:pt x="542" y="1574"/>
                    </a:lnTo>
                    <a:lnTo>
                      <a:pt x="530" y="1552"/>
                    </a:lnTo>
                    <a:lnTo>
                      <a:pt x="516" y="1529"/>
                    </a:lnTo>
                    <a:lnTo>
                      <a:pt x="501" y="1505"/>
                    </a:lnTo>
                    <a:lnTo>
                      <a:pt x="486" y="1483"/>
                    </a:lnTo>
                    <a:lnTo>
                      <a:pt x="473" y="1461"/>
                    </a:lnTo>
                    <a:lnTo>
                      <a:pt x="461" y="1441"/>
                    </a:lnTo>
                    <a:lnTo>
                      <a:pt x="451" y="1424"/>
                    </a:lnTo>
                    <a:lnTo>
                      <a:pt x="442" y="1405"/>
                    </a:lnTo>
                    <a:lnTo>
                      <a:pt x="436" y="1388"/>
                    </a:lnTo>
                    <a:lnTo>
                      <a:pt x="430" y="1370"/>
                    </a:lnTo>
                    <a:lnTo>
                      <a:pt x="425" y="1352"/>
                    </a:lnTo>
                    <a:lnTo>
                      <a:pt x="419" y="1334"/>
                    </a:lnTo>
                    <a:lnTo>
                      <a:pt x="414" y="1316"/>
                    </a:lnTo>
                    <a:lnTo>
                      <a:pt x="407" y="1296"/>
                    </a:lnTo>
                    <a:lnTo>
                      <a:pt x="398" y="1276"/>
                    </a:lnTo>
                    <a:lnTo>
                      <a:pt x="376" y="1244"/>
                    </a:lnTo>
                    <a:lnTo>
                      <a:pt x="352" y="1214"/>
                    </a:lnTo>
                    <a:lnTo>
                      <a:pt x="341" y="1200"/>
                    </a:lnTo>
                    <a:lnTo>
                      <a:pt x="330" y="1184"/>
                    </a:lnTo>
                    <a:lnTo>
                      <a:pt x="320" y="1169"/>
                    </a:lnTo>
                    <a:lnTo>
                      <a:pt x="312" y="1153"/>
                    </a:lnTo>
                    <a:lnTo>
                      <a:pt x="301" y="1114"/>
                    </a:lnTo>
                    <a:lnTo>
                      <a:pt x="292" y="1078"/>
                    </a:lnTo>
                    <a:lnTo>
                      <a:pt x="284" y="1043"/>
                    </a:lnTo>
                    <a:lnTo>
                      <a:pt x="280" y="1008"/>
                    </a:lnTo>
                    <a:lnTo>
                      <a:pt x="275" y="974"/>
                    </a:lnTo>
                    <a:lnTo>
                      <a:pt x="273" y="938"/>
                    </a:lnTo>
                    <a:lnTo>
                      <a:pt x="272" y="901"/>
                    </a:lnTo>
                    <a:lnTo>
                      <a:pt x="272" y="864"/>
                    </a:lnTo>
                    <a:lnTo>
                      <a:pt x="268" y="863"/>
                    </a:lnTo>
                    <a:lnTo>
                      <a:pt x="263" y="862"/>
                    </a:lnTo>
                    <a:lnTo>
                      <a:pt x="259" y="861"/>
                    </a:lnTo>
                    <a:lnTo>
                      <a:pt x="256" y="857"/>
                    </a:lnTo>
                    <a:lnTo>
                      <a:pt x="252" y="855"/>
                    </a:lnTo>
                    <a:lnTo>
                      <a:pt x="250" y="852"/>
                    </a:lnTo>
                    <a:lnTo>
                      <a:pt x="247" y="848"/>
                    </a:lnTo>
                    <a:lnTo>
                      <a:pt x="246" y="844"/>
                    </a:lnTo>
                    <a:lnTo>
                      <a:pt x="242" y="836"/>
                    </a:lnTo>
                    <a:lnTo>
                      <a:pt x="240" y="827"/>
                    </a:lnTo>
                    <a:lnTo>
                      <a:pt x="239" y="817"/>
                    </a:lnTo>
                    <a:lnTo>
                      <a:pt x="239" y="808"/>
                    </a:lnTo>
                    <a:lnTo>
                      <a:pt x="230" y="814"/>
                    </a:lnTo>
                    <a:lnTo>
                      <a:pt x="224" y="821"/>
                    </a:lnTo>
                    <a:lnTo>
                      <a:pt x="217" y="828"/>
                    </a:lnTo>
                    <a:lnTo>
                      <a:pt x="210" y="836"/>
                    </a:lnTo>
                    <a:lnTo>
                      <a:pt x="201" y="852"/>
                    </a:lnTo>
                    <a:lnTo>
                      <a:pt x="192" y="869"/>
                    </a:lnTo>
                    <a:lnTo>
                      <a:pt x="186" y="876"/>
                    </a:lnTo>
                    <a:lnTo>
                      <a:pt x="182" y="883"/>
                    </a:lnTo>
                    <a:lnTo>
                      <a:pt x="176" y="890"/>
                    </a:lnTo>
                    <a:lnTo>
                      <a:pt x="171" y="895"/>
                    </a:lnTo>
                    <a:lnTo>
                      <a:pt x="164" y="900"/>
                    </a:lnTo>
                    <a:lnTo>
                      <a:pt x="157" y="903"/>
                    </a:lnTo>
                    <a:lnTo>
                      <a:pt x="148" y="905"/>
                    </a:lnTo>
                    <a:lnTo>
                      <a:pt x="139" y="906"/>
                    </a:lnTo>
                    <a:lnTo>
                      <a:pt x="134" y="905"/>
                    </a:lnTo>
                    <a:lnTo>
                      <a:pt x="127" y="903"/>
                    </a:lnTo>
                    <a:lnTo>
                      <a:pt x="120" y="900"/>
                    </a:lnTo>
                    <a:lnTo>
                      <a:pt x="113" y="895"/>
                    </a:lnTo>
                    <a:lnTo>
                      <a:pt x="105" y="889"/>
                    </a:lnTo>
                    <a:lnTo>
                      <a:pt x="97" y="883"/>
                    </a:lnTo>
                    <a:lnTo>
                      <a:pt x="90" y="876"/>
                    </a:lnTo>
                    <a:lnTo>
                      <a:pt x="82" y="868"/>
                    </a:lnTo>
                    <a:lnTo>
                      <a:pt x="75" y="860"/>
                    </a:lnTo>
                    <a:lnTo>
                      <a:pt x="69" y="851"/>
                    </a:lnTo>
                    <a:lnTo>
                      <a:pt x="62" y="842"/>
                    </a:lnTo>
                    <a:lnTo>
                      <a:pt x="57" y="833"/>
                    </a:lnTo>
                    <a:lnTo>
                      <a:pt x="52" y="825"/>
                    </a:lnTo>
                    <a:lnTo>
                      <a:pt x="49" y="817"/>
                    </a:lnTo>
                    <a:lnTo>
                      <a:pt x="47" y="809"/>
                    </a:lnTo>
                    <a:lnTo>
                      <a:pt x="46" y="801"/>
                    </a:lnTo>
                    <a:lnTo>
                      <a:pt x="51" y="798"/>
                    </a:lnTo>
                    <a:lnTo>
                      <a:pt x="63" y="792"/>
                    </a:lnTo>
                    <a:lnTo>
                      <a:pt x="77" y="786"/>
                    </a:lnTo>
                    <a:lnTo>
                      <a:pt x="85" y="783"/>
                    </a:lnTo>
                    <a:lnTo>
                      <a:pt x="77" y="783"/>
                    </a:lnTo>
                    <a:lnTo>
                      <a:pt x="67" y="782"/>
                    </a:lnTo>
                    <a:lnTo>
                      <a:pt x="59" y="780"/>
                    </a:lnTo>
                    <a:lnTo>
                      <a:pt x="51" y="779"/>
                    </a:lnTo>
                    <a:lnTo>
                      <a:pt x="44" y="776"/>
                    </a:lnTo>
                    <a:lnTo>
                      <a:pt x="37" y="774"/>
                    </a:lnTo>
                    <a:lnTo>
                      <a:pt x="30" y="771"/>
                    </a:lnTo>
                    <a:lnTo>
                      <a:pt x="25" y="767"/>
                    </a:lnTo>
                    <a:lnTo>
                      <a:pt x="21" y="763"/>
                    </a:lnTo>
                    <a:lnTo>
                      <a:pt x="16" y="759"/>
                    </a:lnTo>
                    <a:lnTo>
                      <a:pt x="12" y="754"/>
                    </a:lnTo>
                    <a:lnTo>
                      <a:pt x="8" y="750"/>
                    </a:lnTo>
                    <a:lnTo>
                      <a:pt x="3" y="738"/>
                    </a:lnTo>
                    <a:lnTo>
                      <a:pt x="0" y="727"/>
                    </a:lnTo>
                    <a:lnTo>
                      <a:pt x="10" y="719"/>
                    </a:lnTo>
                    <a:lnTo>
                      <a:pt x="21" y="713"/>
                    </a:lnTo>
                    <a:lnTo>
                      <a:pt x="32" y="708"/>
                    </a:lnTo>
                    <a:lnTo>
                      <a:pt x="44" y="704"/>
                    </a:lnTo>
                    <a:lnTo>
                      <a:pt x="67" y="699"/>
                    </a:lnTo>
                    <a:lnTo>
                      <a:pt x="90" y="695"/>
                    </a:lnTo>
                    <a:lnTo>
                      <a:pt x="102" y="693"/>
                    </a:lnTo>
                    <a:lnTo>
                      <a:pt x="113" y="689"/>
                    </a:lnTo>
                    <a:lnTo>
                      <a:pt x="123" y="686"/>
                    </a:lnTo>
                    <a:lnTo>
                      <a:pt x="133" y="681"/>
                    </a:lnTo>
                    <a:lnTo>
                      <a:pt x="142" y="676"/>
                    </a:lnTo>
                    <a:lnTo>
                      <a:pt x="151" y="668"/>
                    </a:lnTo>
                    <a:lnTo>
                      <a:pt x="159" y="659"/>
                    </a:lnTo>
                    <a:lnTo>
                      <a:pt x="165" y="648"/>
                    </a:lnTo>
                    <a:lnTo>
                      <a:pt x="161" y="646"/>
                    </a:lnTo>
                    <a:lnTo>
                      <a:pt x="157" y="643"/>
                    </a:lnTo>
                    <a:lnTo>
                      <a:pt x="151" y="639"/>
                    </a:lnTo>
                    <a:lnTo>
                      <a:pt x="145" y="633"/>
                    </a:lnTo>
                    <a:lnTo>
                      <a:pt x="131" y="621"/>
                    </a:lnTo>
                    <a:lnTo>
                      <a:pt x="118" y="607"/>
                    </a:lnTo>
                    <a:lnTo>
                      <a:pt x="106" y="592"/>
                    </a:lnTo>
                    <a:lnTo>
                      <a:pt x="95" y="576"/>
                    </a:lnTo>
                    <a:lnTo>
                      <a:pt x="92" y="569"/>
                    </a:lnTo>
                    <a:lnTo>
                      <a:pt x="89" y="562"/>
                    </a:lnTo>
                    <a:lnTo>
                      <a:pt x="86" y="555"/>
                    </a:lnTo>
                    <a:lnTo>
                      <a:pt x="85" y="549"/>
                    </a:lnTo>
                    <a:lnTo>
                      <a:pt x="81" y="548"/>
                    </a:lnTo>
                    <a:lnTo>
                      <a:pt x="77" y="547"/>
                    </a:lnTo>
                    <a:lnTo>
                      <a:pt x="73" y="545"/>
                    </a:lnTo>
                    <a:lnTo>
                      <a:pt x="70" y="541"/>
                    </a:lnTo>
                    <a:lnTo>
                      <a:pt x="64" y="534"/>
                    </a:lnTo>
                    <a:lnTo>
                      <a:pt x="59" y="524"/>
                    </a:lnTo>
                    <a:lnTo>
                      <a:pt x="59" y="500"/>
                    </a:lnTo>
                    <a:lnTo>
                      <a:pt x="73" y="499"/>
                    </a:lnTo>
                    <a:lnTo>
                      <a:pt x="86" y="498"/>
                    </a:lnTo>
                    <a:lnTo>
                      <a:pt x="98" y="496"/>
                    </a:lnTo>
                    <a:lnTo>
                      <a:pt x="109" y="492"/>
                    </a:lnTo>
                    <a:lnTo>
                      <a:pt x="119" y="489"/>
                    </a:lnTo>
                    <a:lnTo>
                      <a:pt x="129" y="484"/>
                    </a:lnTo>
                    <a:lnTo>
                      <a:pt x="138" y="479"/>
                    </a:lnTo>
                    <a:lnTo>
                      <a:pt x="147" y="473"/>
                    </a:lnTo>
                    <a:lnTo>
                      <a:pt x="154" y="466"/>
                    </a:lnTo>
                    <a:lnTo>
                      <a:pt x="162" y="459"/>
                    </a:lnTo>
                    <a:lnTo>
                      <a:pt x="169" y="452"/>
                    </a:lnTo>
                    <a:lnTo>
                      <a:pt x="175" y="444"/>
                    </a:lnTo>
                    <a:lnTo>
                      <a:pt x="186" y="428"/>
                    </a:lnTo>
                    <a:lnTo>
                      <a:pt x="197" y="410"/>
                    </a:lnTo>
                    <a:lnTo>
                      <a:pt x="216" y="374"/>
                    </a:lnTo>
                    <a:lnTo>
                      <a:pt x="235" y="338"/>
                    </a:lnTo>
                    <a:lnTo>
                      <a:pt x="246" y="322"/>
                    </a:lnTo>
                    <a:lnTo>
                      <a:pt x="257" y="308"/>
                    </a:lnTo>
                    <a:lnTo>
                      <a:pt x="263" y="300"/>
                    </a:lnTo>
                    <a:lnTo>
                      <a:pt x="270" y="294"/>
                    </a:lnTo>
                    <a:lnTo>
                      <a:pt x="277" y="289"/>
                    </a:lnTo>
                    <a:lnTo>
                      <a:pt x="285" y="284"/>
                    </a:lnTo>
                    <a:lnTo>
                      <a:pt x="279" y="272"/>
                    </a:lnTo>
                    <a:lnTo>
                      <a:pt x="274" y="261"/>
                    </a:lnTo>
                    <a:lnTo>
                      <a:pt x="273" y="256"/>
                    </a:lnTo>
                    <a:lnTo>
                      <a:pt x="272" y="251"/>
                    </a:lnTo>
                    <a:lnTo>
                      <a:pt x="272" y="245"/>
                    </a:lnTo>
                    <a:lnTo>
                      <a:pt x="272" y="240"/>
                    </a:lnTo>
                    <a:lnTo>
                      <a:pt x="273" y="235"/>
                    </a:lnTo>
                    <a:lnTo>
                      <a:pt x="274" y="230"/>
                    </a:lnTo>
                    <a:lnTo>
                      <a:pt x="276" y="226"/>
                    </a:lnTo>
                    <a:lnTo>
                      <a:pt x="280" y="222"/>
                    </a:lnTo>
                    <a:lnTo>
                      <a:pt x="283" y="219"/>
                    </a:lnTo>
                    <a:lnTo>
                      <a:pt x="287" y="216"/>
                    </a:lnTo>
                    <a:lnTo>
                      <a:pt x="293" y="213"/>
                    </a:lnTo>
                    <a:lnTo>
                      <a:pt x="298" y="210"/>
                    </a:lnTo>
                    <a:lnTo>
                      <a:pt x="269" y="183"/>
                    </a:lnTo>
                    <a:lnTo>
                      <a:pt x="247" y="163"/>
                    </a:lnTo>
                    <a:lnTo>
                      <a:pt x="237" y="153"/>
                    </a:lnTo>
                    <a:lnTo>
                      <a:pt x="227" y="142"/>
                    </a:lnTo>
                    <a:lnTo>
                      <a:pt x="217" y="128"/>
                    </a:lnTo>
                    <a:lnTo>
                      <a:pt x="205" y="111"/>
                    </a:lnTo>
                    <a:lnTo>
                      <a:pt x="205" y="68"/>
                    </a:lnTo>
                    <a:lnTo>
                      <a:pt x="229" y="68"/>
                    </a:lnTo>
                    <a:lnTo>
                      <a:pt x="256" y="66"/>
                    </a:lnTo>
                    <a:lnTo>
                      <a:pt x="270" y="65"/>
                    </a:lnTo>
                    <a:lnTo>
                      <a:pt x="283" y="63"/>
                    </a:lnTo>
                    <a:lnTo>
                      <a:pt x="297" y="60"/>
                    </a:lnTo>
                    <a:lnTo>
                      <a:pt x="310" y="57"/>
                    </a:lnTo>
                    <a:lnTo>
                      <a:pt x="322" y="54"/>
                    </a:lnTo>
                    <a:lnTo>
                      <a:pt x="335" y="49"/>
                    </a:lnTo>
                    <a:lnTo>
                      <a:pt x="347" y="44"/>
                    </a:lnTo>
                    <a:lnTo>
                      <a:pt x="357" y="37"/>
                    </a:lnTo>
                    <a:lnTo>
                      <a:pt x="366" y="30"/>
                    </a:lnTo>
                    <a:lnTo>
                      <a:pt x="374" y="21"/>
                    </a:lnTo>
                    <a:lnTo>
                      <a:pt x="381" y="11"/>
                    </a:lnTo>
                    <a:lnTo>
                      <a:pt x="38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19" name="Freeform 467">
                <a:extLst>
                  <a:ext uri="{FF2B5EF4-FFF2-40B4-BE49-F238E27FC236}">
                    <a16:creationId xmlns:a16="http://schemas.microsoft.com/office/drawing/2014/main" id="{E8C04713-907F-3388-3435-B6071358D6E4}"/>
                  </a:ext>
                </a:extLst>
              </p:cNvPr>
              <p:cNvSpPr>
                <a:spLocks/>
              </p:cNvSpPr>
              <p:nvPr>
                <p:custDataLst>
                  <p:tags r:id="rId100"/>
                </p:custDataLst>
              </p:nvPr>
            </p:nvSpPr>
            <p:spPr bwMode="auto">
              <a:xfrm>
                <a:off x="3593356" y="3020020"/>
                <a:ext cx="101600" cy="130175"/>
              </a:xfrm>
              <a:custGeom>
                <a:avLst/>
                <a:gdLst>
                  <a:gd name="T0" fmla="*/ 5395 w 226"/>
                  <a:gd name="T1" fmla="*/ 120650 h 246"/>
                  <a:gd name="T2" fmla="*/ 16184 w 226"/>
                  <a:gd name="T3" fmla="*/ 127000 h 246"/>
                  <a:gd name="T4" fmla="*/ 23827 w 226"/>
                  <a:gd name="T5" fmla="*/ 129646 h 246"/>
                  <a:gd name="T6" fmla="*/ 30570 w 226"/>
                  <a:gd name="T7" fmla="*/ 129646 h 246"/>
                  <a:gd name="T8" fmla="*/ 38212 w 226"/>
                  <a:gd name="T9" fmla="*/ 127529 h 246"/>
                  <a:gd name="T10" fmla="*/ 49451 w 226"/>
                  <a:gd name="T11" fmla="*/ 120650 h 246"/>
                  <a:gd name="T12" fmla="*/ 63388 w 226"/>
                  <a:gd name="T13" fmla="*/ 108479 h 246"/>
                  <a:gd name="T14" fmla="*/ 72379 w 226"/>
                  <a:gd name="T15" fmla="*/ 97367 h 246"/>
                  <a:gd name="T16" fmla="*/ 71480 w 226"/>
                  <a:gd name="T17" fmla="*/ 91546 h 246"/>
                  <a:gd name="T18" fmla="*/ 66984 w 226"/>
                  <a:gd name="T19" fmla="*/ 84667 h 246"/>
                  <a:gd name="T20" fmla="*/ 64287 w 226"/>
                  <a:gd name="T21" fmla="*/ 76729 h 246"/>
                  <a:gd name="T22" fmla="*/ 63388 w 226"/>
                  <a:gd name="T23" fmla="*/ 68792 h 246"/>
                  <a:gd name="T24" fmla="*/ 63388 w 226"/>
                  <a:gd name="T25" fmla="*/ 61383 h 246"/>
                  <a:gd name="T26" fmla="*/ 65635 w 226"/>
                  <a:gd name="T27" fmla="*/ 55562 h 246"/>
                  <a:gd name="T28" fmla="*/ 70131 w 226"/>
                  <a:gd name="T29" fmla="*/ 49742 h 246"/>
                  <a:gd name="T30" fmla="*/ 75526 w 226"/>
                  <a:gd name="T31" fmla="*/ 45508 h 246"/>
                  <a:gd name="T32" fmla="*/ 91710 w 226"/>
                  <a:gd name="T33" fmla="*/ 37571 h 246"/>
                  <a:gd name="T34" fmla="*/ 101150 w 226"/>
                  <a:gd name="T35" fmla="*/ 25929 h 246"/>
                  <a:gd name="T36" fmla="*/ 99352 w 226"/>
                  <a:gd name="T37" fmla="*/ 15875 h 246"/>
                  <a:gd name="T38" fmla="*/ 96205 w 226"/>
                  <a:gd name="T39" fmla="*/ 8996 h 246"/>
                  <a:gd name="T40" fmla="*/ 95306 w 226"/>
                  <a:gd name="T41" fmla="*/ 3175 h 246"/>
                  <a:gd name="T42" fmla="*/ 90811 w 226"/>
                  <a:gd name="T43" fmla="*/ 529 h 246"/>
                  <a:gd name="T44" fmla="*/ 81370 w 226"/>
                  <a:gd name="T45" fmla="*/ 3704 h 246"/>
                  <a:gd name="T46" fmla="*/ 69232 w 226"/>
                  <a:gd name="T47" fmla="*/ 10583 h 246"/>
                  <a:gd name="T48" fmla="*/ 54396 w 226"/>
                  <a:gd name="T49" fmla="*/ 20108 h 246"/>
                  <a:gd name="T50" fmla="*/ 44956 w 226"/>
                  <a:gd name="T51" fmla="*/ 26987 h 246"/>
                  <a:gd name="T52" fmla="*/ 39112 w 226"/>
                  <a:gd name="T53" fmla="*/ 29104 h 246"/>
                  <a:gd name="T54" fmla="*/ 33717 w 226"/>
                  <a:gd name="T55" fmla="*/ 28575 h 246"/>
                  <a:gd name="T56" fmla="*/ 26524 w 226"/>
                  <a:gd name="T57" fmla="*/ 24871 h 246"/>
                  <a:gd name="T58" fmla="*/ 16184 w 226"/>
                  <a:gd name="T59" fmla="*/ 16404 h 246"/>
                  <a:gd name="T60" fmla="*/ 10789 w 226"/>
                  <a:gd name="T61" fmla="*/ 20638 h 246"/>
                  <a:gd name="T62" fmla="*/ 8092 w 226"/>
                  <a:gd name="T63" fmla="*/ 50271 h 246"/>
                  <a:gd name="T64" fmla="*/ 4496 w 226"/>
                  <a:gd name="T65" fmla="*/ 86254 h 246"/>
                  <a:gd name="T66" fmla="*/ 1349 w 226"/>
                  <a:gd name="T67" fmla="*/ 112183 h 24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26" h="246">
                    <a:moveTo>
                      <a:pt x="0" y="221"/>
                    </a:moveTo>
                    <a:lnTo>
                      <a:pt x="12" y="228"/>
                    </a:lnTo>
                    <a:lnTo>
                      <a:pt x="27" y="236"/>
                    </a:lnTo>
                    <a:lnTo>
                      <a:pt x="36" y="240"/>
                    </a:lnTo>
                    <a:lnTo>
                      <a:pt x="44" y="243"/>
                    </a:lnTo>
                    <a:lnTo>
                      <a:pt x="53" y="245"/>
                    </a:lnTo>
                    <a:lnTo>
                      <a:pt x="60" y="246"/>
                    </a:lnTo>
                    <a:lnTo>
                      <a:pt x="68" y="245"/>
                    </a:lnTo>
                    <a:lnTo>
                      <a:pt x="76" y="243"/>
                    </a:lnTo>
                    <a:lnTo>
                      <a:pt x="85" y="241"/>
                    </a:lnTo>
                    <a:lnTo>
                      <a:pt x="92" y="237"/>
                    </a:lnTo>
                    <a:lnTo>
                      <a:pt x="110" y="228"/>
                    </a:lnTo>
                    <a:lnTo>
                      <a:pt x="126" y="217"/>
                    </a:lnTo>
                    <a:lnTo>
                      <a:pt x="141" y="205"/>
                    </a:lnTo>
                    <a:lnTo>
                      <a:pt x="153" y="194"/>
                    </a:lnTo>
                    <a:lnTo>
                      <a:pt x="161" y="184"/>
                    </a:lnTo>
                    <a:lnTo>
                      <a:pt x="167" y="178"/>
                    </a:lnTo>
                    <a:lnTo>
                      <a:pt x="159" y="173"/>
                    </a:lnTo>
                    <a:lnTo>
                      <a:pt x="154" y="167"/>
                    </a:lnTo>
                    <a:lnTo>
                      <a:pt x="149" y="160"/>
                    </a:lnTo>
                    <a:lnTo>
                      <a:pt x="146" y="152"/>
                    </a:lnTo>
                    <a:lnTo>
                      <a:pt x="143" y="145"/>
                    </a:lnTo>
                    <a:lnTo>
                      <a:pt x="142" y="137"/>
                    </a:lnTo>
                    <a:lnTo>
                      <a:pt x="141" y="130"/>
                    </a:lnTo>
                    <a:lnTo>
                      <a:pt x="139" y="123"/>
                    </a:lnTo>
                    <a:lnTo>
                      <a:pt x="141" y="116"/>
                    </a:lnTo>
                    <a:lnTo>
                      <a:pt x="143" y="110"/>
                    </a:lnTo>
                    <a:lnTo>
                      <a:pt x="146" y="105"/>
                    </a:lnTo>
                    <a:lnTo>
                      <a:pt x="150" y="100"/>
                    </a:lnTo>
                    <a:lnTo>
                      <a:pt x="156" y="94"/>
                    </a:lnTo>
                    <a:lnTo>
                      <a:pt x="161" y="90"/>
                    </a:lnTo>
                    <a:lnTo>
                      <a:pt x="168" y="86"/>
                    </a:lnTo>
                    <a:lnTo>
                      <a:pt x="176" y="82"/>
                    </a:lnTo>
                    <a:lnTo>
                      <a:pt x="204" y="71"/>
                    </a:lnTo>
                    <a:lnTo>
                      <a:pt x="226" y="61"/>
                    </a:lnTo>
                    <a:lnTo>
                      <a:pt x="225" y="49"/>
                    </a:lnTo>
                    <a:lnTo>
                      <a:pt x="223" y="38"/>
                    </a:lnTo>
                    <a:lnTo>
                      <a:pt x="221" y="30"/>
                    </a:lnTo>
                    <a:lnTo>
                      <a:pt x="217" y="23"/>
                    </a:lnTo>
                    <a:lnTo>
                      <a:pt x="214" y="17"/>
                    </a:lnTo>
                    <a:lnTo>
                      <a:pt x="212" y="12"/>
                    </a:lnTo>
                    <a:lnTo>
                      <a:pt x="212" y="6"/>
                    </a:lnTo>
                    <a:lnTo>
                      <a:pt x="213" y="0"/>
                    </a:lnTo>
                    <a:lnTo>
                      <a:pt x="202" y="1"/>
                    </a:lnTo>
                    <a:lnTo>
                      <a:pt x="191" y="4"/>
                    </a:lnTo>
                    <a:lnTo>
                      <a:pt x="181" y="7"/>
                    </a:lnTo>
                    <a:lnTo>
                      <a:pt x="171" y="11"/>
                    </a:lnTo>
                    <a:lnTo>
                      <a:pt x="154" y="20"/>
                    </a:lnTo>
                    <a:lnTo>
                      <a:pt x="136" y="29"/>
                    </a:lnTo>
                    <a:lnTo>
                      <a:pt x="121" y="38"/>
                    </a:lnTo>
                    <a:lnTo>
                      <a:pt x="107" y="47"/>
                    </a:lnTo>
                    <a:lnTo>
                      <a:pt x="100" y="51"/>
                    </a:lnTo>
                    <a:lnTo>
                      <a:pt x="93" y="53"/>
                    </a:lnTo>
                    <a:lnTo>
                      <a:pt x="87" y="55"/>
                    </a:lnTo>
                    <a:lnTo>
                      <a:pt x="80" y="55"/>
                    </a:lnTo>
                    <a:lnTo>
                      <a:pt x="75" y="54"/>
                    </a:lnTo>
                    <a:lnTo>
                      <a:pt x="67" y="51"/>
                    </a:lnTo>
                    <a:lnTo>
                      <a:pt x="59" y="47"/>
                    </a:lnTo>
                    <a:lnTo>
                      <a:pt x="51" y="41"/>
                    </a:lnTo>
                    <a:lnTo>
                      <a:pt x="36" y="31"/>
                    </a:lnTo>
                    <a:lnTo>
                      <a:pt x="27" y="24"/>
                    </a:lnTo>
                    <a:lnTo>
                      <a:pt x="24" y="39"/>
                    </a:lnTo>
                    <a:lnTo>
                      <a:pt x="21" y="64"/>
                    </a:lnTo>
                    <a:lnTo>
                      <a:pt x="18" y="95"/>
                    </a:lnTo>
                    <a:lnTo>
                      <a:pt x="13" y="129"/>
                    </a:lnTo>
                    <a:lnTo>
                      <a:pt x="10" y="163"/>
                    </a:lnTo>
                    <a:lnTo>
                      <a:pt x="7" y="191"/>
                    </a:lnTo>
                    <a:lnTo>
                      <a:pt x="3" y="212"/>
                    </a:lnTo>
                    <a:lnTo>
                      <a:pt x="0" y="22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0" name="Freeform 468">
                <a:extLst>
                  <a:ext uri="{FF2B5EF4-FFF2-40B4-BE49-F238E27FC236}">
                    <a16:creationId xmlns:a16="http://schemas.microsoft.com/office/drawing/2014/main" id="{CF0BC9C2-79AA-CE38-9D74-495C79C9D5AF}"/>
                  </a:ext>
                </a:extLst>
              </p:cNvPr>
              <p:cNvSpPr>
                <a:spLocks/>
              </p:cNvSpPr>
              <p:nvPr>
                <p:custDataLst>
                  <p:tags r:id="rId101"/>
                </p:custDataLst>
              </p:nvPr>
            </p:nvSpPr>
            <p:spPr bwMode="auto">
              <a:xfrm>
                <a:off x="3891806" y="3123208"/>
                <a:ext cx="22225" cy="55562"/>
              </a:xfrm>
              <a:custGeom>
                <a:avLst/>
                <a:gdLst>
                  <a:gd name="T0" fmla="*/ 10001 w 60"/>
                  <a:gd name="T1" fmla="*/ 0 h 81"/>
                  <a:gd name="T2" fmla="*/ 10742 w 60"/>
                  <a:gd name="T3" fmla="*/ 1372 h 81"/>
                  <a:gd name="T4" fmla="*/ 11853 w 60"/>
                  <a:gd name="T5" fmla="*/ 2058 h 81"/>
                  <a:gd name="T6" fmla="*/ 13335 w 60"/>
                  <a:gd name="T7" fmla="*/ 2058 h 81"/>
                  <a:gd name="T8" fmla="*/ 14817 w 60"/>
                  <a:gd name="T9" fmla="*/ 1372 h 81"/>
                  <a:gd name="T10" fmla="*/ 17410 w 60"/>
                  <a:gd name="T11" fmla="*/ 686 h 81"/>
                  <a:gd name="T12" fmla="*/ 19632 w 60"/>
                  <a:gd name="T13" fmla="*/ 0 h 81"/>
                  <a:gd name="T14" fmla="*/ 19632 w 60"/>
                  <a:gd name="T15" fmla="*/ 17835 h 81"/>
                  <a:gd name="T16" fmla="*/ 20003 w 60"/>
                  <a:gd name="T17" fmla="*/ 32240 h 81"/>
                  <a:gd name="T18" fmla="*/ 20003 w 60"/>
                  <a:gd name="T19" fmla="*/ 39099 h 81"/>
                  <a:gd name="T20" fmla="*/ 20743 w 60"/>
                  <a:gd name="T21" fmla="*/ 44587 h 81"/>
                  <a:gd name="T22" fmla="*/ 21484 w 60"/>
                  <a:gd name="T23" fmla="*/ 50074 h 81"/>
                  <a:gd name="T24" fmla="*/ 22225 w 60"/>
                  <a:gd name="T25" fmla="*/ 55562 h 81"/>
                  <a:gd name="T26" fmla="*/ 7408 w 60"/>
                  <a:gd name="T27" fmla="*/ 55562 h 81"/>
                  <a:gd name="T28" fmla="*/ 5186 w 60"/>
                  <a:gd name="T29" fmla="*/ 54876 h 81"/>
                  <a:gd name="T30" fmla="*/ 2593 w 60"/>
                  <a:gd name="T31" fmla="*/ 52818 h 81"/>
                  <a:gd name="T32" fmla="*/ 1852 w 60"/>
                  <a:gd name="T33" fmla="*/ 50760 h 81"/>
                  <a:gd name="T34" fmla="*/ 741 w 60"/>
                  <a:gd name="T35" fmla="*/ 49388 h 81"/>
                  <a:gd name="T36" fmla="*/ 370 w 60"/>
                  <a:gd name="T37" fmla="*/ 48017 h 81"/>
                  <a:gd name="T38" fmla="*/ 0 w 60"/>
                  <a:gd name="T39" fmla="*/ 46645 h 81"/>
                  <a:gd name="T40" fmla="*/ 2593 w 60"/>
                  <a:gd name="T41" fmla="*/ 8231 h 81"/>
                  <a:gd name="T42" fmla="*/ 7408 w 60"/>
                  <a:gd name="T43" fmla="*/ 4116 h 81"/>
                  <a:gd name="T44" fmla="*/ 12594 w 60"/>
                  <a:gd name="T45" fmla="*/ 0 h 81"/>
                  <a:gd name="T46" fmla="*/ 10001 w 60"/>
                  <a:gd name="T47" fmla="*/ 0 h 8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60" h="81">
                    <a:moveTo>
                      <a:pt x="27" y="0"/>
                    </a:moveTo>
                    <a:lnTo>
                      <a:pt x="29" y="2"/>
                    </a:lnTo>
                    <a:lnTo>
                      <a:pt x="32" y="3"/>
                    </a:lnTo>
                    <a:lnTo>
                      <a:pt x="36" y="3"/>
                    </a:lnTo>
                    <a:lnTo>
                      <a:pt x="40" y="2"/>
                    </a:lnTo>
                    <a:lnTo>
                      <a:pt x="47" y="1"/>
                    </a:lnTo>
                    <a:lnTo>
                      <a:pt x="53" y="0"/>
                    </a:lnTo>
                    <a:lnTo>
                      <a:pt x="53" y="26"/>
                    </a:lnTo>
                    <a:lnTo>
                      <a:pt x="54" y="47"/>
                    </a:lnTo>
                    <a:lnTo>
                      <a:pt x="54" y="57"/>
                    </a:lnTo>
                    <a:lnTo>
                      <a:pt x="56" y="65"/>
                    </a:lnTo>
                    <a:lnTo>
                      <a:pt x="58" y="73"/>
                    </a:lnTo>
                    <a:lnTo>
                      <a:pt x="60" y="81"/>
                    </a:lnTo>
                    <a:lnTo>
                      <a:pt x="20" y="81"/>
                    </a:lnTo>
                    <a:lnTo>
                      <a:pt x="14" y="80"/>
                    </a:lnTo>
                    <a:lnTo>
                      <a:pt x="7" y="77"/>
                    </a:lnTo>
                    <a:lnTo>
                      <a:pt x="5" y="74"/>
                    </a:lnTo>
                    <a:lnTo>
                      <a:pt x="2" y="72"/>
                    </a:lnTo>
                    <a:lnTo>
                      <a:pt x="1" y="70"/>
                    </a:lnTo>
                    <a:lnTo>
                      <a:pt x="0" y="68"/>
                    </a:lnTo>
                    <a:lnTo>
                      <a:pt x="7" y="12"/>
                    </a:lnTo>
                    <a:lnTo>
                      <a:pt x="20" y="6"/>
                    </a:lnTo>
                    <a:lnTo>
                      <a:pt x="34" y="0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1" name="Freeform 469">
                <a:extLst>
                  <a:ext uri="{FF2B5EF4-FFF2-40B4-BE49-F238E27FC236}">
                    <a16:creationId xmlns:a16="http://schemas.microsoft.com/office/drawing/2014/main" id="{6DE65059-9115-B265-65A3-F32F6F1C56BA}"/>
                  </a:ext>
                </a:extLst>
              </p:cNvPr>
              <p:cNvSpPr>
                <a:spLocks/>
              </p:cNvSpPr>
              <p:nvPr>
                <p:custDataLst>
                  <p:tags r:id="rId102"/>
                </p:custDataLst>
              </p:nvPr>
            </p:nvSpPr>
            <p:spPr bwMode="auto">
              <a:xfrm>
                <a:off x="3179018" y="2258020"/>
                <a:ext cx="161925" cy="66675"/>
              </a:xfrm>
              <a:custGeom>
                <a:avLst/>
                <a:gdLst>
                  <a:gd name="T0" fmla="*/ 109409 w 370"/>
                  <a:gd name="T1" fmla="*/ 60473 h 129"/>
                  <a:gd name="T2" fmla="*/ 112910 w 370"/>
                  <a:gd name="T3" fmla="*/ 61506 h 129"/>
                  <a:gd name="T4" fmla="*/ 121225 w 370"/>
                  <a:gd name="T5" fmla="*/ 63574 h 129"/>
                  <a:gd name="T6" fmla="*/ 129102 w 370"/>
                  <a:gd name="T7" fmla="*/ 65641 h 129"/>
                  <a:gd name="T8" fmla="*/ 132603 w 370"/>
                  <a:gd name="T9" fmla="*/ 66675 h 129"/>
                  <a:gd name="T10" fmla="*/ 161925 w 370"/>
                  <a:gd name="T11" fmla="*/ 50135 h 129"/>
                  <a:gd name="T12" fmla="*/ 156673 w 370"/>
                  <a:gd name="T13" fmla="*/ 38765 h 129"/>
                  <a:gd name="T14" fmla="*/ 150984 w 370"/>
                  <a:gd name="T15" fmla="*/ 24809 h 129"/>
                  <a:gd name="T16" fmla="*/ 146608 w 370"/>
                  <a:gd name="T17" fmla="*/ 13955 h 129"/>
                  <a:gd name="T18" fmla="*/ 144420 w 370"/>
                  <a:gd name="T19" fmla="*/ 9303 h 129"/>
                  <a:gd name="T20" fmla="*/ 131291 w 370"/>
                  <a:gd name="T21" fmla="*/ 7753 h 129"/>
                  <a:gd name="T22" fmla="*/ 112472 w 370"/>
                  <a:gd name="T23" fmla="*/ 4652 h 129"/>
                  <a:gd name="T24" fmla="*/ 93654 w 370"/>
                  <a:gd name="T25" fmla="*/ 1034 h 129"/>
                  <a:gd name="T26" fmla="*/ 80087 w 370"/>
                  <a:gd name="T27" fmla="*/ 0 h 129"/>
                  <a:gd name="T28" fmla="*/ 78337 w 370"/>
                  <a:gd name="T29" fmla="*/ 0 h 129"/>
                  <a:gd name="T30" fmla="*/ 77024 w 370"/>
                  <a:gd name="T31" fmla="*/ 517 h 129"/>
                  <a:gd name="T32" fmla="*/ 75273 w 370"/>
                  <a:gd name="T33" fmla="*/ 1034 h 129"/>
                  <a:gd name="T34" fmla="*/ 74398 w 370"/>
                  <a:gd name="T35" fmla="*/ 1551 h 129"/>
                  <a:gd name="T36" fmla="*/ 70897 w 370"/>
                  <a:gd name="T37" fmla="*/ 3618 h 129"/>
                  <a:gd name="T38" fmla="*/ 65645 w 370"/>
                  <a:gd name="T39" fmla="*/ 6202 h 129"/>
                  <a:gd name="T40" fmla="*/ 64332 w 370"/>
                  <a:gd name="T41" fmla="*/ 10854 h 129"/>
                  <a:gd name="T42" fmla="*/ 61269 w 370"/>
                  <a:gd name="T43" fmla="*/ 18090 h 129"/>
                  <a:gd name="T44" fmla="*/ 58643 w 370"/>
                  <a:gd name="T45" fmla="*/ 24809 h 129"/>
                  <a:gd name="T46" fmla="*/ 57330 w 370"/>
                  <a:gd name="T47" fmla="*/ 28427 h 129"/>
                  <a:gd name="T48" fmla="*/ 53391 w 370"/>
                  <a:gd name="T49" fmla="*/ 27910 h 129"/>
                  <a:gd name="T50" fmla="*/ 48578 w 370"/>
                  <a:gd name="T51" fmla="*/ 25326 h 129"/>
                  <a:gd name="T52" fmla="*/ 42888 w 370"/>
                  <a:gd name="T53" fmla="*/ 22742 h 129"/>
                  <a:gd name="T54" fmla="*/ 36761 w 370"/>
                  <a:gd name="T55" fmla="*/ 19641 h 129"/>
                  <a:gd name="T56" fmla="*/ 26258 w 370"/>
                  <a:gd name="T57" fmla="*/ 13438 h 129"/>
                  <a:gd name="T58" fmla="*/ 19256 w 370"/>
                  <a:gd name="T59" fmla="*/ 9303 h 129"/>
                  <a:gd name="T60" fmla="*/ 14004 w 370"/>
                  <a:gd name="T61" fmla="*/ 12922 h 129"/>
                  <a:gd name="T62" fmla="*/ 9190 w 370"/>
                  <a:gd name="T63" fmla="*/ 17056 h 129"/>
                  <a:gd name="T64" fmla="*/ 7002 w 370"/>
                  <a:gd name="T65" fmla="*/ 19124 h 129"/>
                  <a:gd name="T66" fmla="*/ 5252 w 370"/>
                  <a:gd name="T67" fmla="*/ 21191 h 129"/>
                  <a:gd name="T68" fmla="*/ 3939 w 370"/>
                  <a:gd name="T69" fmla="*/ 23776 h 129"/>
                  <a:gd name="T70" fmla="*/ 2188 w 370"/>
                  <a:gd name="T71" fmla="*/ 26877 h 129"/>
                  <a:gd name="T72" fmla="*/ 1313 w 370"/>
                  <a:gd name="T73" fmla="*/ 29461 h 129"/>
                  <a:gd name="T74" fmla="*/ 438 w 370"/>
                  <a:gd name="T75" fmla="*/ 32562 h 129"/>
                  <a:gd name="T76" fmla="*/ 0 w 370"/>
                  <a:gd name="T77" fmla="*/ 35663 h 129"/>
                  <a:gd name="T78" fmla="*/ 0 w 370"/>
                  <a:gd name="T79" fmla="*/ 38765 h 129"/>
                  <a:gd name="T80" fmla="*/ 438 w 370"/>
                  <a:gd name="T81" fmla="*/ 42383 h 129"/>
                  <a:gd name="T82" fmla="*/ 1313 w 370"/>
                  <a:gd name="T83" fmla="*/ 45484 h 129"/>
                  <a:gd name="T84" fmla="*/ 2626 w 370"/>
                  <a:gd name="T85" fmla="*/ 49619 h 129"/>
                  <a:gd name="T86" fmla="*/ 4814 w 370"/>
                  <a:gd name="T87" fmla="*/ 53237 h 129"/>
                  <a:gd name="T88" fmla="*/ 8753 w 370"/>
                  <a:gd name="T89" fmla="*/ 52203 h 129"/>
                  <a:gd name="T90" fmla="*/ 14442 w 370"/>
                  <a:gd name="T91" fmla="*/ 51169 h 129"/>
                  <a:gd name="T92" fmla="*/ 21882 w 370"/>
                  <a:gd name="T93" fmla="*/ 50135 h 129"/>
                  <a:gd name="T94" fmla="*/ 30197 w 370"/>
                  <a:gd name="T95" fmla="*/ 49102 h 129"/>
                  <a:gd name="T96" fmla="*/ 44639 w 370"/>
                  <a:gd name="T97" fmla="*/ 47551 h 129"/>
                  <a:gd name="T98" fmla="*/ 51203 w 370"/>
                  <a:gd name="T99" fmla="*/ 47034 h 129"/>
                  <a:gd name="T100" fmla="*/ 59956 w 370"/>
                  <a:gd name="T101" fmla="*/ 47551 h 129"/>
                  <a:gd name="T102" fmla="*/ 66521 w 370"/>
                  <a:gd name="T103" fmla="*/ 48585 h 129"/>
                  <a:gd name="T104" fmla="*/ 72647 w 370"/>
                  <a:gd name="T105" fmla="*/ 50135 h 129"/>
                  <a:gd name="T106" fmla="*/ 77461 w 370"/>
                  <a:gd name="T107" fmla="*/ 51686 h 129"/>
                  <a:gd name="T108" fmla="*/ 82713 w 370"/>
                  <a:gd name="T109" fmla="*/ 53753 h 129"/>
                  <a:gd name="T110" fmla="*/ 87965 w 370"/>
                  <a:gd name="T111" fmla="*/ 55821 h 129"/>
                  <a:gd name="T112" fmla="*/ 94967 w 370"/>
                  <a:gd name="T113" fmla="*/ 56855 h 129"/>
                  <a:gd name="T114" fmla="*/ 103720 w 370"/>
                  <a:gd name="T115" fmla="*/ 57372 h 129"/>
                  <a:gd name="T116" fmla="*/ 103720 w 370"/>
                  <a:gd name="T117" fmla="*/ 60473 h 129"/>
                  <a:gd name="T118" fmla="*/ 109409 w 370"/>
                  <a:gd name="T119" fmla="*/ 60473 h 129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370" h="129">
                    <a:moveTo>
                      <a:pt x="250" y="117"/>
                    </a:moveTo>
                    <a:lnTo>
                      <a:pt x="258" y="119"/>
                    </a:lnTo>
                    <a:lnTo>
                      <a:pt x="277" y="123"/>
                    </a:lnTo>
                    <a:lnTo>
                      <a:pt x="295" y="127"/>
                    </a:lnTo>
                    <a:lnTo>
                      <a:pt x="303" y="129"/>
                    </a:lnTo>
                    <a:lnTo>
                      <a:pt x="370" y="97"/>
                    </a:lnTo>
                    <a:lnTo>
                      <a:pt x="358" y="75"/>
                    </a:lnTo>
                    <a:lnTo>
                      <a:pt x="345" y="48"/>
                    </a:lnTo>
                    <a:lnTo>
                      <a:pt x="335" y="27"/>
                    </a:lnTo>
                    <a:lnTo>
                      <a:pt x="330" y="18"/>
                    </a:lnTo>
                    <a:lnTo>
                      <a:pt x="300" y="15"/>
                    </a:lnTo>
                    <a:lnTo>
                      <a:pt x="257" y="9"/>
                    </a:lnTo>
                    <a:lnTo>
                      <a:pt x="214" y="2"/>
                    </a:lnTo>
                    <a:lnTo>
                      <a:pt x="183" y="0"/>
                    </a:lnTo>
                    <a:lnTo>
                      <a:pt x="179" y="0"/>
                    </a:lnTo>
                    <a:lnTo>
                      <a:pt x="176" y="1"/>
                    </a:lnTo>
                    <a:lnTo>
                      <a:pt x="172" y="2"/>
                    </a:lnTo>
                    <a:lnTo>
                      <a:pt x="170" y="3"/>
                    </a:lnTo>
                    <a:lnTo>
                      <a:pt x="162" y="7"/>
                    </a:lnTo>
                    <a:lnTo>
                      <a:pt x="150" y="12"/>
                    </a:lnTo>
                    <a:lnTo>
                      <a:pt x="147" y="21"/>
                    </a:lnTo>
                    <a:lnTo>
                      <a:pt x="140" y="35"/>
                    </a:lnTo>
                    <a:lnTo>
                      <a:pt x="134" y="48"/>
                    </a:lnTo>
                    <a:lnTo>
                      <a:pt x="131" y="55"/>
                    </a:lnTo>
                    <a:lnTo>
                      <a:pt x="122" y="54"/>
                    </a:lnTo>
                    <a:lnTo>
                      <a:pt x="111" y="49"/>
                    </a:lnTo>
                    <a:lnTo>
                      <a:pt x="98" y="44"/>
                    </a:lnTo>
                    <a:lnTo>
                      <a:pt x="84" y="38"/>
                    </a:lnTo>
                    <a:lnTo>
                      <a:pt x="60" y="26"/>
                    </a:lnTo>
                    <a:lnTo>
                      <a:pt x="44" y="18"/>
                    </a:lnTo>
                    <a:lnTo>
                      <a:pt x="32" y="25"/>
                    </a:lnTo>
                    <a:lnTo>
                      <a:pt x="21" y="33"/>
                    </a:lnTo>
                    <a:lnTo>
                      <a:pt x="16" y="37"/>
                    </a:lnTo>
                    <a:lnTo>
                      <a:pt x="12" y="41"/>
                    </a:lnTo>
                    <a:lnTo>
                      <a:pt x="9" y="46"/>
                    </a:lnTo>
                    <a:lnTo>
                      <a:pt x="5" y="52"/>
                    </a:lnTo>
                    <a:lnTo>
                      <a:pt x="3" y="57"/>
                    </a:lnTo>
                    <a:lnTo>
                      <a:pt x="1" y="63"/>
                    </a:lnTo>
                    <a:lnTo>
                      <a:pt x="0" y="69"/>
                    </a:lnTo>
                    <a:lnTo>
                      <a:pt x="0" y="75"/>
                    </a:lnTo>
                    <a:lnTo>
                      <a:pt x="1" y="82"/>
                    </a:lnTo>
                    <a:lnTo>
                      <a:pt x="3" y="88"/>
                    </a:lnTo>
                    <a:lnTo>
                      <a:pt x="6" y="96"/>
                    </a:lnTo>
                    <a:lnTo>
                      <a:pt x="11" y="103"/>
                    </a:lnTo>
                    <a:lnTo>
                      <a:pt x="20" y="101"/>
                    </a:lnTo>
                    <a:lnTo>
                      <a:pt x="33" y="99"/>
                    </a:lnTo>
                    <a:lnTo>
                      <a:pt x="50" y="97"/>
                    </a:lnTo>
                    <a:lnTo>
                      <a:pt x="69" y="95"/>
                    </a:lnTo>
                    <a:lnTo>
                      <a:pt x="102" y="92"/>
                    </a:lnTo>
                    <a:lnTo>
                      <a:pt x="117" y="91"/>
                    </a:lnTo>
                    <a:lnTo>
                      <a:pt x="137" y="92"/>
                    </a:lnTo>
                    <a:lnTo>
                      <a:pt x="152" y="94"/>
                    </a:lnTo>
                    <a:lnTo>
                      <a:pt x="166" y="97"/>
                    </a:lnTo>
                    <a:lnTo>
                      <a:pt x="177" y="100"/>
                    </a:lnTo>
                    <a:lnTo>
                      <a:pt x="189" y="104"/>
                    </a:lnTo>
                    <a:lnTo>
                      <a:pt x="201" y="108"/>
                    </a:lnTo>
                    <a:lnTo>
                      <a:pt x="217" y="110"/>
                    </a:lnTo>
                    <a:lnTo>
                      <a:pt x="237" y="111"/>
                    </a:lnTo>
                    <a:lnTo>
                      <a:pt x="237" y="117"/>
                    </a:lnTo>
                    <a:lnTo>
                      <a:pt x="250" y="11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2" name="Freeform 470">
                <a:extLst>
                  <a:ext uri="{FF2B5EF4-FFF2-40B4-BE49-F238E27FC236}">
                    <a16:creationId xmlns:a16="http://schemas.microsoft.com/office/drawing/2014/main" id="{9612E12C-FE6C-C545-9F1B-B58C5E2B8172}"/>
                  </a:ext>
                </a:extLst>
              </p:cNvPr>
              <p:cNvSpPr>
                <a:spLocks/>
              </p:cNvSpPr>
              <p:nvPr>
                <p:custDataLst>
                  <p:tags r:id="rId103"/>
                </p:custDataLst>
              </p:nvPr>
            </p:nvSpPr>
            <p:spPr bwMode="auto">
              <a:xfrm>
                <a:off x="3590181" y="2978745"/>
                <a:ext cx="30162" cy="57150"/>
              </a:xfrm>
              <a:custGeom>
                <a:avLst/>
                <a:gdLst>
                  <a:gd name="T0" fmla="*/ 10180 w 80"/>
                  <a:gd name="T1" fmla="*/ 608 h 94"/>
                  <a:gd name="T2" fmla="*/ 12819 w 80"/>
                  <a:gd name="T3" fmla="*/ 0 h 94"/>
                  <a:gd name="T4" fmla="*/ 15458 w 80"/>
                  <a:gd name="T5" fmla="*/ 0 h 94"/>
                  <a:gd name="T6" fmla="*/ 17720 w 80"/>
                  <a:gd name="T7" fmla="*/ 1216 h 94"/>
                  <a:gd name="T8" fmla="*/ 20359 w 80"/>
                  <a:gd name="T9" fmla="*/ 2432 h 94"/>
                  <a:gd name="T10" fmla="*/ 22622 w 80"/>
                  <a:gd name="T11" fmla="*/ 3648 h 94"/>
                  <a:gd name="T12" fmla="*/ 24884 w 80"/>
                  <a:gd name="T13" fmla="*/ 4864 h 94"/>
                  <a:gd name="T14" fmla="*/ 27523 w 80"/>
                  <a:gd name="T15" fmla="*/ 4864 h 94"/>
                  <a:gd name="T16" fmla="*/ 30162 w 80"/>
                  <a:gd name="T17" fmla="*/ 4256 h 94"/>
                  <a:gd name="T18" fmla="*/ 30162 w 80"/>
                  <a:gd name="T19" fmla="*/ 23103 h 94"/>
                  <a:gd name="T20" fmla="*/ 28277 w 80"/>
                  <a:gd name="T21" fmla="*/ 26751 h 94"/>
                  <a:gd name="T22" fmla="*/ 26015 w 80"/>
                  <a:gd name="T23" fmla="*/ 31007 h 94"/>
                  <a:gd name="T24" fmla="*/ 24130 w 80"/>
                  <a:gd name="T25" fmla="*/ 35871 h 94"/>
                  <a:gd name="T26" fmla="*/ 21867 w 80"/>
                  <a:gd name="T27" fmla="*/ 41343 h 94"/>
                  <a:gd name="T28" fmla="*/ 19228 w 80"/>
                  <a:gd name="T29" fmla="*/ 51070 h 94"/>
                  <a:gd name="T30" fmla="*/ 17720 w 80"/>
                  <a:gd name="T31" fmla="*/ 57150 h 94"/>
                  <a:gd name="T32" fmla="*/ 16212 w 80"/>
                  <a:gd name="T33" fmla="*/ 56542 h 94"/>
                  <a:gd name="T34" fmla="*/ 15081 w 80"/>
                  <a:gd name="T35" fmla="*/ 55934 h 94"/>
                  <a:gd name="T36" fmla="*/ 13950 w 80"/>
                  <a:gd name="T37" fmla="*/ 55326 h 94"/>
                  <a:gd name="T38" fmla="*/ 12819 w 80"/>
                  <a:gd name="T39" fmla="*/ 54110 h 94"/>
                  <a:gd name="T40" fmla="*/ 10934 w 80"/>
                  <a:gd name="T41" fmla="*/ 51070 h 94"/>
                  <a:gd name="T42" fmla="*/ 8672 w 80"/>
                  <a:gd name="T43" fmla="*/ 47422 h 94"/>
                  <a:gd name="T44" fmla="*/ 7163 w 80"/>
                  <a:gd name="T45" fmla="*/ 43774 h 94"/>
                  <a:gd name="T46" fmla="*/ 4901 w 80"/>
                  <a:gd name="T47" fmla="*/ 39519 h 94"/>
                  <a:gd name="T48" fmla="*/ 2639 w 80"/>
                  <a:gd name="T49" fmla="*/ 36479 h 94"/>
                  <a:gd name="T50" fmla="*/ 0 w 80"/>
                  <a:gd name="T51" fmla="*/ 34047 h 94"/>
                  <a:gd name="T52" fmla="*/ 3016 w 80"/>
                  <a:gd name="T53" fmla="*/ 24927 h 94"/>
                  <a:gd name="T54" fmla="*/ 4901 w 80"/>
                  <a:gd name="T55" fmla="*/ 17631 h 94"/>
                  <a:gd name="T56" fmla="*/ 7163 w 80"/>
                  <a:gd name="T57" fmla="*/ 10336 h 94"/>
                  <a:gd name="T58" fmla="*/ 10180 w 80"/>
                  <a:gd name="T59" fmla="*/ 608 h 9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80" h="94">
                    <a:moveTo>
                      <a:pt x="27" y="1"/>
                    </a:move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4" y="4"/>
                    </a:lnTo>
                    <a:lnTo>
                      <a:pt x="60" y="6"/>
                    </a:lnTo>
                    <a:lnTo>
                      <a:pt x="66" y="8"/>
                    </a:lnTo>
                    <a:lnTo>
                      <a:pt x="73" y="8"/>
                    </a:lnTo>
                    <a:lnTo>
                      <a:pt x="80" y="7"/>
                    </a:lnTo>
                    <a:lnTo>
                      <a:pt x="80" y="38"/>
                    </a:lnTo>
                    <a:lnTo>
                      <a:pt x="75" y="44"/>
                    </a:lnTo>
                    <a:lnTo>
                      <a:pt x="69" y="51"/>
                    </a:lnTo>
                    <a:lnTo>
                      <a:pt x="64" y="59"/>
                    </a:lnTo>
                    <a:lnTo>
                      <a:pt x="58" y="68"/>
                    </a:lnTo>
                    <a:lnTo>
                      <a:pt x="51" y="84"/>
                    </a:lnTo>
                    <a:lnTo>
                      <a:pt x="47" y="94"/>
                    </a:lnTo>
                    <a:lnTo>
                      <a:pt x="43" y="93"/>
                    </a:lnTo>
                    <a:lnTo>
                      <a:pt x="40" y="92"/>
                    </a:lnTo>
                    <a:lnTo>
                      <a:pt x="37" y="91"/>
                    </a:lnTo>
                    <a:lnTo>
                      <a:pt x="34" y="89"/>
                    </a:lnTo>
                    <a:lnTo>
                      <a:pt x="29" y="84"/>
                    </a:lnTo>
                    <a:lnTo>
                      <a:pt x="23" y="78"/>
                    </a:lnTo>
                    <a:lnTo>
                      <a:pt x="19" y="72"/>
                    </a:lnTo>
                    <a:lnTo>
                      <a:pt x="13" y="65"/>
                    </a:lnTo>
                    <a:lnTo>
                      <a:pt x="7" y="60"/>
                    </a:lnTo>
                    <a:lnTo>
                      <a:pt x="0" y="56"/>
                    </a:lnTo>
                    <a:lnTo>
                      <a:pt x="8" y="41"/>
                    </a:lnTo>
                    <a:lnTo>
                      <a:pt x="13" y="29"/>
                    </a:lnTo>
                    <a:lnTo>
                      <a:pt x="19" y="17"/>
                    </a:lnTo>
                    <a:lnTo>
                      <a:pt x="27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3" name="Freeform 472">
                <a:extLst>
                  <a:ext uri="{FF2B5EF4-FFF2-40B4-BE49-F238E27FC236}">
                    <a16:creationId xmlns:a16="http://schemas.microsoft.com/office/drawing/2014/main" id="{3B4E967E-C2FF-AF43-C3CE-2498BB4027F0}"/>
                  </a:ext>
                </a:extLst>
              </p:cNvPr>
              <p:cNvSpPr>
                <a:spLocks/>
              </p:cNvSpPr>
              <p:nvPr>
                <p:custDataLst>
                  <p:tags r:id="rId104"/>
                </p:custDataLst>
              </p:nvPr>
            </p:nvSpPr>
            <p:spPr bwMode="auto">
              <a:xfrm>
                <a:off x="3177431" y="2305645"/>
                <a:ext cx="131762" cy="84138"/>
              </a:xfrm>
              <a:custGeom>
                <a:avLst/>
                <a:gdLst>
                  <a:gd name="T0" fmla="*/ 81084 w 312"/>
                  <a:gd name="T1" fmla="*/ 84138 h 155"/>
                  <a:gd name="T2" fmla="*/ 81929 w 312"/>
                  <a:gd name="T3" fmla="*/ 81967 h 155"/>
                  <a:gd name="T4" fmla="*/ 83196 w 312"/>
                  <a:gd name="T5" fmla="*/ 80338 h 155"/>
                  <a:gd name="T6" fmla="*/ 84463 w 312"/>
                  <a:gd name="T7" fmla="*/ 78710 h 155"/>
                  <a:gd name="T8" fmla="*/ 85730 w 312"/>
                  <a:gd name="T9" fmla="*/ 77081 h 155"/>
                  <a:gd name="T10" fmla="*/ 89108 w 312"/>
                  <a:gd name="T11" fmla="*/ 74367 h 155"/>
                  <a:gd name="T12" fmla="*/ 92909 w 312"/>
                  <a:gd name="T13" fmla="*/ 71653 h 155"/>
                  <a:gd name="T14" fmla="*/ 100511 w 312"/>
                  <a:gd name="T15" fmla="*/ 66768 h 155"/>
                  <a:gd name="T16" fmla="*/ 106845 w 312"/>
                  <a:gd name="T17" fmla="*/ 63511 h 155"/>
                  <a:gd name="T18" fmla="*/ 107690 w 312"/>
                  <a:gd name="T19" fmla="*/ 59168 h 155"/>
                  <a:gd name="T20" fmla="*/ 109802 w 312"/>
                  <a:gd name="T21" fmla="*/ 52654 h 155"/>
                  <a:gd name="T22" fmla="*/ 111491 w 312"/>
                  <a:gd name="T23" fmla="*/ 49397 h 155"/>
                  <a:gd name="T24" fmla="*/ 112758 w 312"/>
                  <a:gd name="T25" fmla="*/ 46683 h 155"/>
                  <a:gd name="T26" fmla="*/ 113602 w 312"/>
                  <a:gd name="T27" fmla="*/ 44512 h 155"/>
                  <a:gd name="T28" fmla="*/ 114869 w 312"/>
                  <a:gd name="T29" fmla="*/ 43969 h 155"/>
                  <a:gd name="T30" fmla="*/ 131762 w 312"/>
                  <a:gd name="T31" fmla="*/ 23884 h 155"/>
                  <a:gd name="T32" fmla="*/ 131762 w 312"/>
                  <a:gd name="T33" fmla="*/ 21170 h 155"/>
                  <a:gd name="T34" fmla="*/ 130917 w 312"/>
                  <a:gd name="T35" fmla="*/ 18999 h 155"/>
                  <a:gd name="T36" fmla="*/ 129228 w 312"/>
                  <a:gd name="T37" fmla="*/ 17370 h 155"/>
                  <a:gd name="T38" fmla="*/ 127539 w 312"/>
                  <a:gd name="T39" fmla="*/ 16285 h 155"/>
                  <a:gd name="T40" fmla="*/ 122893 w 312"/>
                  <a:gd name="T41" fmla="*/ 15199 h 155"/>
                  <a:gd name="T42" fmla="*/ 118248 w 312"/>
                  <a:gd name="T43" fmla="*/ 14656 h 155"/>
                  <a:gd name="T44" fmla="*/ 113180 w 312"/>
                  <a:gd name="T45" fmla="*/ 14656 h 155"/>
                  <a:gd name="T46" fmla="*/ 109379 w 312"/>
                  <a:gd name="T47" fmla="*/ 14656 h 155"/>
                  <a:gd name="T48" fmla="*/ 108112 w 312"/>
                  <a:gd name="T49" fmla="*/ 14113 h 155"/>
                  <a:gd name="T50" fmla="*/ 106845 w 312"/>
                  <a:gd name="T51" fmla="*/ 13571 h 155"/>
                  <a:gd name="T52" fmla="*/ 106423 w 312"/>
                  <a:gd name="T53" fmla="*/ 12485 h 155"/>
                  <a:gd name="T54" fmla="*/ 106845 w 312"/>
                  <a:gd name="T55" fmla="*/ 10857 h 155"/>
                  <a:gd name="T56" fmla="*/ 97977 w 312"/>
                  <a:gd name="T57" fmla="*/ 10314 h 155"/>
                  <a:gd name="T58" fmla="*/ 91220 w 312"/>
                  <a:gd name="T59" fmla="*/ 9228 h 155"/>
                  <a:gd name="T60" fmla="*/ 85307 w 312"/>
                  <a:gd name="T61" fmla="*/ 7057 h 155"/>
                  <a:gd name="T62" fmla="*/ 79817 w 312"/>
                  <a:gd name="T63" fmla="*/ 4885 h 155"/>
                  <a:gd name="T64" fmla="*/ 74750 w 312"/>
                  <a:gd name="T65" fmla="*/ 3257 h 155"/>
                  <a:gd name="T66" fmla="*/ 68837 w 312"/>
                  <a:gd name="T67" fmla="*/ 1628 h 155"/>
                  <a:gd name="T68" fmla="*/ 61658 w 312"/>
                  <a:gd name="T69" fmla="*/ 543 h 155"/>
                  <a:gd name="T70" fmla="*/ 53212 w 312"/>
                  <a:gd name="T71" fmla="*/ 0 h 155"/>
                  <a:gd name="T72" fmla="*/ 46455 w 312"/>
                  <a:gd name="T73" fmla="*/ 543 h 155"/>
                  <a:gd name="T74" fmla="*/ 31251 w 312"/>
                  <a:gd name="T75" fmla="*/ 2171 h 155"/>
                  <a:gd name="T76" fmla="*/ 22383 w 312"/>
                  <a:gd name="T77" fmla="*/ 3257 h 155"/>
                  <a:gd name="T78" fmla="*/ 14359 w 312"/>
                  <a:gd name="T79" fmla="*/ 4343 h 155"/>
                  <a:gd name="T80" fmla="*/ 7602 w 312"/>
                  <a:gd name="T81" fmla="*/ 5428 h 155"/>
                  <a:gd name="T82" fmla="*/ 2956 w 312"/>
                  <a:gd name="T83" fmla="*/ 6514 h 155"/>
                  <a:gd name="T84" fmla="*/ 3801 w 312"/>
                  <a:gd name="T85" fmla="*/ 9228 h 155"/>
                  <a:gd name="T86" fmla="*/ 4645 w 312"/>
                  <a:gd name="T87" fmla="*/ 10314 h 155"/>
                  <a:gd name="T88" fmla="*/ 5490 w 312"/>
                  <a:gd name="T89" fmla="*/ 10314 h 155"/>
                  <a:gd name="T90" fmla="*/ 6335 w 312"/>
                  <a:gd name="T91" fmla="*/ 10857 h 155"/>
                  <a:gd name="T92" fmla="*/ 7602 w 312"/>
                  <a:gd name="T93" fmla="*/ 10857 h 155"/>
                  <a:gd name="T94" fmla="*/ 8024 w 312"/>
                  <a:gd name="T95" fmla="*/ 10857 h 155"/>
                  <a:gd name="T96" fmla="*/ 8446 w 312"/>
                  <a:gd name="T97" fmla="*/ 11942 h 155"/>
                  <a:gd name="T98" fmla="*/ 8446 w 312"/>
                  <a:gd name="T99" fmla="*/ 14113 h 155"/>
                  <a:gd name="T100" fmla="*/ 8446 w 312"/>
                  <a:gd name="T101" fmla="*/ 16285 h 155"/>
                  <a:gd name="T102" fmla="*/ 8024 w 312"/>
                  <a:gd name="T103" fmla="*/ 18999 h 155"/>
                  <a:gd name="T104" fmla="*/ 7602 w 312"/>
                  <a:gd name="T105" fmla="*/ 21170 h 155"/>
                  <a:gd name="T106" fmla="*/ 6335 w 312"/>
                  <a:gd name="T107" fmla="*/ 22799 h 155"/>
                  <a:gd name="T108" fmla="*/ 5068 w 312"/>
                  <a:gd name="T109" fmla="*/ 24427 h 155"/>
                  <a:gd name="T110" fmla="*/ 3801 w 312"/>
                  <a:gd name="T111" fmla="*/ 26056 h 155"/>
                  <a:gd name="T112" fmla="*/ 1689 w 312"/>
                  <a:gd name="T113" fmla="*/ 26598 h 155"/>
                  <a:gd name="T114" fmla="*/ 0 w 312"/>
                  <a:gd name="T115" fmla="*/ 27141 h 155"/>
                  <a:gd name="T116" fmla="*/ 31251 w 312"/>
                  <a:gd name="T117" fmla="*/ 36912 h 155"/>
                  <a:gd name="T118" fmla="*/ 36741 w 312"/>
                  <a:gd name="T119" fmla="*/ 60254 h 155"/>
                  <a:gd name="T120" fmla="*/ 70104 w 312"/>
                  <a:gd name="T121" fmla="*/ 66768 h 155"/>
                  <a:gd name="T122" fmla="*/ 81084 w 312"/>
                  <a:gd name="T123" fmla="*/ 84138 h 155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12" h="155">
                    <a:moveTo>
                      <a:pt x="192" y="155"/>
                    </a:moveTo>
                    <a:lnTo>
                      <a:pt x="194" y="151"/>
                    </a:lnTo>
                    <a:lnTo>
                      <a:pt x="197" y="148"/>
                    </a:lnTo>
                    <a:lnTo>
                      <a:pt x="200" y="145"/>
                    </a:lnTo>
                    <a:lnTo>
                      <a:pt x="203" y="142"/>
                    </a:lnTo>
                    <a:lnTo>
                      <a:pt x="211" y="137"/>
                    </a:lnTo>
                    <a:lnTo>
                      <a:pt x="220" y="132"/>
                    </a:lnTo>
                    <a:lnTo>
                      <a:pt x="238" y="123"/>
                    </a:lnTo>
                    <a:lnTo>
                      <a:pt x="253" y="117"/>
                    </a:lnTo>
                    <a:lnTo>
                      <a:pt x="255" y="109"/>
                    </a:lnTo>
                    <a:lnTo>
                      <a:pt x="260" y="97"/>
                    </a:lnTo>
                    <a:lnTo>
                      <a:pt x="264" y="91"/>
                    </a:lnTo>
                    <a:lnTo>
                      <a:pt x="267" y="86"/>
                    </a:lnTo>
                    <a:lnTo>
                      <a:pt x="269" y="82"/>
                    </a:lnTo>
                    <a:lnTo>
                      <a:pt x="272" y="81"/>
                    </a:lnTo>
                    <a:lnTo>
                      <a:pt x="312" y="44"/>
                    </a:lnTo>
                    <a:lnTo>
                      <a:pt x="312" y="39"/>
                    </a:lnTo>
                    <a:lnTo>
                      <a:pt x="310" y="35"/>
                    </a:lnTo>
                    <a:lnTo>
                      <a:pt x="306" y="32"/>
                    </a:lnTo>
                    <a:lnTo>
                      <a:pt x="302" y="30"/>
                    </a:lnTo>
                    <a:lnTo>
                      <a:pt x="291" y="28"/>
                    </a:lnTo>
                    <a:lnTo>
                      <a:pt x="280" y="27"/>
                    </a:lnTo>
                    <a:lnTo>
                      <a:pt x="268" y="27"/>
                    </a:lnTo>
                    <a:lnTo>
                      <a:pt x="259" y="27"/>
                    </a:lnTo>
                    <a:lnTo>
                      <a:pt x="256" y="26"/>
                    </a:lnTo>
                    <a:lnTo>
                      <a:pt x="253" y="25"/>
                    </a:lnTo>
                    <a:lnTo>
                      <a:pt x="252" y="23"/>
                    </a:lnTo>
                    <a:lnTo>
                      <a:pt x="253" y="20"/>
                    </a:lnTo>
                    <a:lnTo>
                      <a:pt x="232" y="19"/>
                    </a:lnTo>
                    <a:lnTo>
                      <a:pt x="216" y="17"/>
                    </a:lnTo>
                    <a:lnTo>
                      <a:pt x="202" y="13"/>
                    </a:lnTo>
                    <a:lnTo>
                      <a:pt x="189" y="9"/>
                    </a:lnTo>
                    <a:lnTo>
                      <a:pt x="177" y="6"/>
                    </a:lnTo>
                    <a:lnTo>
                      <a:pt x="163" y="3"/>
                    </a:lnTo>
                    <a:lnTo>
                      <a:pt x="146" y="1"/>
                    </a:lnTo>
                    <a:lnTo>
                      <a:pt x="126" y="0"/>
                    </a:lnTo>
                    <a:lnTo>
                      <a:pt x="110" y="1"/>
                    </a:lnTo>
                    <a:lnTo>
                      <a:pt x="74" y="4"/>
                    </a:lnTo>
                    <a:lnTo>
                      <a:pt x="53" y="6"/>
                    </a:lnTo>
                    <a:lnTo>
                      <a:pt x="34" y="8"/>
                    </a:lnTo>
                    <a:lnTo>
                      <a:pt x="18" y="10"/>
                    </a:lnTo>
                    <a:lnTo>
                      <a:pt x="7" y="12"/>
                    </a:lnTo>
                    <a:lnTo>
                      <a:pt x="9" y="17"/>
                    </a:lnTo>
                    <a:lnTo>
                      <a:pt x="11" y="19"/>
                    </a:lnTo>
                    <a:lnTo>
                      <a:pt x="13" y="19"/>
                    </a:lnTo>
                    <a:lnTo>
                      <a:pt x="15" y="20"/>
                    </a:lnTo>
                    <a:lnTo>
                      <a:pt x="18" y="20"/>
                    </a:lnTo>
                    <a:lnTo>
                      <a:pt x="19" y="20"/>
                    </a:lnTo>
                    <a:lnTo>
                      <a:pt x="20" y="22"/>
                    </a:lnTo>
                    <a:lnTo>
                      <a:pt x="20" y="26"/>
                    </a:lnTo>
                    <a:lnTo>
                      <a:pt x="20" y="30"/>
                    </a:lnTo>
                    <a:lnTo>
                      <a:pt x="19" y="35"/>
                    </a:lnTo>
                    <a:lnTo>
                      <a:pt x="18" y="39"/>
                    </a:lnTo>
                    <a:lnTo>
                      <a:pt x="15" y="42"/>
                    </a:lnTo>
                    <a:lnTo>
                      <a:pt x="12" y="45"/>
                    </a:lnTo>
                    <a:lnTo>
                      <a:pt x="9" y="48"/>
                    </a:lnTo>
                    <a:lnTo>
                      <a:pt x="4" y="49"/>
                    </a:lnTo>
                    <a:lnTo>
                      <a:pt x="0" y="50"/>
                    </a:lnTo>
                    <a:lnTo>
                      <a:pt x="74" y="68"/>
                    </a:lnTo>
                    <a:lnTo>
                      <a:pt x="87" y="111"/>
                    </a:lnTo>
                    <a:lnTo>
                      <a:pt x="166" y="123"/>
                    </a:lnTo>
                    <a:lnTo>
                      <a:pt x="192" y="15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4" name="Freeform 473">
                <a:extLst>
                  <a:ext uri="{FF2B5EF4-FFF2-40B4-BE49-F238E27FC236}">
                    <a16:creationId xmlns:a16="http://schemas.microsoft.com/office/drawing/2014/main" id="{34780891-574F-B030-CAEA-59B0C4CC6FE7}"/>
                  </a:ext>
                </a:extLst>
              </p:cNvPr>
              <p:cNvSpPr>
                <a:spLocks/>
              </p:cNvSpPr>
              <p:nvPr>
                <p:custDataLst>
                  <p:tags r:id="rId105"/>
                </p:custDataLst>
              </p:nvPr>
            </p:nvSpPr>
            <p:spPr bwMode="auto">
              <a:xfrm>
                <a:off x="2883743" y="2491383"/>
                <a:ext cx="19050" cy="60325"/>
              </a:xfrm>
              <a:custGeom>
                <a:avLst/>
                <a:gdLst>
                  <a:gd name="T0" fmla="*/ 0 w 46"/>
                  <a:gd name="T1" fmla="*/ 30163 h 50"/>
                  <a:gd name="T2" fmla="*/ 828 w 46"/>
                  <a:gd name="T3" fmla="*/ 21717 h 50"/>
                  <a:gd name="T4" fmla="*/ 414 w 46"/>
                  <a:gd name="T5" fmla="*/ 16891 h 50"/>
                  <a:gd name="T6" fmla="*/ 828 w 46"/>
                  <a:gd name="T7" fmla="*/ 15685 h 50"/>
                  <a:gd name="T8" fmla="*/ 1242 w 46"/>
                  <a:gd name="T9" fmla="*/ 15685 h 50"/>
                  <a:gd name="T10" fmla="*/ 2485 w 46"/>
                  <a:gd name="T11" fmla="*/ 14478 h 50"/>
                  <a:gd name="T12" fmla="*/ 5384 w 46"/>
                  <a:gd name="T13" fmla="*/ 14478 h 50"/>
                  <a:gd name="T14" fmla="*/ 19050 w 46"/>
                  <a:gd name="T15" fmla="*/ 0 h 50"/>
                  <a:gd name="T16" fmla="*/ 19050 w 46"/>
                  <a:gd name="T17" fmla="*/ 60325 h 50"/>
                  <a:gd name="T18" fmla="*/ 16565 w 46"/>
                  <a:gd name="T19" fmla="*/ 59119 h 50"/>
                  <a:gd name="T20" fmla="*/ 13666 w 46"/>
                  <a:gd name="T21" fmla="*/ 54293 h 50"/>
                  <a:gd name="T22" fmla="*/ 10353 w 46"/>
                  <a:gd name="T23" fmla="*/ 49467 h 50"/>
                  <a:gd name="T24" fmla="*/ 7040 w 46"/>
                  <a:gd name="T25" fmla="*/ 44641 h 50"/>
                  <a:gd name="T26" fmla="*/ 2071 w 46"/>
                  <a:gd name="T27" fmla="*/ 33782 h 50"/>
                  <a:gd name="T28" fmla="*/ 0 w 46"/>
                  <a:gd name="T29" fmla="*/ 30163 h 5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6" h="50">
                    <a:moveTo>
                      <a:pt x="0" y="25"/>
                    </a:moveTo>
                    <a:lnTo>
                      <a:pt x="2" y="18"/>
                    </a:lnTo>
                    <a:lnTo>
                      <a:pt x="1" y="14"/>
                    </a:lnTo>
                    <a:lnTo>
                      <a:pt x="2" y="13"/>
                    </a:lnTo>
                    <a:lnTo>
                      <a:pt x="3" y="13"/>
                    </a:lnTo>
                    <a:lnTo>
                      <a:pt x="6" y="12"/>
                    </a:lnTo>
                    <a:lnTo>
                      <a:pt x="13" y="12"/>
                    </a:lnTo>
                    <a:lnTo>
                      <a:pt x="46" y="0"/>
                    </a:lnTo>
                    <a:lnTo>
                      <a:pt x="46" y="50"/>
                    </a:lnTo>
                    <a:lnTo>
                      <a:pt x="40" y="49"/>
                    </a:lnTo>
                    <a:lnTo>
                      <a:pt x="33" y="45"/>
                    </a:lnTo>
                    <a:lnTo>
                      <a:pt x="25" y="41"/>
                    </a:lnTo>
                    <a:lnTo>
                      <a:pt x="17" y="37"/>
                    </a:lnTo>
                    <a:lnTo>
                      <a:pt x="5" y="28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5" name="Freeform 475">
                <a:extLst>
                  <a:ext uri="{FF2B5EF4-FFF2-40B4-BE49-F238E27FC236}">
                    <a16:creationId xmlns:a16="http://schemas.microsoft.com/office/drawing/2014/main" id="{F142DD31-C304-1DCC-EEC1-8AF3B7582BC7}"/>
                  </a:ext>
                </a:extLst>
              </p:cNvPr>
              <p:cNvSpPr>
                <a:spLocks/>
              </p:cNvSpPr>
              <p:nvPr>
                <p:custDataLst>
                  <p:tags r:id="rId106"/>
                </p:custDataLst>
              </p:nvPr>
            </p:nvSpPr>
            <p:spPr bwMode="auto">
              <a:xfrm>
                <a:off x="3072656" y="2946995"/>
                <a:ext cx="14287" cy="57150"/>
              </a:xfrm>
              <a:custGeom>
                <a:avLst/>
                <a:gdLst>
                  <a:gd name="T0" fmla="*/ 14287 w 27"/>
                  <a:gd name="T1" fmla="*/ 0 h 19"/>
                  <a:gd name="T2" fmla="*/ 14287 w 27"/>
                  <a:gd name="T3" fmla="*/ 36095 h 19"/>
                  <a:gd name="T4" fmla="*/ 14287 w 27"/>
                  <a:gd name="T5" fmla="*/ 57150 h 19"/>
                  <a:gd name="T6" fmla="*/ 4762 w 27"/>
                  <a:gd name="T7" fmla="*/ 57150 h 19"/>
                  <a:gd name="T8" fmla="*/ 0 w 27"/>
                  <a:gd name="T9" fmla="*/ 57150 h 19"/>
                  <a:gd name="T10" fmla="*/ 4762 w 27"/>
                  <a:gd name="T11" fmla="*/ 36095 h 19"/>
                  <a:gd name="T12" fmla="*/ 14287 w 27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7" h="19">
                    <a:moveTo>
                      <a:pt x="27" y="0"/>
                    </a:moveTo>
                    <a:lnTo>
                      <a:pt x="27" y="12"/>
                    </a:lnTo>
                    <a:lnTo>
                      <a:pt x="27" y="19"/>
                    </a:lnTo>
                    <a:lnTo>
                      <a:pt x="9" y="19"/>
                    </a:lnTo>
                    <a:lnTo>
                      <a:pt x="0" y="19"/>
                    </a:lnTo>
                    <a:lnTo>
                      <a:pt x="9" y="12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6" name="Freeform 481">
                <a:extLst>
                  <a:ext uri="{FF2B5EF4-FFF2-40B4-BE49-F238E27FC236}">
                    <a16:creationId xmlns:a16="http://schemas.microsoft.com/office/drawing/2014/main" id="{5ADF5D1B-00CE-D17D-49B6-64B432F4EF59}"/>
                  </a:ext>
                </a:extLst>
              </p:cNvPr>
              <p:cNvSpPr>
                <a:spLocks/>
              </p:cNvSpPr>
              <p:nvPr>
                <p:custDataLst>
                  <p:tags r:id="rId107"/>
                </p:custDataLst>
              </p:nvPr>
            </p:nvSpPr>
            <p:spPr bwMode="auto">
              <a:xfrm>
                <a:off x="6057156" y="2623145"/>
                <a:ext cx="19050" cy="57150"/>
              </a:xfrm>
              <a:custGeom>
                <a:avLst/>
                <a:gdLst>
                  <a:gd name="T0" fmla="*/ 4763 w 52"/>
                  <a:gd name="T1" fmla="*/ 57150 h 50"/>
                  <a:gd name="T2" fmla="*/ 0 w 52"/>
                  <a:gd name="T3" fmla="*/ 36576 h 50"/>
                  <a:gd name="T4" fmla="*/ 733 w 52"/>
                  <a:gd name="T5" fmla="*/ 28575 h 50"/>
                  <a:gd name="T6" fmla="*/ 2198 w 52"/>
                  <a:gd name="T7" fmla="*/ 20574 h 50"/>
                  <a:gd name="T8" fmla="*/ 4396 w 52"/>
                  <a:gd name="T9" fmla="*/ 14859 h 50"/>
                  <a:gd name="T10" fmla="*/ 6594 w 52"/>
                  <a:gd name="T11" fmla="*/ 10287 h 50"/>
                  <a:gd name="T12" fmla="*/ 9525 w 52"/>
                  <a:gd name="T13" fmla="*/ 5715 h 50"/>
                  <a:gd name="T14" fmla="*/ 12456 w 52"/>
                  <a:gd name="T15" fmla="*/ 3429 h 50"/>
                  <a:gd name="T16" fmla="*/ 15753 w 52"/>
                  <a:gd name="T17" fmla="*/ 1143 h 50"/>
                  <a:gd name="T18" fmla="*/ 19050 w 52"/>
                  <a:gd name="T19" fmla="*/ 0 h 50"/>
                  <a:gd name="T20" fmla="*/ 14654 w 52"/>
                  <a:gd name="T21" fmla="*/ 12573 h 50"/>
                  <a:gd name="T22" fmla="*/ 9891 w 52"/>
                  <a:gd name="T23" fmla="*/ 25146 h 50"/>
                  <a:gd name="T24" fmla="*/ 8060 w 52"/>
                  <a:gd name="T25" fmla="*/ 34290 h 50"/>
                  <a:gd name="T26" fmla="*/ 6228 w 52"/>
                  <a:gd name="T27" fmla="*/ 41148 h 50"/>
                  <a:gd name="T28" fmla="*/ 5129 w 52"/>
                  <a:gd name="T29" fmla="*/ 49149 h 50"/>
                  <a:gd name="T30" fmla="*/ 4763 w 52"/>
                  <a:gd name="T31" fmla="*/ 57150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2" h="50">
                    <a:moveTo>
                      <a:pt x="13" y="50"/>
                    </a:moveTo>
                    <a:lnTo>
                      <a:pt x="0" y="32"/>
                    </a:lnTo>
                    <a:lnTo>
                      <a:pt x="2" y="25"/>
                    </a:lnTo>
                    <a:lnTo>
                      <a:pt x="6" y="18"/>
                    </a:lnTo>
                    <a:lnTo>
                      <a:pt x="12" y="13"/>
                    </a:lnTo>
                    <a:lnTo>
                      <a:pt x="18" y="9"/>
                    </a:lnTo>
                    <a:lnTo>
                      <a:pt x="26" y="5"/>
                    </a:lnTo>
                    <a:lnTo>
                      <a:pt x="34" y="3"/>
                    </a:lnTo>
                    <a:lnTo>
                      <a:pt x="43" y="1"/>
                    </a:lnTo>
                    <a:lnTo>
                      <a:pt x="52" y="0"/>
                    </a:lnTo>
                    <a:lnTo>
                      <a:pt x="40" y="11"/>
                    </a:lnTo>
                    <a:lnTo>
                      <a:pt x="27" y="22"/>
                    </a:lnTo>
                    <a:lnTo>
                      <a:pt x="22" y="30"/>
                    </a:lnTo>
                    <a:lnTo>
                      <a:pt x="17" y="36"/>
                    </a:lnTo>
                    <a:lnTo>
                      <a:pt x="14" y="43"/>
                    </a:lnTo>
                    <a:lnTo>
                      <a:pt x="13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7" name="Freeform 482">
                <a:extLst>
                  <a:ext uri="{FF2B5EF4-FFF2-40B4-BE49-F238E27FC236}">
                    <a16:creationId xmlns:a16="http://schemas.microsoft.com/office/drawing/2014/main" id="{C3E6ECEB-FE51-E7C6-244B-91E1BF0DCF4B}"/>
                  </a:ext>
                </a:extLst>
              </p:cNvPr>
              <p:cNvSpPr>
                <a:spLocks/>
              </p:cNvSpPr>
              <p:nvPr>
                <p:custDataLst>
                  <p:tags r:id="rId108"/>
                </p:custDataLst>
              </p:nvPr>
            </p:nvSpPr>
            <p:spPr bwMode="auto">
              <a:xfrm>
                <a:off x="5915868" y="2624733"/>
                <a:ext cx="141288" cy="125412"/>
              </a:xfrm>
              <a:custGeom>
                <a:avLst/>
                <a:gdLst>
                  <a:gd name="T0" fmla="*/ 33556 w 320"/>
                  <a:gd name="T1" fmla="*/ 123804 h 234"/>
                  <a:gd name="T2" fmla="*/ 26933 w 320"/>
                  <a:gd name="T3" fmla="*/ 121124 h 234"/>
                  <a:gd name="T4" fmla="*/ 29141 w 320"/>
                  <a:gd name="T5" fmla="*/ 118981 h 234"/>
                  <a:gd name="T6" fmla="*/ 33997 w 320"/>
                  <a:gd name="T7" fmla="*/ 116301 h 234"/>
                  <a:gd name="T8" fmla="*/ 28258 w 320"/>
                  <a:gd name="T9" fmla="*/ 109334 h 234"/>
                  <a:gd name="T10" fmla="*/ 18986 w 320"/>
                  <a:gd name="T11" fmla="*/ 101294 h 234"/>
                  <a:gd name="T12" fmla="*/ 15895 w 320"/>
                  <a:gd name="T13" fmla="*/ 95935 h 234"/>
                  <a:gd name="T14" fmla="*/ 15012 w 320"/>
                  <a:gd name="T15" fmla="*/ 91647 h 234"/>
                  <a:gd name="T16" fmla="*/ 15012 w 320"/>
                  <a:gd name="T17" fmla="*/ 87896 h 234"/>
                  <a:gd name="T18" fmla="*/ 15895 w 320"/>
                  <a:gd name="T19" fmla="*/ 84144 h 234"/>
                  <a:gd name="T20" fmla="*/ 18986 w 320"/>
                  <a:gd name="T21" fmla="*/ 79856 h 234"/>
                  <a:gd name="T22" fmla="*/ 24725 w 320"/>
                  <a:gd name="T23" fmla="*/ 75569 h 234"/>
                  <a:gd name="T24" fmla="*/ 32231 w 320"/>
                  <a:gd name="T25" fmla="*/ 73425 h 234"/>
                  <a:gd name="T26" fmla="*/ 35322 w 320"/>
                  <a:gd name="T27" fmla="*/ 67530 h 234"/>
                  <a:gd name="T28" fmla="*/ 29582 w 320"/>
                  <a:gd name="T29" fmla="*/ 59490 h 234"/>
                  <a:gd name="T30" fmla="*/ 26933 w 320"/>
                  <a:gd name="T31" fmla="*/ 54667 h 234"/>
                  <a:gd name="T32" fmla="*/ 26492 w 320"/>
                  <a:gd name="T33" fmla="*/ 46092 h 234"/>
                  <a:gd name="T34" fmla="*/ 24284 w 320"/>
                  <a:gd name="T35" fmla="*/ 37516 h 234"/>
                  <a:gd name="T36" fmla="*/ 20310 w 320"/>
                  <a:gd name="T37" fmla="*/ 24654 h 234"/>
                  <a:gd name="T38" fmla="*/ 14570 w 320"/>
                  <a:gd name="T39" fmla="*/ 16614 h 234"/>
                  <a:gd name="T40" fmla="*/ 8831 w 320"/>
                  <a:gd name="T41" fmla="*/ 13399 h 234"/>
                  <a:gd name="T42" fmla="*/ 3091 w 320"/>
                  <a:gd name="T43" fmla="*/ 5359 h 234"/>
                  <a:gd name="T44" fmla="*/ 3974 w 320"/>
                  <a:gd name="T45" fmla="*/ 0 h 234"/>
                  <a:gd name="T46" fmla="*/ 10597 w 320"/>
                  <a:gd name="T47" fmla="*/ 0 h 234"/>
                  <a:gd name="T48" fmla="*/ 16778 w 320"/>
                  <a:gd name="T49" fmla="*/ 1608 h 234"/>
                  <a:gd name="T50" fmla="*/ 24725 w 320"/>
                  <a:gd name="T51" fmla="*/ 8575 h 234"/>
                  <a:gd name="T52" fmla="*/ 34439 w 320"/>
                  <a:gd name="T53" fmla="*/ 18758 h 234"/>
                  <a:gd name="T54" fmla="*/ 42386 w 320"/>
                  <a:gd name="T55" fmla="*/ 25726 h 234"/>
                  <a:gd name="T56" fmla="*/ 52541 w 320"/>
                  <a:gd name="T57" fmla="*/ 31085 h 234"/>
                  <a:gd name="T58" fmla="*/ 67112 w 320"/>
                  <a:gd name="T59" fmla="*/ 37516 h 234"/>
                  <a:gd name="T60" fmla="*/ 79916 w 320"/>
                  <a:gd name="T61" fmla="*/ 42340 h 234"/>
                  <a:gd name="T62" fmla="*/ 94486 w 320"/>
                  <a:gd name="T63" fmla="*/ 45556 h 234"/>
                  <a:gd name="T64" fmla="*/ 104200 w 320"/>
                  <a:gd name="T65" fmla="*/ 41268 h 234"/>
                  <a:gd name="T66" fmla="*/ 113472 w 320"/>
                  <a:gd name="T67" fmla="*/ 44484 h 234"/>
                  <a:gd name="T68" fmla="*/ 125393 w 320"/>
                  <a:gd name="T69" fmla="*/ 57347 h 234"/>
                  <a:gd name="T70" fmla="*/ 134665 w 320"/>
                  <a:gd name="T71" fmla="*/ 63778 h 234"/>
                  <a:gd name="T72" fmla="*/ 131133 w 320"/>
                  <a:gd name="T73" fmla="*/ 71281 h 234"/>
                  <a:gd name="T74" fmla="*/ 118329 w 320"/>
                  <a:gd name="T75" fmla="*/ 77177 h 234"/>
                  <a:gd name="T76" fmla="*/ 109940 w 320"/>
                  <a:gd name="T77" fmla="*/ 79320 h 234"/>
                  <a:gd name="T78" fmla="*/ 104641 w 320"/>
                  <a:gd name="T79" fmla="*/ 85216 h 234"/>
                  <a:gd name="T80" fmla="*/ 102434 w 320"/>
                  <a:gd name="T81" fmla="*/ 94327 h 234"/>
                  <a:gd name="T82" fmla="*/ 101992 w 320"/>
                  <a:gd name="T83" fmla="*/ 100222 h 234"/>
                  <a:gd name="T84" fmla="*/ 98019 w 320"/>
                  <a:gd name="T85" fmla="*/ 102902 h 234"/>
                  <a:gd name="T86" fmla="*/ 90071 w 320"/>
                  <a:gd name="T87" fmla="*/ 101294 h 234"/>
                  <a:gd name="T88" fmla="*/ 82124 w 320"/>
                  <a:gd name="T89" fmla="*/ 97007 h 234"/>
                  <a:gd name="T90" fmla="*/ 74176 w 320"/>
                  <a:gd name="T91" fmla="*/ 91111 h 234"/>
                  <a:gd name="T92" fmla="*/ 68436 w 320"/>
                  <a:gd name="T93" fmla="*/ 87896 h 234"/>
                  <a:gd name="T94" fmla="*/ 64021 w 320"/>
                  <a:gd name="T95" fmla="*/ 86288 h 234"/>
                  <a:gd name="T96" fmla="*/ 57840 w 320"/>
                  <a:gd name="T97" fmla="*/ 86824 h 234"/>
                  <a:gd name="T98" fmla="*/ 50334 w 320"/>
                  <a:gd name="T99" fmla="*/ 89503 h 234"/>
                  <a:gd name="T100" fmla="*/ 44153 w 320"/>
                  <a:gd name="T101" fmla="*/ 92719 h 234"/>
                  <a:gd name="T102" fmla="*/ 38413 w 320"/>
                  <a:gd name="T103" fmla="*/ 95399 h 234"/>
                  <a:gd name="T104" fmla="*/ 37530 w 320"/>
                  <a:gd name="T105" fmla="*/ 98079 h 234"/>
                  <a:gd name="T106" fmla="*/ 42386 w 320"/>
                  <a:gd name="T107" fmla="*/ 102366 h 234"/>
                  <a:gd name="T108" fmla="*/ 51217 w 320"/>
                  <a:gd name="T109" fmla="*/ 107190 h 234"/>
                  <a:gd name="T110" fmla="*/ 55632 w 320"/>
                  <a:gd name="T111" fmla="*/ 113621 h 234"/>
                  <a:gd name="T112" fmla="*/ 49892 w 320"/>
                  <a:gd name="T113" fmla="*/ 120053 h 234"/>
                  <a:gd name="T114" fmla="*/ 45036 w 320"/>
                  <a:gd name="T115" fmla="*/ 123804 h 234"/>
                  <a:gd name="T116" fmla="*/ 40179 w 320"/>
                  <a:gd name="T117" fmla="*/ 125412 h 234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320" h="234">
                    <a:moveTo>
                      <a:pt x="87" y="234"/>
                    </a:moveTo>
                    <a:lnTo>
                      <a:pt x="76" y="231"/>
                    </a:lnTo>
                    <a:lnTo>
                      <a:pt x="61" y="228"/>
                    </a:lnTo>
                    <a:lnTo>
                      <a:pt x="61" y="226"/>
                    </a:lnTo>
                    <a:lnTo>
                      <a:pt x="63" y="224"/>
                    </a:lnTo>
                    <a:lnTo>
                      <a:pt x="66" y="222"/>
                    </a:lnTo>
                    <a:lnTo>
                      <a:pt x="70" y="220"/>
                    </a:lnTo>
                    <a:lnTo>
                      <a:pt x="77" y="217"/>
                    </a:lnTo>
                    <a:lnTo>
                      <a:pt x="80" y="216"/>
                    </a:lnTo>
                    <a:lnTo>
                      <a:pt x="64" y="204"/>
                    </a:lnTo>
                    <a:lnTo>
                      <a:pt x="50" y="194"/>
                    </a:lnTo>
                    <a:lnTo>
                      <a:pt x="43" y="189"/>
                    </a:lnTo>
                    <a:lnTo>
                      <a:pt x="38" y="182"/>
                    </a:lnTo>
                    <a:lnTo>
                      <a:pt x="36" y="179"/>
                    </a:lnTo>
                    <a:lnTo>
                      <a:pt x="34" y="175"/>
                    </a:lnTo>
                    <a:lnTo>
                      <a:pt x="34" y="171"/>
                    </a:lnTo>
                    <a:lnTo>
                      <a:pt x="33" y="167"/>
                    </a:lnTo>
                    <a:lnTo>
                      <a:pt x="34" y="164"/>
                    </a:lnTo>
                    <a:lnTo>
                      <a:pt x="34" y="160"/>
                    </a:lnTo>
                    <a:lnTo>
                      <a:pt x="36" y="157"/>
                    </a:lnTo>
                    <a:lnTo>
                      <a:pt x="38" y="154"/>
                    </a:lnTo>
                    <a:lnTo>
                      <a:pt x="43" y="149"/>
                    </a:lnTo>
                    <a:lnTo>
                      <a:pt x="50" y="145"/>
                    </a:lnTo>
                    <a:lnTo>
                      <a:pt x="56" y="141"/>
                    </a:lnTo>
                    <a:lnTo>
                      <a:pt x="64" y="139"/>
                    </a:lnTo>
                    <a:lnTo>
                      <a:pt x="73" y="137"/>
                    </a:lnTo>
                    <a:lnTo>
                      <a:pt x="80" y="137"/>
                    </a:lnTo>
                    <a:lnTo>
                      <a:pt x="80" y="126"/>
                    </a:lnTo>
                    <a:lnTo>
                      <a:pt x="80" y="111"/>
                    </a:lnTo>
                    <a:lnTo>
                      <a:pt x="67" y="111"/>
                    </a:lnTo>
                    <a:lnTo>
                      <a:pt x="61" y="111"/>
                    </a:lnTo>
                    <a:lnTo>
                      <a:pt x="61" y="102"/>
                    </a:lnTo>
                    <a:lnTo>
                      <a:pt x="61" y="93"/>
                    </a:lnTo>
                    <a:lnTo>
                      <a:pt x="60" y="86"/>
                    </a:lnTo>
                    <a:lnTo>
                      <a:pt x="58" y="79"/>
                    </a:lnTo>
                    <a:lnTo>
                      <a:pt x="55" y="70"/>
                    </a:lnTo>
                    <a:lnTo>
                      <a:pt x="53" y="62"/>
                    </a:lnTo>
                    <a:lnTo>
                      <a:pt x="46" y="46"/>
                    </a:lnTo>
                    <a:lnTo>
                      <a:pt x="40" y="32"/>
                    </a:lnTo>
                    <a:lnTo>
                      <a:pt x="33" y="31"/>
                    </a:lnTo>
                    <a:lnTo>
                      <a:pt x="27" y="29"/>
                    </a:lnTo>
                    <a:lnTo>
                      <a:pt x="20" y="25"/>
                    </a:lnTo>
                    <a:lnTo>
                      <a:pt x="16" y="21"/>
                    </a:lnTo>
                    <a:lnTo>
                      <a:pt x="7" y="10"/>
                    </a:lnTo>
                    <a:lnTo>
                      <a:pt x="0" y="0"/>
                    </a:lnTo>
                    <a:lnTo>
                      <a:pt x="9" y="0"/>
                    </a:lnTo>
                    <a:lnTo>
                      <a:pt x="17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8" y="3"/>
                    </a:lnTo>
                    <a:lnTo>
                      <a:pt x="45" y="8"/>
                    </a:lnTo>
                    <a:lnTo>
                      <a:pt x="56" y="16"/>
                    </a:lnTo>
                    <a:lnTo>
                      <a:pt x="67" y="26"/>
                    </a:lnTo>
                    <a:lnTo>
                      <a:pt x="78" y="35"/>
                    </a:lnTo>
                    <a:lnTo>
                      <a:pt x="88" y="42"/>
                    </a:lnTo>
                    <a:lnTo>
                      <a:pt x="96" y="48"/>
                    </a:lnTo>
                    <a:lnTo>
                      <a:pt x="100" y="50"/>
                    </a:lnTo>
                    <a:lnTo>
                      <a:pt x="119" y="58"/>
                    </a:lnTo>
                    <a:lnTo>
                      <a:pt x="135" y="65"/>
                    </a:lnTo>
                    <a:lnTo>
                      <a:pt x="152" y="70"/>
                    </a:lnTo>
                    <a:lnTo>
                      <a:pt x="166" y="76"/>
                    </a:lnTo>
                    <a:lnTo>
                      <a:pt x="181" y="79"/>
                    </a:lnTo>
                    <a:lnTo>
                      <a:pt x="197" y="82"/>
                    </a:lnTo>
                    <a:lnTo>
                      <a:pt x="214" y="85"/>
                    </a:lnTo>
                    <a:lnTo>
                      <a:pt x="233" y="87"/>
                    </a:lnTo>
                    <a:lnTo>
                      <a:pt x="236" y="77"/>
                    </a:lnTo>
                    <a:lnTo>
                      <a:pt x="240" y="62"/>
                    </a:lnTo>
                    <a:lnTo>
                      <a:pt x="257" y="83"/>
                    </a:lnTo>
                    <a:lnTo>
                      <a:pt x="275" y="100"/>
                    </a:lnTo>
                    <a:lnTo>
                      <a:pt x="284" y="107"/>
                    </a:lnTo>
                    <a:lnTo>
                      <a:pt x="293" y="113"/>
                    </a:lnTo>
                    <a:lnTo>
                      <a:pt x="305" y="119"/>
                    </a:lnTo>
                    <a:lnTo>
                      <a:pt x="320" y="123"/>
                    </a:lnTo>
                    <a:lnTo>
                      <a:pt x="297" y="133"/>
                    </a:lnTo>
                    <a:lnTo>
                      <a:pt x="277" y="141"/>
                    </a:lnTo>
                    <a:lnTo>
                      <a:pt x="268" y="144"/>
                    </a:lnTo>
                    <a:lnTo>
                      <a:pt x="258" y="147"/>
                    </a:lnTo>
                    <a:lnTo>
                      <a:pt x="249" y="148"/>
                    </a:lnTo>
                    <a:lnTo>
                      <a:pt x="240" y="149"/>
                    </a:lnTo>
                    <a:lnTo>
                      <a:pt x="237" y="159"/>
                    </a:lnTo>
                    <a:lnTo>
                      <a:pt x="234" y="170"/>
                    </a:lnTo>
                    <a:lnTo>
                      <a:pt x="232" y="176"/>
                    </a:lnTo>
                    <a:lnTo>
                      <a:pt x="231" y="181"/>
                    </a:lnTo>
                    <a:lnTo>
                      <a:pt x="231" y="187"/>
                    </a:lnTo>
                    <a:lnTo>
                      <a:pt x="233" y="192"/>
                    </a:lnTo>
                    <a:lnTo>
                      <a:pt x="222" y="192"/>
                    </a:lnTo>
                    <a:lnTo>
                      <a:pt x="213" y="191"/>
                    </a:lnTo>
                    <a:lnTo>
                      <a:pt x="204" y="189"/>
                    </a:lnTo>
                    <a:lnTo>
                      <a:pt x="198" y="187"/>
                    </a:lnTo>
                    <a:lnTo>
                      <a:pt x="186" y="181"/>
                    </a:lnTo>
                    <a:lnTo>
                      <a:pt x="176" y="176"/>
                    </a:lnTo>
                    <a:lnTo>
                      <a:pt x="168" y="170"/>
                    </a:lnTo>
                    <a:lnTo>
                      <a:pt x="159" y="165"/>
                    </a:lnTo>
                    <a:lnTo>
                      <a:pt x="155" y="164"/>
                    </a:lnTo>
                    <a:lnTo>
                      <a:pt x="151" y="162"/>
                    </a:lnTo>
                    <a:lnTo>
                      <a:pt x="145" y="161"/>
                    </a:lnTo>
                    <a:lnTo>
                      <a:pt x="140" y="161"/>
                    </a:lnTo>
                    <a:lnTo>
                      <a:pt x="131" y="162"/>
                    </a:lnTo>
                    <a:lnTo>
                      <a:pt x="122" y="164"/>
                    </a:lnTo>
                    <a:lnTo>
                      <a:pt x="114" y="167"/>
                    </a:lnTo>
                    <a:lnTo>
                      <a:pt x="108" y="170"/>
                    </a:lnTo>
                    <a:lnTo>
                      <a:pt x="100" y="173"/>
                    </a:lnTo>
                    <a:lnTo>
                      <a:pt x="94" y="176"/>
                    </a:lnTo>
                    <a:lnTo>
                      <a:pt x="87" y="178"/>
                    </a:lnTo>
                    <a:lnTo>
                      <a:pt x="80" y="179"/>
                    </a:lnTo>
                    <a:lnTo>
                      <a:pt x="85" y="183"/>
                    </a:lnTo>
                    <a:lnTo>
                      <a:pt x="90" y="188"/>
                    </a:lnTo>
                    <a:lnTo>
                      <a:pt x="96" y="191"/>
                    </a:lnTo>
                    <a:lnTo>
                      <a:pt x="101" y="194"/>
                    </a:lnTo>
                    <a:lnTo>
                      <a:pt x="116" y="200"/>
                    </a:lnTo>
                    <a:lnTo>
                      <a:pt x="133" y="204"/>
                    </a:lnTo>
                    <a:lnTo>
                      <a:pt x="126" y="212"/>
                    </a:lnTo>
                    <a:lnTo>
                      <a:pt x="119" y="219"/>
                    </a:lnTo>
                    <a:lnTo>
                      <a:pt x="113" y="224"/>
                    </a:lnTo>
                    <a:lnTo>
                      <a:pt x="108" y="228"/>
                    </a:lnTo>
                    <a:lnTo>
                      <a:pt x="102" y="231"/>
                    </a:lnTo>
                    <a:lnTo>
                      <a:pt x="97" y="233"/>
                    </a:lnTo>
                    <a:lnTo>
                      <a:pt x="91" y="234"/>
                    </a:lnTo>
                    <a:lnTo>
                      <a:pt x="87" y="23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8" name="Freeform 483">
                <a:extLst>
                  <a:ext uri="{FF2B5EF4-FFF2-40B4-BE49-F238E27FC236}">
                    <a16:creationId xmlns:a16="http://schemas.microsoft.com/office/drawing/2014/main" id="{C0986D24-5ABA-6D6C-01BE-68706ADA1FE8}"/>
                  </a:ext>
                </a:extLst>
              </p:cNvPr>
              <p:cNvSpPr>
                <a:spLocks/>
              </p:cNvSpPr>
              <p:nvPr>
                <p:custDataLst>
                  <p:tags r:id="rId109"/>
                </p:custDataLst>
              </p:nvPr>
            </p:nvSpPr>
            <p:spPr bwMode="auto">
              <a:xfrm>
                <a:off x="5885706" y="2978745"/>
                <a:ext cx="52387" cy="57150"/>
              </a:xfrm>
              <a:custGeom>
                <a:avLst/>
                <a:gdLst>
                  <a:gd name="T0" fmla="*/ 13830 w 125"/>
                  <a:gd name="T1" fmla="*/ 11676 h 93"/>
                  <a:gd name="T2" fmla="*/ 18021 w 125"/>
                  <a:gd name="T3" fmla="*/ 11676 h 93"/>
                  <a:gd name="T4" fmla="*/ 21793 w 125"/>
                  <a:gd name="T5" fmla="*/ 11676 h 93"/>
                  <a:gd name="T6" fmla="*/ 23050 w 125"/>
                  <a:gd name="T7" fmla="*/ 11676 h 93"/>
                  <a:gd name="T8" fmla="*/ 24308 w 125"/>
                  <a:gd name="T9" fmla="*/ 10447 h 93"/>
                  <a:gd name="T10" fmla="*/ 25565 w 125"/>
                  <a:gd name="T11" fmla="*/ 9218 h 93"/>
                  <a:gd name="T12" fmla="*/ 27241 w 125"/>
                  <a:gd name="T13" fmla="*/ 6760 h 93"/>
                  <a:gd name="T14" fmla="*/ 28499 w 125"/>
                  <a:gd name="T15" fmla="*/ 4916 h 93"/>
                  <a:gd name="T16" fmla="*/ 29337 w 125"/>
                  <a:gd name="T17" fmla="*/ 3073 h 93"/>
                  <a:gd name="T18" fmla="*/ 30175 w 125"/>
                  <a:gd name="T19" fmla="*/ 1844 h 93"/>
                  <a:gd name="T20" fmla="*/ 30175 w 125"/>
                  <a:gd name="T21" fmla="*/ 0 h 93"/>
                  <a:gd name="T22" fmla="*/ 49453 w 125"/>
                  <a:gd name="T23" fmla="*/ 0 h 93"/>
                  <a:gd name="T24" fmla="*/ 51130 w 125"/>
                  <a:gd name="T25" fmla="*/ 9218 h 93"/>
                  <a:gd name="T26" fmla="*/ 52387 w 125"/>
                  <a:gd name="T27" fmla="*/ 15363 h 93"/>
                  <a:gd name="T28" fmla="*/ 51968 w 125"/>
                  <a:gd name="T29" fmla="*/ 17821 h 93"/>
                  <a:gd name="T30" fmla="*/ 51130 w 125"/>
                  <a:gd name="T31" fmla="*/ 20279 h 93"/>
                  <a:gd name="T32" fmla="*/ 49872 w 125"/>
                  <a:gd name="T33" fmla="*/ 21508 h 93"/>
                  <a:gd name="T34" fmla="*/ 49034 w 125"/>
                  <a:gd name="T35" fmla="*/ 22737 h 93"/>
                  <a:gd name="T36" fmla="*/ 46520 w 125"/>
                  <a:gd name="T37" fmla="*/ 24581 h 93"/>
                  <a:gd name="T38" fmla="*/ 43586 w 125"/>
                  <a:gd name="T39" fmla="*/ 25195 h 93"/>
                  <a:gd name="T40" fmla="*/ 36880 w 125"/>
                  <a:gd name="T41" fmla="*/ 25195 h 93"/>
                  <a:gd name="T42" fmla="*/ 30175 w 125"/>
                  <a:gd name="T43" fmla="*/ 26424 h 93"/>
                  <a:gd name="T44" fmla="*/ 29337 w 125"/>
                  <a:gd name="T45" fmla="*/ 28882 h 93"/>
                  <a:gd name="T46" fmla="*/ 28918 w 125"/>
                  <a:gd name="T47" fmla="*/ 32569 h 93"/>
                  <a:gd name="T48" fmla="*/ 28079 w 125"/>
                  <a:gd name="T49" fmla="*/ 37485 h 93"/>
                  <a:gd name="T50" fmla="*/ 28079 w 125"/>
                  <a:gd name="T51" fmla="*/ 43631 h 93"/>
                  <a:gd name="T52" fmla="*/ 27660 w 125"/>
                  <a:gd name="T53" fmla="*/ 52848 h 93"/>
                  <a:gd name="T54" fmla="*/ 27660 w 125"/>
                  <a:gd name="T55" fmla="*/ 57150 h 93"/>
                  <a:gd name="T56" fmla="*/ 20536 w 125"/>
                  <a:gd name="T57" fmla="*/ 52234 h 93"/>
                  <a:gd name="T58" fmla="*/ 11316 w 125"/>
                  <a:gd name="T59" fmla="*/ 44860 h 93"/>
                  <a:gd name="T60" fmla="*/ 6706 w 125"/>
                  <a:gd name="T61" fmla="*/ 39944 h 93"/>
                  <a:gd name="T62" fmla="*/ 2934 w 125"/>
                  <a:gd name="T63" fmla="*/ 35642 h 93"/>
                  <a:gd name="T64" fmla="*/ 1676 w 125"/>
                  <a:gd name="T65" fmla="*/ 33184 h 93"/>
                  <a:gd name="T66" fmla="*/ 838 w 125"/>
                  <a:gd name="T67" fmla="*/ 30726 h 93"/>
                  <a:gd name="T68" fmla="*/ 0 w 125"/>
                  <a:gd name="T69" fmla="*/ 28882 h 93"/>
                  <a:gd name="T70" fmla="*/ 0 w 125"/>
                  <a:gd name="T71" fmla="*/ 26424 h 93"/>
                  <a:gd name="T72" fmla="*/ 2934 w 125"/>
                  <a:gd name="T73" fmla="*/ 26424 h 93"/>
                  <a:gd name="T74" fmla="*/ 6286 w 125"/>
                  <a:gd name="T75" fmla="*/ 25195 h 93"/>
                  <a:gd name="T76" fmla="*/ 8382 w 125"/>
                  <a:gd name="T77" fmla="*/ 23966 h 93"/>
                  <a:gd name="T78" fmla="*/ 9639 w 125"/>
                  <a:gd name="T79" fmla="*/ 22123 h 93"/>
                  <a:gd name="T80" fmla="*/ 11735 w 125"/>
                  <a:gd name="T81" fmla="*/ 17206 h 93"/>
                  <a:gd name="T82" fmla="*/ 13830 w 125"/>
                  <a:gd name="T83" fmla="*/ 11676 h 9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25" h="93">
                    <a:moveTo>
                      <a:pt x="33" y="19"/>
                    </a:moveTo>
                    <a:lnTo>
                      <a:pt x="43" y="19"/>
                    </a:lnTo>
                    <a:lnTo>
                      <a:pt x="52" y="19"/>
                    </a:lnTo>
                    <a:lnTo>
                      <a:pt x="55" y="19"/>
                    </a:lnTo>
                    <a:lnTo>
                      <a:pt x="58" y="17"/>
                    </a:lnTo>
                    <a:lnTo>
                      <a:pt x="61" y="15"/>
                    </a:lnTo>
                    <a:lnTo>
                      <a:pt x="65" y="11"/>
                    </a:lnTo>
                    <a:lnTo>
                      <a:pt x="68" y="8"/>
                    </a:lnTo>
                    <a:lnTo>
                      <a:pt x="70" y="5"/>
                    </a:lnTo>
                    <a:lnTo>
                      <a:pt x="72" y="3"/>
                    </a:lnTo>
                    <a:lnTo>
                      <a:pt x="72" y="0"/>
                    </a:lnTo>
                    <a:lnTo>
                      <a:pt x="118" y="0"/>
                    </a:lnTo>
                    <a:lnTo>
                      <a:pt x="122" y="15"/>
                    </a:lnTo>
                    <a:lnTo>
                      <a:pt x="125" y="25"/>
                    </a:lnTo>
                    <a:lnTo>
                      <a:pt x="124" y="29"/>
                    </a:lnTo>
                    <a:lnTo>
                      <a:pt x="122" y="33"/>
                    </a:lnTo>
                    <a:lnTo>
                      <a:pt x="119" y="35"/>
                    </a:lnTo>
                    <a:lnTo>
                      <a:pt x="117" y="37"/>
                    </a:lnTo>
                    <a:lnTo>
                      <a:pt x="111" y="40"/>
                    </a:lnTo>
                    <a:lnTo>
                      <a:pt x="104" y="41"/>
                    </a:lnTo>
                    <a:lnTo>
                      <a:pt x="88" y="41"/>
                    </a:lnTo>
                    <a:lnTo>
                      <a:pt x="72" y="43"/>
                    </a:lnTo>
                    <a:lnTo>
                      <a:pt x="70" y="47"/>
                    </a:lnTo>
                    <a:lnTo>
                      <a:pt x="69" y="53"/>
                    </a:lnTo>
                    <a:lnTo>
                      <a:pt x="67" y="61"/>
                    </a:lnTo>
                    <a:lnTo>
                      <a:pt x="67" y="71"/>
                    </a:lnTo>
                    <a:lnTo>
                      <a:pt x="66" y="86"/>
                    </a:lnTo>
                    <a:lnTo>
                      <a:pt x="66" y="93"/>
                    </a:lnTo>
                    <a:lnTo>
                      <a:pt x="49" y="85"/>
                    </a:lnTo>
                    <a:lnTo>
                      <a:pt x="27" y="73"/>
                    </a:lnTo>
                    <a:lnTo>
                      <a:pt x="16" y="65"/>
                    </a:lnTo>
                    <a:lnTo>
                      <a:pt x="7" y="58"/>
                    </a:lnTo>
                    <a:lnTo>
                      <a:pt x="4" y="54"/>
                    </a:lnTo>
                    <a:lnTo>
                      <a:pt x="2" y="50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7" y="43"/>
                    </a:lnTo>
                    <a:lnTo>
                      <a:pt x="15" y="41"/>
                    </a:lnTo>
                    <a:lnTo>
                      <a:pt x="20" y="39"/>
                    </a:lnTo>
                    <a:lnTo>
                      <a:pt x="23" y="36"/>
                    </a:lnTo>
                    <a:lnTo>
                      <a:pt x="28" y="28"/>
                    </a:lnTo>
                    <a:lnTo>
                      <a:pt x="33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29" name="Freeform 484">
                <a:extLst>
                  <a:ext uri="{FF2B5EF4-FFF2-40B4-BE49-F238E27FC236}">
                    <a16:creationId xmlns:a16="http://schemas.microsoft.com/office/drawing/2014/main" id="{8BB09EC3-FF70-350C-C030-F53AB3878475}"/>
                  </a:ext>
                </a:extLst>
              </p:cNvPr>
              <p:cNvSpPr>
                <a:spLocks/>
              </p:cNvSpPr>
              <p:nvPr>
                <p:custDataLst>
                  <p:tags r:id="rId110"/>
                </p:custDataLst>
              </p:nvPr>
            </p:nvSpPr>
            <p:spPr bwMode="auto">
              <a:xfrm>
                <a:off x="5831731" y="2993033"/>
                <a:ext cx="60325" cy="84137"/>
              </a:xfrm>
              <a:custGeom>
                <a:avLst/>
                <a:gdLst>
                  <a:gd name="T0" fmla="*/ 9071 w 133"/>
                  <a:gd name="T1" fmla="*/ 6556 h 154"/>
                  <a:gd name="T2" fmla="*/ 10886 w 133"/>
                  <a:gd name="T3" fmla="*/ 5463 h 154"/>
                  <a:gd name="T4" fmla="*/ 14061 w 133"/>
                  <a:gd name="T5" fmla="*/ 3278 h 154"/>
                  <a:gd name="T6" fmla="*/ 15421 w 133"/>
                  <a:gd name="T7" fmla="*/ 2185 h 154"/>
                  <a:gd name="T8" fmla="*/ 16782 w 133"/>
                  <a:gd name="T9" fmla="*/ 1093 h 154"/>
                  <a:gd name="T10" fmla="*/ 19050 w 133"/>
                  <a:gd name="T11" fmla="*/ 546 h 154"/>
                  <a:gd name="T12" fmla="*/ 20864 w 133"/>
                  <a:gd name="T13" fmla="*/ 0 h 154"/>
                  <a:gd name="T14" fmla="*/ 26761 w 133"/>
                  <a:gd name="T15" fmla="*/ 546 h 154"/>
                  <a:gd name="T16" fmla="*/ 31750 w 133"/>
                  <a:gd name="T17" fmla="*/ 2185 h 154"/>
                  <a:gd name="T18" fmla="*/ 36739 w 133"/>
                  <a:gd name="T19" fmla="*/ 4371 h 154"/>
                  <a:gd name="T20" fmla="*/ 40821 w 133"/>
                  <a:gd name="T21" fmla="*/ 7649 h 154"/>
                  <a:gd name="T22" fmla="*/ 44904 w 133"/>
                  <a:gd name="T23" fmla="*/ 11473 h 154"/>
                  <a:gd name="T24" fmla="*/ 47625 w 133"/>
                  <a:gd name="T25" fmla="*/ 16390 h 154"/>
                  <a:gd name="T26" fmla="*/ 50800 w 133"/>
                  <a:gd name="T27" fmla="*/ 21854 h 154"/>
                  <a:gd name="T28" fmla="*/ 52614 w 133"/>
                  <a:gd name="T29" fmla="*/ 27317 h 154"/>
                  <a:gd name="T30" fmla="*/ 54882 w 133"/>
                  <a:gd name="T31" fmla="*/ 32781 h 154"/>
                  <a:gd name="T32" fmla="*/ 56243 w 133"/>
                  <a:gd name="T33" fmla="*/ 38790 h 154"/>
                  <a:gd name="T34" fmla="*/ 57604 w 133"/>
                  <a:gd name="T35" fmla="*/ 44800 h 154"/>
                  <a:gd name="T36" fmla="*/ 58964 w 133"/>
                  <a:gd name="T37" fmla="*/ 51356 h 154"/>
                  <a:gd name="T38" fmla="*/ 59871 w 133"/>
                  <a:gd name="T39" fmla="*/ 63376 h 154"/>
                  <a:gd name="T40" fmla="*/ 60325 w 133"/>
                  <a:gd name="T41" fmla="*/ 73756 h 154"/>
                  <a:gd name="T42" fmla="*/ 59871 w 133"/>
                  <a:gd name="T43" fmla="*/ 75395 h 154"/>
                  <a:gd name="T44" fmla="*/ 58964 w 133"/>
                  <a:gd name="T45" fmla="*/ 77035 h 154"/>
                  <a:gd name="T46" fmla="*/ 56696 w 133"/>
                  <a:gd name="T47" fmla="*/ 78674 h 154"/>
                  <a:gd name="T48" fmla="*/ 54882 w 133"/>
                  <a:gd name="T49" fmla="*/ 80313 h 154"/>
                  <a:gd name="T50" fmla="*/ 52161 w 133"/>
                  <a:gd name="T51" fmla="*/ 81952 h 154"/>
                  <a:gd name="T52" fmla="*/ 49893 w 133"/>
                  <a:gd name="T53" fmla="*/ 83591 h 154"/>
                  <a:gd name="T54" fmla="*/ 47171 w 133"/>
                  <a:gd name="T55" fmla="*/ 84137 h 154"/>
                  <a:gd name="T56" fmla="*/ 44904 w 133"/>
                  <a:gd name="T57" fmla="*/ 84137 h 154"/>
                  <a:gd name="T58" fmla="*/ 42182 w 133"/>
                  <a:gd name="T59" fmla="*/ 83591 h 154"/>
                  <a:gd name="T60" fmla="*/ 39461 w 133"/>
                  <a:gd name="T61" fmla="*/ 81405 h 154"/>
                  <a:gd name="T62" fmla="*/ 35832 w 133"/>
                  <a:gd name="T63" fmla="*/ 77035 h 154"/>
                  <a:gd name="T64" fmla="*/ 32204 w 133"/>
                  <a:gd name="T65" fmla="*/ 73210 h 154"/>
                  <a:gd name="T66" fmla="*/ 29029 w 133"/>
                  <a:gd name="T67" fmla="*/ 68839 h 154"/>
                  <a:gd name="T68" fmla="*/ 26307 w 133"/>
                  <a:gd name="T69" fmla="*/ 64469 h 154"/>
                  <a:gd name="T70" fmla="*/ 24493 w 133"/>
                  <a:gd name="T71" fmla="*/ 60644 h 154"/>
                  <a:gd name="T72" fmla="*/ 24039 w 133"/>
                  <a:gd name="T73" fmla="*/ 57366 h 154"/>
                  <a:gd name="T74" fmla="*/ 24493 w 133"/>
                  <a:gd name="T75" fmla="*/ 53542 h 154"/>
                  <a:gd name="T76" fmla="*/ 25400 w 133"/>
                  <a:gd name="T77" fmla="*/ 45347 h 154"/>
                  <a:gd name="T78" fmla="*/ 26307 w 133"/>
                  <a:gd name="T79" fmla="*/ 37151 h 154"/>
                  <a:gd name="T80" fmla="*/ 26761 w 133"/>
                  <a:gd name="T81" fmla="*/ 33873 h 154"/>
                  <a:gd name="T82" fmla="*/ 21318 w 133"/>
                  <a:gd name="T83" fmla="*/ 33327 h 154"/>
                  <a:gd name="T84" fmla="*/ 16329 w 133"/>
                  <a:gd name="T85" fmla="*/ 32234 h 154"/>
                  <a:gd name="T86" fmla="*/ 11339 w 133"/>
                  <a:gd name="T87" fmla="*/ 30595 h 154"/>
                  <a:gd name="T88" fmla="*/ 7711 w 133"/>
                  <a:gd name="T89" fmla="*/ 28410 h 154"/>
                  <a:gd name="T90" fmla="*/ 5896 w 133"/>
                  <a:gd name="T91" fmla="*/ 26771 h 154"/>
                  <a:gd name="T92" fmla="*/ 4536 w 133"/>
                  <a:gd name="T93" fmla="*/ 25132 h 154"/>
                  <a:gd name="T94" fmla="*/ 3175 w 133"/>
                  <a:gd name="T95" fmla="*/ 23493 h 154"/>
                  <a:gd name="T96" fmla="*/ 1814 w 133"/>
                  <a:gd name="T97" fmla="*/ 21307 h 154"/>
                  <a:gd name="T98" fmla="*/ 907 w 133"/>
                  <a:gd name="T99" fmla="*/ 18576 h 154"/>
                  <a:gd name="T100" fmla="*/ 454 w 133"/>
                  <a:gd name="T101" fmla="*/ 15844 h 154"/>
                  <a:gd name="T102" fmla="*/ 0 w 133"/>
                  <a:gd name="T103" fmla="*/ 13112 h 154"/>
                  <a:gd name="T104" fmla="*/ 0 w 133"/>
                  <a:gd name="T105" fmla="*/ 9834 h 154"/>
                  <a:gd name="T106" fmla="*/ 3175 w 133"/>
                  <a:gd name="T107" fmla="*/ 8195 h 154"/>
                  <a:gd name="T108" fmla="*/ 9071 w 133"/>
                  <a:gd name="T109" fmla="*/ 6556 h 1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33" h="154">
                    <a:moveTo>
                      <a:pt x="20" y="12"/>
                    </a:moveTo>
                    <a:lnTo>
                      <a:pt x="24" y="10"/>
                    </a:lnTo>
                    <a:lnTo>
                      <a:pt x="31" y="6"/>
                    </a:lnTo>
                    <a:lnTo>
                      <a:pt x="34" y="4"/>
                    </a:lnTo>
                    <a:lnTo>
                      <a:pt x="37" y="2"/>
                    </a:lnTo>
                    <a:lnTo>
                      <a:pt x="42" y="1"/>
                    </a:lnTo>
                    <a:lnTo>
                      <a:pt x="46" y="0"/>
                    </a:lnTo>
                    <a:lnTo>
                      <a:pt x="59" y="1"/>
                    </a:lnTo>
                    <a:lnTo>
                      <a:pt x="70" y="4"/>
                    </a:lnTo>
                    <a:lnTo>
                      <a:pt x="81" y="8"/>
                    </a:lnTo>
                    <a:lnTo>
                      <a:pt x="90" y="14"/>
                    </a:lnTo>
                    <a:lnTo>
                      <a:pt x="99" y="21"/>
                    </a:lnTo>
                    <a:lnTo>
                      <a:pt x="105" y="30"/>
                    </a:lnTo>
                    <a:lnTo>
                      <a:pt x="112" y="40"/>
                    </a:lnTo>
                    <a:lnTo>
                      <a:pt x="116" y="50"/>
                    </a:lnTo>
                    <a:lnTo>
                      <a:pt x="121" y="60"/>
                    </a:lnTo>
                    <a:lnTo>
                      <a:pt x="124" y="71"/>
                    </a:lnTo>
                    <a:lnTo>
                      <a:pt x="127" y="82"/>
                    </a:lnTo>
                    <a:lnTo>
                      <a:pt x="130" y="94"/>
                    </a:lnTo>
                    <a:lnTo>
                      <a:pt x="132" y="116"/>
                    </a:lnTo>
                    <a:lnTo>
                      <a:pt x="133" y="135"/>
                    </a:lnTo>
                    <a:lnTo>
                      <a:pt x="132" y="138"/>
                    </a:lnTo>
                    <a:lnTo>
                      <a:pt x="130" y="141"/>
                    </a:lnTo>
                    <a:lnTo>
                      <a:pt x="125" y="144"/>
                    </a:lnTo>
                    <a:lnTo>
                      <a:pt x="121" y="147"/>
                    </a:lnTo>
                    <a:lnTo>
                      <a:pt x="115" y="150"/>
                    </a:lnTo>
                    <a:lnTo>
                      <a:pt x="110" y="153"/>
                    </a:lnTo>
                    <a:lnTo>
                      <a:pt x="104" y="154"/>
                    </a:lnTo>
                    <a:lnTo>
                      <a:pt x="99" y="154"/>
                    </a:lnTo>
                    <a:lnTo>
                      <a:pt x="93" y="153"/>
                    </a:lnTo>
                    <a:lnTo>
                      <a:pt x="87" y="149"/>
                    </a:lnTo>
                    <a:lnTo>
                      <a:pt x="79" y="141"/>
                    </a:lnTo>
                    <a:lnTo>
                      <a:pt x="71" y="134"/>
                    </a:lnTo>
                    <a:lnTo>
                      <a:pt x="64" y="126"/>
                    </a:lnTo>
                    <a:lnTo>
                      <a:pt x="58" y="118"/>
                    </a:lnTo>
                    <a:lnTo>
                      <a:pt x="54" y="111"/>
                    </a:lnTo>
                    <a:lnTo>
                      <a:pt x="53" y="105"/>
                    </a:lnTo>
                    <a:lnTo>
                      <a:pt x="54" y="98"/>
                    </a:lnTo>
                    <a:lnTo>
                      <a:pt x="56" y="83"/>
                    </a:lnTo>
                    <a:lnTo>
                      <a:pt x="58" y="68"/>
                    </a:lnTo>
                    <a:lnTo>
                      <a:pt x="59" y="62"/>
                    </a:lnTo>
                    <a:lnTo>
                      <a:pt x="47" y="61"/>
                    </a:lnTo>
                    <a:lnTo>
                      <a:pt x="36" y="59"/>
                    </a:lnTo>
                    <a:lnTo>
                      <a:pt x="25" y="56"/>
                    </a:lnTo>
                    <a:lnTo>
                      <a:pt x="17" y="52"/>
                    </a:lnTo>
                    <a:lnTo>
                      <a:pt x="13" y="49"/>
                    </a:lnTo>
                    <a:lnTo>
                      <a:pt x="10" y="46"/>
                    </a:lnTo>
                    <a:lnTo>
                      <a:pt x="7" y="43"/>
                    </a:lnTo>
                    <a:lnTo>
                      <a:pt x="4" y="39"/>
                    </a:lnTo>
                    <a:lnTo>
                      <a:pt x="2" y="34"/>
                    </a:lnTo>
                    <a:lnTo>
                      <a:pt x="1" y="29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2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0" name="Freeform 485">
                <a:extLst>
                  <a:ext uri="{FF2B5EF4-FFF2-40B4-BE49-F238E27FC236}">
                    <a16:creationId xmlns:a16="http://schemas.microsoft.com/office/drawing/2014/main" id="{D87306D4-CE42-F3E2-8329-E01AA0CD6580}"/>
                  </a:ext>
                </a:extLst>
              </p:cNvPr>
              <p:cNvSpPr>
                <a:spLocks/>
              </p:cNvSpPr>
              <p:nvPr>
                <p:custDataLst>
                  <p:tags r:id="rId111"/>
                </p:custDataLst>
              </p:nvPr>
            </p:nvSpPr>
            <p:spPr bwMode="auto">
              <a:xfrm>
                <a:off x="5847606" y="2754908"/>
                <a:ext cx="209550" cy="244475"/>
              </a:xfrm>
              <a:custGeom>
                <a:avLst/>
                <a:gdLst>
                  <a:gd name="T0" fmla="*/ 57896 w 485"/>
                  <a:gd name="T1" fmla="*/ 183356 h 468"/>
                  <a:gd name="T2" fmla="*/ 72154 w 485"/>
                  <a:gd name="T3" fmla="*/ 177088 h 468"/>
                  <a:gd name="T4" fmla="*/ 86412 w 485"/>
                  <a:gd name="T5" fmla="*/ 177088 h 468"/>
                  <a:gd name="T6" fmla="*/ 97646 w 485"/>
                  <a:gd name="T7" fmla="*/ 181789 h 468"/>
                  <a:gd name="T8" fmla="*/ 96782 w 485"/>
                  <a:gd name="T9" fmla="*/ 170819 h 468"/>
                  <a:gd name="T10" fmla="*/ 95054 w 485"/>
                  <a:gd name="T11" fmla="*/ 165073 h 468"/>
                  <a:gd name="T12" fmla="*/ 100670 w 485"/>
                  <a:gd name="T13" fmla="*/ 158282 h 468"/>
                  <a:gd name="T14" fmla="*/ 103263 w 485"/>
                  <a:gd name="T15" fmla="*/ 144178 h 468"/>
                  <a:gd name="T16" fmla="*/ 104559 w 485"/>
                  <a:gd name="T17" fmla="*/ 128506 h 468"/>
                  <a:gd name="T18" fmla="*/ 115793 w 485"/>
                  <a:gd name="T19" fmla="*/ 133208 h 468"/>
                  <a:gd name="T20" fmla="*/ 129619 w 485"/>
                  <a:gd name="T21" fmla="*/ 124327 h 468"/>
                  <a:gd name="T22" fmla="*/ 136532 w 485"/>
                  <a:gd name="T23" fmla="*/ 113357 h 468"/>
                  <a:gd name="T24" fmla="*/ 126594 w 485"/>
                  <a:gd name="T25" fmla="*/ 101342 h 468"/>
                  <a:gd name="T26" fmla="*/ 137396 w 485"/>
                  <a:gd name="T27" fmla="*/ 103954 h 468"/>
                  <a:gd name="T28" fmla="*/ 148197 w 485"/>
                  <a:gd name="T29" fmla="*/ 105521 h 468"/>
                  <a:gd name="T30" fmla="*/ 149493 w 485"/>
                  <a:gd name="T31" fmla="*/ 96641 h 468"/>
                  <a:gd name="T32" fmla="*/ 127458 w 485"/>
                  <a:gd name="T33" fmla="*/ 50149 h 468"/>
                  <a:gd name="T34" fmla="*/ 123138 w 485"/>
                  <a:gd name="T35" fmla="*/ 27686 h 468"/>
                  <a:gd name="T36" fmla="*/ 125730 w 485"/>
                  <a:gd name="T37" fmla="*/ 9925 h 468"/>
                  <a:gd name="T38" fmla="*/ 136532 w 485"/>
                  <a:gd name="T39" fmla="*/ 522 h 468"/>
                  <a:gd name="T40" fmla="*/ 145173 w 485"/>
                  <a:gd name="T41" fmla="*/ 9403 h 468"/>
                  <a:gd name="T42" fmla="*/ 162887 w 485"/>
                  <a:gd name="T43" fmla="*/ 23507 h 468"/>
                  <a:gd name="T44" fmla="*/ 179306 w 485"/>
                  <a:gd name="T45" fmla="*/ 37612 h 468"/>
                  <a:gd name="T46" fmla="*/ 184058 w 485"/>
                  <a:gd name="T47" fmla="*/ 51193 h 468"/>
                  <a:gd name="T48" fmla="*/ 188379 w 485"/>
                  <a:gd name="T49" fmla="*/ 71566 h 468"/>
                  <a:gd name="T50" fmla="*/ 192268 w 485"/>
                  <a:gd name="T51" fmla="*/ 90372 h 468"/>
                  <a:gd name="T52" fmla="*/ 184922 w 485"/>
                  <a:gd name="T53" fmla="*/ 93506 h 468"/>
                  <a:gd name="T54" fmla="*/ 178009 w 485"/>
                  <a:gd name="T55" fmla="*/ 96641 h 468"/>
                  <a:gd name="T56" fmla="*/ 184058 w 485"/>
                  <a:gd name="T57" fmla="*/ 103954 h 468"/>
                  <a:gd name="T58" fmla="*/ 192268 w 485"/>
                  <a:gd name="T59" fmla="*/ 106044 h 468"/>
                  <a:gd name="T60" fmla="*/ 196588 w 485"/>
                  <a:gd name="T61" fmla="*/ 136864 h 468"/>
                  <a:gd name="T62" fmla="*/ 205229 w 485"/>
                  <a:gd name="T63" fmla="*/ 162983 h 468"/>
                  <a:gd name="T64" fmla="*/ 207390 w 485"/>
                  <a:gd name="T65" fmla="*/ 199028 h 468"/>
                  <a:gd name="T66" fmla="*/ 200045 w 485"/>
                  <a:gd name="T67" fmla="*/ 190147 h 468"/>
                  <a:gd name="T68" fmla="*/ 195724 w 485"/>
                  <a:gd name="T69" fmla="*/ 185968 h 468"/>
                  <a:gd name="T70" fmla="*/ 188379 w 485"/>
                  <a:gd name="T71" fmla="*/ 189625 h 468"/>
                  <a:gd name="T72" fmla="*/ 185355 w 485"/>
                  <a:gd name="T73" fmla="*/ 208431 h 468"/>
                  <a:gd name="T74" fmla="*/ 176281 w 485"/>
                  <a:gd name="T75" fmla="*/ 203207 h 468"/>
                  <a:gd name="T76" fmla="*/ 168072 w 485"/>
                  <a:gd name="T77" fmla="*/ 199550 h 468"/>
                  <a:gd name="T78" fmla="*/ 162455 w 485"/>
                  <a:gd name="T79" fmla="*/ 209998 h 468"/>
                  <a:gd name="T80" fmla="*/ 149061 w 485"/>
                  <a:gd name="T81" fmla="*/ 215744 h 468"/>
                  <a:gd name="T82" fmla="*/ 144309 w 485"/>
                  <a:gd name="T83" fmla="*/ 208953 h 468"/>
                  <a:gd name="T84" fmla="*/ 134803 w 485"/>
                  <a:gd name="T85" fmla="*/ 206341 h 468"/>
                  <a:gd name="T86" fmla="*/ 130915 w 485"/>
                  <a:gd name="T87" fmla="*/ 222535 h 468"/>
                  <a:gd name="T88" fmla="*/ 129186 w 485"/>
                  <a:gd name="T89" fmla="*/ 235072 h 468"/>
                  <a:gd name="T90" fmla="*/ 132643 w 485"/>
                  <a:gd name="T91" fmla="*/ 243430 h 468"/>
                  <a:gd name="T92" fmla="*/ 117521 w 485"/>
                  <a:gd name="T93" fmla="*/ 244475 h 468"/>
                  <a:gd name="T94" fmla="*/ 111472 w 485"/>
                  <a:gd name="T95" fmla="*/ 242908 h 468"/>
                  <a:gd name="T96" fmla="*/ 105423 w 485"/>
                  <a:gd name="T97" fmla="*/ 229848 h 468"/>
                  <a:gd name="T98" fmla="*/ 98942 w 485"/>
                  <a:gd name="T99" fmla="*/ 218356 h 468"/>
                  <a:gd name="T100" fmla="*/ 88141 w 485"/>
                  <a:gd name="T101" fmla="*/ 212087 h 468"/>
                  <a:gd name="T102" fmla="*/ 82092 w 485"/>
                  <a:gd name="T103" fmla="*/ 205819 h 468"/>
                  <a:gd name="T104" fmla="*/ 58760 w 485"/>
                  <a:gd name="T105" fmla="*/ 217833 h 468"/>
                  <a:gd name="T106" fmla="*/ 38886 w 485"/>
                  <a:gd name="T107" fmla="*/ 227236 h 468"/>
                  <a:gd name="T108" fmla="*/ 28084 w 485"/>
                  <a:gd name="T109" fmla="*/ 239774 h 468"/>
                  <a:gd name="T110" fmla="*/ 11666 w 485"/>
                  <a:gd name="T111" fmla="*/ 240818 h 468"/>
                  <a:gd name="T112" fmla="*/ 3024 w 485"/>
                  <a:gd name="T113" fmla="*/ 228804 h 468"/>
                  <a:gd name="T114" fmla="*/ 0 w 485"/>
                  <a:gd name="T115" fmla="*/ 217833 h 468"/>
                  <a:gd name="T116" fmla="*/ 3024 w 485"/>
                  <a:gd name="T117" fmla="*/ 215744 h 468"/>
                  <a:gd name="T118" fmla="*/ 11666 w 485"/>
                  <a:gd name="T119" fmla="*/ 216266 h 468"/>
                  <a:gd name="T120" fmla="*/ 20739 w 485"/>
                  <a:gd name="T121" fmla="*/ 211565 h 468"/>
                  <a:gd name="T122" fmla="*/ 31108 w 485"/>
                  <a:gd name="T123" fmla="*/ 192759 h 468"/>
                  <a:gd name="T124" fmla="*/ 40182 w 485"/>
                  <a:gd name="T125" fmla="*/ 183879 h 4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85" h="468">
                    <a:moveTo>
                      <a:pt x="100" y="351"/>
                    </a:moveTo>
                    <a:lnTo>
                      <a:pt x="113" y="351"/>
                    </a:lnTo>
                    <a:lnTo>
                      <a:pt x="126" y="351"/>
                    </a:lnTo>
                    <a:lnTo>
                      <a:pt x="134" y="351"/>
                    </a:lnTo>
                    <a:lnTo>
                      <a:pt x="142" y="348"/>
                    </a:lnTo>
                    <a:lnTo>
                      <a:pt x="149" y="346"/>
                    </a:lnTo>
                    <a:lnTo>
                      <a:pt x="158" y="342"/>
                    </a:lnTo>
                    <a:lnTo>
                      <a:pt x="167" y="339"/>
                    </a:lnTo>
                    <a:lnTo>
                      <a:pt x="177" y="336"/>
                    </a:lnTo>
                    <a:lnTo>
                      <a:pt x="188" y="334"/>
                    </a:lnTo>
                    <a:lnTo>
                      <a:pt x="199" y="333"/>
                    </a:lnTo>
                    <a:lnTo>
                      <a:pt x="200" y="339"/>
                    </a:lnTo>
                    <a:lnTo>
                      <a:pt x="203" y="345"/>
                    </a:lnTo>
                    <a:lnTo>
                      <a:pt x="208" y="352"/>
                    </a:lnTo>
                    <a:lnTo>
                      <a:pt x="212" y="357"/>
                    </a:lnTo>
                    <a:lnTo>
                      <a:pt x="226" y="348"/>
                    </a:lnTo>
                    <a:lnTo>
                      <a:pt x="239" y="339"/>
                    </a:lnTo>
                    <a:lnTo>
                      <a:pt x="233" y="335"/>
                    </a:lnTo>
                    <a:lnTo>
                      <a:pt x="226" y="329"/>
                    </a:lnTo>
                    <a:lnTo>
                      <a:pt x="224" y="327"/>
                    </a:lnTo>
                    <a:lnTo>
                      <a:pt x="221" y="325"/>
                    </a:lnTo>
                    <a:lnTo>
                      <a:pt x="220" y="322"/>
                    </a:lnTo>
                    <a:lnTo>
                      <a:pt x="220" y="320"/>
                    </a:lnTo>
                    <a:lnTo>
                      <a:pt x="220" y="316"/>
                    </a:lnTo>
                    <a:lnTo>
                      <a:pt x="222" y="312"/>
                    </a:lnTo>
                    <a:lnTo>
                      <a:pt x="225" y="309"/>
                    </a:lnTo>
                    <a:lnTo>
                      <a:pt x="229" y="306"/>
                    </a:lnTo>
                    <a:lnTo>
                      <a:pt x="233" y="303"/>
                    </a:lnTo>
                    <a:lnTo>
                      <a:pt x="236" y="301"/>
                    </a:lnTo>
                    <a:lnTo>
                      <a:pt x="238" y="298"/>
                    </a:lnTo>
                    <a:lnTo>
                      <a:pt x="239" y="296"/>
                    </a:lnTo>
                    <a:lnTo>
                      <a:pt x="239" y="276"/>
                    </a:lnTo>
                    <a:lnTo>
                      <a:pt x="239" y="268"/>
                    </a:lnTo>
                    <a:lnTo>
                      <a:pt x="239" y="259"/>
                    </a:lnTo>
                    <a:lnTo>
                      <a:pt x="239" y="240"/>
                    </a:lnTo>
                    <a:lnTo>
                      <a:pt x="242" y="246"/>
                    </a:lnTo>
                    <a:lnTo>
                      <a:pt x="246" y="253"/>
                    </a:lnTo>
                    <a:lnTo>
                      <a:pt x="253" y="259"/>
                    </a:lnTo>
                    <a:lnTo>
                      <a:pt x="259" y="265"/>
                    </a:lnTo>
                    <a:lnTo>
                      <a:pt x="268" y="255"/>
                    </a:lnTo>
                    <a:lnTo>
                      <a:pt x="277" y="249"/>
                    </a:lnTo>
                    <a:lnTo>
                      <a:pt x="284" y="244"/>
                    </a:lnTo>
                    <a:lnTo>
                      <a:pt x="292" y="241"/>
                    </a:lnTo>
                    <a:lnTo>
                      <a:pt x="300" y="238"/>
                    </a:lnTo>
                    <a:lnTo>
                      <a:pt x="307" y="235"/>
                    </a:lnTo>
                    <a:lnTo>
                      <a:pt x="316" y="230"/>
                    </a:lnTo>
                    <a:lnTo>
                      <a:pt x="325" y="222"/>
                    </a:lnTo>
                    <a:lnTo>
                      <a:pt x="316" y="217"/>
                    </a:lnTo>
                    <a:lnTo>
                      <a:pt x="310" y="212"/>
                    </a:lnTo>
                    <a:lnTo>
                      <a:pt x="304" y="208"/>
                    </a:lnTo>
                    <a:lnTo>
                      <a:pt x="301" y="203"/>
                    </a:lnTo>
                    <a:lnTo>
                      <a:pt x="293" y="194"/>
                    </a:lnTo>
                    <a:lnTo>
                      <a:pt x="285" y="185"/>
                    </a:lnTo>
                    <a:lnTo>
                      <a:pt x="300" y="190"/>
                    </a:lnTo>
                    <a:lnTo>
                      <a:pt x="312" y="196"/>
                    </a:lnTo>
                    <a:lnTo>
                      <a:pt x="318" y="199"/>
                    </a:lnTo>
                    <a:lnTo>
                      <a:pt x="325" y="201"/>
                    </a:lnTo>
                    <a:lnTo>
                      <a:pt x="332" y="203"/>
                    </a:lnTo>
                    <a:lnTo>
                      <a:pt x="338" y="203"/>
                    </a:lnTo>
                    <a:lnTo>
                      <a:pt x="343" y="202"/>
                    </a:lnTo>
                    <a:lnTo>
                      <a:pt x="345" y="200"/>
                    </a:lnTo>
                    <a:lnTo>
                      <a:pt x="347" y="197"/>
                    </a:lnTo>
                    <a:lnTo>
                      <a:pt x="347" y="193"/>
                    </a:lnTo>
                    <a:lnTo>
                      <a:pt x="346" y="185"/>
                    </a:lnTo>
                    <a:lnTo>
                      <a:pt x="345" y="179"/>
                    </a:lnTo>
                    <a:lnTo>
                      <a:pt x="322" y="142"/>
                    </a:lnTo>
                    <a:lnTo>
                      <a:pt x="303" y="111"/>
                    </a:lnTo>
                    <a:lnTo>
                      <a:pt x="295" y="96"/>
                    </a:lnTo>
                    <a:lnTo>
                      <a:pt x="290" y="80"/>
                    </a:lnTo>
                    <a:lnTo>
                      <a:pt x="288" y="72"/>
                    </a:lnTo>
                    <a:lnTo>
                      <a:pt x="287" y="63"/>
                    </a:lnTo>
                    <a:lnTo>
                      <a:pt x="285" y="53"/>
                    </a:lnTo>
                    <a:lnTo>
                      <a:pt x="285" y="43"/>
                    </a:lnTo>
                    <a:lnTo>
                      <a:pt x="287" y="34"/>
                    </a:lnTo>
                    <a:lnTo>
                      <a:pt x="288" y="26"/>
                    </a:lnTo>
                    <a:lnTo>
                      <a:pt x="291" y="19"/>
                    </a:lnTo>
                    <a:lnTo>
                      <a:pt x="295" y="13"/>
                    </a:lnTo>
                    <a:lnTo>
                      <a:pt x="301" y="7"/>
                    </a:lnTo>
                    <a:lnTo>
                      <a:pt x="307" y="4"/>
                    </a:lnTo>
                    <a:lnTo>
                      <a:pt x="316" y="1"/>
                    </a:lnTo>
                    <a:lnTo>
                      <a:pt x="325" y="0"/>
                    </a:lnTo>
                    <a:lnTo>
                      <a:pt x="328" y="7"/>
                    </a:lnTo>
                    <a:lnTo>
                      <a:pt x="332" y="13"/>
                    </a:lnTo>
                    <a:lnTo>
                      <a:pt x="336" y="18"/>
                    </a:lnTo>
                    <a:lnTo>
                      <a:pt x="340" y="23"/>
                    </a:lnTo>
                    <a:lnTo>
                      <a:pt x="351" y="31"/>
                    </a:lnTo>
                    <a:lnTo>
                      <a:pt x="363" y="38"/>
                    </a:lnTo>
                    <a:lnTo>
                      <a:pt x="377" y="45"/>
                    </a:lnTo>
                    <a:lnTo>
                      <a:pt x="389" y="51"/>
                    </a:lnTo>
                    <a:lnTo>
                      <a:pt x="401" y="60"/>
                    </a:lnTo>
                    <a:lnTo>
                      <a:pt x="412" y="68"/>
                    </a:lnTo>
                    <a:lnTo>
                      <a:pt x="415" y="72"/>
                    </a:lnTo>
                    <a:lnTo>
                      <a:pt x="418" y="76"/>
                    </a:lnTo>
                    <a:lnTo>
                      <a:pt x="421" y="81"/>
                    </a:lnTo>
                    <a:lnTo>
                      <a:pt x="423" y="86"/>
                    </a:lnTo>
                    <a:lnTo>
                      <a:pt x="426" y="98"/>
                    </a:lnTo>
                    <a:lnTo>
                      <a:pt x="428" y="111"/>
                    </a:lnTo>
                    <a:lnTo>
                      <a:pt x="430" y="122"/>
                    </a:lnTo>
                    <a:lnTo>
                      <a:pt x="434" y="133"/>
                    </a:lnTo>
                    <a:lnTo>
                      <a:pt x="436" y="137"/>
                    </a:lnTo>
                    <a:lnTo>
                      <a:pt x="438" y="142"/>
                    </a:lnTo>
                    <a:lnTo>
                      <a:pt x="441" y="145"/>
                    </a:lnTo>
                    <a:lnTo>
                      <a:pt x="445" y="148"/>
                    </a:lnTo>
                    <a:lnTo>
                      <a:pt x="445" y="173"/>
                    </a:lnTo>
                    <a:lnTo>
                      <a:pt x="440" y="173"/>
                    </a:lnTo>
                    <a:lnTo>
                      <a:pt x="436" y="175"/>
                    </a:lnTo>
                    <a:lnTo>
                      <a:pt x="432" y="177"/>
                    </a:lnTo>
                    <a:lnTo>
                      <a:pt x="428" y="179"/>
                    </a:lnTo>
                    <a:lnTo>
                      <a:pt x="425" y="181"/>
                    </a:lnTo>
                    <a:lnTo>
                      <a:pt x="421" y="183"/>
                    </a:lnTo>
                    <a:lnTo>
                      <a:pt x="416" y="184"/>
                    </a:lnTo>
                    <a:lnTo>
                      <a:pt x="412" y="185"/>
                    </a:lnTo>
                    <a:lnTo>
                      <a:pt x="415" y="189"/>
                    </a:lnTo>
                    <a:lnTo>
                      <a:pt x="418" y="193"/>
                    </a:lnTo>
                    <a:lnTo>
                      <a:pt x="422" y="196"/>
                    </a:lnTo>
                    <a:lnTo>
                      <a:pt x="426" y="199"/>
                    </a:lnTo>
                    <a:lnTo>
                      <a:pt x="430" y="201"/>
                    </a:lnTo>
                    <a:lnTo>
                      <a:pt x="435" y="202"/>
                    </a:lnTo>
                    <a:lnTo>
                      <a:pt x="440" y="203"/>
                    </a:lnTo>
                    <a:lnTo>
                      <a:pt x="445" y="203"/>
                    </a:lnTo>
                    <a:lnTo>
                      <a:pt x="446" y="211"/>
                    </a:lnTo>
                    <a:lnTo>
                      <a:pt x="447" y="225"/>
                    </a:lnTo>
                    <a:lnTo>
                      <a:pt x="450" y="243"/>
                    </a:lnTo>
                    <a:lnTo>
                      <a:pt x="455" y="262"/>
                    </a:lnTo>
                    <a:lnTo>
                      <a:pt x="460" y="282"/>
                    </a:lnTo>
                    <a:lnTo>
                      <a:pt x="468" y="299"/>
                    </a:lnTo>
                    <a:lnTo>
                      <a:pt x="471" y="306"/>
                    </a:lnTo>
                    <a:lnTo>
                      <a:pt x="475" y="312"/>
                    </a:lnTo>
                    <a:lnTo>
                      <a:pt x="480" y="317"/>
                    </a:lnTo>
                    <a:lnTo>
                      <a:pt x="485" y="320"/>
                    </a:lnTo>
                    <a:lnTo>
                      <a:pt x="485" y="382"/>
                    </a:lnTo>
                    <a:lnTo>
                      <a:pt x="480" y="381"/>
                    </a:lnTo>
                    <a:lnTo>
                      <a:pt x="475" y="378"/>
                    </a:lnTo>
                    <a:lnTo>
                      <a:pt x="471" y="374"/>
                    </a:lnTo>
                    <a:lnTo>
                      <a:pt x="467" y="369"/>
                    </a:lnTo>
                    <a:lnTo>
                      <a:pt x="463" y="364"/>
                    </a:lnTo>
                    <a:lnTo>
                      <a:pt x="460" y="359"/>
                    </a:lnTo>
                    <a:lnTo>
                      <a:pt x="459" y="354"/>
                    </a:lnTo>
                    <a:lnTo>
                      <a:pt x="458" y="351"/>
                    </a:lnTo>
                    <a:lnTo>
                      <a:pt x="453" y="356"/>
                    </a:lnTo>
                    <a:lnTo>
                      <a:pt x="448" y="360"/>
                    </a:lnTo>
                    <a:lnTo>
                      <a:pt x="444" y="361"/>
                    </a:lnTo>
                    <a:lnTo>
                      <a:pt x="440" y="362"/>
                    </a:lnTo>
                    <a:lnTo>
                      <a:pt x="436" y="363"/>
                    </a:lnTo>
                    <a:lnTo>
                      <a:pt x="432" y="363"/>
                    </a:lnTo>
                    <a:lnTo>
                      <a:pt x="432" y="380"/>
                    </a:lnTo>
                    <a:lnTo>
                      <a:pt x="430" y="391"/>
                    </a:lnTo>
                    <a:lnTo>
                      <a:pt x="429" y="399"/>
                    </a:lnTo>
                    <a:lnTo>
                      <a:pt x="425" y="413"/>
                    </a:lnTo>
                    <a:lnTo>
                      <a:pt x="419" y="403"/>
                    </a:lnTo>
                    <a:lnTo>
                      <a:pt x="412" y="393"/>
                    </a:lnTo>
                    <a:lnTo>
                      <a:pt x="408" y="389"/>
                    </a:lnTo>
                    <a:lnTo>
                      <a:pt x="404" y="385"/>
                    </a:lnTo>
                    <a:lnTo>
                      <a:pt x="401" y="382"/>
                    </a:lnTo>
                    <a:lnTo>
                      <a:pt x="399" y="382"/>
                    </a:lnTo>
                    <a:lnTo>
                      <a:pt x="389" y="382"/>
                    </a:lnTo>
                    <a:lnTo>
                      <a:pt x="379" y="382"/>
                    </a:lnTo>
                    <a:lnTo>
                      <a:pt x="378" y="389"/>
                    </a:lnTo>
                    <a:lnTo>
                      <a:pt x="376" y="398"/>
                    </a:lnTo>
                    <a:lnTo>
                      <a:pt x="376" y="402"/>
                    </a:lnTo>
                    <a:lnTo>
                      <a:pt x="376" y="406"/>
                    </a:lnTo>
                    <a:lnTo>
                      <a:pt x="377" y="410"/>
                    </a:lnTo>
                    <a:lnTo>
                      <a:pt x="379" y="413"/>
                    </a:lnTo>
                    <a:lnTo>
                      <a:pt x="345" y="413"/>
                    </a:lnTo>
                    <a:lnTo>
                      <a:pt x="340" y="410"/>
                    </a:lnTo>
                    <a:lnTo>
                      <a:pt x="337" y="407"/>
                    </a:lnTo>
                    <a:lnTo>
                      <a:pt x="335" y="404"/>
                    </a:lnTo>
                    <a:lnTo>
                      <a:pt x="334" y="400"/>
                    </a:lnTo>
                    <a:lnTo>
                      <a:pt x="333" y="392"/>
                    </a:lnTo>
                    <a:lnTo>
                      <a:pt x="332" y="382"/>
                    </a:lnTo>
                    <a:lnTo>
                      <a:pt x="312" y="382"/>
                    </a:lnTo>
                    <a:lnTo>
                      <a:pt x="312" y="395"/>
                    </a:lnTo>
                    <a:lnTo>
                      <a:pt x="310" y="405"/>
                    </a:lnTo>
                    <a:lnTo>
                      <a:pt x="307" y="413"/>
                    </a:lnTo>
                    <a:lnTo>
                      <a:pt x="305" y="420"/>
                    </a:lnTo>
                    <a:lnTo>
                      <a:pt x="303" y="426"/>
                    </a:lnTo>
                    <a:lnTo>
                      <a:pt x="301" y="431"/>
                    </a:lnTo>
                    <a:lnTo>
                      <a:pt x="300" y="437"/>
                    </a:lnTo>
                    <a:lnTo>
                      <a:pt x="299" y="443"/>
                    </a:lnTo>
                    <a:lnTo>
                      <a:pt x="299" y="450"/>
                    </a:lnTo>
                    <a:lnTo>
                      <a:pt x="301" y="456"/>
                    </a:lnTo>
                    <a:lnTo>
                      <a:pt x="302" y="460"/>
                    </a:lnTo>
                    <a:lnTo>
                      <a:pt x="304" y="463"/>
                    </a:lnTo>
                    <a:lnTo>
                      <a:pt x="307" y="466"/>
                    </a:lnTo>
                    <a:lnTo>
                      <a:pt x="312" y="468"/>
                    </a:lnTo>
                    <a:lnTo>
                      <a:pt x="298" y="468"/>
                    </a:lnTo>
                    <a:lnTo>
                      <a:pt x="284" y="468"/>
                    </a:lnTo>
                    <a:lnTo>
                      <a:pt x="272" y="468"/>
                    </a:lnTo>
                    <a:lnTo>
                      <a:pt x="266" y="468"/>
                    </a:lnTo>
                    <a:lnTo>
                      <a:pt x="264" y="468"/>
                    </a:lnTo>
                    <a:lnTo>
                      <a:pt x="260" y="467"/>
                    </a:lnTo>
                    <a:lnTo>
                      <a:pt x="258" y="465"/>
                    </a:lnTo>
                    <a:lnTo>
                      <a:pt x="256" y="462"/>
                    </a:lnTo>
                    <a:lnTo>
                      <a:pt x="251" y="456"/>
                    </a:lnTo>
                    <a:lnTo>
                      <a:pt x="247" y="449"/>
                    </a:lnTo>
                    <a:lnTo>
                      <a:pt x="244" y="440"/>
                    </a:lnTo>
                    <a:lnTo>
                      <a:pt x="242" y="432"/>
                    </a:lnTo>
                    <a:lnTo>
                      <a:pt x="239" y="424"/>
                    </a:lnTo>
                    <a:lnTo>
                      <a:pt x="239" y="419"/>
                    </a:lnTo>
                    <a:lnTo>
                      <a:pt x="229" y="418"/>
                    </a:lnTo>
                    <a:lnTo>
                      <a:pt x="222" y="417"/>
                    </a:lnTo>
                    <a:lnTo>
                      <a:pt x="215" y="414"/>
                    </a:lnTo>
                    <a:lnTo>
                      <a:pt x="209" y="411"/>
                    </a:lnTo>
                    <a:lnTo>
                      <a:pt x="204" y="406"/>
                    </a:lnTo>
                    <a:lnTo>
                      <a:pt x="202" y="401"/>
                    </a:lnTo>
                    <a:lnTo>
                      <a:pt x="200" y="395"/>
                    </a:lnTo>
                    <a:lnTo>
                      <a:pt x="199" y="389"/>
                    </a:lnTo>
                    <a:lnTo>
                      <a:pt x="190" y="394"/>
                    </a:lnTo>
                    <a:lnTo>
                      <a:pt x="179" y="399"/>
                    </a:lnTo>
                    <a:lnTo>
                      <a:pt x="166" y="405"/>
                    </a:lnTo>
                    <a:lnTo>
                      <a:pt x="150" y="411"/>
                    </a:lnTo>
                    <a:lnTo>
                      <a:pt x="136" y="417"/>
                    </a:lnTo>
                    <a:lnTo>
                      <a:pt x="121" y="421"/>
                    </a:lnTo>
                    <a:lnTo>
                      <a:pt x="107" y="424"/>
                    </a:lnTo>
                    <a:lnTo>
                      <a:pt x="93" y="425"/>
                    </a:lnTo>
                    <a:lnTo>
                      <a:pt x="90" y="435"/>
                    </a:lnTo>
                    <a:lnTo>
                      <a:pt x="86" y="443"/>
                    </a:lnTo>
                    <a:lnTo>
                      <a:pt x="80" y="451"/>
                    </a:lnTo>
                    <a:lnTo>
                      <a:pt x="72" y="455"/>
                    </a:lnTo>
                    <a:lnTo>
                      <a:pt x="65" y="459"/>
                    </a:lnTo>
                    <a:lnTo>
                      <a:pt x="56" y="461"/>
                    </a:lnTo>
                    <a:lnTo>
                      <a:pt x="45" y="462"/>
                    </a:lnTo>
                    <a:lnTo>
                      <a:pt x="33" y="462"/>
                    </a:lnTo>
                    <a:lnTo>
                      <a:pt x="27" y="461"/>
                    </a:lnTo>
                    <a:lnTo>
                      <a:pt x="22" y="457"/>
                    </a:lnTo>
                    <a:lnTo>
                      <a:pt x="16" y="452"/>
                    </a:lnTo>
                    <a:lnTo>
                      <a:pt x="11" y="446"/>
                    </a:lnTo>
                    <a:lnTo>
                      <a:pt x="7" y="438"/>
                    </a:lnTo>
                    <a:lnTo>
                      <a:pt x="3" y="431"/>
                    </a:lnTo>
                    <a:lnTo>
                      <a:pt x="1" y="424"/>
                    </a:lnTo>
                    <a:lnTo>
                      <a:pt x="0" y="419"/>
                    </a:lnTo>
                    <a:lnTo>
                      <a:pt x="0" y="417"/>
                    </a:lnTo>
                    <a:lnTo>
                      <a:pt x="1" y="415"/>
                    </a:lnTo>
                    <a:lnTo>
                      <a:pt x="2" y="414"/>
                    </a:lnTo>
                    <a:lnTo>
                      <a:pt x="3" y="414"/>
                    </a:lnTo>
                    <a:lnTo>
                      <a:pt x="7" y="413"/>
                    </a:lnTo>
                    <a:lnTo>
                      <a:pt x="11" y="414"/>
                    </a:lnTo>
                    <a:lnTo>
                      <a:pt x="16" y="414"/>
                    </a:lnTo>
                    <a:lnTo>
                      <a:pt x="22" y="415"/>
                    </a:lnTo>
                    <a:lnTo>
                      <a:pt x="27" y="414"/>
                    </a:lnTo>
                    <a:lnTo>
                      <a:pt x="33" y="413"/>
                    </a:lnTo>
                    <a:lnTo>
                      <a:pt x="38" y="411"/>
                    </a:lnTo>
                    <a:lnTo>
                      <a:pt x="44" y="409"/>
                    </a:lnTo>
                    <a:lnTo>
                      <a:pt x="48" y="405"/>
                    </a:lnTo>
                    <a:lnTo>
                      <a:pt x="53" y="401"/>
                    </a:lnTo>
                    <a:lnTo>
                      <a:pt x="60" y="391"/>
                    </a:lnTo>
                    <a:lnTo>
                      <a:pt x="66" y="379"/>
                    </a:lnTo>
                    <a:lnTo>
                      <a:pt x="72" y="369"/>
                    </a:lnTo>
                    <a:lnTo>
                      <a:pt x="80" y="360"/>
                    </a:lnTo>
                    <a:lnTo>
                      <a:pt x="83" y="356"/>
                    </a:lnTo>
                    <a:lnTo>
                      <a:pt x="89" y="354"/>
                    </a:lnTo>
                    <a:lnTo>
                      <a:pt x="93" y="352"/>
                    </a:lnTo>
                    <a:lnTo>
                      <a:pt x="100" y="35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1" name="Freeform 486">
                <a:extLst>
                  <a:ext uri="{FF2B5EF4-FFF2-40B4-BE49-F238E27FC236}">
                    <a16:creationId xmlns:a16="http://schemas.microsoft.com/office/drawing/2014/main" id="{26BA1179-3B7B-6BDE-83DE-7D2DA279D105}"/>
                  </a:ext>
                </a:extLst>
              </p:cNvPr>
              <p:cNvSpPr>
                <a:spLocks/>
              </p:cNvSpPr>
              <p:nvPr>
                <p:custDataLst>
                  <p:tags r:id="rId112"/>
                </p:custDataLst>
              </p:nvPr>
            </p:nvSpPr>
            <p:spPr bwMode="auto">
              <a:xfrm>
                <a:off x="3431431" y="1645245"/>
                <a:ext cx="107950" cy="60325"/>
              </a:xfrm>
              <a:custGeom>
                <a:avLst/>
                <a:gdLst>
                  <a:gd name="T0" fmla="*/ 11848 w 246"/>
                  <a:gd name="T1" fmla="*/ 51707 h 42"/>
                  <a:gd name="T2" fmla="*/ 15798 w 246"/>
                  <a:gd name="T3" fmla="*/ 51707 h 42"/>
                  <a:gd name="T4" fmla="*/ 19747 w 246"/>
                  <a:gd name="T5" fmla="*/ 50271 h 42"/>
                  <a:gd name="T6" fmla="*/ 23258 w 246"/>
                  <a:gd name="T7" fmla="*/ 47398 h 42"/>
                  <a:gd name="T8" fmla="*/ 25890 w 246"/>
                  <a:gd name="T9" fmla="*/ 44526 h 42"/>
                  <a:gd name="T10" fmla="*/ 28962 w 246"/>
                  <a:gd name="T11" fmla="*/ 43089 h 42"/>
                  <a:gd name="T12" fmla="*/ 31595 w 246"/>
                  <a:gd name="T13" fmla="*/ 41653 h 42"/>
                  <a:gd name="T14" fmla="*/ 35106 w 246"/>
                  <a:gd name="T15" fmla="*/ 41653 h 42"/>
                  <a:gd name="T16" fmla="*/ 38177 w 246"/>
                  <a:gd name="T17" fmla="*/ 43089 h 42"/>
                  <a:gd name="T18" fmla="*/ 38177 w 246"/>
                  <a:gd name="T19" fmla="*/ 60325 h 42"/>
                  <a:gd name="T20" fmla="*/ 67578 w 246"/>
                  <a:gd name="T21" fmla="*/ 60325 h 42"/>
                  <a:gd name="T22" fmla="*/ 67578 w 246"/>
                  <a:gd name="T23" fmla="*/ 56016 h 42"/>
                  <a:gd name="T24" fmla="*/ 68456 w 246"/>
                  <a:gd name="T25" fmla="*/ 51707 h 42"/>
                  <a:gd name="T26" fmla="*/ 69773 w 246"/>
                  <a:gd name="T27" fmla="*/ 47398 h 42"/>
                  <a:gd name="T28" fmla="*/ 71528 w 246"/>
                  <a:gd name="T29" fmla="*/ 44526 h 42"/>
                  <a:gd name="T30" fmla="*/ 76794 w 246"/>
                  <a:gd name="T31" fmla="*/ 37344 h 42"/>
                  <a:gd name="T32" fmla="*/ 83376 w 246"/>
                  <a:gd name="T33" fmla="*/ 33035 h 42"/>
                  <a:gd name="T34" fmla="*/ 96979 w 246"/>
                  <a:gd name="T35" fmla="*/ 24417 h 42"/>
                  <a:gd name="T36" fmla="*/ 107950 w 246"/>
                  <a:gd name="T37" fmla="*/ 17236 h 42"/>
                  <a:gd name="T38" fmla="*/ 93030 w 246"/>
                  <a:gd name="T39" fmla="*/ 18672 h 42"/>
                  <a:gd name="T40" fmla="*/ 81621 w 246"/>
                  <a:gd name="T41" fmla="*/ 20108 h 42"/>
                  <a:gd name="T42" fmla="*/ 78110 w 246"/>
                  <a:gd name="T43" fmla="*/ 21545 h 42"/>
                  <a:gd name="T44" fmla="*/ 75038 w 246"/>
                  <a:gd name="T45" fmla="*/ 21545 h 42"/>
                  <a:gd name="T46" fmla="*/ 73722 w 246"/>
                  <a:gd name="T47" fmla="*/ 20108 h 42"/>
                  <a:gd name="T48" fmla="*/ 73283 w 246"/>
                  <a:gd name="T49" fmla="*/ 17236 h 42"/>
                  <a:gd name="T50" fmla="*/ 69773 w 246"/>
                  <a:gd name="T51" fmla="*/ 22981 h 42"/>
                  <a:gd name="T52" fmla="*/ 66701 w 246"/>
                  <a:gd name="T53" fmla="*/ 24417 h 42"/>
                  <a:gd name="T54" fmla="*/ 64507 w 246"/>
                  <a:gd name="T55" fmla="*/ 24417 h 42"/>
                  <a:gd name="T56" fmla="*/ 61874 w 246"/>
                  <a:gd name="T57" fmla="*/ 21545 h 42"/>
                  <a:gd name="T58" fmla="*/ 60118 w 246"/>
                  <a:gd name="T59" fmla="*/ 17236 h 42"/>
                  <a:gd name="T60" fmla="*/ 58363 w 246"/>
                  <a:gd name="T61" fmla="*/ 12927 h 42"/>
                  <a:gd name="T62" fmla="*/ 56608 w 246"/>
                  <a:gd name="T63" fmla="*/ 7182 h 42"/>
                  <a:gd name="T64" fmla="*/ 55291 w 246"/>
                  <a:gd name="T65" fmla="*/ 0 h 42"/>
                  <a:gd name="T66" fmla="*/ 53097 w 246"/>
                  <a:gd name="T67" fmla="*/ 2873 h 42"/>
                  <a:gd name="T68" fmla="*/ 49587 w 246"/>
                  <a:gd name="T69" fmla="*/ 5745 h 42"/>
                  <a:gd name="T70" fmla="*/ 45199 w 246"/>
                  <a:gd name="T71" fmla="*/ 7182 h 42"/>
                  <a:gd name="T72" fmla="*/ 40810 w 246"/>
                  <a:gd name="T73" fmla="*/ 7182 h 42"/>
                  <a:gd name="T74" fmla="*/ 32473 w 246"/>
                  <a:gd name="T75" fmla="*/ 8618 h 42"/>
                  <a:gd name="T76" fmla="*/ 26329 w 246"/>
                  <a:gd name="T77" fmla="*/ 8618 h 42"/>
                  <a:gd name="T78" fmla="*/ 25452 w 246"/>
                  <a:gd name="T79" fmla="*/ 12927 h 42"/>
                  <a:gd name="T80" fmla="*/ 24574 w 246"/>
                  <a:gd name="T81" fmla="*/ 17236 h 42"/>
                  <a:gd name="T82" fmla="*/ 23696 w 246"/>
                  <a:gd name="T83" fmla="*/ 21545 h 42"/>
                  <a:gd name="T84" fmla="*/ 21941 w 246"/>
                  <a:gd name="T85" fmla="*/ 24417 h 42"/>
                  <a:gd name="T86" fmla="*/ 18430 w 246"/>
                  <a:gd name="T87" fmla="*/ 28726 h 42"/>
                  <a:gd name="T88" fmla="*/ 14481 w 246"/>
                  <a:gd name="T89" fmla="*/ 31599 h 42"/>
                  <a:gd name="T90" fmla="*/ 6143 w 246"/>
                  <a:gd name="T91" fmla="*/ 34471 h 42"/>
                  <a:gd name="T92" fmla="*/ 0 w 246"/>
                  <a:gd name="T93" fmla="*/ 34471 h 42"/>
                  <a:gd name="T94" fmla="*/ 439 w 246"/>
                  <a:gd name="T95" fmla="*/ 38780 h 42"/>
                  <a:gd name="T96" fmla="*/ 1316 w 246"/>
                  <a:gd name="T97" fmla="*/ 41653 h 42"/>
                  <a:gd name="T98" fmla="*/ 2194 w 246"/>
                  <a:gd name="T99" fmla="*/ 44526 h 42"/>
                  <a:gd name="T100" fmla="*/ 3949 w 246"/>
                  <a:gd name="T101" fmla="*/ 47398 h 42"/>
                  <a:gd name="T102" fmla="*/ 7460 w 246"/>
                  <a:gd name="T103" fmla="*/ 50271 h 42"/>
                  <a:gd name="T104" fmla="*/ 11848 w 246"/>
                  <a:gd name="T105" fmla="*/ 51707 h 4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42">
                    <a:moveTo>
                      <a:pt x="27" y="36"/>
                    </a:moveTo>
                    <a:lnTo>
                      <a:pt x="36" y="36"/>
                    </a:lnTo>
                    <a:lnTo>
                      <a:pt x="45" y="35"/>
                    </a:lnTo>
                    <a:lnTo>
                      <a:pt x="53" y="33"/>
                    </a:lnTo>
                    <a:lnTo>
                      <a:pt x="59" y="31"/>
                    </a:lnTo>
                    <a:lnTo>
                      <a:pt x="66" y="30"/>
                    </a:lnTo>
                    <a:lnTo>
                      <a:pt x="72" y="29"/>
                    </a:lnTo>
                    <a:lnTo>
                      <a:pt x="80" y="29"/>
                    </a:lnTo>
                    <a:lnTo>
                      <a:pt x="87" y="30"/>
                    </a:lnTo>
                    <a:lnTo>
                      <a:pt x="87" y="42"/>
                    </a:lnTo>
                    <a:lnTo>
                      <a:pt x="154" y="42"/>
                    </a:lnTo>
                    <a:lnTo>
                      <a:pt x="154" y="39"/>
                    </a:lnTo>
                    <a:lnTo>
                      <a:pt x="156" y="36"/>
                    </a:lnTo>
                    <a:lnTo>
                      <a:pt x="159" y="33"/>
                    </a:lnTo>
                    <a:lnTo>
                      <a:pt x="163" y="31"/>
                    </a:lnTo>
                    <a:lnTo>
                      <a:pt x="175" y="26"/>
                    </a:lnTo>
                    <a:lnTo>
                      <a:pt x="190" y="23"/>
                    </a:lnTo>
                    <a:lnTo>
                      <a:pt x="221" y="17"/>
                    </a:lnTo>
                    <a:lnTo>
                      <a:pt x="246" y="12"/>
                    </a:lnTo>
                    <a:lnTo>
                      <a:pt x="212" y="13"/>
                    </a:lnTo>
                    <a:lnTo>
                      <a:pt x="186" y="14"/>
                    </a:lnTo>
                    <a:lnTo>
                      <a:pt x="178" y="15"/>
                    </a:lnTo>
                    <a:lnTo>
                      <a:pt x="171" y="15"/>
                    </a:lnTo>
                    <a:lnTo>
                      <a:pt x="168" y="14"/>
                    </a:lnTo>
                    <a:lnTo>
                      <a:pt x="167" y="12"/>
                    </a:lnTo>
                    <a:lnTo>
                      <a:pt x="159" y="16"/>
                    </a:lnTo>
                    <a:lnTo>
                      <a:pt x="152" y="17"/>
                    </a:lnTo>
                    <a:lnTo>
                      <a:pt x="147" y="17"/>
                    </a:lnTo>
                    <a:lnTo>
                      <a:pt x="141" y="15"/>
                    </a:lnTo>
                    <a:lnTo>
                      <a:pt x="137" y="12"/>
                    </a:lnTo>
                    <a:lnTo>
                      <a:pt x="133" y="9"/>
                    </a:lnTo>
                    <a:lnTo>
                      <a:pt x="129" y="5"/>
                    </a:lnTo>
                    <a:lnTo>
                      <a:pt x="126" y="0"/>
                    </a:lnTo>
                    <a:lnTo>
                      <a:pt x="121" y="2"/>
                    </a:lnTo>
                    <a:lnTo>
                      <a:pt x="113" y="4"/>
                    </a:lnTo>
                    <a:lnTo>
                      <a:pt x="103" y="5"/>
                    </a:lnTo>
                    <a:lnTo>
                      <a:pt x="93" y="5"/>
                    </a:lnTo>
                    <a:lnTo>
                      <a:pt x="74" y="6"/>
                    </a:lnTo>
                    <a:lnTo>
                      <a:pt x="60" y="6"/>
                    </a:lnTo>
                    <a:lnTo>
                      <a:pt x="58" y="9"/>
                    </a:lnTo>
                    <a:lnTo>
                      <a:pt x="56" y="12"/>
                    </a:lnTo>
                    <a:lnTo>
                      <a:pt x="54" y="15"/>
                    </a:lnTo>
                    <a:lnTo>
                      <a:pt x="50" y="17"/>
                    </a:lnTo>
                    <a:lnTo>
                      <a:pt x="42" y="20"/>
                    </a:lnTo>
                    <a:lnTo>
                      <a:pt x="33" y="22"/>
                    </a:lnTo>
                    <a:lnTo>
                      <a:pt x="14" y="24"/>
                    </a:lnTo>
                    <a:lnTo>
                      <a:pt x="0" y="24"/>
                    </a:lnTo>
                    <a:lnTo>
                      <a:pt x="1" y="27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9" y="33"/>
                    </a:lnTo>
                    <a:lnTo>
                      <a:pt x="17" y="35"/>
                    </a:lnTo>
                    <a:lnTo>
                      <a:pt x="27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2" name="Freeform 487">
                <a:extLst>
                  <a:ext uri="{FF2B5EF4-FFF2-40B4-BE49-F238E27FC236}">
                    <a16:creationId xmlns:a16="http://schemas.microsoft.com/office/drawing/2014/main" id="{81FB3F84-9283-790E-AB4F-FD0300E9ECAB}"/>
                  </a:ext>
                </a:extLst>
              </p:cNvPr>
              <p:cNvSpPr>
                <a:spLocks/>
              </p:cNvSpPr>
              <p:nvPr>
                <p:custDataLst>
                  <p:tags r:id="rId113"/>
                </p:custDataLst>
              </p:nvPr>
            </p:nvSpPr>
            <p:spPr bwMode="auto">
              <a:xfrm>
                <a:off x="3574306" y="1627783"/>
                <a:ext cx="63500" cy="57150"/>
              </a:xfrm>
              <a:custGeom>
                <a:avLst/>
                <a:gdLst>
                  <a:gd name="T0" fmla="*/ 43896 w 149"/>
                  <a:gd name="T1" fmla="*/ 0 h 61"/>
                  <a:gd name="T2" fmla="*/ 50289 w 149"/>
                  <a:gd name="T3" fmla="*/ 937 h 61"/>
                  <a:gd name="T4" fmla="*/ 57107 w 149"/>
                  <a:gd name="T5" fmla="*/ 2811 h 61"/>
                  <a:gd name="T6" fmla="*/ 61795 w 149"/>
                  <a:gd name="T7" fmla="*/ 4684 h 61"/>
                  <a:gd name="T8" fmla="*/ 63500 w 149"/>
                  <a:gd name="T9" fmla="*/ 5621 h 61"/>
                  <a:gd name="T10" fmla="*/ 63500 w 149"/>
                  <a:gd name="T11" fmla="*/ 7495 h 61"/>
                  <a:gd name="T12" fmla="*/ 62648 w 149"/>
                  <a:gd name="T13" fmla="*/ 9369 h 61"/>
                  <a:gd name="T14" fmla="*/ 61795 w 149"/>
                  <a:gd name="T15" fmla="*/ 11243 h 61"/>
                  <a:gd name="T16" fmla="*/ 60091 w 149"/>
                  <a:gd name="T17" fmla="*/ 12180 h 61"/>
                  <a:gd name="T18" fmla="*/ 58386 w 149"/>
                  <a:gd name="T19" fmla="*/ 13116 h 61"/>
                  <a:gd name="T20" fmla="*/ 56255 w 149"/>
                  <a:gd name="T21" fmla="*/ 13116 h 61"/>
                  <a:gd name="T22" fmla="*/ 54124 w 149"/>
                  <a:gd name="T23" fmla="*/ 13116 h 61"/>
                  <a:gd name="T24" fmla="*/ 52419 w 149"/>
                  <a:gd name="T25" fmla="*/ 11243 h 61"/>
                  <a:gd name="T26" fmla="*/ 52419 w 149"/>
                  <a:gd name="T27" fmla="*/ 21548 h 61"/>
                  <a:gd name="T28" fmla="*/ 52419 w 149"/>
                  <a:gd name="T29" fmla="*/ 30917 h 61"/>
                  <a:gd name="T30" fmla="*/ 52419 w 149"/>
                  <a:gd name="T31" fmla="*/ 38412 h 61"/>
                  <a:gd name="T32" fmla="*/ 52419 w 149"/>
                  <a:gd name="T33" fmla="*/ 45907 h 61"/>
                  <a:gd name="T34" fmla="*/ 49436 w 149"/>
                  <a:gd name="T35" fmla="*/ 46844 h 61"/>
                  <a:gd name="T36" fmla="*/ 46453 w 149"/>
                  <a:gd name="T37" fmla="*/ 47781 h 61"/>
                  <a:gd name="T38" fmla="*/ 44322 w 149"/>
                  <a:gd name="T39" fmla="*/ 49655 h 61"/>
                  <a:gd name="T40" fmla="*/ 42617 w 149"/>
                  <a:gd name="T41" fmla="*/ 51529 h 61"/>
                  <a:gd name="T42" fmla="*/ 40060 w 149"/>
                  <a:gd name="T43" fmla="*/ 53402 h 61"/>
                  <a:gd name="T44" fmla="*/ 37930 w 149"/>
                  <a:gd name="T45" fmla="*/ 55276 h 61"/>
                  <a:gd name="T46" fmla="*/ 35372 w 149"/>
                  <a:gd name="T47" fmla="*/ 57150 h 61"/>
                  <a:gd name="T48" fmla="*/ 32389 w 149"/>
                  <a:gd name="T49" fmla="*/ 57150 h 61"/>
                  <a:gd name="T50" fmla="*/ 28554 w 149"/>
                  <a:gd name="T51" fmla="*/ 56213 h 61"/>
                  <a:gd name="T52" fmla="*/ 22587 w 149"/>
                  <a:gd name="T53" fmla="*/ 53402 h 61"/>
                  <a:gd name="T54" fmla="*/ 16621 w 149"/>
                  <a:gd name="T55" fmla="*/ 50592 h 61"/>
                  <a:gd name="T56" fmla="*/ 10654 w 149"/>
                  <a:gd name="T57" fmla="*/ 45907 h 61"/>
                  <a:gd name="T58" fmla="*/ 5114 w 149"/>
                  <a:gd name="T59" fmla="*/ 42160 h 61"/>
                  <a:gd name="T60" fmla="*/ 1279 w 149"/>
                  <a:gd name="T61" fmla="*/ 38412 h 61"/>
                  <a:gd name="T62" fmla="*/ 426 w 149"/>
                  <a:gd name="T63" fmla="*/ 36539 h 61"/>
                  <a:gd name="T64" fmla="*/ 0 w 149"/>
                  <a:gd name="T65" fmla="*/ 35602 h 61"/>
                  <a:gd name="T66" fmla="*/ 0 w 149"/>
                  <a:gd name="T67" fmla="*/ 34665 h 61"/>
                  <a:gd name="T68" fmla="*/ 1279 w 149"/>
                  <a:gd name="T69" fmla="*/ 34665 h 61"/>
                  <a:gd name="T70" fmla="*/ 8097 w 149"/>
                  <a:gd name="T71" fmla="*/ 33728 h 61"/>
                  <a:gd name="T72" fmla="*/ 14916 w 149"/>
                  <a:gd name="T73" fmla="*/ 32791 h 61"/>
                  <a:gd name="T74" fmla="*/ 20456 w 149"/>
                  <a:gd name="T75" fmla="*/ 29980 h 61"/>
                  <a:gd name="T76" fmla="*/ 25570 w 149"/>
                  <a:gd name="T77" fmla="*/ 25296 h 61"/>
                  <a:gd name="T78" fmla="*/ 30685 w 149"/>
                  <a:gd name="T79" fmla="*/ 20611 h 61"/>
                  <a:gd name="T80" fmla="*/ 34946 w 149"/>
                  <a:gd name="T81" fmla="*/ 14990 h 61"/>
                  <a:gd name="T82" fmla="*/ 39634 w 149"/>
                  <a:gd name="T83" fmla="*/ 7495 h 61"/>
                  <a:gd name="T84" fmla="*/ 43896 w 149"/>
                  <a:gd name="T85" fmla="*/ 0 h 6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9" h="61">
                    <a:moveTo>
                      <a:pt x="103" y="0"/>
                    </a:moveTo>
                    <a:lnTo>
                      <a:pt x="118" y="1"/>
                    </a:lnTo>
                    <a:lnTo>
                      <a:pt x="134" y="3"/>
                    </a:lnTo>
                    <a:lnTo>
                      <a:pt x="145" y="5"/>
                    </a:lnTo>
                    <a:lnTo>
                      <a:pt x="149" y="6"/>
                    </a:lnTo>
                    <a:lnTo>
                      <a:pt x="149" y="8"/>
                    </a:lnTo>
                    <a:lnTo>
                      <a:pt x="147" y="10"/>
                    </a:lnTo>
                    <a:lnTo>
                      <a:pt x="145" y="12"/>
                    </a:lnTo>
                    <a:lnTo>
                      <a:pt x="141" y="13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7" y="14"/>
                    </a:lnTo>
                    <a:lnTo>
                      <a:pt x="123" y="12"/>
                    </a:lnTo>
                    <a:lnTo>
                      <a:pt x="123" y="23"/>
                    </a:lnTo>
                    <a:lnTo>
                      <a:pt x="123" y="33"/>
                    </a:lnTo>
                    <a:lnTo>
                      <a:pt x="123" y="41"/>
                    </a:lnTo>
                    <a:lnTo>
                      <a:pt x="123" y="49"/>
                    </a:lnTo>
                    <a:lnTo>
                      <a:pt x="116" y="50"/>
                    </a:lnTo>
                    <a:lnTo>
                      <a:pt x="109" y="51"/>
                    </a:lnTo>
                    <a:lnTo>
                      <a:pt x="104" y="53"/>
                    </a:lnTo>
                    <a:lnTo>
                      <a:pt x="100" y="55"/>
                    </a:lnTo>
                    <a:lnTo>
                      <a:pt x="94" y="57"/>
                    </a:lnTo>
                    <a:lnTo>
                      <a:pt x="89" y="59"/>
                    </a:lnTo>
                    <a:lnTo>
                      <a:pt x="83" y="61"/>
                    </a:lnTo>
                    <a:lnTo>
                      <a:pt x="76" y="61"/>
                    </a:lnTo>
                    <a:lnTo>
                      <a:pt x="67" y="60"/>
                    </a:lnTo>
                    <a:lnTo>
                      <a:pt x="53" y="57"/>
                    </a:lnTo>
                    <a:lnTo>
                      <a:pt x="39" y="54"/>
                    </a:lnTo>
                    <a:lnTo>
                      <a:pt x="25" y="49"/>
                    </a:lnTo>
                    <a:lnTo>
                      <a:pt x="12" y="45"/>
                    </a:lnTo>
                    <a:lnTo>
                      <a:pt x="3" y="41"/>
                    </a:lnTo>
                    <a:lnTo>
                      <a:pt x="1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3" y="37"/>
                    </a:lnTo>
                    <a:lnTo>
                      <a:pt x="19" y="36"/>
                    </a:lnTo>
                    <a:lnTo>
                      <a:pt x="35" y="35"/>
                    </a:lnTo>
                    <a:lnTo>
                      <a:pt x="48" y="32"/>
                    </a:lnTo>
                    <a:lnTo>
                      <a:pt x="60" y="27"/>
                    </a:lnTo>
                    <a:lnTo>
                      <a:pt x="72" y="22"/>
                    </a:lnTo>
                    <a:lnTo>
                      <a:pt x="82" y="16"/>
                    </a:lnTo>
                    <a:lnTo>
                      <a:pt x="93" y="8"/>
                    </a:lnTo>
                    <a:lnTo>
                      <a:pt x="10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3" name="Freeform 488">
                <a:extLst>
                  <a:ext uri="{FF2B5EF4-FFF2-40B4-BE49-F238E27FC236}">
                    <a16:creationId xmlns:a16="http://schemas.microsoft.com/office/drawing/2014/main" id="{DA5AE84A-5186-1565-1492-D6FF67B0D60F}"/>
                  </a:ext>
                </a:extLst>
              </p:cNvPr>
              <p:cNvSpPr>
                <a:spLocks/>
              </p:cNvSpPr>
              <p:nvPr>
                <p:custDataLst>
                  <p:tags r:id="rId114"/>
                </p:custDataLst>
              </p:nvPr>
            </p:nvSpPr>
            <p:spPr bwMode="auto">
              <a:xfrm>
                <a:off x="3610818" y="1635720"/>
                <a:ext cx="130175" cy="57150"/>
              </a:xfrm>
              <a:custGeom>
                <a:avLst/>
                <a:gdLst>
                  <a:gd name="T0" fmla="*/ 57904 w 299"/>
                  <a:gd name="T1" fmla="*/ 55605 h 74"/>
                  <a:gd name="T2" fmla="*/ 67047 w 299"/>
                  <a:gd name="T3" fmla="*/ 50199 h 74"/>
                  <a:gd name="T4" fmla="*/ 77495 w 299"/>
                  <a:gd name="T5" fmla="*/ 41704 h 74"/>
                  <a:gd name="T6" fmla="*/ 86638 w 299"/>
                  <a:gd name="T7" fmla="*/ 32436 h 74"/>
                  <a:gd name="T8" fmla="*/ 90121 w 299"/>
                  <a:gd name="T9" fmla="*/ 30892 h 74"/>
                  <a:gd name="T10" fmla="*/ 91863 w 299"/>
                  <a:gd name="T11" fmla="*/ 35526 h 74"/>
                  <a:gd name="T12" fmla="*/ 95781 w 299"/>
                  <a:gd name="T13" fmla="*/ 39387 h 74"/>
                  <a:gd name="T14" fmla="*/ 105794 w 299"/>
                  <a:gd name="T15" fmla="*/ 42476 h 74"/>
                  <a:gd name="T16" fmla="*/ 117114 w 299"/>
                  <a:gd name="T17" fmla="*/ 42476 h 74"/>
                  <a:gd name="T18" fmla="*/ 124515 w 299"/>
                  <a:gd name="T19" fmla="*/ 42476 h 74"/>
                  <a:gd name="T20" fmla="*/ 127563 w 299"/>
                  <a:gd name="T21" fmla="*/ 35526 h 74"/>
                  <a:gd name="T22" fmla="*/ 129740 w 299"/>
                  <a:gd name="T23" fmla="*/ 23941 h 74"/>
                  <a:gd name="T24" fmla="*/ 121468 w 299"/>
                  <a:gd name="T25" fmla="*/ 19307 h 74"/>
                  <a:gd name="T26" fmla="*/ 106230 w 299"/>
                  <a:gd name="T27" fmla="*/ 19307 h 74"/>
                  <a:gd name="T28" fmla="*/ 97958 w 299"/>
                  <a:gd name="T29" fmla="*/ 19307 h 74"/>
                  <a:gd name="T30" fmla="*/ 93169 w 299"/>
                  <a:gd name="T31" fmla="*/ 20852 h 74"/>
                  <a:gd name="T32" fmla="*/ 88815 w 299"/>
                  <a:gd name="T33" fmla="*/ 25486 h 74"/>
                  <a:gd name="T34" fmla="*/ 74883 w 299"/>
                  <a:gd name="T35" fmla="*/ 28575 h 74"/>
                  <a:gd name="T36" fmla="*/ 76625 w 299"/>
                  <a:gd name="T37" fmla="*/ 21624 h 74"/>
                  <a:gd name="T38" fmla="*/ 78366 w 299"/>
                  <a:gd name="T39" fmla="*/ 16218 h 74"/>
                  <a:gd name="T40" fmla="*/ 84461 w 299"/>
                  <a:gd name="T41" fmla="*/ 10040 h 74"/>
                  <a:gd name="T42" fmla="*/ 91427 w 299"/>
                  <a:gd name="T43" fmla="*/ 6951 h 74"/>
                  <a:gd name="T44" fmla="*/ 97958 w 299"/>
                  <a:gd name="T45" fmla="*/ 0 h 74"/>
                  <a:gd name="T46" fmla="*/ 80543 w 299"/>
                  <a:gd name="T47" fmla="*/ 2317 h 74"/>
                  <a:gd name="T48" fmla="*/ 68353 w 299"/>
                  <a:gd name="T49" fmla="*/ 8495 h 74"/>
                  <a:gd name="T50" fmla="*/ 58339 w 299"/>
                  <a:gd name="T51" fmla="*/ 19307 h 74"/>
                  <a:gd name="T52" fmla="*/ 49632 w 299"/>
                  <a:gd name="T53" fmla="*/ 30892 h 74"/>
                  <a:gd name="T54" fmla="*/ 43537 w 299"/>
                  <a:gd name="T55" fmla="*/ 40932 h 74"/>
                  <a:gd name="T56" fmla="*/ 37877 w 299"/>
                  <a:gd name="T57" fmla="*/ 45566 h 74"/>
                  <a:gd name="T58" fmla="*/ 27864 w 299"/>
                  <a:gd name="T59" fmla="*/ 48655 h 74"/>
                  <a:gd name="T60" fmla="*/ 13932 w 299"/>
                  <a:gd name="T61" fmla="*/ 49427 h 74"/>
                  <a:gd name="T62" fmla="*/ 5224 w 299"/>
                  <a:gd name="T63" fmla="*/ 51744 h 74"/>
                  <a:gd name="T64" fmla="*/ 871 w 299"/>
                  <a:gd name="T65" fmla="*/ 54061 h 74"/>
                  <a:gd name="T66" fmla="*/ 16979 w 299"/>
                  <a:gd name="T67" fmla="*/ 57150 h 74"/>
                  <a:gd name="T68" fmla="*/ 44408 w 299"/>
                  <a:gd name="T69" fmla="*/ 57150 h 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99" h="74">
                    <a:moveTo>
                      <a:pt x="126" y="74"/>
                    </a:moveTo>
                    <a:lnTo>
                      <a:pt x="133" y="72"/>
                    </a:lnTo>
                    <a:lnTo>
                      <a:pt x="142" y="69"/>
                    </a:lnTo>
                    <a:lnTo>
                      <a:pt x="154" y="65"/>
                    </a:lnTo>
                    <a:lnTo>
                      <a:pt x="166" y="60"/>
                    </a:lnTo>
                    <a:lnTo>
                      <a:pt x="178" y="54"/>
                    </a:lnTo>
                    <a:lnTo>
                      <a:pt x="189" y="48"/>
                    </a:lnTo>
                    <a:lnTo>
                      <a:pt x="199" y="42"/>
                    </a:lnTo>
                    <a:lnTo>
                      <a:pt x="205" y="37"/>
                    </a:lnTo>
                    <a:lnTo>
                      <a:pt x="207" y="40"/>
                    </a:lnTo>
                    <a:lnTo>
                      <a:pt x="209" y="43"/>
                    </a:lnTo>
                    <a:lnTo>
                      <a:pt x="211" y="46"/>
                    </a:lnTo>
                    <a:lnTo>
                      <a:pt x="214" y="48"/>
                    </a:lnTo>
                    <a:lnTo>
                      <a:pt x="220" y="51"/>
                    </a:lnTo>
                    <a:lnTo>
                      <a:pt x="227" y="53"/>
                    </a:lnTo>
                    <a:lnTo>
                      <a:pt x="243" y="55"/>
                    </a:lnTo>
                    <a:lnTo>
                      <a:pt x="259" y="55"/>
                    </a:lnTo>
                    <a:lnTo>
                      <a:pt x="269" y="55"/>
                    </a:lnTo>
                    <a:lnTo>
                      <a:pt x="278" y="55"/>
                    </a:lnTo>
                    <a:lnTo>
                      <a:pt x="286" y="55"/>
                    </a:lnTo>
                    <a:lnTo>
                      <a:pt x="292" y="55"/>
                    </a:lnTo>
                    <a:lnTo>
                      <a:pt x="293" y="46"/>
                    </a:lnTo>
                    <a:lnTo>
                      <a:pt x="295" y="38"/>
                    </a:lnTo>
                    <a:lnTo>
                      <a:pt x="298" y="31"/>
                    </a:lnTo>
                    <a:lnTo>
                      <a:pt x="299" y="25"/>
                    </a:lnTo>
                    <a:lnTo>
                      <a:pt x="279" y="25"/>
                    </a:lnTo>
                    <a:lnTo>
                      <a:pt x="260" y="25"/>
                    </a:lnTo>
                    <a:lnTo>
                      <a:pt x="244" y="25"/>
                    </a:lnTo>
                    <a:lnTo>
                      <a:pt x="232" y="25"/>
                    </a:lnTo>
                    <a:lnTo>
                      <a:pt x="225" y="25"/>
                    </a:lnTo>
                    <a:lnTo>
                      <a:pt x="220" y="26"/>
                    </a:lnTo>
                    <a:lnTo>
                      <a:pt x="214" y="27"/>
                    </a:lnTo>
                    <a:lnTo>
                      <a:pt x="211" y="29"/>
                    </a:lnTo>
                    <a:lnTo>
                      <a:pt x="204" y="33"/>
                    </a:lnTo>
                    <a:lnTo>
                      <a:pt x="199" y="37"/>
                    </a:lnTo>
                    <a:lnTo>
                      <a:pt x="172" y="37"/>
                    </a:lnTo>
                    <a:lnTo>
                      <a:pt x="174" y="32"/>
                    </a:lnTo>
                    <a:lnTo>
                      <a:pt x="176" y="28"/>
                    </a:lnTo>
                    <a:lnTo>
                      <a:pt x="178" y="24"/>
                    </a:lnTo>
                    <a:lnTo>
                      <a:pt x="180" y="21"/>
                    </a:lnTo>
                    <a:lnTo>
                      <a:pt x="187" y="16"/>
                    </a:lnTo>
                    <a:lnTo>
                      <a:pt x="194" y="13"/>
                    </a:lnTo>
                    <a:lnTo>
                      <a:pt x="202" y="11"/>
                    </a:lnTo>
                    <a:lnTo>
                      <a:pt x="210" y="9"/>
                    </a:lnTo>
                    <a:lnTo>
                      <a:pt x="217" y="5"/>
                    </a:lnTo>
                    <a:lnTo>
                      <a:pt x="225" y="0"/>
                    </a:lnTo>
                    <a:lnTo>
                      <a:pt x="199" y="0"/>
                    </a:lnTo>
                    <a:lnTo>
                      <a:pt x="185" y="3"/>
                    </a:lnTo>
                    <a:lnTo>
                      <a:pt x="170" y="7"/>
                    </a:lnTo>
                    <a:lnTo>
                      <a:pt x="157" y="11"/>
                    </a:lnTo>
                    <a:lnTo>
                      <a:pt x="145" y="18"/>
                    </a:lnTo>
                    <a:lnTo>
                      <a:pt x="134" y="25"/>
                    </a:lnTo>
                    <a:lnTo>
                      <a:pt x="123" y="32"/>
                    </a:lnTo>
                    <a:lnTo>
                      <a:pt x="114" y="40"/>
                    </a:lnTo>
                    <a:lnTo>
                      <a:pt x="105" y="49"/>
                    </a:lnTo>
                    <a:lnTo>
                      <a:pt x="100" y="53"/>
                    </a:lnTo>
                    <a:lnTo>
                      <a:pt x="95" y="56"/>
                    </a:lnTo>
                    <a:lnTo>
                      <a:pt x="87" y="59"/>
                    </a:lnTo>
                    <a:lnTo>
                      <a:pt x="80" y="61"/>
                    </a:lnTo>
                    <a:lnTo>
                      <a:pt x="64" y="63"/>
                    </a:lnTo>
                    <a:lnTo>
                      <a:pt x="47" y="64"/>
                    </a:lnTo>
                    <a:lnTo>
                      <a:pt x="32" y="64"/>
                    </a:lnTo>
                    <a:lnTo>
                      <a:pt x="18" y="65"/>
                    </a:lnTo>
                    <a:lnTo>
                      <a:pt x="12" y="67"/>
                    </a:lnTo>
                    <a:lnTo>
                      <a:pt x="7" y="68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39" y="74"/>
                    </a:lnTo>
                    <a:lnTo>
                      <a:pt x="73" y="74"/>
                    </a:lnTo>
                    <a:lnTo>
                      <a:pt x="102" y="74"/>
                    </a:lnTo>
                    <a:lnTo>
                      <a:pt x="126" y="7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4" name="Freeform 489">
                <a:extLst>
                  <a:ext uri="{FF2B5EF4-FFF2-40B4-BE49-F238E27FC236}">
                    <a16:creationId xmlns:a16="http://schemas.microsoft.com/office/drawing/2014/main" id="{3635D79E-5B20-C472-9EC3-B224FD0A3C34}"/>
                  </a:ext>
                </a:extLst>
              </p:cNvPr>
              <p:cNvSpPr>
                <a:spLocks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4144218" y="1821458"/>
                <a:ext cx="41275" cy="57150"/>
              </a:xfrm>
              <a:custGeom>
                <a:avLst/>
                <a:gdLst>
                  <a:gd name="T0" fmla="*/ 38386 w 100"/>
                  <a:gd name="T1" fmla="*/ 0 h 42"/>
                  <a:gd name="T2" fmla="*/ 40037 w 100"/>
                  <a:gd name="T3" fmla="*/ 9525 h 42"/>
                  <a:gd name="T4" fmla="*/ 41275 w 100"/>
                  <a:gd name="T5" fmla="*/ 24493 h 42"/>
                  <a:gd name="T6" fmla="*/ 37973 w 100"/>
                  <a:gd name="T7" fmla="*/ 32657 h 42"/>
                  <a:gd name="T8" fmla="*/ 35497 w 100"/>
                  <a:gd name="T9" fmla="*/ 39461 h 42"/>
                  <a:gd name="T10" fmla="*/ 32607 w 100"/>
                  <a:gd name="T11" fmla="*/ 46264 h 42"/>
                  <a:gd name="T12" fmla="*/ 29718 w 100"/>
                  <a:gd name="T13" fmla="*/ 50346 h 42"/>
                  <a:gd name="T14" fmla="*/ 26829 w 100"/>
                  <a:gd name="T15" fmla="*/ 53068 h 42"/>
                  <a:gd name="T16" fmla="*/ 23527 w 100"/>
                  <a:gd name="T17" fmla="*/ 55789 h 42"/>
                  <a:gd name="T18" fmla="*/ 20225 w 100"/>
                  <a:gd name="T19" fmla="*/ 57150 h 42"/>
                  <a:gd name="T20" fmla="*/ 16510 w 100"/>
                  <a:gd name="T21" fmla="*/ 57150 h 42"/>
                  <a:gd name="T22" fmla="*/ 11144 w 100"/>
                  <a:gd name="T23" fmla="*/ 55789 h 42"/>
                  <a:gd name="T24" fmla="*/ 4953 w 100"/>
                  <a:gd name="T25" fmla="*/ 53068 h 42"/>
                  <a:gd name="T26" fmla="*/ 413 w 100"/>
                  <a:gd name="T27" fmla="*/ 50346 h 42"/>
                  <a:gd name="T28" fmla="*/ 0 w 100"/>
                  <a:gd name="T29" fmla="*/ 48986 h 42"/>
                  <a:gd name="T30" fmla="*/ 2477 w 100"/>
                  <a:gd name="T31" fmla="*/ 48986 h 42"/>
                  <a:gd name="T32" fmla="*/ 4953 w 100"/>
                  <a:gd name="T33" fmla="*/ 47625 h 42"/>
                  <a:gd name="T34" fmla="*/ 7430 w 100"/>
                  <a:gd name="T35" fmla="*/ 44904 h 42"/>
                  <a:gd name="T36" fmla="*/ 9493 w 100"/>
                  <a:gd name="T37" fmla="*/ 40821 h 42"/>
                  <a:gd name="T38" fmla="*/ 13621 w 100"/>
                  <a:gd name="T39" fmla="*/ 34018 h 42"/>
                  <a:gd name="T40" fmla="*/ 18161 w 100"/>
                  <a:gd name="T41" fmla="*/ 24493 h 42"/>
                  <a:gd name="T42" fmla="*/ 22701 w 100"/>
                  <a:gd name="T43" fmla="*/ 14968 h 42"/>
                  <a:gd name="T44" fmla="*/ 27242 w 100"/>
                  <a:gd name="T45" fmla="*/ 6804 h 42"/>
                  <a:gd name="T46" fmla="*/ 29718 w 100"/>
                  <a:gd name="T47" fmla="*/ 4082 h 42"/>
                  <a:gd name="T48" fmla="*/ 32607 w 100"/>
                  <a:gd name="T49" fmla="*/ 1361 h 42"/>
                  <a:gd name="T50" fmla="*/ 35497 w 100"/>
                  <a:gd name="T51" fmla="*/ 0 h 42"/>
                  <a:gd name="T52" fmla="*/ 38386 w 100"/>
                  <a:gd name="T53" fmla="*/ 0 h 4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00" h="42">
                    <a:moveTo>
                      <a:pt x="93" y="0"/>
                    </a:moveTo>
                    <a:lnTo>
                      <a:pt x="97" y="7"/>
                    </a:lnTo>
                    <a:lnTo>
                      <a:pt x="100" y="18"/>
                    </a:lnTo>
                    <a:lnTo>
                      <a:pt x="92" y="24"/>
                    </a:lnTo>
                    <a:lnTo>
                      <a:pt x="86" y="29"/>
                    </a:lnTo>
                    <a:lnTo>
                      <a:pt x="79" y="34"/>
                    </a:lnTo>
                    <a:lnTo>
                      <a:pt x="72" y="37"/>
                    </a:lnTo>
                    <a:lnTo>
                      <a:pt x="65" y="39"/>
                    </a:lnTo>
                    <a:lnTo>
                      <a:pt x="57" y="41"/>
                    </a:lnTo>
                    <a:lnTo>
                      <a:pt x="49" y="42"/>
                    </a:lnTo>
                    <a:lnTo>
                      <a:pt x="40" y="42"/>
                    </a:lnTo>
                    <a:lnTo>
                      <a:pt x="27" y="41"/>
                    </a:lnTo>
                    <a:lnTo>
                      <a:pt x="12" y="39"/>
                    </a:lnTo>
                    <a:lnTo>
                      <a:pt x="1" y="37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12" y="35"/>
                    </a:lnTo>
                    <a:lnTo>
                      <a:pt x="18" y="33"/>
                    </a:lnTo>
                    <a:lnTo>
                      <a:pt x="23" y="30"/>
                    </a:lnTo>
                    <a:lnTo>
                      <a:pt x="33" y="25"/>
                    </a:lnTo>
                    <a:lnTo>
                      <a:pt x="44" y="18"/>
                    </a:lnTo>
                    <a:lnTo>
                      <a:pt x="55" y="11"/>
                    </a:lnTo>
                    <a:lnTo>
                      <a:pt x="66" y="5"/>
                    </a:lnTo>
                    <a:lnTo>
                      <a:pt x="72" y="3"/>
                    </a:lnTo>
                    <a:lnTo>
                      <a:pt x="79" y="1"/>
                    </a:lnTo>
                    <a:lnTo>
                      <a:pt x="86" y="0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" name="Freeform 490">
                <a:extLst>
                  <a:ext uri="{FF2B5EF4-FFF2-40B4-BE49-F238E27FC236}">
                    <a16:creationId xmlns:a16="http://schemas.microsoft.com/office/drawing/2014/main" id="{8CB1BB1C-4628-C27B-905D-6F8E34A6720E}"/>
                  </a:ext>
                </a:extLst>
              </p:cNvPr>
              <p:cNvSpPr>
                <a:spLocks/>
              </p:cNvSpPr>
              <p:nvPr>
                <p:custDataLst>
                  <p:tags r:id="rId116"/>
                </p:custDataLst>
              </p:nvPr>
            </p:nvSpPr>
            <p:spPr bwMode="auto">
              <a:xfrm>
                <a:off x="4053731" y="1680170"/>
                <a:ext cx="15875" cy="58738"/>
              </a:xfrm>
              <a:custGeom>
                <a:avLst/>
                <a:gdLst>
                  <a:gd name="T0" fmla="*/ 15875 w 40"/>
                  <a:gd name="T1" fmla="*/ 58738 h 5"/>
                  <a:gd name="T2" fmla="*/ 0 w 40"/>
                  <a:gd name="T3" fmla="*/ 58738 h 5"/>
                  <a:gd name="T4" fmla="*/ 1984 w 40"/>
                  <a:gd name="T5" fmla="*/ 35243 h 5"/>
                  <a:gd name="T6" fmla="*/ 3572 w 40"/>
                  <a:gd name="T7" fmla="*/ 11748 h 5"/>
                  <a:gd name="T8" fmla="*/ 5953 w 40"/>
                  <a:gd name="T9" fmla="*/ 0 h 5"/>
                  <a:gd name="T10" fmla="*/ 7938 w 40"/>
                  <a:gd name="T11" fmla="*/ 0 h 5"/>
                  <a:gd name="T12" fmla="*/ 9922 w 40"/>
                  <a:gd name="T13" fmla="*/ 0 h 5"/>
                  <a:gd name="T14" fmla="*/ 11906 w 40"/>
                  <a:gd name="T15" fmla="*/ 11748 h 5"/>
                  <a:gd name="T16" fmla="*/ 13891 w 40"/>
                  <a:gd name="T17" fmla="*/ 35243 h 5"/>
                  <a:gd name="T18" fmla="*/ 15875 w 40"/>
                  <a:gd name="T19" fmla="*/ 58738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0" h="5">
                    <a:moveTo>
                      <a:pt x="40" y="5"/>
                    </a:moveTo>
                    <a:lnTo>
                      <a:pt x="0" y="5"/>
                    </a:lnTo>
                    <a:lnTo>
                      <a:pt x="5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0"/>
                    </a:lnTo>
                    <a:lnTo>
                      <a:pt x="30" y="1"/>
                    </a:lnTo>
                    <a:lnTo>
                      <a:pt x="35" y="3"/>
                    </a:lnTo>
                    <a:lnTo>
                      <a:pt x="40" y="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6" name="Freeform 491">
                <a:extLst>
                  <a:ext uri="{FF2B5EF4-FFF2-40B4-BE49-F238E27FC236}">
                    <a16:creationId xmlns:a16="http://schemas.microsoft.com/office/drawing/2014/main" id="{FFF95640-5EFE-A5FC-C7B0-0DBF7E201D96}"/>
                  </a:ext>
                </a:extLst>
              </p:cNvPr>
              <p:cNvSpPr>
                <a:spLocks/>
              </p:cNvSpPr>
              <p:nvPr>
                <p:custDataLst>
                  <p:tags r:id="rId117"/>
                </p:custDataLst>
              </p:nvPr>
            </p:nvSpPr>
            <p:spPr bwMode="auto">
              <a:xfrm>
                <a:off x="4075956" y="1638895"/>
                <a:ext cx="14287" cy="60325"/>
              </a:xfrm>
              <a:custGeom>
                <a:avLst/>
                <a:gdLst>
                  <a:gd name="T0" fmla="*/ 0 w 33"/>
                  <a:gd name="T1" fmla="*/ 36973 h 31"/>
                  <a:gd name="T2" fmla="*/ 8659 w 33"/>
                  <a:gd name="T3" fmla="*/ 0 h 31"/>
                  <a:gd name="T4" fmla="*/ 8659 w 33"/>
                  <a:gd name="T5" fmla="*/ 7784 h 31"/>
                  <a:gd name="T6" fmla="*/ 9525 w 33"/>
                  <a:gd name="T7" fmla="*/ 19460 h 31"/>
                  <a:gd name="T8" fmla="*/ 10823 w 33"/>
                  <a:gd name="T9" fmla="*/ 27244 h 31"/>
                  <a:gd name="T10" fmla="*/ 11689 w 33"/>
                  <a:gd name="T11" fmla="*/ 35027 h 31"/>
                  <a:gd name="T12" fmla="*/ 13421 w 33"/>
                  <a:gd name="T13" fmla="*/ 50595 h 31"/>
                  <a:gd name="T14" fmla="*/ 14287 w 33"/>
                  <a:gd name="T15" fmla="*/ 60325 h 31"/>
                  <a:gd name="T16" fmla="*/ 0 w 33"/>
                  <a:gd name="T17" fmla="*/ 60325 h 31"/>
                  <a:gd name="T18" fmla="*/ 0 w 33"/>
                  <a:gd name="T19" fmla="*/ 48649 h 31"/>
                  <a:gd name="T20" fmla="*/ 0 w 33"/>
                  <a:gd name="T21" fmla="*/ 36973 h 3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31">
                    <a:moveTo>
                      <a:pt x="0" y="19"/>
                    </a:moveTo>
                    <a:lnTo>
                      <a:pt x="20" y="0"/>
                    </a:lnTo>
                    <a:lnTo>
                      <a:pt x="20" y="4"/>
                    </a:lnTo>
                    <a:lnTo>
                      <a:pt x="22" y="10"/>
                    </a:lnTo>
                    <a:lnTo>
                      <a:pt x="25" y="14"/>
                    </a:lnTo>
                    <a:lnTo>
                      <a:pt x="27" y="18"/>
                    </a:lnTo>
                    <a:lnTo>
                      <a:pt x="31" y="26"/>
                    </a:lnTo>
                    <a:lnTo>
                      <a:pt x="33" y="31"/>
                    </a:lnTo>
                    <a:lnTo>
                      <a:pt x="0" y="31"/>
                    </a:lnTo>
                    <a:lnTo>
                      <a:pt x="0" y="25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7" name="Freeform 492">
                <a:extLst>
                  <a:ext uri="{FF2B5EF4-FFF2-40B4-BE49-F238E27FC236}">
                    <a16:creationId xmlns:a16="http://schemas.microsoft.com/office/drawing/2014/main" id="{174B429A-9AB2-A589-BB3D-06CE2D6BCCDA}"/>
                  </a:ext>
                </a:extLst>
              </p:cNvPr>
              <p:cNvSpPr>
                <a:spLocks/>
              </p:cNvSpPr>
              <p:nvPr>
                <p:custDataLst>
                  <p:tags r:id="rId118"/>
                </p:custDataLst>
              </p:nvPr>
            </p:nvSpPr>
            <p:spPr bwMode="auto">
              <a:xfrm>
                <a:off x="4220418" y="1754783"/>
                <a:ext cx="17463" cy="57150"/>
              </a:xfrm>
              <a:custGeom>
                <a:avLst/>
                <a:gdLst>
                  <a:gd name="T0" fmla="*/ 17463 w 41"/>
                  <a:gd name="T1" fmla="*/ 0 h 43"/>
                  <a:gd name="T2" fmla="*/ 17463 w 41"/>
                  <a:gd name="T3" fmla="*/ 57150 h 43"/>
                  <a:gd name="T4" fmla="*/ 13204 w 41"/>
                  <a:gd name="T5" fmla="*/ 55821 h 43"/>
                  <a:gd name="T6" fmla="*/ 10222 w 41"/>
                  <a:gd name="T7" fmla="*/ 53163 h 43"/>
                  <a:gd name="T8" fmla="*/ 7667 w 41"/>
                  <a:gd name="T9" fmla="*/ 49176 h 43"/>
                  <a:gd name="T10" fmla="*/ 5537 w 41"/>
                  <a:gd name="T11" fmla="*/ 43859 h 43"/>
                  <a:gd name="T12" fmla="*/ 2130 w 41"/>
                  <a:gd name="T13" fmla="*/ 33227 h 43"/>
                  <a:gd name="T14" fmla="*/ 0 w 41"/>
                  <a:gd name="T15" fmla="*/ 25252 h 43"/>
                  <a:gd name="T16" fmla="*/ 5111 w 41"/>
                  <a:gd name="T17" fmla="*/ 17278 h 43"/>
                  <a:gd name="T18" fmla="*/ 10648 w 41"/>
                  <a:gd name="T19" fmla="*/ 9303 h 43"/>
                  <a:gd name="T20" fmla="*/ 15333 w 41"/>
                  <a:gd name="T21" fmla="*/ 2658 h 43"/>
                  <a:gd name="T22" fmla="*/ 17463 w 41"/>
                  <a:gd name="T23" fmla="*/ 0 h 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1" h="43">
                    <a:moveTo>
                      <a:pt x="41" y="0"/>
                    </a:moveTo>
                    <a:lnTo>
                      <a:pt x="41" y="43"/>
                    </a:lnTo>
                    <a:lnTo>
                      <a:pt x="31" y="42"/>
                    </a:lnTo>
                    <a:lnTo>
                      <a:pt x="24" y="40"/>
                    </a:lnTo>
                    <a:lnTo>
                      <a:pt x="18" y="37"/>
                    </a:lnTo>
                    <a:lnTo>
                      <a:pt x="13" y="33"/>
                    </a:lnTo>
                    <a:lnTo>
                      <a:pt x="5" y="25"/>
                    </a:lnTo>
                    <a:lnTo>
                      <a:pt x="0" y="19"/>
                    </a:lnTo>
                    <a:lnTo>
                      <a:pt x="12" y="13"/>
                    </a:lnTo>
                    <a:lnTo>
                      <a:pt x="25" y="7"/>
                    </a:lnTo>
                    <a:lnTo>
                      <a:pt x="36" y="2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8" name="Freeform 493">
                <a:extLst>
                  <a:ext uri="{FF2B5EF4-FFF2-40B4-BE49-F238E27FC236}">
                    <a16:creationId xmlns:a16="http://schemas.microsoft.com/office/drawing/2014/main" id="{877E39EA-3189-78EE-5DFE-56DBA40E9DAD}"/>
                  </a:ext>
                </a:extLst>
              </p:cNvPr>
              <p:cNvSpPr>
                <a:spLocks/>
              </p:cNvSpPr>
              <p:nvPr>
                <p:custDataLst>
                  <p:tags r:id="rId119"/>
                </p:custDataLst>
              </p:nvPr>
            </p:nvSpPr>
            <p:spPr bwMode="auto">
              <a:xfrm>
                <a:off x="4274393" y="1638895"/>
                <a:ext cx="93663" cy="60325"/>
              </a:xfrm>
              <a:custGeom>
                <a:avLst/>
                <a:gdLst>
                  <a:gd name="T0" fmla="*/ 26824 w 213"/>
                  <a:gd name="T1" fmla="*/ 0 h 62"/>
                  <a:gd name="T2" fmla="*/ 36498 w 213"/>
                  <a:gd name="T3" fmla="*/ 0 h 62"/>
                  <a:gd name="T4" fmla="*/ 46172 w 213"/>
                  <a:gd name="T5" fmla="*/ 973 h 62"/>
                  <a:gd name="T6" fmla="*/ 55846 w 213"/>
                  <a:gd name="T7" fmla="*/ 2919 h 62"/>
                  <a:gd name="T8" fmla="*/ 64201 w 213"/>
                  <a:gd name="T9" fmla="*/ 6811 h 62"/>
                  <a:gd name="T10" fmla="*/ 72996 w 213"/>
                  <a:gd name="T11" fmla="*/ 10703 h 62"/>
                  <a:gd name="T12" fmla="*/ 80911 w 213"/>
                  <a:gd name="T13" fmla="*/ 15568 h 62"/>
                  <a:gd name="T14" fmla="*/ 83989 w 213"/>
                  <a:gd name="T15" fmla="*/ 18487 h 62"/>
                  <a:gd name="T16" fmla="*/ 87507 w 213"/>
                  <a:gd name="T17" fmla="*/ 22379 h 62"/>
                  <a:gd name="T18" fmla="*/ 91025 w 213"/>
                  <a:gd name="T19" fmla="*/ 26271 h 62"/>
                  <a:gd name="T20" fmla="*/ 93663 w 213"/>
                  <a:gd name="T21" fmla="*/ 30163 h 62"/>
                  <a:gd name="T22" fmla="*/ 92784 w 213"/>
                  <a:gd name="T23" fmla="*/ 34054 h 62"/>
                  <a:gd name="T24" fmla="*/ 91025 w 213"/>
                  <a:gd name="T25" fmla="*/ 36973 h 62"/>
                  <a:gd name="T26" fmla="*/ 88386 w 213"/>
                  <a:gd name="T27" fmla="*/ 39892 h 62"/>
                  <a:gd name="T28" fmla="*/ 85748 w 213"/>
                  <a:gd name="T29" fmla="*/ 42811 h 62"/>
                  <a:gd name="T30" fmla="*/ 77833 w 213"/>
                  <a:gd name="T31" fmla="*/ 47676 h 62"/>
                  <a:gd name="T32" fmla="*/ 68598 w 213"/>
                  <a:gd name="T33" fmla="*/ 51568 h 62"/>
                  <a:gd name="T34" fmla="*/ 59364 w 213"/>
                  <a:gd name="T35" fmla="*/ 55460 h 62"/>
                  <a:gd name="T36" fmla="*/ 50129 w 213"/>
                  <a:gd name="T37" fmla="*/ 57406 h 62"/>
                  <a:gd name="T38" fmla="*/ 41775 w 213"/>
                  <a:gd name="T39" fmla="*/ 60325 h 62"/>
                  <a:gd name="T40" fmla="*/ 35179 w 213"/>
                  <a:gd name="T41" fmla="*/ 60325 h 62"/>
                  <a:gd name="T42" fmla="*/ 27263 w 213"/>
                  <a:gd name="T43" fmla="*/ 60325 h 62"/>
                  <a:gd name="T44" fmla="*/ 18908 w 213"/>
                  <a:gd name="T45" fmla="*/ 57406 h 62"/>
                  <a:gd name="T46" fmla="*/ 14511 w 213"/>
                  <a:gd name="T47" fmla="*/ 57406 h 62"/>
                  <a:gd name="T48" fmla="*/ 10114 w 213"/>
                  <a:gd name="T49" fmla="*/ 57406 h 62"/>
                  <a:gd name="T50" fmla="*/ 5277 w 213"/>
                  <a:gd name="T51" fmla="*/ 58379 h 62"/>
                  <a:gd name="T52" fmla="*/ 0 w 213"/>
                  <a:gd name="T53" fmla="*/ 60325 h 62"/>
                  <a:gd name="T54" fmla="*/ 2638 w 213"/>
                  <a:gd name="T55" fmla="*/ 48649 h 62"/>
                  <a:gd name="T56" fmla="*/ 4837 w 213"/>
                  <a:gd name="T57" fmla="*/ 37946 h 62"/>
                  <a:gd name="T58" fmla="*/ 7475 w 213"/>
                  <a:gd name="T59" fmla="*/ 28217 h 62"/>
                  <a:gd name="T60" fmla="*/ 10114 w 213"/>
                  <a:gd name="T61" fmla="*/ 19460 h 62"/>
                  <a:gd name="T62" fmla="*/ 11873 w 213"/>
                  <a:gd name="T63" fmla="*/ 15568 h 62"/>
                  <a:gd name="T64" fmla="*/ 13192 w 213"/>
                  <a:gd name="T65" fmla="*/ 11676 h 62"/>
                  <a:gd name="T66" fmla="*/ 14951 w 213"/>
                  <a:gd name="T67" fmla="*/ 8757 h 62"/>
                  <a:gd name="T68" fmla="*/ 17150 w 213"/>
                  <a:gd name="T69" fmla="*/ 5838 h 62"/>
                  <a:gd name="T70" fmla="*/ 18908 w 213"/>
                  <a:gd name="T71" fmla="*/ 2919 h 62"/>
                  <a:gd name="T72" fmla="*/ 21547 w 213"/>
                  <a:gd name="T73" fmla="*/ 973 h 62"/>
                  <a:gd name="T74" fmla="*/ 23746 w 213"/>
                  <a:gd name="T75" fmla="*/ 0 h 62"/>
                  <a:gd name="T76" fmla="*/ 26824 w 213"/>
                  <a:gd name="T77" fmla="*/ 0 h 6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3" h="62">
                    <a:moveTo>
                      <a:pt x="61" y="0"/>
                    </a:moveTo>
                    <a:lnTo>
                      <a:pt x="83" y="0"/>
                    </a:lnTo>
                    <a:lnTo>
                      <a:pt x="105" y="1"/>
                    </a:lnTo>
                    <a:lnTo>
                      <a:pt x="127" y="3"/>
                    </a:lnTo>
                    <a:lnTo>
                      <a:pt x="146" y="7"/>
                    </a:lnTo>
                    <a:lnTo>
                      <a:pt x="166" y="11"/>
                    </a:lnTo>
                    <a:lnTo>
                      <a:pt x="184" y="16"/>
                    </a:lnTo>
                    <a:lnTo>
                      <a:pt x="191" y="19"/>
                    </a:lnTo>
                    <a:lnTo>
                      <a:pt x="199" y="23"/>
                    </a:lnTo>
                    <a:lnTo>
                      <a:pt x="207" y="27"/>
                    </a:lnTo>
                    <a:lnTo>
                      <a:pt x="213" y="31"/>
                    </a:lnTo>
                    <a:lnTo>
                      <a:pt x="211" y="35"/>
                    </a:lnTo>
                    <a:lnTo>
                      <a:pt x="207" y="38"/>
                    </a:lnTo>
                    <a:lnTo>
                      <a:pt x="201" y="41"/>
                    </a:lnTo>
                    <a:lnTo>
                      <a:pt x="195" y="44"/>
                    </a:lnTo>
                    <a:lnTo>
                      <a:pt x="177" y="49"/>
                    </a:lnTo>
                    <a:lnTo>
                      <a:pt x="156" y="53"/>
                    </a:lnTo>
                    <a:lnTo>
                      <a:pt x="135" y="57"/>
                    </a:lnTo>
                    <a:lnTo>
                      <a:pt x="114" y="59"/>
                    </a:lnTo>
                    <a:lnTo>
                      <a:pt x="95" y="62"/>
                    </a:lnTo>
                    <a:lnTo>
                      <a:pt x="80" y="62"/>
                    </a:lnTo>
                    <a:lnTo>
                      <a:pt x="62" y="62"/>
                    </a:lnTo>
                    <a:lnTo>
                      <a:pt x="43" y="59"/>
                    </a:lnTo>
                    <a:lnTo>
                      <a:pt x="33" y="59"/>
                    </a:lnTo>
                    <a:lnTo>
                      <a:pt x="23" y="59"/>
                    </a:lnTo>
                    <a:lnTo>
                      <a:pt x="12" y="60"/>
                    </a:lnTo>
                    <a:lnTo>
                      <a:pt x="0" y="62"/>
                    </a:lnTo>
                    <a:lnTo>
                      <a:pt x="6" y="50"/>
                    </a:lnTo>
                    <a:lnTo>
                      <a:pt x="11" y="39"/>
                    </a:lnTo>
                    <a:lnTo>
                      <a:pt x="17" y="29"/>
                    </a:lnTo>
                    <a:lnTo>
                      <a:pt x="23" y="20"/>
                    </a:lnTo>
                    <a:lnTo>
                      <a:pt x="27" y="16"/>
                    </a:lnTo>
                    <a:lnTo>
                      <a:pt x="30" y="12"/>
                    </a:lnTo>
                    <a:lnTo>
                      <a:pt x="34" y="9"/>
                    </a:lnTo>
                    <a:lnTo>
                      <a:pt x="39" y="6"/>
                    </a:lnTo>
                    <a:lnTo>
                      <a:pt x="43" y="3"/>
                    </a:lnTo>
                    <a:lnTo>
                      <a:pt x="49" y="1"/>
                    </a:lnTo>
                    <a:lnTo>
                      <a:pt x="54" y="0"/>
                    </a:lnTo>
                    <a:lnTo>
                      <a:pt x="6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9" name="Freeform 494">
                <a:extLst>
                  <a:ext uri="{FF2B5EF4-FFF2-40B4-BE49-F238E27FC236}">
                    <a16:creationId xmlns:a16="http://schemas.microsoft.com/office/drawing/2014/main" id="{6C617BC6-B308-92B2-3CCE-35A2CAE83536}"/>
                  </a:ext>
                </a:extLst>
              </p:cNvPr>
              <p:cNvSpPr>
                <a:spLocks/>
              </p:cNvSpPr>
              <p:nvPr>
                <p:custDataLst>
                  <p:tags r:id="rId120"/>
                </p:custDataLst>
              </p:nvPr>
            </p:nvSpPr>
            <p:spPr bwMode="auto">
              <a:xfrm>
                <a:off x="4334718" y="1664295"/>
                <a:ext cx="103188" cy="60325"/>
              </a:xfrm>
              <a:custGeom>
                <a:avLst/>
                <a:gdLst>
                  <a:gd name="T0" fmla="*/ 17702 w 239"/>
                  <a:gd name="T1" fmla="*/ 0 h 56"/>
                  <a:gd name="T2" fmla="*/ 12952 w 239"/>
                  <a:gd name="T3" fmla="*/ 3232 h 56"/>
                  <a:gd name="T4" fmla="*/ 9930 w 239"/>
                  <a:gd name="T5" fmla="*/ 5386 h 56"/>
                  <a:gd name="T6" fmla="*/ 8203 w 239"/>
                  <a:gd name="T7" fmla="*/ 7541 h 56"/>
                  <a:gd name="T8" fmla="*/ 6476 w 239"/>
                  <a:gd name="T9" fmla="*/ 9695 h 56"/>
                  <a:gd name="T10" fmla="*/ 5613 w 239"/>
                  <a:gd name="T11" fmla="*/ 14004 h 56"/>
                  <a:gd name="T12" fmla="*/ 4317 w 239"/>
                  <a:gd name="T13" fmla="*/ 16158 h 56"/>
                  <a:gd name="T14" fmla="*/ 3022 w 239"/>
                  <a:gd name="T15" fmla="*/ 18313 h 56"/>
                  <a:gd name="T16" fmla="*/ 0 w 239"/>
                  <a:gd name="T17" fmla="*/ 20467 h 56"/>
                  <a:gd name="T18" fmla="*/ 863 w 239"/>
                  <a:gd name="T19" fmla="*/ 25854 h 56"/>
                  <a:gd name="T20" fmla="*/ 2159 w 239"/>
                  <a:gd name="T21" fmla="*/ 29085 h 56"/>
                  <a:gd name="T22" fmla="*/ 3022 w 239"/>
                  <a:gd name="T23" fmla="*/ 32317 h 56"/>
                  <a:gd name="T24" fmla="*/ 4317 w 239"/>
                  <a:gd name="T25" fmla="*/ 35549 h 56"/>
                  <a:gd name="T26" fmla="*/ 7340 w 239"/>
                  <a:gd name="T27" fmla="*/ 38780 h 56"/>
                  <a:gd name="T28" fmla="*/ 10362 w 239"/>
                  <a:gd name="T29" fmla="*/ 40935 h 56"/>
                  <a:gd name="T30" fmla="*/ 17702 w 239"/>
                  <a:gd name="T31" fmla="*/ 40935 h 56"/>
                  <a:gd name="T32" fmla="*/ 23314 w 239"/>
                  <a:gd name="T33" fmla="*/ 40935 h 56"/>
                  <a:gd name="T34" fmla="*/ 66058 w 239"/>
                  <a:gd name="T35" fmla="*/ 40935 h 56"/>
                  <a:gd name="T36" fmla="*/ 66921 w 239"/>
                  <a:gd name="T37" fmla="*/ 44167 h 56"/>
                  <a:gd name="T38" fmla="*/ 67353 w 239"/>
                  <a:gd name="T39" fmla="*/ 47398 h 56"/>
                  <a:gd name="T40" fmla="*/ 68648 w 239"/>
                  <a:gd name="T41" fmla="*/ 49553 h 56"/>
                  <a:gd name="T42" fmla="*/ 69943 w 239"/>
                  <a:gd name="T43" fmla="*/ 51707 h 56"/>
                  <a:gd name="T44" fmla="*/ 72102 w 239"/>
                  <a:gd name="T45" fmla="*/ 54939 h 56"/>
                  <a:gd name="T46" fmla="*/ 75124 w 239"/>
                  <a:gd name="T47" fmla="*/ 58171 h 56"/>
                  <a:gd name="T48" fmla="*/ 81169 w 239"/>
                  <a:gd name="T49" fmla="*/ 60325 h 56"/>
                  <a:gd name="T50" fmla="*/ 86350 w 239"/>
                  <a:gd name="T51" fmla="*/ 60325 h 56"/>
                  <a:gd name="T52" fmla="*/ 88077 w 239"/>
                  <a:gd name="T53" fmla="*/ 59248 h 56"/>
                  <a:gd name="T54" fmla="*/ 90667 w 239"/>
                  <a:gd name="T55" fmla="*/ 58171 h 56"/>
                  <a:gd name="T56" fmla="*/ 92394 w 239"/>
                  <a:gd name="T57" fmla="*/ 56016 h 56"/>
                  <a:gd name="T58" fmla="*/ 94985 w 239"/>
                  <a:gd name="T59" fmla="*/ 52784 h 56"/>
                  <a:gd name="T60" fmla="*/ 99302 w 239"/>
                  <a:gd name="T61" fmla="*/ 46321 h 56"/>
                  <a:gd name="T62" fmla="*/ 103188 w 239"/>
                  <a:gd name="T63" fmla="*/ 40935 h 56"/>
                  <a:gd name="T64" fmla="*/ 100166 w 239"/>
                  <a:gd name="T65" fmla="*/ 39858 h 56"/>
                  <a:gd name="T66" fmla="*/ 97144 w 239"/>
                  <a:gd name="T67" fmla="*/ 38780 h 56"/>
                  <a:gd name="T68" fmla="*/ 94553 w 239"/>
                  <a:gd name="T69" fmla="*/ 36626 h 56"/>
                  <a:gd name="T70" fmla="*/ 91963 w 239"/>
                  <a:gd name="T71" fmla="*/ 34471 h 56"/>
                  <a:gd name="T72" fmla="*/ 86782 w 239"/>
                  <a:gd name="T73" fmla="*/ 28008 h 56"/>
                  <a:gd name="T74" fmla="*/ 82032 w 239"/>
                  <a:gd name="T75" fmla="*/ 20467 h 56"/>
                  <a:gd name="T76" fmla="*/ 76851 w 239"/>
                  <a:gd name="T77" fmla="*/ 14004 h 56"/>
                  <a:gd name="T78" fmla="*/ 72102 w 239"/>
                  <a:gd name="T79" fmla="*/ 6463 h 56"/>
                  <a:gd name="T80" fmla="*/ 69080 w 239"/>
                  <a:gd name="T81" fmla="*/ 4309 h 56"/>
                  <a:gd name="T82" fmla="*/ 66489 w 239"/>
                  <a:gd name="T83" fmla="*/ 2154 h 56"/>
                  <a:gd name="T84" fmla="*/ 63467 w 239"/>
                  <a:gd name="T85" fmla="*/ 1077 h 56"/>
                  <a:gd name="T86" fmla="*/ 60445 w 239"/>
                  <a:gd name="T87" fmla="*/ 0 h 56"/>
                  <a:gd name="T88" fmla="*/ 57854 w 239"/>
                  <a:gd name="T89" fmla="*/ 1077 h 56"/>
                  <a:gd name="T90" fmla="*/ 54832 w 239"/>
                  <a:gd name="T91" fmla="*/ 4309 h 56"/>
                  <a:gd name="T92" fmla="*/ 53537 w 239"/>
                  <a:gd name="T93" fmla="*/ 6463 h 56"/>
                  <a:gd name="T94" fmla="*/ 52673 w 239"/>
                  <a:gd name="T95" fmla="*/ 8618 h 56"/>
                  <a:gd name="T96" fmla="*/ 52242 w 239"/>
                  <a:gd name="T97" fmla="*/ 10772 h 56"/>
                  <a:gd name="T98" fmla="*/ 51810 w 239"/>
                  <a:gd name="T99" fmla="*/ 14004 h 56"/>
                  <a:gd name="T100" fmla="*/ 43175 w 239"/>
                  <a:gd name="T101" fmla="*/ 8618 h 56"/>
                  <a:gd name="T102" fmla="*/ 34540 w 239"/>
                  <a:gd name="T103" fmla="*/ 4309 h 56"/>
                  <a:gd name="T104" fmla="*/ 26337 w 239"/>
                  <a:gd name="T105" fmla="*/ 1077 h 56"/>
                  <a:gd name="T106" fmla="*/ 17702 w 239"/>
                  <a:gd name="T107" fmla="*/ 0 h 5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39" h="56">
                    <a:moveTo>
                      <a:pt x="41" y="0"/>
                    </a:moveTo>
                    <a:lnTo>
                      <a:pt x="30" y="3"/>
                    </a:lnTo>
                    <a:lnTo>
                      <a:pt x="23" y="5"/>
                    </a:lnTo>
                    <a:lnTo>
                      <a:pt x="19" y="7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0" y="15"/>
                    </a:lnTo>
                    <a:lnTo>
                      <a:pt x="7" y="17"/>
                    </a:lnTo>
                    <a:lnTo>
                      <a:pt x="0" y="19"/>
                    </a:lnTo>
                    <a:lnTo>
                      <a:pt x="2" y="24"/>
                    </a:lnTo>
                    <a:lnTo>
                      <a:pt x="5" y="27"/>
                    </a:lnTo>
                    <a:lnTo>
                      <a:pt x="7" y="30"/>
                    </a:lnTo>
                    <a:lnTo>
                      <a:pt x="10" y="33"/>
                    </a:lnTo>
                    <a:lnTo>
                      <a:pt x="17" y="36"/>
                    </a:lnTo>
                    <a:lnTo>
                      <a:pt x="24" y="38"/>
                    </a:lnTo>
                    <a:lnTo>
                      <a:pt x="41" y="38"/>
                    </a:lnTo>
                    <a:lnTo>
                      <a:pt x="54" y="38"/>
                    </a:lnTo>
                    <a:lnTo>
                      <a:pt x="153" y="38"/>
                    </a:lnTo>
                    <a:lnTo>
                      <a:pt x="155" y="41"/>
                    </a:lnTo>
                    <a:lnTo>
                      <a:pt x="156" y="44"/>
                    </a:lnTo>
                    <a:lnTo>
                      <a:pt x="159" y="46"/>
                    </a:lnTo>
                    <a:lnTo>
                      <a:pt x="162" y="48"/>
                    </a:lnTo>
                    <a:lnTo>
                      <a:pt x="167" y="51"/>
                    </a:lnTo>
                    <a:lnTo>
                      <a:pt x="174" y="54"/>
                    </a:lnTo>
                    <a:lnTo>
                      <a:pt x="188" y="56"/>
                    </a:lnTo>
                    <a:lnTo>
                      <a:pt x="200" y="56"/>
                    </a:lnTo>
                    <a:lnTo>
                      <a:pt x="204" y="55"/>
                    </a:lnTo>
                    <a:lnTo>
                      <a:pt x="210" y="54"/>
                    </a:lnTo>
                    <a:lnTo>
                      <a:pt x="214" y="52"/>
                    </a:lnTo>
                    <a:lnTo>
                      <a:pt x="220" y="49"/>
                    </a:lnTo>
                    <a:lnTo>
                      <a:pt x="230" y="43"/>
                    </a:lnTo>
                    <a:lnTo>
                      <a:pt x="239" y="38"/>
                    </a:lnTo>
                    <a:lnTo>
                      <a:pt x="232" y="37"/>
                    </a:lnTo>
                    <a:lnTo>
                      <a:pt x="225" y="36"/>
                    </a:lnTo>
                    <a:lnTo>
                      <a:pt x="219" y="34"/>
                    </a:lnTo>
                    <a:lnTo>
                      <a:pt x="213" y="32"/>
                    </a:lnTo>
                    <a:lnTo>
                      <a:pt x="201" y="26"/>
                    </a:lnTo>
                    <a:lnTo>
                      <a:pt x="190" y="19"/>
                    </a:lnTo>
                    <a:lnTo>
                      <a:pt x="178" y="13"/>
                    </a:lnTo>
                    <a:lnTo>
                      <a:pt x="167" y="6"/>
                    </a:lnTo>
                    <a:lnTo>
                      <a:pt x="160" y="4"/>
                    </a:lnTo>
                    <a:lnTo>
                      <a:pt x="154" y="2"/>
                    </a:lnTo>
                    <a:lnTo>
                      <a:pt x="147" y="1"/>
                    </a:lnTo>
                    <a:lnTo>
                      <a:pt x="140" y="0"/>
                    </a:lnTo>
                    <a:lnTo>
                      <a:pt x="134" y="1"/>
                    </a:lnTo>
                    <a:lnTo>
                      <a:pt x="127" y="4"/>
                    </a:lnTo>
                    <a:lnTo>
                      <a:pt x="124" y="6"/>
                    </a:lnTo>
                    <a:lnTo>
                      <a:pt x="122" y="8"/>
                    </a:lnTo>
                    <a:lnTo>
                      <a:pt x="121" y="10"/>
                    </a:lnTo>
                    <a:lnTo>
                      <a:pt x="120" y="13"/>
                    </a:lnTo>
                    <a:lnTo>
                      <a:pt x="100" y="8"/>
                    </a:lnTo>
                    <a:lnTo>
                      <a:pt x="80" y="4"/>
                    </a:lnTo>
                    <a:lnTo>
                      <a:pt x="61" y="1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0" name="Freeform 495">
                <a:extLst>
                  <a:ext uri="{FF2B5EF4-FFF2-40B4-BE49-F238E27FC236}">
                    <a16:creationId xmlns:a16="http://schemas.microsoft.com/office/drawing/2014/main" id="{346076B5-8AA5-4006-3D96-639479201091}"/>
                  </a:ext>
                </a:extLst>
              </p:cNvPr>
              <p:cNvSpPr>
                <a:spLocks/>
              </p:cNvSpPr>
              <p:nvPr>
                <p:custDataLst>
                  <p:tags r:id="rId121"/>
                </p:custDataLst>
              </p:nvPr>
            </p:nvSpPr>
            <p:spPr bwMode="auto">
              <a:xfrm>
                <a:off x="4452193" y="1678583"/>
                <a:ext cx="82550" cy="57150"/>
              </a:xfrm>
              <a:custGeom>
                <a:avLst/>
                <a:gdLst>
                  <a:gd name="T0" fmla="*/ 6180 w 187"/>
                  <a:gd name="T1" fmla="*/ 13573 h 80"/>
                  <a:gd name="T2" fmla="*/ 18099 w 187"/>
                  <a:gd name="T3" fmla="*/ 0 h 80"/>
                  <a:gd name="T4" fmla="*/ 19424 w 187"/>
                  <a:gd name="T5" fmla="*/ 2143 h 80"/>
                  <a:gd name="T6" fmla="*/ 22072 w 187"/>
                  <a:gd name="T7" fmla="*/ 4286 h 80"/>
                  <a:gd name="T8" fmla="*/ 25604 w 187"/>
                  <a:gd name="T9" fmla="*/ 6429 h 80"/>
                  <a:gd name="T10" fmla="*/ 29577 w 187"/>
                  <a:gd name="T11" fmla="*/ 8573 h 80"/>
                  <a:gd name="T12" fmla="*/ 39289 w 187"/>
                  <a:gd name="T13" fmla="*/ 13573 h 80"/>
                  <a:gd name="T14" fmla="*/ 50325 w 187"/>
                  <a:gd name="T15" fmla="*/ 18574 h 80"/>
                  <a:gd name="T16" fmla="*/ 61361 w 187"/>
                  <a:gd name="T17" fmla="*/ 23574 h 80"/>
                  <a:gd name="T18" fmla="*/ 71072 w 187"/>
                  <a:gd name="T19" fmla="*/ 27146 h 80"/>
                  <a:gd name="T20" fmla="*/ 78136 w 187"/>
                  <a:gd name="T21" fmla="*/ 30004 h 80"/>
                  <a:gd name="T22" fmla="*/ 82550 w 187"/>
                  <a:gd name="T23" fmla="*/ 30718 h 80"/>
                  <a:gd name="T24" fmla="*/ 82550 w 187"/>
                  <a:gd name="T25" fmla="*/ 40005 h 80"/>
                  <a:gd name="T26" fmla="*/ 82550 w 187"/>
                  <a:gd name="T27" fmla="*/ 48578 h 80"/>
                  <a:gd name="T28" fmla="*/ 75045 w 187"/>
                  <a:gd name="T29" fmla="*/ 50006 h 80"/>
                  <a:gd name="T30" fmla="*/ 66658 w 187"/>
                  <a:gd name="T31" fmla="*/ 50721 h 80"/>
                  <a:gd name="T32" fmla="*/ 58712 w 187"/>
                  <a:gd name="T33" fmla="*/ 50721 h 80"/>
                  <a:gd name="T34" fmla="*/ 51207 w 187"/>
                  <a:gd name="T35" fmla="*/ 50006 h 80"/>
                  <a:gd name="T36" fmla="*/ 37523 w 187"/>
                  <a:gd name="T37" fmla="*/ 49292 h 80"/>
                  <a:gd name="T38" fmla="*/ 26928 w 187"/>
                  <a:gd name="T39" fmla="*/ 48578 h 80"/>
                  <a:gd name="T40" fmla="*/ 24279 w 187"/>
                  <a:gd name="T41" fmla="*/ 49292 h 80"/>
                  <a:gd name="T42" fmla="*/ 22514 w 187"/>
                  <a:gd name="T43" fmla="*/ 50006 h 80"/>
                  <a:gd name="T44" fmla="*/ 19865 w 187"/>
                  <a:gd name="T45" fmla="*/ 51435 h 80"/>
                  <a:gd name="T46" fmla="*/ 18099 w 187"/>
                  <a:gd name="T47" fmla="*/ 52864 h 80"/>
                  <a:gd name="T48" fmla="*/ 14568 w 187"/>
                  <a:gd name="T49" fmla="*/ 55721 h 80"/>
                  <a:gd name="T50" fmla="*/ 12360 w 187"/>
                  <a:gd name="T51" fmla="*/ 57150 h 80"/>
                  <a:gd name="T52" fmla="*/ 9712 w 187"/>
                  <a:gd name="T53" fmla="*/ 56436 h 80"/>
                  <a:gd name="T54" fmla="*/ 7946 w 187"/>
                  <a:gd name="T55" fmla="*/ 54293 h 80"/>
                  <a:gd name="T56" fmla="*/ 6180 w 187"/>
                  <a:gd name="T57" fmla="*/ 51435 h 80"/>
                  <a:gd name="T58" fmla="*/ 3973 w 187"/>
                  <a:gd name="T59" fmla="*/ 47863 h 80"/>
                  <a:gd name="T60" fmla="*/ 2649 w 187"/>
                  <a:gd name="T61" fmla="*/ 44291 h 80"/>
                  <a:gd name="T62" fmla="*/ 1324 w 187"/>
                  <a:gd name="T63" fmla="*/ 40719 h 80"/>
                  <a:gd name="T64" fmla="*/ 883 w 187"/>
                  <a:gd name="T65" fmla="*/ 37862 h 80"/>
                  <a:gd name="T66" fmla="*/ 0 w 187"/>
                  <a:gd name="T67" fmla="*/ 35719 h 80"/>
                  <a:gd name="T68" fmla="*/ 883 w 187"/>
                  <a:gd name="T69" fmla="*/ 31433 h 80"/>
                  <a:gd name="T70" fmla="*/ 1324 w 187"/>
                  <a:gd name="T71" fmla="*/ 28575 h 80"/>
                  <a:gd name="T72" fmla="*/ 2207 w 187"/>
                  <a:gd name="T73" fmla="*/ 25718 h 80"/>
                  <a:gd name="T74" fmla="*/ 3090 w 187"/>
                  <a:gd name="T75" fmla="*/ 22146 h 80"/>
                  <a:gd name="T76" fmla="*/ 5739 w 187"/>
                  <a:gd name="T77" fmla="*/ 17145 h 80"/>
                  <a:gd name="T78" fmla="*/ 6180 w 187"/>
                  <a:gd name="T79" fmla="*/ 13573 h 8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87" h="80">
                    <a:moveTo>
                      <a:pt x="14" y="19"/>
                    </a:moveTo>
                    <a:lnTo>
                      <a:pt x="41" y="0"/>
                    </a:lnTo>
                    <a:lnTo>
                      <a:pt x="44" y="3"/>
                    </a:lnTo>
                    <a:lnTo>
                      <a:pt x="50" y="6"/>
                    </a:lnTo>
                    <a:lnTo>
                      <a:pt x="58" y="9"/>
                    </a:lnTo>
                    <a:lnTo>
                      <a:pt x="67" y="12"/>
                    </a:lnTo>
                    <a:lnTo>
                      <a:pt x="89" y="19"/>
                    </a:lnTo>
                    <a:lnTo>
                      <a:pt x="114" y="26"/>
                    </a:lnTo>
                    <a:lnTo>
                      <a:pt x="139" y="33"/>
                    </a:lnTo>
                    <a:lnTo>
                      <a:pt x="161" y="38"/>
                    </a:lnTo>
                    <a:lnTo>
                      <a:pt x="177" y="42"/>
                    </a:lnTo>
                    <a:lnTo>
                      <a:pt x="187" y="43"/>
                    </a:lnTo>
                    <a:lnTo>
                      <a:pt x="187" y="56"/>
                    </a:lnTo>
                    <a:lnTo>
                      <a:pt x="187" y="68"/>
                    </a:lnTo>
                    <a:lnTo>
                      <a:pt x="170" y="70"/>
                    </a:lnTo>
                    <a:lnTo>
                      <a:pt x="151" y="71"/>
                    </a:lnTo>
                    <a:lnTo>
                      <a:pt x="133" y="71"/>
                    </a:lnTo>
                    <a:lnTo>
                      <a:pt x="116" y="70"/>
                    </a:lnTo>
                    <a:lnTo>
                      <a:pt x="85" y="69"/>
                    </a:lnTo>
                    <a:lnTo>
                      <a:pt x="61" y="68"/>
                    </a:lnTo>
                    <a:lnTo>
                      <a:pt x="55" y="69"/>
                    </a:lnTo>
                    <a:lnTo>
                      <a:pt x="51" y="70"/>
                    </a:lnTo>
                    <a:lnTo>
                      <a:pt x="45" y="72"/>
                    </a:lnTo>
                    <a:lnTo>
                      <a:pt x="41" y="74"/>
                    </a:lnTo>
                    <a:lnTo>
                      <a:pt x="33" y="78"/>
                    </a:lnTo>
                    <a:lnTo>
                      <a:pt x="28" y="80"/>
                    </a:lnTo>
                    <a:lnTo>
                      <a:pt x="22" y="79"/>
                    </a:lnTo>
                    <a:lnTo>
                      <a:pt x="18" y="76"/>
                    </a:lnTo>
                    <a:lnTo>
                      <a:pt x="14" y="72"/>
                    </a:lnTo>
                    <a:lnTo>
                      <a:pt x="9" y="67"/>
                    </a:lnTo>
                    <a:lnTo>
                      <a:pt x="6" y="62"/>
                    </a:lnTo>
                    <a:lnTo>
                      <a:pt x="3" y="57"/>
                    </a:lnTo>
                    <a:lnTo>
                      <a:pt x="2" y="53"/>
                    </a:lnTo>
                    <a:lnTo>
                      <a:pt x="0" y="50"/>
                    </a:lnTo>
                    <a:lnTo>
                      <a:pt x="2" y="44"/>
                    </a:lnTo>
                    <a:lnTo>
                      <a:pt x="3" y="40"/>
                    </a:lnTo>
                    <a:lnTo>
                      <a:pt x="5" y="36"/>
                    </a:lnTo>
                    <a:lnTo>
                      <a:pt x="7" y="31"/>
                    </a:lnTo>
                    <a:lnTo>
                      <a:pt x="13" y="24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1" name="Freeform 496">
                <a:extLst>
                  <a:ext uri="{FF2B5EF4-FFF2-40B4-BE49-F238E27FC236}">
                    <a16:creationId xmlns:a16="http://schemas.microsoft.com/office/drawing/2014/main" id="{481A0D58-08A6-7D72-97E8-70D421605C4C}"/>
                  </a:ext>
                </a:extLst>
              </p:cNvPr>
              <p:cNvSpPr>
                <a:spLocks/>
              </p:cNvSpPr>
              <p:nvPr>
                <p:custDataLst>
                  <p:tags r:id="rId122"/>
                </p:custDataLst>
              </p:nvPr>
            </p:nvSpPr>
            <p:spPr bwMode="auto">
              <a:xfrm>
                <a:off x="4979243" y="1803995"/>
                <a:ext cx="79375" cy="58738"/>
              </a:xfrm>
              <a:custGeom>
                <a:avLst/>
                <a:gdLst>
                  <a:gd name="T0" fmla="*/ 21687 w 183"/>
                  <a:gd name="T1" fmla="*/ 0 h 73"/>
                  <a:gd name="T2" fmla="*/ 27326 w 183"/>
                  <a:gd name="T3" fmla="*/ 0 h 73"/>
                  <a:gd name="T4" fmla="*/ 32531 w 183"/>
                  <a:gd name="T5" fmla="*/ 805 h 73"/>
                  <a:gd name="T6" fmla="*/ 37302 w 183"/>
                  <a:gd name="T7" fmla="*/ 3219 h 73"/>
                  <a:gd name="T8" fmla="*/ 42073 w 183"/>
                  <a:gd name="T9" fmla="*/ 5632 h 73"/>
                  <a:gd name="T10" fmla="*/ 45977 w 183"/>
                  <a:gd name="T11" fmla="*/ 8046 h 73"/>
                  <a:gd name="T12" fmla="*/ 50314 w 183"/>
                  <a:gd name="T13" fmla="*/ 12069 h 73"/>
                  <a:gd name="T14" fmla="*/ 53784 w 183"/>
                  <a:gd name="T15" fmla="*/ 15288 h 73"/>
                  <a:gd name="T16" fmla="*/ 56820 w 183"/>
                  <a:gd name="T17" fmla="*/ 20116 h 73"/>
                  <a:gd name="T18" fmla="*/ 68965 w 183"/>
                  <a:gd name="T19" fmla="*/ 39427 h 73"/>
                  <a:gd name="T20" fmla="*/ 79375 w 183"/>
                  <a:gd name="T21" fmla="*/ 58738 h 73"/>
                  <a:gd name="T22" fmla="*/ 59423 w 183"/>
                  <a:gd name="T23" fmla="*/ 58738 h 73"/>
                  <a:gd name="T24" fmla="*/ 55519 w 183"/>
                  <a:gd name="T25" fmla="*/ 57933 h 73"/>
                  <a:gd name="T26" fmla="*/ 50748 w 183"/>
                  <a:gd name="T27" fmla="*/ 56324 h 73"/>
                  <a:gd name="T28" fmla="*/ 45109 w 183"/>
                  <a:gd name="T29" fmla="*/ 53106 h 73"/>
                  <a:gd name="T30" fmla="*/ 39037 w 183"/>
                  <a:gd name="T31" fmla="*/ 49887 h 73"/>
                  <a:gd name="T32" fmla="*/ 31663 w 183"/>
                  <a:gd name="T33" fmla="*/ 45059 h 73"/>
                  <a:gd name="T34" fmla="*/ 25157 w 183"/>
                  <a:gd name="T35" fmla="*/ 40232 h 73"/>
                  <a:gd name="T36" fmla="*/ 18217 w 183"/>
                  <a:gd name="T37" fmla="*/ 35404 h 73"/>
                  <a:gd name="T38" fmla="*/ 12145 w 183"/>
                  <a:gd name="T39" fmla="*/ 29771 h 73"/>
                  <a:gd name="T40" fmla="*/ 6940 w 183"/>
                  <a:gd name="T41" fmla="*/ 24139 h 73"/>
                  <a:gd name="T42" fmla="*/ 3036 w 183"/>
                  <a:gd name="T43" fmla="*/ 18506 h 73"/>
                  <a:gd name="T44" fmla="*/ 1735 w 183"/>
                  <a:gd name="T45" fmla="*/ 15288 h 73"/>
                  <a:gd name="T46" fmla="*/ 867 w 183"/>
                  <a:gd name="T47" fmla="*/ 12874 h 73"/>
                  <a:gd name="T48" fmla="*/ 434 w 183"/>
                  <a:gd name="T49" fmla="*/ 11265 h 73"/>
                  <a:gd name="T50" fmla="*/ 0 w 183"/>
                  <a:gd name="T51" fmla="*/ 8851 h 73"/>
                  <a:gd name="T52" fmla="*/ 434 w 183"/>
                  <a:gd name="T53" fmla="*/ 6437 h 73"/>
                  <a:gd name="T54" fmla="*/ 1301 w 183"/>
                  <a:gd name="T55" fmla="*/ 4828 h 73"/>
                  <a:gd name="T56" fmla="*/ 3036 w 183"/>
                  <a:gd name="T57" fmla="*/ 3219 h 73"/>
                  <a:gd name="T58" fmla="*/ 5639 w 183"/>
                  <a:gd name="T59" fmla="*/ 2414 h 73"/>
                  <a:gd name="T60" fmla="*/ 8241 w 183"/>
                  <a:gd name="T61" fmla="*/ 805 h 73"/>
                  <a:gd name="T62" fmla="*/ 12145 w 183"/>
                  <a:gd name="T63" fmla="*/ 0 h 73"/>
                  <a:gd name="T64" fmla="*/ 16482 w 183"/>
                  <a:gd name="T65" fmla="*/ 0 h 73"/>
                  <a:gd name="T66" fmla="*/ 21687 w 183"/>
                  <a:gd name="T67" fmla="*/ 0 h 7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83" h="73">
                    <a:moveTo>
                      <a:pt x="50" y="0"/>
                    </a:moveTo>
                    <a:lnTo>
                      <a:pt x="63" y="0"/>
                    </a:lnTo>
                    <a:lnTo>
                      <a:pt x="75" y="1"/>
                    </a:lnTo>
                    <a:lnTo>
                      <a:pt x="86" y="4"/>
                    </a:lnTo>
                    <a:lnTo>
                      <a:pt x="97" y="7"/>
                    </a:lnTo>
                    <a:lnTo>
                      <a:pt x="106" y="10"/>
                    </a:lnTo>
                    <a:lnTo>
                      <a:pt x="116" y="15"/>
                    </a:lnTo>
                    <a:lnTo>
                      <a:pt x="124" y="19"/>
                    </a:lnTo>
                    <a:lnTo>
                      <a:pt x="131" y="25"/>
                    </a:lnTo>
                    <a:lnTo>
                      <a:pt x="159" y="49"/>
                    </a:lnTo>
                    <a:lnTo>
                      <a:pt x="183" y="73"/>
                    </a:lnTo>
                    <a:lnTo>
                      <a:pt x="137" y="73"/>
                    </a:lnTo>
                    <a:lnTo>
                      <a:pt x="128" y="72"/>
                    </a:lnTo>
                    <a:lnTo>
                      <a:pt x="117" y="70"/>
                    </a:lnTo>
                    <a:lnTo>
                      <a:pt x="104" y="66"/>
                    </a:lnTo>
                    <a:lnTo>
                      <a:pt x="90" y="62"/>
                    </a:lnTo>
                    <a:lnTo>
                      <a:pt x="73" y="56"/>
                    </a:lnTo>
                    <a:lnTo>
                      <a:pt x="58" y="50"/>
                    </a:lnTo>
                    <a:lnTo>
                      <a:pt x="42" y="44"/>
                    </a:lnTo>
                    <a:lnTo>
                      <a:pt x="28" y="37"/>
                    </a:lnTo>
                    <a:lnTo>
                      <a:pt x="16" y="30"/>
                    </a:lnTo>
                    <a:lnTo>
                      <a:pt x="7" y="23"/>
                    </a:lnTo>
                    <a:lnTo>
                      <a:pt x="4" y="19"/>
                    </a:lnTo>
                    <a:lnTo>
                      <a:pt x="2" y="16"/>
                    </a:lnTo>
                    <a:lnTo>
                      <a:pt x="1" y="14"/>
                    </a:lnTo>
                    <a:lnTo>
                      <a:pt x="0" y="11"/>
                    </a:lnTo>
                    <a:lnTo>
                      <a:pt x="1" y="8"/>
                    </a:lnTo>
                    <a:lnTo>
                      <a:pt x="3" y="6"/>
                    </a:lnTo>
                    <a:lnTo>
                      <a:pt x="7" y="4"/>
                    </a:lnTo>
                    <a:lnTo>
                      <a:pt x="13" y="3"/>
                    </a:lnTo>
                    <a:lnTo>
                      <a:pt x="19" y="1"/>
                    </a:lnTo>
                    <a:lnTo>
                      <a:pt x="28" y="0"/>
                    </a:lnTo>
                    <a:lnTo>
                      <a:pt x="38" y="0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2" name="Freeform 497">
                <a:extLst>
                  <a:ext uri="{FF2B5EF4-FFF2-40B4-BE49-F238E27FC236}">
                    <a16:creationId xmlns:a16="http://schemas.microsoft.com/office/drawing/2014/main" id="{1C86DE77-60B0-C15B-87A3-3739E57B031D}"/>
                  </a:ext>
                </a:extLst>
              </p:cNvPr>
              <p:cNvSpPr>
                <a:spLocks/>
              </p:cNvSpPr>
              <p:nvPr>
                <p:custDataLst>
                  <p:tags r:id="rId123"/>
                </p:custDataLst>
              </p:nvPr>
            </p:nvSpPr>
            <p:spPr bwMode="auto">
              <a:xfrm>
                <a:off x="5045918" y="1821458"/>
                <a:ext cx="33338" cy="57150"/>
              </a:xfrm>
              <a:custGeom>
                <a:avLst/>
                <a:gdLst>
                  <a:gd name="T0" fmla="*/ 0 w 79"/>
                  <a:gd name="T1" fmla="*/ 8164 h 42"/>
                  <a:gd name="T2" fmla="*/ 9706 w 79"/>
                  <a:gd name="T3" fmla="*/ 2721 h 42"/>
                  <a:gd name="T4" fmla="*/ 17302 w 79"/>
                  <a:gd name="T5" fmla="*/ 1361 h 42"/>
                  <a:gd name="T6" fmla="*/ 25320 w 79"/>
                  <a:gd name="T7" fmla="*/ 0 h 42"/>
                  <a:gd name="T8" fmla="*/ 33338 w 79"/>
                  <a:gd name="T9" fmla="*/ 0 h 42"/>
                  <a:gd name="T10" fmla="*/ 33338 w 79"/>
                  <a:gd name="T11" fmla="*/ 12246 h 42"/>
                  <a:gd name="T12" fmla="*/ 33338 w 79"/>
                  <a:gd name="T13" fmla="*/ 24493 h 42"/>
                  <a:gd name="T14" fmla="*/ 33338 w 79"/>
                  <a:gd name="T15" fmla="*/ 29936 h 42"/>
                  <a:gd name="T16" fmla="*/ 31650 w 79"/>
                  <a:gd name="T17" fmla="*/ 36739 h 42"/>
                  <a:gd name="T18" fmla="*/ 30384 w 79"/>
                  <a:gd name="T19" fmla="*/ 42182 h 42"/>
                  <a:gd name="T20" fmla="*/ 28696 w 79"/>
                  <a:gd name="T21" fmla="*/ 47625 h 42"/>
                  <a:gd name="T22" fmla="*/ 26164 w 79"/>
                  <a:gd name="T23" fmla="*/ 51707 h 42"/>
                  <a:gd name="T24" fmla="*/ 24054 w 79"/>
                  <a:gd name="T25" fmla="*/ 54429 h 42"/>
                  <a:gd name="T26" fmla="*/ 21522 w 79"/>
                  <a:gd name="T27" fmla="*/ 57150 h 42"/>
                  <a:gd name="T28" fmla="*/ 19412 w 79"/>
                  <a:gd name="T29" fmla="*/ 57150 h 42"/>
                  <a:gd name="T30" fmla="*/ 16880 w 79"/>
                  <a:gd name="T31" fmla="*/ 57150 h 42"/>
                  <a:gd name="T32" fmla="*/ 14770 w 79"/>
                  <a:gd name="T33" fmla="*/ 55789 h 42"/>
                  <a:gd name="T34" fmla="*/ 12238 w 79"/>
                  <a:gd name="T35" fmla="*/ 53068 h 42"/>
                  <a:gd name="T36" fmla="*/ 10550 w 79"/>
                  <a:gd name="T37" fmla="*/ 50346 h 42"/>
                  <a:gd name="T38" fmla="*/ 6752 w 79"/>
                  <a:gd name="T39" fmla="*/ 43543 h 42"/>
                  <a:gd name="T40" fmla="*/ 4642 w 79"/>
                  <a:gd name="T41" fmla="*/ 35379 h 42"/>
                  <a:gd name="T42" fmla="*/ 2110 w 79"/>
                  <a:gd name="T43" fmla="*/ 27214 h 42"/>
                  <a:gd name="T44" fmla="*/ 844 w 79"/>
                  <a:gd name="T45" fmla="*/ 19050 h 42"/>
                  <a:gd name="T46" fmla="*/ 0 w 79"/>
                  <a:gd name="T47" fmla="*/ 12246 h 42"/>
                  <a:gd name="T48" fmla="*/ 0 w 79"/>
                  <a:gd name="T49" fmla="*/ 8164 h 4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9" h="42">
                    <a:moveTo>
                      <a:pt x="0" y="6"/>
                    </a:moveTo>
                    <a:lnTo>
                      <a:pt x="23" y="2"/>
                    </a:lnTo>
                    <a:lnTo>
                      <a:pt x="41" y="1"/>
                    </a:lnTo>
                    <a:lnTo>
                      <a:pt x="60" y="0"/>
                    </a:lnTo>
                    <a:lnTo>
                      <a:pt x="79" y="0"/>
                    </a:lnTo>
                    <a:lnTo>
                      <a:pt x="79" y="9"/>
                    </a:lnTo>
                    <a:lnTo>
                      <a:pt x="79" y="18"/>
                    </a:lnTo>
                    <a:lnTo>
                      <a:pt x="79" y="22"/>
                    </a:lnTo>
                    <a:lnTo>
                      <a:pt x="75" y="27"/>
                    </a:lnTo>
                    <a:lnTo>
                      <a:pt x="72" y="31"/>
                    </a:lnTo>
                    <a:lnTo>
                      <a:pt x="68" y="35"/>
                    </a:lnTo>
                    <a:lnTo>
                      <a:pt x="62" y="38"/>
                    </a:lnTo>
                    <a:lnTo>
                      <a:pt x="57" y="40"/>
                    </a:lnTo>
                    <a:lnTo>
                      <a:pt x="51" y="42"/>
                    </a:lnTo>
                    <a:lnTo>
                      <a:pt x="46" y="42"/>
                    </a:lnTo>
                    <a:lnTo>
                      <a:pt x="40" y="42"/>
                    </a:lnTo>
                    <a:lnTo>
                      <a:pt x="35" y="41"/>
                    </a:lnTo>
                    <a:lnTo>
                      <a:pt x="29" y="39"/>
                    </a:lnTo>
                    <a:lnTo>
                      <a:pt x="25" y="37"/>
                    </a:lnTo>
                    <a:lnTo>
                      <a:pt x="16" y="32"/>
                    </a:lnTo>
                    <a:lnTo>
                      <a:pt x="11" y="26"/>
                    </a:lnTo>
                    <a:lnTo>
                      <a:pt x="5" y="20"/>
                    </a:lnTo>
                    <a:lnTo>
                      <a:pt x="2" y="14"/>
                    </a:lnTo>
                    <a:lnTo>
                      <a:pt x="0" y="9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3" name="Freeform 498">
                <a:extLst>
                  <a:ext uri="{FF2B5EF4-FFF2-40B4-BE49-F238E27FC236}">
                    <a16:creationId xmlns:a16="http://schemas.microsoft.com/office/drawing/2014/main" id="{A9F8A4DC-E25F-5383-6183-AA98B09D807E}"/>
                  </a:ext>
                </a:extLst>
              </p:cNvPr>
              <p:cNvSpPr>
                <a:spLocks/>
              </p:cNvSpPr>
              <p:nvPr>
                <p:custDataLst>
                  <p:tags r:id="rId124"/>
                </p:custDataLst>
              </p:nvPr>
            </p:nvSpPr>
            <p:spPr bwMode="auto">
              <a:xfrm>
                <a:off x="5076081" y="1832570"/>
                <a:ext cx="52387" cy="58738"/>
              </a:xfrm>
              <a:custGeom>
                <a:avLst/>
                <a:gdLst>
                  <a:gd name="T0" fmla="*/ 52387 w 113"/>
                  <a:gd name="T1" fmla="*/ 44054 h 52"/>
                  <a:gd name="T2" fmla="*/ 51923 w 113"/>
                  <a:gd name="T3" fmla="*/ 47442 h 52"/>
                  <a:gd name="T4" fmla="*/ 50533 w 113"/>
                  <a:gd name="T5" fmla="*/ 50831 h 52"/>
                  <a:gd name="T6" fmla="*/ 49142 w 113"/>
                  <a:gd name="T7" fmla="*/ 53090 h 52"/>
                  <a:gd name="T8" fmla="*/ 47751 w 113"/>
                  <a:gd name="T9" fmla="*/ 55349 h 52"/>
                  <a:gd name="T10" fmla="*/ 43579 w 113"/>
                  <a:gd name="T11" fmla="*/ 57608 h 52"/>
                  <a:gd name="T12" fmla="*/ 39406 w 113"/>
                  <a:gd name="T13" fmla="*/ 58738 h 52"/>
                  <a:gd name="T14" fmla="*/ 30598 w 113"/>
                  <a:gd name="T15" fmla="*/ 58738 h 52"/>
                  <a:gd name="T16" fmla="*/ 24571 w 113"/>
                  <a:gd name="T17" fmla="*/ 57608 h 52"/>
                  <a:gd name="T18" fmla="*/ 21789 w 113"/>
                  <a:gd name="T19" fmla="*/ 57608 h 52"/>
                  <a:gd name="T20" fmla="*/ 18080 w 113"/>
                  <a:gd name="T21" fmla="*/ 54220 h 52"/>
                  <a:gd name="T22" fmla="*/ 13908 w 113"/>
                  <a:gd name="T23" fmla="*/ 50831 h 52"/>
                  <a:gd name="T24" fmla="*/ 9736 w 113"/>
                  <a:gd name="T25" fmla="*/ 46313 h 52"/>
                  <a:gd name="T26" fmla="*/ 6027 w 113"/>
                  <a:gd name="T27" fmla="*/ 40665 h 52"/>
                  <a:gd name="T28" fmla="*/ 2782 w 113"/>
                  <a:gd name="T29" fmla="*/ 35017 h 52"/>
                  <a:gd name="T30" fmla="*/ 1854 w 113"/>
                  <a:gd name="T31" fmla="*/ 31628 h 52"/>
                  <a:gd name="T32" fmla="*/ 927 w 113"/>
                  <a:gd name="T33" fmla="*/ 28239 h 52"/>
                  <a:gd name="T34" fmla="*/ 464 w 113"/>
                  <a:gd name="T35" fmla="*/ 24851 h 52"/>
                  <a:gd name="T36" fmla="*/ 0 w 113"/>
                  <a:gd name="T37" fmla="*/ 22592 h 52"/>
                  <a:gd name="T38" fmla="*/ 464 w 113"/>
                  <a:gd name="T39" fmla="*/ 16944 h 52"/>
                  <a:gd name="T40" fmla="*/ 464 w 113"/>
                  <a:gd name="T41" fmla="*/ 12425 h 52"/>
                  <a:gd name="T42" fmla="*/ 1391 w 113"/>
                  <a:gd name="T43" fmla="*/ 9037 h 52"/>
                  <a:gd name="T44" fmla="*/ 2318 w 113"/>
                  <a:gd name="T45" fmla="*/ 5648 h 52"/>
                  <a:gd name="T46" fmla="*/ 3245 w 113"/>
                  <a:gd name="T47" fmla="*/ 3389 h 52"/>
                  <a:gd name="T48" fmla="*/ 4636 w 113"/>
                  <a:gd name="T49" fmla="*/ 2259 h 52"/>
                  <a:gd name="T50" fmla="*/ 6490 w 113"/>
                  <a:gd name="T51" fmla="*/ 1130 h 52"/>
                  <a:gd name="T52" fmla="*/ 7881 w 113"/>
                  <a:gd name="T53" fmla="*/ 0 h 52"/>
                  <a:gd name="T54" fmla="*/ 12054 w 113"/>
                  <a:gd name="T55" fmla="*/ 0 h 52"/>
                  <a:gd name="T56" fmla="*/ 16690 w 113"/>
                  <a:gd name="T57" fmla="*/ 2259 h 52"/>
                  <a:gd name="T58" fmla="*/ 21326 w 113"/>
                  <a:gd name="T59" fmla="*/ 5648 h 52"/>
                  <a:gd name="T60" fmla="*/ 26425 w 113"/>
                  <a:gd name="T61" fmla="*/ 10166 h 52"/>
                  <a:gd name="T62" fmla="*/ 35697 w 113"/>
                  <a:gd name="T63" fmla="*/ 20332 h 52"/>
                  <a:gd name="T64" fmla="*/ 44042 w 113"/>
                  <a:gd name="T65" fmla="*/ 32758 h 52"/>
                  <a:gd name="T66" fmla="*/ 50069 w 113"/>
                  <a:gd name="T67" fmla="*/ 40665 h 52"/>
                  <a:gd name="T68" fmla="*/ 52387 w 113"/>
                  <a:gd name="T69" fmla="*/ 44054 h 52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13" h="52">
                    <a:moveTo>
                      <a:pt x="113" y="39"/>
                    </a:moveTo>
                    <a:lnTo>
                      <a:pt x="112" y="42"/>
                    </a:lnTo>
                    <a:lnTo>
                      <a:pt x="109" y="45"/>
                    </a:lnTo>
                    <a:lnTo>
                      <a:pt x="106" y="47"/>
                    </a:lnTo>
                    <a:lnTo>
                      <a:pt x="103" y="49"/>
                    </a:lnTo>
                    <a:lnTo>
                      <a:pt x="94" y="51"/>
                    </a:lnTo>
                    <a:lnTo>
                      <a:pt x="85" y="52"/>
                    </a:lnTo>
                    <a:lnTo>
                      <a:pt x="66" y="52"/>
                    </a:lnTo>
                    <a:lnTo>
                      <a:pt x="53" y="51"/>
                    </a:lnTo>
                    <a:lnTo>
                      <a:pt x="47" y="51"/>
                    </a:lnTo>
                    <a:lnTo>
                      <a:pt x="39" y="48"/>
                    </a:lnTo>
                    <a:lnTo>
                      <a:pt x="30" y="45"/>
                    </a:lnTo>
                    <a:lnTo>
                      <a:pt x="21" y="41"/>
                    </a:lnTo>
                    <a:lnTo>
                      <a:pt x="13" y="36"/>
                    </a:lnTo>
                    <a:lnTo>
                      <a:pt x="6" y="31"/>
                    </a:lnTo>
                    <a:lnTo>
                      <a:pt x="4" y="28"/>
                    </a:lnTo>
                    <a:lnTo>
                      <a:pt x="2" y="25"/>
                    </a:lnTo>
                    <a:lnTo>
                      <a:pt x="1" y="22"/>
                    </a:lnTo>
                    <a:lnTo>
                      <a:pt x="0" y="20"/>
                    </a:lnTo>
                    <a:lnTo>
                      <a:pt x="1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7" y="3"/>
                    </a:lnTo>
                    <a:lnTo>
                      <a:pt x="10" y="2"/>
                    </a:lnTo>
                    <a:lnTo>
                      <a:pt x="14" y="1"/>
                    </a:lnTo>
                    <a:lnTo>
                      <a:pt x="17" y="0"/>
                    </a:lnTo>
                    <a:lnTo>
                      <a:pt x="26" y="0"/>
                    </a:lnTo>
                    <a:lnTo>
                      <a:pt x="36" y="2"/>
                    </a:lnTo>
                    <a:lnTo>
                      <a:pt x="46" y="5"/>
                    </a:lnTo>
                    <a:lnTo>
                      <a:pt x="57" y="9"/>
                    </a:lnTo>
                    <a:lnTo>
                      <a:pt x="77" y="18"/>
                    </a:lnTo>
                    <a:lnTo>
                      <a:pt x="95" y="29"/>
                    </a:lnTo>
                    <a:lnTo>
                      <a:pt x="108" y="36"/>
                    </a:lnTo>
                    <a:lnTo>
                      <a:pt x="113" y="3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4" name="Freeform 499">
                <a:extLst>
                  <a:ext uri="{FF2B5EF4-FFF2-40B4-BE49-F238E27FC236}">
                    <a16:creationId xmlns:a16="http://schemas.microsoft.com/office/drawing/2014/main" id="{33158209-1F52-8521-1FD2-A0114F3EF62C}"/>
                  </a:ext>
                </a:extLst>
              </p:cNvPr>
              <p:cNvSpPr>
                <a:spLocks/>
              </p:cNvSpPr>
              <p:nvPr>
                <p:custDataLst>
                  <p:tags r:id="rId125"/>
                </p:custDataLst>
              </p:nvPr>
            </p:nvSpPr>
            <p:spPr bwMode="auto">
              <a:xfrm>
                <a:off x="4847481" y="1805583"/>
                <a:ext cx="61912" cy="58737"/>
              </a:xfrm>
              <a:custGeom>
                <a:avLst/>
                <a:gdLst>
                  <a:gd name="T0" fmla="*/ 0 w 139"/>
                  <a:gd name="T1" fmla="*/ 11747 h 40"/>
                  <a:gd name="T2" fmla="*/ 3563 w 139"/>
                  <a:gd name="T3" fmla="*/ 13216 h 40"/>
                  <a:gd name="T4" fmla="*/ 8463 w 139"/>
                  <a:gd name="T5" fmla="*/ 11747 h 40"/>
                  <a:gd name="T6" fmla="*/ 13362 w 139"/>
                  <a:gd name="T7" fmla="*/ 10279 h 40"/>
                  <a:gd name="T8" fmla="*/ 18707 w 139"/>
                  <a:gd name="T9" fmla="*/ 7342 h 40"/>
                  <a:gd name="T10" fmla="*/ 23607 w 139"/>
                  <a:gd name="T11" fmla="*/ 2937 h 40"/>
                  <a:gd name="T12" fmla="*/ 28506 w 139"/>
                  <a:gd name="T13" fmla="*/ 1468 h 40"/>
                  <a:gd name="T14" fmla="*/ 32515 w 139"/>
                  <a:gd name="T15" fmla="*/ 0 h 40"/>
                  <a:gd name="T16" fmla="*/ 35633 w 139"/>
                  <a:gd name="T17" fmla="*/ 2937 h 40"/>
                  <a:gd name="T18" fmla="*/ 61912 w 139"/>
                  <a:gd name="T19" fmla="*/ 57269 h 40"/>
                  <a:gd name="T20" fmla="*/ 59240 w 139"/>
                  <a:gd name="T21" fmla="*/ 58737 h 40"/>
                  <a:gd name="T22" fmla="*/ 55676 w 139"/>
                  <a:gd name="T23" fmla="*/ 57269 h 40"/>
                  <a:gd name="T24" fmla="*/ 51668 w 139"/>
                  <a:gd name="T25" fmla="*/ 55800 h 40"/>
                  <a:gd name="T26" fmla="*/ 47213 w 139"/>
                  <a:gd name="T27" fmla="*/ 52863 h 40"/>
                  <a:gd name="T28" fmla="*/ 38305 w 139"/>
                  <a:gd name="T29" fmla="*/ 44053 h 40"/>
                  <a:gd name="T30" fmla="*/ 28506 w 139"/>
                  <a:gd name="T31" fmla="*/ 35242 h 40"/>
                  <a:gd name="T32" fmla="*/ 19598 w 139"/>
                  <a:gd name="T33" fmla="*/ 23495 h 40"/>
                  <a:gd name="T34" fmla="*/ 11581 w 139"/>
                  <a:gd name="T35" fmla="*/ 16153 h 40"/>
                  <a:gd name="T36" fmla="*/ 7572 w 139"/>
                  <a:gd name="T37" fmla="*/ 13216 h 40"/>
                  <a:gd name="T38" fmla="*/ 4900 w 139"/>
                  <a:gd name="T39" fmla="*/ 10279 h 40"/>
                  <a:gd name="T40" fmla="*/ 1782 w 139"/>
                  <a:gd name="T41" fmla="*/ 10279 h 40"/>
                  <a:gd name="T42" fmla="*/ 0 w 139"/>
                  <a:gd name="T43" fmla="*/ 11747 h 4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39" h="40">
                    <a:moveTo>
                      <a:pt x="0" y="8"/>
                    </a:moveTo>
                    <a:lnTo>
                      <a:pt x="8" y="9"/>
                    </a:lnTo>
                    <a:lnTo>
                      <a:pt x="19" y="8"/>
                    </a:lnTo>
                    <a:lnTo>
                      <a:pt x="30" y="7"/>
                    </a:lnTo>
                    <a:lnTo>
                      <a:pt x="42" y="5"/>
                    </a:lnTo>
                    <a:lnTo>
                      <a:pt x="53" y="2"/>
                    </a:lnTo>
                    <a:lnTo>
                      <a:pt x="64" y="1"/>
                    </a:lnTo>
                    <a:lnTo>
                      <a:pt x="73" y="0"/>
                    </a:lnTo>
                    <a:lnTo>
                      <a:pt x="80" y="2"/>
                    </a:lnTo>
                    <a:lnTo>
                      <a:pt x="139" y="39"/>
                    </a:lnTo>
                    <a:lnTo>
                      <a:pt x="133" y="40"/>
                    </a:lnTo>
                    <a:lnTo>
                      <a:pt x="125" y="39"/>
                    </a:lnTo>
                    <a:lnTo>
                      <a:pt x="116" y="38"/>
                    </a:lnTo>
                    <a:lnTo>
                      <a:pt x="106" y="36"/>
                    </a:lnTo>
                    <a:lnTo>
                      <a:pt x="86" y="30"/>
                    </a:lnTo>
                    <a:lnTo>
                      <a:pt x="64" y="24"/>
                    </a:lnTo>
                    <a:lnTo>
                      <a:pt x="44" y="16"/>
                    </a:lnTo>
                    <a:lnTo>
                      <a:pt x="26" y="11"/>
                    </a:lnTo>
                    <a:lnTo>
                      <a:pt x="17" y="9"/>
                    </a:lnTo>
                    <a:lnTo>
                      <a:pt x="11" y="7"/>
                    </a:lnTo>
                    <a:lnTo>
                      <a:pt x="4" y="7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5" name="Freeform 500">
                <a:extLst>
                  <a:ext uri="{FF2B5EF4-FFF2-40B4-BE49-F238E27FC236}">
                    <a16:creationId xmlns:a16="http://schemas.microsoft.com/office/drawing/2014/main" id="{4506B752-43BF-08C2-E4A8-36BD04466C9D}"/>
                  </a:ext>
                </a:extLst>
              </p:cNvPr>
              <p:cNvSpPr>
                <a:spLocks/>
              </p:cNvSpPr>
              <p:nvPr>
                <p:custDataLst>
                  <p:tags r:id="rId126"/>
                </p:custDataLst>
              </p:nvPr>
            </p:nvSpPr>
            <p:spPr bwMode="auto">
              <a:xfrm>
                <a:off x="5147518" y="1746845"/>
                <a:ext cx="139700" cy="57150"/>
              </a:xfrm>
              <a:custGeom>
                <a:avLst/>
                <a:gdLst>
                  <a:gd name="T0" fmla="*/ 4298 w 325"/>
                  <a:gd name="T1" fmla="*/ 5635 h 71"/>
                  <a:gd name="T2" fmla="*/ 13325 w 325"/>
                  <a:gd name="T3" fmla="*/ 805 h 71"/>
                  <a:gd name="T4" fmla="*/ 22782 w 325"/>
                  <a:gd name="T5" fmla="*/ 0 h 71"/>
                  <a:gd name="T6" fmla="*/ 31379 w 325"/>
                  <a:gd name="T7" fmla="*/ 3220 h 71"/>
                  <a:gd name="T8" fmla="*/ 39546 w 325"/>
                  <a:gd name="T9" fmla="*/ 8049 h 71"/>
                  <a:gd name="T10" fmla="*/ 47283 w 325"/>
                  <a:gd name="T11" fmla="*/ 14489 h 71"/>
                  <a:gd name="T12" fmla="*/ 52441 w 325"/>
                  <a:gd name="T13" fmla="*/ 23343 h 71"/>
                  <a:gd name="T14" fmla="*/ 55880 w 325"/>
                  <a:gd name="T15" fmla="*/ 30587 h 71"/>
                  <a:gd name="T16" fmla="*/ 58459 w 325"/>
                  <a:gd name="T17" fmla="*/ 27368 h 71"/>
                  <a:gd name="T18" fmla="*/ 59749 w 325"/>
                  <a:gd name="T19" fmla="*/ 12074 h 71"/>
                  <a:gd name="T20" fmla="*/ 69205 w 325"/>
                  <a:gd name="T21" fmla="*/ 5635 h 71"/>
                  <a:gd name="T22" fmla="*/ 92847 w 325"/>
                  <a:gd name="T23" fmla="*/ 10464 h 71"/>
                  <a:gd name="T24" fmla="*/ 110900 w 325"/>
                  <a:gd name="T25" fmla="*/ 18513 h 71"/>
                  <a:gd name="T26" fmla="*/ 121646 w 325"/>
                  <a:gd name="T27" fmla="*/ 25758 h 71"/>
                  <a:gd name="T28" fmla="*/ 131103 w 325"/>
                  <a:gd name="T29" fmla="*/ 34612 h 71"/>
                  <a:gd name="T30" fmla="*/ 137551 w 325"/>
                  <a:gd name="T31" fmla="*/ 44271 h 71"/>
                  <a:gd name="T32" fmla="*/ 135831 w 325"/>
                  <a:gd name="T33" fmla="*/ 51515 h 71"/>
                  <a:gd name="T34" fmla="*/ 126375 w 325"/>
                  <a:gd name="T35" fmla="*/ 54735 h 71"/>
                  <a:gd name="T36" fmla="*/ 111330 w 325"/>
                  <a:gd name="T37" fmla="*/ 57150 h 71"/>
                  <a:gd name="T38" fmla="*/ 90268 w 325"/>
                  <a:gd name="T39" fmla="*/ 56345 h 71"/>
                  <a:gd name="T40" fmla="*/ 71784 w 325"/>
                  <a:gd name="T41" fmla="*/ 54735 h 71"/>
                  <a:gd name="T42" fmla="*/ 57170 w 325"/>
                  <a:gd name="T43" fmla="*/ 55540 h 71"/>
                  <a:gd name="T44" fmla="*/ 38686 w 325"/>
                  <a:gd name="T45" fmla="*/ 57150 h 71"/>
                  <a:gd name="T46" fmla="*/ 30949 w 325"/>
                  <a:gd name="T47" fmla="*/ 54735 h 71"/>
                  <a:gd name="T48" fmla="*/ 28800 w 325"/>
                  <a:gd name="T49" fmla="*/ 51515 h 71"/>
                  <a:gd name="T50" fmla="*/ 24931 w 325"/>
                  <a:gd name="T51" fmla="*/ 49101 h 71"/>
                  <a:gd name="T52" fmla="*/ 19773 w 325"/>
                  <a:gd name="T53" fmla="*/ 47491 h 71"/>
                  <a:gd name="T54" fmla="*/ 15045 w 325"/>
                  <a:gd name="T55" fmla="*/ 42661 h 71"/>
                  <a:gd name="T56" fmla="*/ 10746 w 325"/>
                  <a:gd name="T57" fmla="*/ 36222 h 71"/>
                  <a:gd name="T58" fmla="*/ 6878 w 325"/>
                  <a:gd name="T59" fmla="*/ 31392 h 71"/>
                  <a:gd name="T60" fmla="*/ 2579 w 325"/>
                  <a:gd name="T61" fmla="*/ 29782 h 71"/>
                  <a:gd name="T62" fmla="*/ 0 w 325"/>
                  <a:gd name="T63" fmla="*/ 17708 h 7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25" h="71">
                    <a:moveTo>
                      <a:pt x="0" y="12"/>
                    </a:moveTo>
                    <a:lnTo>
                      <a:pt x="10" y="7"/>
                    </a:lnTo>
                    <a:lnTo>
                      <a:pt x="20" y="3"/>
                    </a:lnTo>
                    <a:lnTo>
                      <a:pt x="31" y="1"/>
                    </a:lnTo>
                    <a:lnTo>
                      <a:pt x="42" y="0"/>
                    </a:lnTo>
                    <a:lnTo>
                      <a:pt x="53" y="0"/>
                    </a:lnTo>
                    <a:lnTo>
                      <a:pt x="62" y="2"/>
                    </a:lnTo>
                    <a:lnTo>
                      <a:pt x="73" y="4"/>
                    </a:lnTo>
                    <a:lnTo>
                      <a:pt x="83" y="6"/>
                    </a:lnTo>
                    <a:lnTo>
                      <a:pt x="92" y="10"/>
                    </a:lnTo>
                    <a:lnTo>
                      <a:pt x="101" y="14"/>
                    </a:lnTo>
                    <a:lnTo>
                      <a:pt x="110" y="18"/>
                    </a:lnTo>
                    <a:lnTo>
                      <a:pt x="116" y="23"/>
                    </a:lnTo>
                    <a:lnTo>
                      <a:pt x="122" y="29"/>
                    </a:lnTo>
                    <a:lnTo>
                      <a:pt x="127" y="33"/>
                    </a:lnTo>
                    <a:lnTo>
                      <a:pt x="130" y="38"/>
                    </a:lnTo>
                    <a:lnTo>
                      <a:pt x="133" y="43"/>
                    </a:lnTo>
                    <a:lnTo>
                      <a:pt x="136" y="34"/>
                    </a:lnTo>
                    <a:lnTo>
                      <a:pt x="138" y="25"/>
                    </a:lnTo>
                    <a:lnTo>
                      <a:pt x="139" y="15"/>
                    </a:lnTo>
                    <a:lnTo>
                      <a:pt x="139" y="6"/>
                    </a:lnTo>
                    <a:lnTo>
                      <a:pt x="161" y="7"/>
                    </a:lnTo>
                    <a:lnTo>
                      <a:pt x="188" y="9"/>
                    </a:lnTo>
                    <a:lnTo>
                      <a:pt x="216" y="13"/>
                    </a:lnTo>
                    <a:lnTo>
                      <a:pt x="245" y="19"/>
                    </a:lnTo>
                    <a:lnTo>
                      <a:pt x="258" y="23"/>
                    </a:lnTo>
                    <a:lnTo>
                      <a:pt x="271" y="28"/>
                    </a:lnTo>
                    <a:lnTo>
                      <a:pt x="283" y="32"/>
                    </a:lnTo>
                    <a:lnTo>
                      <a:pt x="295" y="37"/>
                    </a:lnTo>
                    <a:lnTo>
                      <a:pt x="305" y="43"/>
                    </a:lnTo>
                    <a:lnTo>
                      <a:pt x="314" y="48"/>
                    </a:lnTo>
                    <a:lnTo>
                      <a:pt x="320" y="55"/>
                    </a:lnTo>
                    <a:lnTo>
                      <a:pt x="325" y="61"/>
                    </a:lnTo>
                    <a:lnTo>
                      <a:pt x="316" y="64"/>
                    </a:lnTo>
                    <a:lnTo>
                      <a:pt x="305" y="67"/>
                    </a:lnTo>
                    <a:lnTo>
                      <a:pt x="294" y="68"/>
                    </a:lnTo>
                    <a:lnTo>
                      <a:pt x="283" y="70"/>
                    </a:lnTo>
                    <a:lnTo>
                      <a:pt x="259" y="71"/>
                    </a:lnTo>
                    <a:lnTo>
                      <a:pt x="234" y="71"/>
                    </a:lnTo>
                    <a:lnTo>
                      <a:pt x="210" y="70"/>
                    </a:lnTo>
                    <a:lnTo>
                      <a:pt x="186" y="69"/>
                    </a:lnTo>
                    <a:lnTo>
                      <a:pt x="167" y="68"/>
                    </a:lnTo>
                    <a:lnTo>
                      <a:pt x="152" y="67"/>
                    </a:lnTo>
                    <a:lnTo>
                      <a:pt x="133" y="69"/>
                    </a:lnTo>
                    <a:lnTo>
                      <a:pt x="104" y="71"/>
                    </a:lnTo>
                    <a:lnTo>
                      <a:pt x="90" y="71"/>
                    </a:lnTo>
                    <a:lnTo>
                      <a:pt x="78" y="70"/>
                    </a:lnTo>
                    <a:lnTo>
                      <a:pt x="72" y="68"/>
                    </a:lnTo>
                    <a:lnTo>
                      <a:pt x="69" y="67"/>
                    </a:lnTo>
                    <a:lnTo>
                      <a:pt x="67" y="64"/>
                    </a:lnTo>
                    <a:lnTo>
                      <a:pt x="66" y="61"/>
                    </a:lnTo>
                    <a:lnTo>
                      <a:pt x="58" y="61"/>
                    </a:lnTo>
                    <a:lnTo>
                      <a:pt x="51" y="60"/>
                    </a:lnTo>
                    <a:lnTo>
                      <a:pt x="46" y="59"/>
                    </a:lnTo>
                    <a:lnTo>
                      <a:pt x="42" y="57"/>
                    </a:lnTo>
                    <a:lnTo>
                      <a:pt x="35" y="53"/>
                    </a:lnTo>
                    <a:lnTo>
                      <a:pt x="31" y="49"/>
                    </a:lnTo>
                    <a:lnTo>
                      <a:pt x="25" y="45"/>
                    </a:lnTo>
                    <a:lnTo>
                      <a:pt x="20" y="41"/>
                    </a:lnTo>
                    <a:lnTo>
                      <a:pt x="16" y="39"/>
                    </a:lnTo>
                    <a:lnTo>
                      <a:pt x="12" y="38"/>
                    </a:lnTo>
                    <a:lnTo>
                      <a:pt x="6" y="37"/>
                    </a:lnTo>
                    <a:lnTo>
                      <a:pt x="0" y="37"/>
                    </a:lnTo>
                    <a:lnTo>
                      <a:pt x="0" y="22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6" name="Freeform 501">
                <a:extLst>
                  <a:ext uri="{FF2B5EF4-FFF2-40B4-BE49-F238E27FC236}">
                    <a16:creationId xmlns:a16="http://schemas.microsoft.com/office/drawing/2014/main" id="{D13CC46D-940F-DE8C-3865-779C2E500DDD}"/>
                  </a:ext>
                </a:extLst>
              </p:cNvPr>
              <p:cNvSpPr>
                <a:spLocks/>
              </p:cNvSpPr>
              <p:nvPr>
                <p:custDataLst>
                  <p:tags r:id="rId127"/>
                </p:custDataLst>
              </p:nvPr>
            </p:nvSpPr>
            <p:spPr bwMode="auto">
              <a:xfrm>
                <a:off x="5307856" y="1754783"/>
                <a:ext cx="95250" cy="57150"/>
              </a:xfrm>
              <a:custGeom>
                <a:avLst/>
                <a:gdLst>
                  <a:gd name="T0" fmla="*/ 37667 w 220"/>
                  <a:gd name="T1" fmla="*/ 19844 h 72"/>
                  <a:gd name="T2" fmla="*/ 39832 w 220"/>
                  <a:gd name="T3" fmla="*/ 20638 h 72"/>
                  <a:gd name="T4" fmla="*/ 42430 w 220"/>
                  <a:gd name="T5" fmla="*/ 21431 h 72"/>
                  <a:gd name="T6" fmla="*/ 43728 w 220"/>
                  <a:gd name="T7" fmla="*/ 22225 h 72"/>
                  <a:gd name="T8" fmla="*/ 45027 w 220"/>
                  <a:gd name="T9" fmla="*/ 21431 h 72"/>
                  <a:gd name="T10" fmla="*/ 47192 w 220"/>
                  <a:gd name="T11" fmla="*/ 21431 h 72"/>
                  <a:gd name="T12" fmla="*/ 48924 w 220"/>
                  <a:gd name="T13" fmla="*/ 19844 h 72"/>
                  <a:gd name="T14" fmla="*/ 49357 w 220"/>
                  <a:gd name="T15" fmla="*/ 20638 h 72"/>
                  <a:gd name="T16" fmla="*/ 49790 w 220"/>
                  <a:gd name="T17" fmla="*/ 20638 h 72"/>
                  <a:gd name="T18" fmla="*/ 50223 w 220"/>
                  <a:gd name="T19" fmla="*/ 19844 h 72"/>
                  <a:gd name="T20" fmla="*/ 50656 w 220"/>
                  <a:gd name="T21" fmla="*/ 19844 h 72"/>
                  <a:gd name="T22" fmla="*/ 51522 w 220"/>
                  <a:gd name="T23" fmla="*/ 17463 h 72"/>
                  <a:gd name="T24" fmla="*/ 51955 w 220"/>
                  <a:gd name="T25" fmla="*/ 13494 h 72"/>
                  <a:gd name="T26" fmla="*/ 51955 w 220"/>
                  <a:gd name="T27" fmla="*/ 5556 h 72"/>
                  <a:gd name="T28" fmla="*/ 51955 w 220"/>
                  <a:gd name="T29" fmla="*/ 0 h 72"/>
                  <a:gd name="T30" fmla="*/ 54119 w 220"/>
                  <a:gd name="T31" fmla="*/ 3969 h 72"/>
                  <a:gd name="T32" fmla="*/ 56717 w 220"/>
                  <a:gd name="T33" fmla="*/ 7938 h 72"/>
                  <a:gd name="T34" fmla="*/ 59315 w 220"/>
                  <a:gd name="T35" fmla="*/ 11906 h 72"/>
                  <a:gd name="T36" fmla="*/ 61913 w 220"/>
                  <a:gd name="T37" fmla="*/ 15081 h 72"/>
                  <a:gd name="T38" fmla="*/ 67541 w 220"/>
                  <a:gd name="T39" fmla="*/ 19844 h 72"/>
                  <a:gd name="T40" fmla="*/ 73602 w 220"/>
                  <a:gd name="T41" fmla="*/ 23813 h 72"/>
                  <a:gd name="T42" fmla="*/ 79231 w 220"/>
                  <a:gd name="T43" fmla="*/ 27781 h 72"/>
                  <a:gd name="T44" fmla="*/ 84859 w 220"/>
                  <a:gd name="T45" fmla="*/ 32544 h 72"/>
                  <a:gd name="T46" fmla="*/ 87890 w 220"/>
                  <a:gd name="T47" fmla="*/ 34925 h 72"/>
                  <a:gd name="T48" fmla="*/ 90488 w 220"/>
                  <a:gd name="T49" fmla="*/ 37306 h 72"/>
                  <a:gd name="T50" fmla="*/ 92652 w 220"/>
                  <a:gd name="T51" fmla="*/ 40481 h 72"/>
                  <a:gd name="T52" fmla="*/ 95250 w 220"/>
                  <a:gd name="T53" fmla="*/ 43656 h 72"/>
                  <a:gd name="T54" fmla="*/ 89189 w 220"/>
                  <a:gd name="T55" fmla="*/ 44450 h 72"/>
                  <a:gd name="T56" fmla="*/ 83993 w 220"/>
                  <a:gd name="T57" fmla="*/ 45244 h 72"/>
                  <a:gd name="T58" fmla="*/ 78798 w 220"/>
                  <a:gd name="T59" fmla="*/ 46038 h 72"/>
                  <a:gd name="T60" fmla="*/ 74035 w 220"/>
                  <a:gd name="T61" fmla="*/ 47625 h 72"/>
                  <a:gd name="T62" fmla="*/ 65376 w 220"/>
                  <a:gd name="T63" fmla="*/ 51594 h 72"/>
                  <a:gd name="T64" fmla="*/ 58016 w 220"/>
                  <a:gd name="T65" fmla="*/ 55563 h 72"/>
                  <a:gd name="T66" fmla="*/ 54552 w 220"/>
                  <a:gd name="T67" fmla="*/ 56356 h 72"/>
                  <a:gd name="T68" fmla="*/ 50656 w 220"/>
                  <a:gd name="T69" fmla="*/ 57150 h 72"/>
                  <a:gd name="T70" fmla="*/ 47625 w 220"/>
                  <a:gd name="T71" fmla="*/ 57150 h 72"/>
                  <a:gd name="T72" fmla="*/ 44594 w 220"/>
                  <a:gd name="T73" fmla="*/ 57150 h 72"/>
                  <a:gd name="T74" fmla="*/ 41131 w 220"/>
                  <a:gd name="T75" fmla="*/ 55563 h 72"/>
                  <a:gd name="T76" fmla="*/ 38100 w 220"/>
                  <a:gd name="T77" fmla="*/ 52388 h 72"/>
                  <a:gd name="T78" fmla="*/ 35069 w 220"/>
                  <a:gd name="T79" fmla="*/ 48419 h 72"/>
                  <a:gd name="T80" fmla="*/ 32039 w 220"/>
                  <a:gd name="T81" fmla="*/ 43656 h 72"/>
                  <a:gd name="T82" fmla="*/ 25544 w 220"/>
                  <a:gd name="T83" fmla="*/ 42069 h 72"/>
                  <a:gd name="T84" fmla="*/ 19483 w 220"/>
                  <a:gd name="T85" fmla="*/ 39688 h 72"/>
                  <a:gd name="T86" fmla="*/ 14288 w 220"/>
                  <a:gd name="T87" fmla="*/ 37306 h 72"/>
                  <a:gd name="T88" fmla="*/ 9525 w 220"/>
                  <a:gd name="T89" fmla="*/ 34131 h 72"/>
                  <a:gd name="T90" fmla="*/ 7793 w 220"/>
                  <a:gd name="T91" fmla="*/ 32544 h 72"/>
                  <a:gd name="T92" fmla="*/ 5628 w 220"/>
                  <a:gd name="T93" fmla="*/ 30163 h 72"/>
                  <a:gd name="T94" fmla="*/ 3897 w 220"/>
                  <a:gd name="T95" fmla="*/ 27781 h 72"/>
                  <a:gd name="T96" fmla="*/ 3031 w 220"/>
                  <a:gd name="T97" fmla="*/ 24606 h 72"/>
                  <a:gd name="T98" fmla="*/ 1299 w 220"/>
                  <a:gd name="T99" fmla="*/ 21431 h 72"/>
                  <a:gd name="T100" fmla="*/ 866 w 220"/>
                  <a:gd name="T101" fmla="*/ 18256 h 72"/>
                  <a:gd name="T102" fmla="*/ 433 w 220"/>
                  <a:gd name="T103" fmla="*/ 14288 h 72"/>
                  <a:gd name="T104" fmla="*/ 0 w 220"/>
                  <a:gd name="T105" fmla="*/ 10319 h 72"/>
                  <a:gd name="T106" fmla="*/ 9958 w 220"/>
                  <a:gd name="T107" fmla="*/ 13494 h 72"/>
                  <a:gd name="T108" fmla="*/ 19050 w 220"/>
                  <a:gd name="T109" fmla="*/ 16669 h 72"/>
                  <a:gd name="T110" fmla="*/ 27709 w 220"/>
                  <a:gd name="T111" fmla="*/ 19050 h 72"/>
                  <a:gd name="T112" fmla="*/ 37667 w 220"/>
                  <a:gd name="T113" fmla="*/ 19844 h 7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220" h="72">
                    <a:moveTo>
                      <a:pt x="87" y="25"/>
                    </a:moveTo>
                    <a:lnTo>
                      <a:pt x="92" y="26"/>
                    </a:lnTo>
                    <a:lnTo>
                      <a:pt x="98" y="27"/>
                    </a:lnTo>
                    <a:lnTo>
                      <a:pt x="101" y="28"/>
                    </a:lnTo>
                    <a:lnTo>
                      <a:pt x="104" y="27"/>
                    </a:lnTo>
                    <a:lnTo>
                      <a:pt x="109" y="27"/>
                    </a:lnTo>
                    <a:lnTo>
                      <a:pt x="113" y="25"/>
                    </a:lnTo>
                    <a:lnTo>
                      <a:pt x="114" y="26"/>
                    </a:lnTo>
                    <a:lnTo>
                      <a:pt x="115" y="26"/>
                    </a:lnTo>
                    <a:lnTo>
                      <a:pt x="116" y="25"/>
                    </a:lnTo>
                    <a:lnTo>
                      <a:pt x="117" y="25"/>
                    </a:lnTo>
                    <a:lnTo>
                      <a:pt x="119" y="22"/>
                    </a:lnTo>
                    <a:lnTo>
                      <a:pt x="120" y="17"/>
                    </a:lnTo>
                    <a:lnTo>
                      <a:pt x="120" y="7"/>
                    </a:lnTo>
                    <a:lnTo>
                      <a:pt x="120" y="0"/>
                    </a:lnTo>
                    <a:lnTo>
                      <a:pt x="125" y="5"/>
                    </a:lnTo>
                    <a:lnTo>
                      <a:pt x="131" y="10"/>
                    </a:lnTo>
                    <a:lnTo>
                      <a:pt x="137" y="15"/>
                    </a:lnTo>
                    <a:lnTo>
                      <a:pt x="143" y="19"/>
                    </a:lnTo>
                    <a:lnTo>
                      <a:pt x="156" y="25"/>
                    </a:lnTo>
                    <a:lnTo>
                      <a:pt x="170" y="30"/>
                    </a:lnTo>
                    <a:lnTo>
                      <a:pt x="183" y="35"/>
                    </a:lnTo>
                    <a:lnTo>
                      <a:pt x="196" y="41"/>
                    </a:lnTo>
                    <a:lnTo>
                      <a:pt x="203" y="44"/>
                    </a:lnTo>
                    <a:lnTo>
                      <a:pt x="209" y="47"/>
                    </a:lnTo>
                    <a:lnTo>
                      <a:pt x="214" y="51"/>
                    </a:lnTo>
                    <a:lnTo>
                      <a:pt x="220" y="55"/>
                    </a:lnTo>
                    <a:lnTo>
                      <a:pt x="206" y="56"/>
                    </a:lnTo>
                    <a:lnTo>
                      <a:pt x="194" y="57"/>
                    </a:lnTo>
                    <a:lnTo>
                      <a:pt x="182" y="58"/>
                    </a:lnTo>
                    <a:lnTo>
                      <a:pt x="171" y="60"/>
                    </a:lnTo>
                    <a:lnTo>
                      <a:pt x="151" y="65"/>
                    </a:lnTo>
                    <a:lnTo>
                      <a:pt x="134" y="70"/>
                    </a:lnTo>
                    <a:lnTo>
                      <a:pt x="126" y="71"/>
                    </a:lnTo>
                    <a:lnTo>
                      <a:pt x="117" y="72"/>
                    </a:lnTo>
                    <a:lnTo>
                      <a:pt x="110" y="72"/>
                    </a:lnTo>
                    <a:lnTo>
                      <a:pt x="103" y="72"/>
                    </a:lnTo>
                    <a:lnTo>
                      <a:pt x="95" y="70"/>
                    </a:lnTo>
                    <a:lnTo>
                      <a:pt x="88" y="66"/>
                    </a:lnTo>
                    <a:lnTo>
                      <a:pt x="81" y="61"/>
                    </a:lnTo>
                    <a:lnTo>
                      <a:pt x="74" y="55"/>
                    </a:lnTo>
                    <a:lnTo>
                      <a:pt x="59" y="53"/>
                    </a:lnTo>
                    <a:lnTo>
                      <a:pt x="45" y="50"/>
                    </a:lnTo>
                    <a:lnTo>
                      <a:pt x="33" y="47"/>
                    </a:lnTo>
                    <a:lnTo>
                      <a:pt x="22" y="43"/>
                    </a:lnTo>
                    <a:lnTo>
                      <a:pt x="18" y="41"/>
                    </a:lnTo>
                    <a:lnTo>
                      <a:pt x="13" y="38"/>
                    </a:lnTo>
                    <a:lnTo>
                      <a:pt x="9" y="35"/>
                    </a:lnTo>
                    <a:lnTo>
                      <a:pt x="7" y="31"/>
                    </a:lnTo>
                    <a:lnTo>
                      <a:pt x="3" y="27"/>
                    </a:lnTo>
                    <a:lnTo>
                      <a:pt x="2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23" y="17"/>
                    </a:lnTo>
                    <a:lnTo>
                      <a:pt x="44" y="21"/>
                    </a:lnTo>
                    <a:lnTo>
                      <a:pt x="64" y="24"/>
                    </a:lnTo>
                    <a:lnTo>
                      <a:pt x="87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7" name="Freeform 502">
                <a:extLst>
                  <a:ext uri="{FF2B5EF4-FFF2-40B4-BE49-F238E27FC236}">
                    <a16:creationId xmlns:a16="http://schemas.microsoft.com/office/drawing/2014/main" id="{B862CE4C-6338-049B-2B29-4B549553FF89}"/>
                  </a:ext>
                </a:extLst>
              </p:cNvPr>
              <p:cNvSpPr>
                <a:spLocks/>
              </p:cNvSpPr>
              <p:nvPr>
                <p:custDataLst>
                  <p:tags r:id="rId128"/>
                </p:custDataLst>
              </p:nvPr>
            </p:nvSpPr>
            <p:spPr bwMode="auto">
              <a:xfrm>
                <a:off x="5268168" y="1802408"/>
                <a:ext cx="63500" cy="58737"/>
              </a:xfrm>
              <a:custGeom>
                <a:avLst/>
                <a:gdLst>
                  <a:gd name="T0" fmla="*/ 63500 w 146"/>
                  <a:gd name="T1" fmla="*/ 48948 h 30"/>
                  <a:gd name="T2" fmla="*/ 60890 w 146"/>
                  <a:gd name="T3" fmla="*/ 31326 h 30"/>
                  <a:gd name="T4" fmla="*/ 59586 w 146"/>
                  <a:gd name="T5" fmla="*/ 17621 h 30"/>
                  <a:gd name="T6" fmla="*/ 57846 w 146"/>
                  <a:gd name="T7" fmla="*/ 7832 h 30"/>
                  <a:gd name="T8" fmla="*/ 55671 w 146"/>
                  <a:gd name="T9" fmla="*/ 1958 h 30"/>
                  <a:gd name="T10" fmla="*/ 54801 w 146"/>
                  <a:gd name="T11" fmla="*/ 1958 h 30"/>
                  <a:gd name="T12" fmla="*/ 53932 w 146"/>
                  <a:gd name="T13" fmla="*/ 1958 h 30"/>
                  <a:gd name="T14" fmla="*/ 52192 w 146"/>
                  <a:gd name="T15" fmla="*/ 3916 h 30"/>
                  <a:gd name="T16" fmla="*/ 51322 w 146"/>
                  <a:gd name="T17" fmla="*/ 5874 h 30"/>
                  <a:gd name="T18" fmla="*/ 49147 w 146"/>
                  <a:gd name="T19" fmla="*/ 17621 h 30"/>
                  <a:gd name="T20" fmla="*/ 45668 w 146"/>
                  <a:gd name="T21" fmla="*/ 37200 h 30"/>
                  <a:gd name="T22" fmla="*/ 31315 w 146"/>
                  <a:gd name="T23" fmla="*/ 37200 h 30"/>
                  <a:gd name="T24" fmla="*/ 27401 w 146"/>
                  <a:gd name="T25" fmla="*/ 35242 h 30"/>
                  <a:gd name="T26" fmla="*/ 23921 w 146"/>
                  <a:gd name="T27" fmla="*/ 33284 h 30"/>
                  <a:gd name="T28" fmla="*/ 20442 w 146"/>
                  <a:gd name="T29" fmla="*/ 27411 h 30"/>
                  <a:gd name="T30" fmla="*/ 17397 w 146"/>
                  <a:gd name="T31" fmla="*/ 23495 h 30"/>
                  <a:gd name="T32" fmla="*/ 12613 w 146"/>
                  <a:gd name="T33" fmla="*/ 11747 h 30"/>
                  <a:gd name="T34" fmla="*/ 8264 w 146"/>
                  <a:gd name="T35" fmla="*/ 0 h 30"/>
                  <a:gd name="T36" fmla="*/ 6089 w 146"/>
                  <a:gd name="T37" fmla="*/ 17621 h 30"/>
                  <a:gd name="T38" fmla="*/ 4349 w 146"/>
                  <a:gd name="T39" fmla="*/ 29369 h 30"/>
                  <a:gd name="T40" fmla="*/ 1740 w 146"/>
                  <a:gd name="T41" fmla="*/ 39158 h 30"/>
                  <a:gd name="T42" fmla="*/ 0 w 146"/>
                  <a:gd name="T43" fmla="*/ 48948 h 30"/>
                  <a:gd name="T44" fmla="*/ 14353 w 146"/>
                  <a:gd name="T45" fmla="*/ 48948 h 30"/>
                  <a:gd name="T46" fmla="*/ 24791 w 146"/>
                  <a:gd name="T47" fmla="*/ 48948 h 30"/>
                  <a:gd name="T48" fmla="*/ 33490 w 146"/>
                  <a:gd name="T49" fmla="*/ 48948 h 30"/>
                  <a:gd name="T50" fmla="*/ 43058 w 146"/>
                  <a:gd name="T51" fmla="*/ 48948 h 30"/>
                  <a:gd name="T52" fmla="*/ 47842 w 146"/>
                  <a:gd name="T53" fmla="*/ 50905 h 30"/>
                  <a:gd name="T54" fmla="*/ 53497 w 146"/>
                  <a:gd name="T55" fmla="*/ 56779 h 30"/>
                  <a:gd name="T56" fmla="*/ 55671 w 146"/>
                  <a:gd name="T57" fmla="*/ 58737 h 30"/>
                  <a:gd name="T58" fmla="*/ 58716 w 146"/>
                  <a:gd name="T59" fmla="*/ 58737 h 30"/>
                  <a:gd name="T60" fmla="*/ 60890 w 146"/>
                  <a:gd name="T61" fmla="*/ 54821 h 30"/>
                  <a:gd name="T62" fmla="*/ 63500 w 146"/>
                  <a:gd name="T63" fmla="*/ 48948 h 3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6" h="30">
                    <a:moveTo>
                      <a:pt x="146" y="25"/>
                    </a:moveTo>
                    <a:lnTo>
                      <a:pt x="140" y="16"/>
                    </a:lnTo>
                    <a:lnTo>
                      <a:pt x="137" y="9"/>
                    </a:lnTo>
                    <a:lnTo>
                      <a:pt x="133" y="4"/>
                    </a:lnTo>
                    <a:lnTo>
                      <a:pt x="128" y="1"/>
                    </a:lnTo>
                    <a:lnTo>
                      <a:pt x="126" y="1"/>
                    </a:lnTo>
                    <a:lnTo>
                      <a:pt x="124" y="1"/>
                    </a:lnTo>
                    <a:lnTo>
                      <a:pt x="120" y="2"/>
                    </a:lnTo>
                    <a:lnTo>
                      <a:pt x="118" y="3"/>
                    </a:lnTo>
                    <a:lnTo>
                      <a:pt x="113" y="9"/>
                    </a:lnTo>
                    <a:lnTo>
                      <a:pt x="105" y="19"/>
                    </a:lnTo>
                    <a:lnTo>
                      <a:pt x="72" y="19"/>
                    </a:lnTo>
                    <a:lnTo>
                      <a:pt x="63" y="18"/>
                    </a:lnTo>
                    <a:lnTo>
                      <a:pt x="55" y="17"/>
                    </a:lnTo>
                    <a:lnTo>
                      <a:pt x="47" y="14"/>
                    </a:lnTo>
                    <a:lnTo>
                      <a:pt x="40" y="12"/>
                    </a:lnTo>
                    <a:lnTo>
                      <a:pt x="29" y="6"/>
                    </a:lnTo>
                    <a:lnTo>
                      <a:pt x="19" y="0"/>
                    </a:lnTo>
                    <a:lnTo>
                      <a:pt x="14" y="9"/>
                    </a:lnTo>
                    <a:lnTo>
                      <a:pt x="10" y="15"/>
                    </a:lnTo>
                    <a:lnTo>
                      <a:pt x="4" y="20"/>
                    </a:lnTo>
                    <a:lnTo>
                      <a:pt x="0" y="25"/>
                    </a:lnTo>
                    <a:lnTo>
                      <a:pt x="33" y="25"/>
                    </a:lnTo>
                    <a:lnTo>
                      <a:pt x="57" y="25"/>
                    </a:lnTo>
                    <a:lnTo>
                      <a:pt x="77" y="25"/>
                    </a:lnTo>
                    <a:lnTo>
                      <a:pt x="99" y="25"/>
                    </a:lnTo>
                    <a:lnTo>
                      <a:pt x="110" y="26"/>
                    </a:lnTo>
                    <a:lnTo>
                      <a:pt x="123" y="29"/>
                    </a:lnTo>
                    <a:lnTo>
                      <a:pt x="128" y="30"/>
                    </a:lnTo>
                    <a:lnTo>
                      <a:pt x="135" y="30"/>
                    </a:lnTo>
                    <a:lnTo>
                      <a:pt x="140" y="28"/>
                    </a:lnTo>
                    <a:lnTo>
                      <a:pt x="146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8" name="Freeform 503">
                <a:extLst>
                  <a:ext uri="{FF2B5EF4-FFF2-40B4-BE49-F238E27FC236}">
                    <a16:creationId xmlns:a16="http://schemas.microsoft.com/office/drawing/2014/main" id="{6CAFAEC2-3DFD-F0FA-CFD1-EE16BF831FB0}"/>
                  </a:ext>
                </a:extLst>
              </p:cNvPr>
              <p:cNvSpPr>
                <a:spLocks/>
              </p:cNvSpPr>
              <p:nvPr>
                <p:custDataLst>
                  <p:tags r:id="rId129"/>
                </p:custDataLst>
              </p:nvPr>
            </p:nvSpPr>
            <p:spPr bwMode="auto">
              <a:xfrm>
                <a:off x="5247531" y="1799233"/>
                <a:ext cx="20637" cy="58737"/>
              </a:xfrm>
              <a:custGeom>
                <a:avLst/>
                <a:gdLst>
                  <a:gd name="T0" fmla="*/ 0 w 53"/>
                  <a:gd name="T1" fmla="*/ 58737 h 9"/>
                  <a:gd name="T2" fmla="*/ 6619 w 53"/>
                  <a:gd name="T3" fmla="*/ 58737 h 9"/>
                  <a:gd name="T4" fmla="*/ 11292 w 53"/>
                  <a:gd name="T5" fmla="*/ 58737 h 9"/>
                  <a:gd name="T6" fmla="*/ 15575 w 53"/>
                  <a:gd name="T7" fmla="*/ 58737 h 9"/>
                  <a:gd name="T8" fmla="*/ 20637 w 53"/>
                  <a:gd name="T9" fmla="*/ 58737 h 9"/>
                  <a:gd name="T10" fmla="*/ 17911 w 53"/>
                  <a:gd name="T11" fmla="*/ 39158 h 9"/>
                  <a:gd name="T12" fmla="*/ 14796 w 53"/>
                  <a:gd name="T13" fmla="*/ 19579 h 9"/>
                  <a:gd name="T14" fmla="*/ 12071 w 53"/>
                  <a:gd name="T15" fmla="*/ 6526 h 9"/>
                  <a:gd name="T16" fmla="*/ 9734 w 53"/>
                  <a:gd name="T17" fmla="*/ 0 h 9"/>
                  <a:gd name="T18" fmla="*/ 7398 w 53"/>
                  <a:gd name="T19" fmla="*/ 0 h 9"/>
                  <a:gd name="T20" fmla="*/ 5451 w 53"/>
                  <a:gd name="T21" fmla="*/ 0 h 9"/>
                  <a:gd name="T22" fmla="*/ 3504 w 53"/>
                  <a:gd name="T23" fmla="*/ 6526 h 9"/>
                  <a:gd name="T24" fmla="*/ 2336 w 53"/>
                  <a:gd name="T25" fmla="*/ 19579 h 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9">
                    <a:moveTo>
                      <a:pt x="0" y="9"/>
                    </a:moveTo>
                    <a:lnTo>
                      <a:pt x="17" y="9"/>
                    </a:lnTo>
                    <a:lnTo>
                      <a:pt x="29" y="9"/>
                    </a:lnTo>
                    <a:lnTo>
                      <a:pt x="40" y="9"/>
                    </a:lnTo>
                    <a:lnTo>
                      <a:pt x="53" y="9"/>
                    </a:lnTo>
                    <a:lnTo>
                      <a:pt x="46" y="6"/>
                    </a:lnTo>
                    <a:lnTo>
                      <a:pt x="38" y="3"/>
                    </a:lnTo>
                    <a:lnTo>
                      <a:pt x="31" y="1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6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9" name="Line 504">
                <a:extLst>
                  <a:ext uri="{FF2B5EF4-FFF2-40B4-BE49-F238E27FC236}">
                    <a16:creationId xmlns:a16="http://schemas.microsoft.com/office/drawing/2014/main" id="{FA1FF15A-00D4-2F2A-A07D-0B0EE1B37D6B}"/>
                  </a:ext>
                </a:extLst>
              </p:cNvPr>
              <p:cNvSpPr>
                <a:spLocks noChangeShapeType="1"/>
              </p:cNvSpPr>
              <p:nvPr>
                <p:custDataLst>
                  <p:tags r:id="rId130"/>
                </p:custDataLst>
              </p:nvPr>
            </p:nvSpPr>
            <p:spPr bwMode="auto">
              <a:xfrm flipV="1">
                <a:off x="5249118" y="1797645"/>
                <a:ext cx="0" cy="1588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0" name="Freeform 505">
                <a:extLst>
                  <a:ext uri="{FF2B5EF4-FFF2-40B4-BE49-F238E27FC236}">
                    <a16:creationId xmlns:a16="http://schemas.microsoft.com/office/drawing/2014/main" id="{C311F065-DD8E-6A0F-9779-39C51D93884D}"/>
                  </a:ext>
                </a:extLst>
              </p:cNvPr>
              <p:cNvSpPr>
                <a:spLocks/>
              </p:cNvSpPr>
              <p:nvPr>
                <p:custDataLst>
                  <p:tags r:id="rId131"/>
                </p:custDataLst>
              </p:nvPr>
            </p:nvSpPr>
            <p:spPr bwMode="auto">
              <a:xfrm>
                <a:off x="4418856" y="1726208"/>
                <a:ext cx="11112" cy="55562"/>
              </a:xfrm>
              <a:custGeom>
                <a:avLst/>
                <a:gdLst>
                  <a:gd name="T0" fmla="*/ 0 w 26"/>
                  <a:gd name="T1" fmla="*/ 55562 h 25"/>
                  <a:gd name="T2" fmla="*/ 2137 w 26"/>
                  <a:gd name="T3" fmla="*/ 37782 h 25"/>
                  <a:gd name="T4" fmla="*/ 5556 w 26"/>
                  <a:gd name="T5" fmla="*/ 17780 h 25"/>
                  <a:gd name="T6" fmla="*/ 6838 w 26"/>
                  <a:gd name="T7" fmla="*/ 11112 h 25"/>
                  <a:gd name="T8" fmla="*/ 8548 w 26"/>
                  <a:gd name="T9" fmla="*/ 4445 h 25"/>
                  <a:gd name="T10" fmla="*/ 9830 w 26"/>
                  <a:gd name="T11" fmla="*/ 2222 h 25"/>
                  <a:gd name="T12" fmla="*/ 11112 w 26"/>
                  <a:gd name="T13" fmla="*/ 0 h 25"/>
                  <a:gd name="T14" fmla="*/ 11112 w 26"/>
                  <a:gd name="T15" fmla="*/ 55562 h 25"/>
                  <a:gd name="T16" fmla="*/ 8548 w 26"/>
                  <a:gd name="T17" fmla="*/ 55562 h 25"/>
                  <a:gd name="T18" fmla="*/ 5556 w 26"/>
                  <a:gd name="T19" fmla="*/ 55562 h 25"/>
                  <a:gd name="T20" fmla="*/ 0 w 26"/>
                  <a:gd name="T21" fmla="*/ 55562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25">
                    <a:moveTo>
                      <a:pt x="0" y="25"/>
                    </a:moveTo>
                    <a:lnTo>
                      <a:pt x="5" y="17"/>
                    </a:lnTo>
                    <a:lnTo>
                      <a:pt x="13" y="8"/>
                    </a:lnTo>
                    <a:lnTo>
                      <a:pt x="16" y="5"/>
                    </a:lnTo>
                    <a:lnTo>
                      <a:pt x="20" y="2"/>
                    </a:lnTo>
                    <a:lnTo>
                      <a:pt x="23" y="1"/>
                    </a:lnTo>
                    <a:lnTo>
                      <a:pt x="26" y="0"/>
                    </a:lnTo>
                    <a:lnTo>
                      <a:pt x="26" y="25"/>
                    </a:lnTo>
                    <a:lnTo>
                      <a:pt x="20" y="25"/>
                    </a:lnTo>
                    <a:lnTo>
                      <a:pt x="13" y="25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1" name="Freeform 506">
                <a:extLst>
                  <a:ext uri="{FF2B5EF4-FFF2-40B4-BE49-F238E27FC236}">
                    <a16:creationId xmlns:a16="http://schemas.microsoft.com/office/drawing/2014/main" id="{92D6DD13-0722-04B0-6B71-6AFFFB551B77}"/>
                  </a:ext>
                </a:extLst>
              </p:cNvPr>
              <p:cNvSpPr>
                <a:spLocks/>
              </p:cNvSpPr>
              <p:nvPr>
                <p:custDataLst>
                  <p:tags r:id="rId132"/>
                </p:custDataLst>
              </p:nvPr>
            </p:nvSpPr>
            <p:spPr bwMode="auto">
              <a:xfrm>
                <a:off x="5168156" y="1797645"/>
                <a:ext cx="9525" cy="57150"/>
              </a:xfrm>
              <a:custGeom>
                <a:avLst/>
                <a:gdLst>
                  <a:gd name="T0" fmla="*/ 9525 w 33"/>
                  <a:gd name="T1" fmla="*/ 57150 h 25"/>
                  <a:gd name="T2" fmla="*/ 9525 w 33"/>
                  <a:gd name="T3" fmla="*/ 27432 h 25"/>
                  <a:gd name="T4" fmla="*/ 9525 w 33"/>
                  <a:gd name="T5" fmla="*/ 0 h 25"/>
                  <a:gd name="T6" fmla="*/ 0 w 33"/>
                  <a:gd name="T7" fmla="*/ 0 h 25"/>
                  <a:gd name="T8" fmla="*/ 2598 w 33"/>
                  <a:gd name="T9" fmla="*/ 20574 h 25"/>
                  <a:gd name="T10" fmla="*/ 4618 w 33"/>
                  <a:gd name="T11" fmla="*/ 38862 h 25"/>
                  <a:gd name="T12" fmla="*/ 5773 w 33"/>
                  <a:gd name="T13" fmla="*/ 45720 h 25"/>
                  <a:gd name="T14" fmla="*/ 6927 w 33"/>
                  <a:gd name="T15" fmla="*/ 52578 h 25"/>
                  <a:gd name="T16" fmla="*/ 8082 w 33"/>
                  <a:gd name="T17" fmla="*/ 54864 h 25"/>
                  <a:gd name="T18" fmla="*/ 9525 w 33"/>
                  <a:gd name="T19" fmla="*/ 57150 h 2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3" h="25">
                    <a:moveTo>
                      <a:pt x="33" y="25"/>
                    </a:moveTo>
                    <a:lnTo>
                      <a:pt x="33" y="12"/>
                    </a:lnTo>
                    <a:lnTo>
                      <a:pt x="33" y="0"/>
                    </a:lnTo>
                    <a:lnTo>
                      <a:pt x="0" y="0"/>
                    </a:lnTo>
                    <a:lnTo>
                      <a:pt x="9" y="9"/>
                    </a:lnTo>
                    <a:lnTo>
                      <a:pt x="16" y="17"/>
                    </a:lnTo>
                    <a:lnTo>
                      <a:pt x="20" y="20"/>
                    </a:lnTo>
                    <a:lnTo>
                      <a:pt x="24" y="23"/>
                    </a:lnTo>
                    <a:lnTo>
                      <a:pt x="28" y="24"/>
                    </a:lnTo>
                    <a:lnTo>
                      <a:pt x="33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2" name="Freeform 507">
                <a:extLst>
                  <a:ext uri="{FF2B5EF4-FFF2-40B4-BE49-F238E27FC236}">
                    <a16:creationId xmlns:a16="http://schemas.microsoft.com/office/drawing/2014/main" id="{EB32D1F8-A699-7CE8-FFA9-797780CAE868}"/>
                  </a:ext>
                </a:extLst>
              </p:cNvPr>
              <p:cNvSpPr>
                <a:spLocks/>
              </p:cNvSpPr>
              <p:nvPr>
                <p:custDataLst>
                  <p:tags r:id="rId133"/>
                </p:custDataLst>
              </p:nvPr>
            </p:nvSpPr>
            <p:spPr bwMode="auto">
              <a:xfrm>
                <a:off x="5122118" y="1761133"/>
                <a:ext cx="9525" cy="57150"/>
              </a:xfrm>
              <a:custGeom>
                <a:avLst/>
                <a:gdLst>
                  <a:gd name="T0" fmla="*/ 0 w 20"/>
                  <a:gd name="T1" fmla="*/ 0 h 18"/>
                  <a:gd name="T2" fmla="*/ 6191 w 20"/>
                  <a:gd name="T3" fmla="*/ 57150 h 18"/>
                  <a:gd name="T4" fmla="*/ 7620 w 20"/>
                  <a:gd name="T5" fmla="*/ 34925 h 18"/>
                  <a:gd name="T6" fmla="*/ 9525 w 20"/>
                  <a:gd name="T7" fmla="*/ 0 h 18"/>
                  <a:gd name="T8" fmla="*/ 0 w 20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13" y="18"/>
                    </a:lnTo>
                    <a:lnTo>
                      <a:pt x="16" y="11"/>
                    </a:lnTo>
                    <a:lnTo>
                      <a:pt x="2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" name="Freeform 508">
                <a:extLst>
                  <a:ext uri="{FF2B5EF4-FFF2-40B4-BE49-F238E27FC236}">
                    <a16:creationId xmlns:a16="http://schemas.microsoft.com/office/drawing/2014/main" id="{2CE6ABE2-4A1D-0DD7-8A0C-36496CA674BC}"/>
                  </a:ext>
                </a:extLst>
              </p:cNvPr>
              <p:cNvSpPr>
                <a:spLocks/>
              </p:cNvSpPr>
              <p:nvPr>
                <p:custDataLst>
                  <p:tags r:id="rId134"/>
                </p:custDataLst>
              </p:nvPr>
            </p:nvSpPr>
            <p:spPr bwMode="auto">
              <a:xfrm>
                <a:off x="5622181" y="2331045"/>
                <a:ext cx="12700" cy="58738"/>
              </a:xfrm>
              <a:custGeom>
                <a:avLst/>
                <a:gdLst>
                  <a:gd name="T0" fmla="*/ 0 w 33"/>
                  <a:gd name="T1" fmla="*/ 58738 h 31"/>
                  <a:gd name="T2" fmla="*/ 0 w 33"/>
                  <a:gd name="T3" fmla="*/ 0 h 31"/>
                  <a:gd name="T4" fmla="*/ 3464 w 33"/>
                  <a:gd name="T5" fmla="*/ 0 h 31"/>
                  <a:gd name="T6" fmla="*/ 6158 w 33"/>
                  <a:gd name="T7" fmla="*/ 0 h 31"/>
                  <a:gd name="T8" fmla="*/ 9236 w 33"/>
                  <a:gd name="T9" fmla="*/ 0 h 31"/>
                  <a:gd name="T10" fmla="*/ 12700 w 33"/>
                  <a:gd name="T11" fmla="*/ 0 h 31"/>
                  <a:gd name="T12" fmla="*/ 11545 w 33"/>
                  <a:gd name="T13" fmla="*/ 3790 h 31"/>
                  <a:gd name="T14" fmla="*/ 11161 w 33"/>
                  <a:gd name="T15" fmla="*/ 9474 h 31"/>
                  <a:gd name="T16" fmla="*/ 10776 w 33"/>
                  <a:gd name="T17" fmla="*/ 17053 h 31"/>
                  <a:gd name="T18" fmla="*/ 10776 w 33"/>
                  <a:gd name="T19" fmla="*/ 24632 h 31"/>
                  <a:gd name="T20" fmla="*/ 10776 w 33"/>
                  <a:gd name="T21" fmla="*/ 32211 h 31"/>
                  <a:gd name="T22" fmla="*/ 11161 w 33"/>
                  <a:gd name="T23" fmla="*/ 39790 h 31"/>
                  <a:gd name="T24" fmla="*/ 11545 w 33"/>
                  <a:gd name="T25" fmla="*/ 49264 h 31"/>
                  <a:gd name="T26" fmla="*/ 12700 w 33"/>
                  <a:gd name="T27" fmla="*/ 58738 h 31"/>
                  <a:gd name="T28" fmla="*/ 0 w 33"/>
                  <a:gd name="T29" fmla="*/ 58738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3" h="31">
                    <a:moveTo>
                      <a:pt x="0" y="31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3" y="0"/>
                    </a:lnTo>
                    <a:lnTo>
                      <a:pt x="30" y="2"/>
                    </a:lnTo>
                    <a:lnTo>
                      <a:pt x="29" y="5"/>
                    </a:lnTo>
                    <a:lnTo>
                      <a:pt x="28" y="9"/>
                    </a:lnTo>
                    <a:lnTo>
                      <a:pt x="28" y="13"/>
                    </a:lnTo>
                    <a:lnTo>
                      <a:pt x="28" y="17"/>
                    </a:lnTo>
                    <a:lnTo>
                      <a:pt x="29" y="21"/>
                    </a:lnTo>
                    <a:lnTo>
                      <a:pt x="30" y="26"/>
                    </a:lnTo>
                    <a:lnTo>
                      <a:pt x="33" y="31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4" name="Freeform 509">
                <a:extLst>
                  <a:ext uri="{FF2B5EF4-FFF2-40B4-BE49-F238E27FC236}">
                    <a16:creationId xmlns:a16="http://schemas.microsoft.com/office/drawing/2014/main" id="{EFEE9A65-CCBC-9890-CF00-320EF0CDE4BF}"/>
                  </a:ext>
                </a:extLst>
              </p:cNvPr>
              <p:cNvSpPr>
                <a:spLocks/>
              </p:cNvSpPr>
              <p:nvPr>
                <p:custDataLst>
                  <p:tags r:id="rId135"/>
                </p:custDataLst>
              </p:nvPr>
            </p:nvSpPr>
            <p:spPr bwMode="auto">
              <a:xfrm>
                <a:off x="5915868" y="1853208"/>
                <a:ext cx="55563" cy="58737"/>
              </a:xfrm>
              <a:custGeom>
                <a:avLst/>
                <a:gdLst>
                  <a:gd name="T0" fmla="*/ 1292 w 129"/>
                  <a:gd name="T1" fmla="*/ 46151 h 56"/>
                  <a:gd name="T2" fmla="*/ 431 w 129"/>
                  <a:gd name="T3" fmla="*/ 44053 h 56"/>
                  <a:gd name="T4" fmla="*/ 431 w 129"/>
                  <a:gd name="T5" fmla="*/ 41955 h 56"/>
                  <a:gd name="T6" fmla="*/ 0 w 129"/>
                  <a:gd name="T7" fmla="*/ 38808 h 56"/>
                  <a:gd name="T8" fmla="*/ 431 w 129"/>
                  <a:gd name="T9" fmla="*/ 34613 h 56"/>
                  <a:gd name="T10" fmla="*/ 861 w 129"/>
                  <a:gd name="T11" fmla="*/ 26222 h 56"/>
                  <a:gd name="T12" fmla="*/ 1292 w 129"/>
                  <a:gd name="T13" fmla="*/ 18880 h 56"/>
                  <a:gd name="T14" fmla="*/ 3876 w 129"/>
                  <a:gd name="T15" fmla="*/ 13635 h 56"/>
                  <a:gd name="T16" fmla="*/ 6892 w 129"/>
                  <a:gd name="T17" fmla="*/ 9440 h 56"/>
                  <a:gd name="T18" fmla="*/ 9045 w 129"/>
                  <a:gd name="T19" fmla="*/ 6293 h 56"/>
                  <a:gd name="T20" fmla="*/ 11629 w 129"/>
                  <a:gd name="T21" fmla="*/ 5244 h 56"/>
                  <a:gd name="T22" fmla="*/ 16798 w 129"/>
                  <a:gd name="T23" fmla="*/ 3147 h 56"/>
                  <a:gd name="T24" fmla="*/ 24551 w 129"/>
                  <a:gd name="T25" fmla="*/ 0 h 56"/>
                  <a:gd name="T26" fmla="*/ 25843 w 129"/>
                  <a:gd name="T27" fmla="*/ 5244 h 56"/>
                  <a:gd name="T28" fmla="*/ 27566 w 129"/>
                  <a:gd name="T29" fmla="*/ 8391 h 56"/>
                  <a:gd name="T30" fmla="*/ 29720 w 129"/>
                  <a:gd name="T31" fmla="*/ 11538 h 56"/>
                  <a:gd name="T32" fmla="*/ 31443 w 129"/>
                  <a:gd name="T33" fmla="*/ 14684 h 56"/>
                  <a:gd name="T34" fmla="*/ 35750 w 129"/>
                  <a:gd name="T35" fmla="*/ 18880 h 56"/>
                  <a:gd name="T36" fmla="*/ 40057 w 129"/>
                  <a:gd name="T37" fmla="*/ 22026 h 56"/>
                  <a:gd name="T38" fmla="*/ 44364 w 129"/>
                  <a:gd name="T39" fmla="*/ 26222 h 56"/>
                  <a:gd name="T40" fmla="*/ 48671 w 129"/>
                  <a:gd name="T41" fmla="*/ 30417 h 56"/>
                  <a:gd name="T42" fmla="*/ 50394 w 129"/>
                  <a:gd name="T43" fmla="*/ 33564 h 56"/>
                  <a:gd name="T44" fmla="*/ 52117 w 129"/>
                  <a:gd name="T45" fmla="*/ 36711 h 56"/>
                  <a:gd name="T46" fmla="*/ 54271 w 129"/>
                  <a:gd name="T47" fmla="*/ 39857 h 56"/>
                  <a:gd name="T48" fmla="*/ 55563 w 129"/>
                  <a:gd name="T49" fmla="*/ 46151 h 56"/>
                  <a:gd name="T50" fmla="*/ 51256 w 129"/>
                  <a:gd name="T51" fmla="*/ 50346 h 56"/>
                  <a:gd name="T52" fmla="*/ 46949 w 129"/>
                  <a:gd name="T53" fmla="*/ 53493 h 56"/>
                  <a:gd name="T54" fmla="*/ 42641 w 129"/>
                  <a:gd name="T55" fmla="*/ 55590 h 56"/>
                  <a:gd name="T56" fmla="*/ 38765 w 129"/>
                  <a:gd name="T57" fmla="*/ 56639 h 56"/>
                  <a:gd name="T58" fmla="*/ 30150 w 129"/>
                  <a:gd name="T59" fmla="*/ 58737 h 56"/>
                  <a:gd name="T60" fmla="*/ 21105 w 129"/>
                  <a:gd name="T61" fmla="*/ 58737 h 56"/>
                  <a:gd name="T62" fmla="*/ 17229 w 129"/>
                  <a:gd name="T63" fmla="*/ 57688 h 56"/>
                  <a:gd name="T64" fmla="*/ 13352 w 129"/>
                  <a:gd name="T65" fmla="*/ 56639 h 56"/>
                  <a:gd name="T66" fmla="*/ 9907 w 129"/>
                  <a:gd name="T67" fmla="*/ 54542 h 56"/>
                  <a:gd name="T68" fmla="*/ 6892 w 129"/>
                  <a:gd name="T69" fmla="*/ 52444 h 56"/>
                  <a:gd name="T70" fmla="*/ 2584 w 129"/>
                  <a:gd name="T71" fmla="*/ 48248 h 56"/>
                  <a:gd name="T72" fmla="*/ 1292 w 129"/>
                  <a:gd name="T73" fmla="*/ 46151 h 5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29" h="56">
                    <a:moveTo>
                      <a:pt x="3" y="44"/>
                    </a:moveTo>
                    <a:lnTo>
                      <a:pt x="1" y="42"/>
                    </a:lnTo>
                    <a:lnTo>
                      <a:pt x="1" y="40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2" y="25"/>
                    </a:lnTo>
                    <a:lnTo>
                      <a:pt x="3" y="18"/>
                    </a:lnTo>
                    <a:lnTo>
                      <a:pt x="9" y="13"/>
                    </a:lnTo>
                    <a:lnTo>
                      <a:pt x="16" y="9"/>
                    </a:lnTo>
                    <a:lnTo>
                      <a:pt x="21" y="6"/>
                    </a:lnTo>
                    <a:lnTo>
                      <a:pt x="27" y="5"/>
                    </a:lnTo>
                    <a:lnTo>
                      <a:pt x="39" y="3"/>
                    </a:lnTo>
                    <a:lnTo>
                      <a:pt x="57" y="0"/>
                    </a:lnTo>
                    <a:lnTo>
                      <a:pt x="60" y="5"/>
                    </a:lnTo>
                    <a:lnTo>
                      <a:pt x="64" y="8"/>
                    </a:lnTo>
                    <a:lnTo>
                      <a:pt x="69" y="11"/>
                    </a:lnTo>
                    <a:lnTo>
                      <a:pt x="73" y="14"/>
                    </a:lnTo>
                    <a:lnTo>
                      <a:pt x="83" y="18"/>
                    </a:lnTo>
                    <a:lnTo>
                      <a:pt x="93" y="21"/>
                    </a:lnTo>
                    <a:lnTo>
                      <a:pt x="103" y="25"/>
                    </a:lnTo>
                    <a:lnTo>
                      <a:pt x="113" y="29"/>
                    </a:lnTo>
                    <a:lnTo>
                      <a:pt x="117" y="32"/>
                    </a:lnTo>
                    <a:lnTo>
                      <a:pt x="121" y="35"/>
                    </a:lnTo>
                    <a:lnTo>
                      <a:pt x="126" y="38"/>
                    </a:lnTo>
                    <a:lnTo>
                      <a:pt x="129" y="44"/>
                    </a:lnTo>
                    <a:lnTo>
                      <a:pt x="119" y="48"/>
                    </a:lnTo>
                    <a:lnTo>
                      <a:pt x="109" y="51"/>
                    </a:lnTo>
                    <a:lnTo>
                      <a:pt x="99" y="53"/>
                    </a:lnTo>
                    <a:lnTo>
                      <a:pt x="90" y="54"/>
                    </a:lnTo>
                    <a:lnTo>
                      <a:pt x="70" y="56"/>
                    </a:lnTo>
                    <a:lnTo>
                      <a:pt x="49" y="56"/>
                    </a:lnTo>
                    <a:lnTo>
                      <a:pt x="40" y="55"/>
                    </a:lnTo>
                    <a:lnTo>
                      <a:pt x="31" y="54"/>
                    </a:lnTo>
                    <a:lnTo>
                      <a:pt x="23" y="52"/>
                    </a:lnTo>
                    <a:lnTo>
                      <a:pt x="16" y="50"/>
                    </a:lnTo>
                    <a:lnTo>
                      <a:pt x="6" y="46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5" name="Freeform 510">
                <a:extLst>
                  <a:ext uri="{FF2B5EF4-FFF2-40B4-BE49-F238E27FC236}">
                    <a16:creationId xmlns:a16="http://schemas.microsoft.com/office/drawing/2014/main" id="{0E371C33-A967-B48D-05F5-386F19836816}"/>
                  </a:ext>
                </a:extLst>
              </p:cNvPr>
              <p:cNvSpPr>
                <a:spLocks/>
              </p:cNvSpPr>
              <p:nvPr>
                <p:custDataLst>
                  <p:tags r:id="rId136"/>
                </p:custDataLst>
              </p:nvPr>
            </p:nvSpPr>
            <p:spPr bwMode="auto">
              <a:xfrm>
                <a:off x="6052393" y="2205633"/>
                <a:ext cx="14288" cy="57150"/>
              </a:xfrm>
              <a:custGeom>
                <a:avLst/>
                <a:gdLst>
                  <a:gd name="T0" fmla="*/ 7318 w 41"/>
                  <a:gd name="T1" fmla="*/ 57150 h 42"/>
                  <a:gd name="T2" fmla="*/ 0 w 41"/>
                  <a:gd name="T3" fmla="*/ 40821 h 42"/>
                  <a:gd name="T4" fmla="*/ 0 w 41"/>
                  <a:gd name="T5" fmla="*/ 8164 h 42"/>
                  <a:gd name="T6" fmla="*/ 2439 w 41"/>
                  <a:gd name="T7" fmla="*/ 6804 h 42"/>
                  <a:gd name="T8" fmla="*/ 4879 w 41"/>
                  <a:gd name="T9" fmla="*/ 4082 h 42"/>
                  <a:gd name="T10" fmla="*/ 8364 w 41"/>
                  <a:gd name="T11" fmla="*/ 1361 h 42"/>
                  <a:gd name="T12" fmla="*/ 11849 w 41"/>
                  <a:gd name="T13" fmla="*/ 0 h 42"/>
                  <a:gd name="T14" fmla="*/ 11849 w 41"/>
                  <a:gd name="T15" fmla="*/ 24493 h 42"/>
                  <a:gd name="T16" fmla="*/ 14288 w 41"/>
                  <a:gd name="T17" fmla="*/ 24493 h 42"/>
                  <a:gd name="T18" fmla="*/ 7318 w 41"/>
                  <a:gd name="T19" fmla="*/ 57150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2">
                    <a:moveTo>
                      <a:pt x="21" y="42"/>
                    </a:moveTo>
                    <a:lnTo>
                      <a:pt x="0" y="30"/>
                    </a:lnTo>
                    <a:lnTo>
                      <a:pt x="0" y="6"/>
                    </a:lnTo>
                    <a:lnTo>
                      <a:pt x="7" y="5"/>
                    </a:lnTo>
                    <a:lnTo>
                      <a:pt x="14" y="3"/>
                    </a:lnTo>
                    <a:lnTo>
                      <a:pt x="24" y="1"/>
                    </a:lnTo>
                    <a:lnTo>
                      <a:pt x="34" y="0"/>
                    </a:lnTo>
                    <a:lnTo>
                      <a:pt x="34" y="18"/>
                    </a:lnTo>
                    <a:lnTo>
                      <a:pt x="41" y="18"/>
                    </a:lnTo>
                    <a:lnTo>
                      <a:pt x="21" y="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6" name="Freeform 511">
                <a:extLst>
                  <a:ext uri="{FF2B5EF4-FFF2-40B4-BE49-F238E27FC236}">
                    <a16:creationId xmlns:a16="http://schemas.microsoft.com/office/drawing/2014/main" id="{BADCFFC5-4D0C-8887-2E26-F772FFB0366A}"/>
                  </a:ext>
                </a:extLst>
              </p:cNvPr>
              <p:cNvSpPr>
                <a:spLocks/>
              </p:cNvSpPr>
              <p:nvPr>
                <p:custDataLst>
                  <p:tags r:id="rId137"/>
                </p:custDataLst>
              </p:nvPr>
            </p:nvSpPr>
            <p:spPr bwMode="auto">
              <a:xfrm>
                <a:off x="6201618" y="2318345"/>
                <a:ext cx="42863" cy="60325"/>
              </a:xfrm>
              <a:custGeom>
                <a:avLst/>
                <a:gdLst>
                  <a:gd name="T0" fmla="*/ 27654 w 93"/>
                  <a:gd name="T1" fmla="*/ 13921 h 39"/>
                  <a:gd name="T2" fmla="*/ 30880 w 93"/>
                  <a:gd name="T3" fmla="*/ 27842 h 39"/>
                  <a:gd name="T4" fmla="*/ 35489 w 93"/>
                  <a:gd name="T5" fmla="*/ 43310 h 39"/>
                  <a:gd name="T6" fmla="*/ 37332 w 93"/>
                  <a:gd name="T7" fmla="*/ 51044 h 39"/>
                  <a:gd name="T8" fmla="*/ 39637 w 93"/>
                  <a:gd name="T9" fmla="*/ 55685 h 39"/>
                  <a:gd name="T10" fmla="*/ 41480 w 93"/>
                  <a:gd name="T11" fmla="*/ 58778 h 39"/>
                  <a:gd name="T12" fmla="*/ 42863 w 93"/>
                  <a:gd name="T13" fmla="*/ 60325 h 39"/>
                  <a:gd name="T14" fmla="*/ 27654 w 93"/>
                  <a:gd name="T15" fmla="*/ 60325 h 39"/>
                  <a:gd name="T16" fmla="*/ 23045 w 93"/>
                  <a:gd name="T17" fmla="*/ 55685 h 39"/>
                  <a:gd name="T18" fmla="*/ 19818 w 93"/>
                  <a:gd name="T19" fmla="*/ 49497 h 39"/>
                  <a:gd name="T20" fmla="*/ 16592 w 93"/>
                  <a:gd name="T21" fmla="*/ 43310 h 39"/>
                  <a:gd name="T22" fmla="*/ 13827 w 93"/>
                  <a:gd name="T23" fmla="*/ 35576 h 39"/>
                  <a:gd name="T24" fmla="*/ 11061 w 93"/>
                  <a:gd name="T25" fmla="*/ 27842 h 39"/>
                  <a:gd name="T26" fmla="*/ 7374 w 93"/>
                  <a:gd name="T27" fmla="*/ 20108 h 39"/>
                  <a:gd name="T28" fmla="*/ 4148 w 93"/>
                  <a:gd name="T29" fmla="*/ 10828 h 39"/>
                  <a:gd name="T30" fmla="*/ 0 w 93"/>
                  <a:gd name="T31" fmla="*/ 4640 h 39"/>
                  <a:gd name="T32" fmla="*/ 5070 w 93"/>
                  <a:gd name="T33" fmla="*/ 1547 h 39"/>
                  <a:gd name="T34" fmla="*/ 9218 w 93"/>
                  <a:gd name="T35" fmla="*/ 0 h 39"/>
                  <a:gd name="T36" fmla="*/ 11983 w 93"/>
                  <a:gd name="T37" fmla="*/ 0 h 39"/>
                  <a:gd name="T38" fmla="*/ 15209 w 93"/>
                  <a:gd name="T39" fmla="*/ 1547 h 39"/>
                  <a:gd name="T40" fmla="*/ 20279 w 93"/>
                  <a:gd name="T41" fmla="*/ 6187 h 39"/>
                  <a:gd name="T42" fmla="*/ 27654 w 93"/>
                  <a:gd name="T43" fmla="*/ 13921 h 3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3" h="39">
                    <a:moveTo>
                      <a:pt x="60" y="9"/>
                    </a:moveTo>
                    <a:lnTo>
                      <a:pt x="67" y="18"/>
                    </a:lnTo>
                    <a:lnTo>
                      <a:pt x="77" y="28"/>
                    </a:lnTo>
                    <a:lnTo>
                      <a:pt x="81" y="33"/>
                    </a:lnTo>
                    <a:lnTo>
                      <a:pt x="86" y="36"/>
                    </a:lnTo>
                    <a:lnTo>
                      <a:pt x="90" y="38"/>
                    </a:lnTo>
                    <a:lnTo>
                      <a:pt x="93" y="39"/>
                    </a:lnTo>
                    <a:lnTo>
                      <a:pt x="60" y="39"/>
                    </a:lnTo>
                    <a:lnTo>
                      <a:pt x="50" y="36"/>
                    </a:lnTo>
                    <a:lnTo>
                      <a:pt x="43" y="32"/>
                    </a:lnTo>
                    <a:lnTo>
                      <a:pt x="36" y="28"/>
                    </a:lnTo>
                    <a:lnTo>
                      <a:pt x="30" y="23"/>
                    </a:lnTo>
                    <a:lnTo>
                      <a:pt x="24" y="18"/>
                    </a:lnTo>
                    <a:lnTo>
                      <a:pt x="16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11" y="1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3" y="1"/>
                    </a:lnTo>
                    <a:lnTo>
                      <a:pt x="44" y="4"/>
                    </a:lnTo>
                    <a:lnTo>
                      <a:pt x="60" y="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7" name="Freeform 512">
                <a:extLst>
                  <a:ext uri="{FF2B5EF4-FFF2-40B4-BE49-F238E27FC236}">
                    <a16:creationId xmlns:a16="http://schemas.microsoft.com/office/drawing/2014/main" id="{16E0728E-6486-462E-0A09-1AF42BAE3F9D}"/>
                  </a:ext>
                </a:extLst>
              </p:cNvPr>
              <p:cNvSpPr>
                <a:spLocks/>
              </p:cNvSpPr>
              <p:nvPr>
                <p:custDataLst>
                  <p:tags r:id="rId138"/>
                </p:custDataLst>
              </p:nvPr>
            </p:nvSpPr>
            <p:spPr bwMode="auto">
              <a:xfrm>
                <a:off x="6252418" y="2334220"/>
                <a:ext cx="19050" cy="58738"/>
              </a:xfrm>
              <a:custGeom>
                <a:avLst/>
                <a:gdLst>
                  <a:gd name="T0" fmla="*/ 19050 w 39"/>
                  <a:gd name="T1" fmla="*/ 58738 h 19"/>
                  <a:gd name="T2" fmla="*/ 6350 w 39"/>
                  <a:gd name="T3" fmla="*/ 58738 h 19"/>
                  <a:gd name="T4" fmla="*/ 3908 w 39"/>
                  <a:gd name="T5" fmla="*/ 58738 h 19"/>
                  <a:gd name="T6" fmla="*/ 2442 w 39"/>
                  <a:gd name="T7" fmla="*/ 52555 h 19"/>
                  <a:gd name="T8" fmla="*/ 1465 w 39"/>
                  <a:gd name="T9" fmla="*/ 43281 h 19"/>
                  <a:gd name="T10" fmla="*/ 977 w 39"/>
                  <a:gd name="T11" fmla="*/ 34006 h 19"/>
                  <a:gd name="T12" fmla="*/ 0 w 39"/>
                  <a:gd name="T13" fmla="*/ 15457 h 19"/>
                  <a:gd name="T14" fmla="*/ 0 w 39"/>
                  <a:gd name="T15" fmla="*/ 0 h 19"/>
                  <a:gd name="T16" fmla="*/ 6350 w 39"/>
                  <a:gd name="T17" fmla="*/ 12366 h 19"/>
                  <a:gd name="T18" fmla="*/ 10746 w 39"/>
                  <a:gd name="T19" fmla="*/ 27823 h 19"/>
                  <a:gd name="T20" fmla="*/ 14654 w 39"/>
                  <a:gd name="T21" fmla="*/ 43281 h 19"/>
                  <a:gd name="T22" fmla="*/ 19050 w 39"/>
                  <a:gd name="T23" fmla="*/ 58738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9" h="19">
                    <a:moveTo>
                      <a:pt x="39" y="19"/>
                    </a:moveTo>
                    <a:lnTo>
                      <a:pt x="13" y="19"/>
                    </a:lnTo>
                    <a:lnTo>
                      <a:pt x="8" y="19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2" y="11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13" y="4"/>
                    </a:lnTo>
                    <a:lnTo>
                      <a:pt x="22" y="9"/>
                    </a:lnTo>
                    <a:lnTo>
                      <a:pt x="30" y="14"/>
                    </a:lnTo>
                    <a:lnTo>
                      <a:pt x="39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8" name="Freeform 513">
                <a:extLst>
                  <a:ext uri="{FF2B5EF4-FFF2-40B4-BE49-F238E27FC236}">
                    <a16:creationId xmlns:a16="http://schemas.microsoft.com/office/drawing/2014/main" id="{8D33B30C-F516-C5D8-DD15-0CBCD0366FF9}"/>
                  </a:ext>
                </a:extLst>
              </p:cNvPr>
              <p:cNvSpPr>
                <a:spLocks/>
              </p:cNvSpPr>
              <p:nvPr>
                <p:custDataLst>
                  <p:tags r:id="rId139"/>
                </p:custDataLst>
              </p:nvPr>
            </p:nvSpPr>
            <p:spPr bwMode="auto">
              <a:xfrm>
                <a:off x="6117481" y="2461220"/>
                <a:ext cx="14287" cy="57150"/>
              </a:xfrm>
              <a:custGeom>
                <a:avLst/>
                <a:gdLst>
                  <a:gd name="T0" fmla="*/ 0 w 26"/>
                  <a:gd name="T1" fmla="*/ 57150 h 36"/>
                  <a:gd name="T2" fmla="*/ 1649 w 26"/>
                  <a:gd name="T3" fmla="*/ 49213 h 36"/>
                  <a:gd name="T4" fmla="*/ 5495 w 26"/>
                  <a:gd name="T5" fmla="*/ 31750 h 36"/>
                  <a:gd name="T6" fmla="*/ 9891 w 26"/>
                  <a:gd name="T7" fmla="*/ 12700 h 36"/>
                  <a:gd name="T8" fmla="*/ 14287 w 26"/>
                  <a:gd name="T9" fmla="*/ 0 h 36"/>
                  <a:gd name="T10" fmla="*/ 14287 w 26"/>
                  <a:gd name="T11" fmla="*/ 14288 h 36"/>
                  <a:gd name="T12" fmla="*/ 14287 w 26"/>
                  <a:gd name="T13" fmla="*/ 28575 h 36"/>
                  <a:gd name="T14" fmla="*/ 13738 w 26"/>
                  <a:gd name="T15" fmla="*/ 34925 h 36"/>
                  <a:gd name="T16" fmla="*/ 13188 w 26"/>
                  <a:gd name="T17" fmla="*/ 41275 h 36"/>
                  <a:gd name="T18" fmla="*/ 11540 w 26"/>
                  <a:gd name="T19" fmla="*/ 46038 h 36"/>
                  <a:gd name="T20" fmla="*/ 9342 w 26"/>
                  <a:gd name="T21" fmla="*/ 50800 h 36"/>
                  <a:gd name="T22" fmla="*/ 7693 w 26"/>
                  <a:gd name="T23" fmla="*/ 53975 h 36"/>
                  <a:gd name="T24" fmla="*/ 5495 w 26"/>
                  <a:gd name="T25" fmla="*/ 55563 h 36"/>
                  <a:gd name="T26" fmla="*/ 2198 w 26"/>
                  <a:gd name="T27" fmla="*/ 57150 h 36"/>
                  <a:gd name="T28" fmla="*/ 0 w 26"/>
                  <a:gd name="T29" fmla="*/ 57150 h 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6" h="36">
                    <a:moveTo>
                      <a:pt x="0" y="36"/>
                    </a:moveTo>
                    <a:lnTo>
                      <a:pt x="3" y="31"/>
                    </a:lnTo>
                    <a:lnTo>
                      <a:pt x="10" y="20"/>
                    </a:lnTo>
                    <a:lnTo>
                      <a:pt x="18" y="8"/>
                    </a:lnTo>
                    <a:lnTo>
                      <a:pt x="26" y="0"/>
                    </a:lnTo>
                    <a:lnTo>
                      <a:pt x="26" y="9"/>
                    </a:lnTo>
                    <a:lnTo>
                      <a:pt x="26" y="18"/>
                    </a:lnTo>
                    <a:lnTo>
                      <a:pt x="25" y="22"/>
                    </a:lnTo>
                    <a:lnTo>
                      <a:pt x="24" y="26"/>
                    </a:lnTo>
                    <a:lnTo>
                      <a:pt x="21" y="29"/>
                    </a:lnTo>
                    <a:lnTo>
                      <a:pt x="17" y="32"/>
                    </a:lnTo>
                    <a:lnTo>
                      <a:pt x="14" y="34"/>
                    </a:lnTo>
                    <a:lnTo>
                      <a:pt x="10" y="35"/>
                    </a:lnTo>
                    <a:lnTo>
                      <a:pt x="4" y="36"/>
                    </a:lnTo>
                    <a:lnTo>
                      <a:pt x="0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9" name="Freeform 514">
                <a:extLst>
                  <a:ext uri="{FF2B5EF4-FFF2-40B4-BE49-F238E27FC236}">
                    <a16:creationId xmlns:a16="http://schemas.microsoft.com/office/drawing/2014/main" id="{1F66A155-585B-F6CE-DEF5-A97BDBE1F7D5}"/>
                  </a:ext>
                </a:extLst>
              </p:cNvPr>
              <p:cNvSpPr>
                <a:spLocks/>
              </p:cNvSpPr>
              <p:nvPr>
                <p:custDataLst>
                  <p:tags r:id="rId140"/>
                </p:custDataLst>
              </p:nvPr>
            </p:nvSpPr>
            <p:spPr bwMode="auto">
              <a:xfrm>
                <a:off x="6128593" y="2489795"/>
                <a:ext cx="3175" cy="60325"/>
              </a:xfrm>
              <a:custGeom>
                <a:avLst/>
                <a:gdLst>
                  <a:gd name="T0" fmla="*/ 0 w 6"/>
                  <a:gd name="T1" fmla="*/ 60325 h 37"/>
                  <a:gd name="T2" fmla="*/ 0 w 6"/>
                  <a:gd name="T3" fmla="*/ 0 h 37"/>
                  <a:gd name="T4" fmla="*/ 3175 w 6"/>
                  <a:gd name="T5" fmla="*/ 0 h 37"/>
                  <a:gd name="T6" fmla="*/ 3175 w 6"/>
                  <a:gd name="T7" fmla="*/ 50543 h 37"/>
                  <a:gd name="T8" fmla="*/ 0 w 6"/>
                  <a:gd name="T9" fmla="*/ 60325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37">
                    <a:moveTo>
                      <a:pt x="0" y="37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31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0" name="Freeform 515">
                <a:extLst>
                  <a:ext uri="{FF2B5EF4-FFF2-40B4-BE49-F238E27FC236}">
                    <a16:creationId xmlns:a16="http://schemas.microsoft.com/office/drawing/2014/main" id="{50409667-23F6-9D4C-4A2C-A7B8FC421A32}"/>
                  </a:ext>
                </a:extLst>
              </p:cNvPr>
              <p:cNvSpPr>
                <a:spLocks/>
              </p:cNvSpPr>
              <p:nvPr>
                <p:custDataLst>
                  <p:tags r:id="rId141"/>
                </p:custDataLst>
              </p:nvPr>
            </p:nvSpPr>
            <p:spPr bwMode="auto">
              <a:xfrm>
                <a:off x="6115893" y="2572345"/>
                <a:ext cx="9525" cy="55563"/>
              </a:xfrm>
              <a:custGeom>
                <a:avLst/>
                <a:gdLst>
                  <a:gd name="T0" fmla="*/ 0 w 20"/>
                  <a:gd name="T1" fmla="*/ 40057 h 43"/>
                  <a:gd name="T2" fmla="*/ 0 w 20"/>
                  <a:gd name="T3" fmla="*/ 32304 h 43"/>
                  <a:gd name="T4" fmla="*/ 0 w 20"/>
                  <a:gd name="T5" fmla="*/ 23259 h 43"/>
                  <a:gd name="T6" fmla="*/ 953 w 20"/>
                  <a:gd name="T7" fmla="*/ 11629 h 43"/>
                  <a:gd name="T8" fmla="*/ 3334 w 20"/>
                  <a:gd name="T9" fmla="*/ 0 h 43"/>
                  <a:gd name="T10" fmla="*/ 5239 w 20"/>
                  <a:gd name="T11" fmla="*/ 9045 h 43"/>
                  <a:gd name="T12" fmla="*/ 7620 w 20"/>
                  <a:gd name="T13" fmla="*/ 15506 h 43"/>
                  <a:gd name="T14" fmla="*/ 8096 w 20"/>
                  <a:gd name="T15" fmla="*/ 18090 h 43"/>
                  <a:gd name="T16" fmla="*/ 9049 w 20"/>
                  <a:gd name="T17" fmla="*/ 23259 h 43"/>
                  <a:gd name="T18" fmla="*/ 9049 w 20"/>
                  <a:gd name="T19" fmla="*/ 27135 h 43"/>
                  <a:gd name="T20" fmla="*/ 9525 w 20"/>
                  <a:gd name="T21" fmla="*/ 32304 h 43"/>
                  <a:gd name="T22" fmla="*/ 9049 w 20"/>
                  <a:gd name="T23" fmla="*/ 34888 h 43"/>
                  <a:gd name="T24" fmla="*/ 8573 w 20"/>
                  <a:gd name="T25" fmla="*/ 38765 h 43"/>
                  <a:gd name="T26" fmla="*/ 7620 w 20"/>
                  <a:gd name="T27" fmla="*/ 42641 h 43"/>
                  <a:gd name="T28" fmla="*/ 5715 w 20"/>
                  <a:gd name="T29" fmla="*/ 46518 h 43"/>
                  <a:gd name="T30" fmla="*/ 4286 w 20"/>
                  <a:gd name="T31" fmla="*/ 50394 h 43"/>
                  <a:gd name="T32" fmla="*/ 2858 w 20"/>
                  <a:gd name="T33" fmla="*/ 52979 h 43"/>
                  <a:gd name="T34" fmla="*/ 953 w 20"/>
                  <a:gd name="T35" fmla="*/ 54271 h 43"/>
                  <a:gd name="T36" fmla="*/ 0 w 20"/>
                  <a:gd name="T37" fmla="*/ 55563 h 43"/>
                  <a:gd name="T38" fmla="*/ 0 w 20"/>
                  <a:gd name="T39" fmla="*/ 40057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0" h="43">
                    <a:moveTo>
                      <a:pt x="0" y="31"/>
                    </a:moveTo>
                    <a:lnTo>
                      <a:pt x="0" y="25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7" y="0"/>
                    </a:lnTo>
                    <a:lnTo>
                      <a:pt x="11" y="7"/>
                    </a:lnTo>
                    <a:lnTo>
                      <a:pt x="16" y="12"/>
                    </a:lnTo>
                    <a:lnTo>
                      <a:pt x="17" y="14"/>
                    </a:lnTo>
                    <a:lnTo>
                      <a:pt x="19" y="18"/>
                    </a:lnTo>
                    <a:lnTo>
                      <a:pt x="19" y="21"/>
                    </a:lnTo>
                    <a:lnTo>
                      <a:pt x="20" y="25"/>
                    </a:lnTo>
                    <a:lnTo>
                      <a:pt x="19" y="27"/>
                    </a:lnTo>
                    <a:lnTo>
                      <a:pt x="18" y="30"/>
                    </a:lnTo>
                    <a:lnTo>
                      <a:pt x="16" y="33"/>
                    </a:lnTo>
                    <a:lnTo>
                      <a:pt x="12" y="36"/>
                    </a:lnTo>
                    <a:lnTo>
                      <a:pt x="9" y="39"/>
                    </a:lnTo>
                    <a:lnTo>
                      <a:pt x="6" y="41"/>
                    </a:lnTo>
                    <a:lnTo>
                      <a:pt x="2" y="42"/>
                    </a:lnTo>
                    <a:lnTo>
                      <a:pt x="0" y="4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1" name="Freeform 516">
                <a:extLst>
                  <a:ext uri="{FF2B5EF4-FFF2-40B4-BE49-F238E27FC236}">
                    <a16:creationId xmlns:a16="http://schemas.microsoft.com/office/drawing/2014/main" id="{AE308DF6-98A5-0D56-F0BE-9F2BE1464AFD}"/>
                  </a:ext>
                </a:extLst>
              </p:cNvPr>
              <p:cNvSpPr>
                <a:spLocks/>
              </p:cNvSpPr>
              <p:nvPr>
                <p:custDataLst>
                  <p:tags r:id="rId142"/>
                </p:custDataLst>
              </p:nvPr>
            </p:nvSpPr>
            <p:spPr bwMode="auto">
              <a:xfrm>
                <a:off x="6093668" y="2607270"/>
                <a:ext cx="0" cy="58738"/>
              </a:xfrm>
              <a:custGeom>
                <a:avLst/>
                <a:gdLst>
                  <a:gd name="T0" fmla="*/ 58738 h 30"/>
                  <a:gd name="T1" fmla="*/ 48948 h 30"/>
                  <a:gd name="T2" fmla="*/ 35243 h 30"/>
                  <a:gd name="T3" fmla="*/ 17621 h 30"/>
                  <a:gd name="T4" fmla="*/ 0 h 30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0">
                    <a:moveTo>
                      <a:pt x="0" y="30"/>
                    </a:moveTo>
                    <a:lnTo>
                      <a:pt x="0" y="25"/>
                    </a:lnTo>
                    <a:lnTo>
                      <a:pt x="0" y="18"/>
                    </a:ln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2" name="Freeform 517">
                <a:extLst>
                  <a:ext uri="{FF2B5EF4-FFF2-40B4-BE49-F238E27FC236}">
                    <a16:creationId xmlns:a16="http://schemas.microsoft.com/office/drawing/2014/main" id="{CA2367CD-14D3-0A81-6392-F240B4699924}"/>
                  </a:ext>
                </a:extLst>
              </p:cNvPr>
              <p:cNvSpPr>
                <a:spLocks/>
              </p:cNvSpPr>
              <p:nvPr>
                <p:custDataLst>
                  <p:tags r:id="rId143"/>
                </p:custDataLst>
              </p:nvPr>
            </p:nvSpPr>
            <p:spPr bwMode="auto">
              <a:xfrm>
                <a:off x="6093668" y="2607270"/>
                <a:ext cx="7938" cy="58738"/>
              </a:xfrm>
              <a:custGeom>
                <a:avLst/>
                <a:gdLst>
                  <a:gd name="T0" fmla="*/ 0 w 20"/>
                  <a:gd name="T1" fmla="*/ 0 h 24"/>
                  <a:gd name="T2" fmla="*/ 7938 w 20"/>
                  <a:gd name="T3" fmla="*/ 0 h 24"/>
                  <a:gd name="T4" fmla="*/ 0 w 20"/>
                  <a:gd name="T5" fmla="*/ 58738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24">
                    <a:moveTo>
                      <a:pt x="0" y="0"/>
                    </a:moveTo>
                    <a:lnTo>
                      <a:pt x="2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3" name="Freeform 518">
                <a:extLst>
                  <a:ext uri="{FF2B5EF4-FFF2-40B4-BE49-F238E27FC236}">
                    <a16:creationId xmlns:a16="http://schemas.microsoft.com/office/drawing/2014/main" id="{6A899BC0-4EBD-FE18-7D2B-C4F4A38F77E8}"/>
                  </a:ext>
                </a:extLst>
              </p:cNvPr>
              <p:cNvSpPr>
                <a:spLocks/>
              </p:cNvSpPr>
              <p:nvPr>
                <p:custDataLst>
                  <p:tags r:id="rId144"/>
                </p:custDataLst>
              </p:nvPr>
            </p:nvSpPr>
            <p:spPr bwMode="auto">
              <a:xfrm>
                <a:off x="5847606" y="2194520"/>
                <a:ext cx="17462" cy="60325"/>
              </a:xfrm>
              <a:custGeom>
                <a:avLst/>
                <a:gdLst>
                  <a:gd name="T0" fmla="*/ 0 w 46"/>
                  <a:gd name="T1" fmla="*/ 0 h 19"/>
                  <a:gd name="T2" fmla="*/ 3416 w 46"/>
                  <a:gd name="T3" fmla="*/ 9525 h 19"/>
                  <a:gd name="T4" fmla="*/ 5315 w 46"/>
                  <a:gd name="T5" fmla="*/ 15875 h 19"/>
                  <a:gd name="T6" fmla="*/ 7213 w 46"/>
                  <a:gd name="T7" fmla="*/ 25400 h 19"/>
                  <a:gd name="T8" fmla="*/ 8731 w 46"/>
                  <a:gd name="T9" fmla="*/ 31750 h 19"/>
                  <a:gd name="T10" fmla="*/ 9870 w 46"/>
                  <a:gd name="T11" fmla="*/ 38100 h 19"/>
                  <a:gd name="T12" fmla="*/ 12147 w 46"/>
                  <a:gd name="T13" fmla="*/ 44450 h 19"/>
                  <a:gd name="T14" fmla="*/ 14046 w 46"/>
                  <a:gd name="T15" fmla="*/ 53975 h 19"/>
                  <a:gd name="T16" fmla="*/ 17462 w 46"/>
                  <a:gd name="T17" fmla="*/ 60325 h 19"/>
                  <a:gd name="T18" fmla="*/ 12527 w 46"/>
                  <a:gd name="T19" fmla="*/ 60325 h 19"/>
                  <a:gd name="T20" fmla="*/ 9111 w 46"/>
                  <a:gd name="T21" fmla="*/ 60325 h 19"/>
                  <a:gd name="T22" fmla="*/ 6833 w 46"/>
                  <a:gd name="T23" fmla="*/ 57150 h 19"/>
                  <a:gd name="T24" fmla="*/ 4935 w 46"/>
                  <a:gd name="T25" fmla="*/ 53975 h 19"/>
                  <a:gd name="T26" fmla="*/ 3796 w 46"/>
                  <a:gd name="T27" fmla="*/ 44450 h 19"/>
                  <a:gd name="T28" fmla="*/ 2657 w 46"/>
                  <a:gd name="T29" fmla="*/ 34925 h 19"/>
                  <a:gd name="T30" fmla="*/ 1518 w 46"/>
                  <a:gd name="T31" fmla="*/ 22225 h 19"/>
                  <a:gd name="T32" fmla="*/ 0 w 46"/>
                  <a:gd name="T33" fmla="*/ 0 h 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6" h="19">
                    <a:moveTo>
                      <a:pt x="0" y="0"/>
                    </a:moveTo>
                    <a:lnTo>
                      <a:pt x="9" y="3"/>
                    </a:lnTo>
                    <a:lnTo>
                      <a:pt x="14" y="5"/>
                    </a:lnTo>
                    <a:lnTo>
                      <a:pt x="19" y="8"/>
                    </a:lnTo>
                    <a:lnTo>
                      <a:pt x="23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7" y="17"/>
                    </a:lnTo>
                    <a:lnTo>
                      <a:pt x="46" y="19"/>
                    </a:lnTo>
                    <a:lnTo>
                      <a:pt x="33" y="19"/>
                    </a:lnTo>
                    <a:lnTo>
                      <a:pt x="24" y="19"/>
                    </a:lnTo>
                    <a:lnTo>
                      <a:pt x="18" y="18"/>
                    </a:lnTo>
                    <a:lnTo>
                      <a:pt x="13" y="17"/>
                    </a:lnTo>
                    <a:lnTo>
                      <a:pt x="10" y="14"/>
                    </a:lnTo>
                    <a:lnTo>
                      <a:pt x="7" y="11"/>
                    </a:lnTo>
                    <a:lnTo>
                      <a:pt x="4" y="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4" name="Freeform 519">
                <a:extLst>
                  <a:ext uri="{FF2B5EF4-FFF2-40B4-BE49-F238E27FC236}">
                    <a16:creationId xmlns:a16="http://schemas.microsoft.com/office/drawing/2014/main" id="{BFC6EC97-5623-D89C-BC0E-F10799441F2A}"/>
                  </a:ext>
                </a:extLst>
              </p:cNvPr>
              <p:cNvSpPr>
                <a:spLocks/>
              </p:cNvSpPr>
              <p:nvPr>
                <p:custDataLst>
                  <p:tags r:id="rId145"/>
                </p:custDataLst>
              </p:nvPr>
            </p:nvSpPr>
            <p:spPr bwMode="auto">
              <a:xfrm>
                <a:off x="3163143" y="2334220"/>
                <a:ext cx="47625" cy="58738"/>
              </a:xfrm>
              <a:custGeom>
                <a:avLst/>
                <a:gdLst>
                  <a:gd name="T0" fmla="*/ 15716 w 100"/>
                  <a:gd name="T1" fmla="*/ 0 h 55"/>
                  <a:gd name="T2" fmla="*/ 47625 w 100"/>
                  <a:gd name="T3" fmla="*/ 12816 h 55"/>
                  <a:gd name="T4" fmla="*/ 47625 w 100"/>
                  <a:gd name="T5" fmla="*/ 58738 h 55"/>
                  <a:gd name="T6" fmla="*/ 6191 w 100"/>
                  <a:gd name="T7" fmla="*/ 58738 h 55"/>
                  <a:gd name="T8" fmla="*/ 0 w 100"/>
                  <a:gd name="T9" fmla="*/ 45922 h 55"/>
                  <a:gd name="T10" fmla="*/ 476 w 100"/>
                  <a:gd name="T11" fmla="*/ 40583 h 55"/>
                  <a:gd name="T12" fmla="*/ 1905 w 100"/>
                  <a:gd name="T13" fmla="*/ 34175 h 55"/>
                  <a:gd name="T14" fmla="*/ 4763 w 100"/>
                  <a:gd name="T15" fmla="*/ 26699 h 55"/>
                  <a:gd name="T16" fmla="*/ 7620 w 100"/>
                  <a:gd name="T17" fmla="*/ 19223 h 55"/>
                  <a:gd name="T18" fmla="*/ 12859 w 100"/>
                  <a:gd name="T19" fmla="*/ 5340 h 55"/>
                  <a:gd name="T20" fmla="*/ 15716 w 100"/>
                  <a:gd name="T21" fmla="*/ 0 h 5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" h="55">
                    <a:moveTo>
                      <a:pt x="33" y="0"/>
                    </a:moveTo>
                    <a:lnTo>
                      <a:pt x="100" y="12"/>
                    </a:lnTo>
                    <a:lnTo>
                      <a:pt x="100" y="55"/>
                    </a:lnTo>
                    <a:lnTo>
                      <a:pt x="13" y="55"/>
                    </a:lnTo>
                    <a:lnTo>
                      <a:pt x="0" y="43"/>
                    </a:lnTo>
                    <a:lnTo>
                      <a:pt x="1" y="38"/>
                    </a:lnTo>
                    <a:lnTo>
                      <a:pt x="4" y="32"/>
                    </a:lnTo>
                    <a:lnTo>
                      <a:pt x="10" y="25"/>
                    </a:lnTo>
                    <a:lnTo>
                      <a:pt x="16" y="18"/>
                    </a:lnTo>
                    <a:lnTo>
                      <a:pt x="27" y="5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5" name="Freeform 520">
                <a:extLst>
                  <a:ext uri="{FF2B5EF4-FFF2-40B4-BE49-F238E27FC236}">
                    <a16:creationId xmlns:a16="http://schemas.microsoft.com/office/drawing/2014/main" id="{23145FFD-652D-9BD7-AEF2-CFE586014867}"/>
                  </a:ext>
                </a:extLst>
              </p:cNvPr>
              <p:cNvSpPr>
                <a:spLocks/>
              </p:cNvSpPr>
              <p:nvPr>
                <p:custDataLst>
                  <p:tags r:id="rId146"/>
                </p:custDataLst>
              </p:nvPr>
            </p:nvSpPr>
            <p:spPr bwMode="auto">
              <a:xfrm>
                <a:off x="3612406" y="1926233"/>
                <a:ext cx="42862" cy="58737"/>
              </a:xfrm>
              <a:custGeom>
                <a:avLst/>
                <a:gdLst>
                  <a:gd name="T0" fmla="*/ 22946 w 99"/>
                  <a:gd name="T1" fmla="*/ 2303 h 51"/>
                  <a:gd name="T2" fmla="*/ 25111 w 99"/>
                  <a:gd name="T3" fmla="*/ 1152 h 51"/>
                  <a:gd name="T4" fmla="*/ 26843 w 99"/>
                  <a:gd name="T5" fmla="*/ 0 h 51"/>
                  <a:gd name="T6" fmla="*/ 28142 w 99"/>
                  <a:gd name="T7" fmla="*/ 0 h 51"/>
                  <a:gd name="T8" fmla="*/ 29874 w 99"/>
                  <a:gd name="T9" fmla="*/ 1152 h 51"/>
                  <a:gd name="T10" fmla="*/ 32038 w 99"/>
                  <a:gd name="T11" fmla="*/ 5759 h 51"/>
                  <a:gd name="T12" fmla="*/ 34203 w 99"/>
                  <a:gd name="T13" fmla="*/ 12669 h 51"/>
                  <a:gd name="T14" fmla="*/ 35935 w 99"/>
                  <a:gd name="T15" fmla="*/ 20731 h 51"/>
                  <a:gd name="T16" fmla="*/ 37667 w 99"/>
                  <a:gd name="T17" fmla="*/ 28793 h 51"/>
                  <a:gd name="T18" fmla="*/ 39398 w 99"/>
                  <a:gd name="T19" fmla="*/ 32248 h 51"/>
                  <a:gd name="T20" fmla="*/ 40264 w 99"/>
                  <a:gd name="T21" fmla="*/ 34551 h 51"/>
                  <a:gd name="T22" fmla="*/ 41563 w 99"/>
                  <a:gd name="T23" fmla="*/ 36855 h 51"/>
                  <a:gd name="T24" fmla="*/ 42862 w 99"/>
                  <a:gd name="T25" fmla="*/ 39158 h 51"/>
                  <a:gd name="T26" fmla="*/ 42862 w 99"/>
                  <a:gd name="T27" fmla="*/ 42613 h 51"/>
                  <a:gd name="T28" fmla="*/ 41996 w 99"/>
                  <a:gd name="T29" fmla="*/ 46068 h 51"/>
                  <a:gd name="T30" fmla="*/ 41130 w 99"/>
                  <a:gd name="T31" fmla="*/ 49523 h 51"/>
                  <a:gd name="T32" fmla="*/ 39398 w 99"/>
                  <a:gd name="T33" fmla="*/ 51827 h 51"/>
                  <a:gd name="T34" fmla="*/ 37234 w 99"/>
                  <a:gd name="T35" fmla="*/ 54130 h 51"/>
                  <a:gd name="T36" fmla="*/ 35069 w 99"/>
                  <a:gd name="T37" fmla="*/ 55282 h 51"/>
                  <a:gd name="T38" fmla="*/ 32038 w 99"/>
                  <a:gd name="T39" fmla="*/ 57585 h 51"/>
                  <a:gd name="T40" fmla="*/ 29441 w 99"/>
                  <a:gd name="T41" fmla="*/ 57585 h 51"/>
                  <a:gd name="T42" fmla="*/ 22513 w 99"/>
                  <a:gd name="T43" fmla="*/ 58737 h 51"/>
                  <a:gd name="T44" fmla="*/ 15586 w 99"/>
                  <a:gd name="T45" fmla="*/ 56434 h 51"/>
                  <a:gd name="T46" fmla="*/ 11690 w 99"/>
                  <a:gd name="T47" fmla="*/ 55282 h 51"/>
                  <a:gd name="T48" fmla="*/ 7793 w 99"/>
                  <a:gd name="T49" fmla="*/ 51827 h 51"/>
                  <a:gd name="T50" fmla="*/ 3897 w 99"/>
                  <a:gd name="T51" fmla="*/ 49523 h 51"/>
                  <a:gd name="T52" fmla="*/ 433 w 99"/>
                  <a:gd name="T53" fmla="*/ 46068 h 51"/>
                  <a:gd name="T54" fmla="*/ 0 w 99"/>
                  <a:gd name="T55" fmla="*/ 44917 h 51"/>
                  <a:gd name="T56" fmla="*/ 433 w 99"/>
                  <a:gd name="T57" fmla="*/ 42613 h 51"/>
                  <a:gd name="T58" fmla="*/ 1299 w 99"/>
                  <a:gd name="T59" fmla="*/ 40310 h 51"/>
                  <a:gd name="T60" fmla="*/ 2598 w 99"/>
                  <a:gd name="T61" fmla="*/ 38006 h 51"/>
                  <a:gd name="T62" fmla="*/ 6061 w 99"/>
                  <a:gd name="T63" fmla="*/ 33399 h 51"/>
                  <a:gd name="T64" fmla="*/ 10824 w 99"/>
                  <a:gd name="T65" fmla="*/ 27641 h 51"/>
                  <a:gd name="T66" fmla="*/ 15153 w 99"/>
                  <a:gd name="T67" fmla="*/ 21882 h 51"/>
                  <a:gd name="T68" fmla="*/ 19483 w 99"/>
                  <a:gd name="T69" fmla="*/ 13820 h 51"/>
                  <a:gd name="T70" fmla="*/ 20782 w 99"/>
                  <a:gd name="T71" fmla="*/ 11517 h 51"/>
                  <a:gd name="T72" fmla="*/ 22080 w 99"/>
                  <a:gd name="T73" fmla="*/ 8062 h 51"/>
                  <a:gd name="T74" fmla="*/ 22513 w 99"/>
                  <a:gd name="T75" fmla="*/ 5759 h 51"/>
                  <a:gd name="T76" fmla="*/ 22946 w 99"/>
                  <a:gd name="T77" fmla="*/ 2303 h 5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99" h="51">
                    <a:moveTo>
                      <a:pt x="53" y="2"/>
                    </a:moveTo>
                    <a:lnTo>
                      <a:pt x="58" y="1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9" y="1"/>
                    </a:lnTo>
                    <a:lnTo>
                      <a:pt x="74" y="5"/>
                    </a:lnTo>
                    <a:lnTo>
                      <a:pt x="79" y="11"/>
                    </a:lnTo>
                    <a:lnTo>
                      <a:pt x="83" y="18"/>
                    </a:lnTo>
                    <a:lnTo>
                      <a:pt x="87" y="25"/>
                    </a:lnTo>
                    <a:lnTo>
                      <a:pt x="91" y="28"/>
                    </a:lnTo>
                    <a:lnTo>
                      <a:pt x="93" y="30"/>
                    </a:lnTo>
                    <a:lnTo>
                      <a:pt x="96" y="32"/>
                    </a:lnTo>
                    <a:lnTo>
                      <a:pt x="99" y="34"/>
                    </a:lnTo>
                    <a:lnTo>
                      <a:pt x="99" y="37"/>
                    </a:lnTo>
                    <a:lnTo>
                      <a:pt x="97" y="40"/>
                    </a:lnTo>
                    <a:lnTo>
                      <a:pt x="95" y="43"/>
                    </a:lnTo>
                    <a:lnTo>
                      <a:pt x="91" y="45"/>
                    </a:lnTo>
                    <a:lnTo>
                      <a:pt x="86" y="47"/>
                    </a:lnTo>
                    <a:lnTo>
                      <a:pt x="81" y="48"/>
                    </a:lnTo>
                    <a:lnTo>
                      <a:pt x="74" y="50"/>
                    </a:lnTo>
                    <a:lnTo>
                      <a:pt x="68" y="50"/>
                    </a:lnTo>
                    <a:lnTo>
                      <a:pt x="52" y="51"/>
                    </a:lnTo>
                    <a:lnTo>
                      <a:pt x="36" y="49"/>
                    </a:lnTo>
                    <a:lnTo>
                      <a:pt x="27" y="48"/>
                    </a:lnTo>
                    <a:lnTo>
                      <a:pt x="18" y="45"/>
                    </a:lnTo>
                    <a:lnTo>
                      <a:pt x="9" y="43"/>
                    </a:lnTo>
                    <a:lnTo>
                      <a:pt x="1" y="40"/>
                    </a:lnTo>
                    <a:lnTo>
                      <a:pt x="0" y="39"/>
                    </a:lnTo>
                    <a:lnTo>
                      <a:pt x="1" y="37"/>
                    </a:lnTo>
                    <a:lnTo>
                      <a:pt x="3" y="35"/>
                    </a:lnTo>
                    <a:lnTo>
                      <a:pt x="6" y="33"/>
                    </a:lnTo>
                    <a:lnTo>
                      <a:pt x="14" y="29"/>
                    </a:lnTo>
                    <a:lnTo>
                      <a:pt x="25" y="24"/>
                    </a:lnTo>
                    <a:lnTo>
                      <a:pt x="35" y="19"/>
                    </a:lnTo>
                    <a:lnTo>
                      <a:pt x="45" y="12"/>
                    </a:lnTo>
                    <a:lnTo>
                      <a:pt x="48" y="10"/>
                    </a:lnTo>
                    <a:lnTo>
                      <a:pt x="51" y="7"/>
                    </a:lnTo>
                    <a:lnTo>
                      <a:pt x="52" y="5"/>
                    </a:lnTo>
                    <a:lnTo>
                      <a:pt x="53" y="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6" name="Freeform 521">
                <a:extLst>
                  <a:ext uri="{FF2B5EF4-FFF2-40B4-BE49-F238E27FC236}">
                    <a16:creationId xmlns:a16="http://schemas.microsoft.com/office/drawing/2014/main" id="{CD84D6EE-D976-C2A9-F108-A2A3C269B4AA}"/>
                  </a:ext>
                </a:extLst>
              </p:cNvPr>
              <p:cNvSpPr>
                <a:spLocks/>
              </p:cNvSpPr>
              <p:nvPr>
                <p:custDataLst>
                  <p:tags r:id="rId147"/>
                </p:custDataLst>
              </p:nvPr>
            </p:nvSpPr>
            <p:spPr bwMode="auto">
              <a:xfrm>
                <a:off x="3647331" y="1738908"/>
                <a:ext cx="228600" cy="163512"/>
              </a:xfrm>
              <a:custGeom>
                <a:avLst/>
                <a:gdLst>
                  <a:gd name="T0" fmla="*/ 137160 w 525"/>
                  <a:gd name="T1" fmla="*/ 14196 h 311"/>
                  <a:gd name="T2" fmla="*/ 148917 w 525"/>
                  <a:gd name="T3" fmla="*/ 11041 h 311"/>
                  <a:gd name="T4" fmla="*/ 167640 w 525"/>
                  <a:gd name="T5" fmla="*/ 10515 h 311"/>
                  <a:gd name="T6" fmla="*/ 177655 w 525"/>
                  <a:gd name="T7" fmla="*/ 8938 h 311"/>
                  <a:gd name="T8" fmla="*/ 185928 w 525"/>
                  <a:gd name="T9" fmla="*/ 3680 h 311"/>
                  <a:gd name="T10" fmla="*/ 223810 w 525"/>
                  <a:gd name="T11" fmla="*/ 3155 h 311"/>
                  <a:gd name="T12" fmla="*/ 228600 w 525"/>
                  <a:gd name="T13" fmla="*/ 9989 h 311"/>
                  <a:gd name="T14" fmla="*/ 203781 w 525"/>
                  <a:gd name="T15" fmla="*/ 24711 h 311"/>
                  <a:gd name="T16" fmla="*/ 170688 w 525"/>
                  <a:gd name="T17" fmla="*/ 38381 h 311"/>
                  <a:gd name="T18" fmla="*/ 155013 w 525"/>
                  <a:gd name="T19" fmla="*/ 42061 h 311"/>
                  <a:gd name="T20" fmla="*/ 139773 w 525"/>
                  <a:gd name="T21" fmla="*/ 43638 h 311"/>
                  <a:gd name="T22" fmla="*/ 121485 w 525"/>
                  <a:gd name="T23" fmla="*/ 53102 h 311"/>
                  <a:gd name="T24" fmla="*/ 106245 w 525"/>
                  <a:gd name="T25" fmla="*/ 63617 h 311"/>
                  <a:gd name="T26" fmla="*/ 94923 w 525"/>
                  <a:gd name="T27" fmla="*/ 67823 h 311"/>
                  <a:gd name="T28" fmla="*/ 81425 w 525"/>
                  <a:gd name="T29" fmla="*/ 64669 h 311"/>
                  <a:gd name="T30" fmla="*/ 77506 w 525"/>
                  <a:gd name="T31" fmla="*/ 72029 h 311"/>
                  <a:gd name="T32" fmla="*/ 76200 w 525"/>
                  <a:gd name="T33" fmla="*/ 76235 h 311"/>
                  <a:gd name="T34" fmla="*/ 80554 w 525"/>
                  <a:gd name="T35" fmla="*/ 77813 h 311"/>
                  <a:gd name="T36" fmla="*/ 80119 w 525"/>
                  <a:gd name="T37" fmla="*/ 82545 h 311"/>
                  <a:gd name="T38" fmla="*/ 76635 w 525"/>
                  <a:gd name="T39" fmla="*/ 87802 h 311"/>
                  <a:gd name="T40" fmla="*/ 78377 w 525"/>
                  <a:gd name="T41" fmla="*/ 94111 h 311"/>
                  <a:gd name="T42" fmla="*/ 70539 w 525"/>
                  <a:gd name="T43" fmla="*/ 101998 h 311"/>
                  <a:gd name="T44" fmla="*/ 62702 w 525"/>
                  <a:gd name="T45" fmla="*/ 107255 h 311"/>
                  <a:gd name="T46" fmla="*/ 61395 w 525"/>
                  <a:gd name="T47" fmla="*/ 111987 h 311"/>
                  <a:gd name="T48" fmla="*/ 62702 w 525"/>
                  <a:gd name="T49" fmla="*/ 119874 h 311"/>
                  <a:gd name="T50" fmla="*/ 70975 w 525"/>
                  <a:gd name="T51" fmla="*/ 129863 h 311"/>
                  <a:gd name="T52" fmla="*/ 83167 w 525"/>
                  <a:gd name="T53" fmla="*/ 140378 h 311"/>
                  <a:gd name="T54" fmla="*/ 111470 w 525"/>
                  <a:gd name="T55" fmla="*/ 157729 h 311"/>
                  <a:gd name="T56" fmla="*/ 105809 w 525"/>
                  <a:gd name="T57" fmla="*/ 163512 h 311"/>
                  <a:gd name="T58" fmla="*/ 82296 w 525"/>
                  <a:gd name="T59" fmla="*/ 162460 h 311"/>
                  <a:gd name="T60" fmla="*/ 63137 w 525"/>
                  <a:gd name="T61" fmla="*/ 161935 h 311"/>
                  <a:gd name="T62" fmla="*/ 56170 w 525"/>
                  <a:gd name="T63" fmla="*/ 159832 h 311"/>
                  <a:gd name="T64" fmla="*/ 53558 w 525"/>
                  <a:gd name="T65" fmla="*/ 156677 h 311"/>
                  <a:gd name="T66" fmla="*/ 52251 w 525"/>
                  <a:gd name="T67" fmla="*/ 148265 h 311"/>
                  <a:gd name="T68" fmla="*/ 50510 w 525"/>
                  <a:gd name="T69" fmla="*/ 146162 h 311"/>
                  <a:gd name="T70" fmla="*/ 41366 w 525"/>
                  <a:gd name="T71" fmla="*/ 145636 h 311"/>
                  <a:gd name="T72" fmla="*/ 34834 w 525"/>
                  <a:gd name="T73" fmla="*/ 155626 h 311"/>
                  <a:gd name="T74" fmla="*/ 19159 w 525"/>
                  <a:gd name="T75" fmla="*/ 148265 h 311"/>
                  <a:gd name="T76" fmla="*/ 0 w 525"/>
                  <a:gd name="T77" fmla="*/ 129337 h 311"/>
                  <a:gd name="T78" fmla="*/ 7838 w 525"/>
                  <a:gd name="T79" fmla="*/ 125657 h 311"/>
                  <a:gd name="T80" fmla="*/ 14805 w 525"/>
                  <a:gd name="T81" fmla="*/ 116719 h 311"/>
                  <a:gd name="T82" fmla="*/ 12192 w 525"/>
                  <a:gd name="T83" fmla="*/ 111987 h 311"/>
                  <a:gd name="T84" fmla="*/ 14805 w 525"/>
                  <a:gd name="T85" fmla="*/ 105152 h 311"/>
                  <a:gd name="T86" fmla="*/ 17417 w 525"/>
                  <a:gd name="T87" fmla="*/ 98843 h 311"/>
                  <a:gd name="T88" fmla="*/ 14805 w 525"/>
                  <a:gd name="T89" fmla="*/ 94111 h 311"/>
                  <a:gd name="T90" fmla="*/ 58347 w 525"/>
                  <a:gd name="T91" fmla="*/ 94111 h 311"/>
                  <a:gd name="T92" fmla="*/ 57041 w 525"/>
                  <a:gd name="T93" fmla="*/ 93060 h 311"/>
                  <a:gd name="T94" fmla="*/ 39189 w 525"/>
                  <a:gd name="T95" fmla="*/ 87277 h 311"/>
                  <a:gd name="T96" fmla="*/ 23513 w 525"/>
                  <a:gd name="T97" fmla="*/ 77813 h 311"/>
                  <a:gd name="T98" fmla="*/ 36576 w 525"/>
                  <a:gd name="T99" fmla="*/ 70452 h 311"/>
                  <a:gd name="T100" fmla="*/ 52251 w 525"/>
                  <a:gd name="T101" fmla="*/ 58360 h 311"/>
                  <a:gd name="T102" fmla="*/ 48333 w 525"/>
                  <a:gd name="T103" fmla="*/ 54153 h 311"/>
                  <a:gd name="T104" fmla="*/ 43543 w 525"/>
                  <a:gd name="T105" fmla="*/ 42061 h 311"/>
                  <a:gd name="T106" fmla="*/ 55299 w 525"/>
                  <a:gd name="T107" fmla="*/ 39958 h 311"/>
                  <a:gd name="T108" fmla="*/ 80119 w 525"/>
                  <a:gd name="T109" fmla="*/ 30494 h 311"/>
                  <a:gd name="T110" fmla="*/ 110599 w 525"/>
                  <a:gd name="T111" fmla="*/ 18402 h 31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525" h="311">
                    <a:moveTo>
                      <a:pt x="273" y="31"/>
                    </a:moveTo>
                    <a:lnTo>
                      <a:pt x="307" y="31"/>
                    </a:lnTo>
                    <a:lnTo>
                      <a:pt x="315" y="27"/>
                    </a:lnTo>
                    <a:lnTo>
                      <a:pt x="324" y="24"/>
                    </a:lnTo>
                    <a:lnTo>
                      <a:pt x="333" y="22"/>
                    </a:lnTo>
                    <a:lnTo>
                      <a:pt x="342" y="21"/>
                    </a:lnTo>
                    <a:lnTo>
                      <a:pt x="359" y="20"/>
                    </a:lnTo>
                    <a:lnTo>
                      <a:pt x="377" y="20"/>
                    </a:lnTo>
                    <a:lnTo>
                      <a:pt x="385" y="20"/>
                    </a:lnTo>
                    <a:lnTo>
                      <a:pt x="393" y="20"/>
                    </a:lnTo>
                    <a:lnTo>
                      <a:pt x="401" y="19"/>
                    </a:lnTo>
                    <a:lnTo>
                      <a:pt x="408" y="17"/>
                    </a:lnTo>
                    <a:lnTo>
                      <a:pt x="415" y="15"/>
                    </a:lnTo>
                    <a:lnTo>
                      <a:pt x="421" y="11"/>
                    </a:lnTo>
                    <a:lnTo>
                      <a:pt x="427" y="7"/>
                    </a:lnTo>
                    <a:lnTo>
                      <a:pt x="433" y="0"/>
                    </a:lnTo>
                    <a:lnTo>
                      <a:pt x="512" y="0"/>
                    </a:lnTo>
                    <a:lnTo>
                      <a:pt x="514" y="6"/>
                    </a:lnTo>
                    <a:lnTo>
                      <a:pt x="519" y="12"/>
                    </a:lnTo>
                    <a:lnTo>
                      <a:pt x="523" y="17"/>
                    </a:lnTo>
                    <a:lnTo>
                      <a:pt x="525" y="19"/>
                    </a:lnTo>
                    <a:lnTo>
                      <a:pt x="511" y="26"/>
                    </a:lnTo>
                    <a:lnTo>
                      <a:pt x="491" y="36"/>
                    </a:lnTo>
                    <a:lnTo>
                      <a:pt x="468" y="47"/>
                    </a:lnTo>
                    <a:lnTo>
                      <a:pt x="443" y="57"/>
                    </a:lnTo>
                    <a:lnTo>
                      <a:pt x="418" y="66"/>
                    </a:lnTo>
                    <a:lnTo>
                      <a:pt x="392" y="73"/>
                    </a:lnTo>
                    <a:lnTo>
                      <a:pt x="379" y="76"/>
                    </a:lnTo>
                    <a:lnTo>
                      <a:pt x="368" y="78"/>
                    </a:lnTo>
                    <a:lnTo>
                      <a:pt x="356" y="80"/>
                    </a:lnTo>
                    <a:lnTo>
                      <a:pt x="346" y="80"/>
                    </a:lnTo>
                    <a:lnTo>
                      <a:pt x="333" y="81"/>
                    </a:lnTo>
                    <a:lnTo>
                      <a:pt x="321" y="83"/>
                    </a:lnTo>
                    <a:lnTo>
                      <a:pt x="309" y="86"/>
                    </a:lnTo>
                    <a:lnTo>
                      <a:pt x="299" y="90"/>
                    </a:lnTo>
                    <a:lnTo>
                      <a:pt x="279" y="101"/>
                    </a:lnTo>
                    <a:lnTo>
                      <a:pt x="262" y="111"/>
                    </a:lnTo>
                    <a:lnTo>
                      <a:pt x="253" y="116"/>
                    </a:lnTo>
                    <a:lnTo>
                      <a:pt x="244" y="121"/>
                    </a:lnTo>
                    <a:lnTo>
                      <a:pt x="235" y="124"/>
                    </a:lnTo>
                    <a:lnTo>
                      <a:pt x="226" y="127"/>
                    </a:lnTo>
                    <a:lnTo>
                      <a:pt x="218" y="129"/>
                    </a:lnTo>
                    <a:lnTo>
                      <a:pt x="208" y="129"/>
                    </a:lnTo>
                    <a:lnTo>
                      <a:pt x="198" y="127"/>
                    </a:lnTo>
                    <a:lnTo>
                      <a:pt x="187" y="123"/>
                    </a:lnTo>
                    <a:lnTo>
                      <a:pt x="186" y="128"/>
                    </a:lnTo>
                    <a:lnTo>
                      <a:pt x="183" y="133"/>
                    </a:lnTo>
                    <a:lnTo>
                      <a:pt x="178" y="137"/>
                    </a:lnTo>
                    <a:lnTo>
                      <a:pt x="174" y="142"/>
                    </a:lnTo>
                    <a:lnTo>
                      <a:pt x="174" y="144"/>
                    </a:lnTo>
                    <a:lnTo>
                      <a:pt x="175" y="145"/>
                    </a:lnTo>
                    <a:lnTo>
                      <a:pt x="177" y="146"/>
                    </a:lnTo>
                    <a:lnTo>
                      <a:pt x="180" y="147"/>
                    </a:lnTo>
                    <a:lnTo>
                      <a:pt x="185" y="148"/>
                    </a:lnTo>
                    <a:lnTo>
                      <a:pt x="187" y="148"/>
                    </a:lnTo>
                    <a:lnTo>
                      <a:pt x="186" y="152"/>
                    </a:lnTo>
                    <a:lnTo>
                      <a:pt x="184" y="157"/>
                    </a:lnTo>
                    <a:lnTo>
                      <a:pt x="181" y="160"/>
                    </a:lnTo>
                    <a:lnTo>
                      <a:pt x="178" y="164"/>
                    </a:lnTo>
                    <a:lnTo>
                      <a:pt x="176" y="167"/>
                    </a:lnTo>
                    <a:lnTo>
                      <a:pt x="175" y="171"/>
                    </a:lnTo>
                    <a:lnTo>
                      <a:pt x="176" y="175"/>
                    </a:lnTo>
                    <a:lnTo>
                      <a:pt x="180" y="179"/>
                    </a:lnTo>
                    <a:lnTo>
                      <a:pt x="175" y="185"/>
                    </a:lnTo>
                    <a:lnTo>
                      <a:pt x="168" y="190"/>
                    </a:lnTo>
                    <a:lnTo>
                      <a:pt x="162" y="194"/>
                    </a:lnTo>
                    <a:lnTo>
                      <a:pt x="155" y="197"/>
                    </a:lnTo>
                    <a:lnTo>
                      <a:pt x="150" y="201"/>
                    </a:lnTo>
                    <a:lnTo>
                      <a:pt x="144" y="204"/>
                    </a:lnTo>
                    <a:lnTo>
                      <a:pt x="143" y="207"/>
                    </a:lnTo>
                    <a:lnTo>
                      <a:pt x="141" y="209"/>
                    </a:lnTo>
                    <a:lnTo>
                      <a:pt x="141" y="213"/>
                    </a:lnTo>
                    <a:lnTo>
                      <a:pt x="140" y="216"/>
                    </a:lnTo>
                    <a:lnTo>
                      <a:pt x="141" y="222"/>
                    </a:lnTo>
                    <a:lnTo>
                      <a:pt x="144" y="228"/>
                    </a:lnTo>
                    <a:lnTo>
                      <a:pt x="149" y="234"/>
                    </a:lnTo>
                    <a:lnTo>
                      <a:pt x="155" y="241"/>
                    </a:lnTo>
                    <a:lnTo>
                      <a:pt x="163" y="247"/>
                    </a:lnTo>
                    <a:lnTo>
                      <a:pt x="172" y="254"/>
                    </a:lnTo>
                    <a:lnTo>
                      <a:pt x="181" y="260"/>
                    </a:lnTo>
                    <a:lnTo>
                      <a:pt x="191" y="267"/>
                    </a:lnTo>
                    <a:lnTo>
                      <a:pt x="213" y="279"/>
                    </a:lnTo>
                    <a:lnTo>
                      <a:pt x="235" y="290"/>
                    </a:lnTo>
                    <a:lnTo>
                      <a:pt x="256" y="300"/>
                    </a:lnTo>
                    <a:lnTo>
                      <a:pt x="273" y="308"/>
                    </a:lnTo>
                    <a:lnTo>
                      <a:pt x="258" y="310"/>
                    </a:lnTo>
                    <a:lnTo>
                      <a:pt x="243" y="311"/>
                    </a:lnTo>
                    <a:lnTo>
                      <a:pt x="229" y="311"/>
                    </a:lnTo>
                    <a:lnTo>
                      <a:pt x="214" y="310"/>
                    </a:lnTo>
                    <a:lnTo>
                      <a:pt x="189" y="309"/>
                    </a:lnTo>
                    <a:lnTo>
                      <a:pt x="167" y="308"/>
                    </a:lnTo>
                    <a:lnTo>
                      <a:pt x="155" y="308"/>
                    </a:lnTo>
                    <a:lnTo>
                      <a:pt x="145" y="308"/>
                    </a:lnTo>
                    <a:lnTo>
                      <a:pt x="138" y="307"/>
                    </a:lnTo>
                    <a:lnTo>
                      <a:pt x="131" y="305"/>
                    </a:lnTo>
                    <a:lnTo>
                      <a:pt x="129" y="304"/>
                    </a:lnTo>
                    <a:lnTo>
                      <a:pt x="127" y="302"/>
                    </a:lnTo>
                    <a:lnTo>
                      <a:pt x="124" y="300"/>
                    </a:lnTo>
                    <a:lnTo>
                      <a:pt x="123" y="298"/>
                    </a:lnTo>
                    <a:lnTo>
                      <a:pt x="121" y="292"/>
                    </a:lnTo>
                    <a:lnTo>
                      <a:pt x="120" y="284"/>
                    </a:lnTo>
                    <a:lnTo>
                      <a:pt x="120" y="282"/>
                    </a:lnTo>
                    <a:lnTo>
                      <a:pt x="119" y="280"/>
                    </a:lnTo>
                    <a:lnTo>
                      <a:pt x="118" y="279"/>
                    </a:lnTo>
                    <a:lnTo>
                      <a:pt x="116" y="278"/>
                    </a:lnTo>
                    <a:lnTo>
                      <a:pt x="111" y="277"/>
                    </a:lnTo>
                    <a:lnTo>
                      <a:pt x="106" y="276"/>
                    </a:lnTo>
                    <a:lnTo>
                      <a:pt x="95" y="277"/>
                    </a:lnTo>
                    <a:lnTo>
                      <a:pt x="87" y="278"/>
                    </a:lnTo>
                    <a:lnTo>
                      <a:pt x="84" y="287"/>
                    </a:lnTo>
                    <a:lnTo>
                      <a:pt x="80" y="296"/>
                    </a:lnTo>
                    <a:lnTo>
                      <a:pt x="66" y="291"/>
                    </a:lnTo>
                    <a:lnTo>
                      <a:pt x="55" y="287"/>
                    </a:lnTo>
                    <a:lnTo>
                      <a:pt x="44" y="282"/>
                    </a:lnTo>
                    <a:lnTo>
                      <a:pt x="35" y="276"/>
                    </a:lnTo>
                    <a:lnTo>
                      <a:pt x="19" y="263"/>
                    </a:lnTo>
                    <a:lnTo>
                      <a:pt x="0" y="246"/>
                    </a:lnTo>
                    <a:lnTo>
                      <a:pt x="8" y="244"/>
                    </a:lnTo>
                    <a:lnTo>
                      <a:pt x="13" y="242"/>
                    </a:lnTo>
                    <a:lnTo>
                      <a:pt x="18" y="239"/>
                    </a:lnTo>
                    <a:lnTo>
                      <a:pt x="22" y="237"/>
                    </a:lnTo>
                    <a:lnTo>
                      <a:pt x="29" y="230"/>
                    </a:lnTo>
                    <a:lnTo>
                      <a:pt x="34" y="222"/>
                    </a:lnTo>
                    <a:lnTo>
                      <a:pt x="31" y="219"/>
                    </a:lnTo>
                    <a:lnTo>
                      <a:pt x="29" y="216"/>
                    </a:lnTo>
                    <a:lnTo>
                      <a:pt x="28" y="213"/>
                    </a:lnTo>
                    <a:lnTo>
                      <a:pt x="28" y="211"/>
                    </a:lnTo>
                    <a:lnTo>
                      <a:pt x="30" y="205"/>
                    </a:lnTo>
                    <a:lnTo>
                      <a:pt x="34" y="200"/>
                    </a:lnTo>
                    <a:lnTo>
                      <a:pt x="38" y="196"/>
                    </a:lnTo>
                    <a:lnTo>
                      <a:pt x="40" y="191"/>
                    </a:lnTo>
                    <a:lnTo>
                      <a:pt x="40" y="188"/>
                    </a:lnTo>
                    <a:lnTo>
                      <a:pt x="39" y="185"/>
                    </a:lnTo>
                    <a:lnTo>
                      <a:pt x="37" y="182"/>
                    </a:lnTo>
                    <a:lnTo>
                      <a:pt x="34" y="179"/>
                    </a:lnTo>
                    <a:lnTo>
                      <a:pt x="73" y="179"/>
                    </a:lnTo>
                    <a:lnTo>
                      <a:pt x="106" y="179"/>
                    </a:lnTo>
                    <a:lnTo>
                      <a:pt x="134" y="179"/>
                    </a:lnTo>
                    <a:lnTo>
                      <a:pt x="167" y="179"/>
                    </a:lnTo>
                    <a:lnTo>
                      <a:pt x="147" y="178"/>
                    </a:lnTo>
                    <a:lnTo>
                      <a:pt x="131" y="177"/>
                    </a:lnTo>
                    <a:lnTo>
                      <a:pt x="117" y="174"/>
                    </a:lnTo>
                    <a:lnTo>
                      <a:pt x="102" y="171"/>
                    </a:lnTo>
                    <a:lnTo>
                      <a:pt x="90" y="166"/>
                    </a:lnTo>
                    <a:lnTo>
                      <a:pt x="78" y="161"/>
                    </a:lnTo>
                    <a:lnTo>
                      <a:pt x="66" y="155"/>
                    </a:lnTo>
                    <a:lnTo>
                      <a:pt x="54" y="148"/>
                    </a:lnTo>
                    <a:lnTo>
                      <a:pt x="65" y="143"/>
                    </a:lnTo>
                    <a:lnTo>
                      <a:pt x="75" y="139"/>
                    </a:lnTo>
                    <a:lnTo>
                      <a:pt x="84" y="134"/>
                    </a:lnTo>
                    <a:lnTo>
                      <a:pt x="91" y="130"/>
                    </a:lnTo>
                    <a:lnTo>
                      <a:pt x="106" y="120"/>
                    </a:lnTo>
                    <a:lnTo>
                      <a:pt x="120" y="111"/>
                    </a:lnTo>
                    <a:lnTo>
                      <a:pt x="118" y="110"/>
                    </a:lnTo>
                    <a:lnTo>
                      <a:pt x="115" y="108"/>
                    </a:lnTo>
                    <a:lnTo>
                      <a:pt x="111" y="103"/>
                    </a:lnTo>
                    <a:lnTo>
                      <a:pt x="108" y="99"/>
                    </a:lnTo>
                    <a:lnTo>
                      <a:pt x="102" y="87"/>
                    </a:lnTo>
                    <a:lnTo>
                      <a:pt x="100" y="80"/>
                    </a:lnTo>
                    <a:lnTo>
                      <a:pt x="108" y="80"/>
                    </a:lnTo>
                    <a:lnTo>
                      <a:pt x="117" y="78"/>
                    </a:lnTo>
                    <a:lnTo>
                      <a:pt x="127" y="76"/>
                    </a:lnTo>
                    <a:lnTo>
                      <a:pt x="138" y="73"/>
                    </a:lnTo>
                    <a:lnTo>
                      <a:pt x="161" y="66"/>
                    </a:lnTo>
                    <a:lnTo>
                      <a:pt x="184" y="58"/>
                    </a:lnTo>
                    <a:lnTo>
                      <a:pt x="209" y="50"/>
                    </a:lnTo>
                    <a:lnTo>
                      <a:pt x="232" y="41"/>
                    </a:lnTo>
                    <a:lnTo>
                      <a:pt x="254" y="35"/>
                    </a:lnTo>
                    <a:lnTo>
                      <a:pt x="273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7" name="Freeform 522">
                <a:extLst>
                  <a:ext uri="{FF2B5EF4-FFF2-40B4-BE49-F238E27FC236}">
                    <a16:creationId xmlns:a16="http://schemas.microsoft.com/office/drawing/2014/main" id="{D64C10E6-3052-61B3-2775-1517354E6D27}"/>
                  </a:ext>
                </a:extLst>
              </p:cNvPr>
              <p:cNvSpPr>
                <a:spLocks/>
              </p:cNvSpPr>
              <p:nvPr>
                <p:custDataLst>
                  <p:tags r:id="rId148"/>
                </p:custDataLst>
              </p:nvPr>
            </p:nvSpPr>
            <p:spPr bwMode="auto">
              <a:xfrm>
                <a:off x="3439368" y="2050058"/>
                <a:ext cx="31750" cy="55562"/>
              </a:xfrm>
              <a:custGeom>
                <a:avLst/>
                <a:gdLst>
                  <a:gd name="T0" fmla="*/ 18487 w 79"/>
                  <a:gd name="T1" fmla="*/ 0 h 38"/>
                  <a:gd name="T2" fmla="*/ 21703 w 79"/>
                  <a:gd name="T3" fmla="*/ 1462 h 38"/>
                  <a:gd name="T4" fmla="*/ 24918 w 79"/>
                  <a:gd name="T5" fmla="*/ 4386 h 38"/>
                  <a:gd name="T6" fmla="*/ 27329 w 79"/>
                  <a:gd name="T7" fmla="*/ 10235 h 38"/>
                  <a:gd name="T8" fmla="*/ 28937 w 79"/>
                  <a:gd name="T9" fmla="*/ 17546 h 38"/>
                  <a:gd name="T10" fmla="*/ 30142 w 79"/>
                  <a:gd name="T11" fmla="*/ 24857 h 38"/>
                  <a:gd name="T12" fmla="*/ 30946 w 79"/>
                  <a:gd name="T13" fmla="*/ 32167 h 38"/>
                  <a:gd name="T14" fmla="*/ 31750 w 79"/>
                  <a:gd name="T15" fmla="*/ 39478 h 38"/>
                  <a:gd name="T16" fmla="*/ 31750 w 79"/>
                  <a:gd name="T17" fmla="*/ 46789 h 38"/>
                  <a:gd name="T18" fmla="*/ 30946 w 79"/>
                  <a:gd name="T19" fmla="*/ 49713 h 38"/>
                  <a:gd name="T20" fmla="*/ 30142 w 79"/>
                  <a:gd name="T21" fmla="*/ 51176 h 38"/>
                  <a:gd name="T22" fmla="*/ 28937 w 79"/>
                  <a:gd name="T23" fmla="*/ 52638 h 38"/>
                  <a:gd name="T24" fmla="*/ 27329 w 79"/>
                  <a:gd name="T25" fmla="*/ 54100 h 38"/>
                  <a:gd name="T26" fmla="*/ 22908 w 79"/>
                  <a:gd name="T27" fmla="*/ 55562 h 38"/>
                  <a:gd name="T28" fmla="*/ 18487 w 79"/>
                  <a:gd name="T29" fmla="*/ 55562 h 38"/>
                  <a:gd name="T30" fmla="*/ 15272 w 79"/>
                  <a:gd name="T31" fmla="*/ 54100 h 38"/>
                  <a:gd name="T32" fmla="*/ 12057 w 79"/>
                  <a:gd name="T33" fmla="*/ 52638 h 38"/>
                  <a:gd name="T34" fmla="*/ 8440 w 79"/>
                  <a:gd name="T35" fmla="*/ 51176 h 38"/>
                  <a:gd name="T36" fmla="*/ 6028 w 79"/>
                  <a:gd name="T37" fmla="*/ 46789 h 38"/>
                  <a:gd name="T38" fmla="*/ 3215 w 79"/>
                  <a:gd name="T39" fmla="*/ 42403 h 38"/>
                  <a:gd name="T40" fmla="*/ 1608 w 79"/>
                  <a:gd name="T41" fmla="*/ 36554 h 38"/>
                  <a:gd name="T42" fmla="*/ 804 w 79"/>
                  <a:gd name="T43" fmla="*/ 32167 h 38"/>
                  <a:gd name="T44" fmla="*/ 402 w 79"/>
                  <a:gd name="T45" fmla="*/ 29243 h 38"/>
                  <a:gd name="T46" fmla="*/ 0 w 79"/>
                  <a:gd name="T47" fmla="*/ 24857 h 38"/>
                  <a:gd name="T48" fmla="*/ 0 w 79"/>
                  <a:gd name="T49" fmla="*/ 19008 h 38"/>
                  <a:gd name="T50" fmla="*/ 402 w 79"/>
                  <a:gd name="T51" fmla="*/ 16084 h 38"/>
                  <a:gd name="T52" fmla="*/ 1608 w 79"/>
                  <a:gd name="T53" fmla="*/ 13159 h 38"/>
                  <a:gd name="T54" fmla="*/ 4019 w 79"/>
                  <a:gd name="T55" fmla="*/ 8773 h 38"/>
                  <a:gd name="T56" fmla="*/ 6832 w 79"/>
                  <a:gd name="T57" fmla="*/ 5849 h 38"/>
                  <a:gd name="T58" fmla="*/ 12861 w 79"/>
                  <a:gd name="T59" fmla="*/ 1462 h 38"/>
                  <a:gd name="T60" fmla="*/ 18487 w 79"/>
                  <a:gd name="T61" fmla="*/ 0 h 3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9" h="38">
                    <a:moveTo>
                      <a:pt x="46" y="0"/>
                    </a:moveTo>
                    <a:lnTo>
                      <a:pt x="54" y="1"/>
                    </a:lnTo>
                    <a:lnTo>
                      <a:pt x="62" y="3"/>
                    </a:lnTo>
                    <a:lnTo>
                      <a:pt x="68" y="7"/>
                    </a:lnTo>
                    <a:lnTo>
                      <a:pt x="72" y="12"/>
                    </a:lnTo>
                    <a:lnTo>
                      <a:pt x="75" y="17"/>
                    </a:lnTo>
                    <a:lnTo>
                      <a:pt x="77" y="22"/>
                    </a:lnTo>
                    <a:lnTo>
                      <a:pt x="79" y="27"/>
                    </a:lnTo>
                    <a:lnTo>
                      <a:pt x="79" y="32"/>
                    </a:lnTo>
                    <a:lnTo>
                      <a:pt x="77" y="34"/>
                    </a:lnTo>
                    <a:lnTo>
                      <a:pt x="75" y="35"/>
                    </a:lnTo>
                    <a:lnTo>
                      <a:pt x="72" y="36"/>
                    </a:lnTo>
                    <a:lnTo>
                      <a:pt x="68" y="37"/>
                    </a:lnTo>
                    <a:lnTo>
                      <a:pt x="57" y="38"/>
                    </a:lnTo>
                    <a:lnTo>
                      <a:pt x="46" y="38"/>
                    </a:lnTo>
                    <a:lnTo>
                      <a:pt x="38" y="37"/>
                    </a:lnTo>
                    <a:lnTo>
                      <a:pt x="30" y="36"/>
                    </a:lnTo>
                    <a:lnTo>
                      <a:pt x="21" y="35"/>
                    </a:lnTo>
                    <a:lnTo>
                      <a:pt x="15" y="32"/>
                    </a:lnTo>
                    <a:lnTo>
                      <a:pt x="8" y="29"/>
                    </a:lnTo>
                    <a:lnTo>
                      <a:pt x="4" y="25"/>
                    </a:lnTo>
                    <a:lnTo>
                      <a:pt x="2" y="22"/>
                    </a:lnTo>
                    <a:lnTo>
                      <a:pt x="1" y="20"/>
                    </a:lnTo>
                    <a:lnTo>
                      <a:pt x="0" y="17"/>
                    </a:lnTo>
                    <a:lnTo>
                      <a:pt x="0" y="13"/>
                    </a:lnTo>
                    <a:lnTo>
                      <a:pt x="1" y="11"/>
                    </a:lnTo>
                    <a:lnTo>
                      <a:pt x="4" y="9"/>
                    </a:lnTo>
                    <a:lnTo>
                      <a:pt x="10" y="6"/>
                    </a:lnTo>
                    <a:lnTo>
                      <a:pt x="17" y="4"/>
                    </a:lnTo>
                    <a:lnTo>
                      <a:pt x="32" y="1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8" name="Freeform 523">
                <a:extLst>
                  <a:ext uri="{FF2B5EF4-FFF2-40B4-BE49-F238E27FC236}">
                    <a16:creationId xmlns:a16="http://schemas.microsoft.com/office/drawing/2014/main" id="{0FE3E765-5E94-A5AF-9B27-44D92107039E}"/>
                  </a:ext>
                </a:extLst>
              </p:cNvPr>
              <p:cNvSpPr>
                <a:spLocks/>
              </p:cNvSpPr>
              <p:nvPr>
                <p:custDataLst>
                  <p:tags r:id="rId149"/>
                </p:custDataLst>
              </p:nvPr>
            </p:nvSpPr>
            <p:spPr bwMode="auto">
              <a:xfrm>
                <a:off x="5744418" y="2346920"/>
                <a:ext cx="196850" cy="268288"/>
              </a:xfrm>
              <a:custGeom>
                <a:avLst/>
                <a:gdLst>
                  <a:gd name="T0" fmla="*/ 11151 w 459"/>
                  <a:gd name="T1" fmla="*/ 23626 h 511"/>
                  <a:gd name="T2" fmla="*/ 5146 w 459"/>
                  <a:gd name="T3" fmla="*/ 13126 h 511"/>
                  <a:gd name="T4" fmla="*/ 0 w 459"/>
                  <a:gd name="T5" fmla="*/ 0 h 511"/>
                  <a:gd name="T6" fmla="*/ 9435 w 459"/>
                  <a:gd name="T7" fmla="*/ 3675 h 511"/>
                  <a:gd name="T8" fmla="*/ 14153 w 459"/>
                  <a:gd name="T9" fmla="*/ 3150 h 511"/>
                  <a:gd name="T10" fmla="*/ 40742 w 459"/>
                  <a:gd name="T11" fmla="*/ 35177 h 511"/>
                  <a:gd name="T12" fmla="*/ 62615 w 459"/>
                  <a:gd name="T13" fmla="*/ 64578 h 511"/>
                  <a:gd name="T14" fmla="*/ 92635 w 459"/>
                  <a:gd name="T15" fmla="*/ 103955 h 511"/>
                  <a:gd name="T16" fmla="*/ 110648 w 459"/>
                  <a:gd name="T17" fmla="*/ 124431 h 511"/>
                  <a:gd name="T18" fmla="*/ 129947 w 459"/>
                  <a:gd name="T19" fmla="*/ 139657 h 511"/>
                  <a:gd name="T20" fmla="*/ 159539 w 459"/>
                  <a:gd name="T21" fmla="*/ 163283 h 511"/>
                  <a:gd name="T22" fmla="*/ 170689 w 459"/>
                  <a:gd name="T23" fmla="*/ 176409 h 511"/>
                  <a:gd name="T24" fmla="*/ 156536 w 459"/>
                  <a:gd name="T25" fmla="*/ 168008 h 511"/>
                  <a:gd name="T26" fmla="*/ 138953 w 459"/>
                  <a:gd name="T27" fmla="*/ 155408 h 511"/>
                  <a:gd name="T28" fmla="*/ 134664 w 459"/>
                  <a:gd name="T29" fmla="*/ 156458 h 511"/>
                  <a:gd name="T30" fmla="*/ 134235 w 459"/>
                  <a:gd name="T31" fmla="*/ 163283 h 511"/>
                  <a:gd name="T32" fmla="*/ 135951 w 459"/>
                  <a:gd name="T33" fmla="*/ 176934 h 511"/>
                  <a:gd name="T34" fmla="*/ 139811 w 459"/>
                  <a:gd name="T35" fmla="*/ 187959 h 511"/>
                  <a:gd name="T36" fmla="*/ 149246 w 459"/>
                  <a:gd name="T37" fmla="*/ 203185 h 511"/>
                  <a:gd name="T38" fmla="*/ 168974 w 459"/>
                  <a:gd name="T39" fmla="*/ 221036 h 511"/>
                  <a:gd name="T40" fmla="*/ 188702 w 459"/>
                  <a:gd name="T41" fmla="*/ 240462 h 511"/>
                  <a:gd name="T42" fmla="*/ 192132 w 459"/>
                  <a:gd name="T43" fmla="*/ 249912 h 511"/>
                  <a:gd name="T44" fmla="*/ 183555 w 459"/>
                  <a:gd name="T45" fmla="*/ 246237 h 511"/>
                  <a:gd name="T46" fmla="*/ 168116 w 459"/>
                  <a:gd name="T47" fmla="*/ 242562 h 511"/>
                  <a:gd name="T48" fmla="*/ 168545 w 459"/>
                  <a:gd name="T49" fmla="*/ 259363 h 511"/>
                  <a:gd name="T50" fmla="*/ 170689 w 459"/>
                  <a:gd name="T51" fmla="*/ 268288 h 511"/>
                  <a:gd name="T52" fmla="*/ 166400 w 459"/>
                  <a:gd name="T53" fmla="*/ 258313 h 511"/>
                  <a:gd name="T54" fmla="*/ 155679 w 459"/>
                  <a:gd name="T55" fmla="*/ 244662 h 511"/>
                  <a:gd name="T56" fmla="*/ 147101 w 459"/>
                  <a:gd name="T57" fmla="*/ 233636 h 511"/>
                  <a:gd name="T58" fmla="*/ 145386 w 459"/>
                  <a:gd name="T59" fmla="*/ 226286 h 511"/>
                  <a:gd name="T60" fmla="*/ 140668 w 459"/>
                  <a:gd name="T61" fmla="*/ 215785 h 511"/>
                  <a:gd name="T62" fmla="*/ 132949 w 459"/>
                  <a:gd name="T63" fmla="*/ 201610 h 511"/>
                  <a:gd name="T64" fmla="*/ 127802 w 459"/>
                  <a:gd name="T65" fmla="*/ 192684 h 511"/>
                  <a:gd name="T66" fmla="*/ 120083 w 459"/>
                  <a:gd name="T67" fmla="*/ 187959 h 511"/>
                  <a:gd name="T68" fmla="*/ 113221 w 459"/>
                  <a:gd name="T69" fmla="*/ 180084 h 511"/>
                  <a:gd name="T70" fmla="*/ 106788 w 459"/>
                  <a:gd name="T71" fmla="*/ 164858 h 511"/>
                  <a:gd name="T72" fmla="*/ 105072 w 459"/>
                  <a:gd name="T73" fmla="*/ 153832 h 511"/>
                  <a:gd name="T74" fmla="*/ 100355 w 459"/>
                  <a:gd name="T75" fmla="*/ 147532 h 511"/>
                  <a:gd name="T76" fmla="*/ 83200 w 459"/>
                  <a:gd name="T77" fmla="*/ 128106 h 511"/>
                  <a:gd name="T78" fmla="*/ 73336 w 459"/>
                  <a:gd name="T79" fmla="*/ 115506 h 511"/>
                  <a:gd name="T80" fmla="*/ 69905 w 459"/>
                  <a:gd name="T81" fmla="*/ 106580 h 511"/>
                  <a:gd name="T82" fmla="*/ 66046 w 459"/>
                  <a:gd name="T83" fmla="*/ 98180 h 511"/>
                  <a:gd name="T84" fmla="*/ 49320 w 459"/>
                  <a:gd name="T85" fmla="*/ 81379 h 511"/>
                  <a:gd name="T86" fmla="*/ 30021 w 459"/>
                  <a:gd name="T87" fmla="*/ 68253 h 511"/>
                  <a:gd name="T88" fmla="*/ 20157 w 459"/>
                  <a:gd name="T89" fmla="*/ 57753 h 511"/>
                  <a:gd name="T90" fmla="*/ 16297 w 459"/>
                  <a:gd name="T91" fmla="*/ 48827 h 511"/>
                  <a:gd name="T92" fmla="*/ 14581 w 459"/>
                  <a:gd name="T93" fmla="*/ 39377 h 51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459" h="511">
                    <a:moveTo>
                      <a:pt x="33" y="68"/>
                    </a:moveTo>
                    <a:lnTo>
                      <a:pt x="29" y="56"/>
                    </a:lnTo>
                    <a:lnTo>
                      <a:pt x="26" y="45"/>
                    </a:lnTo>
                    <a:lnTo>
                      <a:pt x="22" y="38"/>
                    </a:lnTo>
                    <a:lnTo>
                      <a:pt x="16" y="31"/>
                    </a:lnTo>
                    <a:lnTo>
                      <a:pt x="12" y="25"/>
                    </a:lnTo>
                    <a:lnTo>
                      <a:pt x="6" y="18"/>
                    </a:lnTo>
                    <a:lnTo>
                      <a:pt x="3" y="10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6" y="5"/>
                    </a:lnTo>
                    <a:lnTo>
                      <a:pt x="22" y="7"/>
                    </a:lnTo>
                    <a:lnTo>
                      <a:pt x="26" y="8"/>
                    </a:lnTo>
                    <a:lnTo>
                      <a:pt x="29" y="8"/>
                    </a:lnTo>
                    <a:lnTo>
                      <a:pt x="33" y="6"/>
                    </a:lnTo>
                    <a:lnTo>
                      <a:pt x="59" y="31"/>
                    </a:lnTo>
                    <a:lnTo>
                      <a:pt x="80" y="50"/>
                    </a:lnTo>
                    <a:lnTo>
                      <a:pt x="95" y="67"/>
                    </a:lnTo>
                    <a:lnTo>
                      <a:pt x="107" y="80"/>
                    </a:lnTo>
                    <a:lnTo>
                      <a:pt x="125" y="102"/>
                    </a:lnTo>
                    <a:lnTo>
                      <a:pt x="146" y="123"/>
                    </a:lnTo>
                    <a:lnTo>
                      <a:pt x="172" y="149"/>
                    </a:lnTo>
                    <a:lnTo>
                      <a:pt x="195" y="175"/>
                    </a:lnTo>
                    <a:lnTo>
                      <a:pt x="216" y="198"/>
                    </a:lnTo>
                    <a:lnTo>
                      <a:pt x="239" y="222"/>
                    </a:lnTo>
                    <a:lnTo>
                      <a:pt x="248" y="230"/>
                    </a:lnTo>
                    <a:lnTo>
                      <a:pt x="258" y="237"/>
                    </a:lnTo>
                    <a:lnTo>
                      <a:pt x="269" y="245"/>
                    </a:lnTo>
                    <a:lnTo>
                      <a:pt x="280" y="252"/>
                    </a:lnTo>
                    <a:lnTo>
                      <a:pt x="303" y="266"/>
                    </a:lnTo>
                    <a:lnTo>
                      <a:pt x="327" y="281"/>
                    </a:lnTo>
                    <a:lnTo>
                      <a:pt x="350" y="295"/>
                    </a:lnTo>
                    <a:lnTo>
                      <a:pt x="372" y="311"/>
                    </a:lnTo>
                    <a:lnTo>
                      <a:pt x="382" y="318"/>
                    </a:lnTo>
                    <a:lnTo>
                      <a:pt x="391" y="327"/>
                    </a:lnTo>
                    <a:lnTo>
                      <a:pt x="398" y="336"/>
                    </a:lnTo>
                    <a:lnTo>
                      <a:pt x="405" y="345"/>
                    </a:lnTo>
                    <a:lnTo>
                      <a:pt x="387" y="334"/>
                    </a:lnTo>
                    <a:lnTo>
                      <a:pt x="365" y="320"/>
                    </a:lnTo>
                    <a:lnTo>
                      <a:pt x="343" y="306"/>
                    </a:lnTo>
                    <a:lnTo>
                      <a:pt x="326" y="295"/>
                    </a:lnTo>
                    <a:lnTo>
                      <a:pt x="324" y="296"/>
                    </a:lnTo>
                    <a:lnTo>
                      <a:pt x="318" y="296"/>
                    </a:lnTo>
                    <a:lnTo>
                      <a:pt x="316" y="297"/>
                    </a:lnTo>
                    <a:lnTo>
                      <a:pt x="314" y="298"/>
                    </a:lnTo>
                    <a:lnTo>
                      <a:pt x="313" y="300"/>
                    </a:lnTo>
                    <a:lnTo>
                      <a:pt x="311" y="301"/>
                    </a:lnTo>
                    <a:lnTo>
                      <a:pt x="313" y="311"/>
                    </a:lnTo>
                    <a:lnTo>
                      <a:pt x="313" y="320"/>
                    </a:lnTo>
                    <a:lnTo>
                      <a:pt x="315" y="328"/>
                    </a:lnTo>
                    <a:lnTo>
                      <a:pt x="317" y="337"/>
                    </a:lnTo>
                    <a:lnTo>
                      <a:pt x="319" y="344"/>
                    </a:lnTo>
                    <a:lnTo>
                      <a:pt x="322" y="351"/>
                    </a:lnTo>
                    <a:lnTo>
                      <a:pt x="326" y="358"/>
                    </a:lnTo>
                    <a:lnTo>
                      <a:pt x="329" y="364"/>
                    </a:lnTo>
                    <a:lnTo>
                      <a:pt x="338" y="375"/>
                    </a:lnTo>
                    <a:lnTo>
                      <a:pt x="348" y="387"/>
                    </a:lnTo>
                    <a:lnTo>
                      <a:pt x="359" y="396"/>
                    </a:lnTo>
                    <a:lnTo>
                      <a:pt x="370" y="405"/>
                    </a:lnTo>
                    <a:lnTo>
                      <a:pt x="394" y="421"/>
                    </a:lnTo>
                    <a:lnTo>
                      <a:pt x="418" y="438"/>
                    </a:lnTo>
                    <a:lnTo>
                      <a:pt x="430" y="448"/>
                    </a:lnTo>
                    <a:lnTo>
                      <a:pt x="440" y="458"/>
                    </a:lnTo>
                    <a:lnTo>
                      <a:pt x="450" y="468"/>
                    </a:lnTo>
                    <a:lnTo>
                      <a:pt x="459" y="480"/>
                    </a:lnTo>
                    <a:lnTo>
                      <a:pt x="448" y="476"/>
                    </a:lnTo>
                    <a:lnTo>
                      <a:pt x="437" y="473"/>
                    </a:lnTo>
                    <a:lnTo>
                      <a:pt x="432" y="471"/>
                    </a:lnTo>
                    <a:lnTo>
                      <a:pt x="428" y="469"/>
                    </a:lnTo>
                    <a:lnTo>
                      <a:pt x="426" y="466"/>
                    </a:lnTo>
                    <a:lnTo>
                      <a:pt x="425" y="462"/>
                    </a:lnTo>
                    <a:lnTo>
                      <a:pt x="392" y="462"/>
                    </a:lnTo>
                    <a:lnTo>
                      <a:pt x="392" y="475"/>
                    </a:lnTo>
                    <a:lnTo>
                      <a:pt x="393" y="488"/>
                    </a:lnTo>
                    <a:lnTo>
                      <a:pt x="393" y="494"/>
                    </a:lnTo>
                    <a:lnTo>
                      <a:pt x="395" y="501"/>
                    </a:lnTo>
                    <a:lnTo>
                      <a:pt x="396" y="506"/>
                    </a:lnTo>
                    <a:lnTo>
                      <a:pt x="398" y="511"/>
                    </a:lnTo>
                    <a:lnTo>
                      <a:pt x="395" y="505"/>
                    </a:lnTo>
                    <a:lnTo>
                      <a:pt x="392" y="498"/>
                    </a:lnTo>
                    <a:lnTo>
                      <a:pt x="388" y="492"/>
                    </a:lnTo>
                    <a:lnTo>
                      <a:pt x="383" y="486"/>
                    </a:lnTo>
                    <a:lnTo>
                      <a:pt x="374" y="476"/>
                    </a:lnTo>
                    <a:lnTo>
                      <a:pt x="363" y="466"/>
                    </a:lnTo>
                    <a:lnTo>
                      <a:pt x="354" y="458"/>
                    </a:lnTo>
                    <a:lnTo>
                      <a:pt x="346" y="449"/>
                    </a:lnTo>
                    <a:lnTo>
                      <a:pt x="343" y="445"/>
                    </a:lnTo>
                    <a:lnTo>
                      <a:pt x="340" y="439"/>
                    </a:lnTo>
                    <a:lnTo>
                      <a:pt x="339" y="435"/>
                    </a:lnTo>
                    <a:lnTo>
                      <a:pt x="339" y="431"/>
                    </a:lnTo>
                    <a:lnTo>
                      <a:pt x="337" y="425"/>
                    </a:lnTo>
                    <a:lnTo>
                      <a:pt x="333" y="419"/>
                    </a:lnTo>
                    <a:lnTo>
                      <a:pt x="328" y="411"/>
                    </a:lnTo>
                    <a:lnTo>
                      <a:pt x="321" y="403"/>
                    </a:lnTo>
                    <a:lnTo>
                      <a:pt x="316" y="394"/>
                    </a:lnTo>
                    <a:lnTo>
                      <a:pt x="310" y="384"/>
                    </a:lnTo>
                    <a:lnTo>
                      <a:pt x="307" y="376"/>
                    </a:lnTo>
                    <a:lnTo>
                      <a:pt x="305" y="369"/>
                    </a:lnTo>
                    <a:lnTo>
                      <a:pt x="298" y="367"/>
                    </a:lnTo>
                    <a:lnTo>
                      <a:pt x="292" y="365"/>
                    </a:lnTo>
                    <a:lnTo>
                      <a:pt x="285" y="362"/>
                    </a:lnTo>
                    <a:lnTo>
                      <a:pt x="280" y="358"/>
                    </a:lnTo>
                    <a:lnTo>
                      <a:pt x="274" y="353"/>
                    </a:lnTo>
                    <a:lnTo>
                      <a:pt x="269" y="348"/>
                    </a:lnTo>
                    <a:lnTo>
                      <a:pt x="264" y="343"/>
                    </a:lnTo>
                    <a:lnTo>
                      <a:pt x="261" y="337"/>
                    </a:lnTo>
                    <a:lnTo>
                      <a:pt x="254" y="325"/>
                    </a:lnTo>
                    <a:lnTo>
                      <a:pt x="249" y="314"/>
                    </a:lnTo>
                    <a:lnTo>
                      <a:pt x="247" y="304"/>
                    </a:lnTo>
                    <a:lnTo>
                      <a:pt x="246" y="295"/>
                    </a:lnTo>
                    <a:lnTo>
                      <a:pt x="245" y="293"/>
                    </a:lnTo>
                    <a:lnTo>
                      <a:pt x="242" y="289"/>
                    </a:lnTo>
                    <a:lnTo>
                      <a:pt x="239" y="285"/>
                    </a:lnTo>
                    <a:lnTo>
                      <a:pt x="234" y="281"/>
                    </a:lnTo>
                    <a:lnTo>
                      <a:pt x="221" y="269"/>
                    </a:lnTo>
                    <a:lnTo>
                      <a:pt x="208" y="257"/>
                    </a:lnTo>
                    <a:lnTo>
                      <a:pt x="194" y="244"/>
                    </a:lnTo>
                    <a:lnTo>
                      <a:pt x="181" y="232"/>
                    </a:lnTo>
                    <a:lnTo>
                      <a:pt x="175" y="226"/>
                    </a:lnTo>
                    <a:lnTo>
                      <a:pt x="171" y="220"/>
                    </a:lnTo>
                    <a:lnTo>
                      <a:pt x="168" y="214"/>
                    </a:lnTo>
                    <a:lnTo>
                      <a:pt x="165" y="209"/>
                    </a:lnTo>
                    <a:lnTo>
                      <a:pt x="163" y="203"/>
                    </a:lnTo>
                    <a:lnTo>
                      <a:pt x="161" y="197"/>
                    </a:lnTo>
                    <a:lnTo>
                      <a:pt x="158" y="192"/>
                    </a:lnTo>
                    <a:lnTo>
                      <a:pt x="154" y="187"/>
                    </a:lnTo>
                    <a:lnTo>
                      <a:pt x="146" y="178"/>
                    </a:lnTo>
                    <a:lnTo>
                      <a:pt x="137" y="170"/>
                    </a:lnTo>
                    <a:lnTo>
                      <a:pt x="115" y="155"/>
                    </a:lnTo>
                    <a:lnTo>
                      <a:pt x="92" y="143"/>
                    </a:lnTo>
                    <a:lnTo>
                      <a:pt x="81" y="136"/>
                    </a:lnTo>
                    <a:lnTo>
                      <a:pt x="70" y="130"/>
                    </a:lnTo>
                    <a:lnTo>
                      <a:pt x="60" y="122"/>
                    </a:lnTo>
                    <a:lnTo>
                      <a:pt x="51" y="114"/>
                    </a:lnTo>
                    <a:lnTo>
                      <a:pt x="47" y="110"/>
                    </a:lnTo>
                    <a:lnTo>
                      <a:pt x="44" y="104"/>
                    </a:lnTo>
                    <a:lnTo>
                      <a:pt x="40" y="99"/>
                    </a:lnTo>
                    <a:lnTo>
                      <a:pt x="38" y="93"/>
                    </a:lnTo>
                    <a:lnTo>
                      <a:pt x="36" y="88"/>
                    </a:lnTo>
                    <a:lnTo>
                      <a:pt x="34" y="81"/>
                    </a:lnTo>
                    <a:lnTo>
                      <a:pt x="34" y="75"/>
                    </a:lnTo>
                    <a:lnTo>
                      <a:pt x="33" y="6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69" name="Group 524">
                <a:extLst>
                  <a:ext uri="{FF2B5EF4-FFF2-40B4-BE49-F238E27FC236}">
                    <a16:creationId xmlns:a16="http://schemas.microsoft.com/office/drawing/2014/main" id="{75350E73-8E14-C6F0-6038-1C313BCBBD75}"/>
                  </a:ext>
                </a:extLst>
              </p:cNvPr>
              <p:cNvGrpSpPr>
                <a:grpSpLocks/>
              </p:cNvGrpSpPr>
              <p:nvPr>
                <p:custDataLst>
                  <p:tags r:id="rId150"/>
                </p:custDataLst>
              </p:nvPr>
            </p:nvGrpSpPr>
            <p:grpSpPr bwMode="auto">
              <a:xfrm>
                <a:off x="4534743" y="2302470"/>
                <a:ext cx="671513" cy="384175"/>
                <a:chOff x="4115" y="1551"/>
                <a:chExt cx="504" cy="244"/>
              </a:xfrm>
            </p:grpSpPr>
            <p:sp>
              <p:nvSpPr>
                <p:cNvPr id="187" name="Freeform 525">
                  <a:extLst>
                    <a:ext uri="{FF2B5EF4-FFF2-40B4-BE49-F238E27FC236}">
                      <a16:creationId xmlns:a16="http://schemas.microsoft.com/office/drawing/2014/main" id="{714169B4-FFF5-1B08-A98C-58461373E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0" y="1551"/>
                  <a:ext cx="79" cy="86"/>
                </a:xfrm>
                <a:custGeom>
                  <a:avLst/>
                  <a:gdLst>
                    <a:gd name="T0" fmla="*/ 4 w 240"/>
                    <a:gd name="T1" fmla="*/ 82 h 259"/>
                    <a:gd name="T2" fmla="*/ 26 w 240"/>
                    <a:gd name="T3" fmla="*/ 86 h 259"/>
                    <a:gd name="T4" fmla="*/ 40 w 240"/>
                    <a:gd name="T5" fmla="*/ 80 h 259"/>
                    <a:gd name="T6" fmla="*/ 44 w 240"/>
                    <a:gd name="T7" fmla="*/ 70 h 259"/>
                    <a:gd name="T8" fmla="*/ 63 w 240"/>
                    <a:gd name="T9" fmla="*/ 53 h 259"/>
                    <a:gd name="T10" fmla="*/ 70 w 240"/>
                    <a:gd name="T11" fmla="*/ 37 h 259"/>
                    <a:gd name="T12" fmla="*/ 79 w 240"/>
                    <a:gd name="T13" fmla="*/ 9 h 259"/>
                    <a:gd name="T14" fmla="*/ 70 w 240"/>
                    <a:gd name="T15" fmla="*/ 0 h 259"/>
                    <a:gd name="T16" fmla="*/ 68 w 240"/>
                    <a:gd name="T17" fmla="*/ 11 h 259"/>
                    <a:gd name="T18" fmla="*/ 66 w 240"/>
                    <a:gd name="T19" fmla="*/ 25 h 259"/>
                    <a:gd name="T20" fmla="*/ 55 w 240"/>
                    <a:gd name="T21" fmla="*/ 35 h 259"/>
                    <a:gd name="T22" fmla="*/ 44 w 240"/>
                    <a:gd name="T23" fmla="*/ 49 h 259"/>
                    <a:gd name="T24" fmla="*/ 37 w 240"/>
                    <a:gd name="T25" fmla="*/ 59 h 259"/>
                    <a:gd name="T26" fmla="*/ 31 w 240"/>
                    <a:gd name="T27" fmla="*/ 72 h 259"/>
                    <a:gd name="T28" fmla="*/ 7 w 240"/>
                    <a:gd name="T29" fmla="*/ 74 h 259"/>
                    <a:gd name="T30" fmla="*/ 0 w 240"/>
                    <a:gd name="T31" fmla="*/ 74 h 259"/>
                    <a:gd name="T32" fmla="*/ 4 w 240"/>
                    <a:gd name="T33" fmla="*/ 82 h 25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40" h="259">
                      <a:moveTo>
                        <a:pt x="13" y="247"/>
                      </a:moveTo>
                      <a:lnTo>
                        <a:pt x="79" y="259"/>
                      </a:lnTo>
                      <a:lnTo>
                        <a:pt x="120" y="240"/>
                      </a:lnTo>
                      <a:lnTo>
                        <a:pt x="133" y="210"/>
                      </a:lnTo>
                      <a:lnTo>
                        <a:pt x="192" y="161"/>
                      </a:lnTo>
                      <a:lnTo>
                        <a:pt x="212" y="111"/>
                      </a:lnTo>
                      <a:lnTo>
                        <a:pt x="240" y="26"/>
                      </a:lnTo>
                      <a:lnTo>
                        <a:pt x="212" y="0"/>
                      </a:lnTo>
                      <a:lnTo>
                        <a:pt x="206" y="32"/>
                      </a:lnTo>
                      <a:lnTo>
                        <a:pt x="199" y="74"/>
                      </a:lnTo>
                      <a:lnTo>
                        <a:pt x="166" y="105"/>
                      </a:lnTo>
                      <a:lnTo>
                        <a:pt x="133" y="149"/>
                      </a:lnTo>
                      <a:lnTo>
                        <a:pt x="113" y="179"/>
                      </a:lnTo>
                      <a:lnTo>
                        <a:pt x="93" y="216"/>
                      </a:lnTo>
                      <a:lnTo>
                        <a:pt x="20" y="222"/>
                      </a:lnTo>
                      <a:lnTo>
                        <a:pt x="0" y="222"/>
                      </a:lnTo>
                      <a:lnTo>
                        <a:pt x="13" y="247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8" name="Freeform 526">
                  <a:extLst>
                    <a:ext uri="{FF2B5EF4-FFF2-40B4-BE49-F238E27FC236}">
                      <a16:creationId xmlns:a16="http://schemas.microsoft.com/office/drawing/2014/main" id="{D7201B84-D8F6-E528-1784-8E2D21960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5" y="1761"/>
                  <a:ext cx="84" cy="34"/>
                </a:xfrm>
                <a:custGeom>
                  <a:avLst/>
                  <a:gdLst>
                    <a:gd name="T0" fmla="*/ 11 w 259"/>
                    <a:gd name="T1" fmla="*/ 34 h 104"/>
                    <a:gd name="T2" fmla="*/ 8 w 259"/>
                    <a:gd name="T3" fmla="*/ 28 h 104"/>
                    <a:gd name="T4" fmla="*/ 17 w 259"/>
                    <a:gd name="T5" fmla="*/ 20 h 104"/>
                    <a:gd name="T6" fmla="*/ 23 w 259"/>
                    <a:gd name="T7" fmla="*/ 16 h 104"/>
                    <a:gd name="T8" fmla="*/ 41 w 259"/>
                    <a:gd name="T9" fmla="*/ 14 h 104"/>
                    <a:gd name="T10" fmla="*/ 56 w 259"/>
                    <a:gd name="T11" fmla="*/ 14 h 104"/>
                    <a:gd name="T12" fmla="*/ 80 w 259"/>
                    <a:gd name="T13" fmla="*/ 10 h 104"/>
                    <a:gd name="T14" fmla="*/ 84 w 259"/>
                    <a:gd name="T15" fmla="*/ 2 h 104"/>
                    <a:gd name="T16" fmla="*/ 80 w 259"/>
                    <a:gd name="T17" fmla="*/ 0 h 104"/>
                    <a:gd name="T18" fmla="*/ 66 w 259"/>
                    <a:gd name="T19" fmla="*/ 4 h 104"/>
                    <a:gd name="T20" fmla="*/ 49 w 259"/>
                    <a:gd name="T21" fmla="*/ 2 h 104"/>
                    <a:gd name="T22" fmla="*/ 34 w 259"/>
                    <a:gd name="T23" fmla="*/ 4 h 104"/>
                    <a:gd name="T24" fmla="*/ 17 w 259"/>
                    <a:gd name="T25" fmla="*/ 6 h 104"/>
                    <a:gd name="T26" fmla="*/ 8 w 259"/>
                    <a:gd name="T27" fmla="*/ 14 h 104"/>
                    <a:gd name="T28" fmla="*/ 0 w 259"/>
                    <a:gd name="T29" fmla="*/ 22 h 104"/>
                    <a:gd name="T30" fmla="*/ 0 w 259"/>
                    <a:gd name="T31" fmla="*/ 34 h 104"/>
                    <a:gd name="T32" fmla="*/ 11 w 259"/>
                    <a:gd name="T33" fmla="*/ 34 h 10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59" h="104">
                      <a:moveTo>
                        <a:pt x="33" y="104"/>
                      </a:moveTo>
                      <a:lnTo>
                        <a:pt x="26" y="86"/>
                      </a:lnTo>
                      <a:lnTo>
                        <a:pt x="52" y="62"/>
                      </a:lnTo>
                      <a:lnTo>
                        <a:pt x="72" y="49"/>
                      </a:lnTo>
                      <a:lnTo>
                        <a:pt x="126" y="43"/>
                      </a:lnTo>
                      <a:lnTo>
                        <a:pt x="172" y="43"/>
                      </a:lnTo>
                      <a:lnTo>
                        <a:pt x="246" y="31"/>
                      </a:lnTo>
                      <a:lnTo>
                        <a:pt x="259" y="7"/>
                      </a:lnTo>
                      <a:lnTo>
                        <a:pt x="246" y="0"/>
                      </a:lnTo>
                      <a:lnTo>
                        <a:pt x="205" y="13"/>
                      </a:lnTo>
                      <a:lnTo>
                        <a:pt x="152" y="7"/>
                      </a:lnTo>
                      <a:lnTo>
                        <a:pt x="106" y="13"/>
                      </a:lnTo>
                      <a:lnTo>
                        <a:pt x="52" y="19"/>
                      </a:lnTo>
                      <a:lnTo>
                        <a:pt x="26" y="43"/>
                      </a:lnTo>
                      <a:lnTo>
                        <a:pt x="0" y="68"/>
                      </a:lnTo>
                      <a:lnTo>
                        <a:pt x="0" y="104"/>
                      </a:lnTo>
                      <a:lnTo>
                        <a:pt x="33" y="104"/>
                      </a:lnTo>
                    </a:path>
                  </a:pathLst>
                </a:custGeom>
                <a:solidFill>
                  <a:srgbClr val="C0C0C0"/>
                </a:solidFill>
                <a:ln w="9525" cmpd="sng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70" name="Freeform 527">
                <a:extLst>
                  <a:ext uri="{FF2B5EF4-FFF2-40B4-BE49-F238E27FC236}">
                    <a16:creationId xmlns:a16="http://schemas.microsoft.com/office/drawing/2014/main" id="{522E386F-A81D-E480-2BFD-8FF4624A62A7}"/>
                  </a:ext>
                </a:extLst>
              </p:cNvPr>
              <p:cNvSpPr>
                <a:spLocks/>
              </p:cNvSpPr>
              <p:nvPr>
                <p:custDataLst>
                  <p:tags r:id="rId151"/>
                </p:custDataLst>
              </p:nvPr>
            </p:nvSpPr>
            <p:spPr bwMode="auto">
              <a:xfrm>
                <a:off x="3591768" y="3051770"/>
                <a:ext cx="530225" cy="511175"/>
              </a:xfrm>
              <a:custGeom>
                <a:avLst/>
                <a:gdLst>
                  <a:gd name="T0" fmla="*/ 402746 w 1227"/>
                  <a:gd name="T1" fmla="*/ 243317 h 979"/>
                  <a:gd name="T2" fmla="*/ 402746 w 1227"/>
                  <a:gd name="T3" fmla="*/ 230786 h 979"/>
                  <a:gd name="T4" fmla="*/ 401882 w 1227"/>
                  <a:gd name="T5" fmla="*/ 215122 h 979"/>
                  <a:gd name="T6" fmla="*/ 392375 w 1227"/>
                  <a:gd name="T7" fmla="*/ 201024 h 979"/>
                  <a:gd name="T8" fmla="*/ 388486 w 1227"/>
                  <a:gd name="T9" fmla="*/ 191625 h 979"/>
                  <a:gd name="T10" fmla="*/ 353051 w 1227"/>
                  <a:gd name="T11" fmla="*/ 162908 h 979"/>
                  <a:gd name="T12" fmla="*/ 327988 w 1227"/>
                  <a:gd name="T13" fmla="*/ 137323 h 979"/>
                  <a:gd name="T14" fmla="*/ 324963 w 1227"/>
                  <a:gd name="T15" fmla="*/ 119570 h 979"/>
                  <a:gd name="T16" fmla="*/ 313727 w 1227"/>
                  <a:gd name="T17" fmla="*/ 113827 h 979"/>
                  <a:gd name="T18" fmla="*/ 300331 w 1227"/>
                  <a:gd name="T19" fmla="*/ 108083 h 979"/>
                  <a:gd name="T20" fmla="*/ 275700 w 1227"/>
                  <a:gd name="T21" fmla="*/ 102339 h 979"/>
                  <a:gd name="T22" fmla="*/ 257550 w 1227"/>
                  <a:gd name="T23" fmla="*/ 104950 h 979"/>
                  <a:gd name="T24" fmla="*/ 246315 w 1227"/>
                  <a:gd name="T25" fmla="*/ 106517 h 979"/>
                  <a:gd name="T26" fmla="*/ 229030 w 1227"/>
                  <a:gd name="T27" fmla="*/ 101817 h 979"/>
                  <a:gd name="T28" fmla="*/ 218226 w 1227"/>
                  <a:gd name="T29" fmla="*/ 93463 h 979"/>
                  <a:gd name="T30" fmla="*/ 208719 w 1227"/>
                  <a:gd name="T31" fmla="*/ 66834 h 979"/>
                  <a:gd name="T32" fmla="*/ 200941 w 1227"/>
                  <a:gd name="T33" fmla="*/ 53780 h 979"/>
                  <a:gd name="T34" fmla="*/ 186681 w 1227"/>
                  <a:gd name="T35" fmla="*/ 42293 h 979"/>
                  <a:gd name="T36" fmla="*/ 157728 w 1227"/>
                  <a:gd name="T37" fmla="*/ 31851 h 979"/>
                  <a:gd name="T38" fmla="*/ 130936 w 1227"/>
                  <a:gd name="T39" fmla="*/ 16708 h 979"/>
                  <a:gd name="T40" fmla="*/ 92476 w 1227"/>
                  <a:gd name="T41" fmla="*/ 5221 h 979"/>
                  <a:gd name="T42" fmla="*/ 71734 w 1227"/>
                  <a:gd name="T43" fmla="*/ 19841 h 979"/>
                  <a:gd name="T44" fmla="*/ 65252 w 1227"/>
                  <a:gd name="T45" fmla="*/ 31851 h 979"/>
                  <a:gd name="T46" fmla="*/ 66116 w 1227"/>
                  <a:gd name="T47" fmla="*/ 46993 h 979"/>
                  <a:gd name="T48" fmla="*/ 73030 w 1227"/>
                  <a:gd name="T49" fmla="*/ 61613 h 979"/>
                  <a:gd name="T50" fmla="*/ 65252 w 1227"/>
                  <a:gd name="T51" fmla="*/ 78321 h 979"/>
                  <a:gd name="T52" fmla="*/ 41052 w 1227"/>
                  <a:gd name="T53" fmla="*/ 97118 h 979"/>
                  <a:gd name="T54" fmla="*/ 23335 w 1227"/>
                  <a:gd name="T55" fmla="*/ 99207 h 979"/>
                  <a:gd name="T56" fmla="*/ 3889 w 1227"/>
                  <a:gd name="T57" fmla="*/ 95552 h 979"/>
                  <a:gd name="T58" fmla="*/ 0 w 1227"/>
                  <a:gd name="T59" fmla="*/ 123225 h 979"/>
                  <a:gd name="T60" fmla="*/ 3889 w 1227"/>
                  <a:gd name="T61" fmla="*/ 140456 h 979"/>
                  <a:gd name="T62" fmla="*/ 10803 w 1227"/>
                  <a:gd name="T63" fmla="*/ 147243 h 979"/>
                  <a:gd name="T64" fmla="*/ 17285 w 1227"/>
                  <a:gd name="T65" fmla="*/ 160297 h 979"/>
                  <a:gd name="T66" fmla="*/ 35867 w 1227"/>
                  <a:gd name="T67" fmla="*/ 190059 h 979"/>
                  <a:gd name="T68" fmla="*/ 44077 w 1227"/>
                  <a:gd name="T69" fmla="*/ 216166 h 979"/>
                  <a:gd name="T70" fmla="*/ 52288 w 1227"/>
                  <a:gd name="T71" fmla="*/ 222954 h 979"/>
                  <a:gd name="T72" fmla="*/ 57473 w 1227"/>
                  <a:gd name="T73" fmla="*/ 228697 h 979"/>
                  <a:gd name="T74" fmla="*/ 63955 w 1227"/>
                  <a:gd name="T75" fmla="*/ 244884 h 979"/>
                  <a:gd name="T76" fmla="*/ 96797 w 1227"/>
                  <a:gd name="T77" fmla="*/ 285088 h 979"/>
                  <a:gd name="T78" fmla="*/ 107601 w 1227"/>
                  <a:gd name="T79" fmla="*/ 305452 h 979"/>
                  <a:gd name="T80" fmla="*/ 110626 w 1227"/>
                  <a:gd name="T81" fmla="*/ 325815 h 979"/>
                  <a:gd name="T82" fmla="*/ 114947 w 1227"/>
                  <a:gd name="T83" fmla="*/ 344090 h 979"/>
                  <a:gd name="T84" fmla="*/ 129207 w 1227"/>
                  <a:gd name="T85" fmla="*/ 366020 h 979"/>
                  <a:gd name="T86" fmla="*/ 155999 w 1227"/>
                  <a:gd name="T87" fmla="*/ 397348 h 979"/>
                  <a:gd name="T88" fmla="*/ 167667 w 1227"/>
                  <a:gd name="T89" fmla="*/ 425022 h 979"/>
                  <a:gd name="T90" fmla="*/ 183656 w 1227"/>
                  <a:gd name="T91" fmla="*/ 452695 h 979"/>
                  <a:gd name="T92" fmla="*/ 208719 w 1227"/>
                  <a:gd name="T93" fmla="*/ 489767 h 979"/>
                  <a:gd name="T94" fmla="*/ 228165 w 1227"/>
                  <a:gd name="T95" fmla="*/ 511175 h 979"/>
                  <a:gd name="T96" fmla="*/ 234647 w 1227"/>
                  <a:gd name="T97" fmla="*/ 497599 h 979"/>
                  <a:gd name="T98" fmla="*/ 235944 w 1227"/>
                  <a:gd name="T99" fmla="*/ 474625 h 979"/>
                  <a:gd name="T100" fmla="*/ 246315 w 1227"/>
                  <a:gd name="T101" fmla="*/ 467837 h 979"/>
                  <a:gd name="T102" fmla="*/ 261439 w 1227"/>
                  <a:gd name="T103" fmla="*/ 467315 h 979"/>
                  <a:gd name="T104" fmla="*/ 285207 w 1227"/>
                  <a:gd name="T105" fmla="*/ 474625 h 979"/>
                  <a:gd name="T106" fmla="*/ 305949 w 1227"/>
                  <a:gd name="T107" fmla="*/ 492378 h 979"/>
                  <a:gd name="T108" fmla="*/ 340087 w 1227"/>
                  <a:gd name="T109" fmla="*/ 437553 h 979"/>
                  <a:gd name="T110" fmla="*/ 518125 w 1227"/>
                  <a:gd name="T111" fmla="*/ 296053 h 979"/>
                  <a:gd name="T112" fmla="*/ 406203 w 1227"/>
                  <a:gd name="T113" fmla="*/ 244361 h 97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227" h="979">
                    <a:moveTo>
                      <a:pt x="940" y="468"/>
                    </a:moveTo>
                    <a:lnTo>
                      <a:pt x="937" y="468"/>
                    </a:lnTo>
                    <a:lnTo>
                      <a:pt x="935" y="467"/>
                    </a:lnTo>
                    <a:lnTo>
                      <a:pt x="932" y="466"/>
                    </a:lnTo>
                    <a:lnTo>
                      <a:pt x="931" y="465"/>
                    </a:lnTo>
                    <a:lnTo>
                      <a:pt x="930" y="461"/>
                    </a:lnTo>
                    <a:lnTo>
                      <a:pt x="930" y="456"/>
                    </a:lnTo>
                    <a:lnTo>
                      <a:pt x="932" y="442"/>
                    </a:lnTo>
                    <a:lnTo>
                      <a:pt x="933" y="425"/>
                    </a:lnTo>
                    <a:lnTo>
                      <a:pt x="933" y="420"/>
                    </a:lnTo>
                    <a:lnTo>
                      <a:pt x="932" y="416"/>
                    </a:lnTo>
                    <a:lnTo>
                      <a:pt x="930" y="412"/>
                    </a:lnTo>
                    <a:lnTo>
                      <a:pt x="928" y="407"/>
                    </a:lnTo>
                    <a:lnTo>
                      <a:pt x="921" y="400"/>
                    </a:lnTo>
                    <a:lnTo>
                      <a:pt x="915" y="392"/>
                    </a:lnTo>
                    <a:lnTo>
                      <a:pt x="908" y="385"/>
                    </a:lnTo>
                    <a:lnTo>
                      <a:pt x="903" y="378"/>
                    </a:lnTo>
                    <a:lnTo>
                      <a:pt x="902" y="373"/>
                    </a:lnTo>
                    <a:lnTo>
                      <a:pt x="901" y="370"/>
                    </a:lnTo>
                    <a:lnTo>
                      <a:pt x="899" y="367"/>
                    </a:lnTo>
                    <a:lnTo>
                      <a:pt x="901" y="363"/>
                    </a:lnTo>
                    <a:lnTo>
                      <a:pt x="865" y="344"/>
                    </a:lnTo>
                    <a:lnTo>
                      <a:pt x="838" y="328"/>
                    </a:lnTo>
                    <a:lnTo>
                      <a:pt x="817" y="312"/>
                    </a:lnTo>
                    <a:lnTo>
                      <a:pt x="801" y="300"/>
                    </a:lnTo>
                    <a:lnTo>
                      <a:pt x="779" y="280"/>
                    </a:lnTo>
                    <a:lnTo>
                      <a:pt x="761" y="264"/>
                    </a:lnTo>
                    <a:lnTo>
                      <a:pt x="759" y="263"/>
                    </a:lnTo>
                    <a:lnTo>
                      <a:pt x="757" y="258"/>
                    </a:lnTo>
                    <a:lnTo>
                      <a:pt x="756" y="252"/>
                    </a:lnTo>
                    <a:lnTo>
                      <a:pt x="754" y="245"/>
                    </a:lnTo>
                    <a:lnTo>
                      <a:pt x="752" y="229"/>
                    </a:lnTo>
                    <a:lnTo>
                      <a:pt x="748" y="216"/>
                    </a:lnTo>
                    <a:lnTo>
                      <a:pt x="740" y="218"/>
                    </a:lnTo>
                    <a:lnTo>
                      <a:pt x="733" y="218"/>
                    </a:lnTo>
                    <a:lnTo>
                      <a:pt x="726" y="218"/>
                    </a:lnTo>
                    <a:lnTo>
                      <a:pt x="718" y="217"/>
                    </a:lnTo>
                    <a:lnTo>
                      <a:pt x="711" y="215"/>
                    </a:lnTo>
                    <a:lnTo>
                      <a:pt x="703" y="212"/>
                    </a:lnTo>
                    <a:lnTo>
                      <a:pt x="695" y="207"/>
                    </a:lnTo>
                    <a:lnTo>
                      <a:pt x="688" y="203"/>
                    </a:lnTo>
                    <a:lnTo>
                      <a:pt x="667" y="199"/>
                    </a:lnTo>
                    <a:lnTo>
                      <a:pt x="650" y="197"/>
                    </a:lnTo>
                    <a:lnTo>
                      <a:pt x="638" y="196"/>
                    </a:lnTo>
                    <a:lnTo>
                      <a:pt x="630" y="196"/>
                    </a:lnTo>
                    <a:lnTo>
                      <a:pt x="617" y="199"/>
                    </a:lnTo>
                    <a:lnTo>
                      <a:pt x="602" y="203"/>
                    </a:lnTo>
                    <a:lnTo>
                      <a:pt x="596" y="201"/>
                    </a:lnTo>
                    <a:lnTo>
                      <a:pt x="591" y="201"/>
                    </a:lnTo>
                    <a:lnTo>
                      <a:pt x="584" y="202"/>
                    </a:lnTo>
                    <a:lnTo>
                      <a:pt x="578" y="203"/>
                    </a:lnTo>
                    <a:lnTo>
                      <a:pt x="570" y="204"/>
                    </a:lnTo>
                    <a:lnTo>
                      <a:pt x="563" y="205"/>
                    </a:lnTo>
                    <a:lnTo>
                      <a:pt x="556" y="204"/>
                    </a:lnTo>
                    <a:lnTo>
                      <a:pt x="548" y="203"/>
                    </a:lnTo>
                    <a:lnTo>
                      <a:pt x="530" y="195"/>
                    </a:lnTo>
                    <a:lnTo>
                      <a:pt x="517" y="190"/>
                    </a:lnTo>
                    <a:lnTo>
                      <a:pt x="513" y="187"/>
                    </a:lnTo>
                    <a:lnTo>
                      <a:pt x="509" y="183"/>
                    </a:lnTo>
                    <a:lnTo>
                      <a:pt x="505" y="179"/>
                    </a:lnTo>
                    <a:lnTo>
                      <a:pt x="502" y="173"/>
                    </a:lnTo>
                    <a:lnTo>
                      <a:pt x="493" y="152"/>
                    </a:lnTo>
                    <a:lnTo>
                      <a:pt x="487" y="136"/>
                    </a:lnTo>
                    <a:lnTo>
                      <a:pt x="483" y="128"/>
                    </a:lnTo>
                    <a:lnTo>
                      <a:pt x="479" y="121"/>
                    </a:lnTo>
                    <a:lnTo>
                      <a:pt x="476" y="115"/>
                    </a:lnTo>
                    <a:lnTo>
                      <a:pt x="470" y="109"/>
                    </a:lnTo>
                    <a:lnTo>
                      <a:pt x="465" y="103"/>
                    </a:lnTo>
                    <a:lnTo>
                      <a:pt x="459" y="96"/>
                    </a:lnTo>
                    <a:lnTo>
                      <a:pt x="451" y="91"/>
                    </a:lnTo>
                    <a:lnTo>
                      <a:pt x="443" y="86"/>
                    </a:lnTo>
                    <a:lnTo>
                      <a:pt x="432" y="81"/>
                    </a:lnTo>
                    <a:lnTo>
                      <a:pt x="420" y="77"/>
                    </a:lnTo>
                    <a:lnTo>
                      <a:pt x="405" y="72"/>
                    </a:lnTo>
                    <a:lnTo>
                      <a:pt x="389" y="68"/>
                    </a:lnTo>
                    <a:lnTo>
                      <a:pt x="365" y="61"/>
                    </a:lnTo>
                    <a:lnTo>
                      <a:pt x="346" y="55"/>
                    </a:lnTo>
                    <a:lnTo>
                      <a:pt x="332" y="48"/>
                    </a:lnTo>
                    <a:lnTo>
                      <a:pt x="317" y="40"/>
                    </a:lnTo>
                    <a:lnTo>
                      <a:pt x="303" y="32"/>
                    </a:lnTo>
                    <a:lnTo>
                      <a:pt x="287" y="23"/>
                    </a:lnTo>
                    <a:lnTo>
                      <a:pt x="265" y="13"/>
                    </a:lnTo>
                    <a:lnTo>
                      <a:pt x="236" y="0"/>
                    </a:lnTo>
                    <a:lnTo>
                      <a:pt x="214" y="10"/>
                    </a:lnTo>
                    <a:lnTo>
                      <a:pt x="186" y="24"/>
                    </a:lnTo>
                    <a:lnTo>
                      <a:pt x="178" y="28"/>
                    </a:lnTo>
                    <a:lnTo>
                      <a:pt x="171" y="33"/>
                    </a:lnTo>
                    <a:lnTo>
                      <a:pt x="166" y="38"/>
                    </a:lnTo>
                    <a:lnTo>
                      <a:pt x="160" y="44"/>
                    </a:lnTo>
                    <a:lnTo>
                      <a:pt x="156" y="49"/>
                    </a:lnTo>
                    <a:lnTo>
                      <a:pt x="153" y="55"/>
                    </a:lnTo>
                    <a:lnTo>
                      <a:pt x="151" y="61"/>
                    </a:lnTo>
                    <a:lnTo>
                      <a:pt x="149" y="68"/>
                    </a:lnTo>
                    <a:lnTo>
                      <a:pt x="151" y="75"/>
                    </a:lnTo>
                    <a:lnTo>
                      <a:pt x="152" y="82"/>
                    </a:lnTo>
                    <a:lnTo>
                      <a:pt x="153" y="90"/>
                    </a:lnTo>
                    <a:lnTo>
                      <a:pt x="156" y="97"/>
                    </a:lnTo>
                    <a:lnTo>
                      <a:pt x="159" y="105"/>
                    </a:lnTo>
                    <a:lnTo>
                      <a:pt x="164" y="112"/>
                    </a:lnTo>
                    <a:lnTo>
                      <a:pt x="169" y="118"/>
                    </a:lnTo>
                    <a:lnTo>
                      <a:pt x="177" y="123"/>
                    </a:lnTo>
                    <a:lnTo>
                      <a:pt x="171" y="129"/>
                    </a:lnTo>
                    <a:lnTo>
                      <a:pt x="163" y="139"/>
                    </a:lnTo>
                    <a:lnTo>
                      <a:pt x="151" y="150"/>
                    </a:lnTo>
                    <a:lnTo>
                      <a:pt x="136" y="162"/>
                    </a:lnTo>
                    <a:lnTo>
                      <a:pt x="120" y="173"/>
                    </a:lnTo>
                    <a:lnTo>
                      <a:pt x="102" y="182"/>
                    </a:lnTo>
                    <a:lnTo>
                      <a:pt x="95" y="186"/>
                    </a:lnTo>
                    <a:lnTo>
                      <a:pt x="86" y="188"/>
                    </a:lnTo>
                    <a:lnTo>
                      <a:pt x="78" y="190"/>
                    </a:lnTo>
                    <a:lnTo>
                      <a:pt x="70" y="191"/>
                    </a:lnTo>
                    <a:lnTo>
                      <a:pt x="54" y="190"/>
                    </a:lnTo>
                    <a:lnTo>
                      <a:pt x="37" y="187"/>
                    </a:lnTo>
                    <a:lnTo>
                      <a:pt x="22" y="183"/>
                    </a:lnTo>
                    <a:lnTo>
                      <a:pt x="10" y="179"/>
                    </a:lnTo>
                    <a:lnTo>
                      <a:pt x="9" y="183"/>
                    </a:lnTo>
                    <a:lnTo>
                      <a:pt x="6" y="193"/>
                    </a:lnTo>
                    <a:lnTo>
                      <a:pt x="2" y="208"/>
                    </a:lnTo>
                    <a:lnTo>
                      <a:pt x="0" y="226"/>
                    </a:lnTo>
                    <a:lnTo>
                      <a:pt x="0" y="236"/>
                    </a:lnTo>
                    <a:lnTo>
                      <a:pt x="0" y="245"/>
                    </a:lnTo>
                    <a:lnTo>
                      <a:pt x="2" y="253"/>
                    </a:lnTo>
                    <a:lnTo>
                      <a:pt x="5" y="261"/>
                    </a:lnTo>
                    <a:lnTo>
                      <a:pt x="9" y="269"/>
                    </a:lnTo>
                    <a:lnTo>
                      <a:pt x="14" y="276"/>
                    </a:lnTo>
                    <a:lnTo>
                      <a:pt x="18" y="278"/>
                    </a:lnTo>
                    <a:lnTo>
                      <a:pt x="21" y="280"/>
                    </a:lnTo>
                    <a:lnTo>
                      <a:pt x="25" y="282"/>
                    </a:lnTo>
                    <a:lnTo>
                      <a:pt x="30" y="283"/>
                    </a:lnTo>
                    <a:lnTo>
                      <a:pt x="32" y="291"/>
                    </a:lnTo>
                    <a:lnTo>
                      <a:pt x="35" y="299"/>
                    </a:lnTo>
                    <a:lnTo>
                      <a:pt x="40" y="307"/>
                    </a:lnTo>
                    <a:lnTo>
                      <a:pt x="44" y="315"/>
                    </a:lnTo>
                    <a:lnTo>
                      <a:pt x="56" y="331"/>
                    </a:lnTo>
                    <a:lnTo>
                      <a:pt x="69" y="347"/>
                    </a:lnTo>
                    <a:lnTo>
                      <a:pt x="83" y="364"/>
                    </a:lnTo>
                    <a:lnTo>
                      <a:pt x="92" y="383"/>
                    </a:lnTo>
                    <a:lnTo>
                      <a:pt x="97" y="393"/>
                    </a:lnTo>
                    <a:lnTo>
                      <a:pt x="100" y="403"/>
                    </a:lnTo>
                    <a:lnTo>
                      <a:pt x="102" y="414"/>
                    </a:lnTo>
                    <a:lnTo>
                      <a:pt x="103" y="425"/>
                    </a:lnTo>
                    <a:lnTo>
                      <a:pt x="110" y="425"/>
                    </a:lnTo>
                    <a:lnTo>
                      <a:pt x="117" y="426"/>
                    </a:lnTo>
                    <a:lnTo>
                      <a:pt x="121" y="427"/>
                    </a:lnTo>
                    <a:lnTo>
                      <a:pt x="124" y="429"/>
                    </a:lnTo>
                    <a:lnTo>
                      <a:pt x="128" y="431"/>
                    </a:lnTo>
                    <a:lnTo>
                      <a:pt x="131" y="435"/>
                    </a:lnTo>
                    <a:lnTo>
                      <a:pt x="133" y="438"/>
                    </a:lnTo>
                    <a:lnTo>
                      <a:pt x="135" y="441"/>
                    </a:lnTo>
                    <a:lnTo>
                      <a:pt x="139" y="450"/>
                    </a:lnTo>
                    <a:lnTo>
                      <a:pt x="143" y="459"/>
                    </a:lnTo>
                    <a:lnTo>
                      <a:pt x="148" y="469"/>
                    </a:lnTo>
                    <a:lnTo>
                      <a:pt x="156" y="480"/>
                    </a:lnTo>
                    <a:lnTo>
                      <a:pt x="184" y="504"/>
                    </a:lnTo>
                    <a:lnTo>
                      <a:pt x="216" y="536"/>
                    </a:lnTo>
                    <a:lnTo>
                      <a:pt x="224" y="546"/>
                    </a:lnTo>
                    <a:lnTo>
                      <a:pt x="232" y="556"/>
                    </a:lnTo>
                    <a:lnTo>
                      <a:pt x="238" y="565"/>
                    </a:lnTo>
                    <a:lnTo>
                      <a:pt x="244" y="575"/>
                    </a:lnTo>
                    <a:lnTo>
                      <a:pt x="249" y="585"/>
                    </a:lnTo>
                    <a:lnTo>
                      <a:pt x="253" y="595"/>
                    </a:lnTo>
                    <a:lnTo>
                      <a:pt x="255" y="606"/>
                    </a:lnTo>
                    <a:lnTo>
                      <a:pt x="256" y="616"/>
                    </a:lnTo>
                    <a:lnTo>
                      <a:pt x="256" y="624"/>
                    </a:lnTo>
                    <a:lnTo>
                      <a:pt x="257" y="631"/>
                    </a:lnTo>
                    <a:lnTo>
                      <a:pt x="258" y="638"/>
                    </a:lnTo>
                    <a:lnTo>
                      <a:pt x="260" y="645"/>
                    </a:lnTo>
                    <a:lnTo>
                      <a:pt x="266" y="659"/>
                    </a:lnTo>
                    <a:lnTo>
                      <a:pt x="272" y="670"/>
                    </a:lnTo>
                    <a:lnTo>
                      <a:pt x="280" y="681"/>
                    </a:lnTo>
                    <a:lnTo>
                      <a:pt x="289" y="691"/>
                    </a:lnTo>
                    <a:lnTo>
                      <a:pt x="299" y="701"/>
                    </a:lnTo>
                    <a:lnTo>
                      <a:pt x="310" y="710"/>
                    </a:lnTo>
                    <a:lnTo>
                      <a:pt x="331" y="730"/>
                    </a:lnTo>
                    <a:lnTo>
                      <a:pt x="352" y="750"/>
                    </a:lnTo>
                    <a:lnTo>
                      <a:pt x="361" y="761"/>
                    </a:lnTo>
                    <a:lnTo>
                      <a:pt x="369" y="774"/>
                    </a:lnTo>
                    <a:lnTo>
                      <a:pt x="377" y="787"/>
                    </a:lnTo>
                    <a:lnTo>
                      <a:pt x="382" y="801"/>
                    </a:lnTo>
                    <a:lnTo>
                      <a:pt x="388" y="814"/>
                    </a:lnTo>
                    <a:lnTo>
                      <a:pt x="394" y="827"/>
                    </a:lnTo>
                    <a:lnTo>
                      <a:pt x="401" y="838"/>
                    </a:lnTo>
                    <a:lnTo>
                      <a:pt x="409" y="848"/>
                    </a:lnTo>
                    <a:lnTo>
                      <a:pt x="425" y="867"/>
                    </a:lnTo>
                    <a:lnTo>
                      <a:pt x="443" y="886"/>
                    </a:lnTo>
                    <a:lnTo>
                      <a:pt x="459" y="905"/>
                    </a:lnTo>
                    <a:lnTo>
                      <a:pt x="476" y="925"/>
                    </a:lnTo>
                    <a:lnTo>
                      <a:pt x="483" y="938"/>
                    </a:lnTo>
                    <a:lnTo>
                      <a:pt x="490" y="950"/>
                    </a:lnTo>
                    <a:lnTo>
                      <a:pt x="496" y="964"/>
                    </a:lnTo>
                    <a:lnTo>
                      <a:pt x="502" y="979"/>
                    </a:lnTo>
                    <a:lnTo>
                      <a:pt x="528" y="979"/>
                    </a:lnTo>
                    <a:lnTo>
                      <a:pt x="535" y="973"/>
                    </a:lnTo>
                    <a:lnTo>
                      <a:pt x="539" y="966"/>
                    </a:lnTo>
                    <a:lnTo>
                      <a:pt x="541" y="960"/>
                    </a:lnTo>
                    <a:lnTo>
                      <a:pt x="543" y="953"/>
                    </a:lnTo>
                    <a:lnTo>
                      <a:pt x="543" y="938"/>
                    </a:lnTo>
                    <a:lnTo>
                      <a:pt x="541" y="918"/>
                    </a:lnTo>
                    <a:lnTo>
                      <a:pt x="543" y="913"/>
                    </a:lnTo>
                    <a:lnTo>
                      <a:pt x="546" y="909"/>
                    </a:lnTo>
                    <a:lnTo>
                      <a:pt x="551" y="905"/>
                    </a:lnTo>
                    <a:lnTo>
                      <a:pt x="557" y="901"/>
                    </a:lnTo>
                    <a:lnTo>
                      <a:pt x="563" y="898"/>
                    </a:lnTo>
                    <a:lnTo>
                      <a:pt x="570" y="896"/>
                    </a:lnTo>
                    <a:lnTo>
                      <a:pt x="577" y="894"/>
                    </a:lnTo>
                    <a:lnTo>
                      <a:pt x="582" y="893"/>
                    </a:lnTo>
                    <a:lnTo>
                      <a:pt x="594" y="894"/>
                    </a:lnTo>
                    <a:lnTo>
                      <a:pt x="605" y="895"/>
                    </a:lnTo>
                    <a:lnTo>
                      <a:pt x="616" y="896"/>
                    </a:lnTo>
                    <a:lnTo>
                      <a:pt x="626" y="898"/>
                    </a:lnTo>
                    <a:lnTo>
                      <a:pt x="644" y="902"/>
                    </a:lnTo>
                    <a:lnTo>
                      <a:pt x="660" y="909"/>
                    </a:lnTo>
                    <a:lnTo>
                      <a:pt x="674" y="916"/>
                    </a:lnTo>
                    <a:lnTo>
                      <a:pt x="686" y="924"/>
                    </a:lnTo>
                    <a:lnTo>
                      <a:pt x="697" y="934"/>
                    </a:lnTo>
                    <a:lnTo>
                      <a:pt x="708" y="943"/>
                    </a:lnTo>
                    <a:lnTo>
                      <a:pt x="729" y="916"/>
                    </a:lnTo>
                    <a:lnTo>
                      <a:pt x="756" y="881"/>
                    </a:lnTo>
                    <a:lnTo>
                      <a:pt x="778" y="851"/>
                    </a:lnTo>
                    <a:lnTo>
                      <a:pt x="787" y="838"/>
                    </a:lnTo>
                    <a:lnTo>
                      <a:pt x="1033" y="789"/>
                    </a:lnTo>
                    <a:lnTo>
                      <a:pt x="1146" y="763"/>
                    </a:lnTo>
                    <a:lnTo>
                      <a:pt x="1227" y="616"/>
                    </a:lnTo>
                    <a:lnTo>
                      <a:pt x="1199" y="567"/>
                    </a:lnTo>
                    <a:lnTo>
                      <a:pt x="1173" y="591"/>
                    </a:lnTo>
                    <a:lnTo>
                      <a:pt x="1000" y="573"/>
                    </a:lnTo>
                    <a:lnTo>
                      <a:pt x="940" y="480"/>
                    </a:lnTo>
                    <a:lnTo>
                      <a:pt x="940" y="46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1" name="Freeform 528">
                <a:extLst>
                  <a:ext uri="{FF2B5EF4-FFF2-40B4-BE49-F238E27FC236}">
                    <a16:creationId xmlns:a16="http://schemas.microsoft.com/office/drawing/2014/main" id="{21C830F2-A89B-3EED-37E1-00CEBB2B5D89}"/>
                  </a:ext>
                </a:extLst>
              </p:cNvPr>
              <p:cNvSpPr>
                <a:spLocks/>
              </p:cNvSpPr>
              <p:nvPr>
                <p:custDataLst>
                  <p:tags r:id="rId152"/>
                </p:custDataLst>
              </p:nvPr>
            </p:nvSpPr>
            <p:spPr bwMode="auto">
              <a:xfrm>
                <a:off x="3066306" y="2596158"/>
                <a:ext cx="57150" cy="57150"/>
              </a:xfrm>
              <a:custGeom>
                <a:avLst/>
                <a:gdLst>
                  <a:gd name="T0" fmla="*/ 57150 w 146"/>
                  <a:gd name="T1" fmla="*/ 12700 h 81"/>
                  <a:gd name="T2" fmla="*/ 54018 w 146"/>
                  <a:gd name="T3" fmla="*/ 16933 h 81"/>
                  <a:gd name="T4" fmla="*/ 50887 w 146"/>
                  <a:gd name="T5" fmla="*/ 20461 h 81"/>
                  <a:gd name="T6" fmla="*/ 48147 w 146"/>
                  <a:gd name="T7" fmla="*/ 24694 h 81"/>
                  <a:gd name="T8" fmla="*/ 46190 w 146"/>
                  <a:gd name="T9" fmla="*/ 28928 h 81"/>
                  <a:gd name="T10" fmla="*/ 42275 w 146"/>
                  <a:gd name="T11" fmla="*/ 37394 h 81"/>
                  <a:gd name="T12" fmla="*/ 38361 w 146"/>
                  <a:gd name="T13" fmla="*/ 45156 h 81"/>
                  <a:gd name="T14" fmla="*/ 36404 w 146"/>
                  <a:gd name="T15" fmla="*/ 48683 h 81"/>
                  <a:gd name="T16" fmla="*/ 33272 w 146"/>
                  <a:gd name="T17" fmla="*/ 51506 h 81"/>
                  <a:gd name="T18" fmla="*/ 29749 w 146"/>
                  <a:gd name="T19" fmla="*/ 54328 h 81"/>
                  <a:gd name="T20" fmla="*/ 25835 w 146"/>
                  <a:gd name="T21" fmla="*/ 56444 h 81"/>
                  <a:gd name="T22" fmla="*/ 20746 w 146"/>
                  <a:gd name="T23" fmla="*/ 57150 h 81"/>
                  <a:gd name="T24" fmla="*/ 15266 w 146"/>
                  <a:gd name="T25" fmla="*/ 56444 h 81"/>
                  <a:gd name="T26" fmla="*/ 8220 w 146"/>
                  <a:gd name="T27" fmla="*/ 54328 h 81"/>
                  <a:gd name="T28" fmla="*/ 0 w 146"/>
                  <a:gd name="T29" fmla="*/ 52211 h 81"/>
                  <a:gd name="T30" fmla="*/ 0 w 146"/>
                  <a:gd name="T31" fmla="*/ 43744 h 81"/>
                  <a:gd name="T32" fmla="*/ 0 w 146"/>
                  <a:gd name="T33" fmla="*/ 34572 h 81"/>
                  <a:gd name="T34" fmla="*/ 0 w 146"/>
                  <a:gd name="T35" fmla="*/ 23989 h 81"/>
                  <a:gd name="T36" fmla="*/ 0 w 146"/>
                  <a:gd name="T37" fmla="*/ 12700 h 81"/>
                  <a:gd name="T38" fmla="*/ 5480 w 146"/>
                  <a:gd name="T39" fmla="*/ 12700 h 81"/>
                  <a:gd name="T40" fmla="*/ 8612 w 146"/>
                  <a:gd name="T41" fmla="*/ 12700 h 81"/>
                  <a:gd name="T42" fmla="*/ 12135 w 146"/>
                  <a:gd name="T43" fmla="*/ 12700 h 81"/>
                  <a:gd name="T44" fmla="*/ 15658 w 146"/>
                  <a:gd name="T45" fmla="*/ 12700 h 81"/>
                  <a:gd name="T46" fmla="*/ 20355 w 146"/>
                  <a:gd name="T47" fmla="*/ 12700 h 81"/>
                  <a:gd name="T48" fmla="*/ 24661 w 146"/>
                  <a:gd name="T49" fmla="*/ 11289 h 81"/>
                  <a:gd name="T50" fmla="*/ 28575 w 146"/>
                  <a:gd name="T51" fmla="*/ 9878 h 81"/>
                  <a:gd name="T52" fmla="*/ 32489 w 146"/>
                  <a:gd name="T53" fmla="*/ 7761 h 81"/>
                  <a:gd name="T54" fmla="*/ 39535 w 146"/>
                  <a:gd name="T55" fmla="*/ 3528 h 81"/>
                  <a:gd name="T56" fmla="*/ 46973 w 146"/>
                  <a:gd name="T57" fmla="*/ 0 h 81"/>
                  <a:gd name="T58" fmla="*/ 50496 w 146"/>
                  <a:gd name="T59" fmla="*/ 2822 h 81"/>
                  <a:gd name="T60" fmla="*/ 52844 w 146"/>
                  <a:gd name="T61" fmla="*/ 6350 h 81"/>
                  <a:gd name="T62" fmla="*/ 55193 w 146"/>
                  <a:gd name="T63" fmla="*/ 9878 h 81"/>
                  <a:gd name="T64" fmla="*/ 57150 w 146"/>
                  <a:gd name="T65" fmla="*/ 12700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46" h="81">
                    <a:moveTo>
                      <a:pt x="146" y="18"/>
                    </a:moveTo>
                    <a:lnTo>
                      <a:pt x="138" y="24"/>
                    </a:lnTo>
                    <a:lnTo>
                      <a:pt x="130" y="29"/>
                    </a:lnTo>
                    <a:lnTo>
                      <a:pt x="123" y="35"/>
                    </a:lnTo>
                    <a:lnTo>
                      <a:pt x="118" y="41"/>
                    </a:lnTo>
                    <a:lnTo>
                      <a:pt x="108" y="53"/>
                    </a:lnTo>
                    <a:lnTo>
                      <a:pt x="98" y="64"/>
                    </a:lnTo>
                    <a:lnTo>
                      <a:pt x="93" y="69"/>
                    </a:lnTo>
                    <a:lnTo>
                      <a:pt x="85" y="73"/>
                    </a:lnTo>
                    <a:lnTo>
                      <a:pt x="76" y="77"/>
                    </a:lnTo>
                    <a:lnTo>
                      <a:pt x="66" y="80"/>
                    </a:lnTo>
                    <a:lnTo>
                      <a:pt x="53" y="81"/>
                    </a:lnTo>
                    <a:lnTo>
                      <a:pt x="39" y="80"/>
                    </a:lnTo>
                    <a:lnTo>
                      <a:pt x="21" y="77"/>
                    </a:lnTo>
                    <a:lnTo>
                      <a:pt x="0" y="74"/>
                    </a:lnTo>
                    <a:lnTo>
                      <a:pt x="0" y="62"/>
                    </a:lnTo>
                    <a:lnTo>
                      <a:pt x="0" y="49"/>
                    </a:lnTo>
                    <a:lnTo>
                      <a:pt x="0" y="34"/>
                    </a:lnTo>
                    <a:lnTo>
                      <a:pt x="0" y="18"/>
                    </a:lnTo>
                    <a:lnTo>
                      <a:pt x="14" y="18"/>
                    </a:lnTo>
                    <a:lnTo>
                      <a:pt x="22" y="18"/>
                    </a:lnTo>
                    <a:lnTo>
                      <a:pt x="31" y="18"/>
                    </a:lnTo>
                    <a:lnTo>
                      <a:pt x="40" y="18"/>
                    </a:lnTo>
                    <a:lnTo>
                      <a:pt x="52" y="18"/>
                    </a:lnTo>
                    <a:lnTo>
                      <a:pt x="63" y="16"/>
                    </a:lnTo>
                    <a:lnTo>
                      <a:pt x="73" y="14"/>
                    </a:lnTo>
                    <a:lnTo>
                      <a:pt x="83" y="11"/>
                    </a:lnTo>
                    <a:lnTo>
                      <a:pt x="101" y="5"/>
                    </a:lnTo>
                    <a:lnTo>
                      <a:pt x="120" y="0"/>
                    </a:lnTo>
                    <a:lnTo>
                      <a:pt x="129" y="4"/>
                    </a:lnTo>
                    <a:lnTo>
                      <a:pt x="135" y="9"/>
                    </a:lnTo>
                    <a:lnTo>
                      <a:pt x="141" y="14"/>
                    </a:lnTo>
                    <a:lnTo>
                      <a:pt x="146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2" name="Freeform 529">
                <a:extLst>
                  <a:ext uri="{FF2B5EF4-FFF2-40B4-BE49-F238E27FC236}">
                    <a16:creationId xmlns:a16="http://schemas.microsoft.com/office/drawing/2014/main" id="{72DC1F79-0448-0EAB-8647-EC9526564C77}"/>
                  </a:ext>
                </a:extLst>
              </p:cNvPr>
              <p:cNvSpPr>
                <a:spLocks/>
              </p:cNvSpPr>
              <p:nvPr>
                <p:custDataLst>
                  <p:tags r:id="rId153"/>
                </p:custDataLst>
              </p:nvPr>
            </p:nvSpPr>
            <p:spPr bwMode="auto">
              <a:xfrm>
                <a:off x="2805956" y="2808883"/>
                <a:ext cx="15875" cy="57150"/>
              </a:xfrm>
              <a:custGeom>
                <a:avLst/>
                <a:gdLst>
                  <a:gd name="T0" fmla="*/ 15875 w 34"/>
                  <a:gd name="T1" fmla="*/ 57150 h 49"/>
                  <a:gd name="T2" fmla="*/ 15875 w 34"/>
                  <a:gd name="T3" fmla="*/ 39655 h 49"/>
                  <a:gd name="T4" fmla="*/ 15875 w 34"/>
                  <a:gd name="T5" fmla="*/ 29158 h 49"/>
                  <a:gd name="T6" fmla="*/ 15408 w 34"/>
                  <a:gd name="T7" fmla="*/ 24493 h 49"/>
                  <a:gd name="T8" fmla="*/ 15408 w 34"/>
                  <a:gd name="T9" fmla="*/ 19828 h 49"/>
                  <a:gd name="T10" fmla="*/ 14474 w 34"/>
                  <a:gd name="T11" fmla="*/ 17495 h 49"/>
                  <a:gd name="T12" fmla="*/ 14007 w 34"/>
                  <a:gd name="T13" fmla="*/ 13996 h 49"/>
                  <a:gd name="T14" fmla="*/ 11673 w 34"/>
                  <a:gd name="T15" fmla="*/ 9331 h 49"/>
                  <a:gd name="T16" fmla="*/ 9805 w 34"/>
                  <a:gd name="T17" fmla="*/ 0 h 49"/>
                  <a:gd name="T18" fmla="*/ 3735 w 34"/>
                  <a:gd name="T19" fmla="*/ 0 h 49"/>
                  <a:gd name="T20" fmla="*/ 0 w 34"/>
                  <a:gd name="T21" fmla="*/ 0 h 49"/>
                  <a:gd name="T22" fmla="*/ 1401 w 34"/>
                  <a:gd name="T23" fmla="*/ 12830 h 49"/>
                  <a:gd name="T24" fmla="*/ 3268 w 34"/>
                  <a:gd name="T25" fmla="*/ 23327 h 49"/>
                  <a:gd name="T26" fmla="*/ 4669 w 34"/>
                  <a:gd name="T27" fmla="*/ 31491 h 49"/>
                  <a:gd name="T28" fmla="*/ 6537 w 34"/>
                  <a:gd name="T29" fmla="*/ 39655 h 49"/>
                  <a:gd name="T30" fmla="*/ 8871 w 34"/>
                  <a:gd name="T31" fmla="*/ 45487 h 49"/>
                  <a:gd name="T32" fmla="*/ 11206 w 34"/>
                  <a:gd name="T33" fmla="*/ 50152 h 49"/>
                  <a:gd name="T34" fmla="*/ 13540 w 34"/>
                  <a:gd name="T35" fmla="*/ 53651 h 49"/>
                  <a:gd name="T36" fmla="*/ 15875 w 34"/>
                  <a:gd name="T37" fmla="*/ 57150 h 4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4" h="49">
                    <a:moveTo>
                      <a:pt x="34" y="49"/>
                    </a:moveTo>
                    <a:lnTo>
                      <a:pt x="34" y="34"/>
                    </a:lnTo>
                    <a:lnTo>
                      <a:pt x="34" y="25"/>
                    </a:lnTo>
                    <a:lnTo>
                      <a:pt x="33" y="21"/>
                    </a:lnTo>
                    <a:lnTo>
                      <a:pt x="33" y="17"/>
                    </a:lnTo>
                    <a:lnTo>
                      <a:pt x="31" y="15"/>
                    </a:lnTo>
                    <a:lnTo>
                      <a:pt x="30" y="12"/>
                    </a:lnTo>
                    <a:lnTo>
                      <a:pt x="25" y="8"/>
                    </a:lnTo>
                    <a:lnTo>
                      <a:pt x="21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3" y="11"/>
                    </a:lnTo>
                    <a:lnTo>
                      <a:pt x="7" y="20"/>
                    </a:lnTo>
                    <a:lnTo>
                      <a:pt x="10" y="27"/>
                    </a:lnTo>
                    <a:lnTo>
                      <a:pt x="14" y="34"/>
                    </a:lnTo>
                    <a:lnTo>
                      <a:pt x="19" y="39"/>
                    </a:lnTo>
                    <a:lnTo>
                      <a:pt x="24" y="43"/>
                    </a:lnTo>
                    <a:lnTo>
                      <a:pt x="29" y="46"/>
                    </a:lnTo>
                    <a:lnTo>
                      <a:pt x="34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3" name="Freeform 533">
                <a:extLst>
                  <a:ext uri="{FF2B5EF4-FFF2-40B4-BE49-F238E27FC236}">
                    <a16:creationId xmlns:a16="http://schemas.microsoft.com/office/drawing/2014/main" id="{87D41FF4-6E07-A4EB-9A33-AD83B26BC810}"/>
                  </a:ext>
                </a:extLst>
              </p:cNvPr>
              <p:cNvSpPr>
                <a:spLocks/>
              </p:cNvSpPr>
              <p:nvPr>
                <p:custDataLst>
                  <p:tags r:id="rId154"/>
                </p:custDataLst>
              </p:nvPr>
            </p:nvSpPr>
            <p:spPr bwMode="auto">
              <a:xfrm>
                <a:off x="3585418" y="2893020"/>
                <a:ext cx="174625" cy="158750"/>
              </a:xfrm>
              <a:custGeom>
                <a:avLst/>
                <a:gdLst>
                  <a:gd name="T0" fmla="*/ 11210 w 405"/>
                  <a:gd name="T1" fmla="*/ 85157 h 302"/>
                  <a:gd name="T2" fmla="*/ 12073 w 405"/>
                  <a:gd name="T3" fmla="*/ 82003 h 302"/>
                  <a:gd name="T4" fmla="*/ 12935 w 405"/>
                  <a:gd name="T5" fmla="*/ 80952 h 302"/>
                  <a:gd name="T6" fmla="*/ 12073 w 405"/>
                  <a:gd name="T7" fmla="*/ 79375 h 302"/>
                  <a:gd name="T8" fmla="*/ 7761 w 405"/>
                  <a:gd name="T9" fmla="*/ 75170 h 302"/>
                  <a:gd name="T10" fmla="*/ 2587 w 405"/>
                  <a:gd name="T11" fmla="*/ 66759 h 302"/>
                  <a:gd name="T12" fmla="*/ 862 w 405"/>
                  <a:gd name="T13" fmla="*/ 60977 h 302"/>
                  <a:gd name="T14" fmla="*/ 2156 w 405"/>
                  <a:gd name="T15" fmla="*/ 58874 h 302"/>
                  <a:gd name="T16" fmla="*/ 2587 w 405"/>
                  <a:gd name="T17" fmla="*/ 54669 h 302"/>
                  <a:gd name="T18" fmla="*/ 7330 w 405"/>
                  <a:gd name="T19" fmla="*/ 50989 h 302"/>
                  <a:gd name="T20" fmla="*/ 14660 w 405"/>
                  <a:gd name="T21" fmla="*/ 48887 h 302"/>
                  <a:gd name="T22" fmla="*/ 20265 w 405"/>
                  <a:gd name="T23" fmla="*/ 46258 h 302"/>
                  <a:gd name="T24" fmla="*/ 24577 w 405"/>
                  <a:gd name="T25" fmla="*/ 43104 h 302"/>
                  <a:gd name="T26" fmla="*/ 28889 w 405"/>
                  <a:gd name="T27" fmla="*/ 36796 h 302"/>
                  <a:gd name="T28" fmla="*/ 32338 w 405"/>
                  <a:gd name="T29" fmla="*/ 27334 h 302"/>
                  <a:gd name="T30" fmla="*/ 36219 w 405"/>
                  <a:gd name="T31" fmla="*/ 24706 h 302"/>
                  <a:gd name="T32" fmla="*/ 40961 w 405"/>
                  <a:gd name="T33" fmla="*/ 27334 h 302"/>
                  <a:gd name="T34" fmla="*/ 50447 w 405"/>
                  <a:gd name="T35" fmla="*/ 28386 h 302"/>
                  <a:gd name="T36" fmla="*/ 72868 w 405"/>
                  <a:gd name="T37" fmla="*/ 24180 h 302"/>
                  <a:gd name="T38" fmla="*/ 91409 w 405"/>
                  <a:gd name="T39" fmla="*/ 22603 h 302"/>
                  <a:gd name="T40" fmla="*/ 100894 w 405"/>
                  <a:gd name="T41" fmla="*/ 21552 h 302"/>
                  <a:gd name="T42" fmla="*/ 113830 w 405"/>
                  <a:gd name="T43" fmla="*/ 18398 h 302"/>
                  <a:gd name="T44" fmla="*/ 137113 w 405"/>
                  <a:gd name="T45" fmla="*/ 8936 h 302"/>
                  <a:gd name="T46" fmla="*/ 154791 w 405"/>
                  <a:gd name="T47" fmla="*/ 2103 h 302"/>
                  <a:gd name="T48" fmla="*/ 160396 w 405"/>
                  <a:gd name="T49" fmla="*/ 1577 h 302"/>
                  <a:gd name="T50" fmla="*/ 166002 w 405"/>
                  <a:gd name="T51" fmla="*/ 1577 h 302"/>
                  <a:gd name="T52" fmla="*/ 171607 w 405"/>
                  <a:gd name="T53" fmla="*/ 526 h 302"/>
                  <a:gd name="T54" fmla="*/ 170313 w 405"/>
                  <a:gd name="T55" fmla="*/ 4205 h 302"/>
                  <a:gd name="T56" fmla="*/ 155222 w 405"/>
                  <a:gd name="T57" fmla="*/ 21552 h 302"/>
                  <a:gd name="T58" fmla="*/ 148323 w 405"/>
                  <a:gd name="T59" fmla="*/ 29963 h 302"/>
                  <a:gd name="T60" fmla="*/ 146168 w 405"/>
                  <a:gd name="T61" fmla="*/ 33642 h 302"/>
                  <a:gd name="T62" fmla="*/ 146168 w 405"/>
                  <a:gd name="T63" fmla="*/ 50464 h 302"/>
                  <a:gd name="T64" fmla="*/ 145305 w 405"/>
                  <a:gd name="T65" fmla="*/ 78324 h 302"/>
                  <a:gd name="T66" fmla="*/ 144443 w 405"/>
                  <a:gd name="T67" fmla="*/ 94619 h 302"/>
                  <a:gd name="T68" fmla="*/ 140562 w 405"/>
                  <a:gd name="T69" fmla="*/ 104081 h 302"/>
                  <a:gd name="T70" fmla="*/ 131508 w 405"/>
                  <a:gd name="T71" fmla="*/ 110389 h 302"/>
                  <a:gd name="T72" fmla="*/ 114261 w 405"/>
                  <a:gd name="T73" fmla="*/ 119325 h 302"/>
                  <a:gd name="T74" fmla="*/ 45704 w 405"/>
                  <a:gd name="T75" fmla="*/ 158750 h 302"/>
                  <a:gd name="T76" fmla="*/ 24577 w 405"/>
                  <a:gd name="T77" fmla="*/ 136672 h 302"/>
                  <a:gd name="T78" fmla="*/ 30182 w 405"/>
                  <a:gd name="T79" fmla="*/ 119851 h 302"/>
                  <a:gd name="T80" fmla="*/ 34925 w 405"/>
                  <a:gd name="T81" fmla="*/ 109863 h 302"/>
                  <a:gd name="T82" fmla="*/ 37081 w 405"/>
                  <a:gd name="T83" fmla="*/ 90414 h 302"/>
                  <a:gd name="T84" fmla="*/ 30613 w 405"/>
                  <a:gd name="T85" fmla="*/ 90940 h 302"/>
                  <a:gd name="T86" fmla="*/ 24577 w 405"/>
                  <a:gd name="T87" fmla="*/ 88837 h 302"/>
                  <a:gd name="T88" fmla="*/ 17678 w 405"/>
                  <a:gd name="T89" fmla="*/ 86734 h 302"/>
                  <a:gd name="T90" fmla="*/ 11210 w 405"/>
                  <a:gd name="T91" fmla="*/ 87260 h 30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05" h="302">
                    <a:moveTo>
                      <a:pt x="26" y="166"/>
                    </a:moveTo>
                    <a:lnTo>
                      <a:pt x="26" y="162"/>
                    </a:lnTo>
                    <a:lnTo>
                      <a:pt x="27" y="158"/>
                    </a:lnTo>
                    <a:lnTo>
                      <a:pt x="28" y="156"/>
                    </a:lnTo>
                    <a:lnTo>
                      <a:pt x="29" y="155"/>
                    </a:lnTo>
                    <a:lnTo>
                      <a:pt x="30" y="154"/>
                    </a:lnTo>
                    <a:lnTo>
                      <a:pt x="33" y="154"/>
                    </a:lnTo>
                    <a:lnTo>
                      <a:pt x="28" y="151"/>
                    </a:lnTo>
                    <a:lnTo>
                      <a:pt x="23" y="147"/>
                    </a:lnTo>
                    <a:lnTo>
                      <a:pt x="18" y="143"/>
                    </a:lnTo>
                    <a:lnTo>
                      <a:pt x="14" y="138"/>
                    </a:lnTo>
                    <a:lnTo>
                      <a:pt x="6" y="127"/>
                    </a:lnTo>
                    <a:lnTo>
                      <a:pt x="0" y="117"/>
                    </a:lnTo>
                    <a:lnTo>
                      <a:pt x="2" y="116"/>
                    </a:lnTo>
                    <a:lnTo>
                      <a:pt x="4" y="115"/>
                    </a:lnTo>
                    <a:lnTo>
                      <a:pt x="5" y="112"/>
                    </a:lnTo>
                    <a:lnTo>
                      <a:pt x="5" y="110"/>
                    </a:lnTo>
                    <a:lnTo>
                      <a:pt x="6" y="104"/>
                    </a:lnTo>
                    <a:lnTo>
                      <a:pt x="6" y="98"/>
                    </a:lnTo>
                    <a:lnTo>
                      <a:pt x="17" y="97"/>
                    </a:lnTo>
                    <a:lnTo>
                      <a:pt x="26" y="95"/>
                    </a:lnTo>
                    <a:lnTo>
                      <a:pt x="34" y="93"/>
                    </a:lnTo>
                    <a:lnTo>
                      <a:pt x="41" y="91"/>
                    </a:lnTo>
                    <a:lnTo>
                      <a:pt x="47" y="88"/>
                    </a:lnTo>
                    <a:lnTo>
                      <a:pt x="52" y="85"/>
                    </a:lnTo>
                    <a:lnTo>
                      <a:pt x="57" y="82"/>
                    </a:lnTo>
                    <a:lnTo>
                      <a:pt x="60" y="78"/>
                    </a:lnTo>
                    <a:lnTo>
                      <a:pt x="67" y="70"/>
                    </a:lnTo>
                    <a:lnTo>
                      <a:pt x="71" y="61"/>
                    </a:lnTo>
                    <a:lnTo>
                      <a:pt x="75" y="52"/>
                    </a:lnTo>
                    <a:lnTo>
                      <a:pt x="80" y="43"/>
                    </a:lnTo>
                    <a:lnTo>
                      <a:pt x="84" y="47"/>
                    </a:lnTo>
                    <a:lnTo>
                      <a:pt x="89" y="50"/>
                    </a:lnTo>
                    <a:lnTo>
                      <a:pt x="95" y="52"/>
                    </a:lnTo>
                    <a:lnTo>
                      <a:pt x="102" y="53"/>
                    </a:lnTo>
                    <a:lnTo>
                      <a:pt x="117" y="54"/>
                    </a:lnTo>
                    <a:lnTo>
                      <a:pt x="135" y="52"/>
                    </a:lnTo>
                    <a:lnTo>
                      <a:pt x="169" y="46"/>
                    </a:lnTo>
                    <a:lnTo>
                      <a:pt x="200" y="43"/>
                    </a:lnTo>
                    <a:lnTo>
                      <a:pt x="212" y="43"/>
                    </a:lnTo>
                    <a:lnTo>
                      <a:pt x="223" y="42"/>
                    </a:lnTo>
                    <a:lnTo>
                      <a:pt x="234" y="41"/>
                    </a:lnTo>
                    <a:lnTo>
                      <a:pt x="245" y="39"/>
                    </a:lnTo>
                    <a:lnTo>
                      <a:pt x="264" y="35"/>
                    </a:lnTo>
                    <a:lnTo>
                      <a:pt x="283" y="29"/>
                    </a:lnTo>
                    <a:lnTo>
                      <a:pt x="318" y="17"/>
                    </a:lnTo>
                    <a:lnTo>
                      <a:pt x="352" y="6"/>
                    </a:lnTo>
                    <a:lnTo>
                      <a:pt x="359" y="4"/>
                    </a:lnTo>
                    <a:lnTo>
                      <a:pt x="365" y="3"/>
                    </a:lnTo>
                    <a:lnTo>
                      <a:pt x="372" y="3"/>
                    </a:lnTo>
                    <a:lnTo>
                      <a:pt x="378" y="3"/>
                    </a:lnTo>
                    <a:lnTo>
                      <a:pt x="385" y="3"/>
                    </a:lnTo>
                    <a:lnTo>
                      <a:pt x="392" y="2"/>
                    </a:lnTo>
                    <a:lnTo>
                      <a:pt x="398" y="1"/>
                    </a:lnTo>
                    <a:lnTo>
                      <a:pt x="405" y="0"/>
                    </a:lnTo>
                    <a:lnTo>
                      <a:pt x="395" y="8"/>
                    </a:lnTo>
                    <a:lnTo>
                      <a:pt x="372" y="29"/>
                    </a:lnTo>
                    <a:lnTo>
                      <a:pt x="360" y="41"/>
                    </a:lnTo>
                    <a:lnTo>
                      <a:pt x="349" y="52"/>
                    </a:lnTo>
                    <a:lnTo>
                      <a:pt x="344" y="57"/>
                    </a:lnTo>
                    <a:lnTo>
                      <a:pt x="341" y="61"/>
                    </a:lnTo>
                    <a:lnTo>
                      <a:pt x="339" y="64"/>
                    </a:lnTo>
                    <a:lnTo>
                      <a:pt x="339" y="68"/>
                    </a:lnTo>
                    <a:lnTo>
                      <a:pt x="339" y="96"/>
                    </a:lnTo>
                    <a:lnTo>
                      <a:pt x="338" y="132"/>
                    </a:lnTo>
                    <a:lnTo>
                      <a:pt x="337" y="149"/>
                    </a:lnTo>
                    <a:lnTo>
                      <a:pt x="336" y="165"/>
                    </a:lnTo>
                    <a:lnTo>
                      <a:pt x="335" y="180"/>
                    </a:lnTo>
                    <a:lnTo>
                      <a:pt x="332" y="191"/>
                    </a:lnTo>
                    <a:lnTo>
                      <a:pt x="326" y="198"/>
                    </a:lnTo>
                    <a:lnTo>
                      <a:pt x="317" y="204"/>
                    </a:lnTo>
                    <a:lnTo>
                      <a:pt x="305" y="210"/>
                    </a:lnTo>
                    <a:lnTo>
                      <a:pt x="293" y="215"/>
                    </a:lnTo>
                    <a:lnTo>
                      <a:pt x="265" y="227"/>
                    </a:lnTo>
                    <a:lnTo>
                      <a:pt x="239" y="241"/>
                    </a:lnTo>
                    <a:lnTo>
                      <a:pt x="106" y="302"/>
                    </a:lnTo>
                    <a:lnTo>
                      <a:pt x="53" y="271"/>
                    </a:lnTo>
                    <a:lnTo>
                      <a:pt x="57" y="260"/>
                    </a:lnTo>
                    <a:lnTo>
                      <a:pt x="64" y="240"/>
                    </a:lnTo>
                    <a:lnTo>
                      <a:pt x="70" y="228"/>
                    </a:lnTo>
                    <a:lnTo>
                      <a:pt x="75" y="218"/>
                    </a:lnTo>
                    <a:lnTo>
                      <a:pt x="81" y="209"/>
                    </a:lnTo>
                    <a:lnTo>
                      <a:pt x="86" y="203"/>
                    </a:lnTo>
                    <a:lnTo>
                      <a:pt x="86" y="172"/>
                    </a:lnTo>
                    <a:lnTo>
                      <a:pt x="79" y="173"/>
                    </a:lnTo>
                    <a:lnTo>
                      <a:pt x="71" y="173"/>
                    </a:lnTo>
                    <a:lnTo>
                      <a:pt x="63" y="171"/>
                    </a:lnTo>
                    <a:lnTo>
                      <a:pt x="57" y="169"/>
                    </a:lnTo>
                    <a:lnTo>
                      <a:pt x="49" y="167"/>
                    </a:lnTo>
                    <a:lnTo>
                      <a:pt x="41" y="165"/>
                    </a:lnTo>
                    <a:lnTo>
                      <a:pt x="34" y="165"/>
                    </a:lnTo>
                    <a:lnTo>
                      <a:pt x="26" y="16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4" name="Freeform 534">
                <a:extLst>
                  <a:ext uri="{FF2B5EF4-FFF2-40B4-BE49-F238E27FC236}">
                    <a16:creationId xmlns:a16="http://schemas.microsoft.com/office/drawing/2014/main" id="{291E89F1-531A-0942-0EF0-AFB115352EF6}"/>
                  </a:ext>
                </a:extLst>
              </p:cNvPr>
              <p:cNvSpPr>
                <a:spLocks/>
              </p:cNvSpPr>
              <p:nvPr>
                <p:custDataLst>
                  <p:tags r:id="rId155"/>
                </p:custDataLst>
              </p:nvPr>
            </p:nvSpPr>
            <p:spPr bwMode="auto">
              <a:xfrm>
                <a:off x="5679331" y="3274020"/>
                <a:ext cx="42862" cy="79375"/>
              </a:xfrm>
              <a:custGeom>
                <a:avLst/>
                <a:gdLst>
                  <a:gd name="T0" fmla="*/ 42862 w 100"/>
                  <a:gd name="T1" fmla="*/ 512 h 155"/>
                  <a:gd name="T2" fmla="*/ 42862 w 100"/>
                  <a:gd name="T3" fmla="*/ 15363 h 155"/>
                  <a:gd name="T4" fmla="*/ 42862 w 100"/>
                  <a:gd name="T5" fmla="*/ 28165 h 155"/>
                  <a:gd name="T6" fmla="*/ 42862 w 100"/>
                  <a:gd name="T7" fmla="*/ 39944 h 155"/>
                  <a:gd name="T8" fmla="*/ 42862 w 100"/>
                  <a:gd name="T9" fmla="*/ 50698 h 155"/>
                  <a:gd name="T10" fmla="*/ 42005 w 100"/>
                  <a:gd name="T11" fmla="*/ 55819 h 155"/>
                  <a:gd name="T12" fmla="*/ 40290 w 100"/>
                  <a:gd name="T13" fmla="*/ 60427 h 155"/>
                  <a:gd name="T14" fmla="*/ 38147 w 100"/>
                  <a:gd name="T15" fmla="*/ 65548 h 155"/>
                  <a:gd name="T16" fmla="*/ 35147 w 100"/>
                  <a:gd name="T17" fmla="*/ 70157 h 155"/>
                  <a:gd name="T18" fmla="*/ 31289 w 100"/>
                  <a:gd name="T19" fmla="*/ 73742 h 155"/>
                  <a:gd name="T20" fmla="*/ 26574 w 100"/>
                  <a:gd name="T21" fmla="*/ 76815 h 155"/>
                  <a:gd name="T22" fmla="*/ 24431 w 100"/>
                  <a:gd name="T23" fmla="*/ 77839 h 155"/>
                  <a:gd name="T24" fmla="*/ 21860 w 100"/>
                  <a:gd name="T25" fmla="*/ 78863 h 155"/>
                  <a:gd name="T26" fmla="*/ 19717 w 100"/>
                  <a:gd name="T27" fmla="*/ 79375 h 155"/>
                  <a:gd name="T28" fmla="*/ 16716 w 100"/>
                  <a:gd name="T29" fmla="*/ 79375 h 155"/>
                  <a:gd name="T30" fmla="*/ 15002 w 100"/>
                  <a:gd name="T31" fmla="*/ 78863 h 155"/>
                  <a:gd name="T32" fmla="*/ 12859 w 100"/>
                  <a:gd name="T33" fmla="*/ 78351 h 155"/>
                  <a:gd name="T34" fmla="*/ 11144 w 100"/>
                  <a:gd name="T35" fmla="*/ 77327 h 155"/>
                  <a:gd name="T36" fmla="*/ 9430 w 100"/>
                  <a:gd name="T37" fmla="*/ 76302 h 155"/>
                  <a:gd name="T38" fmla="*/ 6429 w 100"/>
                  <a:gd name="T39" fmla="*/ 72718 h 155"/>
                  <a:gd name="T40" fmla="*/ 3858 w 100"/>
                  <a:gd name="T41" fmla="*/ 68621 h 155"/>
                  <a:gd name="T42" fmla="*/ 2143 w 100"/>
                  <a:gd name="T43" fmla="*/ 63500 h 155"/>
                  <a:gd name="T44" fmla="*/ 857 w 100"/>
                  <a:gd name="T45" fmla="*/ 57867 h 155"/>
                  <a:gd name="T46" fmla="*/ 0 w 100"/>
                  <a:gd name="T47" fmla="*/ 52746 h 155"/>
                  <a:gd name="T48" fmla="*/ 0 w 100"/>
                  <a:gd name="T49" fmla="*/ 47625 h 155"/>
                  <a:gd name="T50" fmla="*/ 0 w 100"/>
                  <a:gd name="T51" fmla="*/ 39431 h 155"/>
                  <a:gd name="T52" fmla="*/ 0 w 100"/>
                  <a:gd name="T53" fmla="*/ 33286 h 155"/>
                  <a:gd name="T54" fmla="*/ 0 w 100"/>
                  <a:gd name="T55" fmla="*/ 28677 h 155"/>
                  <a:gd name="T56" fmla="*/ 0 w 100"/>
                  <a:gd name="T57" fmla="*/ 25605 h 155"/>
                  <a:gd name="T58" fmla="*/ 6429 w 100"/>
                  <a:gd name="T59" fmla="*/ 25605 h 155"/>
                  <a:gd name="T60" fmla="*/ 11144 w 100"/>
                  <a:gd name="T61" fmla="*/ 25605 h 155"/>
                  <a:gd name="T62" fmla="*/ 11144 w 100"/>
                  <a:gd name="T63" fmla="*/ 20484 h 155"/>
                  <a:gd name="T64" fmla="*/ 11573 w 100"/>
                  <a:gd name="T65" fmla="*/ 15875 h 155"/>
                  <a:gd name="T66" fmla="*/ 12430 w 100"/>
                  <a:gd name="T67" fmla="*/ 11778 h 155"/>
                  <a:gd name="T68" fmla="*/ 13287 w 100"/>
                  <a:gd name="T69" fmla="*/ 8706 h 155"/>
                  <a:gd name="T70" fmla="*/ 15002 w 100"/>
                  <a:gd name="T71" fmla="*/ 6145 h 155"/>
                  <a:gd name="T72" fmla="*/ 16716 w 100"/>
                  <a:gd name="T73" fmla="*/ 3585 h 155"/>
                  <a:gd name="T74" fmla="*/ 18002 w 100"/>
                  <a:gd name="T75" fmla="*/ 2048 h 155"/>
                  <a:gd name="T76" fmla="*/ 20574 w 100"/>
                  <a:gd name="T77" fmla="*/ 1024 h 155"/>
                  <a:gd name="T78" fmla="*/ 25289 w 100"/>
                  <a:gd name="T79" fmla="*/ 0 h 155"/>
                  <a:gd name="T80" fmla="*/ 30432 w 100"/>
                  <a:gd name="T81" fmla="*/ 0 h 155"/>
                  <a:gd name="T82" fmla="*/ 36004 w 100"/>
                  <a:gd name="T83" fmla="*/ 0 h 155"/>
                  <a:gd name="T84" fmla="*/ 42862 w 100"/>
                  <a:gd name="T85" fmla="*/ 512 h 155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00" h="155">
                    <a:moveTo>
                      <a:pt x="100" y="1"/>
                    </a:moveTo>
                    <a:lnTo>
                      <a:pt x="100" y="30"/>
                    </a:lnTo>
                    <a:lnTo>
                      <a:pt x="100" y="55"/>
                    </a:lnTo>
                    <a:lnTo>
                      <a:pt x="100" y="78"/>
                    </a:lnTo>
                    <a:lnTo>
                      <a:pt x="100" y="99"/>
                    </a:lnTo>
                    <a:lnTo>
                      <a:pt x="98" y="109"/>
                    </a:lnTo>
                    <a:lnTo>
                      <a:pt x="94" y="118"/>
                    </a:lnTo>
                    <a:lnTo>
                      <a:pt x="89" y="128"/>
                    </a:lnTo>
                    <a:lnTo>
                      <a:pt x="82" y="137"/>
                    </a:lnTo>
                    <a:lnTo>
                      <a:pt x="73" y="144"/>
                    </a:lnTo>
                    <a:lnTo>
                      <a:pt x="62" y="150"/>
                    </a:lnTo>
                    <a:lnTo>
                      <a:pt x="57" y="152"/>
                    </a:lnTo>
                    <a:lnTo>
                      <a:pt x="51" y="154"/>
                    </a:lnTo>
                    <a:lnTo>
                      <a:pt x="46" y="155"/>
                    </a:lnTo>
                    <a:lnTo>
                      <a:pt x="39" y="155"/>
                    </a:lnTo>
                    <a:lnTo>
                      <a:pt x="35" y="154"/>
                    </a:lnTo>
                    <a:lnTo>
                      <a:pt x="30" y="153"/>
                    </a:lnTo>
                    <a:lnTo>
                      <a:pt x="26" y="151"/>
                    </a:lnTo>
                    <a:lnTo>
                      <a:pt x="22" y="149"/>
                    </a:lnTo>
                    <a:lnTo>
                      <a:pt x="15" y="142"/>
                    </a:lnTo>
                    <a:lnTo>
                      <a:pt x="9" y="134"/>
                    </a:lnTo>
                    <a:lnTo>
                      <a:pt x="5" y="124"/>
                    </a:lnTo>
                    <a:lnTo>
                      <a:pt x="2" y="113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7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0" y="50"/>
                    </a:lnTo>
                    <a:lnTo>
                      <a:pt x="15" y="50"/>
                    </a:lnTo>
                    <a:lnTo>
                      <a:pt x="26" y="50"/>
                    </a:lnTo>
                    <a:lnTo>
                      <a:pt x="26" y="40"/>
                    </a:lnTo>
                    <a:lnTo>
                      <a:pt x="27" y="31"/>
                    </a:lnTo>
                    <a:lnTo>
                      <a:pt x="29" y="23"/>
                    </a:lnTo>
                    <a:lnTo>
                      <a:pt x="31" y="17"/>
                    </a:lnTo>
                    <a:lnTo>
                      <a:pt x="35" y="12"/>
                    </a:lnTo>
                    <a:lnTo>
                      <a:pt x="39" y="7"/>
                    </a:lnTo>
                    <a:lnTo>
                      <a:pt x="42" y="4"/>
                    </a:lnTo>
                    <a:lnTo>
                      <a:pt x="48" y="2"/>
                    </a:lnTo>
                    <a:lnTo>
                      <a:pt x="59" y="0"/>
                    </a:lnTo>
                    <a:lnTo>
                      <a:pt x="71" y="0"/>
                    </a:lnTo>
                    <a:lnTo>
                      <a:pt x="84" y="0"/>
                    </a:lnTo>
                    <a:lnTo>
                      <a:pt x="100" y="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75" name="Group 535">
                <a:extLst>
                  <a:ext uri="{FF2B5EF4-FFF2-40B4-BE49-F238E27FC236}">
                    <a16:creationId xmlns:a16="http://schemas.microsoft.com/office/drawing/2014/main" id="{35BB5AE4-791C-711C-1DDB-C2BE947F4AFE}"/>
                  </a:ext>
                </a:extLst>
              </p:cNvPr>
              <p:cNvGrpSpPr>
                <a:grpSpLocks/>
              </p:cNvGrpSpPr>
              <p:nvPr>
                <p:custDataLst>
                  <p:tags r:id="rId156"/>
                </p:custDataLst>
              </p:nvPr>
            </p:nvGrpSpPr>
            <p:grpSpPr bwMode="auto">
              <a:xfrm>
                <a:off x="3326656" y="2742208"/>
                <a:ext cx="482600" cy="201612"/>
                <a:chOff x="3289" y="1830"/>
                <a:chExt cx="363" cy="128"/>
              </a:xfrm>
            </p:grpSpPr>
            <p:sp>
              <p:nvSpPr>
                <p:cNvPr id="182" name="Freeform 536">
                  <a:extLst>
                    <a:ext uri="{FF2B5EF4-FFF2-40B4-BE49-F238E27FC236}">
                      <a16:creationId xmlns:a16="http://schemas.microsoft.com/office/drawing/2014/main" id="{5D84C28F-D402-5723-4676-D2470868C2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1871"/>
                  <a:ext cx="4" cy="3"/>
                </a:xfrm>
                <a:custGeom>
                  <a:avLst/>
                  <a:gdLst>
                    <a:gd name="T0" fmla="*/ 4 w 13"/>
                    <a:gd name="T1" fmla="*/ 0 h 7"/>
                    <a:gd name="T2" fmla="*/ 4 w 13"/>
                    <a:gd name="T3" fmla="*/ 0 h 7"/>
                    <a:gd name="T4" fmla="*/ 3 w 13"/>
                    <a:gd name="T5" fmla="*/ 1 h 7"/>
                    <a:gd name="T6" fmla="*/ 1 w 13"/>
                    <a:gd name="T7" fmla="*/ 2 h 7"/>
                    <a:gd name="T8" fmla="*/ 0 w 13"/>
                    <a:gd name="T9" fmla="*/ 3 h 7"/>
                    <a:gd name="T10" fmla="*/ 2 w 13"/>
                    <a:gd name="T11" fmla="*/ 1 h 7"/>
                    <a:gd name="T12" fmla="*/ 4 w 13"/>
                    <a:gd name="T13" fmla="*/ 0 h 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3" h="7">
                      <a:moveTo>
                        <a:pt x="13" y="0"/>
                      </a:moveTo>
                      <a:lnTo>
                        <a:pt x="12" y="1"/>
                      </a:lnTo>
                      <a:lnTo>
                        <a:pt x="9" y="3"/>
                      </a:lnTo>
                      <a:lnTo>
                        <a:pt x="4" y="5"/>
                      </a:lnTo>
                      <a:lnTo>
                        <a:pt x="0" y="7"/>
                      </a:lnTo>
                      <a:lnTo>
                        <a:pt x="7" y="3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3" name="Freeform 537">
                  <a:extLst>
                    <a:ext uri="{FF2B5EF4-FFF2-40B4-BE49-F238E27FC236}">
                      <a16:creationId xmlns:a16="http://schemas.microsoft.com/office/drawing/2014/main" id="{B6915309-2A2C-6619-4BF5-1B0026CC9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4" y="1937"/>
                  <a:ext cx="10" cy="3"/>
                </a:xfrm>
                <a:custGeom>
                  <a:avLst/>
                  <a:gdLst>
                    <a:gd name="T0" fmla="*/ 0 w 34"/>
                    <a:gd name="T1" fmla="*/ 2 h 8"/>
                    <a:gd name="T2" fmla="*/ 2 w 34"/>
                    <a:gd name="T3" fmla="*/ 2 h 8"/>
                    <a:gd name="T4" fmla="*/ 4 w 34"/>
                    <a:gd name="T5" fmla="*/ 1 h 8"/>
                    <a:gd name="T6" fmla="*/ 7 w 34"/>
                    <a:gd name="T7" fmla="*/ 0 h 8"/>
                    <a:gd name="T8" fmla="*/ 10 w 34"/>
                    <a:gd name="T9" fmla="*/ 0 h 8"/>
                    <a:gd name="T10" fmla="*/ 9 w 34"/>
                    <a:gd name="T11" fmla="*/ 1 h 8"/>
                    <a:gd name="T12" fmla="*/ 8 w 34"/>
                    <a:gd name="T13" fmla="*/ 2 h 8"/>
                    <a:gd name="T14" fmla="*/ 6 w 34"/>
                    <a:gd name="T15" fmla="*/ 2 h 8"/>
                    <a:gd name="T16" fmla="*/ 5 w 34"/>
                    <a:gd name="T17" fmla="*/ 3 h 8"/>
                    <a:gd name="T18" fmla="*/ 4 w 34"/>
                    <a:gd name="T19" fmla="*/ 3 h 8"/>
                    <a:gd name="T20" fmla="*/ 2 w 34"/>
                    <a:gd name="T21" fmla="*/ 3 h 8"/>
                    <a:gd name="T22" fmla="*/ 1 w 34"/>
                    <a:gd name="T23" fmla="*/ 3 h 8"/>
                    <a:gd name="T24" fmla="*/ 0 w 34"/>
                    <a:gd name="T25" fmla="*/ 2 h 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4" h="8">
                      <a:moveTo>
                        <a:pt x="0" y="6"/>
                      </a:moveTo>
                      <a:lnTo>
                        <a:pt x="7" y="5"/>
                      </a:lnTo>
                      <a:lnTo>
                        <a:pt x="15" y="3"/>
                      </a:lnTo>
                      <a:lnTo>
                        <a:pt x="25" y="1"/>
                      </a:lnTo>
                      <a:lnTo>
                        <a:pt x="34" y="0"/>
                      </a:lnTo>
                      <a:lnTo>
                        <a:pt x="31" y="2"/>
                      </a:lnTo>
                      <a:lnTo>
                        <a:pt x="27" y="4"/>
                      </a:lnTo>
                      <a:lnTo>
                        <a:pt x="22" y="6"/>
                      </a:lnTo>
                      <a:lnTo>
                        <a:pt x="18" y="7"/>
                      </a:lnTo>
                      <a:lnTo>
                        <a:pt x="12" y="8"/>
                      </a:lnTo>
                      <a:lnTo>
                        <a:pt x="8" y="8"/>
                      </a:lnTo>
                      <a:lnTo>
                        <a:pt x="4" y="8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" name="Freeform 538">
                  <a:extLst>
                    <a:ext uri="{FF2B5EF4-FFF2-40B4-BE49-F238E27FC236}">
                      <a16:creationId xmlns:a16="http://schemas.microsoft.com/office/drawing/2014/main" id="{8991AAB3-929B-2284-2BFF-9358E3C683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1948"/>
                  <a:ext cx="4" cy="8"/>
                </a:xfrm>
                <a:custGeom>
                  <a:avLst/>
                  <a:gdLst>
                    <a:gd name="T0" fmla="*/ 0 w 13"/>
                    <a:gd name="T1" fmla="*/ 8 h 24"/>
                    <a:gd name="T2" fmla="*/ 0 w 13"/>
                    <a:gd name="T3" fmla="*/ 0 h 24"/>
                    <a:gd name="T4" fmla="*/ 4 w 13"/>
                    <a:gd name="T5" fmla="*/ 4 h 24"/>
                    <a:gd name="T6" fmla="*/ 0 w 13"/>
                    <a:gd name="T7" fmla="*/ 8 h 2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3"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13" y="12"/>
                      </a:lnTo>
                      <a:lnTo>
                        <a:pt x="0" y="24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5" name="Freeform 539">
                  <a:extLst>
                    <a:ext uri="{FF2B5EF4-FFF2-40B4-BE49-F238E27FC236}">
                      <a16:creationId xmlns:a16="http://schemas.microsoft.com/office/drawing/2014/main" id="{D390F83C-4C1E-A29B-18E2-A2CB5ED1B3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3" y="1834"/>
                  <a:ext cx="34" cy="23"/>
                </a:xfrm>
                <a:custGeom>
                  <a:avLst/>
                  <a:gdLst>
                    <a:gd name="T0" fmla="*/ 0 w 107"/>
                    <a:gd name="T1" fmla="*/ 4 h 69"/>
                    <a:gd name="T2" fmla="*/ 0 w 107"/>
                    <a:gd name="T3" fmla="*/ 9 h 69"/>
                    <a:gd name="T4" fmla="*/ 0 w 107"/>
                    <a:gd name="T5" fmla="*/ 15 h 69"/>
                    <a:gd name="T6" fmla="*/ 0 w 107"/>
                    <a:gd name="T7" fmla="*/ 21 h 69"/>
                    <a:gd name="T8" fmla="*/ 0 w 107"/>
                    <a:gd name="T9" fmla="*/ 23 h 69"/>
                    <a:gd name="T10" fmla="*/ 5 w 107"/>
                    <a:gd name="T11" fmla="*/ 22 h 69"/>
                    <a:gd name="T12" fmla="*/ 16 w 107"/>
                    <a:gd name="T13" fmla="*/ 19 h 69"/>
                    <a:gd name="T14" fmla="*/ 27 w 107"/>
                    <a:gd name="T15" fmla="*/ 17 h 69"/>
                    <a:gd name="T16" fmla="*/ 34 w 107"/>
                    <a:gd name="T17" fmla="*/ 15 h 69"/>
                    <a:gd name="T18" fmla="*/ 32 w 107"/>
                    <a:gd name="T19" fmla="*/ 13 h 69"/>
                    <a:gd name="T20" fmla="*/ 30 w 107"/>
                    <a:gd name="T21" fmla="*/ 11 h 69"/>
                    <a:gd name="T22" fmla="*/ 27 w 107"/>
                    <a:gd name="T23" fmla="*/ 10 h 69"/>
                    <a:gd name="T24" fmla="*/ 25 w 107"/>
                    <a:gd name="T25" fmla="*/ 9 h 69"/>
                    <a:gd name="T26" fmla="*/ 23 w 107"/>
                    <a:gd name="T27" fmla="*/ 8 h 69"/>
                    <a:gd name="T28" fmla="*/ 21 w 107"/>
                    <a:gd name="T29" fmla="*/ 6 h 69"/>
                    <a:gd name="T30" fmla="*/ 20 w 107"/>
                    <a:gd name="T31" fmla="*/ 5 h 69"/>
                    <a:gd name="T32" fmla="*/ 20 w 107"/>
                    <a:gd name="T33" fmla="*/ 4 h 69"/>
                    <a:gd name="T34" fmla="*/ 19 w 107"/>
                    <a:gd name="T35" fmla="*/ 2 h 69"/>
                    <a:gd name="T36" fmla="*/ 19 w 107"/>
                    <a:gd name="T37" fmla="*/ 0 h 69"/>
                    <a:gd name="T38" fmla="*/ 17 w 107"/>
                    <a:gd name="T39" fmla="*/ 0 h 69"/>
                    <a:gd name="T40" fmla="*/ 12 w 107"/>
                    <a:gd name="T41" fmla="*/ 1 h 69"/>
                    <a:gd name="T42" fmla="*/ 6 w 107"/>
                    <a:gd name="T43" fmla="*/ 3 h 69"/>
                    <a:gd name="T44" fmla="*/ 0 w 107"/>
                    <a:gd name="T45" fmla="*/ 4 h 6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107" h="69">
                      <a:moveTo>
                        <a:pt x="0" y="13"/>
                      </a:moveTo>
                      <a:lnTo>
                        <a:pt x="0" y="27"/>
                      </a:lnTo>
                      <a:lnTo>
                        <a:pt x="0" y="45"/>
                      </a:lnTo>
                      <a:lnTo>
                        <a:pt x="0" y="62"/>
                      </a:lnTo>
                      <a:lnTo>
                        <a:pt x="0" y="69"/>
                      </a:lnTo>
                      <a:lnTo>
                        <a:pt x="16" y="66"/>
                      </a:lnTo>
                      <a:lnTo>
                        <a:pt x="49" y="58"/>
                      </a:lnTo>
                      <a:lnTo>
                        <a:pt x="85" y="50"/>
                      </a:lnTo>
                      <a:lnTo>
                        <a:pt x="107" y="44"/>
                      </a:lnTo>
                      <a:lnTo>
                        <a:pt x="101" y="38"/>
                      </a:lnTo>
                      <a:lnTo>
                        <a:pt x="94" y="34"/>
                      </a:lnTo>
                      <a:lnTo>
                        <a:pt x="86" y="30"/>
                      </a:lnTo>
                      <a:lnTo>
                        <a:pt x="78" y="27"/>
                      </a:lnTo>
                      <a:lnTo>
                        <a:pt x="72" y="23"/>
                      </a:lnTo>
                      <a:lnTo>
                        <a:pt x="65" y="18"/>
                      </a:lnTo>
                      <a:lnTo>
                        <a:pt x="63" y="15"/>
                      </a:lnTo>
                      <a:lnTo>
                        <a:pt x="62" y="11"/>
                      </a:lnTo>
                      <a:lnTo>
                        <a:pt x="61" y="7"/>
                      </a:lnTo>
                      <a:lnTo>
                        <a:pt x="61" y="0"/>
                      </a:lnTo>
                      <a:lnTo>
                        <a:pt x="54" y="1"/>
                      </a:lnTo>
                      <a:lnTo>
                        <a:pt x="38" y="4"/>
                      </a:lnTo>
                      <a:lnTo>
                        <a:pt x="18" y="9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6" name="Freeform 540">
                  <a:extLst>
                    <a:ext uri="{FF2B5EF4-FFF2-40B4-BE49-F238E27FC236}">
                      <a16:creationId xmlns:a16="http://schemas.microsoft.com/office/drawing/2014/main" id="{24D08B83-3F7E-9617-DF32-E13B2B2376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2" y="1830"/>
                  <a:ext cx="350" cy="128"/>
                </a:xfrm>
                <a:custGeom>
                  <a:avLst/>
                  <a:gdLst>
                    <a:gd name="T0" fmla="*/ 324 w 1070"/>
                    <a:gd name="T1" fmla="*/ 42 h 382"/>
                    <a:gd name="T2" fmla="*/ 317 w 1070"/>
                    <a:gd name="T3" fmla="*/ 35 h 382"/>
                    <a:gd name="T4" fmla="*/ 315 w 1070"/>
                    <a:gd name="T5" fmla="*/ 19 h 382"/>
                    <a:gd name="T6" fmla="*/ 306 w 1070"/>
                    <a:gd name="T7" fmla="*/ 12 h 382"/>
                    <a:gd name="T8" fmla="*/ 267 w 1070"/>
                    <a:gd name="T9" fmla="*/ 6 h 382"/>
                    <a:gd name="T10" fmla="*/ 237 w 1070"/>
                    <a:gd name="T11" fmla="*/ 19 h 382"/>
                    <a:gd name="T12" fmla="*/ 222 w 1070"/>
                    <a:gd name="T13" fmla="*/ 22 h 382"/>
                    <a:gd name="T14" fmla="*/ 207 w 1070"/>
                    <a:gd name="T15" fmla="*/ 22 h 382"/>
                    <a:gd name="T16" fmla="*/ 200 w 1070"/>
                    <a:gd name="T17" fmla="*/ 15 h 382"/>
                    <a:gd name="T18" fmla="*/ 183 w 1070"/>
                    <a:gd name="T19" fmla="*/ 12 h 382"/>
                    <a:gd name="T20" fmla="*/ 172 w 1070"/>
                    <a:gd name="T21" fmla="*/ 6 h 382"/>
                    <a:gd name="T22" fmla="*/ 158 w 1070"/>
                    <a:gd name="T23" fmla="*/ 7 h 382"/>
                    <a:gd name="T24" fmla="*/ 152 w 1070"/>
                    <a:gd name="T25" fmla="*/ 0 h 382"/>
                    <a:gd name="T26" fmla="*/ 128 w 1070"/>
                    <a:gd name="T27" fmla="*/ 5 h 382"/>
                    <a:gd name="T28" fmla="*/ 98 w 1070"/>
                    <a:gd name="T29" fmla="*/ 9 h 382"/>
                    <a:gd name="T30" fmla="*/ 84 w 1070"/>
                    <a:gd name="T31" fmla="*/ 15 h 382"/>
                    <a:gd name="T32" fmla="*/ 45 w 1070"/>
                    <a:gd name="T33" fmla="*/ 20 h 382"/>
                    <a:gd name="T34" fmla="*/ 57 w 1070"/>
                    <a:gd name="T35" fmla="*/ 25 h 382"/>
                    <a:gd name="T36" fmla="*/ 54 w 1070"/>
                    <a:gd name="T37" fmla="*/ 30 h 382"/>
                    <a:gd name="T38" fmla="*/ 37 w 1070"/>
                    <a:gd name="T39" fmla="*/ 31 h 382"/>
                    <a:gd name="T40" fmla="*/ 14 w 1070"/>
                    <a:gd name="T41" fmla="*/ 31 h 382"/>
                    <a:gd name="T42" fmla="*/ 3 w 1070"/>
                    <a:gd name="T43" fmla="*/ 37 h 382"/>
                    <a:gd name="T44" fmla="*/ 0 w 1070"/>
                    <a:gd name="T45" fmla="*/ 49 h 382"/>
                    <a:gd name="T46" fmla="*/ 5 w 1070"/>
                    <a:gd name="T47" fmla="*/ 56 h 382"/>
                    <a:gd name="T48" fmla="*/ 7 w 1070"/>
                    <a:gd name="T49" fmla="*/ 65 h 382"/>
                    <a:gd name="T50" fmla="*/ 7 w 1070"/>
                    <a:gd name="T51" fmla="*/ 70 h 382"/>
                    <a:gd name="T52" fmla="*/ 16 w 1070"/>
                    <a:gd name="T53" fmla="*/ 79 h 382"/>
                    <a:gd name="T54" fmla="*/ 18 w 1070"/>
                    <a:gd name="T55" fmla="*/ 87 h 382"/>
                    <a:gd name="T56" fmla="*/ 24 w 1070"/>
                    <a:gd name="T57" fmla="*/ 91 h 382"/>
                    <a:gd name="T58" fmla="*/ 31 w 1070"/>
                    <a:gd name="T59" fmla="*/ 97 h 382"/>
                    <a:gd name="T60" fmla="*/ 67 w 1070"/>
                    <a:gd name="T61" fmla="*/ 118 h 382"/>
                    <a:gd name="T62" fmla="*/ 83 w 1070"/>
                    <a:gd name="T63" fmla="*/ 124 h 382"/>
                    <a:gd name="T64" fmla="*/ 87 w 1070"/>
                    <a:gd name="T65" fmla="*/ 120 h 382"/>
                    <a:gd name="T66" fmla="*/ 91 w 1070"/>
                    <a:gd name="T67" fmla="*/ 113 h 382"/>
                    <a:gd name="T68" fmla="*/ 97 w 1070"/>
                    <a:gd name="T69" fmla="*/ 106 h 382"/>
                    <a:gd name="T70" fmla="*/ 109 w 1070"/>
                    <a:gd name="T71" fmla="*/ 108 h 382"/>
                    <a:gd name="T72" fmla="*/ 118 w 1070"/>
                    <a:gd name="T73" fmla="*/ 120 h 382"/>
                    <a:gd name="T74" fmla="*/ 131 w 1070"/>
                    <a:gd name="T75" fmla="*/ 124 h 382"/>
                    <a:gd name="T76" fmla="*/ 146 w 1070"/>
                    <a:gd name="T77" fmla="*/ 120 h 382"/>
                    <a:gd name="T78" fmla="*/ 161 w 1070"/>
                    <a:gd name="T79" fmla="*/ 112 h 382"/>
                    <a:gd name="T80" fmla="*/ 172 w 1070"/>
                    <a:gd name="T81" fmla="*/ 110 h 382"/>
                    <a:gd name="T82" fmla="*/ 184 w 1070"/>
                    <a:gd name="T83" fmla="*/ 109 h 382"/>
                    <a:gd name="T84" fmla="*/ 185 w 1070"/>
                    <a:gd name="T85" fmla="*/ 123 h 382"/>
                    <a:gd name="T86" fmla="*/ 193 w 1070"/>
                    <a:gd name="T87" fmla="*/ 126 h 382"/>
                    <a:gd name="T88" fmla="*/ 201 w 1070"/>
                    <a:gd name="T89" fmla="*/ 121 h 382"/>
                    <a:gd name="T90" fmla="*/ 212 w 1070"/>
                    <a:gd name="T91" fmla="*/ 113 h 382"/>
                    <a:gd name="T92" fmla="*/ 246 w 1070"/>
                    <a:gd name="T93" fmla="*/ 110 h 382"/>
                    <a:gd name="T94" fmla="*/ 272 w 1070"/>
                    <a:gd name="T95" fmla="*/ 106 h 382"/>
                    <a:gd name="T96" fmla="*/ 300 w 1070"/>
                    <a:gd name="T97" fmla="*/ 95 h 382"/>
                    <a:gd name="T98" fmla="*/ 316 w 1070"/>
                    <a:gd name="T99" fmla="*/ 96 h 382"/>
                    <a:gd name="T100" fmla="*/ 329 w 1070"/>
                    <a:gd name="T101" fmla="*/ 98 h 382"/>
                    <a:gd name="T102" fmla="*/ 345 w 1070"/>
                    <a:gd name="T103" fmla="*/ 103 h 382"/>
                    <a:gd name="T104" fmla="*/ 345 w 1070"/>
                    <a:gd name="T105" fmla="*/ 90 h 382"/>
                    <a:gd name="T106" fmla="*/ 336 w 1070"/>
                    <a:gd name="T107" fmla="*/ 73 h 382"/>
                    <a:gd name="T108" fmla="*/ 333 w 1070"/>
                    <a:gd name="T109" fmla="*/ 56 h 382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0" t="0" r="r" b="b"/>
                  <a:pathLst>
                    <a:path w="1070" h="382">
                      <a:moveTo>
                        <a:pt x="1011" y="142"/>
                      </a:moveTo>
                      <a:lnTo>
                        <a:pt x="1011" y="136"/>
                      </a:lnTo>
                      <a:lnTo>
                        <a:pt x="1011" y="123"/>
                      </a:lnTo>
                      <a:lnTo>
                        <a:pt x="1000" y="125"/>
                      </a:lnTo>
                      <a:lnTo>
                        <a:pt x="992" y="124"/>
                      </a:lnTo>
                      <a:lnTo>
                        <a:pt x="984" y="122"/>
                      </a:lnTo>
                      <a:lnTo>
                        <a:pt x="980" y="119"/>
                      </a:lnTo>
                      <a:lnTo>
                        <a:pt x="976" y="114"/>
                      </a:lnTo>
                      <a:lnTo>
                        <a:pt x="972" y="109"/>
                      </a:lnTo>
                      <a:lnTo>
                        <a:pt x="970" y="103"/>
                      </a:lnTo>
                      <a:lnTo>
                        <a:pt x="969" y="96"/>
                      </a:lnTo>
                      <a:lnTo>
                        <a:pt x="967" y="82"/>
                      </a:lnTo>
                      <a:lnTo>
                        <a:pt x="966" y="68"/>
                      </a:lnTo>
                      <a:lnTo>
                        <a:pt x="965" y="62"/>
                      </a:lnTo>
                      <a:lnTo>
                        <a:pt x="962" y="57"/>
                      </a:lnTo>
                      <a:lnTo>
                        <a:pt x="960" y="53"/>
                      </a:lnTo>
                      <a:lnTo>
                        <a:pt x="957" y="50"/>
                      </a:lnTo>
                      <a:lnTo>
                        <a:pt x="950" y="44"/>
                      </a:lnTo>
                      <a:lnTo>
                        <a:pt x="944" y="40"/>
                      </a:lnTo>
                      <a:lnTo>
                        <a:pt x="936" y="36"/>
                      </a:lnTo>
                      <a:lnTo>
                        <a:pt x="928" y="33"/>
                      </a:lnTo>
                      <a:lnTo>
                        <a:pt x="912" y="28"/>
                      </a:lnTo>
                      <a:lnTo>
                        <a:pt x="894" y="25"/>
                      </a:lnTo>
                      <a:lnTo>
                        <a:pt x="857" y="22"/>
                      </a:lnTo>
                      <a:lnTo>
                        <a:pt x="817" y="19"/>
                      </a:lnTo>
                      <a:lnTo>
                        <a:pt x="799" y="29"/>
                      </a:lnTo>
                      <a:lnTo>
                        <a:pt x="769" y="43"/>
                      </a:lnTo>
                      <a:lnTo>
                        <a:pt x="752" y="50"/>
                      </a:lnTo>
                      <a:lnTo>
                        <a:pt x="734" y="56"/>
                      </a:lnTo>
                      <a:lnTo>
                        <a:pt x="726" y="58"/>
                      </a:lnTo>
                      <a:lnTo>
                        <a:pt x="719" y="60"/>
                      </a:lnTo>
                      <a:lnTo>
                        <a:pt x="711" y="61"/>
                      </a:lnTo>
                      <a:lnTo>
                        <a:pt x="704" y="62"/>
                      </a:lnTo>
                      <a:lnTo>
                        <a:pt x="692" y="63"/>
                      </a:lnTo>
                      <a:lnTo>
                        <a:pt x="678" y="65"/>
                      </a:lnTo>
                      <a:lnTo>
                        <a:pt x="664" y="67"/>
                      </a:lnTo>
                      <a:lnTo>
                        <a:pt x="652" y="68"/>
                      </a:lnTo>
                      <a:lnTo>
                        <a:pt x="644" y="68"/>
                      </a:lnTo>
                      <a:lnTo>
                        <a:pt x="637" y="67"/>
                      </a:lnTo>
                      <a:lnTo>
                        <a:pt x="632" y="65"/>
                      </a:lnTo>
                      <a:lnTo>
                        <a:pt x="626" y="63"/>
                      </a:lnTo>
                      <a:lnTo>
                        <a:pt x="622" y="59"/>
                      </a:lnTo>
                      <a:lnTo>
                        <a:pt x="618" y="55"/>
                      </a:lnTo>
                      <a:lnTo>
                        <a:pt x="614" y="50"/>
                      </a:lnTo>
                      <a:lnTo>
                        <a:pt x="612" y="44"/>
                      </a:lnTo>
                      <a:lnTo>
                        <a:pt x="601" y="45"/>
                      </a:lnTo>
                      <a:lnTo>
                        <a:pt x="591" y="44"/>
                      </a:lnTo>
                      <a:lnTo>
                        <a:pt x="581" y="42"/>
                      </a:lnTo>
                      <a:lnTo>
                        <a:pt x="571" y="40"/>
                      </a:lnTo>
                      <a:lnTo>
                        <a:pt x="560" y="37"/>
                      </a:lnTo>
                      <a:lnTo>
                        <a:pt x="549" y="34"/>
                      </a:lnTo>
                      <a:lnTo>
                        <a:pt x="537" y="32"/>
                      </a:lnTo>
                      <a:lnTo>
                        <a:pt x="525" y="32"/>
                      </a:lnTo>
                      <a:lnTo>
                        <a:pt x="525" y="25"/>
                      </a:lnTo>
                      <a:lnTo>
                        <a:pt x="525" y="19"/>
                      </a:lnTo>
                      <a:lnTo>
                        <a:pt x="512" y="22"/>
                      </a:lnTo>
                      <a:lnTo>
                        <a:pt x="499" y="25"/>
                      </a:lnTo>
                      <a:lnTo>
                        <a:pt x="493" y="25"/>
                      </a:lnTo>
                      <a:lnTo>
                        <a:pt x="488" y="23"/>
                      </a:lnTo>
                      <a:lnTo>
                        <a:pt x="483" y="21"/>
                      </a:lnTo>
                      <a:lnTo>
                        <a:pt x="477" y="17"/>
                      </a:lnTo>
                      <a:lnTo>
                        <a:pt x="473" y="13"/>
                      </a:lnTo>
                      <a:lnTo>
                        <a:pt x="468" y="9"/>
                      </a:lnTo>
                      <a:lnTo>
                        <a:pt x="466" y="5"/>
                      </a:lnTo>
                      <a:lnTo>
                        <a:pt x="465" y="0"/>
                      </a:lnTo>
                      <a:lnTo>
                        <a:pt x="456" y="5"/>
                      </a:lnTo>
                      <a:lnTo>
                        <a:pt x="445" y="9"/>
                      </a:lnTo>
                      <a:lnTo>
                        <a:pt x="432" y="12"/>
                      </a:lnTo>
                      <a:lnTo>
                        <a:pt x="419" y="14"/>
                      </a:lnTo>
                      <a:lnTo>
                        <a:pt x="390" y="16"/>
                      </a:lnTo>
                      <a:lnTo>
                        <a:pt x="360" y="19"/>
                      </a:lnTo>
                      <a:lnTo>
                        <a:pt x="343" y="20"/>
                      </a:lnTo>
                      <a:lnTo>
                        <a:pt x="329" y="21"/>
                      </a:lnTo>
                      <a:lnTo>
                        <a:pt x="313" y="23"/>
                      </a:lnTo>
                      <a:lnTo>
                        <a:pt x="299" y="26"/>
                      </a:lnTo>
                      <a:lnTo>
                        <a:pt x="286" y="30"/>
                      </a:lnTo>
                      <a:lnTo>
                        <a:pt x="274" y="35"/>
                      </a:lnTo>
                      <a:lnTo>
                        <a:pt x="267" y="38"/>
                      </a:lnTo>
                      <a:lnTo>
                        <a:pt x="262" y="41"/>
                      </a:lnTo>
                      <a:lnTo>
                        <a:pt x="257" y="45"/>
                      </a:lnTo>
                      <a:lnTo>
                        <a:pt x="253" y="50"/>
                      </a:lnTo>
                      <a:lnTo>
                        <a:pt x="147" y="50"/>
                      </a:lnTo>
                      <a:lnTo>
                        <a:pt x="145" y="54"/>
                      </a:lnTo>
                      <a:lnTo>
                        <a:pt x="142" y="58"/>
                      </a:lnTo>
                      <a:lnTo>
                        <a:pt x="138" y="61"/>
                      </a:lnTo>
                      <a:lnTo>
                        <a:pt x="133" y="62"/>
                      </a:lnTo>
                      <a:lnTo>
                        <a:pt x="143" y="65"/>
                      </a:lnTo>
                      <a:lnTo>
                        <a:pt x="153" y="68"/>
                      </a:lnTo>
                      <a:lnTo>
                        <a:pt x="163" y="70"/>
                      </a:lnTo>
                      <a:lnTo>
                        <a:pt x="173" y="75"/>
                      </a:lnTo>
                      <a:lnTo>
                        <a:pt x="173" y="79"/>
                      </a:lnTo>
                      <a:lnTo>
                        <a:pt x="172" y="83"/>
                      </a:lnTo>
                      <a:lnTo>
                        <a:pt x="170" y="86"/>
                      </a:lnTo>
                      <a:lnTo>
                        <a:pt x="167" y="88"/>
                      </a:lnTo>
                      <a:lnTo>
                        <a:pt x="164" y="90"/>
                      </a:lnTo>
                      <a:lnTo>
                        <a:pt x="161" y="91"/>
                      </a:lnTo>
                      <a:lnTo>
                        <a:pt x="158" y="92"/>
                      </a:lnTo>
                      <a:lnTo>
                        <a:pt x="153" y="93"/>
                      </a:lnTo>
                      <a:lnTo>
                        <a:pt x="133" y="94"/>
                      </a:lnTo>
                      <a:lnTo>
                        <a:pt x="114" y="93"/>
                      </a:lnTo>
                      <a:lnTo>
                        <a:pt x="108" y="93"/>
                      </a:lnTo>
                      <a:lnTo>
                        <a:pt x="94" y="93"/>
                      </a:lnTo>
                      <a:lnTo>
                        <a:pt x="74" y="93"/>
                      </a:lnTo>
                      <a:lnTo>
                        <a:pt x="53" y="93"/>
                      </a:lnTo>
                      <a:lnTo>
                        <a:pt x="42" y="94"/>
                      </a:lnTo>
                      <a:lnTo>
                        <a:pt x="31" y="95"/>
                      </a:lnTo>
                      <a:lnTo>
                        <a:pt x="22" y="99"/>
                      </a:lnTo>
                      <a:lnTo>
                        <a:pt x="15" y="104"/>
                      </a:lnTo>
                      <a:lnTo>
                        <a:pt x="11" y="107"/>
                      </a:lnTo>
                      <a:lnTo>
                        <a:pt x="8" y="110"/>
                      </a:lnTo>
                      <a:lnTo>
                        <a:pt x="6" y="114"/>
                      </a:lnTo>
                      <a:lnTo>
                        <a:pt x="4" y="119"/>
                      </a:lnTo>
                      <a:lnTo>
                        <a:pt x="2" y="130"/>
                      </a:lnTo>
                      <a:lnTo>
                        <a:pt x="0" y="142"/>
                      </a:lnTo>
                      <a:lnTo>
                        <a:pt x="0" y="147"/>
                      </a:lnTo>
                      <a:lnTo>
                        <a:pt x="2" y="151"/>
                      </a:lnTo>
                      <a:lnTo>
                        <a:pt x="4" y="154"/>
                      </a:lnTo>
                      <a:lnTo>
                        <a:pt x="5" y="157"/>
                      </a:lnTo>
                      <a:lnTo>
                        <a:pt x="10" y="162"/>
                      </a:lnTo>
                      <a:lnTo>
                        <a:pt x="16" y="167"/>
                      </a:lnTo>
                      <a:lnTo>
                        <a:pt x="20" y="173"/>
                      </a:lnTo>
                      <a:lnTo>
                        <a:pt x="22" y="179"/>
                      </a:lnTo>
                      <a:lnTo>
                        <a:pt x="24" y="183"/>
                      </a:lnTo>
                      <a:lnTo>
                        <a:pt x="24" y="188"/>
                      </a:lnTo>
                      <a:lnTo>
                        <a:pt x="22" y="193"/>
                      </a:lnTo>
                      <a:lnTo>
                        <a:pt x="20" y="198"/>
                      </a:lnTo>
                      <a:lnTo>
                        <a:pt x="19" y="200"/>
                      </a:lnTo>
                      <a:lnTo>
                        <a:pt x="19" y="203"/>
                      </a:lnTo>
                      <a:lnTo>
                        <a:pt x="20" y="206"/>
                      </a:lnTo>
                      <a:lnTo>
                        <a:pt x="21" y="210"/>
                      </a:lnTo>
                      <a:lnTo>
                        <a:pt x="25" y="217"/>
                      </a:lnTo>
                      <a:lnTo>
                        <a:pt x="30" y="224"/>
                      </a:lnTo>
                      <a:lnTo>
                        <a:pt x="37" y="230"/>
                      </a:lnTo>
                      <a:lnTo>
                        <a:pt x="44" y="235"/>
                      </a:lnTo>
                      <a:lnTo>
                        <a:pt x="49" y="237"/>
                      </a:lnTo>
                      <a:lnTo>
                        <a:pt x="52" y="239"/>
                      </a:lnTo>
                      <a:lnTo>
                        <a:pt x="56" y="241"/>
                      </a:lnTo>
                      <a:lnTo>
                        <a:pt x="60" y="241"/>
                      </a:lnTo>
                      <a:lnTo>
                        <a:pt x="59" y="250"/>
                      </a:lnTo>
                      <a:lnTo>
                        <a:pt x="56" y="259"/>
                      </a:lnTo>
                      <a:lnTo>
                        <a:pt x="52" y="266"/>
                      </a:lnTo>
                      <a:lnTo>
                        <a:pt x="47" y="271"/>
                      </a:lnTo>
                      <a:lnTo>
                        <a:pt x="56" y="271"/>
                      </a:lnTo>
                      <a:lnTo>
                        <a:pt x="66" y="271"/>
                      </a:lnTo>
                      <a:lnTo>
                        <a:pt x="74" y="271"/>
                      </a:lnTo>
                      <a:lnTo>
                        <a:pt x="81" y="271"/>
                      </a:lnTo>
                      <a:lnTo>
                        <a:pt x="82" y="275"/>
                      </a:lnTo>
                      <a:lnTo>
                        <a:pt x="84" y="280"/>
                      </a:lnTo>
                      <a:lnTo>
                        <a:pt x="89" y="284"/>
                      </a:lnTo>
                      <a:lnTo>
                        <a:pt x="96" y="290"/>
                      </a:lnTo>
                      <a:lnTo>
                        <a:pt x="112" y="302"/>
                      </a:lnTo>
                      <a:lnTo>
                        <a:pt x="131" y="313"/>
                      </a:lnTo>
                      <a:lnTo>
                        <a:pt x="170" y="334"/>
                      </a:lnTo>
                      <a:lnTo>
                        <a:pt x="193" y="345"/>
                      </a:lnTo>
                      <a:lnTo>
                        <a:pt x="205" y="352"/>
                      </a:lnTo>
                      <a:lnTo>
                        <a:pt x="218" y="360"/>
                      </a:lnTo>
                      <a:lnTo>
                        <a:pt x="226" y="364"/>
                      </a:lnTo>
                      <a:lnTo>
                        <a:pt x="234" y="367"/>
                      </a:lnTo>
                      <a:lnTo>
                        <a:pt x="243" y="370"/>
                      </a:lnTo>
                      <a:lnTo>
                        <a:pt x="253" y="370"/>
                      </a:lnTo>
                      <a:lnTo>
                        <a:pt x="255" y="370"/>
                      </a:lnTo>
                      <a:lnTo>
                        <a:pt x="257" y="367"/>
                      </a:lnTo>
                      <a:lnTo>
                        <a:pt x="261" y="365"/>
                      </a:lnTo>
                      <a:lnTo>
                        <a:pt x="264" y="361"/>
                      </a:lnTo>
                      <a:lnTo>
                        <a:pt x="267" y="358"/>
                      </a:lnTo>
                      <a:lnTo>
                        <a:pt x="271" y="355"/>
                      </a:lnTo>
                      <a:lnTo>
                        <a:pt x="275" y="353"/>
                      </a:lnTo>
                      <a:lnTo>
                        <a:pt x="279" y="352"/>
                      </a:lnTo>
                      <a:lnTo>
                        <a:pt x="277" y="344"/>
                      </a:lnTo>
                      <a:lnTo>
                        <a:pt x="277" y="338"/>
                      </a:lnTo>
                      <a:lnTo>
                        <a:pt x="278" y="332"/>
                      </a:lnTo>
                      <a:lnTo>
                        <a:pt x="280" y="326"/>
                      </a:lnTo>
                      <a:lnTo>
                        <a:pt x="284" y="322"/>
                      </a:lnTo>
                      <a:lnTo>
                        <a:pt x="289" y="318"/>
                      </a:lnTo>
                      <a:lnTo>
                        <a:pt x="297" y="316"/>
                      </a:lnTo>
                      <a:lnTo>
                        <a:pt x="306" y="315"/>
                      </a:lnTo>
                      <a:lnTo>
                        <a:pt x="316" y="315"/>
                      </a:lnTo>
                      <a:lnTo>
                        <a:pt x="323" y="317"/>
                      </a:lnTo>
                      <a:lnTo>
                        <a:pt x="329" y="320"/>
                      </a:lnTo>
                      <a:lnTo>
                        <a:pt x="334" y="323"/>
                      </a:lnTo>
                      <a:lnTo>
                        <a:pt x="343" y="332"/>
                      </a:lnTo>
                      <a:lnTo>
                        <a:pt x="350" y="342"/>
                      </a:lnTo>
                      <a:lnTo>
                        <a:pt x="353" y="347"/>
                      </a:lnTo>
                      <a:lnTo>
                        <a:pt x="357" y="353"/>
                      </a:lnTo>
                      <a:lnTo>
                        <a:pt x="362" y="358"/>
                      </a:lnTo>
                      <a:lnTo>
                        <a:pt x="367" y="362"/>
                      </a:lnTo>
                      <a:lnTo>
                        <a:pt x="373" y="365"/>
                      </a:lnTo>
                      <a:lnTo>
                        <a:pt x="380" y="368"/>
                      </a:lnTo>
                      <a:lnTo>
                        <a:pt x="389" y="370"/>
                      </a:lnTo>
                      <a:lnTo>
                        <a:pt x="399" y="370"/>
                      </a:lnTo>
                      <a:lnTo>
                        <a:pt x="409" y="370"/>
                      </a:lnTo>
                      <a:lnTo>
                        <a:pt x="418" y="369"/>
                      </a:lnTo>
                      <a:lnTo>
                        <a:pt x="425" y="367"/>
                      </a:lnTo>
                      <a:lnTo>
                        <a:pt x="433" y="365"/>
                      </a:lnTo>
                      <a:lnTo>
                        <a:pt x="447" y="359"/>
                      </a:lnTo>
                      <a:lnTo>
                        <a:pt x="459" y="352"/>
                      </a:lnTo>
                      <a:lnTo>
                        <a:pt x="472" y="345"/>
                      </a:lnTo>
                      <a:lnTo>
                        <a:pt x="483" y="339"/>
                      </a:lnTo>
                      <a:lnTo>
                        <a:pt x="488" y="336"/>
                      </a:lnTo>
                      <a:lnTo>
                        <a:pt x="493" y="335"/>
                      </a:lnTo>
                      <a:lnTo>
                        <a:pt x="499" y="333"/>
                      </a:lnTo>
                      <a:lnTo>
                        <a:pt x="506" y="333"/>
                      </a:lnTo>
                      <a:lnTo>
                        <a:pt x="512" y="332"/>
                      </a:lnTo>
                      <a:lnTo>
                        <a:pt x="521" y="329"/>
                      </a:lnTo>
                      <a:lnTo>
                        <a:pt x="525" y="327"/>
                      </a:lnTo>
                      <a:lnTo>
                        <a:pt x="529" y="325"/>
                      </a:lnTo>
                      <a:lnTo>
                        <a:pt x="531" y="323"/>
                      </a:lnTo>
                      <a:lnTo>
                        <a:pt x="532" y="321"/>
                      </a:lnTo>
                      <a:lnTo>
                        <a:pt x="565" y="321"/>
                      </a:lnTo>
                      <a:lnTo>
                        <a:pt x="564" y="326"/>
                      </a:lnTo>
                      <a:lnTo>
                        <a:pt x="563" y="333"/>
                      </a:lnTo>
                      <a:lnTo>
                        <a:pt x="564" y="341"/>
                      </a:lnTo>
                      <a:lnTo>
                        <a:pt x="565" y="349"/>
                      </a:lnTo>
                      <a:lnTo>
                        <a:pt x="566" y="358"/>
                      </a:lnTo>
                      <a:lnTo>
                        <a:pt x="567" y="367"/>
                      </a:lnTo>
                      <a:lnTo>
                        <a:pt x="567" y="375"/>
                      </a:lnTo>
                      <a:lnTo>
                        <a:pt x="565" y="382"/>
                      </a:lnTo>
                      <a:lnTo>
                        <a:pt x="575" y="381"/>
                      </a:lnTo>
                      <a:lnTo>
                        <a:pt x="582" y="379"/>
                      </a:lnTo>
                      <a:lnTo>
                        <a:pt x="590" y="377"/>
                      </a:lnTo>
                      <a:lnTo>
                        <a:pt x="596" y="375"/>
                      </a:lnTo>
                      <a:lnTo>
                        <a:pt x="601" y="372"/>
                      </a:lnTo>
                      <a:lnTo>
                        <a:pt x="605" y="369"/>
                      </a:lnTo>
                      <a:lnTo>
                        <a:pt x="610" y="366"/>
                      </a:lnTo>
                      <a:lnTo>
                        <a:pt x="613" y="362"/>
                      </a:lnTo>
                      <a:lnTo>
                        <a:pt x="623" y="345"/>
                      </a:lnTo>
                      <a:lnTo>
                        <a:pt x="632" y="327"/>
                      </a:lnTo>
                      <a:lnTo>
                        <a:pt x="636" y="331"/>
                      </a:lnTo>
                      <a:lnTo>
                        <a:pt x="641" y="334"/>
                      </a:lnTo>
                      <a:lnTo>
                        <a:pt x="647" y="336"/>
                      </a:lnTo>
                      <a:lnTo>
                        <a:pt x="654" y="337"/>
                      </a:lnTo>
                      <a:lnTo>
                        <a:pt x="669" y="338"/>
                      </a:lnTo>
                      <a:lnTo>
                        <a:pt x="687" y="336"/>
                      </a:lnTo>
                      <a:lnTo>
                        <a:pt x="721" y="330"/>
                      </a:lnTo>
                      <a:lnTo>
                        <a:pt x="752" y="327"/>
                      </a:lnTo>
                      <a:lnTo>
                        <a:pt x="767" y="327"/>
                      </a:lnTo>
                      <a:lnTo>
                        <a:pt x="781" y="325"/>
                      </a:lnTo>
                      <a:lnTo>
                        <a:pt x="794" y="324"/>
                      </a:lnTo>
                      <a:lnTo>
                        <a:pt x="808" y="321"/>
                      </a:lnTo>
                      <a:lnTo>
                        <a:pt x="831" y="315"/>
                      </a:lnTo>
                      <a:lnTo>
                        <a:pt x="853" y="307"/>
                      </a:lnTo>
                      <a:lnTo>
                        <a:pt x="873" y="299"/>
                      </a:lnTo>
                      <a:lnTo>
                        <a:pt x="895" y="290"/>
                      </a:lnTo>
                      <a:lnTo>
                        <a:pt x="906" y="287"/>
                      </a:lnTo>
                      <a:lnTo>
                        <a:pt x="918" y="283"/>
                      </a:lnTo>
                      <a:lnTo>
                        <a:pt x="930" y="280"/>
                      </a:lnTo>
                      <a:lnTo>
                        <a:pt x="944" y="278"/>
                      </a:lnTo>
                      <a:lnTo>
                        <a:pt x="951" y="279"/>
                      </a:lnTo>
                      <a:lnTo>
                        <a:pt x="961" y="284"/>
                      </a:lnTo>
                      <a:lnTo>
                        <a:pt x="967" y="286"/>
                      </a:lnTo>
                      <a:lnTo>
                        <a:pt x="972" y="288"/>
                      </a:lnTo>
                      <a:lnTo>
                        <a:pt x="979" y="289"/>
                      </a:lnTo>
                      <a:lnTo>
                        <a:pt x="983" y="290"/>
                      </a:lnTo>
                      <a:lnTo>
                        <a:pt x="995" y="290"/>
                      </a:lnTo>
                      <a:lnTo>
                        <a:pt x="1005" y="293"/>
                      </a:lnTo>
                      <a:lnTo>
                        <a:pt x="1015" y="295"/>
                      </a:lnTo>
                      <a:lnTo>
                        <a:pt x="1024" y="300"/>
                      </a:lnTo>
                      <a:lnTo>
                        <a:pt x="1034" y="303"/>
                      </a:lnTo>
                      <a:lnTo>
                        <a:pt x="1045" y="306"/>
                      </a:lnTo>
                      <a:lnTo>
                        <a:pt x="1056" y="308"/>
                      </a:lnTo>
                      <a:lnTo>
                        <a:pt x="1070" y="309"/>
                      </a:lnTo>
                      <a:lnTo>
                        <a:pt x="1068" y="297"/>
                      </a:lnTo>
                      <a:lnTo>
                        <a:pt x="1063" y="286"/>
                      </a:lnTo>
                      <a:lnTo>
                        <a:pt x="1060" y="276"/>
                      </a:lnTo>
                      <a:lnTo>
                        <a:pt x="1056" y="268"/>
                      </a:lnTo>
                      <a:lnTo>
                        <a:pt x="1047" y="254"/>
                      </a:lnTo>
                      <a:lnTo>
                        <a:pt x="1038" y="241"/>
                      </a:lnTo>
                      <a:lnTo>
                        <a:pt x="1034" y="233"/>
                      </a:lnTo>
                      <a:lnTo>
                        <a:pt x="1030" y="226"/>
                      </a:lnTo>
                      <a:lnTo>
                        <a:pt x="1026" y="219"/>
                      </a:lnTo>
                      <a:lnTo>
                        <a:pt x="1024" y="211"/>
                      </a:lnTo>
                      <a:lnTo>
                        <a:pt x="1021" y="202"/>
                      </a:lnTo>
                      <a:lnTo>
                        <a:pt x="1018" y="192"/>
                      </a:lnTo>
                      <a:lnTo>
                        <a:pt x="1017" y="179"/>
                      </a:lnTo>
                      <a:lnTo>
                        <a:pt x="1017" y="167"/>
                      </a:lnTo>
                      <a:lnTo>
                        <a:pt x="1014" y="152"/>
                      </a:lnTo>
                      <a:lnTo>
                        <a:pt x="1011" y="142"/>
                      </a:lnTo>
                    </a:path>
                  </a:pathLst>
                </a:custGeom>
                <a:solidFill>
                  <a:srgbClr val="C0C0C0"/>
                </a:solidFill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76" name="Freeform 542">
                <a:extLst>
                  <a:ext uri="{FF2B5EF4-FFF2-40B4-BE49-F238E27FC236}">
                    <a16:creationId xmlns:a16="http://schemas.microsoft.com/office/drawing/2014/main" id="{CE658B34-A71B-7149-F7E4-F58E92F775E3}"/>
                  </a:ext>
                </a:extLst>
              </p:cNvPr>
              <p:cNvSpPr>
                <a:spLocks/>
              </p:cNvSpPr>
              <p:nvPr>
                <p:custDataLst>
                  <p:tags r:id="rId157"/>
                </p:custDataLst>
              </p:nvPr>
            </p:nvSpPr>
            <p:spPr bwMode="auto">
              <a:xfrm>
                <a:off x="5260231" y="3331170"/>
                <a:ext cx="207962" cy="458788"/>
              </a:xfrm>
              <a:custGeom>
                <a:avLst/>
                <a:gdLst>
                  <a:gd name="T0" fmla="*/ 124864 w 478"/>
                  <a:gd name="T1" fmla="*/ 57152 h 875"/>
                  <a:gd name="T2" fmla="*/ 108767 w 478"/>
                  <a:gd name="T3" fmla="*/ 72357 h 875"/>
                  <a:gd name="T4" fmla="*/ 86578 w 478"/>
                  <a:gd name="T5" fmla="*/ 103293 h 875"/>
                  <a:gd name="T6" fmla="*/ 86143 w 478"/>
                  <a:gd name="T7" fmla="*/ 111682 h 875"/>
                  <a:gd name="T8" fmla="*/ 89624 w 478"/>
                  <a:gd name="T9" fmla="*/ 125315 h 875"/>
                  <a:gd name="T10" fmla="*/ 96150 w 478"/>
                  <a:gd name="T11" fmla="*/ 138947 h 875"/>
                  <a:gd name="T12" fmla="*/ 104416 w 478"/>
                  <a:gd name="T13" fmla="*/ 151007 h 875"/>
                  <a:gd name="T14" fmla="*/ 112682 w 478"/>
                  <a:gd name="T15" fmla="*/ 157823 h 875"/>
                  <a:gd name="T16" fmla="*/ 121384 w 478"/>
                  <a:gd name="T17" fmla="*/ 172504 h 875"/>
                  <a:gd name="T18" fmla="*/ 128345 w 478"/>
                  <a:gd name="T19" fmla="*/ 189283 h 875"/>
                  <a:gd name="T20" fmla="*/ 132695 w 478"/>
                  <a:gd name="T21" fmla="*/ 193477 h 875"/>
                  <a:gd name="T22" fmla="*/ 190559 w 478"/>
                  <a:gd name="T23" fmla="*/ 261640 h 875"/>
                  <a:gd name="T24" fmla="*/ 204917 w 478"/>
                  <a:gd name="T25" fmla="*/ 308830 h 875"/>
                  <a:gd name="T26" fmla="*/ 207962 w 478"/>
                  <a:gd name="T27" fmla="*/ 339241 h 875"/>
                  <a:gd name="T28" fmla="*/ 207092 w 478"/>
                  <a:gd name="T29" fmla="*/ 360214 h 875"/>
                  <a:gd name="T30" fmla="*/ 207962 w 478"/>
                  <a:gd name="T31" fmla="*/ 371225 h 875"/>
                  <a:gd name="T32" fmla="*/ 194475 w 478"/>
                  <a:gd name="T33" fmla="*/ 376468 h 875"/>
                  <a:gd name="T34" fmla="*/ 182728 w 478"/>
                  <a:gd name="T35" fmla="*/ 384333 h 875"/>
                  <a:gd name="T36" fmla="*/ 170111 w 478"/>
                  <a:gd name="T37" fmla="*/ 396393 h 875"/>
                  <a:gd name="T38" fmla="*/ 158799 w 478"/>
                  <a:gd name="T39" fmla="*/ 413696 h 875"/>
                  <a:gd name="T40" fmla="*/ 151403 w 478"/>
                  <a:gd name="T41" fmla="*/ 411598 h 875"/>
                  <a:gd name="T42" fmla="*/ 138786 w 478"/>
                  <a:gd name="T43" fmla="*/ 413696 h 875"/>
                  <a:gd name="T44" fmla="*/ 136176 w 478"/>
                  <a:gd name="T45" fmla="*/ 421561 h 875"/>
                  <a:gd name="T46" fmla="*/ 125734 w 478"/>
                  <a:gd name="T47" fmla="*/ 439388 h 875"/>
                  <a:gd name="T48" fmla="*/ 111377 w 478"/>
                  <a:gd name="T49" fmla="*/ 455118 h 875"/>
                  <a:gd name="T50" fmla="*/ 103981 w 478"/>
                  <a:gd name="T51" fmla="*/ 458788 h 875"/>
                  <a:gd name="T52" fmla="*/ 100936 w 478"/>
                  <a:gd name="T53" fmla="*/ 455118 h 875"/>
                  <a:gd name="T54" fmla="*/ 97890 w 478"/>
                  <a:gd name="T55" fmla="*/ 442534 h 875"/>
                  <a:gd name="T56" fmla="*/ 100500 w 478"/>
                  <a:gd name="T57" fmla="*/ 419463 h 875"/>
                  <a:gd name="T58" fmla="*/ 110072 w 478"/>
                  <a:gd name="T59" fmla="*/ 406355 h 875"/>
                  <a:gd name="T60" fmla="*/ 120514 w 478"/>
                  <a:gd name="T61" fmla="*/ 398490 h 875"/>
                  <a:gd name="T62" fmla="*/ 128345 w 478"/>
                  <a:gd name="T63" fmla="*/ 394820 h 875"/>
                  <a:gd name="T64" fmla="*/ 132695 w 478"/>
                  <a:gd name="T65" fmla="*/ 389577 h 875"/>
                  <a:gd name="T66" fmla="*/ 136611 w 478"/>
                  <a:gd name="T67" fmla="*/ 374371 h 875"/>
                  <a:gd name="T68" fmla="*/ 143572 w 478"/>
                  <a:gd name="T69" fmla="*/ 359690 h 875"/>
                  <a:gd name="T70" fmla="*/ 158799 w 478"/>
                  <a:gd name="T71" fmla="*/ 337144 h 875"/>
                  <a:gd name="T72" fmla="*/ 161410 w 478"/>
                  <a:gd name="T73" fmla="*/ 281040 h 875"/>
                  <a:gd name="T74" fmla="*/ 158364 w 478"/>
                  <a:gd name="T75" fmla="*/ 249056 h 875"/>
                  <a:gd name="T76" fmla="*/ 148358 w 478"/>
                  <a:gd name="T77" fmla="*/ 223889 h 875"/>
                  <a:gd name="T78" fmla="*/ 129215 w 478"/>
                  <a:gd name="T79" fmla="*/ 197672 h 875"/>
                  <a:gd name="T80" fmla="*/ 95280 w 478"/>
                  <a:gd name="T81" fmla="*/ 161493 h 875"/>
                  <a:gd name="T82" fmla="*/ 70046 w 478"/>
                  <a:gd name="T83" fmla="*/ 133704 h 875"/>
                  <a:gd name="T84" fmla="*/ 46987 w 478"/>
                  <a:gd name="T85" fmla="*/ 103817 h 875"/>
                  <a:gd name="T86" fmla="*/ 31325 w 478"/>
                  <a:gd name="T87" fmla="*/ 76552 h 875"/>
                  <a:gd name="T88" fmla="*/ 18273 w 478"/>
                  <a:gd name="T89" fmla="*/ 54530 h 875"/>
                  <a:gd name="T90" fmla="*/ 20013 w 478"/>
                  <a:gd name="T91" fmla="*/ 21497 h 875"/>
                  <a:gd name="T92" fmla="*/ 56124 w 478"/>
                  <a:gd name="T93" fmla="*/ 9962 h 875"/>
                  <a:gd name="T94" fmla="*/ 64390 w 478"/>
                  <a:gd name="T95" fmla="*/ 2622 h 875"/>
                  <a:gd name="T96" fmla="*/ 76137 w 478"/>
                  <a:gd name="T97" fmla="*/ 8389 h 875"/>
                  <a:gd name="T98" fmla="*/ 96150 w 478"/>
                  <a:gd name="T99" fmla="*/ 18352 h 875"/>
                  <a:gd name="T100" fmla="*/ 117033 w 478"/>
                  <a:gd name="T101" fmla="*/ 35130 h 875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78" h="875">
                    <a:moveTo>
                      <a:pt x="299" y="104"/>
                    </a:moveTo>
                    <a:lnTo>
                      <a:pt x="295" y="106"/>
                    </a:lnTo>
                    <a:lnTo>
                      <a:pt x="287" y="109"/>
                    </a:lnTo>
                    <a:lnTo>
                      <a:pt x="277" y="116"/>
                    </a:lnTo>
                    <a:lnTo>
                      <a:pt x="264" y="126"/>
                    </a:lnTo>
                    <a:lnTo>
                      <a:pt x="250" y="138"/>
                    </a:lnTo>
                    <a:lnTo>
                      <a:pt x="233" y="154"/>
                    </a:lnTo>
                    <a:lnTo>
                      <a:pt x="217" y="173"/>
                    </a:lnTo>
                    <a:lnTo>
                      <a:pt x="199" y="197"/>
                    </a:lnTo>
                    <a:lnTo>
                      <a:pt x="197" y="201"/>
                    </a:lnTo>
                    <a:lnTo>
                      <a:pt x="197" y="207"/>
                    </a:lnTo>
                    <a:lnTo>
                      <a:pt x="198" y="213"/>
                    </a:lnTo>
                    <a:lnTo>
                      <a:pt x="199" y="221"/>
                    </a:lnTo>
                    <a:lnTo>
                      <a:pt x="202" y="229"/>
                    </a:lnTo>
                    <a:lnTo>
                      <a:pt x="206" y="239"/>
                    </a:lnTo>
                    <a:lnTo>
                      <a:pt x="210" y="248"/>
                    </a:lnTo>
                    <a:lnTo>
                      <a:pt x="214" y="256"/>
                    </a:lnTo>
                    <a:lnTo>
                      <a:pt x="221" y="265"/>
                    </a:lnTo>
                    <a:lnTo>
                      <a:pt x="226" y="273"/>
                    </a:lnTo>
                    <a:lnTo>
                      <a:pt x="233" y="281"/>
                    </a:lnTo>
                    <a:lnTo>
                      <a:pt x="240" y="288"/>
                    </a:lnTo>
                    <a:lnTo>
                      <a:pt x="246" y="294"/>
                    </a:lnTo>
                    <a:lnTo>
                      <a:pt x="253" y="298"/>
                    </a:lnTo>
                    <a:lnTo>
                      <a:pt x="259" y="301"/>
                    </a:lnTo>
                    <a:lnTo>
                      <a:pt x="266" y="302"/>
                    </a:lnTo>
                    <a:lnTo>
                      <a:pt x="271" y="314"/>
                    </a:lnTo>
                    <a:lnTo>
                      <a:pt x="279" y="329"/>
                    </a:lnTo>
                    <a:lnTo>
                      <a:pt x="286" y="346"/>
                    </a:lnTo>
                    <a:lnTo>
                      <a:pt x="292" y="357"/>
                    </a:lnTo>
                    <a:lnTo>
                      <a:pt x="295" y="361"/>
                    </a:lnTo>
                    <a:lnTo>
                      <a:pt x="298" y="365"/>
                    </a:lnTo>
                    <a:lnTo>
                      <a:pt x="302" y="367"/>
                    </a:lnTo>
                    <a:lnTo>
                      <a:pt x="305" y="369"/>
                    </a:lnTo>
                    <a:lnTo>
                      <a:pt x="313" y="372"/>
                    </a:lnTo>
                    <a:lnTo>
                      <a:pt x="319" y="376"/>
                    </a:lnTo>
                    <a:lnTo>
                      <a:pt x="438" y="499"/>
                    </a:lnTo>
                    <a:lnTo>
                      <a:pt x="453" y="535"/>
                    </a:lnTo>
                    <a:lnTo>
                      <a:pt x="466" y="571"/>
                    </a:lnTo>
                    <a:lnTo>
                      <a:pt x="471" y="589"/>
                    </a:lnTo>
                    <a:lnTo>
                      <a:pt x="475" y="607"/>
                    </a:lnTo>
                    <a:lnTo>
                      <a:pt x="477" y="627"/>
                    </a:lnTo>
                    <a:lnTo>
                      <a:pt x="478" y="647"/>
                    </a:lnTo>
                    <a:lnTo>
                      <a:pt x="477" y="666"/>
                    </a:lnTo>
                    <a:lnTo>
                      <a:pt x="476" y="680"/>
                    </a:lnTo>
                    <a:lnTo>
                      <a:pt x="476" y="687"/>
                    </a:lnTo>
                    <a:lnTo>
                      <a:pt x="476" y="693"/>
                    </a:lnTo>
                    <a:lnTo>
                      <a:pt x="476" y="700"/>
                    </a:lnTo>
                    <a:lnTo>
                      <a:pt x="478" y="708"/>
                    </a:lnTo>
                    <a:lnTo>
                      <a:pt x="467" y="711"/>
                    </a:lnTo>
                    <a:lnTo>
                      <a:pt x="457" y="714"/>
                    </a:lnTo>
                    <a:lnTo>
                      <a:pt x="447" y="718"/>
                    </a:lnTo>
                    <a:lnTo>
                      <a:pt x="437" y="722"/>
                    </a:lnTo>
                    <a:lnTo>
                      <a:pt x="428" y="727"/>
                    </a:lnTo>
                    <a:lnTo>
                      <a:pt x="420" y="733"/>
                    </a:lnTo>
                    <a:lnTo>
                      <a:pt x="412" y="739"/>
                    </a:lnTo>
                    <a:lnTo>
                      <a:pt x="404" y="744"/>
                    </a:lnTo>
                    <a:lnTo>
                      <a:pt x="391" y="756"/>
                    </a:lnTo>
                    <a:lnTo>
                      <a:pt x="380" y="767"/>
                    </a:lnTo>
                    <a:lnTo>
                      <a:pt x="371" y="778"/>
                    </a:lnTo>
                    <a:lnTo>
                      <a:pt x="365" y="789"/>
                    </a:lnTo>
                    <a:lnTo>
                      <a:pt x="360" y="786"/>
                    </a:lnTo>
                    <a:lnTo>
                      <a:pt x="354" y="785"/>
                    </a:lnTo>
                    <a:lnTo>
                      <a:pt x="348" y="785"/>
                    </a:lnTo>
                    <a:lnTo>
                      <a:pt x="342" y="786"/>
                    </a:lnTo>
                    <a:lnTo>
                      <a:pt x="330" y="788"/>
                    </a:lnTo>
                    <a:lnTo>
                      <a:pt x="319" y="789"/>
                    </a:lnTo>
                    <a:lnTo>
                      <a:pt x="318" y="793"/>
                    </a:lnTo>
                    <a:lnTo>
                      <a:pt x="316" y="798"/>
                    </a:lnTo>
                    <a:lnTo>
                      <a:pt x="313" y="804"/>
                    </a:lnTo>
                    <a:lnTo>
                      <a:pt x="310" y="810"/>
                    </a:lnTo>
                    <a:lnTo>
                      <a:pt x="300" y="824"/>
                    </a:lnTo>
                    <a:lnTo>
                      <a:pt x="289" y="838"/>
                    </a:lnTo>
                    <a:lnTo>
                      <a:pt x="276" y="853"/>
                    </a:lnTo>
                    <a:lnTo>
                      <a:pt x="263" y="864"/>
                    </a:lnTo>
                    <a:lnTo>
                      <a:pt x="256" y="868"/>
                    </a:lnTo>
                    <a:lnTo>
                      <a:pt x="250" y="872"/>
                    </a:lnTo>
                    <a:lnTo>
                      <a:pt x="244" y="874"/>
                    </a:lnTo>
                    <a:lnTo>
                      <a:pt x="239" y="875"/>
                    </a:lnTo>
                    <a:lnTo>
                      <a:pt x="236" y="874"/>
                    </a:lnTo>
                    <a:lnTo>
                      <a:pt x="234" y="872"/>
                    </a:lnTo>
                    <a:lnTo>
                      <a:pt x="232" y="868"/>
                    </a:lnTo>
                    <a:lnTo>
                      <a:pt x="230" y="864"/>
                    </a:lnTo>
                    <a:lnTo>
                      <a:pt x="226" y="854"/>
                    </a:lnTo>
                    <a:lnTo>
                      <a:pt x="225" y="844"/>
                    </a:lnTo>
                    <a:lnTo>
                      <a:pt x="226" y="830"/>
                    </a:lnTo>
                    <a:lnTo>
                      <a:pt x="229" y="816"/>
                    </a:lnTo>
                    <a:lnTo>
                      <a:pt x="231" y="800"/>
                    </a:lnTo>
                    <a:lnTo>
                      <a:pt x="232" y="782"/>
                    </a:lnTo>
                    <a:lnTo>
                      <a:pt x="244" y="779"/>
                    </a:lnTo>
                    <a:lnTo>
                      <a:pt x="253" y="775"/>
                    </a:lnTo>
                    <a:lnTo>
                      <a:pt x="262" y="770"/>
                    </a:lnTo>
                    <a:lnTo>
                      <a:pt x="269" y="765"/>
                    </a:lnTo>
                    <a:lnTo>
                      <a:pt x="277" y="760"/>
                    </a:lnTo>
                    <a:lnTo>
                      <a:pt x="285" y="756"/>
                    </a:lnTo>
                    <a:lnTo>
                      <a:pt x="289" y="754"/>
                    </a:lnTo>
                    <a:lnTo>
                      <a:pt x="295" y="753"/>
                    </a:lnTo>
                    <a:lnTo>
                      <a:pt x="300" y="752"/>
                    </a:lnTo>
                    <a:lnTo>
                      <a:pt x="305" y="752"/>
                    </a:lnTo>
                    <a:lnTo>
                      <a:pt x="305" y="743"/>
                    </a:lnTo>
                    <a:lnTo>
                      <a:pt x="308" y="733"/>
                    </a:lnTo>
                    <a:lnTo>
                      <a:pt x="311" y="723"/>
                    </a:lnTo>
                    <a:lnTo>
                      <a:pt x="314" y="714"/>
                    </a:lnTo>
                    <a:lnTo>
                      <a:pt x="319" y="705"/>
                    </a:lnTo>
                    <a:lnTo>
                      <a:pt x="324" y="695"/>
                    </a:lnTo>
                    <a:lnTo>
                      <a:pt x="330" y="686"/>
                    </a:lnTo>
                    <a:lnTo>
                      <a:pt x="336" y="677"/>
                    </a:lnTo>
                    <a:lnTo>
                      <a:pt x="349" y="659"/>
                    </a:lnTo>
                    <a:lnTo>
                      <a:pt x="365" y="643"/>
                    </a:lnTo>
                    <a:lnTo>
                      <a:pt x="378" y="629"/>
                    </a:lnTo>
                    <a:lnTo>
                      <a:pt x="392" y="616"/>
                    </a:lnTo>
                    <a:lnTo>
                      <a:pt x="371" y="536"/>
                    </a:lnTo>
                    <a:lnTo>
                      <a:pt x="371" y="514"/>
                    </a:lnTo>
                    <a:lnTo>
                      <a:pt x="368" y="493"/>
                    </a:lnTo>
                    <a:lnTo>
                      <a:pt x="364" y="475"/>
                    </a:lnTo>
                    <a:lnTo>
                      <a:pt x="357" y="458"/>
                    </a:lnTo>
                    <a:lnTo>
                      <a:pt x="349" y="442"/>
                    </a:lnTo>
                    <a:lnTo>
                      <a:pt x="341" y="427"/>
                    </a:lnTo>
                    <a:lnTo>
                      <a:pt x="331" y="414"/>
                    </a:lnTo>
                    <a:lnTo>
                      <a:pt x="321" y="402"/>
                    </a:lnTo>
                    <a:lnTo>
                      <a:pt x="297" y="377"/>
                    </a:lnTo>
                    <a:lnTo>
                      <a:pt x="271" y="355"/>
                    </a:lnTo>
                    <a:lnTo>
                      <a:pt x="245" y="332"/>
                    </a:lnTo>
                    <a:lnTo>
                      <a:pt x="219" y="308"/>
                    </a:lnTo>
                    <a:lnTo>
                      <a:pt x="199" y="292"/>
                    </a:lnTo>
                    <a:lnTo>
                      <a:pt x="179" y="273"/>
                    </a:lnTo>
                    <a:lnTo>
                      <a:pt x="161" y="255"/>
                    </a:lnTo>
                    <a:lnTo>
                      <a:pt x="142" y="237"/>
                    </a:lnTo>
                    <a:lnTo>
                      <a:pt x="124" y="217"/>
                    </a:lnTo>
                    <a:lnTo>
                      <a:pt x="108" y="198"/>
                    </a:lnTo>
                    <a:lnTo>
                      <a:pt x="92" y="179"/>
                    </a:lnTo>
                    <a:lnTo>
                      <a:pt x="79" y="160"/>
                    </a:lnTo>
                    <a:lnTo>
                      <a:pt x="72" y="146"/>
                    </a:lnTo>
                    <a:lnTo>
                      <a:pt x="63" y="133"/>
                    </a:lnTo>
                    <a:lnTo>
                      <a:pt x="53" y="118"/>
                    </a:lnTo>
                    <a:lnTo>
                      <a:pt x="42" y="104"/>
                    </a:lnTo>
                    <a:lnTo>
                      <a:pt x="21" y="77"/>
                    </a:lnTo>
                    <a:lnTo>
                      <a:pt x="0" y="49"/>
                    </a:lnTo>
                    <a:lnTo>
                      <a:pt x="46" y="41"/>
                    </a:lnTo>
                    <a:lnTo>
                      <a:pt x="91" y="32"/>
                    </a:lnTo>
                    <a:lnTo>
                      <a:pt x="111" y="26"/>
                    </a:lnTo>
                    <a:lnTo>
                      <a:pt x="129" y="19"/>
                    </a:lnTo>
                    <a:lnTo>
                      <a:pt x="136" y="15"/>
                    </a:lnTo>
                    <a:lnTo>
                      <a:pt x="143" y="11"/>
                    </a:lnTo>
                    <a:lnTo>
                      <a:pt x="148" y="5"/>
                    </a:lnTo>
                    <a:lnTo>
                      <a:pt x="153" y="0"/>
                    </a:lnTo>
                    <a:lnTo>
                      <a:pt x="163" y="9"/>
                    </a:lnTo>
                    <a:lnTo>
                      <a:pt x="175" y="16"/>
                    </a:lnTo>
                    <a:lnTo>
                      <a:pt x="186" y="21"/>
                    </a:lnTo>
                    <a:lnTo>
                      <a:pt x="198" y="26"/>
                    </a:lnTo>
                    <a:lnTo>
                      <a:pt x="221" y="35"/>
                    </a:lnTo>
                    <a:lnTo>
                      <a:pt x="239" y="43"/>
                    </a:lnTo>
                    <a:lnTo>
                      <a:pt x="256" y="55"/>
                    </a:lnTo>
                    <a:lnTo>
                      <a:pt x="269" y="67"/>
                    </a:lnTo>
                    <a:lnTo>
                      <a:pt x="282" y="82"/>
                    </a:lnTo>
                    <a:lnTo>
                      <a:pt x="299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7" name="Freeform 544">
                <a:extLst>
                  <a:ext uri="{FF2B5EF4-FFF2-40B4-BE49-F238E27FC236}">
                    <a16:creationId xmlns:a16="http://schemas.microsoft.com/office/drawing/2014/main" id="{B9342BBE-0F50-0FCE-1C96-6A4CBB9833BD}"/>
                  </a:ext>
                </a:extLst>
              </p:cNvPr>
              <p:cNvSpPr>
                <a:spLocks/>
              </p:cNvSpPr>
              <p:nvPr>
                <p:custDataLst>
                  <p:tags r:id="rId158"/>
                </p:custDataLst>
              </p:nvPr>
            </p:nvSpPr>
            <p:spPr bwMode="auto">
              <a:xfrm>
                <a:off x="4039443" y="3275608"/>
                <a:ext cx="174625" cy="271462"/>
              </a:xfrm>
              <a:custGeom>
                <a:avLst/>
                <a:gdLst>
                  <a:gd name="T0" fmla="*/ 87531 w 399"/>
                  <a:gd name="T1" fmla="*/ 4192 h 518"/>
                  <a:gd name="T2" fmla="*/ 88407 w 399"/>
                  <a:gd name="T3" fmla="*/ 11529 h 518"/>
                  <a:gd name="T4" fmla="*/ 91033 w 399"/>
                  <a:gd name="T5" fmla="*/ 18866 h 518"/>
                  <a:gd name="T6" fmla="*/ 93659 w 399"/>
                  <a:gd name="T7" fmla="*/ 25679 h 518"/>
                  <a:gd name="T8" fmla="*/ 98035 w 399"/>
                  <a:gd name="T9" fmla="*/ 33016 h 518"/>
                  <a:gd name="T10" fmla="*/ 102849 w 399"/>
                  <a:gd name="T11" fmla="*/ 39304 h 518"/>
                  <a:gd name="T12" fmla="*/ 108977 w 399"/>
                  <a:gd name="T13" fmla="*/ 45069 h 518"/>
                  <a:gd name="T14" fmla="*/ 115541 w 399"/>
                  <a:gd name="T15" fmla="*/ 49786 h 518"/>
                  <a:gd name="T16" fmla="*/ 138299 w 399"/>
                  <a:gd name="T17" fmla="*/ 55550 h 518"/>
                  <a:gd name="T18" fmla="*/ 159745 w 399"/>
                  <a:gd name="T19" fmla="*/ 62363 h 518"/>
                  <a:gd name="T20" fmla="*/ 166310 w 399"/>
                  <a:gd name="T21" fmla="*/ 66555 h 518"/>
                  <a:gd name="T22" fmla="*/ 171561 w 399"/>
                  <a:gd name="T23" fmla="*/ 71796 h 518"/>
                  <a:gd name="T24" fmla="*/ 174187 w 399"/>
                  <a:gd name="T25" fmla="*/ 79133 h 518"/>
                  <a:gd name="T26" fmla="*/ 174187 w 399"/>
                  <a:gd name="T27" fmla="*/ 91186 h 518"/>
                  <a:gd name="T28" fmla="*/ 170686 w 399"/>
                  <a:gd name="T29" fmla="*/ 104812 h 518"/>
                  <a:gd name="T30" fmla="*/ 161495 w 399"/>
                  <a:gd name="T31" fmla="*/ 125250 h 518"/>
                  <a:gd name="T32" fmla="*/ 150554 w 399"/>
                  <a:gd name="T33" fmla="*/ 144640 h 518"/>
                  <a:gd name="T34" fmla="*/ 143551 w 399"/>
                  <a:gd name="T35" fmla="*/ 158790 h 518"/>
                  <a:gd name="T36" fmla="*/ 137424 w 399"/>
                  <a:gd name="T37" fmla="*/ 172939 h 518"/>
                  <a:gd name="T38" fmla="*/ 134361 w 399"/>
                  <a:gd name="T39" fmla="*/ 188661 h 518"/>
                  <a:gd name="T40" fmla="*/ 129984 w 399"/>
                  <a:gd name="T41" fmla="*/ 197570 h 518"/>
                  <a:gd name="T42" fmla="*/ 117292 w 399"/>
                  <a:gd name="T43" fmla="*/ 202810 h 518"/>
                  <a:gd name="T44" fmla="*/ 107664 w 399"/>
                  <a:gd name="T45" fmla="*/ 209099 h 518"/>
                  <a:gd name="T46" fmla="*/ 102849 w 399"/>
                  <a:gd name="T47" fmla="*/ 213816 h 518"/>
                  <a:gd name="T48" fmla="*/ 99348 w 399"/>
                  <a:gd name="T49" fmla="*/ 218532 h 518"/>
                  <a:gd name="T50" fmla="*/ 98035 w 399"/>
                  <a:gd name="T51" fmla="*/ 223773 h 518"/>
                  <a:gd name="T52" fmla="*/ 93221 w 399"/>
                  <a:gd name="T53" fmla="*/ 229537 h 518"/>
                  <a:gd name="T54" fmla="*/ 82279 w 399"/>
                  <a:gd name="T55" fmla="*/ 235826 h 518"/>
                  <a:gd name="T56" fmla="*/ 75715 w 399"/>
                  <a:gd name="T57" fmla="*/ 238970 h 518"/>
                  <a:gd name="T58" fmla="*/ 72651 w 399"/>
                  <a:gd name="T59" fmla="*/ 244735 h 518"/>
                  <a:gd name="T60" fmla="*/ 69150 w 399"/>
                  <a:gd name="T61" fmla="*/ 252072 h 518"/>
                  <a:gd name="T62" fmla="*/ 63898 w 399"/>
                  <a:gd name="T63" fmla="*/ 256788 h 518"/>
                  <a:gd name="T64" fmla="*/ 57333 w 399"/>
                  <a:gd name="T65" fmla="*/ 258885 h 518"/>
                  <a:gd name="T66" fmla="*/ 44641 w 399"/>
                  <a:gd name="T67" fmla="*/ 260981 h 518"/>
                  <a:gd name="T68" fmla="*/ 31949 w 399"/>
                  <a:gd name="T69" fmla="*/ 264125 h 518"/>
                  <a:gd name="T70" fmla="*/ 24071 w 399"/>
                  <a:gd name="T71" fmla="*/ 268318 h 518"/>
                  <a:gd name="T72" fmla="*/ 20132 w 399"/>
                  <a:gd name="T73" fmla="*/ 269366 h 518"/>
                  <a:gd name="T74" fmla="*/ 18819 w 399"/>
                  <a:gd name="T75" fmla="*/ 265173 h 518"/>
                  <a:gd name="T76" fmla="*/ 16631 w 399"/>
                  <a:gd name="T77" fmla="*/ 260457 h 518"/>
                  <a:gd name="T78" fmla="*/ 14880 w 399"/>
                  <a:gd name="T79" fmla="*/ 255216 h 518"/>
                  <a:gd name="T80" fmla="*/ 14443 w 399"/>
                  <a:gd name="T81" fmla="*/ 245259 h 518"/>
                  <a:gd name="T82" fmla="*/ 12692 w 399"/>
                  <a:gd name="T83" fmla="*/ 233206 h 518"/>
                  <a:gd name="T84" fmla="*/ 7440 w 399"/>
                  <a:gd name="T85" fmla="*/ 219056 h 518"/>
                  <a:gd name="T86" fmla="*/ 0 w 399"/>
                  <a:gd name="T87" fmla="*/ 187613 h 518"/>
                  <a:gd name="T88" fmla="*/ 84905 w 399"/>
                  <a:gd name="T89" fmla="*/ 96951 h 518"/>
                  <a:gd name="T90" fmla="*/ 87531 w 399"/>
                  <a:gd name="T91" fmla="*/ 0 h 51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99" h="518">
                    <a:moveTo>
                      <a:pt x="200" y="0"/>
                    </a:moveTo>
                    <a:lnTo>
                      <a:pt x="200" y="8"/>
                    </a:lnTo>
                    <a:lnTo>
                      <a:pt x="201" y="15"/>
                    </a:lnTo>
                    <a:lnTo>
                      <a:pt x="202" y="22"/>
                    </a:lnTo>
                    <a:lnTo>
                      <a:pt x="205" y="29"/>
                    </a:lnTo>
                    <a:lnTo>
                      <a:pt x="208" y="36"/>
                    </a:lnTo>
                    <a:lnTo>
                      <a:pt x="211" y="42"/>
                    </a:lnTo>
                    <a:lnTo>
                      <a:pt x="214" y="49"/>
                    </a:lnTo>
                    <a:lnTo>
                      <a:pt x="219" y="56"/>
                    </a:lnTo>
                    <a:lnTo>
                      <a:pt x="224" y="63"/>
                    </a:lnTo>
                    <a:lnTo>
                      <a:pt x="230" y="69"/>
                    </a:lnTo>
                    <a:lnTo>
                      <a:pt x="235" y="75"/>
                    </a:lnTo>
                    <a:lnTo>
                      <a:pt x="242" y="81"/>
                    </a:lnTo>
                    <a:lnTo>
                      <a:pt x="249" y="86"/>
                    </a:lnTo>
                    <a:lnTo>
                      <a:pt x="256" y="91"/>
                    </a:lnTo>
                    <a:lnTo>
                      <a:pt x="264" y="95"/>
                    </a:lnTo>
                    <a:lnTo>
                      <a:pt x="273" y="98"/>
                    </a:lnTo>
                    <a:lnTo>
                      <a:pt x="316" y="106"/>
                    </a:lnTo>
                    <a:lnTo>
                      <a:pt x="356" y="116"/>
                    </a:lnTo>
                    <a:lnTo>
                      <a:pt x="365" y="119"/>
                    </a:lnTo>
                    <a:lnTo>
                      <a:pt x="374" y="123"/>
                    </a:lnTo>
                    <a:lnTo>
                      <a:pt x="380" y="127"/>
                    </a:lnTo>
                    <a:lnTo>
                      <a:pt x="387" y="132"/>
                    </a:lnTo>
                    <a:lnTo>
                      <a:pt x="392" y="137"/>
                    </a:lnTo>
                    <a:lnTo>
                      <a:pt x="396" y="144"/>
                    </a:lnTo>
                    <a:lnTo>
                      <a:pt x="398" y="151"/>
                    </a:lnTo>
                    <a:lnTo>
                      <a:pt x="399" y="160"/>
                    </a:lnTo>
                    <a:lnTo>
                      <a:pt x="398" y="174"/>
                    </a:lnTo>
                    <a:lnTo>
                      <a:pt x="396" y="187"/>
                    </a:lnTo>
                    <a:lnTo>
                      <a:pt x="390" y="200"/>
                    </a:lnTo>
                    <a:lnTo>
                      <a:pt x="385" y="213"/>
                    </a:lnTo>
                    <a:lnTo>
                      <a:pt x="369" y="239"/>
                    </a:lnTo>
                    <a:lnTo>
                      <a:pt x="353" y="263"/>
                    </a:lnTo>
                    <a:lnTo>
                      <a:pt x="344" y="276"/>
                    </a:lnTo>
                    <a:lnTo>
                      <a:pt x="335" y="290"/>
                    </a:lnTo>
                    <a:lnTo>
                      <a:pt x="328" y="303"/>
                    </a:lnTo>
                    <a:lnTo>
                      <a:pt x="321" y="316"/>
                    </a:lnTo>
                    <a:lnTo>
                      <a:pt x="314" y="330"/>
                    </a:lnTo>
                    <a:lnTo>
                      <a:pt x="310" y="345"/>
                    </a:lnTo>
                    <a:lnTo>
                      <a:pt x="307" y="360"/>
                    </a:lnTo>
                    <a:lnTo>
                      <a:pt x="306" y="376"/>
                    </a:lnTo>
                    <a:lnTo>
                      <a:pt x="297" y="377"/>
                    </a:lnTo>
                    <a:lnTo>
                      <a:pt x="284" y="381"/>
                    </a:lnTo>
                    <a:lnTo>
                      <a:pt x="268" y="387"/>
                    </a:lnTo>
                    <a:lnTo>
                      <a:pt x="254" y="395"/>
                    </a:lnTo>
                    <a:lnTo>
                      <a:pt x="246" y="399"/>
                    </a:lnTo>
                    <a:lnTo>
                      <a:pt x="241" y="403"/>
                    </a:lnTo>
                    <a:lnTo>
                      <a:pt x="235" y="408"/>
                    </a:lnTo>
                    <a:lnTo>
                      <a:pt x="231" y="413"/>
                    </a:lnTo>
                    <a:lnTo>
                      <a:pt x="227" y="417"/>
                    </a:lnTo>
                    <a:lnTo>
                      <a:pt x="225" y="422"/>
                    </a:lnTo>
                    <a:lnTo>
                      <a:pt x="224" y="427"/>
                    </a:lnTo>
                    <a:lnTo>
                      <a:pt x="227" y="431"/>
                    </a:lnTo>
                    <a:lnTo>
                      <a:pt x="213" y="438"/>
                    </a:lnTo>
                    <a:lnTo>
                      <a:pt x="197" y="446"/>
                    </a:lnTo>
                    <a:lnTo>
                      <a:pt x="188" y="450"/>
                    </a:lnTo>
                    <a:lnTo>
                      <a:pt x="179" y="454"/>
                    </a:lnTo>
                    <a:lnTo>
                      <a:pt x="173" y="456"/>
                    </a:lnTo>
                    <a:lnTo>
                      <a:pt x="166" y="456"/>
                    </a:lnTo>
                    <a:lnTo>
                      <a:pt x="166" y="467"/>
                    </a:lnTo>
                    <a:lnTo>
                      <a:pt x="163" y="475"/>
                    </a:lnTo>
                    <a:lnTo>
                      <a:pt x="158" y="481"/>
                    </a:lnTo>
                    <a:lnTo>
                      <a:pt x="153" y="486"/>
                    </a:lnTo>
                    <a:lnTo>
                      <a:pt x="146" y="490"/>
                    </a:lnTo>
                    <a:lnTo>
                      <a:pt x="139" y="493"/>
                    </a:lnTo>
                    <a:lnTo>
                      <a:pt x="131" y="494"/>
                    </a:lnTo>
                    <a:lnTo>
                      <a:pt x="122" y="496"/>
                    </a:lnTo>
                    <a:lnTo>
                      <a:pt x="102" y="498"/>
                    </a:lnTo>
                    <a:lnTo>
                      <a:pt x="83" y="501"/>
                    </a:lnTo>
                    <a:lnTo>
                      <a:pt x="73" y="504"/>
                    </a:lnTo>
                    <a:lnTo>
                      <a:pt x="64" y="507"/>
                    </a:lnTo>
                    <a:lnTo>
                      <a:pt x="55" y="512"/>
                    </a:lnTo>
                    <a:lnTo>
                      <a:pt x="46" y="518"/>
                    </a:lnTo>
                    <a:lnTo>
                      <a:pt x="46" y="514"/>
                    </a:lnTo>
                    <a:lnTo>
                      <a:pt x="45" y="510"/>
                    </a:lnTo>
                    <a:lnTo>
                      <a:pt x="43" y="506"/>
                    </a:lnTo>
                    <a:lnTo>
                      <a:pt x="40" y="501"/>
                    </a:lnTo>
                    <a:lnTo>
                      <a:pt x="38" y="497"/>
                    </a:lnTo>
                    <a:lnTo>
                      <a:pt x="36" y="492"/>
                    </a:lnTo>
                    <a:lnTo>
                      <a:pt x="34" y="487"/>
                    </a:lnTo>
                    <a:lnTo>
                      <a:pt x="33" y="481"/>
                    </a:lnTo>
                    <a:lnTo>
                      <a:pt x="33" y="468"/>
                    </a:lnTo>
                    <a:lnTo>
                      <a:pt x="31" y="456"/>
                    </a:lnTo>
                    <a:lnTo>
                      <a:pt x="29" y="445"/>
                    </a:lnTo>
                    <a:lnTo>
                      <a:pt x="26" y="436"/>
                    </a:lnTo>
                    <a:lnTo>
                      <a:pt x="17" y="418"/>
                    </a:lnTo>
                    <a:lnTo>
                      <a:pt x="7" y="401"/>
                    </a:lnTo>
                    <a:lnTo>
                      <a:pt x="0" y="358"/>
                    </a:lnTo>
                    <a:lnTo>
                      <a:pt x="113" y="332"/>
                    </a:lnTo>
                    <a:lnTo>
                      <a:pt x="194" y="185"/>
                    </a:lnTo>
                    <a:lnTo>
                      <a:pt x="166" y="136"/>
                    </a:lnTo>
                    <a:lnTo>
                      <a:pt x="20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8" name="Freeform 547">
                <a:extLst>
                  <a:ext uri="{FF2B5EF4-FFF2-40B4-BE49-F238E27FC236}">
                    <a16:creationId xmlns:a16="http://schemas.microsoft.com/office/drawing/2014/main" id="{8F75A09E-2735-8D2C-D864-FB9F500B28CD}"/>
                  </a:ext>
                </a:extLst>
              </p:cNvPr>
              <p:cNvSpPr>
                <a:spLocks/>
              </p:cNvSpPr>
              <p:nvPr>
                <p:custDataLst>
                  <p:tags r:id="rId159"/>
                </p:custDataLst>
              </p:nvPr>
            </p:nvSpPr>
            <p:spPr bwMode="auto">
              <a:xfrm>
                <a:off x="3136156" y="1877020"/>
                <a:ext cx="236537" cy="92075"/>
              </a:xfrm>
              <a:custGeom>
                <a:avLst/>
                <a:gdLst>
                  <a:gd name="T0" fmla="*/ 32058 w 546"/>
                  <a:gd name="T1" fmla="*/ 10112 h 173"/>
                  <a:gd name="T2" fmla="*/ 40722 w 546"/>
                  <a:gd name="T3" fmla="*/ 18096 h 173"/>
                  <a:gd name="T4" fmla="*/ 47654 w 546"/>
                  <a:gd name="T5" fmla="*/ 14370 h 173"/>
                  <a:gd name="T6" fmla="*/ 57185 w 546"/>
                  <a:gd name="T7" fmla="*/ 14370 h 173"/>
                  <a:gd name="T8" fmla="*/ 69748 w 546"/>
                  <a:gd name="T9" fmla="*/ 23418 h 173"/>
                  <a:gd name="T10" fmla="*/ 90543 w 546"/>
                  <a:gd name="T11" fmla="*/ 10112 h 173"/>
                  <a:gd name="T12" fmla="*/ 105272 w 546"/>
                  <a:gd name="T13" fmla="*/ 10112 h 173"/>
                  <a:gd name="T14" fmla="*/ 112637 w 546"/>
                  <a:gd name="T15" fmla="*/ 8516 h 173"/>
                  <a:gd name="T16" fmla="*/ 116536 w 546"/>
                  <a:gd name="T17" fmla="*/ 7451 h 173"/>
                  <a:gd name="T18" fmla="*/ 120868 w 546"/>
                  <a:gd name="T19" fmla="*/ 5854 h 173"/>
                  <a:gd name="T20" fmla="*/ 123900 w 546"/>
                  <a:gd name="T21" fmla="*/ 1597 h 173"/>
                  <a:gd name="T22" fmla="*/ 139063 w 546"/>
                  <a:gd name="T23" fmla="*/ 2661 h 173"/>
                  <a:gd name="T24" fmla="*/ 144262 w 546"/>
                  <a:gd name="T25" fmla="*/ 6387 h 173"/>
                  <a:gd name="T26" fmla="*/ 150760 w 546"/>
                  <a:gd name="T27" fmla="*/ 3726 h 173"/>
                  <a:gd name="T28" fmla="*/ 152926 w 546"/>
                  <a:gd name="T29" fmla="*/ 0 h 173"/>
                  <a:gd name="T30" fmla="*/ 158991 w 546"/>
                  <a:gd name="T31" fmla="*/ 3726 h 173"/>
                  <a:gd name="T32" fmla="*/ 168522 w 546"/>
                  <a:gd name="T33" fmla="*/ 3726 h 173"/>
                  <a:gd name="T34" fmla="*/ 188883 w 546"/>
                  <a:gd name="T35" fmla="*/ 532 h 173"/>
                  <a:gd name="T36" fmla="*/ 208811 w 546"/>
                  <a:gd name="T37" fmla="*/ 3193 h 173"/>
                  <a:gd name="T38" fmla="*/ 228739 w 546"/>
                  <a:gd name="T39" fmla="*/ 6387 h 173"/>
                  <a:gd name="T40" fmla="*/ 236104 w 546"/>
                  <a:gd name="T41" fmla="*/ 26079 h 173"/>
                  <a:gd name="T42" fmla="*/ 232638 w 546"/>
                  <a:gd name="T43" fmla="*/ 31934 h 173"/>
                  <a:gd name="T44" fmla="*/ 222241 w 546"/>
                  <a:gd name="T45" fmla="*/ 32998 h 173"/>
                  <a:gd name="T46" fmla="*/ 209244 w 546"/>
                  <a:gd name="T47" fmla="*/ 28740 h 173"/>
                  <a:gd name="T48" fmla="*/ 178919 w 546"/>
                  <a:gd name="T49" fmla="*/ 23418 h 173"/>
                  <a:gd name="T50" fmla="*/ 189749 w 546"/>
                  <a:gd name="T51" fmla="*/ 43110 h 173"/>
                  <a:gd name="T52" fmla="*/ 204046 w 546"/>
                  <a:gd name="T53" fmla="*/ 54287 h 173"/>
                  <a:gd name="T54" fmla="*/ 213576 w 546"/>
                  <a:gd name="T55" fmla="*/ 63335 h 173"/>
                  <a:gd name="T56" fmla="*/ 205779 w 546"/>
                  <a:gd name="T57" fmla="*/ 72383 h 173"/>
                  <a:gd name="T58" fmla="*/ 194515 w 546"/>
                  <a:gd name="T59" fmla="*/ 75576 h 173"/>
                  <a:gd name="T60" fmla="*/ 184551 w 546"/>
                  <a:gd name="T61" fmla="*/ 75044 h 173"/>
                  <a:gd name="T62" fmla="*/ 178486 w 546"/>
                  <a:gd name="T63" fmla="*/ 71318 h 173"/>
                  <a:gd name="T64" fmla="*/ 172854 w 546"/>
                  <a:gd name="T65" fmla="*/ 69189 h 173"/>
                  <a:gd name="T66" fmla="*/ 166789 w 546"/>
                  <a:gd name="T67" fmla="*/ 64399 h 173"/>
                  <a:gd name="T68" fmla="*/ 162457 w 546"/>
                  <a:gd name="T69" fmla="*/ 55351 h 173"/>
                  <a:gd name="T70" fmla="*/ 158125 w 546"/>
                  <a:gd name="T71" fmla="*/ 48965 h 173"/>
                  <a:gd name="T72" fmla="*/ 149027 w 546"/>
                  <a:gd name="T73" fmla="*/ 44707 h 173"/>
                  <a:gd name="T74" fmla="*/ 140796 w 546"/>
                  <a:gd name="T75" fmla="*/ 40449 h 173"/>
                  <a:gd name="T76" fmla="*/ 131265 w 546"/>
                  <a:gd name="T77" fmla="*/ 46304 h 173"/>
                  <a:gd name="T78" fmla="*/ 111770 w 546"/>
                  <a:gd name="T79" fmla="*/ 71318 h 173"/>
                  <a:gd name="T80" fmla="*/ 102239 w 546"/>
                  <a:gd name="T81" fmla="*/ 86753 h 173"/>
                  <a:gd name="T82" fmla="*/ 95308 w 546"/>
                  <a:gd name="T83" fmla="*/ 91543 h 173"/>
                  <a:gd name="T84" fmla="*/ 81445 w 546"/>
                  <a:gd name="T85" fmla="*/ 88882 h 173"/>
                  <a:gd name="T86" fmla="*/ 71481 w 546"/>
                  <a:gd name="T87" fmla="*/ 82495 h 173"/>
                  <a:gd name="T88" fmla="*/ 48954 w 546"/>
                  <a:gd name="T89" fmla="*/ 55884 h 173"/>
                  <a:gd name="T90" fmla="*/ 41156 w 546"/>
                  <a:gd name="T91" fmla="*/ 48433 h 173"/>
                  <a:gd name="T92" fmla="*/ 25993 w 546"/>
                  <a:gd name="T93" fmla="*/ 40449 h 173"/>
                  <a:gd name="T94" fmla="*/ 6931 w 546"/>
                  <a:gd name="T95" fmla="*/ 30869 h 173"/>
                  <a:gd name="T96" fmla="*/ 4765 w 546"/>
                  <a:gd name="T97" fmla="*/ 18096 h 173"/>
                  <a:gd name="T98" fmla="*/ 12130 w 546"/>
                  <a:gd name="T99" fmla="*/ 10112 h 173"/>
                  <a:gd name="T100" fmla="*/ 20361 w 546"/>
                  <a:gd name="T101" fmla="*/ 6387 h 17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546" h="173">
                    <a:moveTo>
                      <a:pt x="47" y="12"/>
                    </a:moveTo>
                    <a:lnTo>
                      <a:pt x="61" y="15"/>
                    </a:lnTo>
                    <a:lnTo>
                      <a:pt x="74" y="19"/>
                    </a:lnTo>
                    <a:lnTo>
                      <a:pt x="61" y="38"/>
                    </a:lnTo>
                    <a:lnTo>
                      <a:pt x="87" y="38"/>
                    </a:lnTo>
                    <a:lnTo>
                      <a:pt x="94" y="34"/>
                    </a:lnTo>
                    <a:lnTo>
                      <a:pt x="102" y="31"/>
                    </a:lnTo>
                    <a:lnTo>
                      <a:pt x="107" y="29"/>
                    </a:lnTo>
                    <a:lnTo>
                      <a:pt x="110" y="27"/>
                    </a:lnTo>
                    <a:lnTo>
                      <a:pt x="112" y="23"/>
                    </a:lnTo>
                    <a:lnTo>
                      <a:pt x="113" y="19"/>
                    </a:lnTo>
                    <a:lnTo>
                      <a:pt x="132" y="27"/>
                    </a:lnTo>
                    <a:lnTo>
                      <a:pt x="142" y="32"/>
                    </a:lnTo>
                    <a:lnTo>
                      <a:pt x="150" y="36"/>
                    </a:lnTo>
                    <a:lnTo>
                      <a:pt x="161" y="44"/>
                    </a:lnTo>
                    <a:lnTo>
                      <a:pt x="161" y="19"/>
                    </a:lnTo>
                    <a:lnTo>
                      <a:pt x="188" y="19"/>
                    </a:lnTo>
                    <a:lnTo>
                      <a:pt x="209" y="19"/>
                    </a:lnTo>
                    <a:lnTo>
                      <a:pt x="224" y="19"/>
                    </a:lnTo>
                    <a:lnTo>
                      <a:pt x="233" y="19"/>
                    </a:lnTo>
                    <a:lnTo>
                      <a:pt x="243" y="19"/>
                    </a:lnTo>
                    <a:lnTo>
                      <a:pt x="253" y="19"/>
                    </a:lnTo>
                    <a:lnTo>
                      <a:pt x="256" y="17"/>
                    </a:lnTo>
                    <a:lnTo>
                      <a:pt x="260" y="16"/>
                    </a:lnTo>
                    <a:lnTo>
                      <a:pt x="264" y="14"/>
                    </a:lnTo>
                    <a:lnTo>
                      <a:pt x="266" y="12"/>
                    </a:lnTo>
                    <a:lnTo>
                      <a:pt x="269" y="14"/>
                    </a:lnTo>
                    <a:lnTo>
                      <a:pt x="273" y="14"/>
                    </a:lnTo>
                    <a:lnTo>
                      <a:pt x="276" y="13"/>
                    </a:lnTo>
                    <a:lnTo>
                      <a:pt x="279" y="11"/>
                    </a:lnTo>
                    <a:lnTo>
                      <a:pt x="281" y="8"/>
                    </a:lnTo>
                    <a:lnTo>
                      <a:pt x="285" y="6"/>
                    </a:lnTo>
                    <a:lnTo>
                      <a:pt x="286" y="3"/>
                    </a:lnTo>
                    <a:lnTo>
                      <a:pt x="287" y="0"/>
                    </a:lnTo>
                    <a:lnTo>
                      <a:pt x="320" y="0"/>
                    </a:lnTo>
                    <a:lnTo>
                      <a:pt x="321" y="5"/>
                    </a:lnTo>
                    <a:lnTo>
                      <a:pt x="324" y="9"/>
                    </a:lnTo>
                    <a:lnTo>
                      <a:pt x="329" y="11"/>
                    </a:lnTo>
                    <a:lnTo>
                      <a:pt x="333" y="12"/>
                    </a:lnTo>
                    <a:lnTo>
                      <a:pt x="338" y="11"/>
                    </a:lnTo>
                    <a:lnTo>
                      <a:pt x="345" y="9"/>
                    </a:lnTo>
                    <a:lnTo>
                      <a:pt x="348" y="7"/>
                    </a:lnTo>
                    <a:lnTo>
                      <a:pt x="351" y="5"/>
                    </a:lnTo>
                    <a:lnTo>
                      <a:pt x="353" y="3"/>
                    </a:lnTo>
                    <a:lnTo>
                      <a:pt x="353" y="0"/>
                    </a:lnTo>
                    <a:lnTo>
                      <a:pt x="358" y="3"/>
                    </a:lnTo>
                    <a:lnTo>
                      <a:pt x="363" y="6"/>
                    </a:lnTo>
                    <a:lnTo>
                      <a:pt x="367" y="7"/>
                    </a:lnTo>
                    <a:lnTo>
                      <a:pt x="371" y="8"/>
                    </a:lnTo>
                    <a:lnTo>
                      <a:pt x="380" y="8"/>
                    </a:lnTo>
                    <a:lnTo>
                      <a:pt x="389" y="7"/>
                    </a:lnTo>
                    <a:lnTo>
                      <a:pt x="404" y="3"/>
                    </a:lnTo>
                    <a:lnTo>
                      <a:pt x="420" y="0"/>
                    </a:lnTo>
                    <a:lnTo>
                      <a:pt x="436" y="1"/>
                    </a:lnTo>
                    <a:lnTo>
                      <a:pt x="453" y="2"/>
                    </a:lnTo>
                    <a:lnTo>
                      <a:pt x="467" y="4"/>
                    </a:lnTo>
                    <a:lnTo>
                      <a:pt x="482" y="6"/>
                    </a:lnTo>
                    <a:lnTo>
                      <a:pt x="498" y="9"/>
                    </a:lnTo>
                    <a:lnTo>
                      <a:pt x="513" y="11"/>
                    </a:lnTo>
                    <a:lnTo>
                      <a:pt x="528" y="12"/>
                    </a:lnTo>
                    <a:lnTo>
                      <a:pt x="546" y="12"/>
                    </a:lnTo>
                    <a:lnTo>
                      <a:pt x="546" y="44"/>
                    </a:lnTo>
                    <a:lnTo>
                      <a:pt x="545" y="49"/>
                    </a:lnTo>
                    <a:lnTo>
                      <a:pt x="542" y="55"/>
                    </a:lnTo>
                    <a:lnTo>
                      <a:pt x="539" y="58"/>
                    </a:lnTo>
                    <a:lnTo>
                      <a:pt x="537" y="60"/>
                    </a:lnTo>
                    <a:lnTo>
                      <a:pt x="535" y="61"/>
                    </a:lnTo>
                    <a:lnTo>
                      <a:pt x="533" y="62"/>
                    </a:lnTo>
                    <a:lnTo>
                      <a:pt x="513" y="62"/>
                    </a:lnTo>
                    <a:lnTo>
                      <a:pt x="498" y="60"/>
                    </a:lnTo>
                    <a:lnTo>
                      <a:pt x="490" y="57"/>
                    </a:lnTo>
                    <a:lnTo>
                      <a:pt x="483" y="54"/>
                    </a:lnTo>
                    <a:lnTo>
                      <a:pt x="478" y="50"/>
                    </a:lnTo>
                    <a:lnTo>
                      <a:pt x="472" y="44"/>
                    </a:lnTo>
                    <a:lnTo>
                      <a:pt x="413" y="44"/>
                    </a:lnTo>
                    <a:lnTo>
                      <a:pt x="421" y="58"/>
                    </a:lnTo>
                    <a:lnTo>
                      <a:pt x="428" y="70"/>
                    </a:lnTo>
                    <a:lnTo>
                      <a:pt x="438" y="81"/>
                    </a:lnTo>
                    <a:lnTo>
                      <a:pt x="448" y="89"/>
                    </a:lnTo>
                    <a:lnTo>
                      <a:pt x="459" y="96"/>
                    </a:lnTo>
                    <a:lnTo>
                      <a:pt x="471" y="102"/>
                    </a:lnTo>
                    <a:lnTo>
                      <a:pt x="484" y="107"/>
                    </a:lnTo>
                    <a:lnTo>
                      <a:pt x="499" y="111"/>
                    </a:lnTo>
                    <a:lnTo>
                      <a:pt x="493" y="119"/>
                    </a:lnTo>
                    <a:lnTo>
                      <a:pt x="488" y="126"/>
                    </a:lnTo>
                    <a:lnTo>
                      <a:pt x="481" y="132"/>
                    </a:lnTo>
                    <a:lnTo>
                      <a:pt x="475" y="136"/>
                    </a:lnTo>
                    <a:lnTo>
                      <a:pt x="466" y="139"/>
                    </a:lnTo>
                    <a:lnTo>
                      <a:pt x="458" y="141"/>
                    </a:lnTo>
                    <a:lnTo>
                      <a:pt x="449" y="142"/>
                    </a:lnTo>
                    <a:lnTo>
                      <a:pt x="439" y="142"/>
                    </a:lnTo>
                    <a:lnTo>
                      <a:pt x="432" y="142"/>
                    </a:lnTo>
                    <a:lnTo>
                      <a:pt x="426" y="141"/>
                    </a:lnTo>
                    <a:lnTo>
                      <a:pt x="421" y="139"/>
                    </a:lnTo>
                    <a:lnTo>
                      <a:pt x="416" y="136"/>
                    </a:lnTo>
                    <a:lnTo>
                      <a:pt x="412" y="134"/>
                    </a:lnTo>
                    <a:lnTo>
                      <a:pt x="409" y="132"/>
                    </a:lnTo>
                    <a:lnTo>
                      <a:pt x="404" y="131"/>
                    </a:lnTo>
                    <a:lnTo>
                      <a:pt x="399" y="130"/>
                    </a:lnTo>
                    <a:lnTo>
                      <a:pt x="394" y="128"/>
                    </a:lnTo>
                    <a:lnTo>
                      <a:pt x="390" y="125"/>
                    </a:lnTo>
                    <a:lnTo>
                      <a:pt x="385" y="121"/>
                    </a:lnTo>
                    <a:lnTo>
                      <a:pt x="381" y="116"/>
                    </a:lnTo>
                    <a:lnTo>
                      <a:pt x="378" y="110"/>
                    </a:lnTo>
                    <a:lnTo>
                      <a:pt x="375" y="104"/>
                    </a:lnTo>
                    <a:lnTo>
                      <a:pt x="374" y="98"/>
                    </a:lnTo>
                    <a:lnTo>
                      <a:pt x="372" y="93"/>
                    </a:lnTo>
                    <a:lnTo>
                      <a:pt x="365" y="92"/>
                    </a:lnTo>
                    <a:lnTo>
                      <a:pt x="358" y="90"/>
                    </a:lnTo>
                    <a:lnTo>
                      <a:pt x="351" y="87"/>
                    </a:lnTo>
                    <a:lnTo>
                      <a:pt x="344" y="84"/>
                    </a:lnTo>
                    <a:lnTo>
                      <a:pt x="337" y="81"/>
                    </a:lnTo>
                    <a:lnTo>
                      <a:pt x="331" y="78"/>
                    </a:lnTo>
                    <a:lnTo>
                      <a:pt x="325" y="76"/>
                    </a:lnTo>
                    <a:lnTo>
                      <a:pt x="320" y="75"/>
                    </a:lnTo>
                    <a:lnTo>
                      <a:pt x="314" y="78"/>
                    </a:lnTo>
                    <a:lnTo>
                      <a:pt x="303" y="87"/>
                    </a:lnTo>
                    <a:lnTo>
                      <a:pt x="289" y="101"/>
                    </a:lnTo>
                    <a:lnTo>
                      <a:pt x="274" y="117"/>
                    </a:lnTo>
                    <a:lnTo>
                      <a:pt x="258" y="134"/>
                    </a:lnTo>
                    <a:lnTo>
                      <a:pt x="246" y="150"/>
                    </a:lnTo>
                    <a:lnTo>
                      <a:pt x="241" y="157"/>
                    </a:lnTo>
                    <a:lnTo>
                      <a:pt x="236" y="163"/>
                    </a:lnTo>
                    <a:lnTo>
                      <a:pt x="234" y="169"/>
                    </a:lnTo>
                    <a:lnTo>
                      <a:pt x="233" y="173"/>
                    </a:lnTo>
                    <a:lnTo>
                      <a:pt x="220" y="172"/>
                    </a:lnTo>
                    <a:lnTo>
                      <a:pt x="209" y="171"/>
                    </a:lnTo>
                    <a:lnTo>
                      <a:pt x="198" y="169"/>
                    </a:lnTo>
                    <a:lnTo>
                      <a:pt x="188" y="167"/>
                    </a:lnTo>
                    <a:lnTo>
                      <a:pt x="180" y="163"/>
                    </a:lnTo>
                    <a:lnTo>
                      <a:pt x="172" y="160"/>
                    </a:lnTo>
                    <a:lnTo>
                      <a:pt x="165" y="155"/>
                    </a:lnTo>
                    <a:lnTo>
                      <a:pt x="158" y="151"/>
                    </a:lnTo>
                    <a:lnTo>
                      <a:pt x="136" y="128"/>
                    </a:lnTo>
                    <a:lnTo>
                      <a:pt x="113" y="105"/>
                    </a:lnTo>
                    <a:lnTo>
                      <a:pt x="108" y="100"/>
                    </a:lnTo>
                    <a:lnTo>
                      <a:pt x="101" y="95"/>
                    </a:lnTo>
                    <a:lnTo>
                      <a:pt x="95" y="91"/>
                    </a:lnTo>
                    <a:lnTo>
                      <a:pt x="88" y="87"/>
                    </a:lnTo>
                    <a:lnTo>
                      <a:pt x="74" y="81"/>
                    </a:lnTo>
                    <a:lnTo>
                      <a:pt x="60" y="76"/>
                    </a:lnTo>
                    <a:lnTo>
                      <a:pt x="45" y="70"/>
                    </a:lnTo>
                    <a:lnTo>
                      <a:pt x="31" y="64"/>
                    </a:lnTo>
                    <a:lnTo>
                      <a:pt x="16" y="58"/>
                    </a:lnTo>
                    <a:lnTo>
                      <a:pt x="0" y="50"/>
                    </a:lnTo>
                    <a:lnTo>
                      <a:pt x="6" y="41"/>
                    </a:lnTo>
                    <a:lnTo>
                      <a:pt x="11" y="34"/>
                    </a:lnTo>
                    <a:lnTo>
                      <a:pt x="16" y="28"/>
                    </a:lnTo>
                    <a:lnTo>
                      <a:pt x="21" y="22"/>
                    </a:lnTo>
                    <a:lnTo>
                      <a:pt x="28" y="19"/>
                    </a:lnTo>
                    <a:lnTo>
                      <a:pt x="33" y="15"/>
                    </a:lnTo>
                    <a:lnTo>
                      <a:pt x="40" y="13"/>
                    </a:lnTo>
                    <a:lnTo>
                      <a:pt x="47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9" name="Freeform 548">
                <a:extLst>
                  <a:ext uri="{FF2B5EF4-FFF2-40B4-BE49-F238E27FC236}">
                    <a16:creationId xmlns:a16="http://schemas.microsoft.com/office/drawing/2014/main" id="{7ED26C3B-F232-1AAD-E930-3AB5B9DD795D}"/>
                  </a:ext>
                </a:extLst>
              </p:cNvPr>
              <p:cNvSpPr>
                <a:spLocks/>
              </p:cNvSpPr>
              <p:nvPr>
                <p:custDataLst>
                  <p:tags r:id="rId160"/>
                </p:custDataLst>
              </p:nvPr>
            </p:nvSpPr>
            <p:spPr bwMode="auto">
              <a:xfrm>
                <a:off x="3647331" y="1861145"/>
                <a:ext cx="107950" cy="60325"/>
              </a:xfrm>
              <a:custGeom>
                <a:avLst/>
                <a:gdLst>
                  <a:gd name="T0" fmla="*/ 11848 w 246"/>
                  <a:gd name="T1" fmla="*/ 51707 h 42"/>
                  <a:gd name="T2" fmla="*/ 15798 w 246"/>
                  <a:gd name="T3" fmla="*/ 51707 h 42"/>
                  <a:gd name="T4" fmla="*/ 19747 w 246"/>
                  <a:gd name="T5" fmla="*/ 50271 h 42"/>
                  <a:gd name="T6" fmla="*/ 23258 w 246"/>
                  <a:gd name="T7" fmla="*/ 47398 h 42"/>
                  <a:gd name="T8" fmla="*/ 25890 w 246"/>
                  <a:gd name="T9" fmla="*/ 44526 h 42"/>
                  <a:gd name="T10" fmla="*/ 28962 w 246"/>
                  <a:gd name="T11" fmla="*/ 43089 h 42"/>
                  <a:gd name="T12" fmla="*/ 31595 w 246"/>
                  <a:gd name="T13" fmla="*/ 41653 h 42"/>
                  <a:gd name="T14" fmla="*/ 35106 w 246"/>
                  <a:gd name="T15" fmla="*/ 41653 h 42"/>
                  <a:gd name="T16" fmla="*/ 38177 w 246"/>
                  <a:gd name="T17" fmla="*/ 43089 h 42"/>
                  <a:gd name="T18" fmla="*/ 38177 w 246"/>
                  <a:gd name="T19" fmla="*/ 60325 h 42"/>
                  <a:gd name="T20" fmla="*/ 67578 w 246"/>
                  <a:gd name="T21" fmla="*/ 60325 h 42"/>
                  <a:gd name="T22" fmla="*/ 67578 w 246"/>
                  <a:gd name="T23" fmla="*/ 56016 h 42"/>
                  <a:gd name="T24" fmla="*/ 68456 w 246"/>
                  <a:gd name="T25" fmla="*/ 51707 h 42"/>
                  <a:gd name="T26" fmla="*/ 69773 w 246"/>
                  <a:gd name="T27" fmla="*/ 47398 h 42"/>
                  <a:gd name="T28" fmla="*/ 71528 w 246"/>
                  <a:gd name="T29" fmla="*/ 44526 h 42"/>
                  <a:gd name="T30" fmla="*/ 76794 w 246"/>
                  <a:gd name="T31" fmla="*/ 37344 h 42"/>
                  <a:gd name="T32" fmla="*/ 83376 w 246"/>
                  <a:gd name="T33" fmla="*/ 33035 h 42"/>
                  <a:gd name="T34" fmla="*/ 96979 w 246"/>
                  <a:gd name="T35" fmla="*/ 24417 h 42"/>
                  <a:gd name="T36" fmla="*/ 107950 w 246"/>
                  <a:gd name="T37" fmla="*/ 17236 h 42"/>
                  <a:gd name="T38" fmla="*/ 93030 w 246"/>
                  <a:gd name="T39" fmla="*/ 18672 h 42"/>
                  <a:gd name="T40" fmla="*/ 81621 w 246"/>
                  <a:gd name="T41" fmla="*/ 20108 h 42"/>
                  <a:gd name="T42" fmla="*/ 78110 w 246"/>
                  <a:gd name="T43" fmla="*/ 21545 h 42"/>
                  <a:gd name="T44" fmla="*/ 75038 w 246"/>
                  <a:gd name="T45" fmla="*/ 21545 h 42"/>
                  <a:gd name="T46" fmla="*/ 73722 w 246"/>
                  <a:gd name="T47" fmla="*/ 20108 h 42"/>
                  <a:gd name="T48" fmla="*/ 73283 w 246"/>
                  <a:gd name="T49" fmla="*/ 17236 h 42"/>
                  <a:gd name="T50" fmla="*/ 69773 w 246"/>
                  <a:gd name="T51" fmla="*/ 22981 h 42"/>
                  <a:gd name="T52" fmla="*/ 66701 w 246"/>
                  <a:gd name="T53" fmla="*/ 24417 h 42"/>
                  <a:gd name="T54" fmla="*/ 64507 w 246"/>
                  <a:gd name="T55" fmla="*/ 24417 h 42"/>
                  <a:gd name="T56" fmla="*/ 61874 w 246"/>
                  <a:gd name="T57" fmla="*/ 21545 h 42"/>
                  <a:gd name="T58" fmla="*/ 60118 w 246"/>
                  <a:gd name="T59" fmla="*/ 17236 h 42"/>
                  <a:gd name="T60" fmla="*/ 58363 w 246"/>
                  <a:gd name="T61" fmla="*/ 12927 h 42"/>
                  <a:gd name="T62" fmla="*/ 56608 w 246"/>
                  <a:gd name="T63" fmla="*/ 7182 h 42"/>
                  <a:gd name="T64" fmla="*/ 55291 w 246"/>
                  <a:gd name="T65" fmla="*/ 0 h 42"/>
                  <a:gd name="T66" fmla="*/ 53097 w 246"/>
                  <a:gd name="T67" fmla="*/ 2873 h 42"/>
                  <a:gd name="T68" fmla="*/ 49587 w 246"/>
                  <a:gd name="T69" fmla="*/ 5745 h 42"/>
                  <a:gd name="T70" fmla="*/ 45199 w 246"/>
                  <a:gd name="T71" fmla="*/ 7182 h 42"/>
                  <a:gd name="T72" fmla="*/ 40810 w 246"/>
                  <a:gd name="T73" fmla="*/ 7182 h 42"/>
                  <a:gd name="T74" fmla="*/ 32473 w 246"/>
                  <a:gd name="T75" fmla="*/ 8618 h 42"/>
                  <a:gd name="T76" fmla="*/ 26329 w 246"/>
                  <a:gd name="T77" fmla="*/ 8618 h 42"/>
                  <a:gd name="T78" fmla="*/ 25452 w 246"/>
                  <a:gd name="T79" fmla="*/ 12927 h 42"/>
                  <a:gd name="T80" fmla="*/ 24574 w 246"/>
                  <a:gd name="T81" fmla="*/ 17236 h 42"/>
                  <a:gd name="T82" fmla="*/ 23696 w 246"/>
                  <a:gd name="T83" fmla="*/ 21545 h 42"/>
                  <a:gd name="T84" fmla="*/ 21941 w 246"/>
                  <a:gd name="T85" fmla="*/ 24417 h 42"/>
                  <a:gd name="T86" fmla="*/ 18430 w 246"/>
                  <a:gd name="T87" fmla="*/ 28726 h 42"/>
                  <a:gd name="T88" fmla="*/ 14481 w 246"/>
                  <a:gd name="T89" fmla="*/ 31599 h 42"/>
                  <a:gd name="T90" fmla="*/ 6143 w 246"/>
                  <a:gd name="T91" fmla="*/ 34471 h 42"/>
                  <a:gd name="T92" fmla="*/ 0 w 246"/>
                  <a:gd name="T93" fmla="*/ 34471 h 42"/>
                  <a:gd name="T94" fmla="*/ 439 w 246"/>
                  <a:gd name="T95" fmla="*/ 38780 h 42"/>
                  <a:gd name="T96" fmla="*/ 1316 w 246"/>
                  <a:gd name="T97" fmla="*/ 41653 h 42"/>
                  <a:gd name="T98" fmla="*/ 2194 w 246"/>
                  <a:gd name="T99" fmla="*/ 44526 h 42"/>
                  <a:gd name="T100" fmla="*/ 3949 w 246"/>
                  <a:gd name="T101" fmla="*/ 47398 h 42"/>
                  <a:gd name="T102" fmla="*/ 7460 w 246"/>
                  <a:gd name="T103" fmla="*/ 50271 h 42"/>
                  <a:gd name="T104" fmla="*/ 11848 w 246"/>
                  <a:gd name="T105" fmla="*/ 51707 h 4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42">
                    <a:moveTo>
                      <a:pt x="27" y="36"/>
                    </a:moveTo>
                    <a:lnTo>
                      <a:pt x="36" y="36"/>
                    </a:lnTo>
                    <a:lnTo>
                      <a:pt x="45" y="35"/>
                    </a:lnTo>
                    <a:lnTo>
                      <a:pt x="53" y="33"/>
                    </a:lnTo>
                    <a:lnTo>
                      <a:pt x="59" y="31"/>
                    </a:lnTo>
                    <a:lnTo>
                      <a:pt x="66" y="30"/>
                    </a:lnTo>
                    <a:lnTo>
                      <a:pt x="72" y="29"/>
                    </a:lnTo>
                    <a:lnTo>
                      <a:pt x="80" y="29"/>
                    </a:lnTo>
                    <a:lnTo>
                      <a:pt x="87" y="30"/>
                    </a:lnTo>
                    <a:lnTo>
                      <a:pt x="87" y="42"/>
                    </a:lnTo>
                    <a:lnTo>
                      <a:pt x="154" y="42"/>
                    </a:lnTo>
                    <a:lnTo>
                      <a:pt x="154" y="39"/>
                    </a:lnTo>
                    <a:lnTo>
                      <a:pt x="156" y="36"/>
                    </a:lnTo>
                    <a:lnTo>
                      <a:pt x="159" y="33"/>
                    </a:lnTo>
                    <a:lnTo>
                      <a:pt x="163" y="31"/>
                    </a:lnTo>
                    <a:lnTo>
                      <a:pt x="175" y="26"/>
                    </a:lnTo>
                    <a:lnTo>
                      <a:pt x="190" y="23"/>
                    </a:lnTo>
                    <a:lnTo>
                      <a:pt x="221" y="17"/>
                    </a:lnTo>
                    <a:lnTo>
                      <a:pt x="246" y="12"/>
                    </a:lnTo>
                    <a:lnTo>
                      <a:pt x="212" y="13"/>
                    </a:lnTo>
                    <a:lnTo>
                      <a:pt x="186" y="14"/>
                    </a:lnTo>
                    <a:lnTo>
                      <a:pt x="178" y="15"/>
                    </a:lnTo>
                    <a:lnTo>
                      <a:pt x="171" y="15"/>
                    </a:lnTo>
                    <a:lnTo>
                      <a:pt x="168" y="14"/>
                    </a:lnTo>
                    <a:lnTo>
                      <a:pt x="167" y="12"/>
                    </a:lnTo>
                    <a:lnTo>
                      <a:pt x="159" y="16"/>
                    </a:lnTo>
                    <a:lnTo>
                      <a:pt x="152" y="17"/>
                    </a:lnTo>
                    <a:lnTo>
                      <a:pt x="147" y="17"/>
                    </a:lnTo>
                    <a:lnTo>
                      <a:pt x="141" y="15"/>
                    </a:lnTo>
                    <a:lnTo>
                      <a:pt x="137" y="12"/>
                    </a:lnTo>
                    <a:lnTo>
                      <a:pt x="133" y="9"/>
                    </a:lnTo>
                    <a:lnTo>
                      <a:pt x="129" y="5"/>
                    </a:lnTo>
                    <a:lnTo>
                      <a:pt x="126" y="0"/>
                    </a:lnTo>
                    <a:lnTo>
                      <a:pt x="121" y="2"/>
                    </a:lnTo>
                    <a:lnTo>
                      <a:pt x="113" y="4"/>
                    </a:lnTo>
                    <a:lnTo>
                      <a:pt x="103" y="5"/>
                    </a:lnTo>
                    <a:lnTo>
                      <a:pt x="93" y="5"/>
                    </a:lnTo>
                    <a:lnTo>
                      <a:pt x="74" y="6"/>
                    </a:lnTo>
                    <a:lnTo>
                      <a:pt x="60" y="6"/>
                    </a:lnTo>
                    <a:lnTo>
                      <a:pt x="58" y="9"/>
                    </a:lnTo>
                    <a:lnTo>
                      <a:pt x="56" y="12"/>
                    </a:lnTo>
                    <a:lnTo>
                      <a:pt x="54" y="15"/>
                    </a:lnTo>
                    <a:lnTo>
                      <a:pt x="50" y="17"/>
                    </a:lnTo>
                    <a:lnTo>
                      <a:pt x="42" y="20"/>
                    </a:lnTo>
                    <a:lnTo>
                      <a:pt x="33" y="22"/>
                    </a:lnTo>
                    <a:lnTo>
                      <a:pt x="14" y="24"/>
                    </a:lnTo>
                    <a:lnTo>
                      <a:pt x="0" y="24"/>
                    </a:lnTo>
                    <a:lnTo>
                      <a:pt x="1" y="27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9" y="33"/>
                    </a:lnTo>
                    <a:lnTo>
                      <a:pt x="17" y="35"/>
                    </a:lnTo>
                    <a:lnTo>
                      <a:pt x="27" y="3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0" name="Freeform 549">
                <a:extLst>
                  <a:ext uri="{FF2B5EF4-FFF2-40B4-BE49-F238E27FC236}">
                    <a16:creationId xmlns:a16="http://schemas.microsoft.com/office/drawing/2014/main" id="{6B7F0E75-E877-5BB8-AEC5-3E4678A136B4}"/>
                  </a:ext>
                </a:extLst>
              </p:cNvPr>
              <p:cNvSpPr>
                <a:spLocks/>
              </p:cNvSpPr>
              <p:nvPr>
                <p:custDataLst>
                  <p:tags r:id="rId161"/>
                </p:custDataLst>
              </p:nvPr>
            </p:nvSpPr>
            <p:spPr bwMode="auto">
              <a:xfrm>
                <a:off x="3790206" y="1843683"/>
                <a:ext cx="63500" cy="57150"/>
              </a:xfrm>
              <a:custGeom>
                <a:avLst/>
                <a:gdLst>
                  <a:gd name="T0" fmla="*/ 43896 w 149"/>
                  <a:gd name="T1" fmla="*/ 0 h 61"/>
                  <a:gd name="T2" fmla="*/ 50289 w 149"/>
                  <a:gd name="T3" fmla="*/ 937 h 61"/>
                  <a:gd name="T4" fmla="*/ 57107 w 149"/>
                  <a:gd name="T5" fmla="*/ 2811 h 61"/>
                  <a:gd name="T6" fmla="*/ 61795 w 149"/>
                  <a:gd name="T7" fmla="*/ 4684 h 61"/>
                  <a:gd name="T8" fmla="*/ 63500 w 149"/>
                  <a:gd name="T9" fmla="*/ 5621 h 61"/>
                  <a:gd name="T10" fmla="*/ 63500 w 149"/>
                  <a:gd name="T11" fmla="*/ 7495 h 61"/>
                  <a:gd name="T12" fmla="*/ 62648 w 149"/>
                  <a:gd name="T13" fmla="*/ 9369 h 61"/>
                  <a:gd name="T14" fmla="*/ 61795 w 149"/>
                  <a:gd name="T15" fmla="*/ 11243 h 61"/>
                  <a:gd name="T16" fmla="*/ 60091 w 149"/>
                  <a:gd name="T17" fmla="*/ 12180 h 61"/>
                  <a:gd name="T18" fmla="*/ 58386 w 149"/>
                  <a:gd name="T19" fmla="*/ 13116 h 61"/>
                  <a:gd name="T20" fmla="*/ 56255 w 149"/>
                  <a:gd name="T21" fmla="*/ 13116 h 61"/>
                  <a:gd name="T22" fmla="*/ 54124 w 149"/>
                  <a:gd name="T23" fmla="*/ 13116 h 61"/>
                  <a:gd name="T24" fmla="*/ 52419 w 149"/>
                  <a:gd name="T25" fmla="*/ 11243 h 61"/>
                  <a:gd name="T26" fmla="*/ 52419 w 149"/>
                  <a:gd name="T27" fmla="*/ 21548 h 61"/>
                  <a:gd name="T28" fmla="*/ 52419 w 149"/>
                  <a:gd name="T29" fmla="*/ 30917 h 61"/>
                  <a:gd name="T30" fmla="*/ 52419 w 149"/>
                  <a:gd name="T31" fmla="*/ 38412 h 61"/>
                  <a:gd name="T32" fmla="*/ 52419 w 149"/>
                  <a:gd name="T33" fmla="*/ 45907 h 61"/>
                  <a:gd name="T34" fmla="*/ 49436 w 149"/>
                  <a:gd name="T35" fmla="*/ 46844 h 61"/>
                  <a:gd name="T36" fmla="*/ 46453 w 149"/>
                  <a:gd name="T37" fmla="*/ 47781 h 61"/>
                  <a:gd name="T38" fmla="*/ 44322 w 149"/>
                  <a:gd name="T39" fmla="*/ 49655 h 61"/>
                  <a:gd name="T40" fmla="*/ 42617 w 149"/>
                  <a:gd name="T41" fmla="*/ 51529 h 61"/>
                  <a:gd name="T42" fmla="*/ 40060 w 149"/>
                  <a:gd name="T43" fmla="*/ 53402 h 61"/>
                  <a:gd name="T44" fmla="*/ 37930 w 149"/>
                  <a:gd name="T45" fmla="*/ 55276 h 61"/>
                  <a:gd name="T46" fmla="*/ 35372 w 149"/>
                  <a:gd name="T47" fmla="*/ 57150 h 61"/>
                  <a:gd name="T48" fmla="*/ 32389 w 149"/>
                  <a:gd name="T49" fmla="*/ 57150 h 61"/>
                  <a:gd name="T50" fmla="*/ 28554 w 149"/>
                  <a:gd name="T51" fmla="*/ 56213 h 61"/>
                  <a:gd name="T52" fmla="*/ 22587 w 149"/>
                  <a:gd name="T53" fmla="*/ 53402 h 61"/>
                  <a:gd name="T54" fmla="*/ 16621 w 149"/>
                  <a:gd name="T55" fmla="*/ 50592 h 61"/>
                  <a:gd name="T56" fmla="*/ 10654 w 149"/>
                  <a:gd name="T57" fmla="*/ 45907 h 61"/>
                  <a:gd name="T58" fmla="*/ 5114 w 149"/>
                  <a:gd name="T59" fmla="*/ 42160 h 61"/>
                  <a:gd name="T60" fmla="*/ 1279 w 149"/>
                  <a:gd name="T61" fmla="*/ 38412 h 61"/>
                  <a:gd name="T62" fmla="*/ 426 w 149"/>
                  <a:gd name="T63" fmla="*/ 36539 h 61"/>
                  <a:gd name="T64" fmla="*/ 0 w 149"/>
                  <a:gd name="T65" fmla="*/ 35602 h 61"/>
                  <a:gd name="T66" fmla="*/ 0 w 149"/>
                  <a:gd name="T67" fmla="*/ 34665 h 61"/>
                  <a:gd name="T68" fmla="*/ 1279 w 149"/>
                  <a:gd name="T69" fmla="*/ 34665 h 61"/>
                  <a:gd name="T70" fmla="*/ 8097 w 149"/>
                  <a:gd name="T71" fmla="*/ 33728 h 61"/>
                  <a:gd name="T72" fmla="*/ 14916 w 149"/>
                  <a:gd name="T73" fmla="*/ 32791 h 61"/>
                  <a:gd name="T74" fmla="*/ 20456 w 149"/>
                  <a:gd name="T75" fmla="*/ 29980 h 61"/>
                  <a:gd name="T76" fmla="*/ 25570 w 149"/>
                  <a:gd name="T77" fmla="*/ 25296 h 61"/>
                  <a:gd name="T78" fmla="*/ 30685 w 149"/>
                  <a:gd name="T79" fmla="*/ 20611 h 61"/>
                  <a:gd name="T80" fmla="*/ 34946 w 149"/>
                  <a:gd name="T81" fmla="*/ 14990 h 61"/>
                  <a:gd name="T82" fmla="*/ 39634 w 149"/>
                  <a:gd name="T83" fmla="*/ 7495 h 61"/>
                  <a:gd name="T84" fmla="*/ 43896 w 149"/>
                  <a:gd name="T85" fmla="*/ 0 h 6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49" h="61">
                    <a:moveTo>
                      <a:pt x="103" y="0"/>
                    </a:moveTo>
                    <a:lnTo>
                      <a:pt x="118" y="1"/>
                    </a:lnTo>
                    <a:lnTo>
                      <a:pt x="134" y="3"/>
                    </a:lnTo>
                    <a:lnTo>
                      <a:pt x="145" y="5"/>
                    </a:lnTo>
                    <a:lnTo>
                      <a:pt x="149" y="6"/>
                    </a:lnTo>
                    <a:lnTo>
                      <a:pt x="149" y="8"/>
                    </a:lnTo>
                    <a:lnTo>
                      <a:pt x="147" y="10"/>
                    </a:lnTo>
                    <a:lnTo>
                      <a:pt x="145" y="12"/>
                    </a:lnTo>
                    <a:lnTo>
                      <a:pt x="141" y="13"/>
                    </a:lnTo>
                    <a:lnTo>
                      <a:pt x="137" y="14"/>
                    </a:lnTo>
                    <a:lnTo>
                      <a:pt x="132" y="14"/>
                    </a:lnTo>
                    <a:lnTo>
                      <a:pt x="127" y="14"/>
                    </a:lnTo>
                    <a:lnTo>
                      <a:pt x="123" y="12"/>
                    </a:lnTo>
                    <a:lnTo>
                      <a:pt x="123" y="23"/>
                    </a:lnTo>
                    <a:lnTo>
                      <a:pt x="123" y="33"/>
                    </a:lnTo>
                    <a:lnTo>
                      <a:pt x="123" y="41"/>
                    </a:lnTo>
                    <a:lnTo>
                      <a:pt x="123" y="49"/>
                    </a:lnTo>
                    <a:lnTo>
                      <a:pt x="116" y="50"/>
                    </a:lnTo>
                    <a:lnTo>
                      <a:pt x="109" y="51"/>
                    </a:lnTo>
                    <a:lnTo>
                      <a:pt x="104" y="53"/>
                    </a:lnTo>
                    <a:lnTo>
                      <a:pt x="100" y="55"/>
                    </a:lnTo>
                    <a:lnTo>
                      <a:pt x="94" y="57"/>
                    </a:lnTo>
                    <a:lnTo>
                      <a:pt x="89" y="59"/>
                    </a:lnTo>
                    <a:lnTo>
                      <a:pt x="83" y="61"/>
                    </a:lnTo>
                    <a:lnTo>
                      <a:pt x="76" y="61"/>
                    </a:lnTo>
                    <a:lnTo>
                      <a:pt x="67" y="60"/>
                    </a:lnTo>
                    <a:lnTo>
                      <a:pt x="53" y="57"/>
                    </a:lnTo>
                    <a:lnTo>
                      <a:pt x="39" y="54"/>
                    </a:lnTo>
                    <a:lnTo>
                      <a:pt x="25" y="49"/>
                    </a:lnTo>
                    <a:lnTo>
                      <a:pt x="12" y="45"/>
                    </a:lnTo>
                    <a:lnTo>
                      <a:pt x="3" y="41"/>
                    </a:lnTo>
                    <a:lnTo>
                      <a:pt x="1" y="39"/>
                    </a:lnTo>
                    <a:lnTo>
                      <a:pt x="0" y="38"/>
                    </a:lnTo>
                    <a:lnTo>
                      <a:pt x="0" y="37"/>
                    </a:lnTo>
                    <a:lnTo>
                      <a:pt x="3" y="37"/>
                    </a:lnTo>
                    <a:lnTo>
                      <a:pt x="19" y="36"/>
                    </a:lnTo>
                    <a:lnTo>
                      <a:pt x="35" y="35"/>
                    </a:lnTo>
                    <a:lnTo>
                      <a:pt x="48" y="32"/>
                    </a:lnTo>
                    <a:lnTo>
                      <a:pt x="60" y="27"/>
                    </a:lnTo>
                    <a:lnTo>
                      <a:pt x="72" y="22"/>
                    </a:lnTo>
                    <a:lnTo>
                      <a:pt x="82" y="16"/>
                    </a:lnTo>
                    <a:lnTo>
                      <a:pt x="93" y="8"/>
                    </a:lnTo>
                    <a:lnTo>
                      <a:pt x="10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1" name="Freeform 550">
                <a:extLst>
                  <a:ext uri="{FF2B5EF4-FFF2-40B4-BE49-F238E27FC236}">
                    <a16:creationId xmlns:a16="http://schemas.microsoft.com/office/drawing/2014/main" id="{32AAFEDB-4F1D-CF44-2095-A0A5CFF76712}"/>
                  </a:ext>
                </a:extLst>
              </p:cNvPr>
              <p:cNvSpPr>
                <a:spLocks/>
              </p:cNvSpPr>
              <p:nvPr>
                <p:custDataLst>
                  <p:tags r:id="rId162"/>
                </p:custDataLst>
              </p:nvPr>
            </p:nvSpPr>
            <p:spPr bwMode="auto">
              <a:xfrm>
                <a:off x="3826718" y="1851620"/>
                <a:ext cx="130175" cy="57150"/>
              </a:xfrm>
              <a:custGeom>
                <a:avLst/>
                <a:gdLst>
                  <a:gd name="T0" fmla="*/ 57904 w 299"/>
                  <a:gd name="T1" fmla="*/ 55605 h 74"/>
                  <a:gd name="T2" fmla="*/ 67047 w 299"/>
                  <a:gd name="T3" fmla="*/ 50199 h 74"/>
                  <a:gd name="T4" fmla="*/ 77495 w 299"/>
                  <a:gd name="T5" fmla="*/ 41704 h 74"/>
                  <a:gd name="T6" fmla="*/ 86638 w 299"/>
                  <a:gd name="T7" fmla="*/ 32436 h 74"/>
                  <a:gd name="T8" fmla="*/ 90121 w 299"/>
                  <a:gd name="T9" fmla="*/ 30892 h 74"/>
                  <a:gd name="T10" fmla="*/ 91863 w 299"/>
                  <a:gd name="T11" fmla="*/ 35526 h 74"/>
                  <a:gd name="T12" fmla="*/ 95781 w 299"/>
                  <a:gd name="T13" fmla="*/ 39387 h 74"/>
                  <a:gd name="T14" fmla="*/ 105794 w 299"/>
                  <a:gd name="T15" fmla="*/ 42476 h 74"/>
                  <a:gd name="T16" fmla="*/ 117114 w 299"/>
                  <a:gd name="T17" fmla="*/ 42476 h 74"/>
                  <a:gd name="T18" fmla="*/ 124515 w 299"/>
                  <a:gd name="T19" fmla="*/ 42476 h 74"/>
                  <a:gd name="T20" fmla="*/ 127563 w 299"/>
                  <a:gd name="T21" fmla="*/ 35526 h 74"/>
                  <a:gd name="T22" fmla="*/ 129740 w 299"/>
                  <a:gd name="T23" fmla="*/ 23941 h 74"/>
                  <a:gd name="T24" fmla="*/ 121468 w 299"/>
                  <a:gd name="T25" fmla="*/ 19307 h 74"/>
                  <a:gd name="T26" fmla="*/ 106230 w 299"/>
                  <a:gd name="T27" fmla="*/ 19307 h 74"/>
                  <a:gd name="T28" fmla="*/ 97958 w 299"/>
                  <a:gd name="T29" fmla="*/ 19307 h 74"/>
                  <a:gd name="T30" fmla="*/ 93169 w 299"/>
                  <a:gd name="T31" fmla="*/ 20852 h 74"/>
                  <a:gd name="T32" fmla="*/ 88815 w 299"/>
                  <a:gd name="T33" fmla="*/ 25486 h 74"/>
                  <a:gd name="T34" fmla="*/ 74883 w 299"/>
                  <a:gd name="T35" fmla="*/ 28575 h 74"/>
                  <a:gd name="T36" fmla="*/ 76625 w 299"/>
                  <a:gd name="T37" fmla="*/ 21624 h 74"/>
                  <a:gd name="T38" fmla="*/ 78366 w 299"/>
                  <a:gd name="T39" fmla="*/ 16218 h 74"/>
                  <a:gd name="T40" fmla="*/ 84461 w 299"/>
                  <a:gd name="T41" fmla="*/ 10040 h 74"/>
                  <a:gd name="T42" fmla="*/ 91427 w 299"/>
                  <a:gd name="T43" fmla="*/ 6951 h 74"/>
                  <a:gd name="T44" fmla="*/ 97958 w 299"/>
                  <a:gd name="T45" fmla="*/ 0 h 74"/>
                  <a:gd name="T46" fmla="*/ 80543 w 299"/>
                  <a:gd name="T47" fmla="*/ 2317 h 74"/>
                  <a:gd name="T48" fmla="*/ 68353 w 299"/>
                  <a:gd name="T49" fmla="*/ 8495 h 74"/>
                  <a:gd name="T50" fmla="*/ 58339 w 299"/>
                  <a:gd name="T51" fmla="*/ 19307 h 74"/>
                  <a:gd name="T52" fmla="*/ 49632 w 299"/>
                  <a:gd name="T53" fmla="*/ 30892 h 74"/>
                  <a:gd name="T54" fmla="*/ 43537 w 299"/>
                  <a:gd name="T55" fmla="*/ 40932 h 74"/>
                  <a:gd name="T56" fmla="*/ 37877 w 299"/>
                  <a:gd name="T57" fmla="*/ 45566 h 74"/>
                  <a:gd name="T58" fmla="*/ 27864 w 299"/>
                  <a:gd name="T59" fmla="*/ 48655 h 74"/>
                  <a:gd name="T60" fmla="*/ 13932 w 299"/>
                  <a:gd name="T61" fmla="*/ 49427 h 74"/>
                  <a:gd name="T62" fmla="*/ 5224 w 299"/>
                  <a:gd name="T63" fmla="*/ 51744 h 74"/>
                  <a:gd name="T64" fmla="*/ 871 w 299"/>
                  <a:gd name="T65" fmla="*/ 54061 h 74"/>
                  <a:gd name="T66" fmla="*/ 16979 w 299"/>
                  <a:gd name="T67" fmla="*/ 57150 h 74"/>
                  <a:gd name="T68" fmla="*/ 44408 w 299"/>
                  <a:gd name="T69" fmla="*/ 57150 h 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99" h="74">
                    <a:moveTo>
                      <a:pt x="126" y="74"/>
                    </a:moveTo>
                    <a:lnTo>
                      <a:pt x="133" y="72"/>
                    </a:lnTo>
                    <a:lnTo>
                      <a:pt x="142" y="69"/>
                    </a:lnTo>
                    <a:lnTo>
                      <a:pt x="154" y="65"/>
                    </a:lnTo>
                    <a:lnTo>
                      <a:pt x="166" y="60"/>
                    </a:lnTo>
                    <a:lnTo>
                      <a:pt x="178" y="54"/>
                    </a:lnTo>
                    <a:lnTo>
                      <a:pt x="189" y="48"/>
                    </a:lnTo>
                    <a:lnTo>
                      <a:pt x="199" y="42"/>
                    </a:lnTo>
                    <a:lnTo>
                      <a:pt x="205" y="37"/>
                    </a:lnTo>
                    <a:lnTo>
                      <a:pt x="207" y="40"/>
                    </a:lnTo>
                    <a:lnTo>
                      <a:pt x="209" y="43"/>
                    </a:lnTo>
                    <a:lnTo>
                      <a:pt x="211" y="46"/>
                    </a:lnTo>
                    <a:lnTo>
                      <a:pt x="214" y="48"/>
                    </a:lnTo>
                    <a:lnTo>
                      <a:pt x="220" y="51"/>
                    </a:lnTo>
                    <a:lnTo>
                      <a:pt x="227" y="53"/>
                    </a:lnTo>
                    <a:lnTo>
                      <a:pt x="243" y="55"/>
                    </a:lnTo>
                    <a:lnTo>
                      <a:pt x="259" y="55"/>
                    </a:lnTo>
                    <a:lnTo>
                      <a:pt x="269" y="55"/>
                    </a:lnTo>
                    <a:lnTo>
                      <a:pt x="278" y="55"/>
                    </a:lnTo>
                    <a:lnTo>
                      <a:pt x="286" y="55"/>
                    </a:lnTo>
                    <a:lnTo>
                      <a:pt x="292" y="55"/>
                    </a:lnTo>
                    <a:lnTo>
                      <a:pt x="293" y="46"/>
                    </a:lnTo>
                    <a:lnTo>
                      <a:pt x="295" y="38"/>
                    </a:lnTo>
                    <a:lnTo>
                      <a:pt x="298" y="31"/>
                    </a:lnTo>
                    <a:lnTo>
                      <a:pt x="299" y="25"/>
                    </a:lnTo>
                    <a:lnTo>
                      <a:pt x="279" y="25"/>
                    </a:lnTo>
                    <a:lnTo>
                      <a:pt x="260" y="25"/>
                    </a:lnTo>
                    <a:lnTo>
                      <a:pt x="244" y="25"/>
                    </a:lnTo>
                    <a:lnTo>
                      <a:pt x="232" y="25"/>
                    </a:lnTo>
                    <a:lnTo>
                      <a:pt x="225" y="25"/>
                    </a:lnTo>
                    <a:lnTo>
                      <a:pt x="220" y="26"/>
                    </a:lnTo>
                    <a:lnTo>
                      <a:pt x="214" y="27"/>
                    </a:lnTo>
                    <a:lnTo>
                      <a:pt x="211" y="29"/>
                    </a:lnTo>
                    <a:lnTo>
                      <a:pt x="204" y="33"/>
                    </a:lnTo>
                    <a:lnTo>
                      <a:pt x="199" y="37"/>
                    </a:lnTo>
                    <a:lnTo>
                      <a:pt x="172" y="37"/>
                    </a:lnTo>
                    <a:lnTo>
                      <a:pt x="174" y="32"/>
                    </a:lnTo>
                    <a:lnTo>
                      <a:pt x="176" y="28"/>
                    </a:lnTo>
                    <a:lnTo>
                      <a:pt x="178" y="24"/>
                    </a:lnTo>
                    <a:lnTo>
                      <a:pt x="180" y="21"/>
                    </a:lnTo>
                    <a:lnTo>
                      <a:pt x="187" y="16"/>
                    </a:lnTo>
                    <a:lnTo>
                      <a:pt x="194" y="13"/>
                    </a:lnTo>
                    <a:lnTo>
                      <a:pt x="202" y="11"/>
                    </a:lnTo>
                    <a:lnTo>
                      <a:pt x="210" y="9"/>
                    </a:lnTo>
                    <a:lnTo>
                      <a:pt x="217" y="5"/>
                    </a:lnTo>
                    <a:lnTo>
                      <a:pt x="225" y="0"/>
                    </a:lnTo>
                    <a:lnTo>
                      <a:pt x="199" y="0"/>
                    </a:lnTo>
                    <a:lnTo>
                      <a:pt x="185" y="3"/>
                    </a:lnTo>
                    <a:lnTo>
                      <a:pt x="170" y="7"/>
                    </a:lnTo>
                    <a:lnTo>
                      <a:pt x="157" y="11"/>
                    </a:lnTo>
                    <a:lnTo>
                      <a:pt x="145" y="18"/>
                    </a:lnTo>
                    <a:lnTo>
                      <a:pt x="134" y="25"/>
                    </a:lnTo>
                    <a:lnTo>
                      <a:pt x="123" y="32"/>
                    </a:lnTo>
                    <a:lnTo>
                      <a:pt x="114" y="40"/>
                    </a:lnTo>
                    <a:lnTo>
                      <a:pt x="105" y="49"/>
                    </a:lnTo>
                    <a:lnTo>
                      <a:pt x="100" y="53"/>
                    </a:lnTo>
                    <a:lnTo>
                      <a:pt x="95" y="56"/>
                    </a:lnTo>
                    <a:lnTo>
                      <a:pt x="87" y="59"/>
                    </a:lnTo>
                    <a:lnTo>
                      <a:pt x="80" y="61"/>
                    </a:lnTo>
                    <a:lnTo>
                      <a:pt x="64" y="63"/>
                    </a:lnTo>
                    <a:lnTo>
                      <a:pt x="47" y="64"/>
                    </a:lnTo>
                    <a:lnTo>
                      <a:pt x="32" y="64"/>
                    </a:lnTo>
                    <a:lnTo>
                      <a:pt x="18" y="65"/>
                    </a:lnTo>
                    <a:lnTo>
                      <a:pt x="12" y="67"/>
                    </a:lnTo>
                    <a:lnTo>
                      <a:pt x="7" y="68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39" y="74"/>
                    </a:lnTo>
                    <a:lnTo>
                      <a:pt x="73" y="74"/>
                    </a:lnTo>
                    <a:lnTo>
                      <a:pt x="102" y="74"/>
                    </a:lnTo>
                    <a:lnTo>
                      <a:pt x="126" y="7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6" name="O 238">
              <a:extLst>
                <a:ext uri="{FF2B5EF4-FFF2-40B4-BE49-F238E27FC236}">
                  <a16:creationId xmlns:a16="http://schemas.microsoft.com/office/drawing/2014/main" id="{DE96B4D8-3AE8-D0FD-2B0E-CEF2A21E14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46414" y="3207847"/>
              <a:ext cx="183794" cy="183794"/>
            </a:xfrm>
            <a:prstGeom prst="flowChar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 239">
              <a:extLst>
                <a:ext uri="{FF2B5EF4-FFF2-40B4-BE49-F238E27FC236}">
                  <a16:creationId xmlns:a16="http://schemas.microsoft.com/office/drawing/2014/main" id="{699AE21B-4EB9-3CB4-B4A8-3904551CB1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6570" y="3237565"/>
              <a:ext cx="183794" cy="183794"/>
            </a:xfrm>
            <a:prstGeom prst="flowChar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 240">
              <a:extLst>
                <a:ext uri="{FF2B5EF4-FFF2-40B4-BE49-F238E27FC236}">
                  <a16:creationId xmlns:a16="http://schemas.microsoft.com/office/drawing/2014/main" id="{B112E11F-44AB-A791-5FA4-BF104B2E7D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10135" y="2684658"/>
              <a:ext cx="183794" cy="183794"/>
            </a:xfrm>
            <a:prstGeom prst="flowChar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 241">
              <a:extLst>
                <a:ext uri="{FF2B5EF4-FFF2-40B4-BE49-F238E27FC236}">
                  <a16:creationId xmlns:a16="http://schemas.microsoft.com/office/drawing/2014/main" id="{94AEB870-9986-587C-0AF4-45E427DF1B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05062" y="2793581"/>
              <a:ext cx="183794" cy="183794"/>
            </a:xfrm>
            <a:prstGeom prst="flowChar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 242">
              <a:extLst>
                <a:ext uri="{FF2B5EF4-FFF2-40B4-BE49-F238E27FC236}">
                  <a16:creationId xmlns:a16="http://schemas.microsoft.com/office/drawing/2014/main" id="{BEC29281-A63E-6E5F-0C9A-3026A755B66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09947" y="3516528"/>
              <a:ext cx="183794" cy="183794"/>
            </a:xfrm>
            <a:prstGeom prst="flowChar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Freccia circolare in su 243">
              <a:extLst>
                <a:ext uri="{FF2B5EF4-FFF2-40B4-BE49-F238E27FC236}">
                  <a16:creationId xmlns:a16="http://schemas.microsoft.com/office/drawing/2014/main" id="{76AC215C-0844-7D7F-43C5-E74745211E24}"/>
                </a:ext>
              </a:extLst>
            </p:cNvPr>
            <p:cNvSpPr/>
            <p:nvPr/>
          </p:nvSpPr>
          <p:spPr>
            <a:xfrm rot="10984062">
              <a:off x="1788142" y="1860523"/>
              <a:ext cx="5657247" cy="1485002"/>
            </a:xfrm>
            <a:prstGeom prst="curvedUpArrow">
              <a:avLst/>
            </a:prstGeom>
            <a:solidFill>
              <a:schemeClr val="accent1">
                <a:alpha val="40000"/>
              </a:schemeClr>
            </a:solidFill>
            <a:ln w="31750">
              <a:solidFill>
                <a:srgbClr val="FF0000"/>
              </a:solidFill>
              <a:head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2" name="Freccia circolare a destra 244">
              <a:extLst>
                <a:ext uri="{FF2B5EF4-FFF2-40B4-BE49-F238E27FC236}">
                  <a16:creationId xmlns:a16="http://schemas.microsoft.com/office/drawing/2014/main" id="{89B397BE-64A2-1B3E-3F9F-FBEB7B3574A2}"/>
                </a:ext>
              </a:extLst>
            </p:cNvPr>
            <p:cNvSpPr/>
            <p:nvPr/>
          </p:nvSpPr>
          <p:spPr>
            <a:xfrm rot="6250632">
              <a:off x="3403227" y="2274854"/>
              <a:ext cx="467995" cy="488685"/>
            </a:xfrm>
            <a:prstGeom prst="curvedRightArrow">
              <a:avLst/>
            </a:prstGeom>
            <a:solidFill>
              <a:schemeClr val="accent1">
                <a:alpha val="20000"/>
              </a:schemeClr>
            </a:solidFill>
            <a:ln w="31750">
              <a:solidFill>
                <a:srgbClr val="E70014"/>
              </a:solidFill>
              <a:head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3" name="Freccia circolare a destra 245">
              <a:extLst>
                <a:ext uri="{FF2B5EF4-FFF2-40B4-BE49-F238E27FC236}">
                  <a16:creationId xmlns:a16="http://schemas.microsoft.com/office/drawing/2014/main" id="{7AF1D684-7BC8-3C3D-C8EE-5DEB71B2990C}"/>
                </a:ext>
              </a:extLst>
            </p:cNvPr>
            <p:cNvSpPr/>
            <p:nvPr/>
          </p:nvSpPr>
          <p:spPr>
            <a:xfrm rot="16446325" flipV="1">
              <a:off x="1479744" y="3266285"/>
              <a:ext cx="467995" cy="759263"/>
            </a:xfrm>
            <a:prstGeom prst="curvedRightArrow">
              <a:avLst/>
            </a:prstGeom>
            <a:solidFill>
              <a:schemeClr val="accent1">
                <a:alpha val="22000"/>
              </a:schemeClr>
            </a:solidFill>
            <a:ln w="31750">
              <a:solidFill>
                <a:srgbClr val="E700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4" name="Freccia circolare a destra 246">
              <a:extLst>
                <a:ext uri="{FF2B5EF4-FFF2-40B4-BE49-F238E27FC236}">
                  <a16:creationId xmlns:a16="http://schemas.microsoft.com/office/drawing/2014/main" id="{6D25AA42-3862-C956-E637-5C22ABB2D44F}"/>
                </a:ext>
              </a:extLst>
            </p:cNvPr>
            <p:cNvSpPr/>
            <p:nvPr/>
          </p:nvSpPr>
          <p:spPr>
            <a:xfrm rot="15168843">
              <a:off x="2829314" y="2502699"/>
              <a:ext cx="467995" cy="1820974"/>
            </a:xfrm>
            <a:prstGeom prst="curvedRightArrow">
              <a:avLst/>
            </a:prstGeom>
            <a:solidFill>
              <a:schemeClr val="accent1">
                <a:alpha val="20000"/>
              </a:schemeClr>
            </a:solidFill>
            <a:ln w="25400">
              <a:solidFill>
                <a:srgbClr val="E7001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A94A5C6-0314-66E2-FF6B-4216BC6F2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98972" y="3669922"/>
              <a:ext cx="720000" cy="478682"/>
            </a:xfrm>
            <a:prstGeom prst="rect">
              <a:avLst/>
            </a:prstGeom>
          </p:spPr>
        </p:pic>
        <p:pic>
          <p:nvPicPr>
            <p:cNvPr id="16" name="Picture 15" descr="A picture containing clock, sign, light&#10;&#10;Description automatically generated">
              <a:extLst>
                <a:ext uri="{FF2B5EF4-FFF2-40B4-BE49-F238E27FC236}">
                  <a16:creationId xmlns:a16="http://schemas.microsoft.com/office/drawing/2014/main" id="{1EE3B104-C98E-1393-8285-75190D6835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712" y="3007152"/>
              <a:ext cx="719699" cy="281160"/>
            </a:xfrm>
            <a:prstGeom prst="rect">
              <a:avLst/>
            </a:prstGeom>
          </p:spPr>
        </p:pic>
        <p:pic>
          <p:nvPicPr>
            <p:cNvPr id="17" name="Picture 16" descr="A picture containing building, window&#10;&#10;Description automatically generated">
              <a:extLst>
                <a:ext uri="{FF2B5EF4-FFF2-40B4-BE49-F238E27FC236}">
                  <a16:creationId xmlns:a16="http://schemas.microsoft.com/office/drawing/2014/main" id="{6EA8DD2A-4C63-899E-2AEE-369204AED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2443" y="3058600"/>
              <a:ext cx="720000" cy="366642"/>
            </a:xfrm>
            <a:prstGeom prst="rect">
              <a:avLst/>
            </a:prstGeom>
          </p:spPr>
        </p:pic>
        <p:pic>
          <p:nvPicPr>
            <p:cNvPr id="18" name="Picture 17" descr="A close up of a sign&#10;&#10;Description automatically generated">
              <a:extLst>
                <a:ext uri="{FF2B5EF4-FFF2-40B4-BE49-F238E27FC236}">
                  <a16:creationId xmlns:a16="http://schemas.microsoft.com/office/drawing/2014/main" id="{B3300CBE-A031-586D-9EFE-8D47B4723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7" cstate="print">
              <a:alphaModFix amt="6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9465" y="2856260"/>
              <a:ext cx="720000" cy="565161"/>
            </a:xfrm>
            <a:prstGeom prst="rect">
              <a:avLst/>
            </a:prstGeom>
            <a:effectLst>
              <a:reflection endPos="0" dist="50800" dir="5400000" sy="-100000" algn="bl" rotWithShape="0"/>
            </a:effectLst>
          </p:spPr>
        </p:pic>
        <p:pic>
          <p:nvPicPr>
            <p:cNvPr id="19" name="Picture 18" descr="A close up of a logo&#10;&#10;Description automatically generated">
              <a:extLst>
                <a:ext uri="{FF2B5EF4-FFF2-40B4-BE49-F238E27FC236}">
                  <a16:creationId xmlns:a16="http://schemas.microsoft.com/office/drawing/2014/main" id="{3EFB3158-933E-DC42-6559-D77E9E5981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9005" y="2382958"/>
              <a:ext cx="720000" cy="8144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0848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7057C-BA81-AA6A-08A4-D03F01EB7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JUNO experiment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8B1E9-A10E-F297-7FDF-325028C09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Mounting at JUNO site is going on well</a:t>
            </a:r>
          </a:p>
          <a:p>
            <a:r>
              <a:rPr lang="en-GB" noProof="0" dirty="0"/>
              <a:t>Every day about 250 people at work on the several parts, on a tight schedule</a:t>
            </a:r>
          </a:p>
          <a:p>
            <a:r>
              <a:rPr lang="en-GB" noProof="0" dirty="0"/>
              <a:t>Data taking start is foreseen in 2024 first months</a:t>
            </a:r>
          </a:p>
        </p:txBody>
      </p:sp>
    </p:spTree>
    <p:extLst>
      <p:ext uri="{BB962C8B-B14F-4D97-AF65-F5344CB8AC3E}">
        <p14:creationId xmlns:p14="http://schemas.microsoft.com/office/powerpoint/2010/main" val="3835886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888" y="267185"/>
            <a:ext cx="22013331" cy="491971"/>
          </a:xfrm>
          <a:prstGeom prst="rect">
            <a:avLst/>
          </a:prstGeom>
        </p:spPr>
        <p:txBody>
          <a:bodyPr vert="horz" wrap="square" lIns="0" tIns="36236" rIns="0" bIns="0" rtlCol="0">
            <a:spAutoFit/>
          </a:bodyPr>
          <a:lstStyle/>
          <a:p>
            <a:pPr marL="26841">
              <a:spcBef>
                <a:spcPts val="285"/>
              </a:spcBef>
            </a:pPr>
            <a:r>
              <a:rPr dirty="0"/>
              <a:t>Installation</a:t>
            </a:r>
            <a:r>
              <a:rPr spc="285" dirty="0"/>
              <a:t> </a:t>
            </a:r>
            <a:r>
              <a:rPr spc="-21" dirty="0"/>
              <a:t>status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923" y="745352"/>
            <a:ext cx="8341702" cy="556113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32035" y="5922144"/>
            <a:ext cx="1626594" cy="35779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79182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12/11/2022</a:t>
            </a:r>
            <a:endParaRPr kumimoji="0" sz="232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59222" y="2120183"/>
            <a:ext cx="162336" cy="16233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9141139" y="1968203"/>
            <a:ext cx="2788831" cy="2688973"/>
          </a:xfrm>
          <a:prstGeom prst="rect">
            <a:avLst/>
          </a:prstGeom>
        </p:spPr>
        <p:txBody>
          <a:bodyPr vert="horz" wrap="square" lIns="0" tIns="14763" rIns="0" bIns="0" rtlCol="0">
            <a:spAutoFit/>
          </a:bodyPr>
          <a:lstStyle/>
          <a:p>
            <a:pPr marL="26841" marR="614669" lvl="0" indent="0" algn="l" defTabSz="457200" rtl="0" eaLnBrk="1" fontAlgn="auto" latinLnBrk="0" hangingPunct="1">
              <a:lnSpc>
                <a:spcPct val="102699"/>
              </a:lnSpc>
              <a:spcBef>
                <a:spcPts val="1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Water</a:t>
            </a:r>
            <a:r>
              <a:rPr kumimoji="0" sz="2325" b="0" i="0" u="none" strike="noStrike" kern="1200" cap="none" spc="-6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pool</a:t>
            </a:r>
            <a:r>
              <a:rPr kumimoji="0" sz="2325" b="0" i="0" u="none" strike="noStrike" kern="1200" cap="none" spc="-6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liner: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7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10737" lvl="0" indent="0" algn="l" defTabSz="457200" rtl="0" eaLnBrk="1" fontAlgn="auto" latinLnBrk="0" hangingPunct="1">
              <a:lnSpc>
                <a:spcPct val="102600"/>
              </a:lnSpc>
              <a:spcBef>
                <a:spcPts val="188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Supporting</a:t>
            </a:r>
            <a:r>
              <a:rPr kumimoji="0" sz="2325" b="0" i="0" u="none" strike="noStrike" kern="1200" cap="none" spc="-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structure: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7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790481" lvl="0" indent="0" algn="l" defTabSz="457200" rtl="0" eaLnBrk="1" fontAlgn="auto" latinLnBrk="0" hangingPunct="1">
              <a:lnSpc>
                <a:spcPct val="102600"/>
              </a:lnSpc>
              <a:spcBef>
                <a:spcPts val="19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Acrylic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panels: </a:t>
            </a: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being</a:t>
            </a:r>
            <a:r>
              <a:rPr kumimoji="0" sz="2325" b="0" i="0" u="none" strike="noStrike" kern="1200" cap="none" spc="-74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installed!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59222" y="3088220"/>
            <a:ext cx="162336" cy="1623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859222" y="4056259"/>
            <a:ext cx="162336" cy="162336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xfrm>
            <a:off x="947297" y="6584091"/>
            <a:ext cx="2165826" cy="1951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68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41" marR="0" lvl="0" indent="0" algn="l" defTabSz="457200" rtl="0" eaLnBrk="1" fontAlgn="auto" latinLnBrk="0" hangingPunct="1">
              <a:lnSpc>
                <a:spcPct val="10000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/>
              <a:t>J.</a:t>
            </a:r>
            <a:r>
              <a:rPr lang="pt-BR" spc="-63"/>
              <a:t> </a:t>
            </a:r>
            <a:r>
              <a:rPr lang="pt-BR" spc="-137"/>
              <a:t>P.</a:t>
            </a:r>
            <a:r>
              <a:rPr lang="pt-BR" spc="-11"/>
              <a:t> </a:t>
            </a:r>
            <a:r>
              <a:rPr lang="pt-BR"/>
              <a:t>A.</a:t>
            </a:r>
            <a:r>
              <a:rPr lang="pt-BR" spc="-32"/>
              <a:t> </a:t>
            </a:r>
            <a:r>
              <a:rPr lang="pt-BR"/>
              <a:t>M.</a:t>
            </a:r>
            <a:r>
              <a:rPr lang="pt-BR" spc="-32"/>
              <a:t> </a:t>
            </a:r>
            <a:r>
              <a:rPr lang="pt-BR"/>
              <a:t>de</a:t>
            </a:r>
            <a:r>
              <a:rPr lang="pt-BR" spc="-32"/>
              <a:t> </a:t>
            </a:r>
            <a:r>
              <a:rPr lang="pt-BR"/>
              <a:t>André</a:t>
            </a:r>
            <a:r>
              <a:rPr lang="pt-BR" spc="-32"/>
              <a:t> </a:t>
            </a:r>
            <a:r>
              <a:rPr lang="pt-BR"/>
              <a:t>for</a:t>
            </a:r>
            <a:r>
              <a:rPr lang="pt-BR" spc="-32"/>
              <a:t> </a:t>
            </a:r>
            <a:r>
              <a:rPr lang="pt-BR" spc="-42"/>
              <a:t>JUNO</a:t>
            </a:r>
            <a:endParaRPr kumimoji="0" sz="1268" b="0" i="0" u="none" strike="noStrike" kern="1200" cap="none" spc="-42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8888" y="267185"/>
            <a:ext cx="22013331" cy="491971"/>
          </a:xfrm>
          <a:prstGeom prst="rect">
            <a:avLst/>
          </a:prstGeom>
        </p:spPr>
        <p:txBody>
          <a:bodyPr vert="horz" wrap="square" lIns="0" tIns="36236" rIns="0" bIns="0" rtlCol="0">
            <a:spAutoFit/>
          </a:bodyPr>
          <a:lstStyle/>
          <a:p>
            <a:pPr marL="26841">
              <a:spcBef>
                <a:spcPts val="285"/>
              </a:spcBef>
            </a:pPr>
            <a:r>
              <a:rPr dirty="0"/>
              <a:t>Installation</a:t>
            </a:r>
            <a:r>
              <a:rPr spc="285" dirty="0"/>
              <a:t> </a:t>
            </a:r>
            <a:r>
              <a:rPr spc="-21" dirty="0"/>
              <a:t>status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20922" y="168885"/>
            <a:ext cx="8557066" cy="6679504"/>
            <a:chOff x="55803" y="79907"/>
            <a:chExt cx="4048760" cy="316039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803" y="352662"/>
              <a:ext cx="3946861" cy="263124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4814" y="79907"/>
              <a:ext cx="3429386" cy="3160091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132035" y="5922144"/>
            <a:ext cx="1626594" cy="35779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79182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12/11/2022</a:t>
            </a:r>
            <a:endParaRPr kumimoji="0" sz="232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3263" y="6575037"/>
            <a:ext cx="1595726" cy="33552"/>
          </a:xfrm>
          <a:custGeom>
            <a:avLst/>
            <a:gdLst/>
            <a:ahLst/>
            <a:cxnLst/>
            <a:rect l="l" t="t" r="r" b="b"/>
            <a:pathLst>
              <a:path w="755014" h="15875">
                <a:moveTo>
                  <a:pt x="0" y="15747"/>
                </a:moveTo>
                <a:lnTo>
                  <a:pt x="754875" y="15747"/>
                </a:lnTo>
                <a:lnTo>
                  <a:pt x="754875" y="0"/>
                </a:lnTo>
                <a:lnTo>
                  <a:pt x="0" y="0"/>
                </a:lnTo>
                <a:lnTo>
                  <a:pt x="0" y="1574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380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23262" y="6226498"/>
            <a:ext cx="1626594" cy="346249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79182" marR="0" lvl="0" indent="0" algn="l" defTabSz="457200" rtl="0" eaLnBrk="1" fontAlgn="auto" latinLnBrk="0" hangingPunct="1">
              <a:lnSpc>
                <a:spcPts val="273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02/03/2023</a:t>
            </a:r>
            <a:endParaRPr kumimoji="0" sz="2325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859222" y="2120183"/>
            <a:ext cx="162336" cy="162336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859222" y="3088220"/>
            <a:ext cx="162336" cy="16233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8859222" y="4056259"/>
            <a:ext cx="162336" cy="162336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859222" y="5024271"/>
            <a:ext cx="162336" cy="162336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9141139" y="1968202"/>
            <a:ext cx="2788831" cy="4055885"/>
          </a:xfrm>
          <a:prstGeom prst="rect">
            <a:avLst/>
          </a:prstGeom>
        </p:spPr>
        <p:txBody>
          <a:bodyPr vert="horz" wrap="square" lIns="0" tIns="14763" rIns="0" bIns="0" rtlCol="0">
            <a:spAutoFit/>
          </a:bodyPr>
          <a:lstStyle/>
          <a:p>
            <a:pPr marL="26841" marR="614669" lvl="0" indent="0" algn="l" defTabSz="457200" rtl="0" eaLnBrk="1" fontAlgn="auto" latinLnBrk="0" hangingPunct="1">
              <a:lnSpc>
                <a:spcPct val="102699"/>
              </a:lnSpc>
              <a:spcBef>
                <a:spcPts val="11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Water</a:t>
            </a:r>
            <a:r>
              <a:rPr kumimoji="0" sz="2325" b="0" i="0" u="none" strike="noStrike" kern="1200" cap="none" spc="-6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pool</a:t>
            </a:r>
            <a:r>
              <a:rPr kumimoji="0" sz="2325" b="0" i="0" u="none" strike="noStrike" kern="1200" cap="none" spc="-6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liner: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7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10737" lvl="0" indent="0" algn="l" defTabSz="457200" rtl="0" eaLnBrk="1" fontAlgn="auto" latinLnBrk="0" hangingPunct="1">
              <a:lnSpc>
                <a:spcPct val="102600"/>
              </a:lnSpc>
              <a:spcBef>
                <a:spcPts val="1889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Supporting</a:t>
            </a:r>
            <a:r>
              <a:rPr kumimoji="0" sz="2325" b="0" i="0" u="none" strike="noStrike" kern="1200" cap="none" spc="-42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structure: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7F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790481" lvl="0" indent="0" algn="l" defTabSz="457200" rtl="0" eaLnBrk="1" fontAlgn="auto" latinLnBrk="0" hangingPunct="1">
              <a:lnSpc>
                <a:spcPct val="102600"/>
              </a:lnSpc>
              <a:spcBef>
                <a:spcPts val="19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Acrylic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panels: </a:t>
            </a: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being</a:t>
            </a:r>
            <a:r>
              <a:rPr kumimoji="0" sz="2325" b="0" i="0" u="none" strike="noStrike" kern="1200" cap="none" spc="-74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installed!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0" lvl="0" indent="0" algn="l" defTabSz="457200" rtl="0" eaLnBrk="1" fontAlgn="auto" latinLnBrk="0" hangingPunct="1">
              <a:lnSpc>
                <a:spcPct val="100000"/>
              </a:lnSpc>
              <a:spcBef>
                <a:spcPts val="196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PMTs</a:t>
            </a:r>
            <a:r>
              <a:rPr kumimoji="0" lang="en-US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en-US" sz="2325" b="0" i="0" u="none" strike="noStrike" kern="1200" cap="none" spc="-21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electronics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6841" marR="0" lvl="0" indent="0" algn="l" defTabSz="457200" rtl="0" eaLnBrk="1" fontAlgn="auto" latinLnBrk="0" hangingPunct="1">
              <a:lnSpc>
                <a:spcPct val="100000"/>
              </a:lnSpc>
              <a:spcBef>
                <a:spcPts val="74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2325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being</a:t>
            </a:r>
            <a:r>
              <a:rPr kumimoji="0" sz="2325" b="0" i="0" u="none" strike="noStrike" kern="1200" cap="none" spc="-74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2325" b="0" i="0" u="none" strike="noStrike" kern="1200" cap="none" spc="-21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installed!</a:t>
            </a:r>
            <a:endParaRPr kumimoji="0" sz="2325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947297" y="6584091"/>
            <a:ext cx="2165826" cy="19511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68" b="0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41" marR="0" lvl="0" indent="0" algn="l" defTabSz="457200" rtl="0" eaLnBrk="1" fontAlgn="auto" latinLnBrk="0" hangingPunct="1">
              <a:lnSpc>
                <a:spcPct val="10000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/>
              <a:t>J.</a:t>
            </a:r>
            <a:r>
              <a:rPr lang="pt-BR" spc="-63"/>
              <a:t> </a:t>
            </a:r>
            <a:r>
              <a:rPr lang="pt-BR" spc="-137"/>
              <a:t>P.</a:t>
            </a:r>
            <a:r>
              <a:rPr lang="pt-BR" spc="-11"/>
              <a:t> </a:t>
            </a:r>
            <a:r>
              <a:rPr lang="pt-BR"/>
              <a:t>A.</a:t>
            </a:r>
            <a:r>
              <a:rPr lang="pt-BR" spc="-32"/>
              <a:t> </a:t>
            </a:r>
            <a:r>
              <a:rPr lang="pt-BR"/>
              <a:t>M.</a:t>
            </a:r>
            <a:r>
              <a:rPr lang="pt-BR" spc="-32"/>
              <a:t> </a:t>
            </a:r>
            <a:r>
              <a:rPr lang="pt-BR"/>
              <a:t>de</a:t>
            </a:r>
            <a:r>
              <a:rPr lang="pt-BR" spc="-32"/>
              <a:t> </a:t>
            </a:r>
            <a:r>
              <a:rPr lang="pt-BR"/>
              <a:t>André</a:t>
            </a:r>
            <a:r>
              <a:rPr lang="pt-BR" spc="-32"/>
              <a:t> </a:t>
            </a:r>
            <a:r>
              <a:rPr lang="pt-BR"/>
              <a:t>for</a:t>
            </a:r>
            <a:r>
              <a:rPr lang="pt-BR" spc="-32"/>
              <a:t> </a:t>
            </a:r>
            <a:r>
              <a:rPr lang="pt-BR" spc="-42"/>
              <a:t>JUNO</a:t>
            </a:r>
            <a:endParaRPr kumimoji="0" sz="1268" b="0" i="0" u="none" strike="noStrike" kern="1200" cap="none" spc="-42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1616240" y="6584090"/>
            <a:ext cx="420069" cy="214091"/>
          </a:xfrm>
          <a:prstGeom prst="rect">
            <a:avLst/>
          </a:prstGeom>
        </p:spPr>
        <p:txBody>
          <a:bodyPr vert="horz" wrap="square" lIns="0" tIns="18789" rIns="0" bIns="0" rtlCol="0">
            <a:spAutoFit/>
          </a:bodyPr>
          <a:lstStyle/>
          <a:p>
            <a:pPr marL="26841" marR="0" lvl="0" indent="0" algn="l" defTabSz="457200" rtl="0" eaLnBrk="1" fontAlgn="auto" latinLnBrk="0" hangingPunct="1">
              <a:lnSpc>
                <a:spcPct val="100000"/>
              </a:lnSpc>
              <a:spcBef>
                <a:spcPts val="14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268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7</a:t>
            </a:r>
            <a:r>
              <a:rPr kumimoji="0" sz="1268" b="0" i="0" u="none" strike="noStrike" kern="1200" cap="none" spc="-159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268" b="0" i="0" u="none" strike="noStrike" kern="1200" cap="none" spc="-21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</a:t>
            </a:r>
            <a:r>
              <a:rPr kumimoji="0" sz="1268" b="0" i="0" u="none" strike="noStrike" kern="1200" cap="none" spc="-127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sz="1268" b="0" i="0" u="none" strike="noStrike" kern="1200" cap="none" spc="-53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23</a:t>
            </a:r>
            <a:endParaRPr kumimoji="0" sz="1268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31670-3A78-12F9-1415-779C75CE0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JUNO DCI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048D4-A91B-DC8E-D67E-05305B4DC8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noProof="0" dirty="0"/>
              <a:t>JUNO Distributed Infrastructure is working well</a:t>
            </a:r>
          </a:p>
          <a:p>
            <a:r>
              <a:rPr lang="en-GB" noProof="0" dirty="0"/>
              <a:t>Usage and data transfers are increasing</a:t>
            </a:r>
          </a:p>
          <a:p>
            <a:r>
              <a:rPr lang="en-GB" noProof="0" dirty="0"/>
              <a:t>Training in progress, already 3 events done and a fourth is planned</a:t>
            </a:r>
          </a:p>
          <a:p>
            <a:r>
              <a:rPr lang="en-GB" noProof="0" dirty="0"/>
              <a:t>We are working to migrate from X509 to tokens</a:t>
            </a:r>
          </a:p>
          <a:p>
            <a:r>
              <a:rPr lang="en-GB" dirty="0"/>
              <a:t>In progress to participate to data challenge 2024</a:t>
            </a:r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8652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5A6B0-16D5-A0C2-6C3F-B82AAE5B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D7E33-D159-F763-98FE-DF36223C4C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JUNO sites connected to LHCONE</a:t>
            </a:r>
          </a:p>
          <a:p>
            <a:r>
              <a:rPr lang="en-GB" dirty="0"/>
              <a:t> Connections to Russian sites (JINR, MSU): no on LHC but, in some way, working</a:t>
            </a:r>
          </a:p>
          <a:p>
            <a:r>
              <a:rPr lang="en-GB" dirty="0"/>
              <a:t>Fixed several misconfigurations impacting on TPC, now working quite well</a:t>
            </a:r>
          </a:p>
          <a:p>
            <a:pPr lvl="1"/>
            <a:r>
              <a:rPr lang="en-GB" dirty="0"/>
              <a:t>Remain to fix a </a:t>
            </a:r>
            <a:r>
              <a:rPr lang="en-GB" dirty="0" err="1"/>
              <a:t>communiation</a:t>
            </a:r>
            <a:r>
              <a:rPr lang="en-GB" dirty="0"/>
              <a:t> problem between EOS and STORM for which tickets were submitted</a:t>
            </a:r>
          </a:p>
        </p:txBody>
      </p:sp>
    </p:spTree>
    <p:extLst>
      <p:ext uri="{BB962C8B-B14F-4D97-AF65-F5344CB8AC3E}">
        <p14:creationId xmlns:p14="http://schemas.microsoft.com/office/powerpoint/2010/main" val="1427890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Freeform 627">
            <a:extLst>
              <a:ext uri="{FF2B5EF4-FFF2-40B4-BE49-F238E27FC236}">
                <a16:creationId xmlns:a16="http://schemas.microsoft.com/office/drawing/2014/main" id="{9760AC38-3FFC-BBD3-B432-8CEA7ADDA4A6}"/>
              </a:ext>
            </a:extLst>
          </p:cNvPr>
          <p:cNvSpPr/>
          <p:nvPr/>
        </p:nvSpPr>
        <p:spPr bwMode="auto">
          <a:xfrm rot="2440382" flipH="1">
            <a:off x="3844784" y="5230387"/>
            <a:ext cx="256151" cy="2218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1407520 w 1407520"/>
              <a:gd name="connsiteY0" fmla="*/ 817105 h 818160"/>
              <a:gd name="connsiteX1" fmla="*/ 0 w 1407520"/>
              <a:gd name="connsiteY1" fmla="*/ 0 h 818160"/>
              <a:gd name="connsiteX0" fmla="*/ 1119493 w 1119493"/>
              <a:gd name="connsiteY0" fmla="*/ 452704 h 454925"/>
              <a:gd name="connsiteX1" fmla="*/ 0 w 1119493"/>
              <a:gd name="connsiteY1" fmla="*/ 0 h 454925"/>
              <a:gd name="connsiteX0" fmla="*/ 1151103 w 1151103"/>
              <a:gd name="connsiteY0" fmla="*/ 509446 h 511342"/>
              <a:gd name="connsiteX1" fmla="*/ 0 w 1151103"/>
              <a:gd name="connsiteY1" fmla="*/ 0 h 51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1103" h="511342">
                <a:moveTo>
                  <a:pt x="1151103" y="509446"/>
                </a:moveTo>
                <a:cubicBezTo>
                  <a:pt x="400161" y="540645"/>
                  <a:pt x="419547" y="179064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80" name="Freeform 627">
            <a:extLst>
              <a:ext uri="{FF2B5EF4-FFF2-40B4-BE49-F238E27FC236}">
                <a16:creationId xmlns:a16="http://schemas.microsoft.com/office/drawing/2014/main" id="{671DB56F-0ED4-E280-AB70-7769F3A64681}"/>
              </a:ext>
            </a:extLst>
          </p:cNvPr>
          <p:cNvSpPr/>
          <p:nvPr/>
        </p:nvSpPr>
        <p:spPr bwMode="auto">
          <a:xfrm rot="18939974" flipH="1">
            <a:off x="4111861" y="5345662"/>
            <a:ext cx="256151" cy="2218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1407520 w 1407520"/>
              <a:gd name="connsiteY0" fmla="*/ 817105 h 818160"/>
              <a:gd name="connsiteX1" fmla="*/ 0 w 1407520"/>
              <a:gd name="connsiteY1" fmla="*/ 0 h 818160"/>
              <a:gd name="connsiteX0" fmla="*/ 1119493 w 1119493"/>
              <a:gd name="connsiteY0" fmla="*/ 452704 h 454925"/>
              <a:gd name="connsiteX1" fmla="*/ 0 w 1119493"/>
              <a:gd name="connsiteY1" fmla="*/ 0 h 454925"/>
              <a:gd name="connsiteX0" fmla="*/ 1151103 w 1151103"/>
              <a:gd name="connsiteY0" fmla="*/ 509446 h 511342"/>
              <a:gd name="connsiteX1" fmla="*/ 0 w 1151103"/>
              <a:gd name="connsiteY1" fmla="*/ 0 h 51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1103" h="511342">
                <a:moveTo>
                  <a:pt x="1151103" y="509446"/>
                </a:moveTo>
                <a:cubicBezTo>
                  <a:pt x="400161" y="540645"/>
                  <a:pt x="419547" y="179064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1" name="Freeform 627">
            <a:extLst>
              <a:ext uri="{FF2B5EF4-FFF2-40B4-BE49-F238E27FC236}">
                <a16:creationId xmlns:a16="http://schemas.microsoft.com/office/drawing/2014/main" id="{A14FEFF6-07E2-643A-5B07-56DF87B4353A}"/>
              </a:ext>
            </a:extLst>
          </p:cNvPr>
          <p:cNvSpPr/>
          <p:nvPr/>
        </p:nvSpPr>
        <p:spPr bwMode="auto">
          <a:xfrm rot="1589117" flipH="1">
            <a:off x="3662764" y="5009347"/>
            <a:ext cx="256151" cy="2218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1407520 w 1407520"/>
              <a:gd name="connsiteY0" fmla="*/ 817105 h 818160"/>
              <a:gd name="connsiteX1" fmla="*/ 0 w 1407520"/>
              <a:gd name="connsiteY1" fmla="*/ 0 h 818160"/>
              <a:gd name="connsiteX0" fmla="*/ 1119493 w 1119493"/>
              <a:gd name="connsiteY0" fmla="*/ 452704 h 454925"/>
              <a:gd name="connsiteX1" fmla="*/ 0 w 1119493"/>
              <a:gd name="connsiteY1" fmla="*/ 0 h 454925"/>
              <a:gd name="connsiteX0" fmla="*/ 1151103 w 1151103"/>
              <a:gd name="connsiteY0" fmla="*/ 509446 h 511342"/>
              <a:gd name="connsiteX1" fmla="*/ 0 w 1151103"/>
              <a:gd name="connsiteY1" fmla="*/ 0 h 511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1103" h="511342">
                <a:moveTo>
                  <a:pt x="1151103" y="509446"/>
                </a:moveTo>
                <a:cubicBezTo>
                  <a:pt x="400161" y="540645"/>
                  <a:pt x="419547" y="179064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81" name="Freeform 627">
            <a:extLst>
              <a:ext uri="{FF2B5EF4-FFF2-40B4-BE49-F238E27FC236}">
                <a16:creationId xmlns:a16="http://schemas.microsoft.com/office/drawing/2014/main" id="{9C855FEB-0A69-D980-C3B4-F6B6297ECA5C}"/>
              </a:ext>
            </a:extLst>
          </p:cNvPr>
          <p:cNvSpPr/>
          <p:nvPr/>
        </p:nvSpPr>
        <p:spPr bwMode="auto">
          <a:xfrm rot="2926835" flipH="1">
            <a:off x="6661400" y="4140449"/>
            <a:ext cx="194025" cy="18621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2004629 w 2004629"/>
              <a:gd name="connsiteY0" fmla="*/ 217298 h 224519"/>
              <a:gd name="connsiteX1" fmla="*/ 0 w 2004629"/>
              <a:gd name="connsiteY1" fmla="*/ 0 h 224519"/>
              <a:gd name="connsiteX0" fmla="*/ 2004629 w 2004629"/>
              <a:gd name="connsiteY0" fmla="*/ 217298 h 223233"/>
              <a:gd name="connsiteX1" fmla="*/ 0 w 2004629"/>
              <a:gd name="connsiteY1" fmla="*/ 0 h 223233"/>
              <a:gd name="connsiteX0" fmla="*/ 1788681 w 1788682"/>
              <a:gd name="connsiteY0" fmla="*/ 279112 h 283120"/>
              <a:gd name="connsiteX1" fmla="*/ 0 w 1788682"/>
              <a:gd name="connsiteY1" fmla="*/ 0 h 283120"/>
              <a:gd name="connsiteX0" fmla="*/ 1485505 w 1485504"/>
              <a:gd name="connsiteY0" fmla="*/ 181333 h 189429"/>
              <a:gd name="connsiteX1" fmla="*/ 0 w 1485504"/>
              <a:gd name="connsiteY1" fmla="*/ 0 h 189429"/>
              <a:gd name="connsiteX0" fmla="*/ 1082339 w 1082340"/>
              <a:gd name="connsiteY0" fmla="*/ 206192 h 212671"/>
              <a:gd name="connsiteX1" fmla="*/ 0 w 1082340"/>
              <a:gd name="connsiteY1" fmla="*/ 0 h 212671"/>
              <a:gd name="connsiteX0" fmla="*/ 1082339 w 1082340"/>
              <a:gd name="connsiteY0" fmla="*/ 206192 h 206192"/>
              <a:gd name="connsiteX1" fmla="*/ 0 w 1082340"/>
              <a:gd name="connsiteY1" fmla="*/ 0 h 206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82340" h="206192">
                <a:moveTo>
                  <a:pt x="1082339" y="206192"/>
                </a:moveTo>
                <a:cubicBezTo>
                  <a:pt x="561089" y="186139"/>
                  <a:pt x="493627" y="153861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67" name="Freeform 888">
            <a:extLst>
              <a:ext uri="{FF2B5EF4-FFF2-40B4-BE49-F238E27FC236}">
                <a16:creationId xmlns:a16="http://schemas.microsoft.com/office/drawing/2014/main" id="{8CC2EA8E-42BD-434B-88EB-80E5ED6E1DFB}"/>
              </a:ext>
            </a:extLst>
          </p:cNvPr>
          <p:cNvSpPr/>
          <p:nvPr/>
        </p:nvSpPr>
        <p:spPr bwMode="auto">
          <a:xfrm rot="17700200" flipH="1">
            <a:off x="4901351" y="4342604"/>
            <a:ext cx="273991" cy="3906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  <a:gd name="connsiteX0" fmla="*/ 2430047 w 2430047"/>
              <a:gd name="connsiteY0" fmla="*/ 65491 h 84137"/>
              <a:gd name="connsiteX1" fmla="*/ 1 w 2430047"/>
              <a:gd name="connsiteY1" fmla="*/ 0 h 84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0047" h="84137">
                <a:moveTo>
                  <a:pt x="2430047" y="65491"/>
                </a:moveTo>
                <a:cubicBezTo>
                  <a:pt x="1742795" y="105317"/>
                  <a:pt x="593605" y="80368"/>
                  <a:pt x="1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45" name="Freeform 608">
            <a:extLst>
              <a:ext uri="{FF2B5EF4-FFF2-40B4-BE49-F238E27FC236}">
                <a16:creationId xmlns:a16="http://schemas.microsoft.com/office/drawing/2014/main" id="{11346079-22DC-4BE7-A9CD-0200317F8FA8}"/>
              </a:ext>
            </a:extLst>
          </p:cNvPr>
          <p:cNvSpPr/>
          <p:nvPr/>
        </p:nvSpPr>
        <p:spPr bwMode="auto">
          <a:xfrm rot="572464">
            <a:off x="2102832" y="4465324"/>
            <a:ext cx="208476" cy="33821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11893687 w 11893686"/>
              <a:gd name="connsiteY0" fmla="*/ 1632060 h 2278271"/>
              <a:gd name="connsiteX1" fmla="*/ 0 w 11893686"/>
              <a:gd name="connsiteY1" fmla="*/ 0 h 2278271"/>
              <a:gd name="connsiteX0" fmla="*/ 11893687 w 11893686"/>
              <a:gd name="connsiteY0" fmla="*/ 1632060 h 2954142"/>
              <a:gd name="connsiteX1" fmla="*/ 0 w 11893686"/>
              <a:gd name="connsiteY1" fmla="*/ 0 h 2954142"/>
              <a:gd name="connsiteX0" fmla="*/ 11817544 w 11817543"/>
              <a:gd name="connsiteY0" fmla="*/ 1453178 h 2847001"/>
              <a:gd name="connsiteX1" fmla="*/ 1 w 11817543"/>
              <a:gd name="connsiteY1" fmla="*/ -3 h 2847001"/>
              <a:gd name="connsiteX0" fmla="*/ 11062770 w 11062770"/>
              <a:gd name="connsiteY0" fmla="*/ 2216650 h 3333649"/>
              <a:gd name="connsiteX1" fmla="*/ 1 w 11062770"/>
              <a:gd name="connsiteY1" fmla="*/ -3 h 3333649"/>
              <a:gd name="connsiteX0" fmla="*/ 11093687 w 11093686"/>
              <a:gd name="connsiteY0" fmla="*/ 3033713 h 3931123"/>
              <a:gd name="connsiteX1" fmla="*/ 1 w 11093686"/>
              <a:gd name="connsiteY1" fmla="*/ -3 h 3931123"/>
              <a:gd name="connsiteX0" fmla="*/ 11093687 w 11093686"/>
              <a:gd name="connsiteY0" fmla="*/ 3033713 h 4442476"/>
              <a:gd name="connsiteX1" fmla="*/ 1 w 11093686"/>
              <a:gd name="connsiteY1" fmla="*/ -3 h 4442476"/>
              <a:gd name="connsiteX0" fmla="*/ 10886730 w 10886729"/>
              <a:gd name="connsiteY0" fmla="*/ 1142901 h 3142129"/>
              <a:gd name="connsiteX1" fmla="*/ -2 w 10886729"/>
              <a:gd name="connsiteY1" fmla="*/ 2 h 3142129"/>
              <a:gd name="connsiteX0" fmla="*/ 10886734 w 10886733"/>
              <a:gd name="connsiteY0" fmla="*/ 1142901 h 5653513"/>
              <a:gd name="connsiteX1" fmla="*/ 5328353 w 10886733"/>
              <a:gd name="connsiteY1" fmla="*/ 5357464 h 5653513"/>
              <a:gd name="connsiteX2" fmla="*/ 2 w 10886733"/>
              <a:gd name="connsiteY2" fmla="*/ 2 h 5653513"/>
              <a:gd name="connsiteX0" fmla="*/ 10886730 w 10886729"/>
              <a:gd name="connsiteY0" fmla="*/ 1142901 h 5357460"/>
              <a:gd name="connsiteX1" fmla="*/ 5328349 w 10886729"/>
              <a:gd name="connsiteY1" fmla="*/ 5357464 h 5357460"/>
              <a:gd name="connsiteX2" fmla="*/ -2 w 10886729"/>
              <a:gd name="connsiteY2" fmla="*/ 2 h 5357460"/>
              <a:gd name="connsiteX0" fmla="*/ 10886734 w 10886733"/>
              <a:gd name="connsiteY0" fmla="*/ 1142901 h 9960071"/>
              <a:gd name="connsiteX1" fmla="*/ 3455942 w 10886733"/>
              <a:gd name="connsiteY1" fmla="*/ 9960071 h 9960071"/>
              <a:gd name="connsiteX2" fmla="*/ 2 w 10886733"/>
              <a:gd name="connsiteY2" fmla="*/ 2 h 9960071"/>
              <a:gd name="connsiteX0" fmla="*/ 11386599 w 11386599"/>
              <a:gd name="connsiteY0" fmla="*/ 3810035 h 9960071"/>
              <a:gd name="connsiteX1" fmla="*/ 3455938 w 11386599"/>
              <a:gd name="connsiteY1" fmla="*/ 9960071 h 9960071"/>
              <a:gd name="connsiteX2" fmla="*/ -2 w 11386599"/>
              <a:gd name="connsiteY2" fmla="*/ 2 h 9960071"/>
              <a:gd name="connsiteX0" fmla="*/ 11348538 w 11348540"/>
              <a:gd name="connsiteY0" fmla="*/ 2709590 h 9960071"/>
              <a:gd name="connsiteX1" fmla="*/ 3455942 w 11348540"/>
              <a:gd name="connsiteY1" fmla="*/ 9960071 h 9960071"/>
              <a:gd name="connsiteX2" fmla="*/ 2 w 11348540"/>
              <a:gd name="connsiteY2" fmla="*/ 2 h 9960071"/>
              <a:gd name="connsiteX0" fmla="*/ 11348534 w 11348532"/>
              <a:gd name="connsiteY0" fmla="*/ 2709590 h 9960071"/>
              <a:gd name="connsiteX1" fmla="*/ 3455938 w 11348532"/>
              <a:gd name="connsiteY1" fmla="*/ 9960071 h 9960071"/>
              <a:gd name="connsiteX2" fmla="*/ -2 w 11348532"/>
              <a:gd name="connsiteY2" fmla="*/ 2 h 9960071"/>
              <a:gd name="connsiteX0" fmla="*/ 3455942 w 3455940"/>
              <a:gd name="connsiteY0" fmla="*/ 9960071 h 9960071"/>
              <a:gd name="connsiteX1" fmla="*/ 2 w 3455940"/>
              <a:gd name="connsiteY1" fmla="*/ 2 h 9960071"/>
              <a:gd name="connsiteX0" fmla="*/ 1810207 w 1810206"/>
              <a:gd name="connsiteY0" fmla="*/ 6415493 h 6415491"/>
              <a:gd name="connsiteX1" fmla="*/ -2 w 1810206"/>
              <a:gd name="connsiteY1" fmla="*/ 2 h 6415491"/>
              <a:gd name="connsiteX0" fmla="*/ 1810211 w 1810210"/>
              <a:gd name="connsiteY0" fmla="*/ 6415493 h 6415491"/>
              <a:gd name="connsiteX1" fmla="*/ 2 w 1810210"/>
              <a:gd name="connsiteY1" fmla="*/ 2 h 6415491"/>
              <a:gd name="connsiteX0" fmla="*/ 1641753 w 1641753"/>
              <a:gd name="connsiteY0" fmla="*/ 6142390 h 6142390"/>
              <a:gd name="connsiteX1" fmla="*/ -2 w 1641753"/>
              <a:gd name="connsiteY1" fmla="*/ 2 h 6142390"/>
              <a:gd name="connsiteX0" fmla="*/ 1633677 w 1633678"/>
              <a:gd name="connsiteY0" fmla="*/ 6032965 h 6032966"/>
              <a:gd name="connsiteX1" fmla="*/ 2 w 1633678"/>
              <a:gd name="connsiteY1" fmla="*/ 2 h 6032966"/>
              <a:gd name="connsiteX0" fmla="*/ 1633673 w 1633674"/>
              <a:gd name="connsiteY0" fmla="*/ 6032965 h 6032966"/>
              <a:gd name="connsiteX1" fmla="*/ -2 w 1633674"/>
              <a:gd name="connsiteY1" fmla="*/ 2 h 603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3674" h="6032966">
                <a:moveTo>
                  <a:pt x="1633673" y="6032965"/>
                </a:moveTo>
                <a:cubicBezTo>
                  <a:pt x="988441" y="4673836"/>
                  <a:pt x="1334715" y="3608410"/>
                  <a:pt x="-2" y="2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54" name="Freeform 624">
            <a:extLst>
              <a:ext uri="{FF2B5EF4-FFF2-40B4-BE49-F238E27FC236}">
                <a16:creationId xmlns:a16="http://schemas.microsoft.com/office/drawing/2014/main" id="{13B0BF66-9315-454D-9CD9-01C8D1626A27}"/>
              </a:ext>
            </a:extLst>
          </p:cNvPr>
          <p:cNvSpPr/>
          <p:nvPr/>
        </p:nvSpPr>
        <p:spPr bwMode="auto">
          <a:xfrm rot="20033523" flipV="1">
            <a:off x="1095037" y="393692"/>
            <a:ext cx="771267" cy="13140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  <a:gd name="connsiteX0" fmla="*/ 44380 w 44380"/>
              <a:gd name="connsiteY0" fmla="*/ 3660 h 6522"/>
              <a:gd name="connsiteX1" fmla="*/ 6282 w 44380"/>
              <a:gd name="connsiteY1" fmla="*/ 6129 h 6522"/>
              <a:gd name="connsiteX2" fmla="*/ 0 w 44380"/>
              <a:gd name="connsiteY2" fmla="*/ 0 h 6522"/>
              <a:gd name="connsiteX0" fmla="*/ 10000 w 10000"/>
              <a:gd name="connsiteY0" fmla="*/ 5612 h 5764"/>
              <a:gd name="connsiteX1" fmla="*/ 5620 w 10000"/>
              <a:gd name="connsiteY1" fmla="*/ 4512 h 5764"/>
              <a:gd name="connsiteX2" fmla="*/ 0 w 10000"/>
              <a:gd name="connsiteY2" fmla="*/ 0 h 5764"/>
              <a:gd name="connsiteX0" fmla="*/ 10000 w 10000"/>
              <a:gd name="connsiteY0" fmla="*/ 9736 h 9736"/>
              <a:gd name="connsiteX1" fmla="*/ 5620 w 10000"/>
              <a:gd name="connsiteY1" fmla="*/ 7828 h 9736"/>
              <a:gd name="connsiteX2" fmla="*/ 0 w 10000"/>
              <a:gd name="connsiteY2" fmla="*/ 0 h 9736"/>
              <a:gd name="connsiteX0" fmla="*/ 10000 w 10000"/>
              <a:gd name="connsiteY0" fmla="*/ 10000 h 10273"/>
              <a:gd name="connsiteX1" fmla="*/ 5620 w 10000"/>
              <a:gd name="connsiteY1" fmla="*/ 8040 h 10273"/>
              <a:gd name="connsiteX2" fmla="*/ 0 w 10000"/>
              <a:gd name="connsiteY2" fmla="*/ 0 h 10273"/>
              <a:gd name="connsiteX0" fmla="*/ 10000 w 10000"/>
              <a:gd name="connsiteY0" fmla="*/ 10000 h 10000"/>
              <a:gd name="connsiteX1" fmla="*/ 5620 w 10000"/>
              <a:gd name="connsiteY1" fmla="*/ 8040 h 10000"/>
              <a:gd name="connsiteX2" fmla="*/ 0 w 10000"/>
              <a:gd name="connsiteY2" fmla="*/ 0 h 10000"/>
              <a:gd name="connsiteX0" fmla="*/ 7215 w 7215"/>
              <a:gd name="connsiteY0" fmla="*/ 5580 h 5580"/>
              <a:gd name="connsiteX1" fmla="*/ 2835 w 7215"/>
              <a:gd name="connsiteY1" fmla="*/ 3620 h 5580"/>
              <a:gd name="connsiteX2" fmla="*/ 0 w 7215"/>
              <a:gd name="connsiteY2" fmla="*/ 0 h 558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4962 w 14962"/>
              <a:gd name="connsiteY0" fmla="*/ 6573 h 6573"/>
              <a:gd name="connsiteX1" fmla="*/ 0 w 14962"/>
              <a:gd name="connsiteY1" fmla="*/ 0 h 6573"/>
              <a:gd name="connsiteX0" fmla="*/ 10000 w 10000"/>
              <a:gd name="connsiteY0" fmla="*/ 10000 h 11944"/>
              <a:gd name="connsiteX1" fmla="*/ 4058 w 10000"/>
              <a:gd name="connsiteY1" fmla="*/ 11634 h 11944"/>
              <a:gd name="connsiteX2" fmla="*/ 0 w 10000"/>
              <a:gd name="connsiteY2" fmla="*/ 0 h 11944"/>
              <a:gd name="connsiteX0" fmla="*/ 10000 w 10000"/>
              <a:gd name="connsiteY0" fmla="*/ 10000 h 11868"/>
              <a:gd name="connsiteX1" fmla="*/ 4058 w 10000"/>
              <a:gd name="connsiteY1" fmla="*/ 11634 h 11868"/>
              <a:gd name="connsiteX2" fmla="*/ 0 w 10000"/>
              <a:gd name="connsiteY2" fmla="*/ 0 h 11868"/>
              <a:gd name="connsiteX0" fmla="*/ 10000 w 10000"/>
              <a:gd name="connsiteY0" fmla="*/ 10000 h 11639"/>
              <a:gd name="connsiteX1" fmla="*/ 4058 w 10000"/>
              <a:gd name="connsiteY1" fmla="*/ 11634 h 11639"/>
              <a:gd name="connsiteX2" fmla="*/ 0 w 10000"/>
              <a:gd name="connsiteY2" fmla="*/ 0 h 11639"/>
              <a:gd name="connsiteX0" fmla="*/ 10000 w 10000"/>
              <a:gd name="connsiteY0" fmla="*/ 10000 h 12010"/>
              <a:gd name="connsiteX1" fmla="*/ 4058 w 10000"/>
              <a:gd name="connsiteY1" fmla="*/ 11634 h 12010"/>
              <a:gd name="connsiteX2" fmla="*/ 0 w 10000"/>
              <a:gd name="connsiteY2" fmla="*/ 0 h 12010"/>
              <a:gd name="connsiteX0" fmla="*/ 10000 w 10000"/>
              <a:gd name="connsiteY0" fmla="*/ 10000 h 15757"/>
              <a:gd name="connsiteX1" fmla="*/ 4058 w 10000"/>
              <a:gd name="connsiteY1" fmla="*/ 11634 h 15757"/>
              <a:gd name="connsiteX2" fmla="*/ 0 w 10000"/>
              <a:gd name="connsiteY2" fmla="*/ 0 h 15757"/>
              <a:gd name="connsiteX0" fmla="*/ 10290 w 10290"/>
              <a:gd name="connsiteY0" fmla="*/ 18085 h 20595"/>
              <a:gd name="connsiteX1" fmla="*/ 4348 w 10290"/>
              <a:gd name="connsiteY1" fmla="*/ 19719 h 20595"/>
              <a:gd name="connsiteX2" fmla="*/ 0 w 10290"/>
              <a:gd name="connsiteY2" fmla="*/ 0 h 20595"/>
              <a:gd name="connsiteX0" fmla="*/ 10242 w 10242"/>
              <a:gd name="connsiteY0" fmla="*/ 23036 h 25877"/>
              <a:gd name="connsiteX1" fmla="*/ 4300 w 10242"/>
              <a:gd name="connsiteY1" fmla="*/ 24670 h 25877"/>
              <a:gd name="connsiteX2" fmla="*/ 0 w 10242"/>
              <a:gd name="connsiteY2" fmla="*/ 0 h 25877"/>
              <a:gd name="connsiteX0" fmla="*/ 9397 w 9397"/>
              <a:gd name="connsiteY0" fmla="*/ 32546 h 36047"/>
              <a:gd name="connsiteX1" fmla="*/ 3455 w 9397"/>
              <a:gd name="connsiteY1" fmla="*/ 34180 h 36047"/>
              <a:gd name="connsiteX2" fmla="*/ 0 w 9397"/>
              <a:gd name="connsiteY2" fmla="*/ 0 h 3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97" h="36047">
                <a:moveTo>
                  <a:pt x="9397" y="32546"/>
                </a:moveTo>
                <a:cubicBezTo>
                  <a:pt x="8392" y="31371"/>
                  <a:pt x="5021" y="39604"/>
                  <a:pt x="3455" y="34180"/>
                </a:cubicBezTo>
                <a:cubicBezTo>
                  <a:pt x="1889" y="28756"/>
                  <a:pt x="784" y="27835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26" name="Freeform 624">
            <a:extLst>
              <a:ext uri="{FF2B5EF4-FFF2-40B4-BE49-F238E27FC236}">
                <a16:creationId xmlns:a16="http://schemas.microsoft.com/office/drawing/2014/main" id="{C5DA68E4-A786-4E2C-9860-40586A348B17}"/>
              </a:ext>
            </a:extLst>
          </p:cNvPr>
          <p:cNvSpPr/>
          <p:nvPr/>
        </p:nvSpPr>
        <p:spPr bwMode="auto">
          <a:xfrm rot="20033523" flipV="1">
            <a:off x="1179582" y="424673"/>
            <a:ext cx="700736" cy="17758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  <a:gd name="connsiteX0" fmla="*/ 44380 w 44380"/>
              <a:gd name="connsiteY0" fmla="*/ 3660 h 6522"/>
              <a:gd name="connsiteX1" fmla="*/ 6282 w 44380"/>
              <a:gd name="connsiteY1" fmla="*/ 6129 h 6522"/>
              <a:gd name="connsiteX2" fmla="*/ 0 w 44380"/>
              <a:gd name="connsiteY2" fmla="*/ 0 h 6522"/>
              <a:gd name="connsiteX0" fmla="*/ 10000 w 10000"/>
              <a:gd name="connsiteY0" fmla="*/ 5612 h 5764"/>
              <a:gd name="connsiteX1" fmla="*/ 5620 w 10000"/>
              <a:gd name="connsiteY1" fmla="*/ 4512 h 5764"/>
              <a:gd name="connsiteX2" fmla="*/ 0 w 10000"/>
              <a:gd name="connsiteY2" fmla="*/ 0 h 5764"/>
              <a:gd name="connsiteX0" fmla="*/ 10000 w 10000"/>
              <a:gd name="connsiteY0" fmla="*/ 9736 h 9736"/>
              <a:gd name="connsiteX1" fmla="*/ 5620 w 10000"/>
              <a:gd name="connsiteY1" fmla="*/ 7828 h 9736"/>
              <a:gd name="connsiteX2" fmla="*/ 0 w 10000"/>
              <a:gd name="connsiteY2" fmla="*/ 0 h 9736"/>
              <a:gd name="connsiteX0" fmla="*/ 10000 w 10000"/>
              <a:gd name="connsiteY0" fmla="*/ 10000 h 10273"/>
              <a:gd name="connsiteX1" fmla="*/ 5620 w 10000"/>
              <a:gd name="connsiteY1" fmla="*/ 8040 h 10273"/>
              <a:gd name="connsiteX2" fmla="*/ 0 w 10000"/>
              <a:gd name="connsiteY2" fmla="*/ 0 h 10273"/>
              <a:gd name="connsiteX0" fmla="*/ 10000 w 10000"/>
              <a:gd name="connsiteY0" fmla="*/ 10000 h 10000"/>
              <a:gd name="connsiteX1" fmla="*/ 5620 w 10000"/>
              <a:gd name="connsiteY1" fmla="*/ 8040 h 10000"/>
              <a:gd name="connsiteX2" fmla="*/ 0 w 10000"/>
              <a:gd name="connsiteY2" fmla="*/ 0 h 10000"/>
              <a:gd name="connsiteX0" fmla="*/ 7215 w 7215"/>
              <a:gd name="connsiteY0" fmla="*/ 5580 h 5580"/>
              <a:gd name="connsiteX1" fmla="*/ 2835 w 7215"/>
              <a:gd name="connsiteY1" fmla="*/ 3620 h 5580"/>
              <a:gd name="connsiteX2" fmla="*/ 0 w 7215"/>
              <a:gd name="connsiteY2" fmla="*/ 0 h 558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4962 w 14962"/>
              <a:gd name="connsiteY0" fmla="*/ 6573 h 6573"/>
              <a:gd name="connsiteX1" fmla="*/ 0 w 14962"/>
              <a:gd name="connsiteY1" fmla="*/ 0 h 6573"/>
              <a:gd name="connsiteX0" fmla="*/ 10000 w 10000"/>
              <a:gd name="connsiteY0" fmla="*/ 10000 h 11944"/>
              <a:gd name="connsiteX1" fmla="*/ 4058 w 10000"/>
              <a:gd name="connsiteY1" fmla="*/ 11634 h 11944"/>
              <a:gd name="connsiteX2" fmla="*/ 0 w 10000"/>
              <a:gd name="connsiteY2" fmla="*/ 0 h 11944"/>
              <a:gd name="connsiteX0" fmla="*/ 10000 w 10000"/>
              <a:gd name="connsiteY0" fmla="*/ 10000 h 11868"/>
              <a:gd name="connsiteX1" fmla="*/ 4058 w 10000"/>
              <a:gd name="connsiteY1" fmla="*/ 11634 h 11868"/>
              <a:gd name="connsiteX2" fmla="*/ 0 w 10000"/>
              <a:gd name="connsiteY2" fmla="*/ 0 h 11868"/>
              <a:gd name="connsiteX0" fmla="*/ 10000 w 10000"/>
              <a:gd name="connsiteY0" fmla="*/ 10000 h 11639"/>
              <a:gd name="connsiteX1" fmla="*/ 4058 w 10000"/>
              <a:gd name="connsiteY1" fmla="*/ 11634 h 11639"/>
              <a:gd name="connsiteX2" fmla="*/ 0 w 10000"/>
              <a:gd name="connsiteY2" fmla="*/ 0 h 11639"/>
              <a:gd name="connsiteX0" fmla="*/ 10000 w 10000"/>
              <a:gd name="connsiteY0" fmla="*/ 10000 h 12010"/>
              <a:gd name="connsiteX1" fmla="*/ 4058 w 10000"/>
              <a:gd name="connsiteY1" fmla="*/ 11634 h 12010"/>
              <a:gd name="connsiteX2" fmla="*/ 0 w 10000"/>
              <a:gd name="connsiteY2" fmla="*/ 0 h 12010"/>
              <a:gd name="connsiteX0" fmla="*/ 10000 w 10000"/>
              <a:gd name="connsiteY0" fmla="*/ 10000 h 15757"/>
              <a:gd name="connsiteX1" fmla="*/ 4058 w 10000"/>
              <a:gd name="connsiteY1" fmla="*/ 11634 h 15757"/>
              <a:gd name="connsiteX2" fmla="*/ 0 w 10000"/>
              <a:gd name="connsiteY2" fmla="*/ 0 h 15757"/>
              <a:gd name="connsiteX0" fmla="*/ 10290 w 10290"/>
              <a:gd name="connsiteY0" fmla="*/ 18085 h 20595"/>
              <a:gd name="connsiteX1" fmla="*/ 4348 w 10290"/>
              <a:gd name="connsiteY1" fmla="*/ 19719 h 20595"/>
              <a:gd name="connsiteX2" fmla="*/ 0 w 10290"/>
              <a:gd name="connsiteY2" fmla="*/ 0 h 20595"/>
              <a:gd name="connsiteX0" fmla="*/ 10242 w 10242"/>
              <a:gd name="connsiteY0" fmla="*/ 23036 h 25877"/>
              <a:gd name="connsiteX1" fmla="*/ 4300 w 10242"/>
              <a:gd name="connsiteY1" fmla="*/ 24670 h 25877"/>
              <a:gd name="connsiteX2" fmla="*/ 0 w 10242"/>
              <a:gd name="connsiteY2" fmla="*/ 0 h 25877"/>
              <a:gd name="connsiteX0" fmla="*/ 9397 w 9397"/>
              <a:gd name="connsiteY0" fmla="*/ 32546 h 36047"/>
              <a:gd name="connsiteX1" fmla="*/ 3455 w 9397"/>
              <a:gd name="connsiteY1" fmla="*/ 34180 h 36047"/>
              <a:gd name="connsiteX2" fmla="*/ 0 w 9397"/>
              <a:gd name="connsiteY2" fmla="*/ 0 h 3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97" h="36047">
                <a:moveTo>
                  <a:pt x="9397" y="32546"/>
                </a:moveTo>
                <a:cubicBezTo>
                  <a:pt x="8392" y="31371"/>
                  <a:pt x="5021" y="39604"/>
                  <a:pt x="3455" y="34180"/>
                </a:cubicBezTo>
                <a:cubicBezTo>
                  <a:pt x="1889" y="28756"/>
                  <a:pt x="784" y="27835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25" name="Freeform 624">
            <a:extLst>
              <a:ext uri="{FF2B5EF4-FFF2-40B4-BE49-F238E27FC236}">
                <a16:creationId xmlns:a16="http://schemas.microsoft.com/office/drawing/2014/main" id="{22430227-DCBC-4BAA-BA80-8431E9FDF15B}"/>
              </a:ext>
            </a:extLst>
          </p:cNvPr>
          <p:cNvSpPr/>
          <p:nvPr/>
        </p:nvSpPr>
        <p:spPr bwMode="auto">
          <a:xfrm rot="20033523" flipV="1">
            <a:off x="1491310" y="423193"/>
            <a:ext cx="449405" cy="7494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  <a:gd name="connsiteX0" fmla="*/ 44380 w 44380"/>
              <a:gd name="connsiteY0" fmla="*/ 3660 h 6522"/>
              <a:gd name="connsiteX1" fmla="*/ 6282 w 44380"/>
              <a:gd name="connsiteY1" fmla="*/ 6129 h 6522"/>
              <a:gd name="connsiteX2" fmla="*/ 0 w 44380"/>
              <a:gd name="connsiteY2" fmla="*/ 0 h 6522"/>
              <a:gd name="connsiteX0" fmla="*/ 10000 w 10000"/>
              <a:gd name="connsiteY0" fmla="*/ 5612 h 5764"/>
              <a:gd name="connsiteX1" fmla="*/ 5620 w 10000"/>
              <a:gd name="connsiteY1" fmla="*/ 4512 h 5764"/>
              <a:gd name="connsiteX2" fmla="*/ 0 w 10000"/>
              <a:gd name="connsiteY2" fmla="*/ 0 h 5764"/>
              <a:gd name="connsiteX0" fmla="*/ 10000 w 10000"/>
              <a:gd name="connsiteY0" fmla="*/ 9736 h 9736"/>
              <a:gd name="connsiteX1" fmla="*/ 5620 w 10000"/>
              <a:gd name="connsiteY1" fmla="*/ 7828 h 9736"/>
              <a:gd name="connsiteX2" fmla="*/ 0 w 10000"/>
              <a:gd name="connsiteY2" fmla="*/ 0 h 9736"/>
              <a:gd name="connsiteX0" fmla="*/ 10000 w 10000"/>
              <a:gd name="connsiteY0" fmla="*/ 10000 h 10273"/>
              <a:gd name="connsiteX1" fmla="*/ 5620 w 10000"/>
              <a:gd name="connsiteY1" fmla="*/ 8040 h 10273"/>
              <a:gd name="connsiteX2" fmla="*/ 0 w 10000"/>
              <a:gd name="connsiteY2" fmla="*/ 0 h 10273"/>
              <a:gd name="connsiteX0" fmla="*/ 10000 w 10000"/>
              <a:gd name="connsiteY0" fmla="*/ 10000 h 10000"/>
              <a:gd name="connsiteX1" fmla="*/ 5620 w 10000"/>
              <a:gd name="connsiteY1" fmla="*/ 8040 h 10000"/>
              <a:gd name="connsiteX2" fmla="*/ 0 w 10000"/>
              <a:gd name="connsiteY2" fmla="*/ 0 h 10000"/>
              <a:gd name="connsiteX0" fmla="*/ 7215 w 7215"/>
              <a:gd name="connsiteY0" fmla="*/ 5580 h 5580"/>
              <a:gd name="connsiteX1" fmla="*/ 2835 w 7215"/>
              <a:gd name="connsiteY1" fmla="*/ 3620 h 5580"/>
              <a:gd name="connsiteX2" fmla="*/ 0 w 7215"/>
              <a:gd name="connsiteY2" fmla="*/ 0 h 558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6667" y="6667"/>
                  <a:pt x="6153" y="1636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97" name="Freeform 689">
            <a:extLst>
              <a:ext uri="{FF2B5EF4-FFF2-40B4-BE49-F238E27FC236}">
                <a16:creationId xmlns:a16="http://schemas.microsoft.com/office/drawing/2014/main" id="{43786957-FF40-43E9-A14C-63DE16B27E55}"/>
              </a:ext>
            </a:extLst>
          </p:cNvPr>
          <p:cNvSpPr/>
          <p:nvPr/>
        </p:nvSpPr>
        <p:spPr>
          <a:xfrm rot="204065" flipV="1">
            <a:off x="1360582" y="174847"/>
            <a:ext cx="527875" cy="22860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FDB12AF4-3FB1-40C6-A294-4F5DFD4BE5EE}"/>
              </a:ext>
            </a:extLst>
          </p:cNvPr>
          <p:cNvSpPr>
            <a:spLocks/>
          </p:cNvSpPr>
          <p:nvPr/>
        </p:nvSpPr>
        <p:spPr bwMode="auto">
          <a:xfrm>
            <a:off x="5587000" y="5207844"/>
            <a:ext cx="1925967" cy="80384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650" dirty="0"/>
          </a:p>
        </p:txBody>
      </p:sp>
      <p:sp>
        <p:nvSpPr>
          <p:cNvPr id="1220" name="Freeform 876">
            <a:extLst>
              <a:ext uri="{FF2B5EF4-FFF2-40B4-BE49-F238E27FC236}">
                <a16:creationId xmlns:a16="http://schemas.microsoft.com/office/drawing/2014/main" id="{7BB2C7A2-08DB-49B5-AFFD-3C7372DCAFE0}"/>
              </a:ext>
            </a:extLst>
          </p:cNvPr>
          <p:cNvSpPr/>
          <p:nvPr/>
        </p:nvSpPr>
        <p:spPr bwMode="auto">
          <a:xfrm flipH="1">
            <a:off x="1256377" y="4011862"/>
            <a:ext cx="365445" cy="22895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59" h="67551">
                <a:moveTo>
                  <a:pt x="11359" y="0"/>
                </a:moveTo>
                <a:cubicBezTo>
                  <a:pt x="6294" y="25048"/>
                  <a:pt x="4171" y="46046"/>
                  <a:pt x="0" y="675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1150" y="2326847"/>
            <a:ext cx="630726" cy="863933"/>
            <a:chOff x="666836" y="8211250"/>
            <a:chExt cx="667094" cy="544772"/>
          </a:xfrm>
          <a:solidFill>
            <a:srgbClr val="99FF99"/>
          </a:solidFill>
        </p:grpSpPr>
        <p:sp>
          <p:nvSpPr>
            <p:cNvPr id="908" name="Freeform 7"/>
            <p:cNvSpPr>
              <a:spLocks/>
            </p:cNvSpPr>
            <p:nvPr/>
          </p:nvSpPr>
          <p:spPr bwMode="auto">
            <a:xfrm>
              <a:off x="666836" y="8211250"/>
              <a:ext cx="667094" cy="544772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grpFill/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909" name="TextBox 908"/>
            <p:cNvSpPr txBox="1"/>
            <p:nvPr/>
          </p:nvSpPr>
          <p:spPr>
            <a:xfrm>
              <a:off x="850987" y="8222807"/>
              <a:ext cx="363163" cy="121297"/>
            </a:xfrm>
            <a:prstGeom prst="rect">
              <a:avLst/>
            </a:prstGeom>
            <a:noFill/>
            <a:ln w="15875">
              <a:noFill/>
              <a:prstDash val="soli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50" b="1" u="sng" dirty="0"/>
                <a:t>TEIN</a:t>
              </a:r>
            </a:p>
          </p:txBody>
        </p:sp>
      </p:grpSp>
      <p:sp>
        <p:nvSpPr>
          <p:cNvPr id="1286" name="Freeform 1285"/>
          <p:cNvSpPr/>
          <p:nvPr/>
        </p:nvSpPr>
        <p:spPr>
          <a:xfrm>
            <a:off x="11185978" y="1046445"/>
            <a:ext cx="411115" cy="2875226"/>
          </a:xfrm>
          <a:custGeom>
            <a:avLst/>
            <a:gdLst>
              <a:gd name="connsiteX0" fmla="*/ 423583 w 538402"/>
              <a:gd name="connsiteY0" fmla="*/ 0 h 5204012"/>
              <a:gd name="connsiteX1" fmla="*/ 510988 w 538402"/>
              <a:gd name="connsiteY1" fmla="*/ 3052482 h 5204012"/>
              <a:gd name="connsiteX2" fmla="*/ 0 w 538402"/>
              <a:gd name="connsiteY2" fmla="*/ 5204012 h 5204012"/>
              <a:gd name="connsiteX0" fmla="*/ 363198 w 530343"/>
              <a:gd name="connsiteY0" fmla="*/ 0 h 5091868"/>
              <a:gd name="connsiteX1" fmla="*/ 510988 w 530343"/>
              <a:gd name="connsiteY1" fmla="*/ 2940338 h 5091868"/>
              <a:gd name="connsiteX2" fmla="*/ 0 w 530343"/>
              <a:gd name="connsiteY2" fmla="*/ 5091868 h 5091868"/>
              <a:gd name="connsiteX0" fmla="*/ 363198 w 888983"/>
              <a:gd name="connsiteY0" fmla="*/ 0 h 5091868"/>
              <a:gd name="connsiteX1" fmla="*/ 887683 w 888983"/>
              <a:gd name="connsiteY1" fmla="*/ 661647 h 5091868"/>
              <a:gd name="connsiteX2" fmla="*/ 510988 w 888983"/>
              <a:gd name="connsiteY2" fmla="*/ 2940338 h 5091868"/>
              <a:gd name="connsiteX3" fmla="*/ 0 w 888983"/>
              <a:gd name="connsiteY3" fmla="*/ 5091868 h 5091868"/>
              <a:gd name="connsiteX0" fmla="*/ 363198 w 903961"/>
              <a:gd name="connsiteY0" fmla="*/ 0 h 5091868"/>
              <a:gd name="connsiteX1" fmla="*/ 887683 w 903961"/>
              <a:gd name="connsiteY1" fmla="*/ 661647 h 5091868"/>
              <a:gd name="connsiteX2" fmla="*/ 847487 w 903961"/>
              <a:gd name="connsiteY2" fmla="*/ 2940338 h 5091868"/>
              <a:gd name="connsiteX3" fmla="*/ 0 w 903961"/>
              <a:gd name="connsiteY3" fmla="*/ 5091868 h 5091868"/>
              <a:gd name="connsiteX0" fmla="*/ 363198 w 916141"/>
              <a:gd name="connsiteY0" fmla="*/ 0 h 5091868"/>
              <a:gd name="connsiteX1" fmla="*/ 887683 w 916141"/>
              <a:gd name="connsiteY1" fmla="*/ 661647 h 5091868"/>
              <a:gd name="connsiteX2" fmla="*/ 847487 w 916141"/>
              <a:gd name="connsiteY2" fmla="*/ 2940338 h 5091868"/>
              <a:gd name="connsiteX3" fmla="*/ 777955 w 916141"/>
              <a:gd name="connsiteY3" fmla="*/ 4831311 h 5091868"/>
              <a:gd name="connsiteX4" fmla="*/ 0 w 916141"/>
              <a:gd name="connsiteY4" fmla="*/ 5091868 h 5091868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741379 w 879565"/>
              <a:gd name="connsiteY3" fmla="*/ 4831311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741379 w 879565"/>
              <a:gd name="connsiteY3" fmla="*/ 5087343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668227 w 879565"/>
              <a:gd name="connsiteY3" fmla="*/ 5635983 h 6306191"/>
              <a:gd name="connsiteX4" fmla="*/ 0 w 879565"/>
              <a:gd name="connsiteY4" fmla="*/ 6306191 h 6306191"/>
              <a:gd name="connsiteX0" fmla="*/ 326622 w 879565"/>
              <a:gd name="connsiteY0" fmla="*/ 0 h 6306191"/>
              <a:gd name="connsiteX1" fmla="*/ 851107 w 879565"/>
              <a:gd name="connsiteY1" fmla="*/ 661647 h 6306191"/>
              <a:gd name="connsiteX2" fmla="*/ 810911 w 879565"/>
              <a:gd name="connsiteY2" fmla="*/ 2940338 h 6306191"/>
              <a:gd name="connsiteX3" fmla="*/ 668227 w 879565"/>
              <a:gd name="connsiteY3" fmla="*/ 5635983 h 6306191"/>
              <a:gd name="connsiteX4" fmla="*/ 0 w 879565"/>
              <a:gd name="connsiteY4" fmla="*/ 6306191 h 6306191"/>
              <a:gd name="connsiteX0" fmla="*/ 326622 w 855010"/>
              <a:gd name="connsiteY0" fmla="*/ 0 h 6306191"/>
              <a:gd name="connsiteX1" fmla="*/ 851107 w 855010"/>
              <a:gd name="connsiteY1" fmla="*/ 661647 h 6306191"/>
              <a:gd name="connsiteX2" fmla="*/ 810911 w 855010"/>
              <a:gd name="connsiteY2" fmla="*/ 2940338 h 6306191"/>
              <a:gd name="connsiteX3" fmla="*/ 668227 w 855010"/>
              <a:gd name="connsiteY3" fmla="*/ 5635983 h 6306191"/>
              <a:gd name="connsiteX4" fmla="*/ 0 w 855010"/>
              <a:gd name="connsiteY4" fmla="*/ 6306191 h 6306191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173002 w 855010"/>
              <a:gd name="connsiteY0" fmla="*/ 0 h 6526188"/>
              <a:gd name="connsiteX1" fmla="*/ 851107 w 855010"/>
              <a:gd name="connsiteY1" fmla="*/ 881644 h 6526188"/>
              <a:gd name="connsiteX2" fmla="*/ 810911 w 855010"/>
              <a:gd name="connsiteY2" fmla="*/ 3160335 h 6526188"/>
              <a:gd name="connsiteX3" fmla="*/ 668227 w 855010"/>
              <a:gd name="connsiteY3" fmla="*/ 5855980 h 6526188"/>
              <a:gd name="connsiteX4" fmla="*/ 0 w 855010"/>
              <a:gd name="connsiteY4" fmla="*/ 6526188 h 6526188"/>
              <a:gd name="connsiteX0" fmla="*/ 0 w 682008"/>
              <a:gd name="connsiteY0" fmla="*/ 0 h 5927288"/>
              <a:gd name="connsiteX1" fmla="*/ 678105 w 682008"/>
              <a:gd name="connsiteY1" fmla="*/ 881644 h 5927288"/>
              <a:gd name="connsiteX2" fmla="*/ 637909 w 682008"/>
              <a:gd name="connsiteY2" fmla="*/ 3160335 h 5927288"/>
              <a:gd name="connsiteX3" fmla="*/ 495225 w 682008"/>
              <a:gd name="connsiteY3" fmla="*/ 5855980 h 5927288"/>
              <a:gd name="connsiteX4" fmla="*/ 73489 w 682008"/>
              <a:gd name="connsiteY4" fmla="*/ 5193910 h 5927288"/>
              <a:gd name="connsiteX0" fmla="*/ 0 w 705046"/>
              <a:gd name="connsiteY0" fmla="*/ 0 h 5193910"/>
              <a:gd name="connsiteX1" fmla="*/ 678105 w 705046"/>
              <a:gd name="connsiteY1" fmla="*/ 881644 h 5193910"/>
              <a:gd name="connsiteX2" fmla="*/ 637909 w 705046"/>
              <a:gd name="connsiteY2" fmla="*/ 3160335 h 5193910"/>
              <a:gd name="connsiteX3" fmla="*/ 73489 w 705046"/>
              <a:gd name="connsiteY3" fmla="*/ 5193910 h 5193910"/>
              <a:gd name="connsiteX0" fmla="*/ 157099 w 877178"/>
              <a:gd name="connsiteY0" fmla="*/ 0 h 5006024"/>
              <a:gd name="connsiteX1" fmla="*/ 835204 w 877178"/>
              <a:gd name="connsiteY1" fmla="*/ 881644 h 5006024"/>
              <a:gd name="connsiteX2" fmla="*/ 795008 w 877178"/>
              <a:gd name="connsiteY2" fmla="*/ 3160335 h 5006024"/>
              <a:gd name="connsiteX3" fmla="*/ 0 w 877178"/>
              <a:gd name="connsiteY3" fmla="*/ 5006024 h 5006024"/>
              <a:gd name="connsiteX0" fmla="*/ 157099 w 864581"/>
              <a:gd name="connsiteY0" fmla="*/ 0 h 5006024"/>
              <a:gd name="connsiteX1" fmla="*/ 835204 w 864581"/>
              <a:gd name="connsiteY1" fmla="*/ 881644 h 5006024"/>
              <a:gd name="connsiteX2" fmla="*/ 667787 w 864581"/>
              <a:gd name="connsiteY2" fmla="*/ 3117633 h 5006024"/>
              <a:gd name="connsiteX3" fmla="*/ 0 w 864581"/>
              <a:gd name="connsiteY3" fmla="*/ 5006024 h 5006024"/>
              <a:gd name="connsiteX0" fmla="*/ 157099 w 852585"/>
              <a:gd name="connsiteY0" fmla="*/ 0 h 5006024"/>
              <a:gd name="connsiteX1" fmla="*/ 835204 w 852585"/>
              <a:gd name="connsiteY1" fmla="*/ 881644 h 5006024"/>
              <a:gd name="connsiteX2" fmla="*/ 596225 w 852585"/>
              <a:gd name="connsiteY2" fmla="*/ 3100552 h 5006024"/>
              <a:gd name="connsiteX3" fmla="*/ 0 w 852585"/>
              <a:gd name="connsiteY3" fmla="*/ 5006024 h 5006024"/>
              <a:gd name="connsiteX0" fmla="*/ 157099 w 731936"/>
              <a:gd name="connsiteY0" fmla="*/ 0 h 5006024"/>
              <a:gd name="connsiteX1" fmla="*/ 700032 w 731936"/>
              <a:gd name="connsiteY1" fmla="*/ 967047 h 5006024"/>
              <a:gd name="connsiteX2" fmla="*/ 596225 w 731936"/>
              <a:gd name="connsiteY2" fmla="*/ 3100552 h 5006024"/>
              <a:gd name="connsiteX3" fmla="*/ 0 w 731936"/>
              <a:gd name="connsiteY3" fmla="*/ 5006024 h 5006024"/>
              <a:gd name="connsiteX0" fmla="*/ 700032 w 731936"/>
              <a:gd name="connsiteY0" fmla="*/ 0 h 4038977"/>
              <a:gd name="connsiteX1" fmla="*/ 596225 w 731936"/>
              <a:gd name="connsiteY1" fmla="*/ 2133505 h 4038977"/>
              <a:gd name="connsiteX2" fmla="*/ 0 w 731936"/>
              <a:gd name="connsiteY2" fmla="*/ 4038977 h 4038977"/>
              <a:gd name="connsiteX0" fmla="*/ 310420 w 620998"/>
              <a:gd name="connsiteY0" fmla="*/ 0 h 3927954"/>
              <a:gd name="connsiteX1" fmla="*/ 596225 w 620998"/>
              <a:gd name="connsiteY1" fmla="*/ 2022482 h 3927954"/>
              <a:gd name="connsiteX2" fmla="*/ 0 w 620998"/>
              <a:gd name="connsiteY2" fmla="*/ 3927954 h 3927954"/>
              <a:gd name="connsiteX0" fmla="*/ 310420 w 570368"/>
              <a:gd name="connsiteY0" fmla="*/ 0 h 3927954"/>
              <a:gd name="connsiteX1" fmla="*/ 541904 w 570368"/>
              <a:gd name="connsiteY1" fmla="*/ 2014532 h 3927954"/>
              <a:gd name="connsiteX2" fmla="*/ 0 w 570368"/>
              <a:gd name="connsiteY2" fmla="*/ 3927954 h 3927954"/>
              <a:gd name="connsiteX0" fmla="*/ 0 w 851668"/>
              <a:gd name="connsiteY0" fmla="*/ 0 h 4547352"/>
              <a:gd name="connsiteX1" fmla="*/ 841082 w 851668"/>
              <a:gd name="connsiteY1" fmla="*/ 2633930 h 4547352"/>
              <a:gd name="connsiteX2" fmla="*/ 299178 w 851668"/>
              <a:gd name="connsiteY2" fmla="*/ 4547352 h 4547352"/>
              <a:gd name="connsiteX0" fmla="*/ 0 w 1074742"/>
              <a:gd name="connsiteY0" fmla="*/ 11462 h 4558814"/>
              <a:gd name="connsiteX1" fmla="*/ 841082 w 1074742"/>
              <a:gd name="connsiteY1" fmla="*/ 2645392 h 4558814"/>
              <a:gd name="connsiteX2" fmla="*/ 299178 w 1074742"/>
              <a:gd name="connsiteY2" fmla="*/ 4558814 h 4558814"/>
              <a:gd name="connsiteX0" fmla="*/ 0 w 1074742"/>
              <a:gd name="connsiteY0" fmla="*/ 11462 h 5429273"/>
              <a:gd name="connsiteX1" fmla="*/ 841082 w 1074742"/>
              <a:gd name="connsiteY1" fmla="*/ 2645392 h 5429273"/>
              <a:gd name="connsiteX2" fmla="*/ 145354 w 1074742"/>
              <a:gd name="connsiteY2" fmla="*/ 5429273 h 5429273"/>
              <a:gd name="connsiteX0" fmla="*/ 0 w 1074742"/>
              <a:gd name="connsiteY0" fmla="*/ 11462 h 6607393"/>
              <a:gd name="connsiteX1" fmla="*/ 841082 w 1074742"/>
              <a:gd name="connsiteY1" fmla="*/ 2645392 h 6607393"/>
              <a:gd name="connsiteX2" fmla="*/ 393182 w 1074742"/>
              <a:gd name="connsiteY2" fmla="*/ 6607393 h 6607393"/>
              <a:gd name="connsiteX0" fmla="*/ 0 w 1074742"/>
              <a:gd name="connsiteY0" fmla="*/ 11462 h 6607393"/>
              <a:gd name="connsiteX1" fmla="*/ 841082 w 1074742"/>
              <a:gd name="connsiteY1" fmla="*/ 2645392 h 6607393"/>
              <a:gd name="connsiteX2" fmla="*/ 393182 w 1074742"/>
              <a:gd name="connsiteY2" fmla="*/ 6607393 h 6607393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0 w 1093460"/>
              <a:gd name="connsiteY0" fmla="*/ 11500 h 6607431"/>
              <a:gd name="connsiteX1" fmla="*/ 875265 w 1093460"/>
              <a:gd name="connsiteY1" fmla="*/ 2637926 h 6607431"/>
              <a:gd name="connsiteX2" fmla="*/ 393182 w 1093460"/>
              <a:gd name="connsiteY2" fmla="*/ 6607431 h 6607431"/>
              <a:gd name="connsiteX0" fmla="*/ 162293 w 1009739"/>
              <a:gd name="connsiteY0" fmla="*/ 14556 h 6130234"/>
              <a:gd name="connsiteX1" fmla="*/ 482083 w 1009739"/>
              <a:gd name="connsiteY1" fmla="*/ 2160729 h 6130234"/>
              <a:gd name="connsiteX2" fmla="*/ 0 w 1009739"/>
              <a:gd name="connsiteY2" fmla="*/ 6130234 h 6130234"/>
              <a:gd name="connsiteX0" fmla="*/ 162293 w 604943"/>
              <a:gd name="connsiteY0" fmla="*/ 0 h 6115678"/>
              <a:gd name="connsiteX1" fmla="*/ 482083 w 604943"/>
              <a:gd name="connsiteY1" fmla="*/ 2146173 h 6115678"/>
              <a:gd name="connsiteX2" fmla="*/ 0 w 604943"/>
              <a:gd name="connsiteY2" fmla="*/ 6115678 h 6115678"/>
              <a:gd name="connsiteX0" fmla="*/ 162293 w 752416"/>
              <a:gd name="connsiteY0" fmla="*/ 0 h 6115678"/>
              <a:gd name="connsiteX1" fmla="*/ 482083 w 752416"/>
              <a:gd name="connsiteY1" fmla="*/ 2146173 h 6115678"/>
              <a:gd name="connsiteX2" fmla="*/ 0 w 752416"/>
              <a:gd name="connsiteY2" fmla="*/ 6115678 h 6115678"/>
              <a:gd name="connsiteX0" fmla="*/ 162293 w 833167"/>
              <a:gd name="connsiteY0" fmla="*/ 0 h 6115678"/>
              <a:gd name="connsiteX1" fmla="*/ 652998 w 833167"/>
              <a:gd name="connsiteY1" fmla="*/ 2146173 h 6115678"/>
              <a:gd name="connsiteX2" fmla="*/ 0 w 833167"/>
              <a:gd name="connsiteY2" fmla="*/ 6115678 h 6115678"/>
              <a:gd name="connsiteX0" fmla="*/ 162293 w 791025"/>
              <a:gd name="connsiteY0" fmla="*/ 0 h 6115678"/>
              <a:gd name="connsiteX1" fmla="*/ 652998 w 791025"/>
              <a:gd name="connsiteY1" fmla="*/ 2146173 h 6115678"/>
              <a:gd name="connsiteX2" fmla="*/ 0 w 791025"/>
              <a:gd name="connsiteY2" fmla="*/ 6115678 h 6115678"/>
              <a:gd name="connsiteX0" fmla="*/ 162293 w 720067"/>
              <a:gd name="connsiteY0" fmla="*/ 0 h 6115678"/>
              <a:gd name="connsiteX1" fmla="*/ 490629 w 720067"/>
              <a:gd name="connsiteY1" fmla="*/ 3489381 h 6115678"/>
              <a:gd name="connsiteX2" fmla="*/ 0 w 720067"/>
              <a:gd name="connsiteY2" fmla="*/ 6115678 h 6115678"/>
              <a:gd name="connsiteX0" fmla="*/ 162293 w 697645"/>
              <a:gd name="connsiteY0" fmla="*/ 0 h 6115678"/>
              <a:gd name="connsiteX1" fmla="*/ 430809 w 697645"/>
              <a:gd name="connsiteY1" fmla="*/ 3489382 h 6115678"/>
              <a:gd name="connsiteX2" fmla="*/ 0 w 697645"/>
              <a:gd name="connsiteY2" fmla="*/ 6115678 h 6115678"/>
              <a:gd name="connsiteX0" fmla="*/ 162293 w 676897"/>
              <a:gd name="connsiteY0" fmla="*/ 0 h 6115678"/>
              <a:gd name="connsiteX1" fmla="*/ 370988 w 676897"/>
              <a:gd name="connsiteY1" fmla="*/ 4329825 h 6115678"/>
              <a:gd name="connsiteX2" fmla="*/ 0 w 676897"/>
              <a:gd name="connsiteY2" fmla="*/ 6115678 h 6115678"/>
              <a:gd name="connsiteX0" fmla="*/ 435757 w 969289"/>
              <a:gd name="connsiteY0" fmla="*/ 0 h 4990085"/>
              <a:gd name="connsiteX1" fmla="*/ 644452 w 969289"/>
              <a:gd name="connsiteY1" fmla="*/ 4329825 h 4990085"/>
              <a:gd name="connsiteX2" fmla="*/ 0 w 969289"/>
              <a:gd name="connsiteY2" fmla="*/ 4990085 h 4990085"/>
              <a:gd name="connsiteX0" fmla="*/ 435757 w 997828"/>
              <a:gd name="connsiteY0" fmla="*/ 0 h 4990085"/>
              <a:gd name="connsiteX1" fmla="*/ 721364 w 997828"/>
              <a:gd name="connsiteY1" fmla="*/ 2693963 h 4990085"/>
              <a:gd name="connsiteX2" fmla="*/ 0 w 997828"/>
              <a:gd name="connsiteY2" fmla="*/ 4990085 h 4990085"/>
              <a:gd name="connsiteX0" fmla="*/ 435757 w 882177"/>
              <a:gd name="connsiteY0" fmla="*/ 0 h 4990085"/>
              <a:gd name="connsiteX1" fmla="*/ 721364 w 882177"/>
              <a:gd name="connsiteY1" fmla="*/ 2693963 h 4990085"/>
              <a:gd name="connsiteX2" fmla="*/ 0 w 882177"/>
              <a:gd name="connsiteY2" fmla="*/ 4990085 h 4990085"/>
              <a:gd name="connsiteX0" fmla="*/ 435757 w 882177"/>
              <a:gd name="connsiteY0" fmla="*/ 0 h 4990085"/>
              <a:gd name="connsiteX1" fmla="*/ 721364 w 882177"/>
              <a:gd name="connsiteY1" fmla="*/ 2693963 h 4990085"/>
              <a:gd name="connsiteX2" fmla="*/ 0 w 882177"/>
              <a:gd name="connsiteY2" fmla="*/ 4990085 h 4990085"/>
              <a:gd name="connsiteX0" fmla="*/ 435757 w 870662"/>
              <a:gd name="connsiteY0" fmla="*/ 0 h 4990085"/>
              <a:gd name="connsiteX1" fmla="*/ 695727 w 870662"/>
              <a:gd name="connsiteY1" fmla="*/ 2693963 h 4990085"/>
              <a:gd name="connsiteX2" fmla="*/ 0 w 870662"/>
              <a:gd name="connsiteY2" fmla="*/ 4990085 h 4990085"/>
              <a:gd name="connsiteX0" fmla="*/ 495577 w 933905"/>
              <a:gd name="connsiteY0" fmla="*/ 0 h 5140163"/>
              <a:gd name="connsiteX1" fmla="*/ 755547 w 933905"/>
              <a:gd name="connsiteY1" fmla="*/ 2693963 h 5140163"/>
              <a:gd name="connsiteX2" fmla="*/ 0 w 933905"/>
              <a:gd name="connsiteY2" fmla="*/ 5140163 h 5140163"/>
              <a:gd name="connsiteX0" fmla="*/ 328601 w 853481"/>
              <a:gd name="connsiteY0" fmla="*/ 0 h 5049398"/>
              <a:gd name="connsiteX1" fmla="*/ 755547 w 853481"/>
              <a:gd name="connsiteY1" fmla="*/ 2603198 h 5049398"/>
              <a:gd name="connsiteX2" fmla="*/ 0 w 853481"/>
              <a:gd name="connsiteY2" fmla="*/ 5049398 h 5049398"/>
              <a:gd name="connsiteX0" fmla="*/ 328601 w 822225"/>
              <a:gd name="connsiteY0" fmla="*/ 0 h 5049398"/>
              <a:gd name="connsiteX1" fmla="*/ 700957 w 822225"/>
              <a:gd name="connsiteY1" fmla="*/ 2603198 h 5049398"/>
              <a:gd name="connsiteX2" fmla="*/ 0 w 822225"/>
              <a:gd name="connsiteY2" fmla="*/ 5049398 h 5049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2225" h="5049398">
                <a:moveTo>
                  <a:pt x="328601" y="0"/>
                </a:moveTo>
                <a:cubicBezTo>
                  <a:pt x="1063150" y="548631"/>
                  <a:pt x="783553" y="1746504"/>
                  <a:pt x="700957" y="2603198"/>
                </a:cubicBezTo>
                <a:cubicBezTo>
                  <a:pt x="618361" y="3459892"/>
                  <a:pt x="442325" y="3972894"/>
                  <a:pt x="0" y="5049398"/>
                </a:cubicBezTo>
              </a:path>
            </a:pathLst>
          </a:custGeom>
          <a:noFill/>
          <a:ln w="50800">
            <a:solidFill>
              <a:srgbClr val="F0EA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rtlCol="0" anchor="ctr"/>
          <a:lstStyle/>
          <a:p>
            <a:pPr algn="ctr"/>
            <a:endParaRPr lang="en-US" sz="900"/>
          </a:p>
        </p:txBody>
      </p:sp>
      <p:sp>
        <p:nvSpPr>
          <p:cNvPr id="923" name="Freeform 888">
            <a:extLst>
              <a:ext uri="{FF2B5EF4-FFF2-40B4-BE49-F238E27FC236}">
                <a16:creationId xmlns:a16="http://schemas.microsoft.com/office/drawing/2014/main" id="{5B817135-6FB7-49E6-ACCC-4502BE52D3D8}"/>
              </a:ext>
            </a:extLst>
          </p:cNvPr>
          <p:cNvSpPr/>
          <p:nvPr/>
        </p:nvSpPr>
        <p:spPr bwMode="auto">
          <a:xfrm rot="8192774" flipV="1">
            <a:off x="5120267" y="4047838"/>
            <a:ext cx="357457" cy="7632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27" name="자유형 26"/>
          <p:cNvSpPr/>
          <p:nvPr/>
        </p:nvSpPr>
        <p:spPr>
          <a:xfrm>
            <a:off x="954846" y="2322436"/>
            <a:ext cx="746004" cy="853562"/>
          </a:xfrm>
          <a:custGeom>
            <a:avLst/>
            <a:gdLst>
              <a:gd name="connsiteX0" fmla="*/ 381000 w 381000"/>
              <a:gd name="connsiteY0" fmla="*/ 1168400 h 1168400"/>
              <a:gd name="connsiteX1" fmla="*/ 127000 w 381000"/>
              <a:gd name="connsiteY1" fmla="*/ 482600 h 1168400"/>
              <a:gd name="connsiteX2" fmla="*/ 0 w 381000"/>
              <a:gd name="connsiteY2" fmla="*/ 0 h 1168400"/>
              <a:gd name="connsiteX0" fmla="*/ 310876 w 310876"/>
              <a:gd name="connsiteY0" fmla="*/ 1154332 h 1154332"/>
              <a:gd name="connsiteX1" fmla="*/ 56876 w 310876"/>
              <a:gd name="connsiteY1" fmla="*/ 468532 h 1154332"/>
              <a:gd name="connsiteX2" fmla="*/ 215 w 310876"/>
              <a:gd name="connsiteY2" fmla="*/ 0 h 1154332"/>
              <a:gd name="connsiteX0" fmla="*/ 310661 w 310661"/>
              <a:gd name="connsiteY0" fmla="*/ 1154332 h 1154332"/>
              <a:gd name="connsiteX1" fmla="*/ 162169 w 310661"/>
              <a:gd name="connsiteY1" fmla="*/ 447430 h 1154332"/>
              <a:gd name="connsiteX2" fmla="*/ 0 w 310661"/>
              <a:gd name="connsiteY2" fmla="*/ 0 h 1154332"/>
              <a:gd name="connsiteX0" fmla="*/ 295293 w 295293"/>
              <a:gd name="connsiteY0" fmla="*/ 1108228 h 1108228"/>
              <a:gd name="connsiteX1" fmla="*/ 146801 w 295293"/>
              <a:gd name="connsiteY1" fmla="*/ 401326 h 1108228"/>
              <a:gd name="connsiteX2" fmla="*/ 0 w 295293"/>
              <a:gd name="connsiteY2" fmla="*/ 0 h 1108228"/>
              <a:gd name="connsiteX0" fmla="*/ 10725 w 429141"/>
              <a:gd name="connsiteY0" fmla="*/ 1755928 h 1755928"/>
              <a:gd name="connsiteX1" fmla="*/ 424208 w 429141"/>
              <a:gd name="connsiteY1" fmla="*/ 401326 h 1755928"/>
              <a:gd name="connsiteX2" fmla="*/ 277407 w 429141"/>
              <a:gd name="connsiteY2" fmla="*/ 0 h 1755928"/>
              <a:gd name="connsiteX0" fmla="*/ 0 w 640708"/>
              <a:gd name="connsiteY0" fmla="*/ 1755928 h 1758708"/>
              <a:gd name="connsiteX1" fmla="*/ 413483 w 640708"/>
              <a:gd name="connsiteY1" fmla="*/ 401326 h 1758708"/>
              <a:gd name="connsiteX2" fmla="*/ 266682 w 640708"/>
              <a:gd name="connsiteY2" fmla="*/ 0 h 1758708"/>
              <a:gd name="connsiteX0" fmla="*/ 0 w 824763"/>
              <a:gd name="connsiteY0" fmla="*/ 1632103 h 1635181"/>
              <a:gd name="connsiteX1" fmla="*/ 746858 w 824763"/>
              <a:gd name="connsiteY1" fmla="*/ 401326 h 1635181"/>
              <a:gd name="connsiteX2" fmla="*/ 600057 w 824763"/>
              <a:gd name="connsiteY2" fmla="*/ 0 h 1635181"/>
              <a:gd name="connsiteX0" fmla="*/ 0 w 893645"/>
              <a:gd name="connsiteY0" fmla="*/ 1632103 h 1636585"/>
              <a:gd name="connsiteX1" fmla="*/ 842108 w 893645"/>
              <a:gd name="connsiteY1" fmla="*/ 763276 h 1636585"/>
              <a:gd name="connsiteX2" fmla="*/ 600057 w 893645"/>
              <a:gd name="connsiteY2" fmla="*/ 0 h 1636585"/>
              <a:gd name="connsiteX0" fmla="*/ 0 w 948584"/>
              <a:gd name="connsiteY0" fmla="*/ 1632103 h 1646866"/>
              <a:gd name="connsiteX1" fmla="*/ 842108 w 948584"/>
              <a:gd name="connsiteY1" fmla="*/ 763276 h 1646866"/>
              <a:gd name="connsiteX2" fmla="*/ 600057 w 948584"/>
              <a:gd name="connsiteY2" fmla="*/ 0 h 1646866"/>
              <a:gd name="connsiteX0" fmla="*/ 0 w 1162459"/>
              <a:gd name="connsiteY0" fmla="*/ 1125208 h 1264525"/>
              <a:gd name="connsiteX1" fmla="*/ 1100526 w 1162459"/>
              <a:gd name="connsiteY1" fmla="*/ 763276 h 1264525"/>
              <a:gd name="connsiteX2" fmla="*/ 858475 w 1162459"/>
              <a:gd name="connsiteY2" fmla="*/ 0 h 1264525"/>
              <a:gd name="connsiteX0" fmla="*/ 0 w 1169264"/>
              <a:gd name="connsiteY0" fmla="*/ 1125208 h 1680410"/>
              <a:gd name="connsiteX1" fmla="*/ 1100526 w 1169264"/>
              <a:gd name="connsiteY1" fmla="*/ 763276 h 1680410"/>
              <a:gd name="connsiteX2" fmla="*/ 858475 w 1169264"/>
              <a:gd name="connsiteY2" fmla="*/ 0 h 1680410"/>
              <a:gd name="connsiteX0" fmla="*/ 0 w 1384536"/>
              <a:gd name="connsiteY0" fmla="*/ 1065574 h 1640407"/>
              <a:gd name="connsiteX1" fmla="*/ 1339065 w 1384536"/>
              <a:gd name="connsiteY1" fmla="*/ 763276 h 1640407"/>
              <a:gd name="connsiteX2" fmla="*/ 1097014 w 1384536"/>
              <a:gd name="connsiteY2" fmla="*/ 0 h 1640407"/>
              <a:gd name="connsiteX0" fmla="*/ 0 w 1492008"/>
              <a:gd name="connsiteY0" fmla="*/ 1065574 h 1707123"/>
              <a:gd name="connsiteX1" fmla="*/ 1453365 w 1492008"/>
              <a:gd name="connsiteY1" fmla="*/ 944251 h 1707123"/>
              <a:gd name="connsiteX2" fmla="*/ 1097014 w 1492008"/>
              <a:gd name="connsiteY2" fmla="*/ 0 h 1707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2008" h="1707123">
                <a:moveTo>
                  <a:pt x="0" y="1065574"/>
                </a:moveTo>
                <a:cubicBezTo>
                  <a:pt x="1145485" y="2118339"/>
                  <a:pt x="1640690" y="1729534"/>
                  <a:pt x="1453365" y="944251"/>
                </a:cubicBezTo>
                <a:cubicBezTo>
                  <a:pt x="1389865" y="749518"/>
                  <a:pt x="1097014" y="0"/>
                  <a:pt x="1097014" y="0"/>
                </a:cubicBezTo>
              </a:path>
            </a:pathLst>
          </a:custGeom>
          <a:noFill/>
          <a:ln w="508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5" name="Freeform 984"/>
          <p:cNvSpPr/>
          <p:nvPr/>
        </p:nvSpPr>
        <p:spPr bwMode="auto">
          <a:xfrm flipH="1">
            <a:off x="7743965" y="838730"/>
            <a:ext cx="2847462" cy="366451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0610821"/>
              <a:gd name="connsiteY0" fmla="*/ 0 h 6073085"/>
              <a:gd name="connsiteX1" fmla="*/ 8745363 w 10610821"/>
              <a:gd name="connsiteY1" fmla="*/ 840316 h 6073085"/>
              <a:gd name="connsiteX2" fmla="*/ 6078766 w 10610821"/>
              <a:gd name="connsiteY2" fmla="*/ 5802872 h 6073085"/>
              <a:gd name="connsiteX3" fmla="*/ 10610821 w 10610821"/>
              <a:gd name="connsiteY3" fmla="*/ 5001919 h 6073085"/>
              <a:gd name="connsiteX0" fmla="*/ 0 w 10610821"/>
              <a:gd name="connsiteY0" fmla="*/ 0 h 5113853"/>
              <a:gd name="connsiteX1" fmla="*/ 8745363 w 10610821"/>
              <a:gd name="connsiteY1" fmla="*/ 840316 h 5113853"/>
              <a:gd name="connsiteX2" fmla="*/ 9425365 w 10610821"/>
              <a:gd name="connsiteY2" fmla="*/ 2094539 h 5113853"/>
              <a:gd name="connsiteX3" fmla="*/ 10610821 w 10610821"/>
              <a:gd name="connsiteY3" fmla="*/ 5001919 h 5113853"/>
              <a:gd name="connsiteX0" fmla="*/ 0 w 10810618"/>
              <a:gd name="connsiteY0" fmla="*/ 0 h 4102333"/>
              <a:gd name="connsiteX1" fmla="*/ 8745363 w 10810618"/>
              <a:gd name="connsiteY1" fmla="*/ 840316 h 4102333"/>
              <a:gd name="connsiteX2" fmla="*/ 9425365 w 10810618"/>
              <a:gd name="connsiteY2" fmla="*/ 2094539 h 4102333"/>
              <a:gd name="connsiteX3" fmla="*/ 10810618 w 10810618"/>
              <a:gd name="connsiteY3" fmla="*/ 3952392 h 4102333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425365 w 10810618"/>
              <a:gd name="connsiteY2" fmla="*/ 2094539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9712574 w 10810618"/>
              <a:gd name="connsiteY2" fmla="*/ 170971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8745363 w 10810618"/>
              <a:gd name="connsiteY1" fmla="*/ 840316 h 3952392"/>
              <a:gd name="connsiteX2" fmla="*/ 8576228 w 10810618"/>
              <a:gd name="connsiteY2" fmla="*/ 2286952 h 3952392"/>
              <a:gd name="connsiteX3" fmla="*/ 10810618 w 10810618"/>
              <a:gd name="connsiteY3" fmla="*/ 3952392 h 3952392"/>
              <a:gd name="connsiteX0" fmla="*/ 0 w 10810618"/>
              <a:gd name="connsiteY0" fmla="*/ 0 h 3952392"/>
              <a:gd name="connsiteX1" fmla="*/ 7596531 w 10810618"/>
              <a:gd name="connsiteY1" fmla="*/ 542950 h 3952392"/>
              <a:gd name="connsiteX2" fmla="*/ 8576228 w 10810618"/>
              <a:gd name="connsiteY2" fmla="*/ 2286952 h 3952392"/>
              <a:gd name="connsiteX3" fmla="*/ 10810618 w 10810618"/>
              <a:gd name="connsiteY3" fmla="*/ 3952392 h 3952392"/>
              <a:gd name="connsiteX0" fmla="*/ 0 w 10460974"/>
              <a:gd name="connsiteY0" fmla="*/ 0 h 4092328"/>
              <a:gd name="connsiteX1" fmla="*/ 7246887 w 10460974"/>
              <a:gd name="connsiteY1" fmla="*/ 682886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46887 w 10460974"/>
              <a:gd name="connsiteY1" fmla="*/ 682886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507965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482387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460974"/>
              <a:gd name="connsiteY0" fmla="*/ 0 h 4092328"/>
              <a:gd name="connsiteX1" fmla="*/ 7259375 w 10460974"/>
              <a:gd name="connsiteY1" fmla="*/ 482387 h 4092328"/>
              <a:gd name="connsiteX2" fmla="*/ 8226584 w 10460974"/>
              <a:gd name="connsiteY2" fmla="*/ 2426888 h 4092328"/>
              <a:gd name="connsiteX3" fmla="*/ 10460974 w 10460974"/>
              <a:gd name="connsiteY3" fmla="*/ 4092328 h 4092328"/>
              <a:gd name="connsiteX0" fmla="*/ 0 w 10728455"/>
              <a:gd name="connsiteY0" fmla="*/ 0 h 3751289"/>
              <a:gd name="connsiteX1" fmla="*/ 7259375 w 10728455"/>
              <a:gd name="connsiteY1" fmla="*/ 482387 h 3751289"/>
              <a:gd name="connsiteX2" fmla="*/ 8226584 w 10728455"/>
              <a:gd name="connsiteY2" fmla="*/ 2426888 h 3751289"/>
              <a:gd name="connsiteX3" fmla="*/ 10728455 w 10728455"/>
              <a:gd name="connsiteY3" fmla="*/ 3751289 h 3751289"/>
              <a:gd name="connsiteX0" fmla="*/ 0 w 10713342"/>
              <a:gd name="connsiteY0" fmla="*/ 0 h 3157780"/>
              <a:gd name="connsiteX1" fmla="*/ 7259375 w 10713342"/>
              <a:gd name="connsiteY1" fmla="*/ 482387 h 3157780"/>
              <a:gd name="connsiteX2" fmla="*/ 8226584 w 10713342"/>
              <a:gd name="connsiteY2" fmla="*/ 2426888 h 3157780"/>
              <a:gd name="connsiteX3" fmla="*/ 10713342 w 10713342"/>
              <a:gd name="connsiteY3" fmla="*/ 3157780 h 3157780"/>
              <a:gd name="connsiteX0" fmla="*/ 0 w 10713342"/>
              <a:gd name="connsiteY0" fmla="*/ 0 h 3158913"/>
              <a:gd name="connsiteX1" fmla="*/ 7259375 w 10713342"/>
              <a:gd name="connsiteY1" fmla="*/ 482387 h 3158913"/>
              <a:gd name="connsiteX2" fmla="*/ 8226584 w 10713342"/>
              <a:gd name="connsiteY2" fmla="*/ 2426888 h 3158913"/>
              <a:gd name="connsiteX3" fmla="*/ 10713342 w 10713342"/>
              <a:gd name="connsiteY3" fmla="*/ 3157780 h 315891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6063"/>
              <a:gd name="connsiteX1" fmla="*/ 7259375 w 10713342"/>
              <a:gd name="connsiteY1" fmla="*/ 482387 h 3166063"/>
              <a:gd name="connsiteX2" fmla="*/ 8252886 w 10713342"/>
              <a:gd name="connsiteY2" fmla="*/ 2626418 h 3166063"/>
              <a:gd name="connsiteX3" fmla="*/ 10713342 w 10713342"/>
              <a:gd name="connsiteY3" fmla="*/ 3157780 h 3166063"/>
              <a:gd name="connsiteX0" fmla="*/ 0 w 10713342"/>
              <a:gd name="connsiteY0" fmla="*/ 0 h 3161044"/>
              <a:gd name="connsiteX1" fmla="*/ 7259375 w 10713342"/>
              <a:gd name="connsiteY1" fmla="*/ 482387 h 3161044"/>
              <a:gd name="connsiteX2" fmla="*/ 8016173 w 10713342"/>
              <a:gd name="connsiteY2" fmla="*/ 2555996 h 3161044"/>
              <a:gd name="connsiteX3" fmla="*/ 10713342 w 10713342"/>
              <a:gd name="connsiteY3" fmla="*/ 3157780 h 3161044"/>
              <a:gd name="connsiteX0" fmla="*/ 0 w 10713342"/>
              <a:gd name="connsiteY0" fmla="*/ 0 h 3161044"/>
              <a:gd name="connsiteX1" fmla="*/ 7259375 w 10713342"/>
              <a:gd name="connsiteY1" fmla="*/ 482387 h 3161044"/>
              <a:gd name="connsiteX2" fmla="*/ 8016173 w 10713342"/>
              <a:gd name="connsiteY2" fmla="*/ 2555996 h 3161044"/>
              <a:gd name="connsiteX3" fmla="*/ 10713342 w 10713342"/>
              <a:gd name="connsiteY3" fmla="*/ 3157780 h 3161044"/>
              <a:gd name="connsiteX0" fmla="*/ 0 w 10713342"/>
              <a:gd name="connsiteY0" fmla="*/ 0 h 3158438"/>
              <a:gd name="connsiteX1" fmla="*/ 7259375 w 10713342"/>
              <a:gd name="connsiteY1" fmla="*/ 482387 h 3158438"/>
              <a:gd name="connsiteX2" fmla="*/ 8016173 w 10713342"/>
              <a:gd name="connsiteY2" fmla="*/ 2555996 h 3158438"/>
              <a:gd name="connsiteX3" fmla="*/ 10713342 w 10713342"/>
              <a:gd name="connsiteY3" fmla="*/ 3157780 h 3158438"/>
              <a:gd name="connsiteX0" fmla="*/ 0 w 10713342"/>
              <a:gd name="connsiteY0" fmla="*/ 0 h 3158438"/>
              <a:gd name="connsiteX1" fmla="*/ 7259375 w 10713342"/>
              <a:gd name="connsiteY1" fmla="*/ 482387 h 3158438"/>
              <a:gd name="connsiteX2" fmla="*/ 8016173 w 10713342"/>
              <a:gd name="connsiteY2" fmla="*/ 2555996 h 3158438"/>
              <a:gd name="connsiteX3" fmla="*/ 10713342 w 10713342"/>
              <a:gd name="connsiteY3" fmla="*/ 3157780 h 3158438"/>
              <a:gd name="connsiteX0" fmla="*/ 0 w 10713342"/>
              <a:gd name="connsiteY0" fmla="*/ 0 h 3178986"/>
              <a:gd name="connsiteX1" fmla="*/ 7259375 w 10713342"/>
              <a:gd name="connsiteY1" fmla="*/ 482387 h 3178986"/>
              <a:gd name="connsiteX2" fmla="*/ 8279188 w 10713342"/>
              <a:gd name="connsiteY2" fmla="*/ 2919844 h 3178986"/>
              <a:gd name="connsiteX3" fmla="*/ 10713342 w 10713342"/>
              <a:gd name="connsiteY3" fmla="*/ 3157780 h 3178986"/>
              <a:gd name="connsiteX0" fmla="*/ 0 w 10476629"/>
              <a:gd name="connsiteY0" fmla="*/ 0 h 3162283"/>
              <a:gd name="connsiteX1" fmla="*/ 7259375 w 10476629"/>
              <a:gd name="connsiteY1" fmla="*/ 482387 h 3162283"/>
              <a:gd name="connsiteX2" fmla="*/ 8279188 w 10476629"/>
              <a:gd name="connsiteY2" fmla="*/ 2919844 h 3162283"/>
              <a:gd name="connsiteX3" fmla="*/ 10476629 w 10476629"/>
              <a:gd name="connsiteY3" fmla="*/ 3063883 h 3162283"/>
              <a:gd name="connsiteX0" fmla="*/ 0 w 10476629"/>
              <a:gd name="connsiteY0" fmla="*/ 0 h 3162283"/>
              <a:gd name="connsiteX1" fmla="*/ 7259375 w 10476629"/>
              <a:gd name="connsiteY1" fmla="*/ 482387 h 3162283"/>
              <a:gd name="connsiteX2" fmla="*/ 8279188 w 10476629"/>
              <a:gd name="connsiteY2" fmla="*/ 2919844 h 3162283"/>
              <a:gd name="connsiteX3" fmla="*/ 10476629 w 10476629"/>
              <a:gd name="connsiteY3" fmla="*/ 3063883 h 3162283"/>
              <a:gd name="connsiteX0" fmla="*/ 0 w 10476629"/>
              <a:gd name="connsiteY0" fmla="*/ 0 h 3144165"/>
              <a:gd name="connsiteX1" fmla="*/ 7259375 w 10476629"/>
              <a:gd name="connsiteY1" fmla="*/ 482387 h 3144165"/>
              <a:gd name="connsiteX2" fmla="*/ 8279188 w 10476629"/>
              <a:gd name="connsiteY2" fmla="*/ 2919844 h 3144165"/>
              <a:gd name="connsiteX3" fmla="*/ 10476629 w 10476629"/>
              <a:gd name="connsiteY3" fmla="*/ 3063883 h 3144165"/>
              <a:gd name="connsiteX0" fmla="*/ 0 w 10476629"/>
              <a:gd name="connsiteY0" fmla="*/ 0 h 3144165"/>
              <a:gd name="connsiteX1" fmla="*/ 7259375 w 10476629"/>
              <a:gd name="connsiteY1" fmla="*/ 482387 h 3144165"/>
              <a:gd name="connsiteX2" fmla="*/ 8279188 w 10476629"/>
              <a:gd name="connsiteY2" fmla="*/ 2919844 h 3144165"/>
              <a:gd name="connsiteX3" fmla="*/ 10476629 w 10476629"/>
              <a:gd name="connsiteY3" fmla="*/ 3063883 h 3144165"/>
              <a:gd name="connsiteX0" fmla="*/ 0 w 10476629"/>
              <a:gd name="connsiteY0" fmla="*/ 0 h 3159469"/>
              <a:gd name="connsiteX1" fmla="*/ 7259375 w 10476629"/>
              <a:gd name="connsiteY1" fmla="*/ 482387 h 3159469"/>
              <a:gd name="connsiteX2" fmla="*/ 8331791 w 10476629"/>
              <a:gd name="connsiteY2" fmla="*/ 2943317 h 3159469"/>
              <a:gd name="connsiteX3" fmla="*/ 10476629 w 10476629"/>
              <a:gd name="connsiteY3" fmla="*/ 3063883 h 3159469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476629"/>
              <a:gd name="connsiteY0" fmla="*/ 0 h 3093913"/>
              <a:gd name="connsiteX1" fmla="*/ 7259375 w 10476629"/>
              <a:gd name="connsiteY1" fmla="*/ 482387 h 3093913"/>
              <a:gd name="connsiteX2" fmla="*/ 8331791 w 10476629"/>
              <a:gd name="connsiteY2" fmla="*/ 2943317 h 3093913"/>
              <a:gd name="connsiteX3" fmla="*/ 10476629 w 10476629"/>
              <a:gd name="connsiteY3" fmla="*/ 3063883 h 3093913"/>
              <a:gd name="connsiteX0" fmla="*/ 0 w 10686792"/>
              <a:gd name="connsiteY0" fmla="*/ 0 h 3042758"/>
              <a:gd name="connsiteX1" fmla="*/ 7469538 w 10686792"/>
              <a:gd name="connsiteY1" fmla="*/ 431232 h 3042758"/>
              <a:gd name="connsiteX2" fmla="*/ 8541954 w 10686792"/>
              <a:gd name="connsiteY2" fmla="*/ 2892162 h 3042758"/>
              <a:gd name="connsiteX3" fmla="*/ 10686792 w 10686792"/>
              <a:gd name="connsiteY3" fmla="*/ 3012728 h 3042758"/>
              <a:gd name="connsiteX0" fmla="*/ 0 w 11919112"/>
              <a:gd name="connsiteY0" fmla="*/ 0 h 3057674"/>
              <a:gd name="connsiteX1" fmla="*/ 7469538 w 11919112"/>
              <a:gd name="connsiteY1" fmla="*/ 431232 h 3057674"/>
              <a:gd name="connsiteX2" fmla="*/ 8541954 w 11919112"/>
              <a:gd name="connsiteY2" fmla="*/ 2892162 h 3057674"/>
              <a:gd name="connsiteX3" fmla="*/ 11919112 w 11919112"/>
              <a:gd name="connsiteY3" fmla="*/ 3046832 h 3057674"/>
              <a:gd name="connsiteX0" fmla="*/ 0 w 11919112"/>
              <a:gd name="connsiteY0" fmla="*/ 0 h 3067772"/>
              <a:gd name="connsiteX1" fmla="*/ 7469538 w 11919112"/>
              <a:gd name="connsiteY1" fmla="*/ 431232 h 3067772"/>
              <a:gd name="connsiteX2" fmla="*/ 8278637 w 11919112"/>
              <a:gd name="connsiteY2" fmla="*/ 2910755 h 3067772"/>
              <a:gd name="connsiteX3" fmla="*/ 11919112 w 11919112"/>
              <a:gd name="connsiteY3" fmla="*/ 3046832 h 3067772"/>
              <a:gd name="connsiteX0" fmla="*/ 0 w 11919112"/>
              <a:gd name="connsiteY0" fmla="*/ 0 h 3067772"/>
              <a:gd name="connsiteX1" fmla="*/ 7469538 w 11919112"/>
              <a:gd name="connsiteY1" fmla="*/ 431232 h 3067772"/>
              <a:gd name="connsiteX2" fmla="*/ 8278637 w 11919112"/>
              <a:gd name="connsiteY2" fmla="*/ 2910755 h 3067772"/>
              <a:gd name="connsiteX3" fmla="*/ 11919112 w 11919112"/>
              <a:gd name="connsiteY3" fmla="*/ 3046832 h 3067772"/>
              <a:gd name="connsiteX0" fmla="*/ 0 w 11859932"/>
              <a:gd name="connsiteY0" fmla="*/ 671111 h 2691191"/>
              <a:gd name="connsiteX1" fmla="*/ 7410358 w 11859932"/>
              <a:gd name="connsiteY1" fmla="*/ 54651 h 2691191"/>
              <a:gd name="connsiteX2" fmla="*/ 8219457 w 11859932"/>
              <a:gd name="connsiteY2" fmla="*/ 2534174 h 2691191"/>
              <a:gd name="connsiteX3" fmla="*/ 11859932 w 11859932"/>
              <a:gd name="connsiteY3" fmla="*/ 2670251 h 2691191"/>
              <a:gd name="connsiteX0" fmla="*/ 0 w 11859932"/>
              <a:gd name="connsiteY0" fmla="*/ 773879 h 2793959"/>
              <a:gd name="connsiteX1" fmla="*/ 7410358 w 11859932"/>
              <a:gd name="connsiteY1" fmla="*/ 157419 h 2793959"/>
              <a:gd name="connsiteX2" fmla="*/ 8219457 w 11859932"/>
              <a:gd name="connsiteY2" fmla="*/ 2636942 h 2793959"/>
              <a:gd name="connsiteX3" fmla="*/ 11859932 w 11859932"/>
              <a:gd name="connsiteY3" fmla="*/ 2773019 h 2793959"/>
              <a:gd name="connsiteX0" fmla="*/ 0 w 11859932"/>
              <a:gd name="connsiteY0" fmla="*/ 606787 h 2626867"/>
              <a:gd name="connsiteX1" fmla="*/ 7351177 w 11859932"/>
              <a:gd name="connsiteY1" fmla="*/ 223148 h 2626867"/>
              <a:gd name="connsiteX2" fmla="*/ 8219457 w 11859932"/>
              <a:gd name="connsiteY2" fmla="*/ 2469850 h 2626867"/>
              <a:gd name="connsiteX3" fmla="*/ 11859932 w 11859932"/>
              <a:gd name="connsiteY3" fmla="*/ 2605927 h 2626867"/>
              <a:gd name="connsiteX0" fmla="*/ 0 w 11859932"/>
              <a:gd name="connsiteY0" fmla="*/ 629562 h 2649642"/>
              <a:gd name="connsiteX1" fmla="*/ 1414519 w 11859932"/>
              <a:gd name="connsiteY1" fmla="*/ 90678 h 2649642"/>
              <a:gd name="connsiteX2" fmla="*/ 7351177 w 11859932"/>
              <a:gd name="connsiteY2" fmla="*/ 245923 h 2649642"/>
              <a:gd name="connsiteX3" fmla="*/ 8219457 w 11859932"/>
              <a:gd name="connsiteY3" fmla="*/ 2492625 h 2649642"/>
              <a:gd name="connsiteX4" fmla="*/ 11859932 w 11859932"/>
              <a:gd name="connsiteY4" fmla="*/ 2628702 h 2649642"/>
              <a:gd name="connsiteX0" fmla="*/ 0 w 11859932"/>
              <a:gd name="connsiteY0" fmla="*/ 651770 h 2671850"/>
              <a:gd name="connsiteX1" fmla="*/ 1396174 w 11859932"/>
              <a:gd name="connsiteY1" fmla="*/ 70788 h 2671850"/>
              <a:gd name="connsiteX2" fmla="*/ 7351177 w 11859932"/>
              <a:gd name="connsiteY2" fmla="*/ 268131 h 2671850"/>
              <a:gd name="connsiteX3" fmla="*/ 8219457 w 11859932"/>
              <a:gd name="connsiteY3" fmla="*/ 2514833 h 2671850"/>
              <a:gd name="connsiteX4" fmla="*/ 11859932 w 11859932"/>
              <a:gd name="connsiteY4" fmla="*/ 2650910 h 2671850"/>
              <a:gd name="connsiteX0" fmla="*/ 0 w 10463758"/>
              <a:gd name="connsiteY0" fmla="*/ 70788 h 2671850"/>
              <a:gd name="connsiteX1" fmla="*/ 5955003 w 10463758"/>
              <a:gd name="connsiteY1" fmla="*/ 268131 h 2671850"/>
              <a:gd name="connsiteX2" fmla="*/ 6823283 w 10463758"/>
              <a:gd name="connsiteY2" fmla="*/ 2514833 h 2671850"/>
              <a:gd name="connsiteX3" fmla="*/ 10463758 w 10463758"/>
              <a:gd name="connsiteY3" fmla="*/ 2650910 h 2671850"/>
              <a:gd name="connsiteX0" fmla="*/ 0 w 10729750"/>
              <a:gd name="connsiteY0" fmla="*/ 51250 h 2702830"/>
              <a:gd name="connsiteX1" fmla="*/ 6220995 w 10729750"/>
              <a:gd name="connsiteY1" fmla="*/ 299111 h 2702830"/>
              <a:gd name="connsiteX2" fmla="*/ 7089275 w 10729750"/>
              <a:gd name="connsiteY2" fmla="*/ 2545813 h 2702830"/>
              <a:gd name="connsiteX3" fmla="*/ 10729750 w 10729750"/>
              <a:gd name="connsiteY3" fmla="*/ 2681890 h 2702830"/>
              <a:gd name="connsiteX0" fmla="*/ 0 w 10729750"/>
              <a:gd name="connsiteY0" fmla="*/ 8072 h 2659652"/>
              <a:gd name="connsiteX1" fmla="*/ 6220995 w 10729750"/>
              <a:gd name="connsiteY1" fmla="*/ 255933 h 2659652"/>
              <a:gd name="connsiteX2" fmla="*/ 7089275 w 10729750"/>
              <a:gd name="connsiteY2" fmla="*/ 2502635 h 2659652"/>
              <a:gd name="connsiteX3" fmla="*/ 10729750 w 10729750"/>
              <a:gd name="connsiteY3" fmla="*/ 2638712 h 2659652"/>
              <a:gd name="connsiteX0" fmla="*/ 0 w 10729750"/>
              <a:gd name="connsiteY0" fmla="*/ 8072 h 2638718"/>
              <a:gd name="connsiteX1" fmla="*/ 6220995 w 10729750"/>
              <a:gd name="connsiteY1" fmla="*/ 255933 h 2638718"/>
              <a:gd name="connsiteX2" fmla="*/ 7089275 w 10729750"/>
              <a:gd name="connsiteY2" fmla="*/ 2502635 h 2638718"/>
              <a:gd name="connsiteX3" fmla="*/ 8896241 w 10729750"/>
              <a:gd name="connsiteY3" fmla="*/ 2165342 h 2638718"/>
              <a:gd name="connsiteX4" fmla="*/ 10729750 w 10729750"/>
              <a:gd name="connsiteY4" fmla="*/ 2638712 h 2638718"/>
              <a:gd name="connsiteX0" fmla="*/ 0 w 8896241"/>
              <a:gd name="connsiteY0" fmla="*/ 8072 h 2618831"/>
              <a:gd name="connsiteX1" fmla="*/ 6220995 w 8896241"/>
              <a:gd name="connsiteY1" fmla="*/ 255933 h 2618831"/>
              <a:gd name="connsiteX2" fmla="*/ 7089275 w 8896241"/>
              <a:gd name="connsiteY2" fmla="*/ 2502635 h 2618831"/>
              <a:gd name="connsiteX3" fmla="*/ 8896241 w 8896241"/>
              <a:gd name="connsiteY3" fmla="*/ 2165342 h 2618831"/>
              <a:gd name="connsiteX0" fmla="*/ 0 w 8896241"/>
              <a:gd name="connsiteY0" fmla="*/ 8072 h 2219219"/>
              <a:gd name="connsiteX1" fmla="*/ 6220995 w 8896241"/>
              <a:gd name="connsiteY1" fmla="*/ 255933 h 2219219"/>
              <a:gd name="connsiteX2" fmla="*/ 7097055 w 8896241"/>
              <a:gd name="connsiteY2" fmla="*/ 1988567 h 2219219"/>
              <a:gd name="connsiteX3" fmla="*/ 8896241 w 8896241"/>
              <a:gd name="connsiteY3" fmla="*/ 2165342 h 2219219"/>
              <a:gd name="connsiteX0" fmla="*/ 0 w 7138561"/>
              <a:gd name="connsiteY0" fmla="*/ 8072 h 5347225"/>
              <a:gd name="connsiteX1" fmla="*/ 6220995 w 7138561"/>
              <a:gd name="connsiteY1" fmla="*/ 255933 h 5347225"/>
              <a:gd name="connsiteX2" fmla="*/ 7097055 w 7138561"/>
              <a:gd name="connsiteY2" fmla="*/ 1988567 h 5347225"/>
              <a:gd name="connsiteX3" fmla="*/ 4990347 w 7138561"/>
              <a:gd name="connsiteY3" fmla="*/ 5347225 h 5347225"/>
              <a:gd name="connsiteX0" fmla="*/ 0 w 7166316"/>
              <a:gd name="connsiteY0" fmla="*/ 8072 h 5347225"/>
              <a:gd name="connsiteX1" fmla="*/ 6220995 w 7166316"/>
              <a:gd name="connsiteY1" fmla="*/ 255933 h 5347225"/>
              <a:gd name="connsiteX2" fmla="*/ 7097055 w 7166316"/>
              <a:gd name="connsiteY2" fmla="*/ 1988567 h 5347225"/>
              <a:gd name="connsiteX3" fmla="*/ 4990347 w 7166316"/>
              <a:gd name="connsiteY3" fmla="*/ 5347225 h 5347225"/>
              <a:gd name="connsiteX0" fmla="*/ 0 w 7138581"/>
              <a:gd name="connsiteY0" fmla="*/ 8072 h 5580047"/>
              <a:gd name="connsiteX1" fmla="*/ 6220995 w 7138581"/>
              <a:gd name="connsiteY1" fmla="*/ 255933 h 5580047"/>
              <a:gd name="connsiteX2" fmla="*/ 7097055 w 7138581"/>
              <a:gd name="connsiteY2" fmla="*/ 1988567 h 5580047"/>
              <a:gd name="connsiteX3" fmla="*/ 3603839 w 7138581"/>
              <a:gd name="connsiteY3" fmla="*/ 5580047 h 5580047"/>
              <a:gd name="connsiteX0" fmla="*/ 0 w 6308391"/>
              <a:gd name="connsiteY0" fmla="*/ 8072 h 5580047"/>
              <a:gd name="connsiteX1" fmla="*/ 6220995 w 6308391"/>
              <a:gd name="connsiteY1" fmla="*/ 255933 h 5580047"/>
              <a:gd name="connsiteX2" fmla="*/ 3603839 w 6308391"/>
              <a:gd name="connsiteY2" fmla="*/ 5580047 h 5580047"/>
              <a:gd name="connsiteX0" fmla="*/ 0 w 4149495"/>
              <a:gd name="connsiteY0" fmla="*/ 0 h 5571975"/>
              <a:gd name="connsiteX1" fmla="*/ 3803061 w 4149495"/>
              <a:gd name="connsiteY1" fmla="*/ 566050 h 5571975"/>
              <a:gd name="connsiteX2" fmla="*/ 3603839 w 4149495"/>
              <a:gd name="connsiteY2" fmla="*/ 5571975 h 5571975"/>
              <a:gd name="connsiteX0" fmla="*/ 0 w 4149495"/>
              <a:gd name="connsiteY0" fmla="*/ 54432 h 5626407"/>
              <a:gd name="connsiteX1" fmla="*/ 3803061 w 4149495"/>
              <a:gd name="connsiteY1" fmla="*/ 620482 h 5626407"/>
              <a:gd name="connsiteX2" fmla="*/ 3603839 w 4149495"/>
              <a:gd name="connsiteY2" fmla="*/ 5626407 h 5626407"/>
              <a:gd name="connsiteX0" fmla="*/ 0 w 4084628"/>
              <a:gd name="connsiteY0" fmla="*/ 10720 h 5582695"/>
              <a:gd name="connsiteX1" fmla="*/ 3803061 w 4084628"/>
              <a:gd name="connsiteY1" fmla="*/ 576770 h 5582695"/>
              <a:gd name="connsiteX2" fmla="*/ 3603839 w 4084628"/>
              <a:gd name="connsiteY2" fmla="*/ 5582695 h 5582695"/>
              <a:gd name="connsiteX0" fmla="*/ 0 w 4070412"/>
              <a:gd name="connsiteY0" fmla="*/ 0 h 5571975"/>
              <a:gd name="connsiteX1" fmla="*/ 3803061 w 4070412"/>
              <a:gd name="connsiteY1" fmla="*/ 566050 h 5571975"/>
              <a:gd name="connsiteX2" fmla="*/ 3603839 w 4070412"/>
              <a:gd name="connsiteY2" fmla="*/ 5571975 h 5571975"/>
              <a:gd name="connsiteX0" fmla="*/ 0 w 4511961"/>
              <a:gd name="connsiteY0" fmla="*/ 98962 h 5562287"/>
              <a:gd name="connsiteX1" fmla="*/ 4141234 w 4511961"/>
              <a:gd name="connsiteY1" fmla="*/ 556362 h 5562287"/>
              <a:gd name="connsiteX2" fmla="*/ 3942012 w 4511961"/>
              <a:gd name="connsiteY2" fmla="*/ 5562287 h 5562287"/>
              <a:gd name="connsiteX0" fmla="*/ 0 w 4511962"/>
              <a:gd name="connsiteY0" fmla="*/ 137134 h 5600459"/>
              <a:gd name="connsiteX1" fmla="*/ 4141234 w 4511962"/>
              <a:gd name="connsiteY1" fmla="*/ 594534 h 5600459"/>
              <a:gd name="connsiteX2" fmla="*/ 3942012 w 4511962"/>
              <a:gd name="connsiteY2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620842"/>
              <a:gd name="connsiteY0" fmla="*/ 137134 h 5600459"/>
              <a:gd name="connsiteX1" fmla="*/ 4141234 w 4620842"/>
              <a:gd name="connsiteY1" fmla="*/ 594534 h 5600459"/>
              <a:gd name="connsiteX2" fmla="*/ 4511496 w 4620842"/>
              <a:gd name="connsiteY2" fmla="*/ 2977033 h 5600459"/>
              <a:gd name="connsiteX3" fmla="*/ 3942012 w 4620842"/>
              <a:gd name="connsiteY3" fmla="*/ 5600459 h 5600459"/>
              <a:gd name="connsiteX0" fmla="*/ 0 w 4598769"/>
              <a:gd name="connsiteY0" fmla="*/ 137134 h 5600459"/>
              <a:gd name="connsiteX1" fmla="*/ 4141234 w 4598769"/>
              <a:gd name="connsiteY1" fmla="*/ 594534 h 5600459"/>
              <a:gd name="connsiteX2" fmla="*/ 4511496 w 4598769"/>
              <a:gd name="connsiteY2" fmla="*/ 2977033 h 5600459"/>
              <a:gd name="connsiteX3" fmla="*/ 3942012 w 4598769"/>
              <a:gd name="connsiteY3" fmla="*/ 5600459 h 5600459"/>
              <a:gd name="connsiteX0" fmla="*/ 0 w 4524509"/>
              <a:gd name="connsiteY0" fmla="*/ 21294 h 5484619"/>
              <a:gd name="connsiteX1" fmla="*/ 4141234 w 4524509"/>
              <a:gd name="connsiteY1" fmla="*/ 478694 h 5484619"/>
              <a:gd name="connsiteX2" fmla="*/ 4359319 w 4524509"/>
              <a:gd name="connsiteY2" fmla="*/ 2791347 h 5484619"/>
              <a:gd name="connsiteX3" fmla="*/ 3942012 w 4524509"/>
              <a:gd name="connsiteY3" fmla="*/ 5484619 h 5484619"/>
              <a:gd name="connsiteX0" fmla="*/ 0 w 4456674"/>
              <a:gd name="connsiteY0" fmla="*/ 21294 h 5484619"/>
              <a:gd name="connsiteX1" fmla="*/ 4141234 w 4456674"/>
              <a:gd name="connsiteY1" fmla="*/ 478694 h 5484619"/>
              <a:gd name="connsiteX2" fmla="*/ 4359319 w 4456674"/>
              <a:gd name="connsiteY2" fmla="*/ 2791347 h 5484619"/>
              <a:gd name="connsiteX3" fmla="*/ 3942012 w 4456674"/>
              <a:gd name="connsiteY3" fmla="*/ 5484619 h 5484619"/>
              <a:gd name="connsiteX0" fmla="*/ 0 w 4521134"/>
              <a:gd name="connsiteY0" fmla="*/ 21161 h 5484486"/>
              <a:gd name="connsiteX1" fmla="*/ 4141234 w 4521134"/>
              <a:gd name="connsiteY1" fmla="*/ 478561 h 5484486"/>
              <a:gd name="connsiteX2" fmla="*/ 4452318 w 4521134"/>
              <a:gd name="connsiteY2" fmla="*/ 2783454 h 5484486"/>
              <a:gd name="connsiteX3" fmla="*/ 3942012 w 4521134"/>
              <a:gd name="connsiteY3" fmla="*/ 5484486 h 5484486"/>
              <a:gd name="connsiteX0" fmla="*/ 0 w 4556200"/>
              <a:gd name="connsiteY0" fmla="*/ 21161 h 5484486"/>
              <a:gd name="connsiteX1" fmla="*/ 4141234 w 4556200"/>
              <a:gd name="connsiteY1" fmla="*/ 478561 h 5484486"/>
              <a:gd name="connsiteX2" fmla="*/ 4452318 w 4556200"/>
              <a:gd name="connsiteY2" fmla="*/ 2783454 h 5484486"/>
              <a:gd name="connsiteX3" fmla="*/ 3942012 w 4556200"/>
              <a:gd name="connsiteY3" fmla="*/ 5484486 h 5484486"/>
              <a:gd name="connsiteX0" fmla="*/ 0 w 4545248"/>
              <a:gd name="connsiteY0" fmla="*/ 21161 h 5484486"/>
              <a:gd name="connsiteX1" fmla="*/ 4141234 w 4545248"/>
              <a:gd name="connsiteY1" fmla="*/ 478561 h 5484486"/>
              <a:gd name="connsiteX2" fmla="*/ 4452318 w 4545248"/>
              <a:gd name="connsiteY2" fmla="*/ 2783454 h 5484486"/>
              <a:gd name="connsiteX3" fmla="*/ 3942012 w 4545248"/>
              <a:gd name="connsiteY3" fmla="*/ 5484486 h 5484486"/>
              <a:gd name="connsiteX0" fmla="*/ 0 w 4585391"/>
              <a:gd name="connsiteY0" fmla="*/ 21161 h 5678503"/>
              <a:gd name="connsiteX1" fmla="*/ 4141234 w 4585391"/>
              <a:gd name="connsiteY1" fmla="*/ 478561 h 5678503"/>
              <a:gd name="connsiteX2" fmla="*/ 4452318 w 4585391"/>
              <a:gd name="connsiteY2" fmla="*/ 2783454 h 5678503"/>
              <a:gd name="connsiteX3" fmla="*/ 3992738 w 4585391"/>
              <a:gd name="connsiteY3" fmla="*/ 5678503 h 5678503"/>
              <a:gd name="connsiteX0" fmla="*/ 0 w 4522483"/>
              <a:gd name="connsiteY0" fmla="*/ 21161 h 5678503"/>
              <a:gd name="connsiteX1" fmla="*/ 4141234 w 4522483"/>
              <a:gd name="connsiteY1" fmla="*/ 478561 h 5678503"/>
              <a:gd name="connsiteX2" fmla="*/ 4452318 w 4522483"/>
              <a:gd name="connsiteY2" fmla="*/ 2783454 h 5678503"/>
              <a:gd name="connsiteX3" fmla="*/ 3992738 w 4522483"/>
              <a:gd name="connsiteY3" fmla="*/ 5678503 h 5678503"/>
              <a:gd name="connsiteX0" fmla="*/ 0 w 4522483"/>
              <a:gd name="connsiteY0" fmla="*/ 21161 h 5678503"/>
              <a:gd name="connsiteX1" fmla="*/ 4141234 w 4522483"/>
              <a:gd name="connsiteY1" fmla="*/ 478561 h 5678503"/>
              <a:gd name="connsiteX2" fmla="*/ 4452318 w 4522483"/>
              <a:gd name="connsiteY2" fmla="*/ 2783454 h 5678503"/>
              <a:gd name="connsiteX3" fmla="*/ 3992738 w 4522483"/>
              <a:gd name="connsiteY3" fmla="*/ 5678503 h 5678503"/>
              <a:gd name="connsiteX0" fmla="*/ 0 w 5581788"/>
              <a:gd name="connsiteY0" fmla="*/ 16753 h 5674095"/>
              <a:gd name="connsiteX1" fmla="*/ 4141234 w 5581788"/>
              <a:gd name="connsiteY1" fmla="*/ 474153 h 5674095"/>
              <a:gd name="connsiteX2" fmla="*/ 5568288 w 5581788"/>
              <a:gd name="connsiteY2" fmla="*/ 2476380 h 5674095"/>
              <a:gd name="connsiteX3" fmla="*/ 3992738 w 5581788"/>
              <a:gd name="connsiteY3" fmla="*/ 5674095 h 5674095"/>
              <a:gd name="connsiteX0" fmla="*/ 0 w 5574397"/>
              <a:gd name="connsiteY0" fmla="*/ 16753 h 5674095"/>
              <a:gd name="connsiteX1" fmla="*/ 4141234 w 5574397"/>
              <a:gd name="connsiteY1" fmla="*/ 474153 h 5674095"/>
              <a:gd name="connsiteX2" fmla="*/ 5568288 w 5574397"/>
              <a:gd name="connsiteY2" fmla="*/ 2476380 h 5674095"/>
              <a:gd name="connsiteX3" fmla="*/ 3992738 w 5574397"/>
              <a:gd name="connsiteY3" fmla="*/ 5674095 h 5674095"/>
              <a:gd name="connsiteX0" fmla="*/ 0 w 5574397"/>
              <a:gd name="connsiteY0" fmla="*/ 16753 h 5674095"/>
              <a:gd name="connsiteX1" fmla="*/ 4141234 w 5574397"/>
              <a:gd name="connsiteY1" fmla="*/ 474153 h 5674095"/>
              <a:gd name="connsiteX2" fmla="*/ 5568288 w 5574397"/>
              <a:gd name="connsiteY2" fmla="*/ 2476380 h 5674095"/>
              <a:gd name="connsiteX3" fmla="*/ 3992738 w 5574397"/>
              <a:gd name="connsiteY3" fmla="*/ 5674095 h 5674095"/>
              <a:gd name="connsiteX0" fmla="*/ 0 w 5568287"/>
              <a:gd name="connsiteY0" fmla="*/ 16753 h 5674095"/>
              <a:gd name="connsiteX1" fmla="*/ 4141234 w 5568287"/>
              <a:gd name="connsiteY1" fmla="*/ 474153 h 5674095"/>
              <a:gd name="connsiteX2" fmla="*/ 5568288 w 5568287"/>
              <a:gd name="connsiteY2" fmla="*/ 2476380 h 5674095"/>
              <a:gd name="connsiteX3" fmla="*/ 3992738 w 5568287"/>
              <a:gd name="connsiteY3" fmla="*/ 5674095 h 5674095"/>
              <a:gd name="connsiteX0" fmla="*/ 0 w 5568288"/>
              <a:gd name="connsiteY0" fmla="*/ 16753 h 5674095"/>
              <a:gd name="connsiteX1" fmla="*/ 4141234 w 5568288"/>
              <a:gd name="connsiteY1" fmla="*/ 474153 h 5674095"/>
              <a:gd name="connsiteX2" fmla="*/ 5568288 w 5568288"/>
              <a:gd name="connsiteY2" fmla="*/ 2476380 h 5674095"/>
              <a:gd name="connsiteX3" fmla="*/ 3992738 w 5568288"/>
              <a:gd name="connsiteY3" fmla="*/ 5674095 h 5674095"/>
              <a:gd name="connsiteX0" fmla="*/ 0 w 5568288"/>
              <a:gd name="connsiteY0" fmla="*/ 8647 h 5665989"/>
              <a:gd name="connsiteX1" fmla="*/ 3623544 w 5568288"/>
              <a:gd name="connsiteY1" fmla="*/ 651498 h 5665989"/>
              <a:gd name="connsiteX2" fmla="*/ 5568288 w 5568288"/>
              <a:gd name="connsiteY2" fmla="*/ 2468274 h 5665989"/>
              <a:gd name="connsiteX3" fmla="*/ 3992738 w 5568288"/>
              <a:gd name="connsiteY3" fmla="*/ 5665989 h 5665989"/>
              <a:gd name="connsiteX0" fmla="*/ 0 w 5673328"/>
              <a:gd name="connsiteY0" fmla="*/ 6915 h 5664257"/>
              <a:gd name="connsiteX1" fmla="*/ 3623544 w 5673328"/>
              <a:gd name="connsiteY1" fmla="*/ 649766 h 5664257"/>
              <a:gd name="connsiteX2" fmla="*/ 5333922 w 5673328"/>
              <a:gd name="connsiteY2" fmla="*/ 1903891 h 5664257"/>
              <a:gd name="connsiteX3" fmla="*/ 5568288 w 5673328"/>
              <a:gd name="connsiteY3" fmla="*/ 2466542 h 5664257"/>
              <a:gd name="connsiteX4" fmla="*/ 3992738 w 5673328"/>
              <a:gd name="connsiteY4" fmla="*/ 5664257 h 5664257"/>
              <a:gd name="connsiteX0" fmla="*/ 0 w 5634937"/>
              <a:gd name="connsiteY0" fmla="*/ 6915 h 5664257"/>
              <a:gd name="connsiteX1" fmla="*/ 3623544 w 5634937"/>
              <a:gd name="connsiteY1" fmla="*/ 649766 h 5664257"/>
              <a:gd name="connsiteX2" fmla="*/ 5333922 w 5634937"/>
              <a:gd name="connsiteY2" fmla="*/ 1903891 h 5664257"/>
              <a:gd name="connsiteX3" fmla="*/ 5568288 w 5634937"/>
              <a:gd name="connsiteY3" fmla="*/ 2466542 h 5664257"/>
              <a:gd name="connsiteX4" fmla="*/ 3992738 w 5634937"/>
              <a:gd name="connsiteY4" fmla="*/ 5664257 h 5664257"/>
              <a:gd name="connsiteX0" fmla="*/ 0 w 5568288"/>
              <a:gd name="connsiteY0" fmla="*/ 6915 h 5664257"/>
              <a:gd name="connsiteX1" fmla="*/ 3623544 w 5568288"/>
              <a:gd name="connsiteY1" fmla="*/ 649766 h 5664257"/>
              <a:gd name="connsiteX2" fmla="*/ 5333922 w 5568288"/>
              <a:gd name="connsiteY2" fmla="*/ 1903891 h 5664257"/>
              <a:gd name="connsiteX3" fmla="*/ 5568288 w 5568288"/>
              <a:gd name="connsiteY3" fmla="*/ 2466542 h 5664257"/>
              <a:gd name="connsiteX4" fmla="*/ 3992738 w 5568288"/>
              <a:gd name="connsiteY4" fmla="*/ 5664257 h 5664257"/>
              <a:gd name="connsiteX0" fmla="*/ 0 w 5429395"/>
              <a:gd name="connsiteY0" fmla="*/ 6006 h 5744482"/>
              <a:gd name="connsiteX1" fmla="*/ 3484651 w 5429395"/>
              <a:gd name="connsiteY1" fmla="*/ 729991 h 5744482"/>
              <a:gd name="connsiteX2" fmla="*/ 5195029 w 5429395"/>
              <a:gd name="connsiteY2" fmla="*/ 1984116 h 5744482"/>
              <a:gd name="connsiteX3" fmla="*/ 5429395 w 5429395"/>
              <a:gd name="connsiteY3" fmla="*/ 2546767 h 5744482"/>
              <a:gd name="connsiteX4" fmla="*/ 3853845 w 5429395"/>
              <a:gd name="connsiteY4" fmla="*/ 5744482 h 5744482"/>
              <a:gd name="connsiteX0" fmla="*/ 0 w 5869020"/>
              <a:gd name="connsiteY0" fmla="*/ 6006 h 5744482"/>
              <a:gd name="connsiteX1" fmla="*/ 3484651 w 5869020"/>
              <a:gd name="connsiteY1" fmla="*/ 729991 h 5744482"/>
              <a:gd name="connsiteX2" fmla="*/ 5195029 w 5869020"/>
              <a:gd name="connsiteY2" fmla="*/ 1984116 h 5744482"/>
              <a:gd name="connsiteX3" fmla="*/ 5869020 w 5869020"/>
              <a:gd name="connsiteY3" fmla="*/ 2383793 h 5744482"/>
              <a:gd name="connsiteX4" fmla="*/ 3853845 w 5869020"/>
              <a:gd name="connsiteY4" fmla="*/ 5744482 h 5744482"/>
              <a:gd name="connsiteX0" fmla="*/ 0 w 6055014"/>
              <a:gd name="connsiteY0" fmla="*/ 6006 h 5744482"/>
              <a:gd name="connsiteX1" fmla="*/ 3484651 w 6055014"/>
              <a:gd name="connsiteY1" fmla="*/ 729991 h 5744482"/>
              <a:gd name="connsiteX2" fmla="*/ 5195029 w 6055014"/>
              <a:gd name="connsiteY2" fmla="*/ 1984116 h 5744482"/>
              <a:gd name="connsiteX3" fmla="*/ 6055014 w 6055014"/>
              <a:gd name="connsiteY3" fmla="*/ 2476922 h 5744482"/>
              <a:gd name="connsiteX4" fmla="*/ 3853845 w 6055014"/>
              <a:gd name="connsiteY4" fmla="*/ 5744482 h 5744482"/>
              <a:gd name="connsiteX0" fmla="*/ 0 w 6055014"/>
              <a:gd name="connsiteY0" fmla="*/ 5633 h 5744109"/>
              <a:gd name="connsiteX1" fmla="*/ 3484651 w 6055014"/>
              <a:gd name="connsiteY1" fmla="*/ 729618 h 5744109"/>
              <a:gd name="connsiteX2" fmla="*/ 5195029 w 6055014"/>
              <a:gd name="connsiteY2" fmla="*/ 1774205 h 5744109"/>
              <a:gd name="connsiteX3" fmla="*/ 6055014 w 6055014"/>
              <a:gd name="connsiteY3" fmla="*/ 2476549 h 5744109"/>
              <a:gd name="connsiteX4" fmla="*/ 3853845 w 6055014"/>
              <a:gd name="connsiteY4" fmla="*/ 5744109 h 5744109"/>
              <a:gd name="connsiteX0" fmla="*/ 0 w 6055014"/>
              <a:gd name="connsiteY0" fmla="*/ 7994 h 5746470"/>
              <a:gd name="connsiteX1" fmla="*/ 3797462 w 6055014"/>
              <a:gd name="connsiteY1" fmla="*/ 569004 h 5746470"/>
              <a:gd name="connsiteX2" fmla="*/ 5195029 w 6055014"/>
              <a:gd name="connsiteY2" fmla="*/ 1776566 h 5746470"/>
              <a:gd name="connsiteX3" fmla="*/ 6055014 w 6055014"/>
              <a:gd name="connsiteY3" fmla="*/ 2478910 h 5746470"/>
              <a:gd name="connsiteX4" fmla="*/ 3853845 w 6055014"/>
              <a:gd name="connsiteY4" fmla="*/ 5746470 h 5746470"/>
              <a:gd name="connsiteX0" fmla="*/ 0 w 6055014"/>
              <a:gd name="connsiteY0" fmla="*/ 7994 h 5746470"/>
              <a:gd name="connsiteX1" fmla="*/ 3797462 w 6055014"/>
              <a:gd name="connsiteY1" fmla="*/ 569004 h 5746470"/>
              <a:gd name="connsiteX2" fmla="*/ 5195029 w 6055014"/>
              <a:gd name="connsiteY2" fmla="*/ 1776566 h 5746470"/>
              <a:gd name="connsiteX3" fmla="*/ 6055014 w 6055014"/>
              <a:gd name="connsiteY3" fmla="*/ 2478910 h 5746470"/>
              <a:gd name="connsiteX4" fmla="*/ 3853845 w 6055014"/>
              <a:gd name="connsiteY4" fmla="*/ 5746470 h 5746470"/>
              <a:gd name="connsiteX0" fmla="*/ 0 w 6195500"/>
              <a:gd name="connsiteY0" fmla="*/ 7994 h 5746470"/>
              <a:gd name="connsiteX1" fmla="*/ 3797462 w 6195500"/>
              <a:gd name="connsiteY1" fmla="*/ 569004 h 5746470"/>
              <a:gd name="connsiteX2" fmla="*/ 5195029 w 6195500"/>
              <a:gd name="connsiteY2" fmla="*/ 1776566 h 5746470"/>
              <a:gd name="connsiteX3" fmla="*/ 6055014 w 6195500"/>
              <a:gd name="connsiteY3" fmla="*/ 2478910 h 5746470"/>
              <a:gd name="connsiteX4" fmla="*/ 6051927 w 6195500"/>
              <a:gd name="connsiteY4" fmla="*/ 5081890 h 5746470"/>
              <a:gd name="connsiteX5" fmla="*/ 3853845 w 6195500"/>
              <a:gd name="connsiteY5" fmla="*/ 5746470 h 5746470"/>
              <a:gd name="connsiteX0" fmla="*/ 0 w 6195500"/>
              <a:gd name="connsiteY0" fmla="*/ 7994 h 5746470"/>
              <a:gd name="connsiteX1" fmla="*/ 3797462 w 6195500"/>
              <a:gd name="connsiteY1" fmla="*/ 569004 h 5746470"/>
              <a:gd name="connsiteX2" fmla="*/ 5195029 w 6195500"/>
              <a:gd name="connsiteY2" fmla="*/ 1776566 h 5746470"/>
              <a:gd name="connsiteX3" fmla="*/ 6055014 w 6195500"/>
              <a:gd name="connsiteY3" fmla="*/ 2478910 h 5746470"/>
              <a:gd name="connsiteX4" fmla="*/ 6051927 w 6195500"/>
              <a:gd name="connsiteY4" fmla="*/ 5081890 h 5746470"/>
              <a:gd name="connsiteX5" fmla="*/ 4178151 w 6195500"/>
              <a:gd name="connsiteY5" fmla="*/ 5195148 h 5746470"/>
              <a:gd name="connsiteX6" fmla="*/ 3853845 w 6195500"/>
              <a:gd name="connsiteY6" fmla="*/ 5746470 h 5746470"/>
              <a:gd name="connsiteX0" fmla="*/ 0 w 6159500"/>
              <a:gd name="connsiteY0" fmla="*/ 7994 h 5746470"/>
              <a:gd name="connsiteX1" fmla="*/ 3797462 w 6159500"/>
              <a:gd name="connsiteY1" fmla="*/ 569004 h 5746470"/>
              <a:gd name="connsiteX2" fmla="*/ 5195029 w 6159500"/>
              <a:gd name="connsiteY2" fmla="*/ 1776566 h 5746470"/>
              <a:gd name="connsiteX3" fmla="*/ 5821675 w 6159500"/>
              <a:gd name="connsiteY3" fmla="*/ 1964843 h 5746470"/>
              <a:gd name="connsiteX4" fmla="*/ 6051927 w 6159500"/>
              <a:gd name="connsiteY4" fmla="*/ 5081890 h 5746470"/>
              <a:gd name="connsiteX5" fmla="*/ 4178151 w 6159500"/>
              <a:gd name="connsiteY5" fmla="*/ 5195148 h 5746470"/>
              <a:gd name="connsiteX6" fmla="*/ 3853845 w 6159500"/>
              <a:gd name="connsiteY6" fmla="*/ 5746470 h 5746470"/>
              <a:gd name="connsiteX0" fmla="*/ 0 w 6159500"/>
              <a:gd name="connsiteY0" fmla="*/ 6409 h 5744885"/>
              <a:gd name="connsiteX1" fmla="*/ 3797462 w 6159500"/>
              <a:gd name="connsiteY1" fmla="*/ 567419 h 5744885"/>
              <a:gd name="connsiteX2" fmla="*/ 5187251 w 6159500"/>
              <a:gd name="connsiteY2" fmla="*/ 1182375 h 5744885"/>
              <a:gd name="connsiteX3" fmla="*/ 5821675 w 6159500"/>
              <a:gd name="connsiteY3" fmla="*/ 1963258 h 5744885"/>
              <a:gd name="connsiteX4" fmla="*/ 6051927 w 6159500"/>
              <a:gd name="connsiteY4" fmla="*/ 5080305 h 5744885"/>
              <a:gd name="connsiteX5" fmla="*/ 4178151 w 6159500"/>
              <a:gd name="connsiteY5" fmla="*/ 5193563 h 5744885"/>
              <a:gd name="connsiteX6" fmla="*/ 3853845 w 6159500"/>
              <a:gd name="connsiteY6" fmla="*/ 5744885 h 5744885"/>
              <a:gd name="connsiteX0" fmla="*/ 0 w 6159500"/>
              <a:gd name="connsiteY0" fmla="*/ 5656 h 5744132"/>
              <a:gd name="connsiteX1" fmla="*/ 3797462 w 6159500"/>
              <a:gd name="connsiteY1" fmla="*/ 566666 h 5744132"/>
              <a:gd name="connsiteX2" fmla="*/ 4860577 w 6159500"/>
              <a:gd name="connsiteY2" fmla="*/ 788931 h 5744132"/>
              <a:gd name="connsiteX3" fmla="*/ 5821675 w 6159500"/>
              <a:gd name="connsiteY3" fmla="*/ 1962505 h 5744132"/>
              <a:gd name="connsiteX4" fmla="*/ 6051927 w 6159500"/>
              <a:gd name="connsiteY4" fmla="*/ 5079552 h 5744132"/>
              <a:gd name="connsiteX5" fmla="*/ 4178151 w 6159500"/>
              <a:gd name="connsiteY5" fmla="*/ 5192810 h 5744132"/>
              <a:gd name="connsiteX6" fmla="*/ 3853845 w 6159500"/>
              <a:gd name="connsiteY6" fmla="*/ 5744132 h 5744132"/>
              <a:gd name="connsiteX0" fmla="*/ 0 w 6159500"/>
              <a:gd name="connsiteY0" fmla="*/ 5656 h 6302974"/>
              <a:gd name="connsiteX1" fmla="*/ 3797462 w 6159500"/>
              <a:gd name="connsiteY1" fmla="*/ 566666 h 6302974"/>
              <a:gd name="connsiteX2" fmla="*/ 4860577 w 6159500"/>
              <a:gd name="connsiteY2" fmla="*/ 788931 h 6302974"/>
              <a:gd name="connsiteX3" fmla="*/ 5821675 w 6159500"/>
              <a:gd name="connsiteY3" fmla="*/ 1962505 h 6302974"/>
              <a:gd name="connsiteX4" fmla="*/ 6051927 w 6159500"/>
              <a:gd name="connsiteY4" fmla="*/ 5079552 h 6302974"/>
              <a:gd name="connsiteX5" fmla="*/ 4178151 w 6159500"/>
              <a:gd name="connsiteY5" fmla="*/ 5192810 h 6302974"/>
              <a:gd name="connsiteX6" fmla="*/ 3872018 w 6159500"/>
              <a:gd name="connsiteY6" fmla="*/ 6302974 h 6302974"/>
              <a:gd name="connsiteX0" fmla="*/ 0 w 6206620"/>
              <a:gd name="connsiteY0" fmla="*/ 5656 h 6302974"/>
              <a:gd name="connsiteX1" fmla="*/ 3797462 w 6206620"/>
              <a:gd name="connsiteY1" fmla="*/ 566666 h 6302974"/>
              <a:gd name="connsiteX2" fmla="*/ 4860577 w 6206620"/>
              <a:gd name="connsiteY2" fmla="*/ 788931 h 6302974"/>
              <a:gd name="connsiteX3" fmla="*/ 5821675 w 6206620"/>
              <a:gd name="connsiteY3" fmla="*/ 1962505 h 6302974"/>
              <a:gd name="connsiteX4" fmla="*/ 6082640 w 6206620"/>
              <a:gd name="connsiteY4" fmla="*/ 3634634 h 6302974"/>
              <a:gd name="connsiteX5" fmla="*/ 6051927 w 6206620"/>
              <a:gd name="connsiteY5" fmla="*/ 5079552 h 6302974"/>
              <a:gd name="connsiteX6" fmla="*/ 4178151 w 6206620"/>
              <a:gd name="connsiteY6" fmla="*/ 5192810 h 6302974"/>
              <a:gd name="connsiteX7" fmla="*/ 3872018 w 6206620"/>
              <a:gd name="connsiteY7" fmla="*/ 6302974 h 6302974"/>
              <a:gd name="connsiteX0" fmla="*/ 0 w 6206619"/>
              <a:gd name="connsiteY0" fmla="*/ 5656 h 6302974"/>
              <a:gd name="connsiteX1" fmla="*/ 3797462 w 6206619"/>
              <a:gd name="connsiteY1" fmla="*/ 566666 h 6302974"/>
              <a:gd name="connsiteX2" fmla="*/ 4860577 w 6206619"/>
              <a:gd name="connsiteY2" fmla="*/ 788931 h 6302974"/>
              <a:gd name="connsiteX3" fmla="*/ 5767158 w 6206619"/>
              <a:gd name="connsiteY3" fmla="*/ 1954164 h 6302974"/>
              <a:gd name="connsiteX4" fmla="*/ 6082640 w 6206619"/>
              <a:gd name="connsiteY4" fmla="*/ 3634634 h 6302974"/>
              <a:gd name="connsiteX5" fmla="*/ 6051927 w 6206619"/>
              <a:gd name="connsiteY5" fmla="*/ 5079552 h 6302974"/>
              <a:gd name="connsiteX6" fmla="*/ 4178151 w 6206619"/>
              <a:gd name="connsiteY6" fmla="*/ 5192810 h 6302974"/>
              <a:gd name="connsiteX7" fmla="*/ 3872018 w 6206619"/>
              <a:gd name="connsiteY7" fmla="*/ 6302974 h 6302974"/>
              <a:gd name="connsiteX0" fmla="*/ 0 w 6206619"/>
              <a:gd name="connsiteY0" fmla="*/ 5656 h 6400218"/>
              <a:gd name="connsiteX1" fmla="*/ 3797462 w 6206619"/>
              <a:gd name="connsiteY1" fmla="*/ 566666 h 6400218"/>
              <a:gd name="connsiteX2" fmla="*/ 4860577 w 6206619"/>
              <a:gd name="connsiteY2" fmla="*/ 788931 h 6400218"/>
              <a:gd name="connsiteX3" fmla="*/ 5767158 w 6206619"/>
              <a:gd name="connsiteY3" fmla="*/ 1954164 h 6400218"/>
              <a:gd name="connsiteX4" fmla="*/ 6082640 w 6206619"/>
              <a:gd name="connsiteY4" fmla="*/ 3634634 h 6400218"/>
              <a:gd name="connsiteX5" fmla="*/ 6051927 w 6206619"/>
              <a:gd name="connsiteY5" fmla="*/ 5079552 h 6400218"/>
              <a:gd name="connsiteX6" fmla="*/ 5895483 w 6206619"/>
              <a:gd name="connsiteY6" fmla="*/ 6368881 h 6400218"/>
              <a:gd name="connsiteX7" fmla="*/ 3872018 w 6206619"/>
              <a:gd name="connsiteY7" fmla="*/ 6302974 h 6400218"/>
              <a:gd name="connsiteX0" fmla="*/ 0 w 6265579"/>
              <a:gd name="connsiteY0" fmla="*/ 5656 h 6400218"/>
              <a:gd name="connsiteX1" fmla="*/ 3797462 w 6265579"/>
              <a:gd name="connsiteY1" fmla="*/ 566666 h 6400218"/>
              <a:gd name="connsiteX2" fmla="*/ 4860577 w 6265579"/>
              <a:gd name="connsiteY2" fmla="*/ 788931 h 6400218"/>
              <a:gd name="connsiteX3" fmla="*/ 5767158 w 6265579"/>
              <a:gd name="connsiteY3" fmla="*/ 1954164 h 6400218"/>
              <a:gd name="connsiteX4" fmla="*/ 6082640 w 6265579"/>
              <a:gd name="connsiteY4" fmla="*/ 3634634 h 6400218"/>
              <a:gd name="connsiteX5" fmla="*/ 6133705 w 6265579"/>
              <a:gd name="connsiteY5" fmla="*/ 5162961 h 6400218"/>
              <a:gd name="connsiteX6" fmla="*/ 5895483 w 6265579"/>
              <a:gd name="connsiteY6" fmla="*/ 6368881 h 6400218"/>
              <a:gd name="connsiteX7" fmla="*/ 3872018 w 6265579"/>
              <a:gd name="connsiteY7" fmla="*/ 6302974 h 6400218"/>
              <a:gd name="connsiteX0" fmla="*/ 0 w 6135427"/>
              <a:gd name="connsiteY0" fmla="*/ 5656 h 6400218"/>
              <a:gd name="connsiteX1" fmla="*/ 3797462 w 6135427"/>
              <a:gd name="connsiteY1" fmla="*/ 566666 h 6400218"/>
              <a:gd name="connsiteX2" fmla="*/ 4860577 w 6135427"/>
              <a:gd name="connsiteY2" fmla="*/ 788931 h 6400218"/>
              <a:gd name="connsiteX3" fmla="*/ 5767158 w 6135427"/>
              <a:gd name="connsiteY3" fmla="*/ 1954164 h 6400218"/>
              <a:gd name="connsiteX4" fmla="*/ 6082640 w 6135427"/>
              <a:gd name="connsiteY4" fmla="*/ 3634634 h 6400218"/>
              <a:gd name="connsiteX5" fmla="*/ 5895483 w 6135427"/>
              <a:gd name="connsiteY5" fmla="*/ 6368881 h 6400218"/>
              <a:gd name="connsiteX6" fmla="*/ 3872018 w 6135427"/>
              <a:gd name="connsiteY6" fmla="*/ 6302974 h 6400218"/>
              <a:gd name="connsiteX0" fmla="*/ 0 w 6191508"/>
              <a:gd name="connsiteY0" fmla="*/ 5656 h 6302974"/>
              <a:gd name="connsiteX1" fmla="*/ 3797462 w 6191508"/>
              <a:gd name="connsiteY1" fmla="*/ 566666 h 6302974"/>
              <a:gd name="connsiteX2" fmla="*/ 4860577 w 6191508"/>
              <a:gd name="connsiteY2" fmla="*/ 788931 h 6302974"/>
              <a:gd name="connsiteX3" fmla="*/ 5767158 w 6191508"/>
              <a:gd name="connsiteY3" fmla="*/ 1954164 h 6302974"/>
              <a:gd name="connsiteX4" fmla="*/ 6082640 w 6191508"/>
              <a:gd name="connsiteY4" fmla="*/ 3634634 h 6302974"/>
              <a:gd name="connsiteX5" fmla="*/ 5995434 w 6191508"/>
              <a:gd name="connsiteY5" fmla="*/ 6026903 h 6302974"/>
              <a:gd name="connsiteX6" fmla="*/ 3872018 w 6191508"/>
              <a:gd name="connsiteY6" fmla="*/ 6302974 h 6302974"/>
              <a:gd name="connsiteX0" fmla="*/ 0 w 6190612"/>
              <a:gd name="connsiteY0" fmla="*/ 5656 h 6302974"/>
              <a:gd name="connsiteX1" fmla="*/ 3797462 w 6190612"/>
              <a:gd name="connsiteY1" fmla="*/ 566666 h 6302974"/>
              <a:gd name="connsiteX2" fmla="*/ 4860577 w 6190612"/>
              <a:gd name="connsiteY2" fmla="*/ 788931 h 6302974"/>
              <a:gd name="connsiteX3" fmla="*/ 5767158 w 6190612"/>
              <a:gd name="connsiteY3" fmla="*/ 1954164 h 6302974"/>
              <a:gd name="connsiteX4" fmla="*/ 6082640 w 6190612"/>
              <a:gd name="connsiteY4" fmla="*/ 3634634 h 6302974"/>
              <a:gd name="connsiteX5" fmla="*/ 5995434 w 6190612"/>
              <a:gd name="connsiteY5" fmla="*/ 6026903 h 6302974"/>
              <a:gd name="connsiteX6" fmla="*/ 3872018 w 6190612"/>
              <a:gd name="connsiteY6" fmla="*/ 6302974 h 6302974"/>
              <a:gd name="connsiteX0" fmla="*/ 0 w 6163165"/>
              <a:gd name="connsiteY0" fmla="*/ 5656 h 6302974"/>
              <a:gd name="connsiteX1" fmla="*/ 3797462 w 6163165"/>
              <a:gd name="connsiteY1" fmla="*/ 566666 h 6302974"/>
              <a:gd name="connsiteX2" fmla="*/ 4860577 w 6163165"/>
              <a:gd name="connsiteY2" fmla="*/ 788931 h 6302974"/>
              <a:gd name="connsiteX3" fmla="*/ 5767158 w 6163165"/>
              <a:gd name="connsiteY3" fmla="*/ 1954164 h 6302974"/>
              <a:gd name="connsiteX4" fmla="*/ 6082640 w 6163165"/>
              <a:gd name="connsiteY4" fmla="*/ 3634634 h 6302974"/>
              <a:gd name="connsiteX5" fmla="*/ 5950002 w 6163165"/>
              <a:gd name="connsiteY5" fmla="*/ 6026903 h 6302974"/>
              <a:gd name="connsiteX6" fmla="*/ 3872018 w 6163165"/>
              <a:gd name="connsiteY6" fmla="*/ 6302974 h 6302974"/>
              <a:gd name="connsiteX0" fmla="*/ 0 w 6147605"/>
              <a:gd name="connsiteY0" fmla="*/ 5656 h 7070339"/>
              <a:gd name="connsiteX1" fmla="*/ 3797462 w 6147605"/>
              <a:gd name="connsiteY1" fmla="*/ 566666 h 7070339"/>
              <a:gd name="connsiteX2" fmla="*/ 4860577 w 6147605"/>
              <a:gd name="connsiteY2" fmla="*/ 788931 h 7070339"/>
              <a:gd name="connsiteX3" fmla="*/ 5767158 w 6147605"/>
              <a:gd name="connsiteY3" fmla="*/ 1954164 h 7070339"/>
              <a:gd name="connsiteX4" fmla="*/ 6082640 w 6147605"/>
              <a:gd name="connsiteY4" fmla="*/ 3634634 h 7070339"/>
              <a:gd name="connsiteX5" fmla="*/ 5950002 w 6147605"/>
              <a:gd name="connsiteY5" fmla="*/ 6026903 h 7070339"/>
              <a:gd name="connsiteX6" fmla="*/ 4117350 w 6147605"/>
              <a:gd name="connsiteY6" fmla="*/ 7070339 h 7070339"/>
              <a:gd name="connsiteX0" fmla="*/ 0 w 6147605"/>
              <a:gd name="connsiteY0" fmla="*/ 5656 h 7070339"/>
              <a:gd name="connsiteX1" fmla="*/ 3797462 w 6147605"/>
              <a:gd name="connsiteY1" fmla="*/ 566666 h 7070339"/>
              <a:gd name="connsiteX2" fmla="*/ 4860577 w 6147605"/>
              <a:gd name="connsiteY2" fmla="*/ 788931 h 7070339"/>
              <a:gd name="connsiteX3" fmla="*/ 5767158 w 6147605"/>
              <a:gd name="connsiteY3" fmla="*/ 1954164 h 7070339"/>
              <a:gd name="connsiteX4" fmla="*/ 6082640 w 6147605"/>
              <a:gd name="connsiteY4" fmla="*/ 3634634 h 7070339"/>
              <a:gd name="connsiteX5" fmla="*/ 5950002 w 6147605"/>
              <a:gd name="connsiteY5" fmla="*/ 6026903 h 7070339"/>
              <a:gd name="connsiteX6" fmla="*/ 4117350 w 6147605"/>
              <a:gd name="connsiteY6" fmla="*/ 7070339 h 7070339"/>
              <a:gd name="connsiteX0" fmla="*/ 0 w 6168345"/>
              <a:gd name="connsiteY0" fmla="*/ 5656 h 6761725"/>
              <a:gd name="connsiteX1" fmla="*/ 3797462 w 6168345"/>
              <a:gd name="connsiteY1" fmla="*/ 566666 h 6761725"/>
              <a:gd name="connsiteX2" fmla="*/ 4860577 w 6168345"/>
              <a:gd name="connsiteY2" fmla="*/ 788931 h 6761725"/>
              <a:gd name="connsiteX3" fmla="*/ 5767158 w 6168345"/>
              <a:gd name="connsiteY3" fmla="*/ 1954164 h 6761725"/>
              <a:gd name="connsiteX4" fmla="*/ 6082640 w 6168345"/>
              <a:gd name="connsiteY4" fmla="*/ 3634634 h 6761725"/>
              <a:gd name="connsiteX5" fmla="*/ 5950002 w 6168345"/>
              <a:gd name="connsiteY5" fmla="*/ 6026903 h 6761725"/>
              <a:gd name="connsiteX6" fmla="*/ 3808412 w 6168345"/>
              <a:gd name="connsiteY6" fmla="*/ 6761725 h 6761725"/>
              <a:gd name="connsiteX0" fmla="*/ 0 w 6168345"/>
              <a:gd name="connsiteY0" fmla="*/ 5656 h 6761725"/>
              <a:gd name="connsiteX1" fmla="*/ 3797462 w 6168345"/>
              <a:gd name="connsiteY1" fmla="*/ 566666 h 6761725"/>
              <a:gd name="connsiteX2" fmla="*/ 4860577 w 6168345"/>
              <a:gd name="connsiteY2" fmla="*/ 788931 h 6761725"/>
              <a:gd name="connsiteX3" fmla="*/ 5767158 w 6168345"/>
              <a:gd name="connsiteY3" fmla="*/ 1954164 h 6761725"/>
              <a:gd name="connsiteX4" fmla="*/ 6082640 w 6168345"/>
              <a:gd name="connsiteY4" fmla="*/ 3634634 h 6761725"/>
              <a:gd name="connsiteX5" fmla="*/ 5950002 w 6168345"/>
              <a:gd name="connsiteY5" fmla="*/ 6026903 h 6761725"/>
              <a:gd name="connsiteX6" fmla="*/ 3808412 w 6168345"/>
              <a:gd name="connsiteY6" fmla="*/ 6761725 h 6761725"/>
              <a:gd name="connsiteX0" fmla="*/ 0 w 6162169"/>
              <a:gd name="connsiteY0" fmla="*/ 5656 h 6761725"/>
              <a:gd name="connsiteX1" fmla="*/ 3797462 w 6162169"/>
              <a:gd name="connsiteY1" fmla="*/ 566666 h 6761725"/>
              <a:gd name="connsiteX2" fmla="*/ 4860577 w 6162169"/>
              <a:gd name="connsiteY2" fmla="*/ 788931 h 6761725"/>
              <a:gd name="connsiteX3" fmla="*/ 5767158 w 6162169"/>
              <a:gd name="connsiteY3" fmla="*/ 1954164 h 6761725"/>
              <a:gd name="connsiteX4" fmla="*/ 6082640 w 6162169"/>
              <a:gd name="connsiteY4" fmla="*/ 3634634 h 6761725"/>
              <a:gd name="connsiteX5" fmla="*/ 5950002 w 6162169"/>
              <a:gd name="connsiteY5" fmla="*/ 6026903 h 6761725"/>
              <a:gd name="connsiteX6" fmla="*/ 3899276 w 6162169"/>
              <a:gd name="connsiteY6" fmla="*/ 6761725 h 6761725"/>
              <a:gd name="connsiteX0" fmla="*/ 0 w 6084805"/>
              <a:gd name="connsiteY0" fmla="*/ 5656 h 6761725"/>
              <a:gd name="connsiteX1" fmla="*/ 3797462 w 6084805"/>
              <a:gd name="connsiteY1" fmla="*/ 566666 h 6761725"/>
              <a:gd name="connsiteX2" fmla="*/ 4860577 w 6084805"/>
              <a:gd name="connsiteY2" fmla="*/ 788931 h 6761725"/>
              <a:gd name="connsiteX3" fmla="*/ 5767158 w 6084805"/>
              <a:gd name="connsiteY3" fmla="*/ 1954164 h 6761725"/>
              <a:gd name="connsiteX4" fmla="*/ 6082640 w 6084805"/>
              <a:gd name="connsiteY4" fmla="*/ 3634634 h 6761725"/>
              <a:gd name="connsiteX5" fmla="*/ 5604719 w 6084805"/>
              <a:gd name="connsiteY5" fmla="*/ 5234516 h 6761725"/>
              <a:gd name="connsiteX6" fmla="*/ 3899276 w 6084805"/>
              <a:gd name="connsiteY6" fmla="*/ 6761725 h 6761725"/>
              <a:gd name="connsiteX0" fmla="*/ 0 w 6125468"/>
              <a:gd name="connsiteY0" fmla="*/ 5656 h 6761725"/>
              <a:gd name="connsiteX1" fmla="*/ 3797462 w 6125468"/>
              <a:gd name="connsiteY1" fmla="*/ 566666 h 6761725"/>
              <a:gd name="connsiteX2" fmla="*/ 4860577 w 6125468"/>
              <a:gd name="connsiteY2" fmla="*/ 788931 h 6761725"/>
              <a:gd name="connsiteX3" fmla="*/ 5767158 w 6125468"/>
              <a:gd name="connsiteY3" fmla="*/ 1954164 h 6761725"/>
              <a:gd name="connsiteX4" fmla="*/ 6082640 w 6125468"/>
              <a:gd name="connsiteY4" fmla="*/ 3634634 h 6761725"/>
              <a:gd name="connsiteX5" fmla="*/ 5604719 w 6125468"/>
              <a:gd name="connsiteY5" fmla="*/ 5234516 h 6761725"/>
              <a:gd name="connsiteX6" fmla="*/ 3899276 w 6125468"/>
              <a:gd name="connsiteY6" fmla="*/ 6761725 h 6761725"/>
              <a:gd name="connsiteX0" fmla="*/ 0 w 6083476"/>
              <a:gd name="connsiteY0" fmla="*/ 5656 h 6761725"/>
              <a:gd name="connsiteX1" fmla="*/ 3797462 w 6083476"/>
              <a:gd name="connsiteY1" fmla="*/ 566666 h 6761725"/>
              <a:gd name="connsiteX2" fmla="*/ 4860577 w 6083476"/>
              <a:gd name="connsiteY2" fmla="*/ 788931 h 6761725"/>
              <a:gd name="connsiteX3" fmla="*/ 5767158 w 6083476"/>
              <a:gd name="connsiteY3" fmla="*/ 1954164 h 6761725"/>
              <a:gd name="connsiteX4" fmla="*/ 6082640 w 6083476"/>
              <a:gd name="connsiteY4" fmla="*/ 3634634 h 6761725"/>
              <a:gd name="connsiteX5" fmla="*/ 5014102 w 6083476"/>
              <a:gd name="connsiteY5" fmla="*/ 5309584 h 6761725"/>
              <a:gd name="connsiteX6" fmla="*/ 3899276 w 6083476"/>
              <a:gd name="connsiteY6" fmla="*/ 6761725 h 6761725"/>
              <a:gd name="connsiteX0" fmla="*/ 0 w 6091753"/>
              <a:gd name="connsiteY0" fmla="*/ 5656 h 6761725"/>
              <a:gd name="connsiteX1" fmla="*/ 3797462 w 6091753"/>
              <a:gd name="connsiteY1" fmla="*/ 566666 h 6761725"/>
              <a:gd name="connsiteX2" fmla="*/ 4860577 w 6091753"/>
              <a:gd name="connsiteY2" fmla="*/ 788931 h 6761725"/>
              <a:gd name="connsiteX3" fmla="*/ 5767158 w 6091753"/>
              <a:gd name="connsiteY3" fmla="*/ 1954164 h 6761725"/>
              <a:gd name="connsiteX4" fmla="*/ 6082640 w 6091753"/>
              <a:gd name="connsiteY4" fmla="*/ 3634634 h 6761725"/>
              <a:gd name="connsiteX5" fmla="*/ 5014102 w 6091753"/>
              <a:gd name="connsiteY5" fmla="*/ 5309584 h 6761725"/>
              <a:gd name="connsiteX6" fmla="*/ 3899276 w 6091753"/>
              <a:gd name="connsiteY6" fmla="*/ 6761725 h 6761725"/>
              <a:gd name="connsiteX0" fmla="*/ 0 w 6086149"/>
              <a:gd name="connsiteY0" fmla="*/ 5656 h 6761725"/>
              <a:gd name="connsiteX1" fmla="*/ 3797462 w 6086149"/>
              <a:gd name="connsiteY1" fmla="*/ 566666 h 6761725"/>
              <a:gd name="connsiteX2" fmla="*/ 4860577 w 6086149"/>
              <a:gd name="connsiteY2" fmla="*/ 788931 h 6761725"/>
              <a:gd name="connsiteX3" fmla="*/ 5767158 w 6086149"/>
              <a:gd name="connsiteY3" fmla="*/ 1954164 h 6761725"/>
              <a:gd name="connsiteX4" fmla="*/ 6082640 w 6086149"/>
              <a:gd name="connsiteY4" fmla="*/ 3634634 h 6761725"/>
              <a:gd name="connsiteX5" fmla="*/ 5014102 w 6086149"/>
              <a:gd name="connsiteY5" fmla="*/ 5309584 h 6761725"/>
              <a:gd name="connsiteX6" fmla="*/ 3899276 w 6086149"/>
              <a:gd name="connsiteY6" fmla="*/ 6761725 h 6761725"/>
              <a:gd name="connsiteX0" fmla="*/ 0 w 6086149"/>
              <a:gd name="connsiteY0" fmla="*/ 5656 h 6761725"/>
              <a:gd name="connsiteX1" fmla="*/ 3797462 w 6086149"/>
              <a:gd name="connsiteY1" fmla="*/ 566666 h 6761725"/>
              <a:gd name="connsiteX2" fmla="*/ 4860577 w 6086149"/>
              <a:gd name="connsiteY2" fmla="*/ 788931 h 6761725"/>
              <a:gd name="connsiteX3" fmla="*/ 5767158 w 6086149"/>
              <a:gd name="connsiteY3" fmla="*/ 1954164 h 6761725"/>
              <a:gd name="connsiteX4" fmla="*/ 6082640 w 6086149"/>
              <a:gd name="connsiteY4" fmla="*/ 3634634 h 6761725"/>
              <a:gd name="connsiteX5" fmla="*/ 5014102 w 6086149"/>
              <a:gd name="connsiteY5" fmla="*/ 5309584 h 6761725"/>
              <a:gd name="connsiteX6" fmla="*/ 3899276 w 6086149"/>
              <a:gd name="connsiteY6" fmla="*/ 6761725 h 6761725"/>
              <a:gd name="connsiteX0" fmla="*/ 0 w 6122055"/>
              <a:gd name="connsiteY0" fmla="*/ 5656 h 6761725"/>
              <a:gd name="connsiteX1" fmla="*/ 3797462 w 6122055"/>
              <a:gd name="connsiteY1" fmla="*/ 566666 h 6761725"/>
              <a:gd name="connsiteX2" fmla="*/ 4860577 w 6122055"/>
              <a:gd name="connsiteY2" fmla="*/ 788931 h 6761725"/>
              <a:gd name="connsiteX3" fmla="*/ 5767158 w 6122055"/>
              <a:gd name="connsiteY3" fmla="*/ 1954164 h 6761725"/>
              <a:gd name="connsiteX4" fmla="*/ 6082640 w 6122055"/>
              <a:gd name="connsiteY4" fmla="*/ 3634634 h 6761725"/>
              <a:gd name="connsiteX5" fmla="*/ 5014102 w 6122055"/>
              <a:gd name="connsiteY5" fmla="*/ 5309584 h 6761725"/>
              <a:gd name="connsiteX6" fmla="*/ 3899276 w 6122055"/>
              <a:gd name="connsiteY6" fmla="*/ 6761725 h 6761725"/>
              <a:gd name="connsiteX0" fmla="*/ 0 w 6123846"/>
              <a:gd name="connsiteY0" fmla="*/ 5656 h 6761725"/>
              <a:gd name="connsiteX1" fmla="*/ 3797462 w 6123846"/>
              <a:gd name="connsiteY1" fmla="*/ 566666 h 6761725"/>
              <a:gd name="connsiteX2" fmla="*/ 4860577 w 6123846"/>
              <a:gd name="connsiteY2" fmla="*/ 788931 h 6761725"/>
              <a:gd name="connsiteX3" fmla="*/ 5767158 w 6123846"/>
              <a:gd name="connsiteY3" fmla="*/ 1954164 h 6761725"/>
              <a:gd name="connsiteX4" fmla="*/ 6082640 w 6123846"/>
              <a:gd name="connsiteY4" fmla="*/ 3634634 h 6761725"/>
              <a:gd name="connsiteX5" fmla="*/ 5032275 w 6123846"/>
              <a:gd name="connsiteY5" fmla="*/ 5267880 h 6761725"/>
              <a:gd name="connsiteX6" fmla="*/ 3899276 w 6123846"/>
              <a:gd name="connsiteY6" fmla="*/ 6761725 h 6761725"/>
              <a:gd name="connsiteX0" fmla="*/ 0 w 6096025"/>
              <a:gd name="connsiteY0" fmla="*/ 5656 h 6920202"/>
              <a:gd name="connsiteX1" fmla="*/ 3797462 w 6096025"/>
              <a:gd name="connsiteY1" fmla="*/ 566666 h 6920202"/>
              <a:gd name="connsiteX2" fmla="*/ 4860577 w 6096025"/>
              <a:gd name="connsiteY2" fmla="*/ 788931 h 6920202"/>
              <a:gd name="connsiteX3" fmla="*/ 5767158 w 6096025"/>
              <a:gd name="connsiteY3" fmla="*/ 1954164 h 6920202"/>
              <a:gd name="connsiteX4" fmla="*/ 6082640 w 6096025"/>
              <a:gd name="connsiteY4" fmla="*/ 3634634 h 6920202"/>
              <a:gd name="connsiteX5" fmla="*/ 5032275 w 6096025"/>
              <a:gd name="connsiteY5" fmla="*/ 5267880 h 6920202"/>
              <a:gd name="connsiteX6" fmla="*/ 4144609 w 6096025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099726"/>
              <a:gd name="connsiteY0" fmla="*/ 5656 h 6920202"/>
              <a:gd name="connsiteX1" fmla="*/ 3797462 w 6099726"/>
              <a:gd name="connsiteY1" fmla="*/ 566666 h 6920202"/>
              <a:gd name="connsiteX2" fmla="*/ 4860577 w 6099726"/>
              <a:gd name="connsiteY2" fmla="*/ 788931 h 6920202"/>
              <a:gd name="connsiteX3" fmla="*/ 5767158 w 6099726"/>
              <a:gd name="connsiteY3" fmla="*/ 1954164 h 6920202"/>
              <a:gd name="connsiteX4" fmla="*/ 6082640 w 6099726"/>
              <a:gd name="connsiteY4" fmla="*/ 3634634 h 6920202"/>
              <a:gd name="connsiteX5" fmla="*/ 5241262 w 6099726"/>
              <a:gd name="connsiteY5" fmla="*/ 5960177 h 6920202"/>
              <a:gd name="connsiteX6" fmla="*/ 4144609 w 6099726"/>
              <a:gd name="connsiteY6" fmla="*/ 6920202 h 6920202"/>
              <a:gd name="connsiteX0" fmla="*/ 0 w 6101047"/>
              <a:gd name="connsiteY0" fmla="*/ 5656 h 6920202"/>
              <a:gd name="connsiteX1" fmla="*/ 3797462 w 6101047"/>
              <a:gd name="connsiteY1" fmla="*/ 566666 h 6920202"/>
              <a:gd name="connsiteX2" fmla="*/ 4860577 w 6101047"/>
              <a:gd name="connsiteY2" fmla="*/ 788931 h 6920202"/>
              <a:gd name="connsiteX3" fmla="*/ 5767158 w 6101047"/>
              <a:gd name="connsiteY3" fmla="*/ 1954164 h 6920202"/>
              <a:gd name="connsiteX4" fmla="*/ 6082640 w 6101047"/>
              <a:gd name="connsiteY4" fmla="*/ 3634634 h 6920202"/>
              <a:gd name="connsiteX5" fmla="*/ 5295781 w 6101047"/>
              <a:gd name="connsiteY5" fmla="*/ 5426358 h 6920202"/>
              <a:gd name="connsiteX6" fmla="*/ 4144609 w 6101047"/>
              <a:gd name="connsiteY6" fmla="*/ 6920202 h 6920202"/>
              <a:gd name="connsiteX0" fmla="*/ 0 w 6134266"/>
              <a:gd name="connsiteY0" fmla="*/ 5656 h 6920202"/>
              <a:gd name="connsiteX1" fmla="*/ 3797462 w 6134266"/>
              <a:gd name="connsiteY1" fmla="*/ 566666 h 6920202"/>
              <a:gd name="connsiteX2" fmla="*/ 4860577 w 6134266"/>
              <a:gd name="connsiteY2" fmla="*/ 788931 h 6920202"/>
              <a:gd name="connsiteX3" fmla="*/ 5767158 w 6134266"/>
              <a:gd name="connsiteY3" fmla="*/ 1954164 h 6920202"/>
              <a:gd name="connsiteX4" fmla="*/ 6082640 w 6134266"/>
              <a:gd name="connsiteY4" fmla="*/ 3634634 h 6920202"/>
              <a:gd name="connsiteX5" fmla="*/ 5295781 w 6134266"/>
              <a:gd name="connsiteY5" fmla="*/ 5426358 h 6920202"/>
              <a:gd name="connsiteX6" fmla="*/ 4144609 w 6134266"/>
              <a:gd name="connsiteY6" fmla="*/ 6920202 h 6920202"/>
              <a:gd name="connsiteX0" fmla="*/ 0 w 6106742"/>
              <a:gd name="connsiteY0" fmla="*/ 5656 h 6920202"/>
              <a:gd name="connsiteX1" fmla="*/ 3797462 w 6106742"/>
              <a:gd name="connsiteY1" fmla="*/ 566666 h 6920202"/>
              <a:gd name="connsiteX2" fmla="*/ 4860577 w 6106742"/>
              <a:gd name="connsiteY2" fmla="*/ 788931 h 6920202"/>
              <a:gd name="connsiteX3" fmla="*/ 5767158 w 6106742"/>
              <a:gd name="connsiteY3" fmla="*/ 1954164 h 6920202"/>
              <a:gd name="connsiteX4" fmla="*/ 6082640 w 6106742"/>
              <a:gd name="connsiteY4" fmla="*/ 3634634 h 6920202"/>
              <a:gd name="connsiteX5" fmla="*/ 4259929 w 6106742"/>
              <a:gd name="connsiteY5" fmla="*/ 5935154 h 6920202"/>
              <a:gd name="connsiteX6" fmla="*/ 4144609 w 6106742"/>
              <a:gd name="connsiteY6" fmla="*/ 6920202 h 6920202"/>
              <a:gd name="connsiteX0" fmla="*/ 0 w 6106742"/>
              <a:gd name="connsiteY0" fmla="*/ 5656 h 6920202"/>
              <a:gd name="connsiteX1" fmla="*/ 3797462 w 6106742"/>
              <a:gd name="connsiteY1" fmla="*/ 566666 h 6920202"/>
              <a:gd name="connsiteX2" fmla="*/ 4860577 w 6106742"/>
              <a:gd name="connsiteY2" fmla="*/ 788931 h 6920202"/>
              <a:gd name="connsiteX3" fmla="*/ 5767158 w 6106742"/>
              <a:gd name="connsiteY3" fmla="*/ 1954164 h 6920202"/>
              <a:gd name="connsiteX4" fmla="*/ 6082640 w 6106742"/>
              <a:gd name="connsiteY4" fmla="*/ 3634634 h 6920202"/>
              <a:gd name="connsiteX5" fmla="*/ 4259929 w 6106742"/>
              <a:gd name="connsiteY5" fmla="*/ 5935154 h 6920202"/>
              <a:gd name="connsiteX6" fmla="*/ 4144609 w 6106742"/>
              <a:gd name="connsiteY6" fmla="*/ 6920202 h 6920202"/>
              <a:gd name="connsiteX0" fmla="*/ 0 w 6106890"/>
              <a:gd name="connsiteY0" fmla="*/ 5656 h 6803429"/>
              <a:gd name="connsiteX1" fmla="*/ 3797462 w 6106890"/>
              <a:gd name="connsiteY1" fmla="*/ 566666 h 6803429"/>
              <a:gd name="connsiteX2" fmla="*/ 4860577 w 6106890"/>
              <a:gd name="connsiteY2" fmla="*/ 788931 h 6803429"/>
              <a:gd name="connsiteX3" fmla="*/ 5767158 w 6106890"/>
              <a:gd name="connsiteY3" fmla="*/ 1954164 h 6803429"/>
              <a:gd name="connsiteX4" fmla="*/ 6082640 w 6106890"/>
              <a:gd name="connsiteY4" fmla="*/ 3634634 h 6803429"/>
              <a:gd name="connsiteX5" fmla="*/ 4259929 w 6106890"/>
              <a:gd name="connsiteY5" fmla="*/ 5935154 h 6803429"/>
              <a:gd name="connsiteX6" fmla="*/ 4071918 w 6106890"/>
              <a:gd name="connsiteY6" fmla="*/ 6803429 h 6803429"/>
              <a:gd name="connsiteX0" fmla="*/ 0 w 6109424"/>
              <a:gd name="connsiteY0" fmla="*/ 5656 h 6803429"/>
              <a:gd name="connsiteX1" fmla="*/ 3797462 w 6109424"/>
              <a:gd name="connsiteY1" fmla="*/ 566666 h 6803429"/>
              <a:gd name="connsiteX2" fmla="*/ 4860577 w 6109424"/>
              <a:gd name="connsiteY2" fmla="*/ 788931 h 6803429"/>
              <a:gd name="connsiteX3" fmla="*/ 5767158 w 6109424"/>
              <a:gd name="connsiteY3" fmla="*/ 1954164 h 6803429"/>
              <a:gd name="connsiteX4" fmla="*/ 6082640 w 6109424"/>
              <a:gd name="connsiteY4" fmla="*/ 3634634 h 6803429"/>
              <a:gd name="connsiteX5" fmla="*/ 4441657 w 6109424"/>
              <a:gd name="connsiteY5" fmla="*/ 5618200 h 6803429"/>
              <a:gd name="connsiteX6" fmla="*/ 4071918 w 6109424"/>
              <a:gd name="connsiteY6" fmla="*/ 6803429 h 6803429"/>
              <a:gd name="connsiteX0" fmla="*/ 0 w 6111009"/>
              <a:gd name="connsiteY0" fmla="*/ 5656 h 6803429"/>
              <a:gd name="connsiteX1" fmla="*/ 3797462 w 6111009"/>
              <a:gd name="connsiteY1" fmla="*/ 566666 h 6803429"/>
              <a:gd name="connsiteX2" fmla="*/ 4860577 w 6111009"/>
              <a:gd name="connsiteY2" fmla="*/ 788931 h 6803429"/>
              <a:gd name="connsiteX3" fmla="*/ 5767158 w 6111009"/>
              <a:gd name="connsiteY3" fmla="*/ 1954164 h 6803429"/>
              <a:gd name="connsiteX4" fmla="*/ 6082640 w 6111009"/>
              <a:gd name="connsiteY4" fmla="*/ 3634634 h 6803429"/>
              <a:gd name="connsiteX5" fmla="*/ 4441657 w 6111009"/>
              <a:gd name="connsiteY5" fmla="*/ 5618200 h 6803429"/>
              <a:gd name="connsiteX6" fmla="*/ 4071918 w 6111009"/>
              <a:gd name="connsiteY6" fmla="*/ 6803429 h 6803429"/>
              <a:gd name="connsiteX0" fmla="*/ 0 w 6100457"/>
              <a:gd name="connsiteY0" fmla="*/ 5656 h 6803429"/>
              <a:gd name="connsiteX1" fmla="*/ 3797462 w 6100457"/>
              <a:gd name="connsiteY1" fmla="*/ 566666 h 6803429"/>
              <a:gd name="connsiteX2" fmla="*/ 4860577 w 6100457"/>
              <a:gd name="connsiteY2" fmla="*/ 788931 h 6803429"/>
              <a:gd name="connsiteX3" fmla="*/ 5767158 w 6100457"/>
              <a:gd name="connsiteY3" fmla="*/ 1954164 h 6803429"/>
              <a:gd name="connsiteX4" fmla="*/ 6073555 w 6100457"/>
              <a:gd name="connsiteY4" fmla="*/ 4368635 h 6803429"/>
              <a:gd name="connsiteX5" fmla="*/ 4441657 w 6100457"/>
              <a:gd name="connsiteY5" fmla="*/ 5618200 h 6803429"/>
              <a:gd name="connsiteX6" fmla="*/ 4071918 w 6100457"/>
              <a:gd name="connsiteY6" fmla="*/ 6803429 h 6803429"/>
              <a:gd name="connsiteX0" fmla="*/ 0 w 6109425"/>
              <a:gd name="connsiteY0" fmla="*/ 5656 h 6803429"/>
              <a:gd name="connsiteX1" fmla="*/ 3797462 w 6109425"/>
              <a:gd name="connsiteY1" fmla="*/ 566666 h 6803429"/>
              <a:gd name="connsiteX2" fmla="*/ 4860577 w 6109425"/>
              <a:gd name="connsiteY2" fmla="*/ 788931 h 6803429"/>
              <a:gd name="connsiteX3" fmla="*/ 5767158 w 6109425"/>
              <a:gd name="connsiteY3" fmla="*/ 1954164 h 6803429"/>
              <a:gd name="connsiteX4" fmla="*/ 6082641 w 6109425"/>
              <a:gd name="connsiteY4" fmla="*/ 4126749 h 6803429"/>
              <a:gd name="connsiteX5" fmla="*/ 4441657 w 6109425"/>
              <a:gd name="connsiteY5" fmla="*/ 5618200 h 6803429"/>
              <a:gd name="connsiteX6" fmla="*/ 4071918 w 6109425"/>
              <a:gd name="connsiteY6" fmla="*/ 6803429 h 6803429"/>
              <a:gd name="connsiteX0" fmla="*/ 0 w 6109425"/>
              <a:gd name="connsiteY0" fmla="*/ 5656 h 6803429"/>
              <a:gd name="connsiteX1" fmla="*/ 3797462 w 6109425"/>
              <a:gd name="connsiteY1" fmla="*/ 566666 h 6803429"/>
              <a:gd name="connsiteX2" fmla="*/ 4860577 w 6109425"/>
              <a:gd name="connsiteY2" fmla="*/ 788931 h 6803429"/>
              <a:gd name="connsiteX3" fmla="*/ 5767158 w 6109425"/>
              <a:gd name="connsiteY3" fmla="*/ 1954164 h 6803429"/>
              <a:gd name="connsiteX4" fmla="*/ 6082641 w 6109425"/>
              <a:gd name="connsiteY4" fmla="*/ 4126750 h 6803429"/>
              <a:gd name="connsiteX5" fmla="*/ 4441657 w 6109425"/>
              <a:gd name="connsiteY5" fmla="*/ 5618200 h 6803429"/>
              <a:gd name="connsiteX6" fmla="*/ 4071918 w 6109425"/>
              <a:gd name="connsiteY6" fmla="*/ 6803429 h 6803429"/>
              <a:gd name="connsiteX0" fmla="*/ 0 w 6110594"/>
              <a:gd name="connsiteY0" fmla="*/ 5656 h 6803429"/>
              <a:gd name="connsiteX1" fmla="*/ 3797462 w 6110594"/>
              <a:gd name="connsiteY1" fmla="*/ 566666 h 6803429"/>
              <a:gd name="connsiteX2" fmla="*/ 4860577 w 6110594"/>
              <a:gd name="connsiteY2" fmla="*/ 788931 h 6803429"/>
              <a:gd name="connsiteX3" fmla="*/ 5767158 w 6110594"/>
              <a:gd name="connsiteY3" fmla="*/ 1954164 h 6803429"/>
              <a:gd name="connsiteX4" fmla="*/ 6082641 w 6110594"/>
              <a:gd name="connsiteY4" fmla="*/ 4126750 h 6803429"/>
              <a:gd name="connsiteX5" fmla="*/ 4514349 w 6110594"/>
              <a:gd name="connsiteY5" fmla="*/ 5559815 h 6803429"/>
              <a:gd name="connsiteX6" fmla="*/ 4071918 w 6110594"/>
              <a:gd name="connsiteY6" fmla="*/ 6803429 h 6803429"/>
              <a:gd name="connsiteX0" fmla="*/ 0 w 6108918"/>
              <a:gd name="connsiteY0" fmla="*/ 5656 h 6803429"/>
              <a:gd name="connsiteX1" fmla="*/ 3797462 w 6108918"/>
              <a:gd name="connsiteY1" fmla="*/ 566666 h 6803429"/>
              <a:gd name="connsiteX2" fmla="*/ 4860577 w 6108918"/>
              <a:gd name="connsiteY2" fmla="*/ 788931 h 6803429"/>
              <a:gd name="connsiteX3" fmla="*/ 5767158 w 6108918"/>
              <a:gd name="connsiteY3" fmla="*/ 1954164 h 6803429"/>
              <a:gd name="connsiteX4" fmla="*/ 6082641 w 6108918"/>
              <a:gd name="connsiteY4" fmla="*/ 4126750 h 6803429"/>
              <a:gd name="connsiteX5" fmla="*/ 4514349 w 6108918"/>
              <a:gd name="connsiteY5" fmla="*/ 5559815 h 6803429"/>
              <a:gd name="connsiteX6" fmla="*/ 4071918 w 6108918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126750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100814"/>
              <a:gd name="connsiteY0" fmla="*/ 5656 h 6803429"/>
              <a:gd name="connsiteX1" fmla="*/ 3797462 w 6100814"/>
              <a:gd name="connsiteY1" fmla="*/ 566666 h 6803429"/>
              <a:gd name="connsiteX2" fmla="*/ 4860577 w 6100814"/>
              <a:gd name="connsiteY2" fmla="*/ 788931 h 6803429"/>
              <a:gd name="connsiteX3" fmla="*/ 5767158 w 6100814"/>
              <a:gd name="connsiteY3" fmla="*/ 1954164 h 6803429"/>
              <a:gd name="connsiteX4" fmla="*/ 6100814 w 6100814"/>
              <a:gd name="connsiteY4" fmla="*/ 4385320 h 6803429"/>
              <a:gd name="connsiteX5" fmla="*/ 4514349 w 6100814"/>
              <a:gd name="connsiteY5" fmla="*/ 5559815 h 6803429"/>
              <a:gd name="connsiteX6" fmla="*/ 4071918 w 6100814"/>
              <a:gd name="connsiteY6" fmla="*/ 6803429 h 6803429"/>
              <a:gd name="connsiteX0" fmla="*/ 0 w 6100814"/>
              <a:gd name="connsiteY0" fmla="*/ 5656 h 6803429"/>
              <a:gd name="connsiteX1" fmla="*/ 3797462 w 6100814"/>
              <a:gd name="connsiteY1" fmla="*/ 566666 h 6803429"/>
              <a:gd name="connsiteX2" fmla="*/ 4860577 w 6100814"/>
              <a:gd name="connsiteY2" fmla="*/ 788931 h 6803429"/>
              <a:gd name="connsiteX3" fmla="*/ 5767158 w 6100814"/>
              <a:gd name="connsiteY3" fmla="*/ 1954164 h 6803429"/>
              <a:gd name="connsiteX4" fmla="*/ 6100814 w 6100814"/>
              <a:gd name="connsiteY4" fmla="*/ 4385320 h 6803429"/>
              <a:gd name="connsiteX5" fmla="*/ 4514349 w 6100814"/>
              <a:gd name="connsiteY5" fmla="*/ 5559815 h 6803429"/>
              <a:gd name="connsiteX6" fmla="*/ 4071918 w 6100814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543798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082641"/>
              <a:gd name="connsiteY0" fmla="*/ 5656 h 6803429"/>
              <a:gd name="connsiteX1" fmla="*/ 3797462 w 6082641"/>
              <a:gd name="connsiteY1" fmla="*/ 566666 h 6803429"/>
              <a:gd name="connsiteX2" fmla="*/ 4860577 w 6082641"/>
              <a:gd name="connsiteY2" fmla="*/ 788931 h 6803429"/>
              <a:gd name="connsiteX3" fmla="*/ 5767158 w 6082641"/>
              <a:gd name="connsiteY3" fmla="*/ 1954164 h 6803429"/>
              <a:gd name="connsiteX4" fmla="*/ 6082641 w 6082641"/>
              <a:gd name="connsiteY4" fmla="*/ 4543798 h 6803429"/>
              <a:gd name="connsiteX5" fmla="*/ 4514349 w 6082641"/>
              <a:gd name="connsiteY5" fmla="*/ 5559815 h 6803429"/>
              <a:gd name="connsiteX6" fmla="*/ 4071918 w 6082641"/>
              <a:gd name="connsiteY6" fmla="*/ 6803429 h 6803429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514349 w 6082641"/>
              <a:gd name="connsiteY5" fmla="*/ 5559815 h 6786748"/>
              <a:gd name="connsiteX6" fmla="*/ 3962880 w 6082641"/>
              <a:gd name="connsiteY6" fmla="*/ 6786748 h 6786748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514349 w 6082641"/>
              <a:gd name="connsiteY5" fmla="*/ 5559815 h 6786748"/>
              <a:gd name="connsiteX6" fmla="*/ 3962880 w 6082641"/>
              <a:gd name="connsiteY6" fmla="*/ 6786748 h 6786748"/>
              <a:gd name="connsiteX0" fmla="*/ 0 w 6082641"/>
              <a:gd name="connsiteY0" fmla="*/ 5656 h 6786748"/>
              <a:gd name="connsiteX1" fmla="*/ 3797462 w 6082641"/>
              <a:gd name="connsiteY1" fmla="*/ 566666 h 6786748"/>
              <a:gd name="connsiteX2" fmla="*/ 4860577 w 6082641"/>
              <a:gd name="connsiteY2" fmla="*/ 788931 h 6786748"/>
              <a:gd name="connsiteX3" fmla="*/ 5767158 w 6082641"/>
              <a:gd name="connsiteY3" fmla="*/ 1954164 h 6786748"/>
              <a:gd name="connsiteX4" fmla="*/ 6082641 w 6082641"/>
              <a:gd name="connsiteY4" fmla="*/ 4543798 h 6786748"/>
              <a:gd name="connsiteX5" fmla="*/ 4396226 w 6082641"/>
              <a:gd name="connsiteY5" fmla="*/ 5651565 h 6786748"/>
              <a:gd name="connsiteX6" fmla="*/ 3962880 w 6082641"/>
              <a:gd name="connsiteY6" fmla="*/ 6786748 h 6786748"/>
              <a:gd name="connsiteX0" fmla="*/ 0 w 6294947"/>
              <a:gd name="connsiteY0" fmla="*/ 5656 h 6786748"/>
              <a:gd name="connsiteX1" fmla="*/ 3797462 w 6294947"/>
              <a:gd name="connsiteY1" fmla="*/ 566666 h 6786748"/>
              <a:gd name="connsiteX2" fmla="*/ 4860577 w 6294947"/>
              <a:gd name="connsiteY2" fmla="*/ 788931 h 6786748"/>
              <a:gd name="connsiteX3" fmla="*/ 5767158 w 6294947"/>
              <a:gd name="connsiteY3" fmla="*/ 1954164 h 6786748"/>
              <a:gd name="connsiteX4" fmla="*/ 6082641 w 6294947"/>
              <a:gd name="connsiteY4" fmla="*/ 4543798 h 6786748"/>
              <a:gd name="connsiteX5" fmla="*/ 4396226 w 6294947"/>
              <a:gd name="connsiteY5" fmla="*/ 5651565 h 6786748"/>
              <a:gd name="connsiteX6" fmla="*/ 3962880 w 6294947"/>
              <a:gd name="connsiteY6" fmla="*/ 6786748 h 6786748"/>
              <a:gd name="connsiteX0" fmla="*/ 0 w 6126451"/>
              <a:gd name="connsiteY0" fmla="*/ 5656 h 6786748"/>
              <a:gd name="connsiteX1" fmla="*/ 3797462 w 6126451"/>
              <a:gd name="connsiteY1" fmla="*/ 566666 h 6786748"/>
              <a:gd name="connsiteX2" fmla="*/ 4860577 w 6126451"/>
              <a:gd name="connsiteY2" fmla="*/ 788931 h 6786748"/>
              <a:gd name="connsiteX3" fmla="*/ 5767158 w 6126451"/>
              <a:gd name="connsiteY3" fmla="*/ 1954164 h 6786748"/>
              <a:gd name="connsiteX4" fmla="*/ 6082641 w 6126451"/>
              <a:gd name="connsiteY4" fmla="*/ 4543798 h 6786748"/>
              <a:gd name="connsiteX5" fmla="*/ 4396226 w 6126451"/>
              <a:gd name="connsiteY5" fmla="*/ 5651565 h 6786748"/>
              <a:gd name="connsiteX6" fmla="*/ 3962880 w 6126451"/>
              <a:gd name="connsiteY6" fmla="*/ 6786748 h 6786748"/>
              <a:gd name="connsiteX0" fmla="*/ 0 w 6152987"/>
              <a:gd name="connsiteY0" fmla="*/ 5656 h 6786748"/>
              <a:gd name="connsiteX1" fmla="*/ 3797462 w 6152987"/>
              <a:gd name="connsiteY1" fmla="*/ 566666 h 6786748"/>
              <a:gd name="connsiteX2" fmla="*/ 4860577 w 6152987"/>
              <a:gd name="connsiteY2" fmla="*/ 788931 h 6786748"/>
              <a:gd name="connsiteX3" fmla="*/ 5767158 w 6152987"/>
              <a:gd name="connsiteY3" fmla="*/ 1954164 h 6786748"/>
              <a:gd name="connsiteX4" fmla="*/ 6082641 w 6152987"/>
              <a:gd name="connsiteY4" fmla="*/ 4543798 h 6786748"/>
              <a:gd name="connsiteX5" fmla="*/ 4459830 w 6152987"/>
              <a:gd name="connsiteY5" fmla="*/ 5484747 h 6786748"/>
              <a:gd name="connsiteX6" fmla="*/ 3962880 w 6152987"/>
              <a:gd name="connsiteY6" fmla="*/ 6786748 h 6786748"/>
              <a:gd name="connsiteX0" fmla="*/ 0 w 6152987"/>
              <a:gd name="connsiteY0" fmla="*/ 5656 h 6786748"/>
              <a:gd name="connsiteX1" fmla="*/ 3797462 w 6152987"/>
              <a:gd name="connsiteY1" fmla="*/ 566666 h 6786748"/>
              <a:gd name="connsiteX2" fmla="*/ 4860577 w 6152987"/>
              <a:gd name="connsiteY2" fmla="*/ 788931 h 6786748"/>
              <a:gd name="connsiteX3" fmla="*/ 5767158 w 6152987"/>
              <a:gd name="connsiteY3" fmla="*/ 1954164 h 6786748"/>
              <a:gd name="connsiteX4" fmla="*/ 6082641 w 6152987"/>
              <a:gd name="connsiteY4" fmla="*/ 4543798 h 6786748"/>
              <a:gd name="connsiteX5" fmla="*/ 4459830 w 6152987"/>
              <a:gd name="connsiteY5" fmla="*/ 5484747 h 6786748"/>
              <a:gd name="connsiteX6" fmla="*/ 3962880 w 6152987"/>
              <a:gd name="connsiteY6" fmla="*/ 6786748 h 6786748"/>
              <a:gd name="connsiteX0" fmla="*/ 0 w 6129515"/>
              <a:gd name="connsiteY0" fmla="*/ 5656 h 6786748"/>
              <a:gd name="connsiteX1" fmla="*/ 3797462 w 6129515"/>
              <a:gd name="connsiteY1" fmla="*/ 566666 h 6786748"/>
              <a:gd name="connsiteX2" fmla="*/ 4860577 w 6129515"/>
              <a:gd name="connsiteY2" fmla="*/ 788931 h 6786748"/>
              <a:gd name="connsiteX3" fmla="*/ 5767158 w 6129515"/>
              <a:gd name="connsiteY3" fmla="*/ 1954164 h 6786748"/>
              <a:gd name="connsiteX4" fmla="*/ 6055383 w 6129515"/>
              <a:gd name="connsiteY4" fmla="*/ 4543798 h 6786748"/>
              <a:gd name="connsiteX5" fmla="*/ 4459830 w 6129515"/>
              <a:gd name="connsiteY5" fmla="*/ 5484747 h 6786748"/>
              <a:gd name="connsiteX6" fmla="*/ 3962880 w 6129515"/>
              <a:gd name="connsiteY6" fmla="*/ 6786748 h 6786748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4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595 h 6785687"/>
              <a:gd name="connsiteX1" fmla="*/ 3288625 w 6129516"/>
              <a:gd name="connsiteY1" fmla="*/ 690719 h 6785687"/>
              <a:gd name="connsiteX2" fmla="*/ 4860577 w 6129516"/>
              <a:gd name="connsiteY2" fmla="*/ 787870 h 6785687"/>
              <a:gd name="connsiteX3" fmla="*/ 5767158 w 6129516"/>
              <a:gd name="connsiteY3" fmla="*/ 1953103 h 6785687"/>
              <a:gd name="connsiteX4" fmla="*/ 6055383 w 6129516"/>
              <a:gd name="connsiteY4" fmla="*/ 4542737 h 6785687"/>
              <a:gd name="connsiteX5" fmla="*/ 4459830 w 6129516"/>
              <a:gd name="connsiteY5" fmla="*/ 5483686 h 6785687"/>
              <a:gd name="connsiteX6" fmla="*/ 3962880 w 6129516"/>
              <a:gd name="connsiteY6" fmla="*/ 6785687 h 6785687"/>
              <a:gd name="connsiteX0" fmla="*/ 0 w 6129516"/>
              <a:gd name="connsiteY0" fmla="*/ 4494 h 6785586"/>
              <a:gd name="connsiteX1" fmla="*/ 3288625 w 6129516"/>
              <a:gd name="connsiteY1" fmla="*/ 690618 h 6785586"/>
              <a:gd name="connsiteX2" fmla="*/ 4769713 w 6129516"/>
              <a:gd name="connsiteY2" fmla="*/ 696019 h 6785586"/>
              <a:gd name="connsiteX3" fmla="*/ 5767158 w 6129516"/>
              <a:gd name="connsiteY3" fmla="*/ 1953002 h 6785586"/>
              <a:gd name="connsiteX4" fmla="*/ 6055383 w 6129516"/>
              <a:gd name="connsiteY4" fmla="*/ 4542636 h 6785586"/>
              <a:gd name="connsiteX5" fmla="*/ 4459830 w 6129516"/>
              <a:gd name="connsiteY5" fmla="*/ 5483585 h 6785586"/>
              <a:gd name="connsiteX6" fmla="*/ 3962880 w 6129516"/>
              <a:gd name="connsiteY6" fmla="*/ 6785586 h 6785586"/>
              <a:gd name="connsiteX0" fmla="*/ 0 w 6129516"/>
              <a:gd name="connsiteY0" fmla="*/ 4494 h 6785586"/>
              <a:gd name="connsiteX1" fmla="*/ 3288625 w 6129516"/>
              <a:gd name="connsiteY1" fmla="*/ 690618 h 6785586"/>
              <a:gd name="connsiteX2" fmla="*/ 4769713 w 6129516"/>
              <a:gd name="connsiteY2" fmla="*/ 696019 h 6785586"/>
              <a:gd name="connsiteX3" fmla="*/ 5767158 w 6129516"/>
              <a:gd name="connsiteY3" fmla="*/ 1953002 h 6785586"/>
              <a:gd name="connsiteX4" fmla="*/ 6055383 w 6129516"/>
              <a:gd name="connsiteY4" fmla="*/ 4542636 h 6785586"/>
              <a:gd name="connsiteX5" fmla="*/ 4459830 w 6129516"/>
              <a:gd name="connsiteY5" fmla="*/ 5483585 h 6785586"/>
              <a:gd name="connsiteX6" fmla="*/ 3962880 w 6129516"/>
              <a:gd name="connsiteY6" fmla="*/ 6785586 h 6785586"/>
              <a:gd name="connsiteX0" fmla="*/ 0 w 6129516"/>
              <a:gd name="connsiteY0" fmla="*/ 4397 h 6785489"/>
              <a:gd name="connsiteX1" fmla="*/ 3288625 w 6129516"/>
              <a:gd name="connsiteY1" fmla="*/ 690521 h 6785489"/>
              <a:gd name="connsiteX2" fmla="*/ 4578898 w 6129516"/>
              <a:gd name="connsiteY2" fmla="*/ 604173 h 6785489"/>
              <a:gd name="connsiteX3" fmla="*/ 5767158 w 6129516"/>
              <a:gd name="connsiteY3" fmla="*/ 1952905 h 6785489"/>
              <a:gd name="connsiteX4" fmla="*/ 6055383 w 6129516"/>
              <a:gd name="connsiteY4" fmla="*/ 4542539 h 6785489"/>
              <a:gd name="connsiteX5" fmla="*/ 4459830 w 6129516"/>
              <a:gd name="connsiteY5" fmla="*/ 5483488 h 6785489"/>
              <a:gd name="connsiteX6" fmla="*/ 3962880 w 6129516"/>
              <a:gd name="connsiteY6" fmla="*/ 6785489 h 6785489"/>
              <a:gd name="connsiteX0" fmla="*/ 0 w 6122589"/>
              <a:gd name="connsiteY0" fmla="*/ 4397 h 6785489"/>
              <a:gd name="connsiteX1" fmla="*/ 3288625 w 6122589"/>
              <a:gd name="connsiteY1" fmla="*/ 690521 h 6785489"/>
              <a:gd name="connsiteX2" fmla="*/ 4578898 w 6122589"/>
              <a:gd name="connsiteY2" fmla="*/ 604173 h 6785489"/>
              <a:gd name="connsiteX3" fmla="*/ 5733342 w 6122589"/>
              <a:gd name="connsiteY3" fmla="*/ 1852017 h 6785489"/>
              <a:gd name="connsiteX4" fmla="*/ 6055383 w 6122589"/>
              <a:gd name="connsiteY4" fmla="*/ 4542539 h 6785489"/>
              <a:gd name="connsiteX5" fmla="*/ 4459830 w 6122589"/>
              <a:gd name="connsiteY5" fmla="*/ 5483488 h 6785489"/>
              <a:gd name="connsiteX6" fmla="*/ 3962880 w 6122589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3 w 6122590"/>
              <a:gd name="connsiteY3" fmla="*/ 1852018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3 w 6122590"/>
              <a:gd name="connsiteY3" fmla="*/ 1852018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4 w 6122590"/>
              <a:gd name="connsiteY3" fmla="*/ 1805454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6122590"/>
              <a:gd name="connsiteY0" fmla="*/ 4397 h 6785489"/>
              <a:gd name="connsiteX1" fmla="*/ 3288625 w 6122590"/>
              <a:gd name="connsiteY1" fmla="*/ 690521 h 6785489"/>
              <a:gd name="connsiteX2" fmla="*/ 4578898 w 6122590"/>
              <a:gd name="connsiteY2" fmla="*/ 604173 h 6785489"/>
              <a:gd name="connsiteX3" fmla="*/ 5733344 w 6122590"/>
              <a:gd name="connsiteY3" fmla="*/ 1805454 h 6785489"/>
              <a:gd name="connsiteX4" fmla="*/ 6055383 w 6122590"/>
              <a:gd name="connsiteY4" fmla="*/ 4542539 h 6785489"/>
              <a:gd name="connsiteX5" fmla="*/ 4459830 w 6122590"/>
              <a:gd name="connsiteY5" fmla="*/ 5483488 h 6785489"/>
              <a:gd name="connsiteX6" fmla="*/ 3962880 w 6122590"/>
              <a:gd name="connsiteY6" fmla="*/ 6785489 h 6785489"/>
              <a:gd name="connsiteX0" fmla="*/ 0 w 5987972"/>
              <a:gd name="connsiteY0" fmla="*/ 4360 h 6792317"/>
              <a:gd name="connsiteX1" fmla="*/ 3154007 w 5987972"/>
              <a:gd name="connsiteY1" fmla="*/ 697349 h 6792317"/>
              <a:gd name="connsiteX2" fmla="*/ 4444280 w 5987972"/>
              <a:gd name="connsiteY2" fmla="*/ 611001 h 6792317"/>
              <a:gd name="connsiteX3" fmla="*/ 5598726 w 5987972"/>
              <a:gd name="connsiteY3" fmla="*/ 1812282 h 6792317"/>
              <a:gd name="connsiteX4" fmla="*/ 5920765 w 5987972"/>
              <a:gd name="connsiteY4" fmla="*/ 4549367 h 6792317"/>
              <a:gd name="connsiteX5" fmla="*/ 4325212 w 5987972"/>
              <a:gd name="connsiteY5" fmla="*/ 5490316 h 6792317"/>
              <a:gd name="connsiteX6" fmla="*/ 3828262 w 5987972"/>
              <a:gd name="connsiteY6" fmla="*/ 6792317 h 6792317"/>
              <a:gd name="connsiteX0" fmla="*/ 0 w 5960403"/>
              <a:gd name="connsiteY0" fmla="*/ 4360 h 6792317"/>
              <a:gd name="connsiteX1" fmla="*/ 3154007 w 5960403"/>
              <a:gd name="connsiteY1" fmla="*/ 697349 h 6792317"/>
              <a:gd name="connsiteX2" fmla="*/ 4444280 w 5960403"/>
              <a:gd name="connsiteY2" fmla="*/ 611001 h 6792317"/>
              <a:gd name="connsiteX3" fmla="*/ 5416998 w 5960403"/>
              <a:gd name="connsiteY3" fmla="*/ 1853987 h 6792317"/>
              <a:gd name="connsiteX4" fmla="*/ 5920765 w 5960403"/>
              <a:gd name="connsiteY4" fmla="*/ 4549367 h 6792317"/>
              <a:gd name="connsiteX5" fmla="*/ 4325212 w 5960403"/>
              <a:gd name="connsiteY5" fmla="*/ 5490316 h 6792317"/>
              <a:gd name="connsiteX6" fmla="*/ 3828262 w 5960403"/>
              <a:gd name="connsiteY6" fmla="*/ 6792317 h 6792317"/>
              <a:gd name="connsiteX0" fmla="*/ 0 w 5992098"/>
              <a:gd name="connsiteY0" fmla="*/ 4360 h 6792317"/>
              <a:gd name="connsiteX1" fmla="*/ 3154007 w 5992098"/>
              <a:gd name="connsiteY1" fmla="*/ 697349 h 6792317"/>
              <a:gd name="connsiteX2" fmla="*/ 4444280 w 5992098"/>
              <a:gd name="connsiteY2" fmla="*/ 611001 h 6792317"/>
              <a:gd name="connsiteX3" fmla="*/ 5416998 w 5992098"/>
              <a:gd name="connsiteY3" fmla="*/ 1853987 h 6792317"/>
              <a:gd name="connsiteX4" fmla="*/ 5920765 w 5992098"/>
              <a:gd name="connsiteY4" fmla="*/ 4549367 h 6792317"/>
              <a:gd name="connsiteX5" fmla="*/ 4325212 w 5992098"/>
              <a:gd name="connsiteY5" fmla="*/ 5490316 h 6792317"/>
              <a:gd name="connsiteX6" fmla="*/ 3828262 w 5992098"/>
              <a:gd name="connsiteY6" fmla="*/ 6792317 h 6792317"/>
              <a:gd name="connsiteX0" fmla="*/ 0 w 5966424"/>
              <a:gd name="connsiteY0" fmla="*/ 4360 h 6792317"/>
              <a:gd name="connsiteX1" fmla="*/ 3154007 w 5966424"/>
              <a:gd name="connsiteY1" fmla="*/ 697349 h 6792317"/>
              <a:gd name="connsiteX2" fmla="*/ 4444280 w 5966424"/>
              <a:gd name="connsiteY2" fmla="*/ 611001 h 6792317"/>
              <a:gd name="connsiteX3" fmla="*/ 5416998 w 5966424"/>
              <a:gd name="connsiteY3" fmla="*/ 1853987 h 6792317"/>
              <a:gd name="connsiteX4" fmla="*/ 5920765 w 5966424"/>
              <a:gd name="connsiteY4" fmla="*/ 4549367 h 6792317"/>
              <a:gd name="connsiteX5" fmla="*/ 4325212 w 5966424"/>
              <a:gd name="connsiteY5" fmla="*/ 5490316 h 6792317"/>
              <a:gd name="connsiteX6" fmla="*/ 3828262 w 5966424"/>
              <a:gd name="connsiteY6" fmla="*/ 6792317 h 6792317"/>
              <a:gd name="connsiteX0" fmla="*/ 0 w 5966425"/>
              <a:gd name="connsiteY0" fmla="*/ 4360 h 6792317"/>
              <a:gd name="connsiteX1" fmla="*/ 3154007 w 5966425"/>
              <a:gd name="connsiteY1" fmla="*/ 697349 h 6792317"/>
              <a:gd name="connsiteX2" fmla="*/ 4444280 w 5966425"/>
              <a:gd name="connsiteY2" fmla="*/ 611001 h 6792317"/>
              <a:gd name="connsiteX3" fmla="*/ 5416998 w 5966425"/>
              <a:gd name="connsiteY3" fmla="*/ 1853987 h 6792317"/>
              <a:gd name="connsiteX4" fmla="*/ 5920765 w 5966425"/>
              <a:gd name="connsiteY4" fmla="*/ 4549368 h 6792317"/>
              <a:gd name="connsiteX5" fmla="*/ 4325212 w 5966425"/>
              <a:gd name="connsiteY5" fmla="*/ 5490316 h 6792317"/>
              <a:gd name="connsiteX6" fmla="*/ 3828262 w 5966425"/>
              <a:gd name="connsiteY6" fmla="*/ 6792317 h 6792317"/>
              <a:gd name="connsiteX0" fmla="*/ 0 w 6014715"/>
              <a:gd name="connsiteY0" fmla="*/ 4360 h 6792317"/>
              <a:gd name="connsiteX1" fmla="*/ 3154007 w 6014715"/>
              <a:gd name="connsiteY1" fmla="*/ 697349 h 6792317"/>
              <a:gd name="connsiteX2" fmla="*/ 4444280 w 6014715"/>
              <a:gd name="connsiteY2" fmla="*/ 611001 h 6792317"/>
              <a:gd name="connsiteX3" fmla="*/ 5416998 w 6014715"/>
              <a:gd name="connsiteY3" fmla="*/ 1853987 h 6792317"/>
              <a:gd name="connsiteX4" fmla="*/ 5920765 w 6014715"/>
              <a:gd name="connsiteY4" fmla="*/ 4549368 h 6792317"/>
              <a:gd name="connsiteX5" fmla="*/ 4325212 w 6014715"/>
              <a:gd name="connsiteY5" fmla="*/ 5490316 h 6792317"/>
              <a:gd name="connsiteX6" fmla="*/ 3828262 w 6014715"/>
              <a:gd name="connsiteY6" fmla="*/ 6792317 h 6792317"/>
              <a:gd name="connsiteX0" fmla="*/ 0 w 6014715"/>
              <a:gd name="connsiteY0" fmla="*/ 95673 h 6883630"/>
              <a:gd name="connsiteX1" fmla="*/ 2981366 w 6014715"/>
              <a:gd name="connsiteY1" fmla="*/ 46320 h 6883630"/>
              <a:gd name="connsiteX2" fmla="*/ 4444280 w 6014715"/>
              <a:gd name="connsiteY2" fmla="*/ 702314 h 6883630"/>
              <a:gd name="connsiteX3" fmla="*/ 5416998 w 6014715"/>
              <a:gd name="connsiteY3" fmla="*/ 1945300 h 6883630"/>
              <a:gd name="connsiteX4" fmla="*/ 5920765 w 6014715"/>
              <a:gd name="connsiteY4" fmla="*/ 4640681 h 6883630"/>
              <a:gd name="connsiteX5" fmla="*/ 4325212 w 6014715"/>
              <a:gd name="connsiteY5" fmla="*/ 5581629 h 6883630"/>
              <a:gd name="connsiteX6" fmla="*/ 3828262 w 6014715"/>
              <a:gd name="connsiteY6" fmla="*/ 6883630 h 6883630"/>
              <a:gd name="connsiteX0" fmla="*/ 0 w 6014715"/>
              <a:gd name="connsiteY0" fmla="*/ 142541 h 6930498"/>
              <a:gd name="connsiteX1" fmla="*/ 2699687 w 6014715"/>
              <a:gd name="connsiteY1" fmla="*/ 34801 h 6930498"/>
              <a:gd name="connsiteX2" fmla="*/ 4444280 w 6014715"/>
              <a:gd name="connsiteY2" fmla="*/ 749182 h 6930498"/>
              <a:gd name="connsiteX3" fmla="*/ 5416998 w 6014715"/>
              <a:gd name="connsiteY3" fmla="*/ 1992168 h 6930498"/>
              <a:gd name="connsiteX4" fmla="*/ 5920765 w 6014715"/>
              <a:gd name="connsiteY4" fmla="*/ 4687549 h 6930498"/>
              <a:gd name="connsiteX5" fmla="*/ 4325212 w 6014715"/>
              <a:gd name="connsiteY5" fmla="*/ 5628497 h 6930498"/>
              <a:gd name="connsiteX6" fmla="*/ 3828262 w 6014715"/>
              <a:gd name="connsiteY6" fmla="*/ 6930498 h 6930498"/>
              <a:gd name="connsiteX0" fmla="*/ 0 w 6014715"/>
              <a:gd name="connsiteY0" fmla="*/ 128869 h 6916826"/>
              <a:gd name="connsiteX1" fmla="*/ 2699687 w 6014715"/>
              <a:gd name="connsiteY1" fmla="*/ 21129 h 6916826"/>
              <a:gd name="connsiteX2" fmla="*/ 4444280 w 6014715"/>
              <a:gd name="connsiteY2" fmla="*/ 735510 h 6916826"/>
              <a:gd name="connsiteX3" fmla="*/ 5416998 w 6014715"/>
              <a:gd name="connsiteY3" fmla="*/ 1978496 h 6916826"/>
              <a:gd name="connsiteX4" fmla="*/ 5920765 w 6014715"/>
              <a:gd name="connsiteY4" fmla="*/ 4673877 h 6916826"/>
              <a:gd name="connsiteX5" fmla="*/ 4325212 w 6014715"/>
              <a:gd name="connsiteY5" fmla="*/ 5614825 h 6916826"/>
              <a:gd name="connsiteX6" fmla="*/ 3828262 w 6014715"/>
              <a:gd name="connsiteY6" fmla="*/ 6916826 h 6916826"/>
              <a:gd name="connsiteX0" fmla="*/ 0 w 6014715"/>
              <a:gd name="connsiteY0" fmla="*/ 149579 h 6937536"/>
              <a:gd name="connsiteX1" fmla="*/ 2699687 w 6014715"/>
              <a:gd name="connsiteY1" fmla="*/ 41839 h 6937536"/>
              <a:gd name="connsiteX2" fmla="*/ 4344329 w 6014715"/>
              <a:gd name="connsiteY2" fmla="*/ 856312 h 6937536"/>
              <a:gd name="connsiteX3" fmla="*/ 5416998 w 6014715"/>
              <a:gd name="connsiteY3" fmla="*/ 1999206 h 6937536"/>
              <a:gd name="connsiteX4" fmla="*/ 5920765 w 6014715"/>
              <a:gd name="connsiteY4" fmla="*/ 4694587 h 6937536"/>
              <a:gd name="connsiteX5" fmla="*/ 4325212 w 6014715"/>
              <a:gd name="connsiteY5" fmla="*/ 5635535 h 6937536"/>
              <a:gd name="connsiteX6" fmla="*/ 3828262 w 6014715"/>
              <a:gd name="connsiteY6" fmla="*/ 6937536 h 6937536"/>
              <a:gd name="connsiteX0" fmla="*/ 0 w 6014715"/>
              <a:gd name="connsiteY0" fmla="*/ 103089 h 6891046"/>
              <a:gd name="connsiteX1" fmla="*/ 2817811 w 6014715"/>
              <a:gd name="connsiteY1" fmla="*/ 53735 h 6891046"/>
              <a:gd name="connsiteX2" fmla="*/ 4344329 w 6014715"/>
              <a:gd name="connsiteY2" fmla="*/ 809822 h 6891046"/>
              <a:gd name="connsiteX3" fmla="*/ 5416998 w 6014715"/>
              <a:gd name="connsiteY3" fmla="*/ 1952716 h 6891046"/>
              <a:gd name="connsiteX4" fmla="*/ 5920765 w 6014715"/>
              <a:gd name="connsiteY4" fmla="*/ 4648097 h 6891046"/>
              <a:gd name="connsiteX5" fmla="*/ 4325212 w 6014715"/>
              <a:gd name="connsiteY5" fmla="*/ 5589045 h 6891046"/>
              <a:gd name="connsiteX6" fmla="*/ 3828262 w 6014715"/>
              <a:gd name="connsiteY6" fmla="*/ 6891046 h 6891046"/>
              <a:gd name="connsiteX0" fmla="*/ 0 w 6014715"/>
              <a:gd name="connsiteY0" fmla="*/ 50933 h 6838890"/>
              <a:gd name="connsiteX1" fmla="*/ 2817811 w 6014715"/>
              <a:gd name="connsiteY1" fmla="*/ 1579 h 6838890"/>
              <a:gd name="connsiteX2" fmla="*/ 4344329 w 6014715"/>
              <a:gd name="connsiteY2" fmla="*/ 757666 h 6838890"/>
              <a:gd name="connsiteX3" fmla="*/ 5416998 w 6014715"/>
              <a:gd name="connsiteY3" fmla="*/ 1900560 h 6838890"/>
              <a:gd name="connsiteX4" fmla="*/ 5920765 w 6014715"/>
              <a:gd name="connsiteY4" fmla="*/ 4595941 h 6838890"/>
              <a:gd name="connsiteX5" fmla="*/ 4325212 w 6014715"/>
              <a:gd name="connsiteY5" fmla="*/ 5536889 h 6838890"/>
              <a:gd name="connsiteX6" fmla="*/ 3828262 w 6014715"/>
              <a:gd name="connsiteY6" fmla="*/ 6838890 h 6838890"/>
              <a:gd name="connsiteX0" fmla="*/ 0 w 6014715"/>
              <a:gd name="connsiteY0" fmla="*/ 67571 h 6855528"/>
              <a:gd name="connsiteX1" fmla="*/ 2817811 w 6014715"/>
              <a:gd name="connsiteY1" fmla="*/ 1535 h 6855528"/>
              <a:gd name="connsiteX2" fmla="*/ 4344329 w 6014715"/>
              <a:gd name="connsiteY2" fmla="*/ 774304 h 6855528"/>
              <a:gd name="connsiteX3" fmla="*/ 5416998 w 6014715"/>
              <a:gd name="connsiteY3" fmla="*/ 1917198 h 6855528"/>
              <a:gd name="connsiteX4" fmla="*/ 5920765 w 6014715"/>
              <a:gd name="connsiteY4" fmla="*/ 4612579 h 6855528"/>
              <a:gd name="connsiteX5" fmla="*/ 4325212 w 6014715"/>
              <a:gd name="connsiteY5" fmla="*/ 5553527 h 6855528"/>
              <a:gd name="connsiteX6" fmla="*/ 3828262 w 6014715"/>
              <a:gd name="connsiteY6" fmla="*/ 6855528 h 6855528"/>
              <a:gd name="connsiteX0" fmla="*/ 0 w 6005628"/>
              <a:gd name="connsiteY0" fmla="*/ 78431 h 6924774"/>
              <a:gd name="connsiteX1" fmla="*/ 2808724 w 6005628"/>
              <a:gd name="connsiteY1" fmla="*/ 70781 h 6924774"/>
              <a:gd name="connsiteX2" fmla="*/ 4335242 w 6005628"/>
              <a:gd name="connsiteY2" fmla="*/ 843550 h 6924774"/>
              <a:gd name="connsiteX3" fmla="*/ 5407911 w 6005628"/>
              <a:gd name="connsiteY3" fmla="*/ 1986444 h 6924774"/>
              <a:gd name="connsiteX4" fmla="*/ 5911678 w 6005628"/>
              <a:gd name="connsiteY4" fmla="*/ 4681825 h 6924774"/>
              <a:gd name="connsiteX5" fmla="*/ 4316125 w 6005628"/>
              <a:gd name="connsiteY5" fmla="*/ 5622773 h 6924774"/>
              <a:gd name="connsiteX6" fmla="*/ 3819175 w 6005628"/>
              <a:gd name="connsiteY6" fmla="*/ 6924774 h 6924774"/>
              <a:gd name="connsiteX0" fmla="*/ 0 w 5996541"/>
              <a:gd name="connsiteY0" fmla="*/ 127781 h 6899056"/>
              <a:gd name="connsiteX1" fmla="*/ 2799637 w 5996541"/>
              <a:gd name="connsiteY1" fmla="*/ 45063 h 6899056"/>
              <a:gd name="connsiteX2" fmla="*/ 4326155 w 5996541"/>
              <a:gd name="connsiteY2" fmla="*/ 817832 h 6899056"/>
              <a:gd name="connsiteX3" fmla="*/ 5398824 w 5996541"/>
              <a:gd name="connsiteY3" fmla="*/ 1960726 h 6899056"/>
              <a:gd name="connsiteX4" fmla="*/ 5902591 w 5996541"/>
              <a:gd name="connsiteY4" fmla="*/ 4656107 h 6899056"/>
              <a:gd name="connsiteX5" fmla="*/ 4307038 w 5996541"/>
              <a:gd name="connsiteY5" fmla="*/ 5597055 h 6899056"/>
              <a:gd name="connsiteX6" fmla="*/ 3810088 w 5996541"/>
              <a:gd name="connsiteY6" fmla="*/ 6899056 h 6899056"/>
              <a:gd name="connsiteX0" fmla="*/ 0 w 5996541"/>
              <a:gd name="connsiteY0" fmla="*/ 107759 h 6879034"/>
              <a:gd name="connsiteX1" fmla="*/ 2799637 w 5996541"/>
              <a:gd name="connsiteY1" fmla="*/ 25041 h 6879034"/>
              <a:gd name="connsiteX2" fmla="*/ 4326155 w 5996541"/>
              <a:gd name="connsiteY2" fmla="*/ 797810 h 6879034"/>
              <a:gd name="connsiteX3" fmla="*/ 5398824 w 5996541"/>
              <a:gd name="connsiteY3" fmla="*/ 1940704 h 6879034"/>
              <a:gd name="connsiteX4" fmla="*/ 5902591 w 5996541"/>
              <a:gd name="connsiteY4" fmla="*/ 4636085 h 6879034"/>
              <a:gd name="connsiteX5" fmla="*/ 4307038 w 5996541"/>
              <a:gd name="connsiteY5" fmla="*/ 5577033 h 6879034"/>
              <a:gd name="connsiteX6" fmla="*/ 3810088 w 5996541"/>
              <a:gd name="connsiteY6" fmla="*/ 6879034 h 6879034"/>
              <a:gd name="connsiteX0" fmla="*/ 0 w 5996541"/>
              <a:gd name="connsiteY0" fmla="*/ 107759 h 6879034"/>
              <a:gd name="connsiteX1" fmla="*/ 2799637 w 5996541"/>
              <a:gd name="connsiteY1" fmla="*/ 25041 h 6879034"/>
              <a:gd name="connsiteX2" fmla="*/ 4326155 w 5996541"/>
              <a:gd name="connsiteY2" fmla="*/ 797810 h 6879034"/>
              <a:gd name="connsiteX3" fmla="*/ 5398824 w 5996541"/>
              <a:gd name="connsiteY3" fmla="*/ 1940704 h 6879034"/>
              <a:gd name="connsiteX4" fmla="*/ 5902591 w 5996541"/>
              <a:gd name="connsiteY4" fmla="*/ 4636085 h 6879034"/>
              <a:gd name="connsiteX5" fmla="*/ 4307038 w 5996541"/>
              <a:gd name="connsiteY5" fmla="*/ 5577033 h 6879034"/>
              <a:gd name="connsiteX6" fmla="*/ 3810088 w 5996541"/>
              <a:gd name="connsiteY6" fmla="*/ 6879034 h 6879034"/>
              <a:gd name="connsiteX0" fmla="*/ 0 w 5996541"/>
              <a:gd name="connsiteY0" fmla="*/ 83431 h 6854706"/>
              <a:gd name="connsiteX1" fmla="*/ 2799637 w 5996541"/>
              <a:gd name="connsiteY1" fmla="*/ 713 h 6854706"/>
              <a:gd name="connsiteX2" fmla="*/ 4326155 w 5996541"/>
              <a:gd name="connsiteY2" fmla="*/ 773482 h 6854706"/>
              <a:gd name="connsiteX3" fmla="*/ 5398824 w 5996541"/>
              <a:gd name="connsiteY3" fmla="*/ 1916376 h 6854706"/>
              <a:gd name="connsiteX4" fmla="*/ 5902591 w 5996541"/>
              <a:gd name="connsiteY4" fmla="*/ 4611757 h 6854706"/>
              <a:gd name="connsiteX5" fmla="*/ 4307038 w 5996541"/>
              <a:gd name="connsiteY5" fmla="*/ 5552705 h 6854706"/>
              <a:gd name="connsiteX6" fmla="*/ 3810088 w 5996541"/>
              <a:gd name="connsiteY6" fmla="*/ 6854706 h 6854706"/>
              <a:gd name="connsiteX0" fmla="*/ 0 w 5927336"/>
              <a:gd name="connsiteY0" fmla="*/ 83431 h 6854706"/>
              <a:gd name="connsiteX1" fmla="*/ 2799637 w 5927336"/>
              <a:gd name="connsiteY1" fmla="*/ 713 h 6854706"/>
              <a:gd name="connsiteX2" fmla="*/ 4326155 w 5927336"/>
              <a:gd name="connsiteY2" fmla="*/ 773482 h 6854706"/>
              <a:gd name="connsiteX3" fmla="*/ 5398824 w 5927336"/>
              <a:gd name="connsiteY3" fmla="*/ 1916376 h 6854706"/>
              <a:gd name="connsiteX4" fmla="*/ 5902591 w 5927336"/>
              <a:gd name="connsiteY4" fmla="*/ 4611757 h 6854706"/>
              <a:gd name="connsiteX5" fmla="*/ 4307038 w 5927336"/>
              <a:gd name="connsiteY5" fmla="*/ 5552705 h 6854706"/>
              <a:gd name="connsiteX6" fmla="*/ 3810088 w 5927336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83431 h 6854706"/>
              <a:gd name="connsiteX1" fmla="*/ 2799637 w 5946401"/>
              <a:gd name="connsiteY1" fmla="*/ 713 h 6854706"/>
              <a:gd name="connsiteX2" fmla="*/ 4326155 w 5946401"/>
              <a:gd name="connsiteY2" fmla="*/ 773482 h 6854706"/>
              <a:gd name="connsiteX3" fmla="*/ 5385320 w 5946401"/>
              <a:gd name="connsiteY3" fmla="*/ 1866794 h 6854706"/>
              <a:gd name="connsiteX4" fmla="*/ 5902591 w 5946401"/>
              <a:gd name="connsiteY4" fmla="*/ 4611757 h 6854706"/>
              <a:gd name="connsiteX5" fmla="*/ 4307038 w 5946401"/>
              <a:gd name="connsiteY5" fmla="*/ 5552705 h 6854706"/>
              <a:gd name="connsiteX6" fmla="*/ 3810088 w 5946401"/>
              <a:gd name="connsiteY6" fmla="*/ 6854706 h 6854706"/>
              <a:gd name="connsiteX0" fmla="*/ 0 w 5946401"/>
              <a:gd name="connsiteY0" fmla="*/ 93989 h 6865264"/>
              <a:gd name="connsiteX1" fmla="*/ 2799637 w 5946401"/>
              <a:gd name="connsiteY1" fmla="*/ 11271 h 6865264"/>
              <a:gd name="connsiteX2" fmla="*/ 4501700 w 5946401"/>
              <a:gd name="connsiteY2" fmla="*/ 511338 h 6865264"/>
              <a:gd name="connsiteX3" fmla="*/ 5385320 w 5946401"/>
              <a:gd name="connsiteY3" fmla="*/ 1877352 h 6865264"/>
              <a:gd name="connsiteX4" fmla="*/ 5902591 w 5946401"/>
              <a:gd name="connsiteY4" fmla="*/ 4622315 h 6865264"/>
              <a:gd name="connsiteX5" fmla="*/ 4307038 w 5946401"/>
              <a:gd name="connsiteY5" fmla="*/ 5563263 h 6865264"/>
              <a:gd name="connsiteX6" fmla="*/ 3810088 w 5946401"/>
              <a:gd name="connsiteY6" fmla="*/ 6865264 h 6865264"/>
              <a:gd name="connsiteX0" fmla="*/ 0 w 5946401"/>
              <a:gd name="connsiteY0" fmla="*/ 93989 h 6865264"/>
              <a:gd name="connsiteX1" fmla="*/ 2799637 w 5946401"/>
              <a:gd name="connsiteY1" fmla="*/ 11271 h 6865264"/>
              <a:gd name="connsiteX2" fmla="*/ 4501700 w 5946401"/>
              <a:gd name="connsiteY2" fmla="*/ 511338 h 6865264"/>
              <a:gd name="connsiteX3" fmla="*/ 5385320 w 5946401"/>
              <a:gd name="connsiteY3" fmla="*/ 1877352 h 6865264"/>
              <a:gd name="connsiteX4" fmla="*/ 5902591 w 5946401"/>
              <a:gd name="connsiteY4" fmla="*/ 4622315 h 6865264"/>
              <a:gd name="connsiteX5" fmla="*/ 4307038 w 5946401"/>
              <a:gd name="connsiteY5" fmla="*/ 5563263 h 6865264"/>
              <a:gd name="connsiteX6" fmla="*/ 3810088 w 5946401"/>
              <a:gd name="connsiteY6" fmla="*/ 6865264 h 6865264"/>
              <a:gd name="connsiteX0" fmla="*/ 0 w 5915039"/>
              <a:gd name="connsiteY0" fmla="*/ 0 h 7008789"/>
              <a:gd name="connsiteX1" fmla="*/ 2768275 w 5915039"/>
              <a:gd name="connsiteY1" fmla="*/ 154796 h 7008789"/>
              <a:gd name="connsiteX2" fmla="*/ 4470338 w 5915039"/>
              <a:gd name="connsiteY2" fmla="*/ 654863 h 7008789"/>
              <a:gd name="connsiteX3" fmla="*/ 5353958 w 5915039"/>
              <a:gd name="connsiteY3" fmla="*/ 2020877 h 7008789"/>
              <a:gd name="connsiteX4" fmla="*/ 5871229 w 5915039"/>
              <a:gd name="connsiteY4" fmla="*/ 4765840 h 7008789"/>
              <a:gd name="connsiteX5" fmla="*/ 4275676 w 5915039"/>
              <a:gd name="connsiteY5" fmla="*/ 5706788 h 7008789"/>
              <a:gd name="connsiteX6" fmla="*/ 3778726 w 5915039"/>
              <a:gd name="connsiteY6" fmla="*/ 7008789 h 7008789"/>
              <a:gd name="connsiteX0" fmla="*/ 0 w 5915039"/>
              <a:gd name="connsiteY0" fmla="*/ 0 h 7008789"/>
              <a:gd name="connsiteX1" fmla="*/ 2768275 w 5915039"/>
              <a:gd name="connsiteY1" fmla="*/ 269954 h 7008789"/>
              <a:gd name="connsiteX2" fmla="*/ 4470338 w 5915039"/>
              <a:gd name="connsiteY2" fmla="*/ 654863 h 7008789"/>
              <a:gd name="connsiteX3" fmla="*/ 5353958 w 5915039"/>
              <a:gd name="connsiteY3" fmla="*/ 2020877 h 7008789"/>
              <a:gd name="connsiteX4" fmla="*/ 5871229 w 5915039"/>
              <a:gd name="connsiteY4" fmla="*/ 4765840 h 7008789"/>
              <a:gd name="connsiteX5" fmla="*/ 4275676 w 5915039"/>
              <a:gd name="connsiteY5" fmla="*/ 5706788 h 7008789"/>
              <a:gd name="connsiteX6" fmla="*/ 3778726 w 5915039"/>
              <a:gd name="connsiteY6" fmla="*/ 7008789 h 7008789"/>
              <a:gd name="connsiteX0" fmla="*/ 0 w 6024809"/>
              <a:gd name="connsiteY0" fmla="*/ 0 h 7023183"/>
              <a:gd name="connsiteX1" fmla="*/ 2878045 w 6024809"/>
              <a:gd name="connsiteY1" fmla="*/ 284348 h 7023183"/>
              <a:gd name="connsiteX2" fmla="*/ 4580108 w 6024809"/>
              <a:gd name="connsiteY2" fmla="*/ 669257 h 7023183"/>
              <a:gd name="connsiteX3" fmla="*/ 5463728 w 6024809"/>
              <a:gd name="connsiteY3" fmla="*/ 2035271 h 7023183"/>
              <a:gd name="connsiteX4" fmla="*/ 5980999 w 6024809"/>
              <a:gd name="connsiteY4" fmla="*/ 4780234 h 7023183"/>
              <a:gd name="connsiteX5" fmla="*/ 4385446 w 6024809"/>
              <a:gd name="connsiteY5" fmla="*/ 5721182 h 7023183"/>
              <a:gd name="connsiteX6" fmla="*/ 3888496 w 6024809"/>
              <a:gd name="connsiteY6" fmla="*/ 7023183 h 7023183"/>
              <a:gd name="connsiteX0" fmla="*/ 0 w 6055192"/>
              <a:gd name="connsiteY0" fmla="*/ 0 h 7153336"/>
              <a:gd name="connsiteX1" fmla="*/ 2908428 w 6055192"/>
              <a:gd name="connsiteY1" fmla="*/ 414501 h 7153336"/>
              <a:gd name="connsiteX2" fmla="*/ 4610491 w 6055192"/>
              <a:gd name="connsiteY2" fmla="*/ 799410 h 7153336"/>
              <a:gd name="connsiteX3" fmla="*/ 5494111 w 6055192"/>
              <a:gd name="connsiteY3" fmla="*/ 2165424 h 7153336"/>
              <a:gd name="connsiteX4" fmla="*/ 6011382 w 6055192"/>
              <a:gd name="connsiteY4" fmla="*/ 4910387 h 7153336"/>
              <a:gd name="connsiteX5" fmla="*/ 4415829 w 6055192"/>
              <a:gd name="connsiteY5" fmla="*/ 5851335 h 7153336"/>
              <a:gd name="connsiteX6" fmla="*/ 3918879 w 6055192"/>
              <a:gd name="connsiteY6" fmla="*/ 7153336 h 7153336"/>
              <a:gd name="connsiteX0" fmla="*/ 0 w 6055192"/>
              <a:gd name="connsiteY0" fmla="*/ 0 h 7153336"/>
              <a:gd name="connsiteX1" fmla="*/ 2908428 w 6055192"/>
              <a:gd name="connsiteY1" fmla="*/ 414501 h 7153336"/>
              <a:gd name="connsiteX2" fmla="*/ 4610491 w 6055192"/>
              <a:gd name="connsiteY2" fmla="*/ 799410 h 7153336"/>
              <a:gd name="connsiteX3" fmla="*/ 5494111 w 6055192"/>
              <a:gd name="connsiteY3" fmla="*/ 2165424 h 7153336"/>
              <a:gd name="connsiteX4" fmla="*/ 6011382 w 6055192"/>
              <a:gd name="connsiteY4" fmla="*/ 4910387 h 7153336"/>
              <a:gd name="connsiteX5" fmla="*/ 4415829 w 6055192"/>
              <a:gd name="connsiteY5" fmla="*/ 5851335 h 7153336"/>
              <a:gd name="connsiteX6" fmla="*/ 3918879 w 6055192"/>
              <a:gd name="connsiteY6" fmla="*/ 7153336 h 7153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55192" h="7153336">
                <a:moveTo>
                  <a:pt x="0" y="0"/>
                </a:moveTo>
                <a:cubicBezTo>
                  <a:pt x="985456" y="128047"/>
                  <a:pt x="2140013" y="281266"/>
                  <a:pt x="2908428" y="414501"/>
                </a:cubicBezTo>
                <a:cubicBezTo>
                  <a:pt x="3676843" y="547736"/>
                  <a:pt x="3640316" y="875080"/>
                  <a:pt x="4610491" y="799410"/>
                </a:cubicBezTo>
                <a:cubicBezTo>
                  <a:pt x="5580666" y="723740"/>
                  <a:pt x="5465923" y="1608527"/>
                  <a:pt x="5494111" y="2165424"/>
                </a:cubicBezTo>
                <a:cubicBezTo>
                  <a:pt x="5778053" y="2620247"/>
                  <a:pt x="6191096" y="4296069"/>
                  <a:pt x="6011382" y="4910387"/>
                </a:cubicBezTo>
                <a:cubicBezTo>
                  <a:pt x="5831668" y="5524705"/>
                  <a:pt x="4835472" y="5616961"/>
                  <a:pt x="4415829" y="5851335"/>
                </a:cubicBezTo>
                <a:cubicBezTo>
                  <a:pt x="4067079" y="6225160"/>
                  <a:pt x="4273168" y="6407376"/>
                  <a:pt x="3918879" y="7153336"/>
                </a:cubicBezTo>
              </a:path>
            </a:pathLst>
          </a:custGeom>
          <a:noFill/>
          <a:ln w="31750" cap="flat" cmpd="sng" algn="ctr">
            <a:solidFill>
              <a:srgbClr val="F0E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16" name="Freeform 515"/>
          <p:cNvSpPr/>
          <p:nvPr/>
        </p:nvSpPr>
        <p:spPr bwMode="auto">
          <a:xfrm>
            <a:off x="9849843" y="669189"/>
            <a:ext cx="754892" cy="11065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959029 w 959029"/>
              <a:gd name="connsiteY0" fmla="*/ 39807 h 39807"/>
              <a:gd name="connsiteX1" fmla="*/ 0 w 959029"/>
              <a:gd name="connsiteY1" fmla="*/ 7531 h 39807"/>
              <a:gd name="connsiteX0" fmla="*/ 959029 w 959029"/>
              <a:gd name="connsiteY0" fmla="*/ 34425 h 34425"/>
              <a:gd name="connsiteX1" fmla="*/ 0 w 959029"/>
              <a:gd name="connsiteY1" fmla="*/ 2149 h 34425"/>
              <a:gd name="connsiteX0" fmla="*/ 988162 w 988162"/>
              <a:gd name="connsiteY0" fmla="*/ 40057 h 40057"/>
              <a:gd name="connsiteX1" fmla="*/ 0 w 988162"/>
              <a:gd name="connsiteY1" fmla="*/ 706 h 40057"/>
              <a:gd name="connsiteX0" fmla="*/ 1357860 w 1357860"/>
              <a:gd name="connsiteY0" fmla="*/ 33699 h 33699"/>
              <a:gd name="connsiteX1" fmla="*/ 0 w 1357860"/>
              <a:gd name="connsiteY1" fmla="*/ 2458 h 33699"/>
              <a:gd name="connsiteX0" fmla="*/ 1357860 w 1357860"/>
              <a:gd name="connsiteY0" fmla="*/ 37762 h 37762"/>
              <a:gd name="connsiteX1" fmla="*/ 0 w 1357860"/>
              <a:gd name="connsiteY1" fmla="*/ 1120 h 37762"/>
              <a:gd name="connsiteX0" fmla="*/ 1399977 w 1399977"/>
              <a:gd name="connsiteY0" fmla="*/ 27334 h 27334"/>
              <a:gd name="connsiteX1" fmla="*/ 0 w 1399977"/>
              <a:gd name="connsiteY1" fmla="*/ 7151 h 27334"/>
              <a:gd name="connsiteX0" fmla="*/ 1399977 w 1399977"/>
              <a:gd name="connsiteY0" fmla="*/ 23236 h 23236"/>
              <a:gd name="connsiteX1" fmla="*/ 0 w 1399977"/>
              <a:gd name="connsiteY1" fmla="*/ 3053 h 23236"/>
              <a:gd name="connsiteX0" fmla="*/ 1399977 w 1399977"/>
              <a:gd name="connsiteY0" fmla="*/ 33927 h 33927"/>
              <a:gd name="connsiteX1" fmla="*/ 0 w 1399977"/>
              <a:gd name="connsiteY1" fmla="*/ 13744 h 33927"/>
              <a:gd name="connsiteX0" fmla="*/ 1399977 w 1399977"/>
              <a:gd name="connsiteY0" fmla="*/ 42816 h 42816"/>
              <a:gd name="connsiteX1" fmla="*/ 0 w 1399977"/>
              <a:gd name="connsiteY1" fmla="*/ 22633 h 42816"/>
              <a:gd name="connsiteX0" fmla="*/ 1364648 w 1364648"/>
              <a:gd name="connsiteY0" fmla="*/ 35207 h 35207"/>
              <a:gd name="connsiteX1" fmla="*/ 0 w 1364648"/>
              <a:gd name="connsiteY1" fmla="*/ 31736 h 35207"/>
              <a:gd name="connsiteX0" fmla="*/ 1399977 w 1399977"/>
              <a:gd name="connsiteY0" fmla="*/ 28298 h 46097"/>
              <a:gd name="connsiteX1" fmla="*/ 0 w 1399977"/>
              <a:gd name="connsiteY1" fmla="*/ 46097 h 46097"/>
              <a:gd name="connsiteX0" fmla="*/ 1399977 w 1399977"/>
              <a:gd name="connsiteY0" fmla="*/ 17500 h 35299"/>
              <a:gd name="connsiteX1" fmla="*/ 0 w 1399977"/>
              <a:gd name="connsiteY1" fmla="*/ 35299 h 3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99977" h="35299">
                <a:moveTo>
                  <a:pt x="1399977" y="17500"/>
                </a:moveTo>
                <a:cubicBezTo>
                  <a:pt x="802990" y="-19093"/>
                  <a:pt x="376208" y="9028"/>
                  <a:pt x="0" y="35299"/>
                </a:cubicBezTo>
              </a:path>
            </a:pathLst>
          </a:custGeom>
          <a:noFill/>
          <a:ln w="31750" cap="flat" cmpd="sng" algn="ctr">
            <a:solidFill>
              <a:srgbClr val="F0E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74" name="Freeform 11">
            <a:extLst>
              <a:ext uri="{FF2B5EF4-FFF2-40B4-BE49-F238E27FC236}">
                <a16:creationId xmlns:a16="http://schemas.microsoft.com/office/drawing/2014/main" id="{DA85E513-ABD4-4409-BF3D-188FC710B81F}"/>
              </a:ext>
            </a:extLst>
          </p:cNvPr>
          <p:cNvSpPr/>
          <p:nvPr/>
        </p:nvSpPr>
        <p:spPr>
          <a:xfrm>
            <a:off x="2136027" y="881120"/>
            <a:ext cx="973574" cy="3402607"/>
          </a:xfrm>
          <a:custGeom>
            <a:avLst/>
            <a:gdLst>
              <a:gd name="connsiteX0" fmla="*/ 0 w 2867558"/>
              <a:gd name="connsiteY0" fmla="*/ 3130905 h 3646801"/>
              <a:gd name="connsiteX1" fmla="*/ 197510 w 2867558"/>
              <a:gd name="connsiteY1" fmla="*/ 3562502 h 3646801"/>
              <a:gd name="connsiteX2" fmla="*/ 270662 w 2867558"/>
              <a:gd name="connsiteY2" fmla="*/ 3533241 h 3646801"/>
              <a:gd name="connsiteX3" fmla="*/ 409651 w 2867558"/>
              <a:gd name="connsiteY3" fmla="*/ 2406700 h 3646801"/>
              <a:gd name="connsiteX4" fmla="*/ 2867558 w 2867558"/>
              <a:gd name="connsiteY4" fmla="*/ 0 h 3646801"/>
              <a:gd name="connsiteX5" fmla="*/ 2867558 w 2867558"/>
              <a:gd name="connsiteY5" fmla="*/ 0 h 3646801"/>
              <a:gd name="connsiteX0" fmla="*/ 0 w 2867558"/>
              <a:gd name="connsiteY0" fmla="*/ 3130905 h 3563283"/>
              <a:gd name="connsiteX1" fmla="*/ 197510 w 2867558"/>
              <a:gd name="connsiteY1" fmla="*/ 3562502 h 3563283"/>
              <a:gd name="connsiteX2" fmla="*/ 453542 w 2867558"/>
              <a:gd name="connsiteY2" fmla="*/ 3028492 h 3563283"/>
              <a:gd name="connsiteX3" fmla="*/ 409651 w 2867558"/>
              <a:gd name="connsiteY3" fmla="*/ 2406700 h 3563283"/>
              <a:gd name="connsiteX4" fmla="*/ 2867558 w 2867558"/>
              <a:gd name="connsiteY4" fmla="*/ 0 h 3563283"/>
              <a:gd name="connsiteX5" fmla="*/ 2867558 w 2867558"/>
              <a:gd name="connsiteY5" fmla="*/ 0 h 3563283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670048"/>
              <a:gd name="connsiteY0" fmla="*/ 3562502 h 3562502"/>
              <a:gd name="connsiteX1" fmla="*/ 212141 w 2670048"/>
              <a:gd name="connsiteY1" fmla="*/ 240670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2670048"/>
              <a:gd name="connsiteY0" fmla="*/ 3562502 h 3562502"/>
              <a:gd name="connsiteX1" fmla="*/ 2107616 w 2670048"/>
              <a:gd name="connsiteY1" fmla="*/ 193045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860298"/>
              <a:gd name="connsiteY0" fmla="*/ 5210327 h 5210327"/>
              <a:gd name="connsiteX1" fmla="*/ 297866 w 860298"/>
              <a:gd name="connsiteY1" fmla="*/ 1930450 h 5210327"/>
              <a:gd name="connsiteX2" fmla="*/ 860298 w 860298"/>
              <a:gd name="connsiteY2" fmla="*/ 0 h 5210327"/>
              <a:gd name="connsiteX3" fmla="*/ 860298 w 860298"/>
              <a:gd name="connsiteY3" fmla="*/ 0 h 5210327"/>
              <a:gd name="connsiteX0" fmla="*/ 161170 w 1021468"/>
              <a:gd name="connsiteY0" fmla="*/ 5210327 h 5210327"/>
              <a:gd name="connsiteX1" fmla="*/ 6865 w 1021468"/>
              <a:gd name="connsiteY1" fmla="*/ 3487445 h 5210327"/>
              <a:gd name="connsiteX2" fmla="*/ 459036 w 1021468"/>
              <a:gd name="connsiteY2" fmla="*/ 1930450 h 5210327"/>
              <a:gd name="connsiteX3" fmla="*/ 1021468 w 1021468"/>
              <a:gd name="connsiteY3" fmla="*/ 0 h 5210327"/>
              <a:gd name="connsiteX4" fmla="*/ 1021468 w 1021468"/>
              <a:gd name="connsiteY4" fmla="*/ 0 h 5210327"/>
              <a:gd name="connsiteX0" fmla="*/ 161170 w 1021468"/>
              <a:gd name="connsiteY0" fmla="*/ 5249747 h 5249747"/>
              <a:gd name="connsiteX1" fmla="*/ 6865 w 1021468"/>
              <a:gd name="connsiteY1" fmla="*/ 3526865 h 5249747"/>
              <a:gd name="connsiteX2" fmla="*/ 459036 w 1021468"/>
              <a:gd name="connsiteY2" fmla="*/ 1969870 h 5249747"/>
              <a:gd name="connsiteX3" fmla="*/ 1021468 w 1021468"/>
              <a:gd name="connsiteY3" fmla="*/ 39420 h 5249747"/>
              <a:gd name="connsiteX4" fmla="*/ 1021468 w 1021468"/>
              <a:gd name="connsiteY4" fmla="*/ 39420 h 5249747"/>
              <a:gd name="connsiteX0" fmla="*/ 161170 w 1440568"/>
              <a:gd name="connsiteY0" fmla="*/ 5249747 h 5249747"/>
              <a:gd name="connsiteX1" fmla="*/ 6865 w 1440568"/>
              <a:gd name="connsiteY1" fmla="*/ 3526865 h 5249747"/>
              <a:gd name="connsiteX2" fmla="*/ 459036 w 1440568"/>
              <a:gd name="connsiteY2" fmla="*/ 1969870 h 5249747"/>
              <a:gd name="connsiteX3" fmla="*/ 1021468 w 1440568"/>
              <a:gd name="connsiteY3" fmla="*/ 39420 h 5249747"/>
              <a:gd name="connsiteX4" fmla="*/ 1440568 w 1440568"/>
              <a:gd name="connsiteY4" fmla="*/ 687120 h 5249747"/>
              <a:gd name="connsiteX0" fmla="*/ 161170 w 1440568"/>
              <a:gd name="connsiteY0" fmla="*/ 4562627 h 4562627"/>
              <a:gd name="connsiteX1" fmla="*/ 6865 w 1440568"/>
              <a:gd name="connsiteY1" fmla="*/ 2839745 h 4562627"/>
              <a:gd name="connsiteX2" fmla="*/ 459036 w 1440568"/>
              <a:gd name="connsiteY2" fmla="*/ 1282750 h 4562627"/>
              <a:gd name="connsiteX3" fmla="*/ 1440568 w 1440568"/>
              <a:gd name="connsiteY3" fmla="*/ 0 h 45626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497280 w 818500"/>
              <a:gd name="connsiteY0" fmla="*/ 5356101 h 5356101"/>
              <a:gd name="connsiteX1" fmla="*/ 342975 w 818500"/>
              <a:gd name="connsiteY1" fmla="*/ 3633219 h 5356101"/>
              <a:gd name="connsiteX2" fmla="*/ 795146 w 818500"/>
              <a:gd name="connsiteY2" fmla="*/ 2076224 h 5356101"/>
              <a:gd name="connsiteX3" fmla="*/ 295334 w 818500"/>
              <a:gd name="connsiteY3" fmla="*/ 0 h 5356101"/>
              <a:gd name="connsiteX0" fmla="*/ 219497 w 558340"/>
              <a:gd name="connsiteY0" fmla="*/ 5356101 h 5356101"/>
              <a:gd name="connsiteX1" fmla="*/ 65192 w 558340"/>
              <a:gd name="connsiteY1" fmla="*/ 3633219 h 5356101"/>
              <a:gd name="connsiteX2" fmla="*/ 517363 w 558340"/>
              <a:gd name="connsiteY2" fmla="*/ 2076224 h 5356101"/>
              <a:gd name="connsiteX3" fmla="*/ 17551 w 558340"/>
              <a:gd name="connsiteY3" fmla="*/ 0 h 5356101"/>
              <a:gd name="connsiteX0" fmla="*/ 385881 w 718998"/>
              <a:gd name="connsiteY0" fmla="*/ 5336223 h 5336223"/>
              <a:gd name="connsiteX1" fmla="*/ 231576 w 718998"/>
              <a:gd name="connsiteY1" fmla="*/ 3613341 h 5336223"/>
              <a:gd name="connsiteX2" fmla="*/ 683747 w 718998"/>
              <a:gd name="connsiteY2" fmla="*/ 2056346 h 5336223"/>
              <a:gd name="connsiteX3" fmla="*/ 14970 w 718998"/>
              <a:gd name="connsiteY3" fmla="*/ 0 h 5336223"/>
              <a:gd name="connsiteX0" fmla="*/ 370911 w 715776"/>
              <a:gd name="connsiteY0" fmla="*/ 5336223 h 5336223"/>
              <a:gd name="connsiteX1" fmla="*/ 216606 w 715776"/>
              <a:gd name="connsiteY1" fmla="*/ 3613341 h 5336223"/>
              <a:gd name="connsiteX2" fmla="*/ 668777 w 715776"/>
              <a:gd name="connsiteY2" fmla="*/ 2056346 h 5336223"/>
              <a:gd name="connsiteX3" fmla="*/ 0 w 715776"/>
              <a:gd name="connsiteY3" fmla="*/ 0 h 5336223"/>
              <a:gd name="connsiteX0" fmla="*/ 524592 w 862736"/>
              <a:gd name="connsiteY0" fmla="*/ 5382327 h 5382327"/>
              <a:gd name="connsiteX1" fmla="*/ 370287 w 862736"/>
              <a:gd name="connsiteY1" fmla="*/ 3659445 h 5382327"/>
              <a:gd name="connsiteX2" fmla="*/ 822458 w 862736"/>
              <a:gd name="connsiteY2" fmla="*/ 2102450 h 5382327"/>
              <a:gd name="connsiteX3" fmla="*/ 0 w 862736"/>
              <a:gd name="connsiteY3" fmla="*/ 0 h 5382327"/>
              <a:gd name="connsiteX0" fmla="*/ 161171 w 1694423"/>
              <a:gd name="connsiteY0" fmla="*/ 4467927 h 4467927"/>
              <a:gd name="connsiteX1" fmla="*/ 6866 w 1694423"/>
              <a:gd name="connsiteY1" fmla="*/ 2745045 h 4467927"/>
              <a:gd name="connsiteX2" fmla="*/ 459037 w 1694423"/>
              <a:gd name="connsiteY2" fmla="*/ 1188050 h 4467927"/>
              <a:gd name="connsiteX3" fmla="*/ 1678031 w 1694423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4709"/>
              <a:gd name="connsiteY0" fmla="*/ 4467927 h 4467927"/>
              <a:gd name="connsiteX1" fmla="*/ 52244 w 1764709"/>
              <a:gd name="connsiteY1" fmla="*/ 2745045 h 4467927"/>
              <a:gd name="connsiteX2" fmla="*/ 1323122 w 1764709"/>
              <a:gd name="connsiteY2" fmla="*/ 1209315 h 4467927"/>
              <a:gd name="connsiteX3" fmla="*/ 1723409 w 1764709"/>
              <a:gd name="connsiteY3" fmla="*/ 0 h 4467927"/>
              <a:gd name="connsiteX0" fmla="*/ 232993 w 1749853"/>
              <a:gd name="connsiteY0" fmla="*/ 4467927 h 4467927"/>
              <a:gd name="connsiteX1" fmla="*/ 78688 w 1749853"/>
              <a:gd name="connsiteY1" fmla="*/ 2745045 h 4467927"/>
              <a:gd name="connsiteX2" fmla="*/ 1749853 w 1749853"/>
              <a:gd name="connsiteY2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382576 w 1899436"/>
              <a:gd name="connsiteY0" fmla="*/ 4467927 h 4467927"/>
              <a:gd name="connsiteX1" fmla="*/ 228271 w 1899436"/>
              <a:gd name="connsiteY1" fmla="*/ 2745045 h 4467927"/>
              <a:gd name="connsiteX2" fmla="*/ 1622242 w 1899436"/>
              <a:gd name="connsiteY2" fmla="*/ 1288159 h 4467927"/>
              <a:gd name="connsiteX3" fmla="*/ 1899436 w 1899436"/>
              <a:gd name="connsiteY3" fmla="*/ 0 h 4467927"/>
              <a:gd name="connsiteX0" fmla="*/ 232202 w 1749062"/>
              <a:gd name="connsiteY0" fmla="*/ 4467927 h 4467927"/>
              <a:gd name="connsiteX1" fmla="*/ 77897 w 1749062"/>
              <a:gd name="connsiteY1" fmla="*/ 2745045 h 4467927"/>
              <a:gd name="connsiteX2" fmla="*/ 1471868 w 1749062"/>
              <a:gd name="connsiteY2" fmla="*/ 1288159 h 4467927"/>
              <a:gd name="connsiteX3" fmla="*/ 1749062 w 1749062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930156"/>
              <a:gd name="connsiteY0" fmla="*/ 5014858 h 5014858"/>
              <a:gd name="connsiteX1" fmla="*/ 139350 w 1930156"/>
              <a:gd name="connsiteY1" fmla="*/ 3291976 h 5014858"/>
              <a:gd name="connsiteX2" fmla="*/ 1533321 w 1930156"/>
              <a:gd name="connsiteY2" fmla="*/ 1835090 h 5014858"/>
              <a:gd name="connsiteX3" fmla="*/ 1930156 w 1930156"/>
              <a:gd name="connsiteY3" fmla="*/ 0 h 5014858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2443 w 2797074"/>
              <a:gd name="connsiteY0" fmla="*/ 6575637 h 6575637"/>
              <a:gd name="connsiteX1" fmla="*/ 66230 w 2797074"/>
              <a:gd name="connsiteY1" fmla="*/ 4949860 h 6575637"/>
              <a:gd name="connsiteX2" fmla="*/ 1528568 w 2797074"/>
              <a:gd name="connsiteY2" fmla="*/ 3783531 h 6575637"/>
              <a:gd name="connsiteX3" fmla="*/ 2797074 w 2797074"/>
              <a:gd name="connsiteY3" fmla="*/ 0 h 6575637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734978 h 6527084"/>
              <a:gd name="connsiteX3" fmla="*/ 2691877 w 2691877"/>
              <a:gd name="connsiteY3" fmla="*/ 0 h 6527084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734978 h 6527084"/>
              <a:gd name="connsiteX3" fmla="*/ 2691877 w 2691877"/>
              <a:gd name="connsiteY3" fmla="*/ 0 h 6527084"/>
              <a:gd name="connsiteX0" fmla="*/ 212443 w 2691877"/>
              <a:gd name="connsiteY0" fmla="*/ 6527084 h 6527084"/>
              <a:gd name="connsiteX1" fmla="*/ 66230 w 2691877"/>
              <a:gd name="connsiteY1" fmla="*/ 4901307 h 6527084"/>
              <a:gd name="connsiteX2" fmla="*/ 1528568 w 2691877"/>
              <a:gd name="connsiteY2" fmla="*/ 3961555 h 6527084"/>
              <a:gd name="connsiteX3" fmla="*/ 2691877 w 2691877"/>
              <a:gd name="connsiteY3" fmla="*/ 0 h 6527084"/>
              <a:gd name="connsiteX0" fmla="*/ 252846 w 2732280"/>
              <a:gd name="connsiteY0" fmla="*/ 6527084 h 6527084"/>
              <a:gd name="connsiteX1" fmla="*/ 106633 w 2732280"/>
              <a:gd name="connsiteY1" fmla="*/ 4901307 h 6527084"/>
              <a:gd name="connsiteX2" fmla="*/ 2159690 w 2732280"/>
              <a:gd name="connsiteY2" fmla="*/ 6154497 h 6527084"/>
              <a:gd name="connsiteX3" fmla="*/ 2732280 w 2732280"/>
              <a:gd name="connsiteY3" fmla="*/ 0 h 6527084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733781"/>
              <a:gd name="connsiteX1" fmla="*/ 1906844 w 2479434"/>
              <a:gd name="connsiteY1" fmla="*/ 6154497 h 6733781"/>
              <a:gd name="connsiteX2" fmla="*/ 2479434 w 2479434"/>
              <a:gd name="connsiteY2" fmla="*/ 0 h 6733781"/>
              <a:gd name="connsiteX0" fmla="*/ 0 w 2479434"/>
              <a:gd name="connsiteY0" fmla="*/ 6527084 h 6527084"/>
              <a:gd name="connsiteX1" fmla="*/ 1906844 w 2479434"/>
              <a:gd name="connsiteY1" fmla="*/ 6154497 h 6527084"/>
              <a:gd name="connsiteX2" fmla="*/ 2479434 w 2479434"/>
              <a:gd name="connsiteY2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479434"/>
              <a:gd name="connsiteY0" fmla="*/ 6569022 h 6569022"/>
              <a:gd name="connsiteX1" fmla="*/ 1834016 w 2479434"/>
              <a:gd name="connsiteY1" fmla="*/ 6066962 h 6569022"/>
              <a:gd name="connsiteX2" fmla="*/ 2308740 w 2479434"/>
              <a:gd name="connsiteY2" fmla="*/ 638358 h 6569022"/>
              <a:gd name="connsiteX3" fmla="*/ 2479434 w 2479434"/>
              <a:gd name="connsiteY3" fmla="*/ 41938 h 6569022"/>
              <a:gd name="connsiteX0" fmla="*/ 0 w 2479434"/>
              <a:gd name="connsiteY0" fmla="*/ 6569022 h 6569022"/>
              <a:gd name="connsiteX1" fmla="*/ 1834016 w 2479434"/>
              <a:gd name="connsiteY1" fmla="*/ 6066962 h 6569022"/>
              <a:gd name="connsiteX2" fmla="*/ 2211635 w 2479434"/>
              <a:gd name="connsiteY2" fmla="*/ 638358 h 6569022"/>
              <a:gd name="connsiteX3" fmla="*/ 2479434 w 2479434"/>
              <a:gd name="connsiteY3" fmla="*/ 41938 h 6569022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211635 w 2479434"/>
              <a:gd name="connsiteY2" fmla="*/ 596420 h 6527084"/>
              <a:gd name="connsiteX3" fmla="*/ 2479434 w 2479434"/>
              <a:gd name="connsiteY3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479434"/>
              <a:gd name="connsiteY0" fmla="*/ 6527084 h 6527084"/>
              <a:gd name="connsiteX1" fmla="*/ 1834016 w 2479434"/>
              <a:gd name="connsiteY1" fmla="*/ 6025024 h 6527084"/>
              <a:gd name="connsiteX2" fmla="*/ 2479434 w 2479434"/>
              <a:gd name="connsiteY2" fmla="*/ 0 h 6527084"/>
              <a:gd name="connsiteX0" fmla="*/ 0 w 2269042"/>
              <a:gd name="connsiteY0" fmla="*/ 6494716 h 6494716"/>
              <a:gd name="connsiteX1" fmla="*/ 1623624 w 2269042"/>
              <a:gd name="connsiteY1" fmla="*/ 6025024 h 6494716"/>
              <a:gd name="connsiteX2" fmla="*/ 2269042 w 2269042"/>
              <a:gd name="connsiteY2" fmla="*/ 0 h 6494716"/>
              <a:gd name="connsiteX0" fmla="*/ 0 w 2061565"/>
              <a:gd name="connsiteY0" fmla="*/ 6494716 h 6494716"/>
              <a:gd name="connsiteX1" fmla="*/ 1416147 w 2061565"/>
              <a:gd name="connsiteY1" fmla="*/ 6025024 h 6494716"/>
              <a:gd name="connsiteX2" fmla="*/ 2061565 w 2061565"/>
              <a:gd name="connsiteY2" fmla="*/ 0 h 6494716"/>
              <a:gd name="connsiteX0" fmla="*/ 0 w 2004884"/>
              <a:gd name="connsiteY0" fmla="*/ 6795982 h 6795982"/>
              <a:gd name="connsiteX1" fmla="*/ 1359466 w 2004884"/>
              <a:gd name="connsiteY1" fmla="*/ 6025024 h 6795982"/>
              <a:gd name="connsiteX2" fmla="*/ 2004884 w 2004884"/>
              <a:gd name="connsiteY2" fmla="*/ 0 h 6795982"/>
              <a:gd name="connsiteX0" fmla="*/ 0 w 2014331"/>
              <a:gd name="connsiteY0" fmla="*/ 6834855 h 6834855"/>
              <a:gd name="connsiteX1" fmla="*/ 1368913 w 2014331"/>
              <a:gd name="connsiteY1" fmla="*/ 6025024 h 6834855"/>
              <a:gd name="connsiteX2" fmla="*/ 2014331 w 2014331"/>
              <a:gd name="connsiteY2" fmla="*/ 0 h 6834855"/>
              <a:gd name="connsiteX0" fmla="*/ 0 w 2065074"/>
              <a:gd name="connsiteY0" fmla="*/ 6834855 h 6834855"/>
              <a:gd name="connsiteX1" fmla="*/ 1368913 w 2065074"/>
              <a:gd name="connsiteY1" fmla="*/ 6025024 h 6834855"/>
              <a:gd name="connsiteX2" fmla="*/ 2065074 w 2065074"/>
              <a:gd name="connsiteY2" fmla="*/ 0 h 6834855"/>
              <a:gd name="connsiteX0" fmla="*/ 0 w 2039702"/>
              <a:gd name="connsiteY0" fmla="*/ 6834855 h 6834855"/>
              <a:gd name="connsiteX1" fmla="*/ 1368913 w 2039702"/>
              <a:gd name="connsiteY1" fmla="*/ 6025024 h 6834855"/>
              <a:gd name="connsiteX2" fmla="*/ 2039702 w 2039702"/>
              <a:gd name="connsiteY2" fmla="*/ 0 h 6834855"/>
              <a:gd name="connsiteX0" fmla="*/ 0 w 2039702"/>
              <a:gd name="connsiteY0" fmla="*/ 6834855 h 6834855"/>
              <a:gd name="connsiteX1" fmla="*/ 1292799 w 2039702"/>
              <a:gd name="connsiteY1" fmla="*/ 6025024 h 6834855"/>
              <a:gd name="connsiteX2" fmla="*/ 2039702 w 2039702"/>
              <a:gd name="connsiteY2" fmla="*/ 0 h 6834855"/>
              <a:gd name="connsiteX0" fmla="*/ 0 w 2039702"/>
              <a:gd name="connsiteY0" fmla="*/ 6834855 h 6834855"/>
              <a:gd name="connsiteX1" fmla="*/ 1292799 w 2039702"/>
              <a:gd name="connsiteY1" fmla="*/ 6025024 h 6834855"/>
              <a:gd name="connsiteX2" fmla="*/ 2039702 w 2039702"/>
              <a:gd name="connsiteY2" fmla="*/ 0 h 6834855"/>
              <a:gd name="connsiteX0" fmla="*/ 0 w 2039702"/>
              <a:gd name="connsiteY0" fmla="*/ 6834855 h 6834855"/>
              <a:gd name="connsiteX1" fmla="*/ 1292799 w 2039702"/>
              <a:gd name="connsiteY1" fmla="*/ 6025024 h 6834855"/>
              <a:gd name="connsiteX2" fmla="*/ 2039702 w 2039702"/>
              <a:gd name="connsiteY2" fmla="*/ 0 h 6834855"/>
              <a:gd name="connsiteX0" fmla="*/ 0 w 2039702"/>
              <a:gd name="connsiteY0" fmla="*/ 6834855 h 6834855"/>
              <a:gd name="connsiteX1" fmla="*/ 1073858 w 2039702"/>
              <a:gd name="connsiteY1" fmla="*/ 5937560 h 6834855"/>
              <a:gd name="connsiteX2" fmla="*/ 2039702 w 2039702"/>
              <a:gd name="connsiteY2" fmla="*/ 0 h 6834855"/>
              <a:gd name="connsiteX0" fmla="*/ 0 w 2039702"/>
              <a:gd name="connsiteY0" fmla="*/ 6834855 h 6834855"/>
              <a:gd name="connsiteX1" fmla="*/ 1073858 w 2039702"/>
              <a:gd name="connsiteY1" fmla="*/ 5937560 h 6834855"/>
              <a:gd name="connsiteX2" fmla="*/ 2039702 w 2039702"/>
              <a:gd name="connsiteY2" fmla="*/ 0 h 6834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9702" h="6834855">
                <a:moveTo>
                  <a:pt x="0" y="6834855"/>
                </a:moveTo>
                <a:cubicBezTo>
                  <a:pt x="397259" y="6757233"/>
                  <a:pt x="660619" y="7025407"/>
                  <a:pt x="1073858" y="5937560"/>
                </a:cubicBezTo>
                <a:cubicBezTo>
                  <a:pt x="1487097" y="4849713"/>
                  <a:pt x="993325" y="1023400"/>
                  <a:pt x="2039702" y="0"/>
                </a:cubicBezTo>
              </a:path>
            </a:pathLst>
          </a:custGeom>
          <a:noFill/>
          <a:ln w="50800" cap="rnd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071" name="Freeform 689">
            <a:extLst>
              <a:ext uri="{FF2B5EF4-FFF2-40B4-BE49-F238E27FC236}">
                <a16:creationId xmlns:a16="http://schemas.microsoft.com/office/drawing/2014/main" id="{B0A34995-D5B9-4888-98B4-A64A79F1DE1B}"/>
              </a:ext>
            </a:extLst>
          </p:cNvPr>
          <p:cNvSpPr/>
          <p:nvPr/>
        </p:nvSpPr>
        <p:spPr>
          <a:xfrm rot="21335733" flipV="1">
            <a:off x="443527" y="505767"/>
            <a:ext cx="2768396" cy="597396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  <a:gd name="connsiteX0" fmla="*/ 3312181 w 3312181"/>
              <a:gd name="connsiteY0" fmla="*/ 1983159 h 1985032"/>
              <a:gd name="connsiteX1" fmla="*/ 0 w 3312181"/>
              <a:gd name="connsiteY1" fmla="*/ 1 h 1985032"/>
              <a:gd name="connsiteX0" fmla="*/ 3322882 w 3322882"/>
              <a:gd name="connsiteY0" fmla="*/ 1785457 h 1787531"/>
              <a:gd name="connsiteX1" fmla="*/ 0 w 3322882"/>
              <a:gd name="connsiteY1" fmla="*/ 1 h 1787531"/>
              <a:gd name="connsiteX0" fmla="*/ 3322882 w 3322882"/>
              <a:gd name="connsiteY0" fmla="*/ 1785457 h 2699760"/>
              <a:gd name="connsiteX1" fmla="*/ 0 w 3322882"/>
              <a:gd name="connsiteY1" fmla="*/ 1 h 2699760"/>
              <a:gd name="connsiteX0" fmla="*/ 3319819 w 3319819"/>
              <a:gd name="connsiteY0" fmla="*/ 1644630 h 2579223"/>
              <a:gd name="connsiteX1" fmla="*/ 0 w 3319819"/>
              <a:gd name="connsiteY1" fmla="*/ 1 h 2579223"/>
              <a:gd name="connsiteX0" fmla="*/ 3411214 w 3411214"/>
              <a:gd name="connsiteY0" fmla="*/ 1938437 h 2831667"/>
              <a:gd name="connsiteX1" fmla="*/ 0 w 3411214"/>
              <a:gd name="connsiteY1" fmla="*/ -1 h 2831667"/>
              <a:gd name="connsiteX0" fmla="*/ 3411214 w 3411214"/>
              <a:gd name="connsiteY0" fmla="*/ 1938437 h 2849517"/>
              <a:gd name="connsiteX1" fmla="*/ 0 w 3411214"/>
              <a:gd name="connsiteY1" fmla="*/ -1 h 2849517"/>
              <a:gd name="connsiteX0" fmla="*/ 3411214 w 3411214"/>
              <a:gd name="connsiteY0" fmla="*/ 1938437 h 2357150"/>
              <a:gd name="connsiteX1" fmla="*/ 1816066 w 3411214"/>
              <a:gd name="connsiteY1" fmla="*/ 1417538 h 2357150"/>
              <a:gd name="connsiteX2" fmla="*/ 0 w 3411214"/>
              <a:gd name="connsiteY2" fmla="*/ -1 h 2357150"/>
              <a:gd name="connsiteX0" fmla="*/ 3411214 w 3411214"/>
              <a:gd name="connsiteY0" fmla="*/ 1938437 h 1938944"/>
              <a:gd name="connsiteX1" fmla="*/ 1816066 w 3411214"/>
              <a:gd name="connsiteY1" fmla="*/ 1417538 h 1938944"/>
              <a:gd name="connsiteX2" fmla="*/ 0 w 3411214"/>
              <a:gd name="connsiteY2" fmla="*/ -1 h 1938944"/>
              <a:gd name="connsiteX0" fmla="*/ 3411214 w 3411214"/>
              <a:gd name="connsiteY0" fmla="*/ 1938437 h 1938992"/>
              <a:gd name="connsiteX1" fmla="*/ 1816066 w 3411214"/>
              <a:gd name="connsiteY1" fmla="*/ 1417538 h 1938992"/>
              <a:gd name="connsiteX2" fmla="*/ 0 w 3411214"/>
              <a:gd name="connsiteY2" fmla="*/ -1 h 1938992"/>
              <a:gd name="connsiteX0" fmla="*/ 3411214 w 3411214"/>
              <a:gd name="connsiteY0" fmla="*/ 1938437 h 1938678"/>
              <a:gd name="connsiteX1" fmla="*/ 1822173 w 3411214"/>
              <a:gd name="connsiteY1" fmla="*/ 728972 h 1938678"/>
              <a:gd name="connsiteX2" fmla="*/ 0 w 3411214"/>
              <a:gd name="connsiteY2" fmla="*/ -1 h 1938678"/>
              <a:gd name="connsiteX0" fmla="*/ 3411214 w 3411214"/>
              <a:gd name="connsiteY0" fmla="*/ 1938437 h 1939961"/>
              <a:gd name="connsiteX1" fmla="*/ 1822173 w 3411214"/>
              <a:gd name="connsiteY1" fmla="*/ 728972 h 1939961"/>
              <a:gd name="connsiteX2" fmla="*/ 0 w 3411214"/>
              <a:gd name="connsiteY2" fmla="*/ -1 h 1939961"/>
              <a:gd name="connsiteX0" fmla="*/ 3411214 w 3411214"/>
              <a:gd name="connsiteY0" fmla="*/ 2059677 h 2060289"/>
              <a:gd name="connsiteX1" fmla="*/ 1596453 w 3411214"/>
              <a:gd name="connsiteY1" fmla="*/ 553397 h 2060289"/>
              <a:gd name="connsiteX2" fmla="*/ 0 w 3411214"/>
              <a:gd name="connsiteY2" fmla="*/ 121239 h 2060289"/>
              <a:gd name="connsiteX0" fmla="*/ 3411214 w 3411214"/>
              <a:gd name="connsiteY0" fmla="*/ 2059677 h 2606833"/>
              <a:gd name="connsiteX1" fmla="*/ 1596453 w 3411214"/>
              <a:gd name="connsiteY1" fmla="*/ 553397 h 2606833"/>
              <a:gd name="connsiteX2" fmla="*/ 0 w 3411214"/>
              <a:gd name="connsiteY2" fmla="*/ 121239 h 2606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14" h="2606833">
                <a:moveTo>
                  <a:pt x="3411214" y="2059677"/>
                </a:moveTo>
                <a:cubicBezTo>
                  <a:pt x="2386362" y="3556185"/>
                  <a:pt x="2039876" y="1622724"/>
                  <a:pt x="1596453" y="553397"/>
                </a:cubicBezTo>
                <a:cubicBezTo>
                  <a:pt x="1153030" y="-515930"/>
                  <a:pt x="881157" y="332388"/>
                  <a:pt x="0" y="121239"/>
                </a:cubicBezTo>
              </a:path>
            </a:pathLst>
          </a:custGeom>
          <a:noFill/>
          <a:ln w="50800">
            <a:solidFill>
              <a:schemeClr val="accent3">
                <a:lumMod val="75000"/>
              </a:schemeClr>
            </a:solidFill>
            <a:prstDash val="solid"/>
            <a:headEnd type="none"/>
            <a:tailEnd type="triangle"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sp>
        <p:nvSpPr>
          <p:cNvPr id="1056" name="Freeform 1330">
            <a:extLst>
              <a:ext uri="{FF2B5EF4-FFF2-40B4-BE49-F238E27FC236}">
                <a16:creationId xmlns:a16="http://schemas.microsoft.com/office/drawing/2014/main" id="{68459099-B0C5-41CC-88C0-331E69413F88}"/>
              </a:ext>
            </a:extLst>
          </p:cNvPr>
          <p:cNvSpPr/>
          <p:nvPr/>
        </p:nvSpPr>
        <p:spPr bwMode="auto">
          <a:xfrm rot="17731538" flipH="1">
            <a:off x="7545835" y="294499"/>
            <a:ext cx="3108737" cy="434473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37864124 w 72094153"/>
              <a:gd name="connsiteY1" fmla="*/ 2319185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94153 w 72094153"/>
              <a:gd name="connsiteY0" fmla="*/ 0 h 10821402"/>
              <a:gd name="connsiteX1" fmla="*/ 39457170 w 72094153"/>
              <a:gd name="connsiteY1" fmla="*/ 2390318 h 10821402"/>
              <a:gd name="connsiteX2" fmla="*/ 25849880 w 72094153"/>
              <a:gd name="connsiteY2" fmla="*/ 4535952 h 10821402"/>
              <a:gd name="connsiteX3" fmla="*/ 0 w 72094153"/>
              <a:gd name="connsiteY3" fmla="*/ 10821402 h 10821402"/>
              <a:gd name="connsiteX0" fmla="*/ 72073333 w 72073338"/>
              <a:gd name="connsiteY0" fmla="*/ 0 h 11202003"/>
              <a:gd name="connsiteX1" fmla="*/ 39457170 w 72073338"/>
              <a:gd name="connsiteY1" fmla="*/ 2770919 h 11202003"/>
              <a:gd name="connsiteX2" fmla="*/ 25849880 w 72073338"/>
              <a:gd name="connsiteY2" fmla="*/ 4916553 h 11202003"/>
              <a:gd name="connsiteX3" fmla="*/ 0 w 72073338"/>
              <a:gd name="connsiteY3" fmla="*/ 11202003 h 11202003"/>
              <a:gd name="connsiteX0" fmla="*/ 72073333 w 72073338"/>
              <a:gd name="connsiteY0" fmla="*/ 0 h 11202003"/>
              <a:gd name="connsiteX1" fmla="*/ 39457170 w 72073338"/>
              <a:gd name="connsiteY1" fmla="*/ 2770919 h 11202003"/>
              <a:gd name="connsiteX2" fmla="*/ 25849880 w 72073338"/>
              <a:gd name="connsiteY2" fmla="*/ 4916553 h 11202003"/>
              <a:gd name="connsiteX3" fmla="*/ 0 w 72073338"/>
              <a:gd name="connsiteY3" fmla="*/ 11202003 h 11202003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49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57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791557 w 73407717"/>
              <a:gd name="connsiteY1" fmla="*/ 277091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0399030 w 73407717"/>
              <a:gd name="connsiteY1" fmla="*/ 2726639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39746945 w 73407717"/>
              <a:gd name="connsiteY1" fmla="*/ 2724705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39746945 w 73407717"/>
              <a:gd name="connsiteY1" fmla="*/ 2724705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  <a:gd name="connsiteX0" fmla="*/ 73407712 w 73407717"/>
              <a:gd name="connsiteY0" fmla="*/ 0 h 11144288"/>
              <a:gd name="connsiteX1" fmla="*/ 41450849 w 73407717"/>
              <a:gd name="connsiteY1" fmla="*/ 3053985 h 11144288"/>
              <a:gd name="connsiteX2" fmla="*/ 27184259 w 73407717"/>
              <a:gd name="connsiteY2" fmla="*/ 4916553 h 11144288"/>
              <a:gd name="connsiteX3" fmla="*/ 3 w 73407717"/>
              <a:gd name="connsiteY3" fmla="*/ 11144288 h 11144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07717" h="11144288">
                <a:moveTo>
                  <a:pt x="73407712" y="0"/>
                </a:moveTo>
                <a:cubicBezTo>
                  <a:pt x="62187456" y="908235"/>
                  <a:pt x="52671105" y="2145750"/>
                  <a:pt x="41450849" y="3053985"/>
                </a:cubicBezTo>
                <a:cubicBezTo>
                  <a:pt x="34281055" y="3501520"/>
                  <a:pt x="33494946" y="3499517"/>
                  <a:pt x="27184259" y="4916553"/>
                </a:cubicBezTo>
                <a:cubicBezTo>
                  <a:pt x="21545597" y="6588172"/>
                  <a:pt x="5586510" y="9126007"/>
                  <a:pt x="3" y="11144288"/>
                </a:cubicBezTo>
              </a:path>
            </a:pathLst>
          </a:custGeom>
          <a:noFill/>
          <a:ln w="508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51" name="Freeform 959">
            <a:extLst>
              <a:ext uri="{FF2B5EF4-FFF2-40B4-BE49-F238E27FC236}">
                <a16:creationId xmlns:a16="http://schemas.microsoft.com/office/drawing/2014/main" id="{E8D0D89B-64A0-482A-AA8C-FE54F211BC44}"/>
              </a:ext>
            </a:extLst>
          </p:cNvPr>
          <p:cNvSpPr/>
          <p:nvPr/>
        </p:nvSpPr>
        <p:spPr bwMode="auto">
          <a:xfrm flipH="1">
            <a:off x="3499179" y="2923761"/>
            <a:ext cx="2975909" cy="179461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958206 w 5581173"/>
              <a:gd name="connsiteY0" fmla="*/ 5365759 h 5365759"/>
              <a:gd name="connsiteX1" fmla="*/ 987770 w 5581173"/>
              <a:gd name="connsiteY1" fmla="*/ 2869652 h 5365759"/>
              <a:gd name="connsiteX2" fmla="*/ 306138 w 5581173"/>
              <a:gd name="connsiteY2" fmla="*/ 207518 h 5365759"/>
              <a:gd name="connsiteX3" fmla="*/ 5581173 w 5581173"/>
              <a:gd name="connsiteY3" fmla="*/ 0 h 5365759"/>
              <a:gd name="connsiteX0" fmla="*/ 3958206 w 4684767"/>
              <a:gd name="connsiteY0" fmla="*/ 5436472 h 5436472"/>
              <a:gd name="connsiteX1" fmla="*/ 987770 w 4684767"/>
              <a:gd name="connsiteY1" fmla="*/ 2940365 h 5436472"/>
              <a:gd name="connsiteX2" fmla="*/ 306138 w 4684767"/>
              <a:gd name="connsiteY2" fmla="*/ 278231 h 5436472"/>
              <a:gd name="connsiteX3" fmla="*/ 4684767 w 4684767"/>
              <a:gd name="connsiteY3" fmla="*/ 0 h 5436472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698376 w 4574338"/>
              <a:gd name="connsiteY0" fmla="*/ 5660395 h 5660395"/>
              <a:gd name="connsiteX1" fmla="*/ 727940 w 4574338"/>
              <a:gd name="connsiteY1" fmla="*/ 3164288 h 5660395"/>
              <a:gd name="connsiteX2" fmla="*/ 46308 w 4574338"/>
              <a:gd name="connsiteY2" fmla="*/ 502154 h 5660395"/>
              <a:gd name="connsiteX3" fmla="*/ 4574338 w 4574338"/>
              <a:gd name="connsiteY3" fmla="*/ 0 h 5660395"/>
              <a:gd name="connsiteX0" fmla="*/ 3698376 w 4716158"/>
              <a:gd name="connsiteY0" fmla="*/ 7431727 h 7431727"/>
              <a:gd name="connsiteX1" fmla="*/ 727940 w 4716158"/>
              <a:gd name="connsiteY1" fmla="*/ 4935620 h 7431727"/>
              <a:gd name="connsiteX2" fmla="*/ 46308 w 4716158"/>
              <a:gd name="connsiteY2" fmla="*/ 2273486 h 7431727"/>
              <a:gd name="connsiteX3" fmla="*/ 4716158 w 4716158"/>
              <a:gd name="connsiteY3" fmla="*/ 0 h 7431727"/>
              <a:gd name="connsiteX0" fmla="*/ 3018745 w 4036527"/>
              <a:gd name="connsiteY0" fmla="*/ 7431727 h 7431727"/>
              <a:gd name="connsiteX1" fmla="*/ 48309 w 4036527"/>
              <a:gd name="connsiteY1" fmla="*/ 4935620 h 7431727"/>
              <a:gd name="connsiteX2" fmla="*/ 1163057 w 4036527"/>
              <a:gd name="connsiteY2" fmla="*/ 2124322 h 7431727"/>
              <a:gd name="connsiteX3" fmla="*/ 4036527 w 4036527"/>
              <a:gd name="connsiteY3" fmla="*/ 0 h 7431727"/>
              <a:gd name="connsiteX0" fmla="*/ 3613809 w 4631591"/>
              <a:gd name="connsiteY0" fmla="*/ 7431727 h 7431727"/>
              <a:gd name="connsiteX1" fmla="*/ 643373 w 4631591"/>
              <a:gd name="connsiteY1" fmla="*/ 4935620 h 7431727"/>
              <a:gd name="connsiteX2" fmla="*/ 56288 w 4631591"/>
              <a:gd name="connsiteY2" fmla="*/ 1210687 h 7431727"/>
              <a:gd name="connsiteX3" fmla="*/ 4631591 w 4631591"/>
              <a:gd name="connsiteY3" fmla="*/ 0 h 7431727"/>
              <a:gd name="connsiteX0" fmla="*/ 3594096 w 4611878"/>
              <a:gd name="connsiteY0" fmla="*/ 7431727 h 7431727"/>
              <a:gd name="connsiteX1" fmla="*/ 816451 w 4611878"/>
              <a:gd name="connsiteY1" fmla="*/ 5424457 h 7431727"/>
              <a:gd name="connsiteX2" fmla="*/ 36575 w 4611878"/>
              <a:gd name="connsiteY2" fmla="*/ 1210687 h 7431727"/>
              <a:gd name="connsiteX3" fmla="*/ 4611878 w 4611878"/>
              <a:gd name="connsiteY3" fmla="*/ 0 h 7431727"/>
              <a:gd name="connsiteX0" fmla="*/ 3586361 w 4604143"/>
              <a:gd name="connsiteY0" fmla="*/ 7431727 h 7431727"/>
              <a:gd name="connsiteX1" fmla="*/ 946425 w 4604143"/>
              <a:gd name="connsiteY1" fmla="*/ 5554814 h 7431727"/>
              <a:gd name="connsiteX2" fmla="*/ 28840 w 4604143"/>
              <a:gd name="connsiteY2" fmla="*/ 1210687 h 7431727"/>
              <a:gd name="connsiteX3" fmla="*/ 4604143 w 4604143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522108 w 4539890"/>
              <a:gd name="connsiteY0" fmla="*/ 7431727 h 7431727"/>
              <a:gd name="connsiteX1" fmla="*/ 882172 w 4539890"/>
              <a:gd name="connsiteY1" fmla="*/ 5554814 h 7431727"/>
              <a:gd name="connsiteX2" fmla="*/ 31608 w 4539890"/>
              <a:gd name="connsiteY2" fmla="*/ 622753 h 7431727"/>
              <a:gd name="connsiteX3" fmla="*/ 4539890 w 4539890"/>
              <a:gd name="connsiteY3" fmla="*/ 0 h 7431727"/>
              <a:gd name="connsiteX0" fmla="*/ 3883611 w 4901393"/>
              <a:gd name="connsiteY0" fmla="*/ 7431727 h 7431727"/>
              <a:gd name="connsiteX1" fmla="*/ 1243675 w 4901393"/>
              <a:gd name="connsiteY1" fmla="*/ 5554814 h 7431727"/>
              <a:gd name="connsiteX2" fmla="*/ 313626 w 4901393"/>
              <a:gd name="connsiteY2" fmla="*/ 1378839 h 7431727"/>
              <a:gd name="connsiteX3" fmla="*/ 393111 w 4901393"/>
              <a:gd name="connsiteY3" fmla="*/ 622753 h 7431727"/>
              <a:gd name="connsiteX4" fmla="*/ 4901393 w 4901393"/>
              <a:gd name="connsiteY4" fmla="*/ 0 h 7431727"/>
              <a:gd name="connsiteX0" fmla="*/ 3595215 w 4612997"/>
              <a:gd name="connsiteY0" fmla="*/ 7431727 h 7431727"/>
              <a:gd name="connsiteX1" fmla="*/ 955279 w 4612997"/>
              <a:gd name="connsiteY1" fmla="*/ 5554814 h 7431727"/>
              <a:gd name="connsiteX2" fmla="*/ 25230 w 4612997"/>
              <a:gd name="connsiteY2" fmla="*/ 1378839 h 7431727"/>
              <a:gd name="connsiteX3" fmla="*/ 104715 w 4612997"/>
              <a:gd name="connsiteY3" fmla="*/ 622753 h 7431727"/>
              <a:gd name="connsiteX4" fmla="*/ 4612997 w 4612997"/>
              <a:gd name="connsiteY4" fmla="*/ 0 h 7431727"/>
              <a:gd name="connsiteX0" fmla="*/ 3595215 w 3595215"/>
              <a:gd name="connsiteY0" fmla="*/ 6808974 h 6808974"/>
              <a:gd name="connsiteX1" fmla="*/ 955279 w 3595215"/>
              <a:gd name="connsiteY1" fmla="*/ 4932061 h 6808974"/>
              <a:gd name="connsiteX2" fmla="*/ 25230 w 3595215"/>
              <a:gd name="connsiteY2" fmla="*/ 756086 h 6808974"/>
              <a:gd name="connsiteX3" fmla="*/ 104715 w 3595215"/>
              <a:gd name="connsiteY3" fmla="*/ 0 h 6808974"/>
              <a:gd name="connsiteX0" fmla="*/ 3630070 w 3630070"/>
              <a:gd name="connsiteY0" fmla="*/ 6808974 h 6808974"/>
              <a:gd name="connsiteX1" fmla="*/ 990134 w 3630070"/>
              <a:gd name="connsiteY1" fmla="*/ 4932061 h 6808974"/>
              <a:gd name="connsiteX2" fmla="*/ 60085 w 3630070"/>
              <a:gd name="connsiteY2" fmla="*/ 756086 h 6808974"/>
              <a:gd name="connsiteX3" fmla="*/ 139570 w 3630070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69985 w 3569985"/>
              <a:gd name="connsiteY0" fmla="*/ 6052888 h 6052888"/>
              <a:gd name="connsiteX1" fmla="*/ 930049 w 3569985"/>
              <a:gd name="connsiteY1" fmla="*/ 4175975 h 6052888"/>
              <a:gd name="connsiteX2" fmla="*/ 0 w 3569985"/>
              <a:gd name="connsiteY2" fmla="*/ 0 h 6052888"/>
              <a:gd name="connsiteX0" fmla="*/ 2872941 w 2872941"/>
              <a:gd name="connsiteY0" fmla="*/ 6367918 h 6367918"/>
              <a:gd name="connsiteX1" fmla="*/ 233005 w 2872941"/>
              <a:gd name="connsiteY1" fmla="*/ 4491005 h 6367918"/>
              <a:gd name="connsiteX2" fmla="*/ 129208 w 2872941"/>
              <a:gd name="connsiteY2" fmla="*/ 0 h 6367918"/>
              <a:gd name="connsiteX0" fmla="*/ 3970567 w 3970567"/>
              <a:gd name="connsiteY0" fmla="*/ 6367918 h 6367918"/>
              <a:gd name="connsiteX1" fmla="*/ 1330631 w 3970567"/>
              <a:gd name="connsiteY1" fmla="*/ 4491005 h 6367918"/>
              <a:gd name="connsiteX2" fmla="*/ 1226834 w 3970567"/>
              <a:gd name="connsiteY2" fmla="*/ 0 h 6367918"/>
              <a:gd name="connsiteX0" fmla="*/ 3970567 w 3970567"/>
              <a:gd name="connsiteY0" fmla="*/ 6248423 h 6248423"/>
              <a:gd name="connsiteX1" fmla="*/ 1330631 w 3970567"/>
              <a:gd name="connsiteY1" fmla="*/ 4371510 h 6248423"/>
              <a:gd name="connsiteX2" fmla="*/ 1226834 w 3970567"/>
              <a:gd name="connsiteY2" fmla="*/ 0 h 6248423"/>
              <a:gd name="connsiteX0" fmla="*/ 2949017 w 2949017"/>
              <a:gd name="connsiteY0" fmla="*/ 6569499 h 6569499"/>
              <a:gd name="connsiteX1" fmla="*/ 309081 w 2949017"/>
              <a:gd name="connsiteY1" fmla="*/ 4692586 h 6569499"/>
              <a:gd name="connsiteX2" fmla="*/ 41791 w 2949017"/>
              <a:gd name="connsiteY2" fmla="*/ 324599 h 6569499"/>
              <a:gd name="connsiteX3" fmla="*/ 205284 w 2949017"/>
              <a:gd name="connsiteY3" fmla="*/ 321076 h 6569499"/>
              <a:gd name="connsiteX0" fmla="*/ 2949015 w 3799483"/>
              <a:gd name="connsiteY0" fmla="*/ 7247826 h 7247826"/>
              <a:gd name="connsiteX1" fmla="*/ 309079 w 3799483"/>
              <a:gd name="connsiteY1" fmla="*/ 5370913 h 7247826"/>
              <a:gd name="connsiteX2" fmla="*/ 41789 w 3799483"/>
              <a:gd name="connsiteY2" fmla="*/ 1002926 h 7247826"/>
              <a:gd name="connsiteX3" fmla="*/ 3799483 w 3799483"/>
              <a:gd name="connsiteY3" fmla="*/ 0 h 7247826"/>
              <a:gd name="connsiteX0" fmla="*/ 2949015 w 3730628"/>
              <a:gd name="connsiteY0" fmla="*/ 7302142 h 7302142"/>
              <a:gd name="connsiteX1" fmla="*/ 309079 w 3730628"/>
              <a:gd name="connsiteY1" fmla="*/ 5425229 h 7302142"/>
              <a:gd name="connsiteX2" fmla="*/ 41789 w 3730628"/>
              <a:gd name="connsiteY2" fmla="*/ 1057242 h 7302142"/>
              <a:gd name="connsiteX3" fmla="*/ 3730628 w 3730628"/>
              <a:gd name="connsiteY3" fmla="*/ 0 h 7302142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244900 h 6244900"/>
              <a:gd name="connsiteX1" fmla="*/ 309079 w 2949015"/>
              <a:gd name="connsiteY1" fmla="*/ 4367987 h 6244900"/>
              <a:gd name="connsiteX2" fmla="*/ 41789 w 2949015"/>
              <a:gd name="connsiteY2" fmla="*/ 0 h 6244900"/>
              <a:gd name="connsiteX0" fmla="*/ 2644580 w 3386703"/>
              <a:gd name="connsiteY0" fmla="*/ 7287755 h 7287755"/>
              <a:gd name="connsiteX1" fmla="*/ 4644 w 3386703"/>
              <a:gd name="connsiteY1" fmla="*/ 5410842 h 7287755"/>
              <a:gd name="connsiteX2" fmla="*/ 3386636 w 3386703"/>
              <a:gd name="connsiteY2" fmla="*/ 0 h 7287755"/>
              <a:gd name="connsiteX0" fmla="*/ 2644580 w 3386635"/>
              <a:gd name="connsiteY0" fmla="*/ 7287755 h 7287755"/>
              <a:gd name="connsiteX1" fmla="*/ 4644 w 3386635"/>
              <a:gd name="connsiteY1" fmla="*/ 5410842 h 7287755"/>
              <a:gd name="connsiteX2" fmla="*/ 3386636 w 3386635"/>
              <a:gd name="connsiteY2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77249 w 4319305"/>
              <a:gd name="connsiteY0" fmla="*/ 7287755 h 7287755"/>
              <a:gd name="connsiteX1" fmla="*/ 937313 w 4319305"/>
              <a:gd name="connsiteY1" fmla="*/ 5410842 h 7287755"/>
              <a:gd name="connsiteX2" fmla="*/ 229356 w 4319305"/>
              <a:gd name="connsiteY2" fmla="*/ 1064585 h 7287755"/>
              <a:gd name="connsiteX3" fmla="*/ 4319305 w 4319305"/>
              <a:gd name="connsiteY3" fmla="*/ 0 h 7287755"/>
              <a:gd name="connsiteX0" fmla="*/ 3553778 w 4295834"/>
              <a:gd name="connsiteY0" fmla="*/ 7287755 h 7287755"/>
              <a:gd name="connsiteX1" fmla="*/ 913842 w 4295834"/>
              <a:gd name="connsiteY1" fmla="*/ 5410842 h 7287755"/>
              <a:gd name="connsiteX2" fmla="*/ 233427 w 4295834"/>
              <a:gd name="connsiteY2" fmla="*/ 1162353 h 7287755"/>
              <a:gd name="connsiteX3" fmla="*/ 4295834 w 4295834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3696466"/>
              <a:gd name="connsiteY0" fmla="*/ 6060224 h 6060224"/>
              <a:gd name="connsiteX1" fmla="*/ 1056530 w 3696466"/>
              <a:gd name="connsiteY1" fmla="*/ 4183311 h 6060224"/>
              <a:gd name="connsiteX2" fmla="*/ 210864 w 3696466"/>
              <a:gd name="connsiteY2" fmla="*/ 1 h 6060224"/>
              <a:gd name="connsiteX0" fmla="*/ 4323669 w 4323669"/>
              <a:gd name="connsiteY0" fmla="*/ 6092812 h 6092812"/>
              <a:gd name="connsiteX1" fmla="*/ 1683733 w 4323669"/>
              <a:gd name="connsiteY1" fmla="*/ 4215899 h 6092812"/>
              <a:gd name="connsiteX2" fmla="*/ 149524 w 4323669"/>
              <a:gd name="connsiteY2" fmla="*/ 0 h 6092812"/>
              <a:gd name="connsiteX0" fmla="*/ 4174145 w 4174145"/>
              <a:gd name="connsiteY0" fmla="*/ 6092812 h 6092812"/>
              <a:gd name="connsiteX1" fmla="*/ 1534209 w 4174145"/>
              <a:gd name="connsiteY1" fmla="*/ 4215899 h 6092812"/>
              <a:gd name="connsiteX2" fmla="*/ 0 w 4174145"/>
              <a:gd name="connsiteY2" fmla="*/ 0 h 6092812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3458432 w 3458432"/>
              <a:gd name="connsiteY0" fmla="*/ 5636206 h 5636206"/>
              <a:gd name="connsiteX1" fmla="*/ 1285075 w 3458432"/>
              <a:gd name="connsiteY1" fmla="*/ 3976471 h 5636206"/>
              <a:gd name="connsiteX2" fmla="*/ 0 w 3458432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432415 w 4268808"/>
              <a:gd name="connsiteY1" fmla="*/ 3852368 h 5636206"/>
              <a:gd name="connsiteX2" fmla="*/ 0 w 4268808"/>
              <a:gd name="connsiteY2" fmla="*/ 0 h 5636206"/>
              <a:gd name="connsiteX0" fmla="*/ 9042181 w 9042181"/>
              <a:gd name="connsiteY0" fmla="*/ 4352169 h 4352169"/>
              <a:gd name="connsiteX1" fmla="*/ 1432415 w 9042181"/>
              <a:gd name="connsiteY1" fmla="*/ 3852368 h 4352169"/>
              <a:gd name="connsiteX2" fmla="*/ 0 w 9042181"/>
              <a:gd name="connsiteY2" fmla="*/ 0 h 4352169"/>
              <a:gd name="connsiteX0" fmla="*/ 9042181 w 9042181"/>
              <a:gd name="connsiteY0" fmla="*/ 4352169 h 4622448"/>
              <a:gd name="connsiteX1" fmla="*/ 1432415 w 9042181"/>
              <a:gd name="connsiteY1" fmla="*/ 3852368 h 4622448"/>
              <a:gd name="connsiteX2" fmla="*/ 0 w 9042181"/>
              <a:gd name="connsiteY2" fmla="*/ 0 h 4622448"/>
              <a:gd name="connsiteX0" fmla="*/ 9042181 w 9042181"/>
              <a:gd name="connsiteY0" fmla="*/ 4352169 h 4788244"/>
              <a:gd name="connsiteX1" fmla="*/ 1432415 w 9042181"/>
              <a:gd name="connsiteY1" fmla="*/ 3852368 h 4788244"/>
              <a:gd name="connsiteX2" fmla="*/ 0 w 9042181"/>
              <a:gd name="connsiteY2" fmla="*/ 0 h 4788244"/>
              <a:gd name="connsiteX0" fmla="*/ 9042181 w 9042181"/>
              <a:gd name="connsiteY0" fmla="*/ 4352169 h 4685645"/>
              <a:gd name="connsiteX1" fmla="*/ 1432415 w 9042181"/>
              <a:gd name="connsiteY1" fmla="*/ 3852368 h 4685645"/>
              <a:gd name="connsiteX2" fmla="*/ 0 w 9042181"/>
              <a:gd name="connsiteY2" fmla="*/ 0 h 4685645"/>
              <a:gd name="connsiteX0" fmla="*/ 9042181 w 9042181"/>
              <a:gd name="connsiteY0" fmla="*/ 4352169 h 4719909"/>
              <a:gd name="connsiteX1" fmla="*/ 2307116 w 9042181"/>
              <a:gd name="connsiteY1" fmla="*/ 3989192 h 4719909"/>
              <a:gd name="connsiteX2" fmla="*/ 0 w 9042181"/>
              <a:gd name="connsiteY2" fmla="*/ 0 h 4719909"/>
              <a:gd name="connsiteX0" fmla="*/ 9042181 w 9042181"/>
              <a:gd name="connsiteY0" fmla="*/ 4352169 h 4592265"/>
              <a:gd name="connsiteX1" fmla="*/ 6237802 w 9042181"/>
              <a:gd name="connsiteY1" fmla="*/ 4582261 h 4592265"/>
              <a:gd name="connsiteX2" fmla="*/ 2307116 w 9042181"/>
              <a:gd name="connsiteY2" fmla="*/ 3989192 h 4592265"/>
              <a:gd name="connsiteX3" fmla="*/ 0 w 9042181"/>
              <a:gd name="connsiteY3" fmla="*/ 0 h 4592265"/>
              <a:gd name="connsiteX0" fmla="*/ 9042181 w 9042181"/>
              <a:gd name="connsiteY0" fmla="*/ 4352169 h 4589565"/>
              <a:gd name="connsiteX1" fmla="*/ 6237802 w 9042181"/>
              <a:gd name="connsiteY1" fmla="*/ 4582261 h 4589565"/>
              <a:gd name="connsiteX2" fmla="*/ 2307116 w 9042181"/>
              <a:gd name="connsiteY2" fmla="*/ 3989192 h 4589565"/>
              <a:gd name="connsiteX3" fmla="*/ 0 w 9042181"/>
              <a:gd name="connsiteY3" fmla="*/ 0 h 4589565"/>
              <a:gd name="connsiteX0" fmla="*/ 9042181 w 9042181"/>
              <a:gd name="connsiteY0" fmla="*/ 4352169 h 4592265"/>
              <a:gd name="connsiteX1" fmla="*/ 6237802 w 9042181"/>
              <a:gd name="connsiteY1" fmla="*/ 4582261 h 4592265"/>
              <a:gd name="connsiteX2" fmla="*/ 2307116 w 9042181"/>
              <a:gd name="connsiteY2" fmla="*/ 3989192 h 4592265"/>
              <a:gd name="connsiteX3" fmla="*/ 0 w 9042181"/>
              <a:gd name="connsiteY3" fmla="*/ 0 h 4592265"/>
              <a:gd name="connsiteX0" fmla="*/ 9042181 w 9042181"/>
              <a:gd name="connsiteY0" fmla="*/ 4352169 h 4582136"/>
              <a:gd name="connsiteX1" fmla="*/ 6225307 w 9042181"/>
              <a:gd name="connsiteY1" fmla="*/ 4571737 h 4582136"/>
              <a:gd name="connsiteX2" fmla="*/ 2307116 w 9042181"/>
              <a:gd name="connsiteY2" fmla="*/ 3989192 h 4582136"/>
              <a:gd name="connsiteX3" fmla="*/ 0 w 9042181"/>
              <a:gd name="connsiteY3" fmla="*/ 0 h 4582136"/>
              <a:gd name="connsiteX0" fmla="*/ 9042181 w 9042181"/>
              <a:gd name="connsiteY0" fmla="*/ 4352169 h 4590037"/>
              <a:gd name="connsiteX1" fmla="*/ 6225307 w 9042181"/>
              <a:gd name="connsiteY1" fmla="*/ 4571737 h 4590037"/>
              <a:gd name="connsiteX2" fmla="*/ 2244638 w 9042181"/>
              <a:gd name="connsiteY2" fmla="*/ 3831319 h 4590037"/>
              <a:gd name="connsiteX3" fmla="*/ 0 w 9042181"/>
              <a:gd name="connsiteY3" fmla="*/ 0 h 4590037"/>
              <a:gd name="connsiteX0" fmla="*/ 9042181 w 9042181"/>
              <a:gd name="connsiteY0" fmla="*/ 4352169 h 4650110"/>
              <a:gd name="connsiteX1" fmla="*/ 6225307 w 9042181"/>
              <a:gd name="connsiteY1" fmla="*/ 4634886 h 4650110"/>
              <a:gd name="connsiteX2" fmla="*/ 2244638 w 9042181"/>
              <a:gd name="connsiteY2" fmla="*/ 3831319 h 4650110"/>
              <a:gd name="connsiteX3" fmla="*/ 0 w 9042181"/>
              <a:gd name="connsiteY3" fmla="*/ 0 h 4650110"/>
              <a:gd name="connsiteX0" fmla="*/ 9042181 w 9042181"/>
              <a:gd name="connsiteY0" fmla="*/ 4352169 h 4670140"/>
              <a:gd name="connsiteX1" fmla="*/ 6225307 w 9042181"/>
              <a:gd name="connsiteY1" fmla="*/ 4634886 h 4670140"/>
              <a:gd name="connsiteX2" fmla="*/ 2244638 w 9042181"/>
              <a:gd name="connsiteY2" fmla="*/ 3831319 h 4670140"/>
              <a:gd name="connsiteX3" fmla="*/ 0 w 9042181"/>
              <a:gd name="connsiteY3" fmla="*/ 0 h 4670140"/>
              <a:gd name="connsiteX0" fmla="*/ 9079339 w 9079339"/>
              <a:gd name="connsiteY0" fmla="*/ 4493008 h 4668329"/>
              <a:gd name="connsiteX1" fmla="*/ 6225307 w 9079339"/>
              <a:gd name="connsiteY1" fmla="*/ 4634886 h 4668329"/>
              <a:gd name="connsiteX2" fmla="*/ 2244638 w 9079339"/>
              <a:gd name="connsiteY2" fmla="*/ 3831319 h 4668329"/>
              <a:gd name="connsiteX3" fmla="*/ 0 w 9079339"/>
              <a:gd name="connsiteY3" fmla="*/ 0 h 4668329"/>
              <a:gd name="connsiteX0" fmla="*/ 9190813 w 9190813"/>
              <a:gd name="connsiteY0" fmla="*/ 4493008 h 4668330"/>
              <a:gd name="connsiteX1" fmla="*/ 6225307 w 9190813"/>
              <a:gd name="connsiteY1" fmla="*/ 4634886 h 4668330"/>
              <a:gd name="connsiteX2" fmla="*/ 2244638 w 9190813"/>
              <a:gd name="connsiteY2" fmla="*/ 3831319 h 4668330"/>
              <a:gd name="connsiteX3" fmla="*/ 0 w 9190813"/>
              <a:gd name="connsiteY3" fmla="*/ 0 h 4668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90813" h="4668330">
                <a:moveTo>
                  <a:pt x="9190813" y="4493008"/>
                </a:moveTo>
                <a:cubicBezTo>
                  <a:pt x="8733830" y="4552407"/>
                  <a:pt x="7383003" y="4745167"/>
                  <a:pt x="6225307" y="4634886"/>
                </a:cubicBezTo>
                <a:cubicBezTo>
                  <a:pt x="5067611" y="4524605"/>
                  <a:pt x="3282189" y="4603800"/>
                  <a:pt x="2244638" y="3831319"/>
                </a:cubicBezTo>
                <a:cubicBezTo>
                  <a:pt x="1207087" y="3058838"/>
                  <a:pt x="1479886" y="777964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06" name="Freeform 699">
            <a:extLst>
              <a:ext uri="{FF2B5EF4-FFF2-40B4-BE49-F238E27FC236}">
                <a16:creationId xmlns:a16="http://schemas.microsoft.com/office/drawing/2014/main" id="{2C29C395-B43E-437A-85FF-52B152A613D6}"/>
              </a:ext>
            </a:extLst>
          </p:cNvPr>
          <p:cNvSpPr/>
          <p:nvPr/>
        </p:nvSpPr>
        <p:spPr bwMode="auto">
          <a:xfrm rot="20988078" flipH="1">
            <a:off x="7567115" y="1856560"/>
            <a:ext cx="3825922" cy="344382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791448 w 91545276"/>
              <a:gd name="connsiteY2" fmla="*/ 1988359 h 3384986"/>
              <a:gd name="connsiteX3" fmla="*/ 0 w 91545276"/>
              <a:gd name="connsiteY3" fmla="*/ 3384987 h 3384986"/>
              <a:gd name="connsiteX0" fmla="*/ 91545284 w 91545276"/>
              <a:gd name="connsiteY0" fmla="*/ 0 h 3384988"/>
              <a:gd name="connsiteX1" fmla="*/ 52574224 w 91545276"/>
              <a:gd name="connsiteY1" fmla="*/ 523308 h 3384988"/>
              <a:gd name="connsiteX2" fmla="*/ 25791448 w 91545276"/>
              <a:gd name="connsiteY2" fmla="*/ 1988359 h 3384988"/>
              <a:gd name="connsiteX3" fmla="*/ 0 w 91545276"/>
              <a:gd name="connsiteY3" fmla="*/ 3384987 h 338498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880575 w 91545276"/>
              <a:gd name="connsiteY2" fmla="*/ 1894541 h 3384986"/>
              <a:gd name="connsiteX3" fmla="*/ 0 w 91545276"/>
              <a:gd name="connsiteY3" fmla="*/ 3384987 h 3384986"/>
              <a:gd name="connsiteX0" fmla="*/ 88743642 w 88743634"/>
              <a:gd name="connsiteY0" fmla="*/ 0 h 3278958"/>
              <a:gd name="connsiteX1" fmla="*/ 49772582 w 88743634"/>
              <a:gd name="connsiteY1" fmla="*/ 523308 h 3278958"/>
              <a:gd name="connsiteX2" fmla="*/ 23078933 w 88743634"/>
              <a:gd name="connsiteY2" fmla="*/ 1894541 h 3278958"/>
              <a:gd name="connsiteX3" fmla="*/ -1 w 88743634"/>
              <a:gd name="connsiteY3" fmla="*/ 3278958 h 3278958"/>
              <a:gd name="connsiteX0" fmla="*/ 88447579 w 88447571"/>
              <a:gd name="connsiteY0" fmla="*/ 0 h 3233840"/>
              <a:gd name="connsiteX1" fmla="*/ 49476519 w 88447571"/>
              <a:gd name="connsiteY1" fmla="*/ 523308 h 3233840"/>
              <a:gd name="connsiteX2" fmla="*/ 22782870 w 88447571"/>
              <a:gd name="connsiteY2" fmla="*/ 1894541 h 3233840"/>
              <a:gd name="connsiteX3" fmla="*/ -1 w 88447571"/>
              <a:gd name="connsiteY3" fmla="*/ 3233839 h 3233840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133972869 w 133972863"/>
              <a:gd name="connsiteY0" fmla="*/ -1 h 8395615"/>
              <a:gd name="connsiteX1" fmla="*/ 48809850 w 133972863"/>
              <a:gd name="connsiteY1" fmla="*/ 5658307 h 8395615"/>
              <a:gd name="connsiteX2" fmla="*/ 22116201 w 133972863"/>
              <a:gd name="connsiteY2" fmla="*/ 7029540 h 8395615"/>
              <a:gd name="connsiteX3" fmla="*/ 5 w 133972863"/>
              <a:gd name="connsiteY3" fmla="*/ 8395615 h 8395615"/>
              <a:gd name="connsiteX0" fmla="*/ 133972869 w 134337558"/>
              <a:gd name="connsiteY0" fmla="*/ 1 h 8395617"/>
              <a:gd name="connsiteX1" fmla="*/ 48809850 w 134337558"/>
              <a:gd name="connsiteY1" fmla="*/ 5658309 h 8395617"/>
              <a:gd name="connsiteX2" fmla="*/ 22116201 w 134337558"/>
              <a:gd name="connsiteY2" fmla="*/ 7029542 h 8395617"/>
              <a:gd name="connsiteX3" fmla="*/ 5 w 134337558"/>
              <a:gd name="connsiteY3" fmla="*/ 8395617 h 8395617"/>
              <a:gd name="connsiteX0" fmla="*/ 133972869 w 135068303"/>
              <a:gd name="connsiteY0" fmla="*/ -1 h 8395615"/>
              <a:gd name="connsiteX1" fmla="*/ 127084361 w 135068303"/>
              <a:gd name="connsiteY1" fmla="*/ 4160647 h 8395615"/>
              <a:gd name="connsiteX2" fmla="*/ 48809850 w 135068303"/>
              <a:gd name="connsiteY2" fmla="*/ 5658307 h 8395615"/>
              <a:gd name="connsiteX3" fmla="*/ 22116201 w 135068303"/>
              <a:gd name="connsiteY3" fmla="*/ 7029540 h 8395615"/>
              <a:gd name="connsiteX4" fmla="*/ 5 w 135068303"/>
              <a:gd name="connsiteY4" fmla="*/ 8395615 h 8395615"/>
              <a:gd name="connsiteX0" fmla="*/ 133972869 w 135068303"/>
              <a:gd name="connsiteY0" fmla="*/ 1 h 8461998"/>
              <a:gd name="connsiteX1" fmla="*/ 127084361 w 135068303"/>
              <a:gd name="connsiteY1" fmla="*/ 4160649 h 8461998"/>
              <a:gd name="connsiteX2" fmla="*/ 57304351 w 135068303"/>
              <a:gd name="connsiteY2" fmla="*/ 8427136 h 8461998"/>
              <a:gd name="connsiteX3" fmla="*/ 22116201 w 135068303"/>
              <a:gd name="connsiteY3" fmla="*/ 7029542 h 8461998"/>
              <a:gd name="connsiteX4" fmla="*/ 5 w 135068303"/>
              <a:gd name="connsiteY4" fmla="*/ 8395617 h 8461998"/>
              <a:gd name="connsiteX0" fmla="*/ 133972869 w 135068303"/>
              <a:gd name="connsiteY0" fmla="*/ -1 h 8469911"/>
              <a:gd name="connsiteX1" fmla="*/ 127084361 w 135068303"/>
              <a:gd name="connsiteY1" fmla="*/ 4160647 h 8469911"/>
              <a:gd name="connsiteX2" fmla="*/ 57304351 w 135068303"/>
              <a:gd name="connsiteY2" fmla="*/ 8427134 h 8469911"/>
              <a:gd name="connsiteX3" fmla="*/ 23209589 w 135068303"/>
              <a:gd name="connsiteY3" fmla="*/ 7425250 h 8469911"/>
              <a:gd name="connsiteX4" fmla="*/ 5 w 135068303"/>
              <a:gd name="connsiteY4" fmla="*/ 8395615 h 8469911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52220078 w 129984030"/>
              <a:gd name="connsiteY2" fmla="*/ 8427136 h 12464197"/>
              <a:gd name="connsiteX3" fmla="*/ 18125316 w 129984030"/>
              <a:gd name="connsiteY3" fmla="*/ 7425252 h 12464197"/>
              <a:gd name="connsiteX4" fmla="*/ -3 w 129984030"/>
              <a:gd name="connsiteY4" fmla="*/ 12464197 h 12464197"/>
              <a:gd name="connsiteX0" fmla="*/ 128888596 w 129984030"/>
              <a:gd name="connsiteY0" fmla="*/ -1 h 12555223"/>
              <a:gd name="connsiteX1" fmla="*/ 122000088 w 129984030"/>
              <a:gd name="connsiteY1" fmla="*/ 4160647 h 12555223"/>
              <a:gd name="connsiteX2" fmla="*/ 52220078 w 129984030"/>
              <a:gd name="connsiteY2" fmla="*/ 8427134 h 12555223"/>
              <a:gd name="connsiteX3" fmla="*/ 21472835 w 129984030"/>
              <a:gd name="connsiteY3" fmla="*/ 12538542 h 12555223"/>
              <a:gd name="connsiteX4" fmla="*/ -3 w 129984030"/>
              <a:gd name="connsiteY4" fmla="*/ 12464195 h 12555223"/>
              <a:gd name="connsiteX0" fmla="*/ 128888596 w 129984030"/>
              <a:gd name="connsiteY0" fmla="*/ 1 h 12555227"/>
              <a:gd name="connsiteX1" fmla="*/ 122000088 w 129984030"/>
              <a:gd name="connsiteY1" fmla="*/ 4160649 h 12555227"/>
              <a:gd name="connsiteX2" fmla="*/ 41750091 w 129984030"/>
              <a:gd name="connsiteY2" fmla="*/ 9043208 h 12555227"/>
              <a:gd name="connsiteX3" fmla="*/ 21472835 w 129984030"/>
              <a:gd name="connsiteY3" fmla="*/ 12538544 h 12555227"/>
              <a:gd name="connsiteX4" fmla="*/ -3 w 129984030"/>
              <a:gd name="connsiteY4" fmla="*/ 12464197 h 12555227"/>
              <a:gd name="connsiteX0" fmla="*/ 128888596 w 129984030"/>
              <a:gd name="connsiteY0" fmla="*/ -1 h 12555223"/>
              <a:gd name="connsiteX1" fmla="*/ 122000088 w 129984030"/>
              <a:gd name="connsiteY1" fmla="*/ 4160647 h 12555223"/>
              <a:gd name="connsiteX2" fmla="*/ 41750091 w 129984030"/>
              <a:gd name="connsiteY2" fmla="*/ 9043206 h 12555223"/>
              <a:gd name="connsiteX3" fmla="*/ 21472835 w 129984030"/>
              <a:gd name="connsiteY3" fmla="*/ 12538542 h 12555223"/>
              <a:gd name="connsiteX4" fmla="*/ -3 w 129984030"/>
              <a:gd name="connsiteY4" fmla="*/ 12464195 h 12555223"/>
              <a:gd name="connsiteX0" fmla="*/ 128888596 w 129984030"/>
              <a:gd name="connsiteY0" fmla="*/ 1 h 12555227"/>
              <a:gd name="connsiteX1" fmla="*/ 122000088 w 129984030"/>
              <a:gd name="connsiteY1" fmla="*/ 4160649 h 12555227"/>
              <a:gd name="connsiteX2" fmla="*/ 41750091 w 129984030"/>
              <a:gd name="connsiteY2" fmla="*/ 9043208 h 12555227"/>
              <a:gd name="connsiteX3" fmla="*/ 21472835 w 129984030"/>
              <a:gd name="connsiteY3" fmla="*/ 12538544 h 12555227"/>
              <a:gd name="connsiteX4" fmla="*/ -3 w 129984030"/>
              <a:gd name="connsiteY4" fmla="*/ 12464197 h 1255522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37598952 w 129984030"/>
              <a:gd name="connsiteY3" fmla="*/ 12275859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37598952 w 129984030"/>
              <a:gd name="connsiteY3" fmla="*/ 12275861 h 12464197"/>
              <a:gd name="connsiteX4" fmla="*/ -3 w 129984030"/>
              <a:gd name="connsiteY4" fmla="*/ 12464197 h 1246419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40591862 w 129984030"/>
              <a:gd name="connsiteY3" fmla="*/ 12218825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40591862 w 129984030"/>
              <a:gd name="connsiteY3" fmla="*/ 12218827 h 12464197"/>
              <a:gd name="connsiteX4" fmla="*/ -3 w 129984030"/>
              <a:gd name="connsiteY4" fmla="*/ 12464197 h 12464197"/>
              <a:gd name="connsiteX0" fmla="*/ 128888596 w 129984030"/>
              <a:gd name="connsiteY0" fmla="*/ -1 h 12464195"/>
              <a:gd name="connsiteX1" fmla="*/ 122000088 w 129984030"/>
              <a:gd name="connsiteY1" fmla="*/ 4160647 h 12464195"/>
              <a:gd name="connsiteX2" fmla="*/ 41750091 w 129984030"/>
              <a:gd name="connsiteY2" fmla="*/ 9043206 h 12464195"/>
              <a:gd name="connsiteX3" fmla="*/ 39751147 w 129984030"/>
              <a:gd name="connsiteY3" fmla="*/ 12219970 h 12464195"/>
              <a:gd name="connsiteX4" fmla="*/ -3 w 129984030"/>
              <a:gd name="connsiteY4" fmla="*/ 12464195 h 12464195"/>
              <a:gd name="connsiteX0" fmla="*/ 128888596 w 129984030"/>
              <a:gd name="connsiteY0" fmla="*/ 1 h 12464197"/>
              <a:gd name="connsiteX1" fmla="*/ 122000088 w 129984030"/>
              <a:gd name="connsiteY1" fmla="*/ 4160649 h 12464197"/>
              <a:gd name="connsiteX2" fmla="*/ 41750091 w 129984030"/>
              <a:gd name="connsiteY2" fmla="*/ 9043208 h 12464197"/>
              <a:gd name="connsiteX3" fmla="*/ 39751147 w 129984030"/>
              <a:gd name="connsiteY3" fmla="*/ 12219972 h 12464197"/>
              <a:gd name="connsiteX4" fmla="*/ -3 w 129984030"/>
              <a:gd name="connsiteY4" fmla="*/ 12464197 h 12464197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8252280 w 129347714"/>
              <a:gd name="connsiteY0" fmla="*/ 1 h 12838862"/>
              <a:gd name="connsiteX1" fmla="*/ 121363772 w 129347714"/>
              <a:gd name="connsiteY1" fmla="*/ 4160649 h 12838862"/>
              <a:gd name="connsiteX2" fmla="*/ 41113775 w 129347714"/>
              <a:gd name="connsiteY2" fmla="*/ 9043208 h 12838862"/>
              <a:gd name="connsiteX3" fmla="*/ 39114831 w 129347714"/>
              <a:gd name="connsiteY3" fmla="*/ 12219972 h 12838862"/>
              <a:gd name="connsiteX4" fmla="*/ 3 w 129347714"/>
              <a:gd name="connsiteY4" fmla="*/ 12838863 h 12838862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8252280 w 129347714"/>
              <a:gd name="connsiteY0" fmla="*/ 1 h 12838862"/>
              <a:gd name="connsiteX1" fmla="*/ 121363772 w 129347714"/>
              <a:gd name="connsiteY1" fmla="*/ 4160649 h 12838862"/>
              <a:gd name="connsiteX2" fmla="*/ 41113775 w 129347714"/>
              <a:gd name="connsiteY2" fmla="*/ 9043208 h 12838862"/>
              <a:gd name="connsiteX3" fmla="*/ 39114831 w 129347714"/>
              <a:gd name="connsiteY3" fmla="*/ 12219972 h 12838862"/>
              <a:gd name="connsiteX4" fmla="*/ 3 w 129347714"/>
              <a:gd name="connsiteY4" fmla="*/ 12838863 h 12838862"/>
              <a:gd name="connsiteX0" fmla="*/ 128252280 w 129347714"/>
              <a:gd name="connsiteY0" fmla="*/ -1 h 12838862"/>
              <a:gd name="connsiteX1" fmla="*/ 121363772 w 129347714"/>
              <a:gd name="connsiteY1" fmla="*/ 4160647 h 12838862"/>
              <a:gd name="connsiteX2" fmla="*/ 41113775 w 129347714"/>
              <a:gd name="connsiteY2" fmla="*/ 9043206 h 12838862"/>
              <a:gd name="connsiteX3" fmla="*/ 39114831 w 129347714"/>
              <a:gd name="connsiteY3" fmla="*/ 12219970 h 12838862"/>
              <a:gd name="connsiteX4" fmla="*/ 3 w 129347714"/>
              <a:gd name="connsiteY4" fmla="*/ 12838861 h 12838862"/>
              <a:gd name="connsiteX0" fmla="*/ 124715251 w 125810685"/>
              <a:gd name="connsiteY0" fmla="*/ 1 h 12771459"/>
              <a:gd name="connsiteX1" fmla="*/ 117826743 w 125810685"/>
              <a:gd name="connsiteY1" fmla="*/ 4160649 h 12771459"/>
              <a:gd name="connsiteX2" fmla="*/ 37576746 w 125810685"/>
              <a:gd name="connsiteY2" fmla="*/ 9043208 h 12771459"/>
              <a:gd name="connsiteX3" fmla="*/ 35577802 w 125810685"/>
              <a:gd name="connsiteY3" fmla="*/ 12219972 h 12771459"/>
              <a:gd name="connsiteX4" fmla="*/ 4 w 125810685"/>
              <a:gd name="connsiteY4" fmla="*/ 12771460 h 12771459"/>
              <a:gd name="connsiteX0" fmla="*/ 124715251 w 128842071"/>
              <a:gd name="connsiteY0" fmla="*/ -1 h 12771459"/>
              <a:gd name="connsiteX1" fmla="*/ 122430492 w 128842071"/>
              <a:gd name="connsiteY1" fmla="*/ 3894394 h 12771459"/>
              <a:gd name="connsiteX2" fmla="*/ 37576746 w 128842071"/>
              <a:gd name="connsiteY2" fmla="*/ 9043206 h 12771459"/>
              <a:gd name="connsiteX3" fmla="*/ 35577802 w 128842071"/>
              <a:gd name="connsiteY3" fmla="*/ 12219970 h 12771459"/>
              <a:gd name="connsiteX4" fmla="*/ 4 w 128842071"/>
              <a:gd name="connsiteY4" fmla="*/ 12771458 h 12771459"/>
              <a:gd name="connsiteX0" fmla="*/ 126162785 w 129264010"/>
              <a:gd name="connsiteY0" fmla="*/ 0 h 12828795"/>
              <a:gd name="connsiteX1" fmla="*/ 122430492 w 129264010"/>
              <a:gd name="connsiteY1" fmla="*/ 3951732 h 12828795"/>
              <a:gd name="connsiteX2" fmla="*/ 37576746 w 129264010"/>
              <a:gd name="connsiteY2" fmla="*/ 9100544 h 12828795"/>
              <a:gd name="connsiteX3" fmla="*/ 35577802 w 129264010"/>
              <a:gd name="connsiteY3" fmla="*/ 12277308 h 12828795"/>
              <a:gd name="connsiteX4" fmla="*/ 4 w 129264010"/>
              <a:gd name="connsiteY4" fmla="*/ 12828796 h 12828795"/>
              <a:gd name="connsiteX0" fmla="*/ 126162785 w 130863476"/>
              <a:gd name="connsiteY0" fmla="*/ 74920 h 12903716"/>
              <a:gd name="connsiteX1" fmla="*/ 122430492 w 130863476"/>
              <a:gd name="connsiteY1" fmla="*/ 4026652 h 12903716"/>
              <a:gd name="connsiteX2" fmla="*/ 37576746 w 130863476"/>
              <a:gd name="connsiteY2" fmla="*/ 9175464 h 12903716"/>
              <a:gd name="connsiteX3" fmla="*/ 35577802 w 130863476"/>
              <a:gd name="connsiteY3" fmla="*/ 12352228 h 12903716"/>
              <a:gd name="connsiteX4" fmla="*/ 4 w 130863476"/>
              <a:gd name="connsiteY4" fmla="*/ 12903716 h 12903716"/>
              <a:gd name="connsiteX0" fmla="*/ 124394269 w 130161849"/>
              <a:gd name="connsiteY0" fmla="*/ 75538 h 12870630"/>
              <a:gd name="connsiteX1" fmla="*/ 122430492 w 130161849"/>
              <a:gd name="connsiteY1" fmla="*/ 3993566 h 12870630"/>
              <a:gd name="connsiteX2" fmla="*/ 37576746 w 130161849"/>
              <a:gd name="connsiteY2" fmla="*/ 9142378 h 12870630"/>
              <a:gd name="connsiteX3" fmla="*/ 35577802 w 130161849"/>
              <a:gd name="connsiteY3" fmla="*/ 12319142 h 12870630"/>
              <a:gd name="connsiteX4" fmla="*/ 4 w 130161849"/>
              <a:gd name="connsiteY4" fmla="*/ 12870630 h 12870630"/>
              <a:gd name="connsiteX0" fmla="*/ 124394269 w 129630009"/>
              <a:gd name="connsiteY0" fmla="*/ 13554 h 12808646"/>
              <a:gd name="connsiteX1" fmla="*/ 122430492 w 129630009"/>
              <a:gd name="connsiteY1" fmla="*/ 3931582 h 12808646"/>
              <a:gd name="connsiteX2" fmla="*/ 37576746 w 129630009"/>
              <a:gd name="connsiteY2" fmla="*/ 9080394 h 12808646"/>
              <a:gd name="connsiteX3" fmla="*/ 35577802 w 129630009"/>
              <a:gd name="connsiteY3" fmla="*/ 12257158 h 12808646"/>
              <a:gd name="connsiteX4" fmla="*/ 4 w 129630009"/>
              <a:gd name="connsiteY4" fmla="*/ 12808646 h 12808646"/>
              <a:gd name="connsiteX0" fmla="*/ 124394269 w 127590803"/>
              <a:gd name="connsiteY0" fmla="*/ 13099 h 12808191"/>
              <a:gd name="connsiteX1" fmla="*/ 122430492 w 127590803"/>
              <a:gd name="connsiteY1" fmla="*/ 3931127 h 12808191"/>
              <a:gd name="connsiteX2" fmla="*/ 37576746 w 127590803"/>
              <a:gd name="connsiteY2" fmla="*/ 9079939 h 12808191"/>
              <a:gd name="connsiteX3" fmla="*/ 35577802 w 127590803"/>
              <a:gd name="connsiteY3" fmla="*/ 12256703 h 12808191"/>
              <a:gd name="connsiteX4" fmla="*/ 4 w 127590803"/>
              <a:gd name="connsiteY4" fmla="*/ 12808191 h 12808191"/>
              <a:gd name="connsiteX0" fmla="*/ 123680991 w 127336652"/>
              <a:gd name="connsiteY0" fmla="*/ 15208 h 12320653"/>
              <a:gd name="connsiteX1" fmla="*/ 122430492 w 127336652"/>
              <a:gd name="connsiteY1" fmla="*/ 3443589 h 12320653"/>
              <a:gd name="connsiteX2" fmla="*/ 37576746 w 127336652"/>
              <a:gd name="connsiteY2" fmla="*/ 8592401 h 12320653"/>
              <a:gd name="connsiteX3" fmla="*/ 35577802 w 127336652"/>
              <a:gd name="connsiteY3" fmla="*/ 11769165 h 12320653"/>
              <a:gd name="connsiteX4" fmla="*/ 4 w 127336652"/>
              <a:gd name="connsiteY4" fmla="*/ 12320653 h 12320653"/>
              <a:gd name="connsiteX0" fmla="*/ 123680991 w 127962990"/>
              <a:gd name="connsiteY0" fmla="*/ 0 h 12305445"/>
              <a:gd name="connsiteX1" fmla="*/ 122430492 w 127962990"/>
              <a:gd name="connsiteY1" fmla="*/ 3428381 h 12305445"/>
              <a:gd name="connsiteX2" fmla="*/ 37576746 w 127962990"/>
              <a:gd name="connsiteY2" fmla="*/ 8577193 h 12305445"/>
              <a:gd name="connsiteX3" fmla="*/ 35577802 w 127962990"/>
              <a:gd name="connsiteY3" fmla="*/ 11753957 h 12305445"/>
              <a:gd name="connsiteX4" fmla="*/ 4 w 127962990"/>
              <a:gd name="connsiteY4" fmla="*/ 12305445 h 12305445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7576746 w 127714124"/>
              <a:gd name="connsiteY2" fmla="*/ 8624462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5386457 w 127714124"/>
              <a:gd name="connsiteY2" fmla="*/ 8740585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3038922 w 127714124"/>
              <a:gd name="connsiteY0" fmla="*/ 0 h 12352714"/>
              <a:gd name="connsiteX1" fmla="*/ 122430492 w 127714124"/>
              <a:gd name="connsiteY1" fmla="*/ 3475650 h 12352714"/>
              <a:gd name="connsiteX2" fmla="*/ 35386457 w 127714124"/>
              <a:gd name="connsiteY2" fmla="*/ 8740585 h 12352714"/>
              <a:gd name="connsiteX3" fmla="*/ 35577802 w 127714124"/>
              <a:gd name="connsiteY3" fmla="*/ 11801226 h 12352714"/>
              <a:gd name="connsiteX4" fmla="*/ 4 w 127714124"/>
              <a:gd name="connsiteY4" fmla="*/ 12352714 h 12352714"/>
              <a:gd name="connsiteX0" fmla="*/ 124472737 w 129147939"/>
              <a:gd name="connsiteY0" fmla="*/ 0 h 12335407"/>
              <a:gd name="connsiteX1" fmla="*/ 123864307 w 129147939"/>
              <a:gd name="connsiteY1" fmla="*/ 3475650 h 12335407"/>
              <a:gd name="connsiteX2" fmla="*/ 36820272 w 129147939"/>
              <a:gd name="connsiteY2" fmla="*/ 8740585 h 12335407"/>
              <a:gd name="connsiteX3" fmla="*/ 37011617 w 129147939"/>
              <a:gd name="connsiteY3" fmla="*/ 11801226 h 12335407"/>
              <a:gd name="connsiteX4" fmla="*/ -6 w 129147939"/>
              <a:gd name="connsiteY4" fmla="*/ 12335406 h 12335407"/>
              <a:gd name="connsiteX0" fmla="*/ 124472737 w 130601329"/>
              <a:gd name="connsiteY0" fmla="*/ 0 h 12335405"/>
              <a:gd name="connsiteX1" fmla="*/ 126029664 w 130601329"/>
              <a:gd name="connsiteY1" fmla="*/ 3404104 h 12335405"/>
              <a:gd name="connsiteX2" fmla="*/ 36820272 w 130601329"/>
              <a:gd name="connsiteY2" fmla="*/ 8740585 h 12335405"/>
              <a:gd name="connsiteX3" fmla="*/ 37011617 w 130601329"/>
              <a:gd name="connsiteY3" fmla="*/ 11801226 h 12335405"/>
              <a:gd name="connsiteX4" fmla="*/ -6 w 130601329"/>
              <a:gd name="connsiteY4" fmla="*/ 12335406 h 12335405"/>
              <a:gd name="connsiteX0" fmla="*/ 124472737 w 129034997"/>
              <a:gd name="connsiteY0" fmla="*/ 0 h 12335407"/>
              <a:gd name="connsiteX1" fmla="*/ 126029664 w 129034997"/>
              <a:gd name="connsiteY1" fmla="*/ 3404104 h 12335407"/>
              <a:gd name="connsiteX2" fmla="*/ 36820272 w 129034997"/>
              <a:gd name="connsiteY2" fmla="*/ 8740585 h 12335407"/>
              <a:gd name="connsiteX3" fmla="*/ 37011617 w 129034997"/>
              <a:gd name="connsiteY3" fmla="*/ 11801226 h 12335407"/>
              <a:gd name="connsiteX4" fmla="*/ -6 w 129034997"/>
              <a:gd name="connsiteY4" fmla="*/ 12335406 h 12335407"/>
              <a:gd name="connsiteX0" fmla="*/ 124472737 w 130654802"/>
              <a:gd name="connsiteY0" fmla="*/ 0 h 12335405"/>
              <a:gd name="connsiteX1" fmla="*/ 128206021 w 130654802"/>
              <a:gd name="connsiteY1" fmla="*/ 3423189 h 12335405"/>
              <a:gd name="connsiteX2" fmla="*/ 36820272 w 130654802"/>
              <a:gd name="connsiteY2" fmla="*/ 8740585 h 12335405"/>
              <a:gd name="connsiteX3" fmla="*/ 37011617 w 130654802"/>
              <a:gd name="connsiteY3" fmla="*/ 11801226 h 12335405"/>
              <a:gd name="connsiteX4" fmla="*/ -6 w 130654802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36820272 w 130029420"/>
              <a:gd name="connsiteY2" fmla="*/ 8740585 h 12335405"/>
              <a:gd name="connsiteX3" fmla="*/ 37011617 w 130029420"/>
              <a:gd name="connsiteY3" fmla="*/ 11801226 h 12335405"/>
              <a:gd name="connsiteX4" fmla="*/ -6 w 130029420"/>
              <a:gd name="connsiteY4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36820272 w 130029420"/>
              <a:gd name="connsiteY2" fmla="*/ 8740585 h 12335407"/>
              <a:gd name="connsiteX3" fmla="*/ 37011617 w 130029420"/>
              <a:gd name="connsiteY3" fmla="*/ 11801226 h 12335407"/>
              <a:gd name="connsiteX4" fmla="*/ -6 w 130029420"/>
              <a:gd name="connsiteY4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88253942 w 130029420"/>
              <a:gd name="connsiteY2" fmla="*/ 5651281 h 12335405"/>
              <a:gd name="connsiteX3" fmla="*/ 36820272 w 130029420"/>
              <a:gd name="connsiteY3" fmla="*/ 8740585 h 12335405"/>
              <a:gd name="connsiteX4" fmla="*/ 37011617 w 130029420"/>
              <a:gd name="connsiteY4" fmla="*/ 11801226 h 12335405"/>
              <a:gd name="connsiteX5" fmla="*/ -6 w 130029420"/>
              <a:gd name="connsiteY5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88054702 w 130029420"/>
              <a:gd name="connsiteY2" fmla="*/ 5533959 h 12335407"/>
              <a:gd name="connsiteX3" fmla="*/ 36820272 w 130029420"/>
              <a:gd name="connsiteY3" fmla="*/ 8740585 h 12335407"/>
              <a:gd name="connsiteX4" fmla="*/ 37011617 w 130029420"/>
              <a:gd name="connsiteY4" fmla="*/ 11801226 h 12335407"/>
              <a:gd name="connsiteX5" fmla="*/ -6 w 130029420"/>
              <a:gd name="connsiteY5" fmla="*/ 12335406 h 12335407"/>
              <a:gd name="connsiteX0" fmla="*/ 124472737 w 130029420"/>
              <a:gd name="connsiteY0" fmla="*/ 0 h 12335405"/>
              <a:gd name="connsiteX1" fmla="*/ 128206021 w 130029420"/>
              <a:gd name="connsiteY1" fmla="*/ 3423189 h 12335405"/>
              <a:gd name="connsiteX2" fmla="*/ 88054702 w 130029420"/>
              <a:gd name="connsiteY2" fmla="*/ 5533959 h 12335405"/>
              <a:gd name="connsiteX3" fmla="*/ 36820272 w 130029420"/>
              <a:gd name="connsiteY3" fmla="*/ 8740585 h 12335405"/>
              <a:gd name="connsiteX4" fmla="*/ 37011617 w 130029420"/>
              <a:gd name="connsiteY4" fmla="*/ 11801226 h 12335405"/>
              <a:gd name="connsiteX5" fmla="*/ -6 w 130029420"/>
              <a:gd name="connsiteY5" fmla="*/ 12335406 h 12335405"/>
              <a:gd name="connsiteX0" fmla="*/ 124472737 w 130029420"/>
              <a:gd name="connsiteY0" fmla="*/ 0 h 12335407"/>
              <a:gd name="connsiteX1" fmla="*/ 128206021 w 130029420"/>
              <a:gd name="connsiteY1" fmla="*/ 3423189 h 12335407"/>
              <a:gd name="connsiteX2" fmla="*/ 88054702 w 130029420"/>
              <a:gd name="connsiteY2" fmla="*/ 5533959 h 12335407"/>
              <a:gd name="connsiteX3" fmla="*/ 36820272 w 130029420"/>
              <a:gd name="connsiteY3" fmla="*/ 8740585 h 12335407"/>
              <a:gd name="connsiteX4" fmla="*/ 37011617 w 130029420"/>
              <a:gd name="connsiteY4" fmla="*/ 11801226 h 12335407"/>
              <a:gd name="connsiteX5" fmla="*/ -6 w 130029420"/>
              <a:gd name="connsiteY5" fmla="*/ 12335406 h 12335407"/>
              <a:gd name="connsiteX0" fmla="*/ 124472737 w 131286460"/>
              <a:gd name="connsiteY0" fmla="*/ 0 h 12335405"/>
              <a:gd name="connsiteX1" fmla="*/ 129728938 w 131286460"/>
              <a:gd name="connsiteY1" fmla="*/ 3394166 h 12335405"/>
              <a:gd name="connsiteX2" fmla="*/ 88054702 w 131286460"/>
              <a:gd name="connsiteY2" fmla="*/ 5533959 h 12335405"/>
              <a:gd name="connsiteX3" fmla="*/ 36820272 w 131286460"/>
              <a:gd name="connsiteY3" fmla="*/ 8740585 h 12335405"/>
              <a:gd name="connsiteX4" fmla="*/ 37011617 w 131286460"/>
              <a:gd name="connsiteY4" fmla="*/ 11801226 h 12335405"/>
              <a:gd name="connsiteX5" fmla="*/ -6 w 131286460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8054702 w 130262259"/>
              <a:gd name="connsiteY2" fmla="*/ 5533959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6820272 w 130262259"/>
              <a:gd name="connsiteY3" fmla="*/ 8740585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6820272 w 130262259"/>
              <a:gd name="connsiteY3" fmla="*/ 8740585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6820272 w 130262259"/>
              <a:gd name="connsiteY3" fmla="*/ 8740585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7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7 w 130262259"/>
              <a:gd name="connsiteY2" fmla="*/ 5799648 h 12335407"/>
              <a:gd name="connsiteX3" fmla="*/ 37586586 w 130262259"/>
              <a:gd name="connsiteY3" fmla="*/ 9528403 h 12335407"/>
              <a:gd name="connsiteX4" fmla="*/ 37011617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7 w 130262259"/>
              <a:gd name="connsiteY2" fmla="*/ 5799648 h 12335405"/>
              <a:gd name="connsiteX3" fmla="*/ 37586586 w 130262259"/>
              <a:gd name="connsiteY3" fmla="*/ 9528403 h 12335405"/>
              <a:gd name="connsiteX4" fmla="*/ 37011611 w 130262259"/>
              <a:gd name="connsiteY4" fmla="*/ 11801226 h 12335405"/>
              <a:gd name="connsiteX5" fmla="*/ -6 w 130262259"/>
              <a:gd name="connsiteY5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37586586 w 130262259"/>
              <a:gd name="connsiteY3" fmla="*/ 9528403 h 12335407"/>
              <a:gd name="connsiteX4" fmla="*/ 37011611 w 130262259"/>
              <a:gd name="connsiteY4" fmla="*/ 11801226 h 12335407"/>
              <a:gd name="connsiteX5" fmla="*/ -6 w 130262259"/>
              <a:gd name="connsiteY5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2091857 w 130262259"/>
              <a:gd name="connsiteY3" fmla="*/ 7330767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2091857 w 130262259"/>
              <a:gd name="connsiteY3" fmla="*/ 7330767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2091857 w 130262259"/>
              <a:gd name="connsiteY3" fmla="*/ 7330767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365961 w 130262259"/>
              <a:gd name="connsiteY3" fmla="*/ 7829079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365961 w 130262259"/>
              <a:gd name="connsiteY3" fmla="*/ 7829079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448770 w 130262259"/>
              <a:gd name="connsiteY3" fmla="*/ 8130301 h 12335407"/>
              <a:gd name="connsiteX4" fmla="*/ 37586586 w 130262259"/>
              <a:gd name="connsiteY4" fmla="*/ 9528403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911010 w 130262259"/>
              <a:gd name="connsiteY3" fmla="*/ 8318311 h 12335405"/>
              <a:gd name="connsiteX4" fmla="*/ 37586586 w 130262259"/>
              <a:gd name="connsiteY4" fmla="*/ 9528403 h 12335405"/>
              <a:gd name="connsiteX5" fmla="*/ 37011611 w 130262259"/>
              <a:gd name="connsiteY5" fmla="*/ 11801226 h 12335405"/>
              <a:gd name="connsiteX6" fmla="*/ -6 w 130262259"/>
              <a:gd name="connsiteY6" fmla="*/ 12335406 h 12335405"/>
              <a:gd name="connsiteX0" fmla="*/ 124472737 w 130262259"/>
              <a:gd name="connsiteY0" fmla="*/ 0 h 12335407"/>
              <a:gd name="connsiteX1" fmla="*/ 129728938 w 130262259"/>
              <a:gd name="connsiteY1" fmla="*/ 3394166 h 12335407"/>
              <a:gd name="connsiteX2" fmla="*/ 83646379 w 130262259"/>
              <a:gd name="connsiteY2" fmla="*/ 5799648 h 12335407"/>
              <a:gd name="connsiteX3" fmla="*/ 61911010 w 130262259"/>
              <a:gd name="connsiteY3" fmla="*/ 8318311 h 12335407"/>
              <a:gd name="connsiteX4" fmla="*/ 36088564 w 130262259"/>
              <a:gd name="connsiteY4" fmla="*/ 9572092 h 12335407"/>
              <a:gd name="connsiteX5" fmla="*/ 37011611 w 130262259"/>
              <a:gd name="connsiteY5" fmla="*/ 11801226 h 12335407"/>
              <a:gd name="connsiteX6" fmla="*/ -6 w 130262259"/>
              <a:gd name="connsiteY6" fmla="*/ 12335406 h 12335407"/>
              <a:gd name="connsiteX0" fmla="*/ 124472737 w 130262259"/>
              <a:gd name="connsiteY0" fmla="*/ 0 h 12335405"/>
              <a:gd name="connsiteX1" fmla="*/ 129728938 w 130262259"/>
              <a:gd name="connsiteY1" fmla="*/ 3394166 h 12335405"/>
              <a:gd name="connsiteX2" fmla="*/ 83646379 w 130262259"/>
              <a:gd name="connsiteY2" fmla="*/ 5799648 h 12335405"/>
              <a:gd name="connsiteX3" fmla="*/ 61911010 w 130262259"/>
              <a:gd name="connsiteY3" fmla="*/ 8318311 h 12335405"/>
              <a:gd name="connsiteX4" fmla="*/ 36088564 w 130262259"/>
              <a:gd name="connsiteY4" fmla="*/ 9572092 h 12335405"/>
              <a:gd name="connsiteX5" fmla="*/ 35488690 w 130262259"/>
              <a:gd name="connsiteY5" fmla="*/ 11830246 h 12335405"/>
              <a:gd name="connsiteX6" fmla="*/ -6 w 130262259"/>
              <a:gd name="connsiteY6" fmla="*/ 12335406 h 12335405"/>
              <a:gd name="connsiteX0" fmla="*/ 124788906 w 130293150"/>
              <a:gd name="connsiteY0" fmla="*/ 0 h 12566760"/>
              <a:gd name="connsiteX1" fmla="*/ 129728938 w 130293150"/>
              <a:gd name="connsiteY1" fmla="*/ 3625519 h 12566760"/>
              <a:gd name="connsiteX2" fmla="*/ 83646379 w 130293150"/>
              <a:gd name="connsiteY2" fmla="*/ 6031001 h 12566760"/>
              <a:gd name="connsiteX3" fmla="*/ 61911010 w 130293150"/>
              <a:gd name="connsiteY3" fmla="*/ 8549664 h 12566760"/>
              <a:gd name="connsiteX4" fmla="*/ 36088564 w 130293150"/>
              <a:gd name="connsiteY4" fmla="*/ 9803445 h 12566760"/>
              <a:gd name="connsiteX5" fmla="*/ 35488690 w 130293150"/>
              <a:gd name="connsiteY5" fmla="*/ 12061599 h 12566760"/>
              <a:gd name="connsiteX6" fmla="*/ -6 w 130293150"/>
              <a:gd name="connsiteY6" fmla="*/ 12566759 h 12566760"/>
              <a:gd name="connsiteX0" fmla="*/ 124788906 w 131355456"/>
              <a:gd name="connsiteY0" fmla="*/ 0 h 12566758"/>
              <a:gd name="connsiteX1" fmla="*/ 130890961 w 131355456"/>
              <a:gd name="connsiteY1" fmla="*/ 3766309 h 12566758"/>
              <a:gd name="connsiteX2" fmla="*/ 83646379 w 131355456"/>
              <a:gd name="connsiteY2" fmla="*/ 6031001 h 12566758"/>
              <a:gd name="connsiteX3" fmla="*/ 61911010 w 131355456"/>
              <a:gd name="connsiteY3" fmla="*/ 8549664 h 12566758"/>
              <a:gd name="connsiteX4" fmla="*/ 36088564 w 131355456"/>
              <a:gd name="connsiteY4" fmla="*/ 9803445 h 12566758"/>
              <a:gd name="connsiteX5" fmla="*/ 35488690 w 131355456"/>
              <a:gd name="connsiteY5" fmla="*/ 12061599 h 12566758"/>
              <a:gd name="connsiteX6" fmla="*/ -6 w 131355456"/>
              <a:gd name="connsiteY6" fmla="*/ 12566759 h 12566758"/>
              <a:gd name="connsiteX0" fmla="*/ 124788906 w 132811644"/>
              <a:gd name="connsiteY0" fmla="*/ 0 h 12566760"/>
              <a:gd name="connsiteX1" fmla="*/ 132436951 w 132811644"/>
              <a:gd name="connsiteY1" fmla="*/ 4404881 h 12566760"/>
              <a:gd name="connsiteX2" fmla="*/ 83646379 w 132811644"/>
              <a:gd name="connsiteY2" fmla="*/ 6031001 h 12566760"/>
              <a:gd name="connsiteX3" fmla="*/ 61911010 w 132811644"/>
              <a:gd name="connsiteY3" fmla="*/ 8549664 h 12566760"/>
              <a:gd name="connsiteX4" fmla="*/ 36088564 w 132811644"/>
              <a:gd name="connsiteY4" fmla="*/ 9803445 h 12566760"/>
              <a:gd name="connsiteX5" fmla="*/ 35488690 w 132811644"/>
              <a:gd name="connsiteY5" fmla="*/ 12061599 h 12566760"/>
              <a:gd name="connsiteX6" fmla="*/ -6 w 132811644"/>
              <a:gd name="connsiteY6" fmla="*/ 12566759 h 12566760"/>
              <a:gd name="connsiteX0" fmla="*/ 124788906 w 131830902"/>
              <a:gd name="connsiteY0" fmla="*/ 0 h 12566758"/>
              <a:gd name="connsiteX1" fmla="*/ 131400231 w 131830902"/>
              <a:gd name="connsiteY1" fmla="*/ 4066181 h 12566758"/>
              <a:gd name="connsiteX2" fmla="*/ 83646379 w 131830902"/>
              <a:gd name="connsiteY2" fmla="*/ 6031001 h 12566758"/>
              <a:gd name="connsiteX3" fmla="*/ 61911010 w 131830902"/>
              <a:gd name="connsiteY3" fmla="*/ 8549664 h 12566758"/>
              <a:gd name="connsiteX4" fmla="*/ 36088564 w 131830902"/>
              <a:gd name="connsiteY4" fmla="*/ 9803445 h 12566758"/>
              <a:gd name="connsiteX5" fmla="*/ 35488690 w 131830902"/>
              <a:gd name="connsiteY5" fmla="*/ 12061599 h 12566758"/>
              <a:gd name="connsiteX6" fmla="*/ -6 w 131830902"/>
              <a:gd name="connsiteY6" fmla="*/ 12566759 h 12566758"/>
              <a:gd name="connsiteX0" fmla="*/ 124788906 w 131830902"/>
              <a:gd name="connsiteY0" fmla="*/ 0 h 12566760"/>
              <a:gd name="connsiteX1" fmla="*/ 131400231 w 131830902"/>
              <a:gd name="connsiteY1" fmla="*/ 4066181 h 12566760"/>
              <a:gd name="connsiteX2" fmla="*/ 83646379 w 131830902"/>
              <a:gd name="connsiteY2" fmla="*/ 6031001 h 12566760"/>
              <a:gd name="connsiteX3" fmla="*/ 61911010 w 131830902"/>
              <a:gd name="connsiteY3" fmla="*/ 8549664 h 12566760"/>
              <a:gd name="connsiteX4" fmla="*/ 36088564 w 131830902"/>
              <a:gd name="connsiteY4" fmla="*/ 9803445 h 12566760"/>
              <a:gd name="connsiteX5" fmla="*/ 35488690 w 131830902"/>
              <a:gd name="connsiteY5" fmla="*/ 12061599 h 12566760"/>
              <a:gd name="connsiteX6" fmla="*/ -6 w 131830902"/>
              <a:gd name="connsiteY6" fmla="*/ 12566759 h 12566760"/>
              <a:gd name="connsiteX0" fmla="*/ 125964364 w 133006360"/>
              <a:gd name="connsiteY0" fmla="*/ 0 h 12618912"/>
              <a:gd name="connsiteX1" fmla="*/ 132575689 w 133006360"/>
              <a:gd name="connsiteY1" fmla="*/ 4066181 h 12618912"/>
              <a:gd name="connsiteX2" fmla="*/ 84821837 w 133006360"/>
              <a:gd name="connsiteY2" fmla="*/ 6031001 h 12618912"/>
              <a:gd name="connsiteX3" fmla="*/ 63086468 w 133006360"/>
              <a:gd name="connsiteY3" fmla="*/ 8549664 h 12618912"/>
              <a:gd name="connsiteX4" fmla="*/ 37264022 w 133006360"/>
              <a:gd name="connsiteY4" fmla="*/ 9803445 h 12618912"/>
              <a:gd name="connsiteX5" fmla="*/ 36664148 w 133006360"/>
              <a:gd name="connsiteY5" fmla="*/ 12061599 h 12618912"/>
              <a:gd name="connsiteX6" fmla="*/ 9 w 133006360"/>
              <a:gd name="connsiteY6" fmla="*/ 12618912 h 12618912"/>
              <a:gd name="connsiteX0" fmla="*/ 126218863 w 133260859"/>
              <a:gd name="connsiteY0" fmla="*/ 0 h 12610996"/>
              <a:gd name="connsiteX1" fmla="*/ 132830188 w 133260859"/>
              <a:gd name="connsiteY1" fmla="*/ 4066181 h 12610996"/>
              <a:gd name="connsiteX2" fmla="*/ 85076336 w 133260859"/>
              <a:gd name="connsiteY2" fmla="*/ 6031001 h 12610996"/>
              <a:gd name="connsiteX3" fmla="*/ 63340967 w 133260859"/>
              <a:gd name="connsiteY3" fmla="*/ 8549664 h 12610996"/>
              <a:gd name="connsiteX4" fmla="*/ 37518521 w 133260859"/>
              <a:gd name="connsiteY4" fmla="*/ 9803445 h 12610996"/>
              <a:gd name="connsiteX5" fmla="*/ 36918647 w 133260859"/>
              <a:gd name="connsiteY5" fmla="*/ 12061599 h 12610996"/>
              <a:gd name="connsiteX6" fmla="*/ -5 w 133260859"/>
              <a:gd name="connsiteY6" fmla="*/ 12610995 h 12610996"/>
              <a:gd name="connsiteX0" fmla="*/ 125742582 w 132784578"/>
              <a:gd name="connsiteY0" fmla="*/ 0 h 12678524"/>
              <a:gd name="connsiteX1" fmla="*/ 132353907 w 132784578"/>
              <a:gd name="connsiteY1" fmla="*/ 4066181 h 12678524"/>
              <a:gd name="connsiteX2" fmla="*/ 84600055 w 132784578"/>
              <a:gd name="connsiteY2" fmla="*/ 6031001 h 12678524"/>
              <a:gd name="connsiteX3" fmla="*/ 62864686 w 132784578"/>
              <a:gd name="connsiteY3" fmla="*/ 8549664 h 12678524"/>
              <a:gd name="connsiteX4" fmla="*/ 37042240 w 132784578"/>
              <a:gd name="connsiteY4" fmla="*/ 9803445 h 12678524"/>
              <a:gd name="connsiteX5" fmla="*/ 36442366 w 132784578"/>
              <a:gd name="connsiteY5" fmla="*/ 12061599 h 12678524"/>
              <a:gd name="connsiteX6" fmla="*/ 5 w 132784578"/>
              <a:gd name="connsiteY6" fmla="*/ 12678525 h 12678524"/>
              <a:gd name="connsiteX0" fmla="*/ 125976099 w 133018095"/>
              <a:gd name="connsiteY0" fmla="*/ 0 h 12682975"/>
              <a:gd name="connsiteX1" fmla="*/ 132587424 w 133018095"/>
              <a:gd name="connsiteY1" fmla="*/ 4066181 h 12682975"/>
              <a:gd name="connsiteX2" fmla="*/ 84833572 w 133018095"/>
              <a:gd name="connsiteY2" fmla="*/ 6031001 h 12682975"/>
              <a:gd name="connsiteX3" fmla="*/ 63098203 w 133018095"/>
              <a:gd name="connsiteY3" fmla="*/ 8549664 h 12682975"/>
              <a:gd name="connsiteX4" fmla="*/ 37275757 w 133018095"/>
              <a:gd name="connsiteY4" fmla="*/ 9803445 h 12682975"/>
              <a:gd name="connsiteX5" fmla="*/ 36675883 w 133018095"/>
              <a:gd name="connsiteY5" fmla="*/ 12061599 h 12682975"/>
              <a:gd name="connsiteX6" fmla="*/ -3 w 133018095"/>
              <a:gd name="connsiteY6" fmla="*/ 12682975 h 1268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3018095" h="12682975">
                <a:moveTo>
                  <a:pt x="125976099" y="0"/>
                </a:moveTo>
                <a:cubicBezTo>
                  <a:pt x="129339103" y="69438"/>
                  <a:pt x="134553840" y="3446463"/>
                  <a:pt x="132587424" y="4066181"/>
                </a:cubicBezTo>
                <a:cubicBezTo>
                  <a:pt x="126550957" y="5008061"/>
                  <a:pt x="98895167" y="4389230"/>
                  <a:pt x="84833572" y="6031001"/>
                </a:cubicBezTo>
                <a:cubicBezTo>
                  <a:pt x="70771977" y="7672772"/>
                  <a:pt x="71024506" y="7920923"/>
                  <a:pt x="63098203" y="8549664"/>
                </a:cubicBezTo>
                <a:cubicBezTo>
                  <a:pt x="55171901" y="9178405"/>
                  <a:pt x="41679477" y="9218123"/>
                  <a:pt x="37275757" y="9803445"/>
                </a:cubicBezTo>
                <a:cubicBezTo>
                  <a:pt x="32872037" y="10388767"/>
                  <a:pt x="40524046" y="11892869"/>
                  <a:pt x="36675883" y="12061599"/>
                </a:cubicBezTo>
                <a:cubicBezTo>
                  <a:pt x="30844851" y="12294192"/>
                  <a:pt x="13038273" y="12476678"/>
                  <a:pt x="-3" y="12682975"/>
                </a:cubicBezTo>
              </a:path>
            </a:pathLst>
          </a:cu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02" name="Freeform 1193">
            <a:extLst>
              <a:ext uri="{FF2B5EF4-FFF2-40B4-BE49-F238E27FC236}">
                <a16:creationId xmlns:a16="http://schemas.microsoft.com/office/drawing/2014/main" id="{41D5FE5E-65DF-4914-99BB-8ECE3E4643B8}"/>
              </a:ext>
            </a:extLst>
          </p:cNvPr>
          <p:cNvSpPr/>
          <p:nvPr/>
        </p:nvSpPr>
        <p:spPr bwMode="auto">
          <a:xfrm rot="20936630">
            <a:off x="6082757" y="1767389"/>
            <a:ext cx="391788" cy="1012681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124358 w 124358"/>
              <a:gd name="connsiteY0" fmla="*/ 0 h 1792224"/>
              <a:gd name="connsiteX1" fmla="*/ 117044 w 124358"/>
              <a:gd name="connsiteY1" fmla="*/ 1411833 h 1792224"/>
              <a:gd name="connsiteX2" fmla="*/ 0 w 124358"/>
              <a:gd name="connsiteY2" fmla="*/ 1792224 h 1792224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82968 w 331982"/>
              <a:gd name="connsiteY1" fmla="*/ 408774 h 1960183"/>
              <a:gd name="connsiteX2" fmla="*/ 117044 w 331982"/>
              <a:gd name="connsiteY2" fmla="*/ 1579792 h 1960183"/>
              <a:gd name="connsiteX3" fmla="*/ 0 w 331982"/>
              <a:gd name="connsiteY3" fmla="*/ 1960183 h 1960183"/>
              <a:gd name="connsiteX0" fmla="*/ 182968 w 182968"/>
              <a:gd name="connsiteY0" fmla="*/ 0 h 1551409"/>
              <a:gd name="connsiteX1" fmla="*/ 117044 w 182968"/>
              <a:gd name="connsiteY1" fmla="*/ 1171018 h 1551409"/>
              <a:gd name="connsiteX2" fmla="*/ 0 w 182968"/>
              <a:gd name="connsiteY2" fmla="*/ 1551409 h 1551409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50222"/>
              <a:gd name="connsiteY0" fmla="*/ 0 h 1679651"/>
              <a:gd name="connsiteX1" fmla="*/ 234416 w 250222"/>
              <a:gd name="connsiteY1" fmla="*/ 1240072 h 1679651"/>
              <a:gd name="connsiteX2" fmla="*/ 0 w 250222"/>
              <a:gd name="connsiteY2" fmla="*/ 1679651 h 1679651"/>
              <a:gd name="connsiteX0" fmla="*/ 7411 w 41131"/>
              <a:gd name="connsiteY0" fmla="*/ 0 h 1240072"/>
              <a:gd name="connsiteX1" fmla="*/ 25325 w 41131"/>
              <a:gd name="connsiteY1" fmla="*/ 1240072 h 1240072"/>
              <a:gd name="connsiteX0" fmla="*/ 23926 w 23926"/>
              <a:gd name="connsiteY0" fmla="*/ 0 h 575442"/>
              <a:gd name="connsiteX1" fmla="*/ 0 w 23926"/>
              <a:gd name="connsiteY1" fmla="*/ 575442 h 575442"/>
              <a:gd name="connsiteX0" fmla="*/ 8593 w 27225"/>
              <a:gd name="connsiteY0" fmla="*/ 0 h 626487"/>
              <a:gd name="connsiteX1" fmla="*/ 9178 w 27225"/>
              <a:gd name="connsiteY1" fmla="*/ 626487 h 626487"/>
              <a:gd name="connsiteX0" fmla="*/ 28309 w 28894"/>
              <a:gd name="connsiteY0" fmla="*/ 0 h 626487"/>
              <a:gd name="connsiteX1" fmla="*/ 28894 w 28894"/>
              <a:gd name="connsiteY1" fmla="*/ 626487 h 626487"/>
              <a:gd name="connsiteX0" fmla="*/ 46247 w 46247"/>
              <a:gd name="connsiteY0" fmla="*/ 0 h 1701671"/>
              <a:gd name="connsiteX1" fmla="*/ 18809 w 46247"/>
              <a:gd name="connsiteY1" fmla="*/ 1701671 h 1701671"/>
              <a:gd name="connsiteX0" fmla="*/ 17571 w 45899"/>
              <a:gd name="connsiteY0" fmla="*/ 0 h 1830863"/>
              <a:gd name="connsiteX1" fmla="*/ 45899 w 45899"/>
              <a:gd name="connsiteY1" fmla="*/ 1830863 h 1830863"/>
              <a:gd name="connsiteX0" fmla="*/ 12940 w 41268"/>
              <a:gd name="connsiteY0" fmla="*/ 0 h 1830863"/>
              <a:gd name="connsiteX1" fmla="*/ 41268 w 41268"/>
              <a:gd name="connsiteY1" fmla="*/ 1830863 h 1830863"/>
              <a:gd name="connsiteX0" fmla="*/ 1536 w 313908"/>
              <a:gd name="connsiteY0" fmla="*/ 0 h 980314"/>
              <a:gd name="connsiteX1" fmla="*/ 313908 w 313908"/>
              <a:gd name="connsiteY1" fmla="*/ 980314 h 980314"/>
              <a:gd name="connsiteX0" fmla="*/ 0 w 312372"/>
              <a:gd name="connsiteY0" fmla="*/ 0 h 2154277"/>
              <a:gd name="connsiteX1" fmla="*/ 138511 w 312372"/>
              <a:gd name="connsiteY1" fmla="*/ 2154277 h 2154277"/>
              <a:gd name="connsiteX2" fmla="*/ 312372 w 312372"/>
              <a:gd name="connsiteY2" fmla="*/ 980314 h 2154277"/>
              <a:gd name="connsiteX0" fmla="*/ 0 w 312372"/>
              <a:gd name="connsiteY0" fmla="*/ 0 h 2154277"/>
              <a:gd name="connsiteX1" fmla="*/ 138511 w 312372"/>
              <a:gd name="connsiteY1" fmla="*/ 2154277 h 2154277"/>
              <a:gd name="connsiteX2" fmla="*/ 312372 w 312372"/>
              <a:gd name="connsiteY2" fmla="*/ 980314 h 2154277"/>
              <a:gd name="connsiteX0" fmla="*/ 0 w 312372"/>
              <a:gd name="connsiteY0" fmla="*/ 0 h 2126318"/>
              <a:gd name="connsiteX1" fmla="*/ 108617 w 312372"/>
              <a:gd name="connsiteY1" fmla="*/ 2126318 h 2126318"/>
              <a:gd name="connsiteX2" fmla="*/ 312372 w 312372"/>
              <a:gd name="connsiteY2" fmla="*/ 980314 h 2126318"/>
              <a:gd name="connsiteX0" fmla="*/ 0 w 312372"/>
              <a:gd name="connsiteY0" fmla="*/ 0 h 2127218"/>
              <a:gd name="connsiteX1" fmla="*/ 108617 w 312372"/>
              <a:gd name="connsiteY1" fmla="*/ 2126318 h 2127218"/>
              <a:gd name="connsiteX2" fmla="*/ 312372 w 312372"/>
              <a:gd name="connsiteY2" fmla="*/ 980314 h 2127218"/>
              <a:gd name="connsiteX0" fmla="*/ 0 w 312372"/>
              <a:gd name="connsiteY0" fmla="*/ 0 h 2127218"/>
              <a:gd name="connsiteX1" fmla="*/ 108617 w 312372"/>
              <a:gd name="connsiteY1" fmla="*/ 2126318 h 2127218"/>
              <a:gd name="connsiteX2" fmla="*/ 312372 w 312372"/>
              <a:gd name="connsiteY2" fmla="*/ 980314 h 2127218"/>
              <a:gd name="connsiteX0" fmla="*/ 0 w 309882"/>
              <a:gd name="connsiteY0" fmla="*/ 0 h 2170307"/>
              <a:gd name="connsiteX1" fmla="*/ 108617 w 309882"/>
              <a:gd name="connsiteY1" fmla="*/ 2126318 h 2170307"/>
              <a:gd name="connsiteX2" fmla="*/ 309882 w 309882"/>
              <a:gd name="connsiteY2" fmla="*/ 1237913 h 2170307"/>
              <a:gd name="connsiteX0" fmla="*/ 0 w 309882"/>
              <a:gd name="connsiteY0" fmla="*/ 0 h 2158217"/>
              <a:gd name="connsiteX1" fmla="*/ 108617 w 309882"/>
              <a:gd name="connsiteY1" fmla="*/ 2126318 h 2158217"/>
              <a:gd name="connsiteX2" fmla="*/ 309882 w 309882"/>
              <a:gd name="connsiteY2" fmla="*/ 1237913 h 2158217"/>
              <a:gd name="connsiteX0" fmla="*/ 0 w 108617"/>
              <a:gd name="connsiteY0" fmla="*/ 0 h 2126318"/>
              <a:gd name="connsiteX1" fmla="*/ 108617 w 108617"/>
              <a:gd name="connsiteY1" fmla="*/ 2126318 h 2126318"/>
              <a:gd name="connsiteX0" fmla="*/ 0 w 76385"/>
              <a:gd name="connsiteY0" fmla="*/ 0 h 1580357"/>
              <a:gd name="connsiteX1" fmla="*/ 76385 w 76385"/>
              <a:gd name="connsiteY1" fmla="*/ 1580357 h 1580357"/>
              <a:gd name="connsiteX0" fmla="*/ 0 w 118176"/>
              <a:gd name="connsiteY0" fmla="*/ 0 h 1682507"/>
              <a:gd name="connsiteX1" fmla="*/ 118176 w 118176"/>
              <a:gd name="connsiteY1" fmla="*/ 1682507 h 1682507"/>
              <a:gd name="connsiteX0" fmla="*/ 0 w 121509"/>
              <a:gd name="connsiteY0" fmla="*/ 0 h 1734164"/>
              <a:gd name="connsiteX1" fmla="*/ 121509 w 121509"/>
              <a:gd name="connsiteY1" fmla="*/ 1734164 h 1734164"/>
              <a:gd name="connsiteX0" fmla="*/ 0 w 121509"/>
              <a:gd name="connsiteY0" fmla="*/ 0 h 1734164"/>
              <a:gd name="connsiteX1" fmla="*/ 121509 w 121509"/>
              <a:gd name="connsiteY1" fmla="*/ 1734164 h 1734164"/>
              <a:gd name="connsiteX0" fmla="*/ 0 w 100009"/>
              <a:gd name="connsiteY0" fmla="*/ 0 h 1797359"/>
              <a:gd name="connsiteX1" fmla="*/ 90177 w 100009"/>
              <a:gd name="connsiteY1" fmla="*/ 1797359 h 1797359"/>
              <a:gd name="connsiteX0" fmla="*/ 0 w 96531"/>
              <a:gd name="connsiteY0" fmla="*/ 0 h 1944666"/>
              <a:gd name="connsiteX1" fmla="*/ 80517 w 96531"/>
              <a:gd name="connsiteY1" fmla="*/ 1944666 h 1944666"/>
              <a:gd name="connsiteX0" fmla="*/ 0 w 100353"/>
              <a:gd name="connsiteY0" fmla="*/ 0 h 1944666"/>
              <a:gd name="connsiteX1" fmla="*/ 80517 w 100353"/>
              <a:gd name="connsiteY1" fmla="*/ 1944666 h 194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353" h="1944666">
                <a:moveTo>
                  <a:pt x="0" y="0"/>
                </a:moveTo>
                <a:cubicBezTo>
                  <a:pt x="192265" y="664365"/>
                  <a:pt x="41945" y="1683318"/>
                  <a:pt x="80517" y="1944666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77" name="Freeform 954">
            <a:extLst>
              <a:ext uri="{FF2B5EF4-FFF2-40B4-BE49-F238E27FC236}">
                <a16:creationId xmlns:a16="http://schemas.microsoft.com/office/drawing/2014/main" id="{C5E5D6B3-6C46-4C3A-9D58-1EE34A24CF8C}"/>
              </a:ext>
            </a:extLst>
          </p:cNvPr>
          <p:cNvSpPr/>
          <p:nvPr/>
        </p:nvSpPr>
        <p:spPr bwMode="auto">
          <a:xfrm>
            <a:off x="2576728" y="1823814"/>
            <a:ext cx="3466894" cy="376756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3070 w 2745540"/>
              <a:gd name="connsiteY0" fmla="*/ 506649 h 506649"/>
              <a:gd name="connsiteX1" fmla="*/ 2723154 w 2745540"/>
              <a:gd name="connsiteY1" fmla="*/ 51901 h 506649"/>
              <a:gd name="connsiteX2" fmla="*/ 1106512 w 2745540"/>
              <a:gd name="connsiteY2" fmla="*/ 30996 h 506649"/>
              <a:gd name="connsiteX3" fmla="*/ 357361 w 2745540"/>
              <a:gd name="connsiteY3" fmla="*/ 19958 h 506649"/>
              <a:gd name="connsiteX4" fmla="*/ 0 w 2745540"/>
              <a:gd name="connsiteY4" fmla="*/ 291928 h 506649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291928 h 621386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314621 h 621386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82579"/>
              <a:gd name="connsiteY0" fmla="*/ 616761 h 616761"/>
              <a:gd name="connsiteX1" fmla="*/ 2395550 w 2782579"/>
              <a:gd name="connsiteY1" fmla="*/ 212750 h 616761"/>
              <a:gd name="connsiteX2" fmla="*/ 2723154 w 2782579"/>
              <a:gd name="connsiteY2" fmla="*/ 47276 h 616761"/>
              <a:gd name="connsiteX3" fmla="*/ 1106512 w 2782579"/>
              <a:gd name="connsiteY3" fmla="*/ 26371 h 616761"/>
              <a:gd name="connsiteX4" fmla="*/ 407050 w 2782579"/>
              <a:gd name="connsiteY4" fmla="*/ 22057 h 616761"/>
              <a:gd name="connsiteX5" fmla="*/ 0 w 2782579"/>
              <a:gd name="connsiteY5" fmla="*/ 309996 h 61676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61460 w 2791846"/>
              <a:gd name="connsiteY0" fmla="*/ 647921 h 647921"/>
              <a:gd name="connsiteX1" fmla="*/ 2404817 w 2791846"/>
              <a:gd name="connsiteY1" fmla="*/ 212750 h 647921"/>
              <a:gd name="connsiteX2" fmla="*/ 2732421 w 2791846"/>
              <a:gd name="connsiteY2" fmla="*/ 47276 h 647921"/>
              <a:gd name="connsiteX3" fmla="*/ 1115779 w 2791846"/>
              <a:gd name="connsiteY3" fmla="*/ 26371 h 647921"/>
              <a:gd name="connsiteX4" fmla="*/ 416317 w 2791846"/>
              <a:gd name="connsiteY4" fmla="*/ 22057 h 647921"/>
              <a:gd name="connsiteX5" fmla="*/ 0 w 2791846"/>
              <a:gd name="connsiteY5" fmla="*/ 329337 h 647921"/>
              <a:gd name="connsiteX0" fmla="*/ 1861460 w 2698118"/>
              <a:gd name="connsiteY0" fmla="*/ 643977 h 643977"/>
              <a:gd name="connsiteX1" fmla="*/ 2404817 w 2698118"/>
              <a:gd name="connsiteY1" fmla="*/ 208806 h 643977"/>
              <a:gd name="connsiteX2" fmla="*/ 2625849 w 2698118"/>
              <a:gd name="connsiteY2" fmla="*/ 42257 h 643977"/>
              <a:gd name="connsiteX3" fmla="*/ 1115779 w 2698118"/>
              <a:gd name="connsiteY3" fmla="*/ 22427 h 643977"/>
              <a:gd name="connsiteX4" fmla="*/ 416317 w 2698118"/>
              <a:gd name="connsiteY4" fmla="*/ 18113 h 643977"/>
              <a:gd name="connsiteX5" fmla="*/ 0 w 2698118"/>
              <a:gd name="connsiteY5" fmla="*/ 325393 h 643977"/>
              <a:gd name="connsiteX0" fmla="*/ 1861460 w 2639116"/>
              <a:gd name="connsiteY0" fmla="*/ 643977 h 643977"/>
              <a:gd name="connsiteX1" fmla="*/ 2404817 w 2639116"/>
              <a:gd name="connsiteY1" fmla="*/ 208806 h 643977"/>
              <a:gd name="connsiteX2" fmla="*/ 2625849 w 2639116"/>
              <a:gd name="connsiteY2" fmla="*/ 42257 h 643977"/>
              <a:gd name="connsiteX3" fmla="*/ 1115779 w 2639116"/>
              <a:gd name="connsiteY3" fmla="*/ 22427 h 643977"/>
              <a:gd name="connsiteX4" fmla="*/ 416317 w 2639116"/>
              <a:gd name="connsiteY4" fmla="*/ 18113 h 643977"/>
              <a:gd name="connsiteX5" fmla="*/ 0 w 2639116"/>
              <a:gd name="connsiteY5" fmla="*/ 325393 h 643977"/>
              <a:gd name="connsiteX0" fmla="*/ 1861460 w 2639116"/>
              <a:gd name="connsiteY0" fmla="*/ 635874 h 635874"/>
              <a:gd name="connsiteX1" fmla="*/ 2404817 w 2639116"/>
              <a:gd name="connsiteY1" fmla="*/ 200703 h 635874"/>
              <a:gd name="connsiteX2" fmla="*/ 2625849 w 2639116"/>
              <a:gd name="connsiteY2" fmla="*/ 34154 h 635874"/>
              <a:gd name="connsiteX3" fmla="*/ 1115779 w 2639116"/>
              <a:gd name="connsiteY3" fmla="*/ 14324 h 635874"/>
              <a:gd name="connsiteX4" fmla="*/ 425584 w 2639116"/>
              <a:gd name="connsiteY4" fmla="*/ 20755 h 635874"/>
              <a:gd name="connsiteX5" fmla="*/ 0 w 2639116"/>
              <a:gd name="connsiteY5" fmla="*/ 317290 h 635874"/>
              <a:gd name="connsiteX0" fmla="*/ 1861460 w 2639116"/>
              <a:gd name="connsiteY0" fmla="*/ 638950 h 638950"/>
              <a:gd name="connsiteX1" fmla="*/ 2404817 w 2639116"/>
              <a:gd name="connsiteY1" fmla="*/ 203779 h 638950"/>
              <a:gd name="connsiteX2" fmla="*/ 2625849 w 2639116"/>
              <a:gd name="connsiteY2" fmla="*/ 37230 h 638950"/>
              <a:gd name="connsiteX3" fmla="*/ 1115779 w 2639116"/>
              <a:gd name="connsiteY3" fmla="*/ 17400 h 638950"/>
              <a:gd name="connsiteX4" fmla="*/ 425584 w 2639116"/>
              <a:gd name="connsiteY4" fmla="*/ 23831 h 638950"/>
              <a:gd name="connsiteX5" fmla="*/ 0 w 2639116"/>
              <a:gd name="connsiteY5" fmla="*/ 320366 h 638950"/>
              <a:gd name="connsiteX0" fmla="*/ 1861460 w 2639116"/>
              <a:gd name="connsiteY0" fmla="*/ 627789 h 627789"/>
              <a:gd name="connsiteX1" fmla="*/ 2404817 w 2639116"/>
              <a:gd name="connsiteY1" fmla="*/ 192618 h 627789"/>
              <a:gd name="connsiteX2" fmla="*/ 2625849 w 2639116"/>
              <a:gd name="connsiteY2" fmla="*/ 26069 h 627789"/>
              <a:gd name="connsiteX3" fmla="*/ 1115779 w 2639116"/>
              <a:gd name="connsiteY3" fmla="*/ 6239 h 627789"/>
              <a:gd name="connsiteX4" fmla="*/ 425584 w 2639116"/>
              <a:gd name="connsiteY4" fmla="*/ 12670 h 627789"/>
              <a:gd name="connsiteX5" fmla="*/ 0 w 2639116"/>
              <a:gd name="connsiteY5" fmla="*/ 309205 h 627789"/>
              <a:gd name="connsiteX0" fmla="*/ 1861460 w 2697797"/>
              <a:gd name="connsiteY0" fmla="*/ 636859 h 636859"/>
              <a:gd name="connsiteX1" fmla="*/ 2404817 w 2697797"/>
              <a:gd name="connsiteY1" fmla="*/ 201688 h 636859"/>
              <a:gd name="connsiteX2" fmla="*/ 2625849 w 2697797"/>
              <a:gd name="connsiteY2" fmla="*/ 35139 h 636859"/>
              <a:gd name="connsiteX3" fmla="*/ 1120413 w 2697797"/>
              <a:gd name="connsiteY3" fmla="*/ 23905 h 636859"/>
              <a:gd name="connsiteX4" fmla="*/ 425584 w 2697797"/>
              <a:gd name="connsiteY4" fmla="*/ 21740 h 636859"/>
              <a:gd name="connsiteX5" fmla="*/ 0 w 2697797"/>
              <a:gd name="connsiteY5" fmla="*/ 318275 h 636859"/>
              <a:gd name="connsiteX0" fmla="*/ 1861460 w 2634609"/>
              <a:gd name="connsiteY0" fmla="*/ 636859 h 636859"/>
              <a:gd name="connsiteX1" fmla="*/ 2404817 w 2634609"/>
              <a:gd name="connsiteY1" fmla="*/ 201688 h 636859"/>
              <a:gd name="connsiteX2" fmla="*/ 2625849 w 2634609"/>
              <a:gd name="connsiteY2" fmla="*/ 35139 h 636859"/>
              <a:gd name="connsiteX3" fmla="*/ 1120413 w 2634609"/>
              <a:gd name="connsiteY3" fmla="*/ 23905 h 636859"/>
              <a:gd name="connsiteX4" fmla="*/ 425584 w 2634609"/>
              <a:gd name="connsiteY4" fmla="*/ 21740 h 636859"/>
              <a:gd name="connsiteX5" fmla="*/ 0 w 2634609"/>
              <a:gd name="connsiteY5" fmla="*/ 318275 h 636859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14034 h 614034"/>
              <a:gd name="connsiteX1" fmla="*/ 2404817 w 2634609"/>
              <a:gd name="connsiteY1" fmla="*/ 183161 h 614034"/>
              <a:gd name="connsiteX2" fmla="*/ 2625849 w 2634609"/>
              <a:gd name="connsiteY2" fmla="*/ 16612 h 614034"/>
              <a:gd name="connsiteX3" fmla="*/ 1120413 w 2634609"/>
              <a:gd name="connsiteY3" fmla="*/ 5378 h 614034"/>
              <a:gd name="connsiteX4" fmla="*/ 425584 w 2634609"/>
              <a:gd name="connsiteY4" fmla="*/ 3213 h 614034"/>
              <a:gd name="connsiteX5" fmla="*/ 0 w 2634609"/>
              <a:gd name="connsiteY5" fmla="*/ 299748 h 614034"/>
              <a:gd name="connsiteX0" fmla="*/ 1782689 w 2697797"/>
              <a:gd name="connsiteY0" fmla="*/ 632233 h 632233"/>
              <a:gd name="connsiteX1" fmla="*/ 2404817 w 2697797"/>
              <a:gd name="connsiteY1" fmla="*/ 201360 h 632233"/>
              <a:gd name="connsiteX2" fmla="*/ 2625849 w 2697797"/>
              <a:gd name="connsiteY2" fmla="*/ 34811 h 632233"/>
              <a:gd name="connsiteX3" fmla="*/ 1120413 w 2697797"/>
              <a:gd name="connsiteY3" fmla="*/ 23577 h 632233"/>
              <a:gd name="connsiteX4" fmla="*/ 425584 w 2697797"/>
              <a:gd name="connsiteY4" fmla="*/ 21412 h 632233"/>
              <a:gd name="connsiteX5" fmla="*/ 0 w 2697797"/>
              <a:gd name="connsiteY5" fmla="*/ 317947 h 632233"/>
              <a:gd name="connsiteX0" fmla="*/ 1782689 w 2697797"/>
              <a:gd name="connsiteY0" fmla="*/ 632561 h 632561"/>
              <a:gd name="connsiteX1" fmla="*/ 2404817 w 2697797"/>
              <a:gd name="connsiteY1" fmla="*/ 201688 h 632561"/>
              <a:gd name="connsiteX2" fmla="*/ 2625849 w 2697797"/>
              <a:gd name="connsiteY2" fmla="*/ 35139 h 632561"/>
              <a:gd name="connsiteX3" fmla="*/ 1120413 w 2697797"/>
              <a:gd name="connsiteY3" fmla="*/ 23905 h 632561"/>
              <a:gd name="connsiteX4" fmla="*/ 425584 w 2697797"/>
              <a:gd name="connsiteY4" fmla="*/ 21740 h 632561"/>
              <a:gd name="connsiteX5" fmla="*/ 0 w 2697797"/>
              <a:gd name="connsiteY5" fmla="*/ 318275 h 632561"/>
              <a:gd name="connsiteX0" fmla="*/ 1782689 w 2697797"/>
              <a:gd name="connsiteY0" fmla="*/ 613581 h 613581"/>
              <a:gd name="connsiteX1" fmla="*/ 2404817 w 2697797"/>
              <a:gd name="connsiteY1" fmla="*/ 182708 h 613581"/>
              <a:gd name="connsiteX2" fmla="*/ 2625849 w 2697797"/>
              <a:gd name="connsiteY2" fmla="*/ 16159 h 613581"/>
              <a:gd name="connsiteX3" fmla="*/ 1120413 w 2697797"/>
              <a:gd name="connsiteY3" fmla="*/ 4925 h 613581"/>
              <a:gd name="connsiteX4" fmla="*/ 425584 w 2697797"/>
              <a:gd name="connsiteY4" fmla="*/ 2760 h 613581"/>
              <a:gd name="connsiteX5" fmla="*/ 0 w 2697797"/>
              <a:gd name="connsiteY5" fmla="*/ 299295 h 613581"/>
              <a:gd name="connsiteX0" fmla="*/ 1782689 w 2465554"/>
              <a:gd name="connsiteY0" fmla="*/ 615486 h 615486"/>
              <a:gd name="connsiteX1" fmla="*/ 2404817 w 2465554"/>
              <a:gd name="connsiteY1" fmla="*/ 184613 h 615486"/>
              <a:gd name="connsiteX2" fmla="*/ 2258956 w 2465554"/>
              <a:gd name="connsiteY2" fmla="*/ 15259 h 615486"/>
              <a:gd name="connsiteX3" fmla="*/ 1120413 w 2465554"/>
              <a:gd name="connsiteY3" fmla="*/ 6830 h 615486"/>
              <a:gd name="connsiteX4" fmla="*/ 425584 w 2465554"/>
              <a:gd name="connsiteY4" fmla="*/ 4665 h 615486"/>
              <a:gd name="connsiteX5" fmla="*/ 0 w 2465554"/>
              <a:gd name="connsiteY5" fmla="*/ 301200 h 615486"/>
              <a:gd name="connsiteX0" fmla="*/ 1782689 w 2442364"/>
              <a:gd name="connsiteY0" fmla="*/ 610821 h 610821"/>
              <a:gd name="connsiteX1" fmla="*/ 2404817 w 2442364"/>
              <a:gd name="connsiteY1" fmla="*/ 179948 h 610821"/>
              <a:gd name="connsiteX2" fmla="*/ 2258956 w 2442364"/>
              <a:gd name="connsiteY2" fmla="*/ 10594 h 610821"/>
              <a:gd name="connsiteX3" fmla="*/ 1120413 w 2442364"/>
              <a:gd name="connsiteY3" fmla="*/ 2165 h 610821"/>
              <a:gd name="connsiteX4" fmla="*/ 425584 w 2442364"/>
              <a:gd name="connsiteY4" fmla="*/ 0 h 610821"/>
              <a:gd name="connsiteX5" fmla="*/ 0 w 2442364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12178 h 612178"/>
              <a:gd name="connsiteX1" fmla="*/ 2404817 w 2444402"/>
              <a:gd name="connsiteY1" fmla="*/ 181305 h 612178"/>
              <a:gd name="connsiteX2" fmla="*/ 2291210 w 2444402"/>
              <a:gd name="connsiteY2" fmla="*/ 11951 h 612178"/>
              <a:gd name="connsiteX3" fmla="*/ 1120413 w 2444402"/>
              <a:gd name="connsiteY3" fmla="*/ 3522 h 612178"/>
              <a:gd name="connsiteX4" fmla="*/ 385266 w 2444402"/>
              <a:gd name="connsiteY4" fmla="*/ 3227 h 612178"/>
              <a:gd name="connsiteX5" fmla="*/ 0 w 2444402"/>
              <a:gd name="connsiteY5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09856"/>
              <a:gd name="connsiteY0" fmla="*/ 612178 h 612178"/>
              <a:gd name="connsiteX1" fmla="*/ 2201746 w 2409856"/>
              <a:gd name="connsiteY1" fmla="*/ 469336 h 612178"/>
              <a:gd name="connsiteX2" fmla="*/ 2404817 w 2409856"/>
              <a:gd name="connsiteY2" fmla="*/ 181305 h 612178"/>
              <a:gd name="connsiteX3" fmla="*/ 2343473 w 2409856"/>
              <a:gd name="connsiteY3" fmla="*/ 107189 h 612178"/>
              <a:gd name="connsiteX4" fmla="*/ 2291210 w 2409856"/>
              <a:gd name="connsiteY4" fmla="*/ 11951 h 612178"/>
              <a:gd name="connsiteX5" fmla="*/ 1120413 w 2409856"/>
              <a:gd name="connsiteY5" fmla="*/ 3522 h 612178"/>
              <a:gd name="connsiteX6" fmla="*/ 385266 w 2409856"/>
              <a:gd name="connsiteY6" fmla="*/ 3227 h 612178"/>
              <a:gd name="connsiteX7" fmla="*/ 0 w 2409856"/>
              <a:gd name="connsiteY7" fmla="*/ 297892 h 612178"/>
              <a:gd name="connsiteX0" fmla="*/ 1850178 w 2409856"/>
              <a:gd name="connsiteY0" fmla="*/ 611552 h 611552"/>
              <a:gd name="connsiteX1" fmla="*/ 2201746 w 2409856"/>
              <a:gd name="connsiteY1" fmla="*/ 469336 h 611552"/>
              <a:gd name="connsiteX2" fmla="*/ 2404817 w 2409856"/>
              <a:gd name="connsiteY2" fmla="*/ 181305 h 611552"/>
              <a:gd name="connsiteX3" fmla="*/ 2343473 w 2409856"/>
              <a:gd name="connsiteY3" fmla="*/ 107189 h 611552"/>
              <a:gd name="connsiteX4" fmla="*/ 2291210 w 2409856"/>
              <a:gd name="connsiteY4" fmla="*/ 11951 h 611552"/>
              <a:gd name="connsiteX5" fmla="*/ 1120413 w 2409856"/>
              <a:gd name="connsiteY5" fmla="*/ 3522 h 611552"/>
              <a:gd name="connsiteX6" fmla="*/ 385266 w 2409856"/>
              <a:gd name="connsiteY6" fmla="*/ 3227 h 611552"/>
              <a:gd name="connsiteX7" fmla="*/ 0 w 2409856"/>
              <a:gd name="connsiteY7" fmla="*/ 297892 h 611552"/>
              <a:gd name="connsiteX0" fmla="*/ 1850178 w 2406953"/>
              <a:gd name="connsiteY0" fmla="*/ 611552 h 611552"/>
              <a:gd name="connsiteX1" fmla="*/ 2261136 w 2406953"/>
              <a:gd name="connsiteY1" fmla="*/ 470588 h 611552"/>
              <a:gd name="connsiteX2" fmla="*/ 2404817 w 2406953"/>
              <a:gd name="connsiteY2" fmla="*/ 181305 h 611552"/>
              <a:gd name="connsiteX3" fmla="*/ 2343473 w 2406953"/>
              <a:gd name="connsiteY3" fmla="*/ 107189 h 611552"/>
              <a:gd name="connsiteX4" fmla="*/ 2291210 w 2406953"/>
              <a:gd name="connsiteY4" fmla="*/ 11951 h 611552"/>
              <a:gd name="connsiteX5" fmla="*/ 1120413 w 2406953"/>
              <a:gd name="connsiteY5" fmla="*/ 3522 h 611552"/>
              <a:gd name="connsiteX6" fmla="*/ 385266 w 2406953"/>
              <a:gd name="connsiteY6" fmla="*/ 3227 h 611552"/>
              <a:gd name="connsiteX7" fmla="*/ 0 w 2406953"/>
              <a:gd name="connsiteY7" fmla="*/ 297892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2059252 w 2616027"/>
              <a:gd name="connsiteY0" fmla="*/ 611552 h 611552"/>
              <a:gd name="connsiteX1" fmla="*/ 2470210 w 2616027"/>
              <a:gd name="connsiteY1" fmla="*/ 470588 h 611552"/>
              <a:gd name="connsiteX2" fmla="*/ 2613891 w 2616027"/>
              <a:gd name="connsiteY2" fmla="*/ 181305 h 611552"/>
              <a:gd name="connsiteX3" fmla="*/ 2552547 w 2616027"/>
              <a:gd name="connsiteY3" fmla="*/ 107189 h 611552"/>
              <a:gd name="connsiteX4" fmla="*/ 2500284 w 2616027"/>
              <a:gd name="connsiteY4" fmla="*/ 11951 h 611552"/>
              <a:gd name="connsiteX5" fmla="*/ 1329487 w 2616027"/>
              <a:gd name="connsiteY5" fmla="*/ 3522 h 611552"/>
              <a:gd name="connsiteX6" fmla="*/ 594340 w 2616027"/>
              <a:gd name="connsiteY6" fmla="*/ 3227 h 611552"/>
              <a:gd name="connsiteX7" fmla="*/ 364235 w 2616027"/>
              <a:gd name="connsiteY7" fmla="*/ 259297 h 611552"/>
              <a:gd name="connsiteX8" fmla="*/ 0 w 2616027"/>
              <a:gd name="connsiteY8" fmla="*/ 307758 h 611552"/>
              <a:gd name="connsiteX0" fmla="*/ 1988591 w 2616027"/>
              <a:gd name="connsiteY0" fmla="*/ 617186 h 617186"/>
              <a:gd name="connsiteX1" fmla="*/ 2470210 w 2616027"/>
              <a:gd name="connsiteY1" fmla="*/ 470588 h 617186"/>
              <a:gd name="connsiteX2" fmla="*/ 2613891 w 2616027"/>
              <a:gd name="connsiteY2" fmla="*/ 181305 h 617186"/>
              <a:gd name="connsiteX3" fmla="*/ 2552547 w 2616027"/>
              <a:gd name="connsiteY3" fmla="*/ 107189 h 617186"/>
              <a:gd name="connsiteX4" fmla="*/ 2500284 w 2616027"/>
              <a:gd name="connsiteY4" fmla="*/ 11951 h 617186"/>
              <a:gd name="connsiteX5" fmla="*/ 1329487 w 2616027"/>
              <a:gd name="connsiteY5" fmla="*/ 3522 h 617186"/>
              <a:gd name="connsiteX6" fmla="*/ 594340 w 2616027"/>
              <a:gd name="connsiteY6" fmla="*/ 3227 h 617186"/>
              <a:gd name="connsiteX7" fmla="*/ 364235 w 2616027"/>
              <a:gd name="connsiteY7" fmla="*/ 259297 h 617186"/>
              <a:gd name="connsiteX8" fmla="*/ 0 w 2616027"/>
              <a:gd name="connsiteY8" fmla="*/ 307758 h 617186"/>
              <a:gd name="connsiteX0" fmla="*/ 2003312 w 2616027"/>
              <a:gd name="connsiteY0" fmla="*/ 619064 h 619064"/>
              <a:gd name="connsiteX1" fmla="*/ 2470210 w 2616027"/>
              <a:gd name="connsiteY1" fmla="*/ 470588 h 619064"/>
              <a:gd name="connsiteX2" fmla="*/ 2613891 w 2616027"/>
              <a:gd name="connsiteY2" fmla="*/ 181305 h 619064"/>
              <a:gd name="connsiteX3" fmla="*/ 2552547 w 2616027"/>
              <a:gd name="connsiteY3" fmla="*/ 107189 h 619064"/>
              <a:gd name="connsiteX4" fmla="*/ 2500284 w 2616027"/>
              <a:gd name="connsiteY4" fmla="*/ 11951 h 619064"/>
              <a:gd name="connsiteX5" fmla="*/ 1329487 w 2616027"/>
              <a:gd name="connsiteY5" fmla="*/ 3522 h 619064"/>
              <a:gd name="connsiteX6" fmla="*/ 594340 w 2616027"/>
              <a:gd name="connsiteY6" fmla="*/ 3227 h 619064"/>
              <a:gd name="connsiteX7" fmla="*/ 364235 w 2616027"/>
              <a:gd name="connsiteY7" fmla="*/ 259297 h 619064"/>
              <a:gd name="connsiteX8" fmla="*/ 0 w 2616027"/>
              <a:gd name="connsiteY8" fmla="*/ 307758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95977 w 2647769"/>
              <a:gd name="connsiteY7" fmla="*/ 259297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43073 w 2647769"/>
              <a:gd name="connsiteY7" fmla="*/ 311041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14858 w 2647769"/>
              <a:gd name="connsiteY7" fmla="*/ 257048 h 619064"/>
              <a:gd name="connsiteX8" fmla="*/ 0 w 2647769"/>
              <a:gd name="connsiteY8" fmla="*/ 356502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858002 w 3190913"/>
              <a:gd name="connsiteY7" fmla="*/ 257048 h 619064"/>
              <a:gd name="connsiteX8" fmla="*/ 0 w 3190913"/>
              <a:gd name="connsiteY8" fmla="*/ 265763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787464 w 3190913"/>
              <a:gd name="connsiteY7" fmla="*/ 214303 h 619064"/>
              <a:gd name="connsiteX8" fmla="*/ 0 w 3190913"/>
              <a:gd name="connsiteY8" fmla="*/ 265763 h 619064"/>
              <a:gd name="connsiteX0" fmla="*/ 2578198 w 3190913"/>
              <a:gd name="connsiteY0" fmla="*/ 619587 h 619587"/>
              <a:gd name="connsiteX1" fmla="*/ 3045096 w 3190913"/>
              <a:gd name="connsiteY1" fmla="*/ 471111 h 619587"/>
              <a:gd name="connsiteX2" fmla="*/ 3188777 w 3190913"/>
              <a:gd name="connsiteY2" fmla="*/ 181828 h 619587"/>
              <a:gd name="connsiteX3" fmla="*/ 3127433 w 3190913"/>
              <a:gd name="connsiteY3" fmla="*/ 107712 h 619587"/>
              <a:gd name="connsiteX4" fmla="*/ 3075170 w 3190913"/>
              <a:gd name="connsiteY4" fmla="*/ 12474 h 619587"/>
              <a:gd name="connsiteX5" fmla="*/ 1904373 w 3190913"/>
              <a:gd name="connsiteY5" fmla="*/ 4045 h 619587"/>
              <a:gd name="connsiteX6" fmla="*/ 932923 w 3190913"/>
              <a:gd name="connsiteY6" fmla="*/ 0 h 619587"/>
              <a:gd name="connsiteX7" fmla="*/ 787464 w 3190913"/>
              <a:gd name="connsiteY7" fmla="*/ 214826 h 619587"/>
              <a:gd name="connsiteX8" fmla="*/ 0 w 3190913"/>
              <a:gd name="connsiteY8" fmla="*/ 266286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08625 w 3212074"/>
              <a:gd name="connsiteY7" fmla="*/ 214826 h 619587"/>
              <a:gd name="connsiteX8" fmla="*/ 0 w 3212074"/>
              <a:gd name="connsiteY8" fmla="*/ 235540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12152 w 3212074"/>
              <a:gd name="connsiteY7" fmla="*/ 155583 h 619587"/>
              <a:gd name="connsiteX8" fmla="*/ 0 w 3212074"/>
              <a:gd name="connsiteY8" fmla="*/ 235540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98044 w 3197966"/>
              <a:gd name="connsiteY7" fmla="*/ 155583 h 619587"/>
              <a:gd name="connsiteX8" fmla="*/ 0 w 3197966"/>
              <a:gd name="connsiteY8" fmla="*/ 309781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41614 w 3197966"/>
              <a:gd name="connsiteY7" fmla="*/ 220825 h 619587"/>
              <a:gd name="connsiteX8" fmla="*/ 0 w 3197966"/>
              <a:gd name="connsiteY8" fmla="*/ 309781 h 619587"/>
              <a:gd name="connsiteX0" fmla="*/ 2585251 w 3142695"/>
              <a:gd name="connsiteY0" fmla="*/ 619587 h 619587"/>
              <a:gd name="connsiteX1" fmla="*/ 3052149 w 3142695"/>
              <a:gd name="connsiteY1" fmla="*/ 471111 h 619587"/>
              <a:gd name="connsiteX2" fmla="*/ 3134001 w 3142695"/>
              <a:gd name="connsiteY2" fmla="*/ 182454 h 619587"/>
              <a:gd name="connsiteX3" fmla="*/ 3134486 w 3142695"/>
              <a:gd name="connsiteY3" fmla="*/ 107712 h 619587"/>
              <a:gd name="connsiteX4" fmla="*/ 3082223 w 3142695"/>
              <a:gd name="connsiteY4" fmla="*/ 12474 h 619587"/>
              <a:gd name="connsiteX5" fmla="*/ 1911426 w 3142695"/>
              <a:gd name="connsiteY5" fmla="*/ 4045 h 619587"/>
              <a:gd name="connsiteX6" fmla="*/ 939976 w 3142695"/>
              <a:gd name="connsiteY6" fmla="*/ 0 h 619587"/>
              <a:gd name="connsiteX7" fmla="*/ 741614 w 3142695"/>
              <a:gd name="connsiteY7" fmla="*/ 220825 h 619587"/>
              <a:gd name="connsiteX8" fmla="*/ 0 w 3142695"/>
              <a:gd name="connsiteY8" fmla="*/ 309781 h 619587"/>
              <a:gd name="connsiteX0" fmla="*/ 2585251 w 3148950"/>
              <a:gd name="connsiteY0" fmla="*/ 619587 h 619587"/>
              <a:gd name="connsiteX1" fmla="*/ 3052149 w 3148950"/>
              <a:gd name="connsiteY1" fmla="*/ 471111 h 619587"/>
              <a:gd name="connsiteX2" fmla="*/ 3134001 w 3148950"/>
              <a:gd name="connsiteY2" fmla="*/ 182454 h 619587"/>
              <a:gd name="connsiteX3" fmla="*/ 3134486 w 3148950"/>
              <a:gd name="connsiteY3" fmla="*/ 107712 h 619587"/>
              <a:gd name="connsiteX4" fmla="*/ 3082223 w 3148950"/>
              <a:gd name="connsiteY4" fmla="*/ 12474 h 619587"/>
              <a:gd name="connsiteX5" fmla="*/ 1911426 w 3148950"/>
              <a:gd name="connsiteY5" fmla="*/ 4045 h 619587"/>
              <a:gd name="connsiteX6" fmla="*/ 939976 w 3148950"/>
              <a:gd name="connsiteY6" fmla="*/ 0 h 619587"/>
              <a:gd name="connsiteX7" fmla="*/ 741614 w 3148950"/>
              <a:gd name="connsiteY7" fmla="*/ 220825 h 619587"/>
              <a:gd name="connsiteX8" fmla="*/ 0 w 3148950"/>
              <a:gd name="connsiteY8" fmla="*/ 309781 h 619587"/>
              <a:gd name="connsiteX0" fmla="*/ 2585251 w 3158168"/>
              <a:gd name="connsiteY0" fmla="*/ 619587 h 619587"/>
              <a:gd name="connsiteX1" fmla="*/ 3052149 w 3158168"/>
              <a:gd name="connsiteY1" fmla="*/ 471111 h 619587"/>
              <a:gd name="connsiteX2" fmla="*/ 3134001 w 3158168"/>
              <a:gd name="connsiteY2" fmla="*/ 182454 h 619587"/>
              <a:gd name="connsiteX3" fmla="*/ 3134486 w 3158168"/>
              <a:gd name="connsiteY3" fmla="*/ 107712 h 619587"/>
              <a:gd name="connsiteX4" fmla="*/ 3082223 w 3158168"/>
              <a:gd name="connsiteY4" fmla="*/ 12474 h 619587"/>
              <a:gd name="connsiteX5" fmla="*/ 1911426 w 3158168"/>
              <a:gd name="connsiteY5" fmla="*/ 4045 h 619587"/>
              <a:gd name="connsiteX6" fmla="*/ 939976 w 3158168"/>
              <a:gd name="connsiteY6" fmla="*/ 0 h 619587"/>
              <a:gd name="connsiteX7" fmla="*/ 741614 w 3158168"/>
              <a:gd name="connsiteY7" fmla="*/ 220825 h 619587"/>
              <a:gd name="connsiteX8" fmla="*/ 0 w 3158168"/>
              <a:gd name="connsiteY8" fmla="*/ 309781 h 619587"/>
              <a:gd name="connsiteX0" fmla="*/ 2359529 w 2932446"/>
              <a:gd name="connsiteY0" fmla="*/ 619587 h 619587"/>
              <a:gd name="connsiteX1" fmla="*/ 2826427 w 2932446"/>
              <a:gd name="connsiteY1" fmla="*/ 471111 h 619587"/>
              <a:gd name="connsiteX2" fmla="*/ 2908279 w 2932446"/>
              <a:gd name="connsiteY2" fmla="*/ 182454 h 619587"/>
              <a:gd name="connsiteX3" fmla="*/ 2908764 w 2932446"/>
              <a:gd name="connsiteY3" fmla="*/ 107712 h 619587"/>
              <a:gd name="connsiteX4" fmla="*/ 2856501 w 2932446"/>
              <a:gd name="connsiteY4" fmla="*/ 12474 h 619587"/>
              <a:gd name="connsiteX5" fmla="*/ 1685704 w 2932446"/>
              <a:gd name="connsiteY5" fmla="*/ 4045 h 619587"/>
              <a:gd name="connsiteX6" fmla="*/ 714254 w 2932446"/>
              <a:gd name="connsiteY6" fmla="*/ 0 h 619587"/>
              <a:gd name="connsiteX7" fmla="*/ 515892 w 2932446"/>
              <a:gd name="connsiteY7" fmla="*/ 220825 h 619587"/>
              <a:gd name="connsiteX8" fmla="*/ 0 w 2932446"/>
              <a:gd name="connsiteY8" fmla="*/ 288784 h 619587"/>
              <a:gd name="connsiteX0" fmla="*/ 2359529 w 2908764"/>
              <a:gd name="connsiteY0" fmla="*/ 619587 h 619587"/>
              <a:gd name="connsiteX1" fmla="*/ 2826427 w 2908764"/>
              <a:gd name="connsiteY1" fmla="*/ 471111 h 619587"/>
              <a:gd name="connsiteX2" fmla="*/ 2908764 w 2908764"/>
              <a:gd name="connsiteY2" fmla="*/ 107712 h 619587"/>
              <a:gd name="connsiteX3" fmla="*/ 2856501 w 2908764"/>
              <a:gd name="connsiteY3" fmla="*/ 12474 h 619587"/>
              <a:gd name="connsiteX4" fmla="*/ 1685704 w 2908764"/>
              <a:gd name="connsiteY4" fmla="*/ 4045 h 619587"/>
              <a:gd name="connsiteX5" fmla="*/ 714254 w 2908764"/>
              <a:gd name="connsiteY5" fmla="*/ 0 h 619587"/>
              <a:gd name="connsiteX6" fmla="*/ 515892 w 2908764"/>
              <a:gd name="connsiteY6" fmla="*/ 220825 h 619587"/>
              <a:gd name="connsiteX7" fmla="*/ 0 w 2908764"/>
              <a:gd name="connsiteY7" fmla="*/ 288784 h 619587"/>
              <a:gd name="connsiteX0" fmla="*/ 2826427 w 2908764"/>
              <a:gd name="connsiteY0" fmla="*/ 471111 h 471111"/>
              <a:gd name="connsiteX1" fmla="*/ 2908764 w 2908764"/>
              <a:gd name="connsiteY1" fmla="*/ 107712 h 471111"/>
              <a:gd name="connsiteX2" fmla="*/ 2856501 w 2908764"/>
              <a:gd name="connsiteY2" fmla="*/ 12474 h 471111"/>
              <a:gd name="connsiteX3" fmla="*/ 1685704 w 2908764"/>
              <a:gd name="connsiteY3" fmla="*/ 4045 h 471111"/>
              <a:gd name="connsiteX4" fmla="*/ 714254 w 2908764"/>
              <a:gd name="connsiteY4" fmla="*/ 0 h 471111"/>
              <a:gd name="connsiteX5" fmla="*/ 515892 w 2908764"/>
              <a:gd name="connsiteY5" fmla="*/ 220825 h 471111"/>
              <a:gd name="connsiteX6" fmla="*/ 0 w 2908764"/>
              <a:gd name="connsiteY6" fmla="*/ 288784 h 471111"/>
              <a:gd name="connsiteX0" fmla="*/ 2908764 w 2908764"/>
              <a:gd name="connsiteY0" fmla="*/ 107712 h 288784"/>
              <a:gd name="connsiteX1" fmla="*/ 2856501 w 2908764"/>
              <a:gd name="connsiteY1" fmla="*/ 12474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7712 h 288784"/>
              <a:gd name="connsiteX1" fmla="*/ 2837372 w 2908764"/>
              <a:gd name="connsiteY1" fmla="*/ 14101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696567 w 2908764"/>
              <a:gd name="connsiteY3" fmla="*/ 790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886778 w 2886778"/>
              <a:gd name="connsiteY0" fmla="*/ 103667 h 284739"/>
              <a:gd name="connsiteX1" fmla="*/ 2837372 w 2886778"/>
              <a:gd name="connsiteY1" fmla="*/ 10056 h 284739"/>
              <a:gd name="connsiteX2" fmla="*/ 1685704 w 2886778"/>
              <a:gd name="connsiteY2" fmla="*/ 0 h 284739"/>
              <a:gd name="connsiteX3" fmla="*/ 754682 w 2886778"/>
              <a:gd name="connsiteY3" fmla="*/ 2939 h 284739"/>
              <a:gd name="connsiteX4" fmla="*/ 515892 w 2886778"/>
              <a:gd name="connsiteY4" fmla="*/ 216780 h 284739"/>
              <a:gd name="connsiteX5" fmla="*/ 0 w 2886778"/>
              <a:gd name="connsiteY5" fmla="*/ 284739 h 284739"/>
              <a:gd name="connsiteX0" fmla="*/ 2721013 w 2721013"/>
              <a:gd name="connsiteY0" fmla="*/ 103667 h 295988"/>
              <a:gd name="connsiteX1" fmla="*/ 2671607 w 2721013"/>
              <a:gd name="connsiteY1" fmla="*/ 10056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05603 h 327528"/>
              <a:gd name="connsiteX1" fmla="*/ 2619769 w 2745058"/>
              <a:gd name="connsiteY1" fmla="*/ 20890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745058 w 2745058"/>
              <a:gd name="connsiteY0" fmla="*/ 105603 h 327528"/>
              <a:gd name="connsiteX1" fmla="*/ 2547832 w 2745058"/>
              <a:gd name="connsiteY1" fmla="*/ 18995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575794 w 2575794"/>
              <a:gd name="connsiteY0" fmla="*/ 105603 h 335106"/>
              <a:gd name="connsiteX1" fmla="*/ 2378568 w 2575794"/>
              <a:gd name="connsiteY1" fmla="*/ 18995 h 335106"/>
              <a:gd name="connsiteX2" fmla="*/ 1370488 w 2575794"/>
              <a:gd name="connsiteY2" fmla="*/ 10461 h 335106"/>
              <a:gd name="connsiteX3" fmla="*/ 443698 w 2575794"/>
              <a:gd name="connsiteY3" fmla="*/ 4875 h 335106"/>
              <a:gd name="connsiteX4" fmla="*/ 204908 w 2575794"/>
              <a:gd name="connsiteY4" fmla="*/ 218716 h 335106"/>
              <a:gd name="connsiteX5" fmla="*/ 0 w 2575794"/>
              <a:gd name="connsiteY5" fmla="*/ 335106 h 335106"/>
              <a:gd name="connsiteX0" fmla="*/ 2609510 w 2609510"/>
              <a:gd name="connsiteY0" fmla="*/ 105603 h 356587"/>
              <a:gd name="connsiteX1" fmla="*/ 2412284 w 2609510"/>
              <a:gd name="connsiteY1" fmla="*/ 18995 h 356587"/>
              <a:gd name="connsiteX2" fmla="*/ 1404204 w 2609510"/>
              <a:gd name="connsiteY2" fmla="*/ 10461 h 356587"/>
              <a:gd name="connsiteX3" fmla="*/ 477414 w 2609510"/>
              <a:gd name="connsiteY3" fmla="*/ 4875 h 356587"/>
              <a:gd name="connsiteX4" fmla="*/ 238624 w 2609510"/>
              <a:gd name="connsiteY4" fmla="*/ 218716 h 356587"/>
              <a:gd name="connsiteX5" fmla="*/ 0 w 2609510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269050 w 2269050"/>
              <a:gd name="connsiteY0" fmla="*/ 14104 h 356536"/>
              <a:gd name="connsiteX1" fmla="*/ 1404204 w 2269050"/>
              <a:gd name="connsiteY1" fmla="*/ 10410 h 356536"/>
              <a:gd name="connsiteX2" fmla="*/ 477414 w 2269050"/>
              <a:gd name="connsiteY2" fmla="*/ 4824 h 356536"/>
              <a:gd name="connsiteX3" fmla="*/ 238624 w 2269050"/>
              <a:gd name="connsiteY3" fmla="*/ 218665 h 356536"/>
              <a:gd name="connsiteX4" fmla="*/ 0 w 2269050"/>
              <a:gd name="connsiteY4" fmla="*/ 356536 h 356536"/>
              <a:gd name="connsiteX0" fmla="*/ 1404204 w 1404204"/>
              <a:gd name="connsiteY0" fmla="*/ 10410 h 356536"/>
              <a:gd name="connsiteX1" fmla="*/ 477414 w 1404204"/>
              <a:gd name="connsiteY1" fmla="*/ 4824 h 356536"/>
              <a:gd name="connsiteX2" fmla="*/ 238624 w 1404204"/>
              <a:gd name="connsiteY2" fmla="*/ 218665 h 356536"/>
              <a:gd name="connsiteX3" fmla="*/ 0 w 1404204"/>
              <a:gd name="connsiteY3" fmla="*/ 356536 h 356536"/>
              <a:gd name="connsiteX0" fmla="*/ 641467 w 641467"/>
              <a:gd name="connsiteY0" fmla="*/ 536897 h 536897"/>
              <a:gd name="connsiteX1" fmla="*/ 477414 w 641467"/>
              <a:gd name="connsiteY1" fmla="*/ 8260 h 536897"/>
              <a:gd name="connsiteX2" fmla="*/ 238624 w 641467"/>
              <a:gd name="connsiteY2" fmla="*/ 222101 h 536897"/>
              <a:gd name="connsiteX3" fmla="*/ 0 w 641467"/>
              <a:gd name="connsiteY3" fmla="*/ 359972 h 536897"/>
              <a:gd name="connsiteX0" fmla="*/ 641467 w 641467"/>
              <a:gd name="connsiteY0" fmla="*/ 330743 h 330743"/>
              <a:gd name="connsiteX1" fmla="*/ 292422 w 641467"/>
              <a:gd name="connsiteY1" fmla="*/ 109821 h 330743"/>
              <a:gd name="connsiteX2" fmla="*/ 238624 w 641467"/>
              <a:gd name="connsiteY2" fmla="*/ 15947 h 330743"/>
              <a:gd name="connsiteX3" fmla="*/ 0 w 641467"/>
              <a:gd name="connsiteY3" fmla="*/ 153818 h 330743"/>
              <a:gd name="connsiteX0" fmla="*/ 641467 w 641467"/>
              <a:gd name="connsiteY0" fmla="*/ 270674 h 270674"/>
              <a:gd name="connsiteX1" fmla="*/ 292422 w 641467"/>
              <a:gd name="connsiteY1" fmla="*/ 49752 h 270674"/>
              <a:gd name="connsiteX2" fmla="*/ 144705 w 641467"/>
              <a:gd name="connsiteY2" fmla="*/ 27232 h 270674"/>
              <a:gd name="connsiteX3" fmla="*/ 0 w 641467"/>
              <a:gd name="connsiteY3" fmla="*/ 93749 h 270674"/>
              <a:gd name="connsiteX0" fmla="*/ 641467 w 641467"/>
              <a:gd name="connsiteY0" fmla="*/ 270484 h 270484"/>
              <a:gd name="connsiteX1" fmla="*/ 258269 w 641467"/>
              <a:gd name="connsiteY1" fmla="*/ 50199 h 270484"/>
              <a:gd name="connsiteX2" fmla="*/ 144705 w 641467"/>
              <a:gd name="connsiteY2" fmla="*/ 27042 h 270484"/>
              <a:gd name="connsiteX3" fmla="*/ 0 w 641467"/>
              <a:gd name="connsiteY3" fmla="*/ 93559 h 270484"/>
              <a:gd name="connsiteX0" fmla="*/ 641467 w 641467"/>
              <a:gd name="connsiteY0" fmla="*/ 273879 h 273879"/>
              <a:gd name="connsiteX1" fmla="*/ 258269 w 641467"/>
              <a:gd name="connsiteY1" fmla="*/ 53594 h 273879"/>
              <a:gd name="connsiteX2" fmla="*/ 144705 w 641467"/>
              <a:gd name="connsiteY2" fmla="*/ 30437 h 273879"/>
              <a:gd name="connsiteX3" fmla="*/ 0 w 641467"/>
              <a:gd name="connsiteY3" fmla="*/ 96954 h 273879"/>
              <a:gd name="connsiteX0" fmla="*/ 641467 w 641467"/>
              <a:gd name="connsiteY0" fmla="*/ 269799 h 272859"/>
              <a:gd name="connsiteX1" fmla="*/ 303013 w 641467"/>
              <a:gd name="connsiteY1" fmla="*/ 253029 h 272859"/>
              <a:gd name="connsiteX2" fmla="*/ 258269 w 641467"/>
              <a:gd name="connsiteY2" fmla="*/ 49514 h 272859"/>
              <a:gd name="connsiteX3" fmla="*/ 144705 w 641467"/>
              <a:gd name="connsiteY3" fmla="*/ 26357 h 272859"/>
              <a:gd name="connsiteX4" fmla="*/ 0 w 641467"/>
              <a:gd name="connsiteY4" fmla="*/ 92874 h 272859"/>
              <a:gd name="connsiteX0" fmla="*/ 681312 w 681312"/>
              <a:gd name="connsiteY0" fmla="*/ 285089 h 285089"/>
              <a:gd name="connsiteX1" fmla="*/ 303013 w 681312"/>
              <a:gd name="connsiteY1" fmla="*/ 253029 h 285089"/>
              <a:gd name="connsiteX2" fmla="*/ 258269 w 681312"/>
              <a:gd name="connsiteY2" fmla="*/ 49514 h 285089"/>
              <a:gd name="connsiteX3" fmla="*/ 144705 w 681312"/>
              <a:gd name="connsiteY3" fmla="*/ 26357 h 285089"/>
              <a:gd name="connsiteX4" fmla="*/ 0 w 681312"/>
              <a:gd name="connsiteY4" fmla="*/ 92874 h 285089"/>
              <a:gd name="connsiteX0" fmla="*/ 2539771 w 2539771"/>
              <a:gd name="connsiteY0" fmla="*/ 79 h 407199"/>
              <a:gd name="connsiteX1" fmla="*/ 303013 w 2539771"/>
              <a:gd name="connsiteY1" fmla="*/ 405063 h 407199"/>
              <a:gd name="connsiteX2" fmla="*/ 258269 w 2539771"/>
              <a:gd name="connsiteY2" fmla="*/ 201548 h 407199"/>
              <a:gd name="connsiteX3" fmla="*/ 144705 w 2539771"/>
              <a:gd name="connsiteY3" fmla="*/ 178391 h 407199"/>
              <a:gd name="connsiteX4" fmla="*/ 0 w 2539771"/>
              <a:gd name="connsiteY4" fmla="*/ 244908 h 407199"/>
              <a:gd name="connsiteX0" fmla="*/ 2539771 w 2539771"/>
              <a:gd name="connsiteY0" fmla="*/ 0 h 408739"/>
              <a:gd name="connsiteX1" fmla="*/ 303013 w 2539771"/>
              <a:gd name="connsiteY1" fmla="*/ 404984 h 408739"/>
              <a:gd name="connsiteX2" fmla="*/ 258269 w 2539771"/>
              <a:gd name="connsiteY2" fmla="*/ 201469 h 408739"/>
              <a:gd name="connsiteX3" fmla="*/ 144705 w 2539771"/>
              <a:gd name="connsiteY3" fmla="*/ 178312 h 408739"/>
              <a:gd name="connsiteX4" fmla="*/ 0 w 2539771"/>
              <a:gd name="connsiteY4" fmla="*/ 244829 h 408739"/>
              <a:gd name="connsiteX0" fmla="*/ 2539771 w 2539771"/>
              <a:gd name="connsiteY0" fmla="*/ 0 h 443182"/>
              <a:gd name="connsiteX1" fmla="*/ 2022017 w 2539771"/>
              <a:gd name="connsiteY1" fmla="*/ 412629 h 443182"/>
              <a:gd name="connsiteX2" fmla="*/ 303013 w 2539771"/>
              <a:gd name="connsiteY2" fmla="*/ 404984 h 443182"/>
              <a:gd name="connsiteX3" fmla="*/ 258269 w 2539771"/>
              <a:gd name="connsiteY3" fmla="*/ 201469 h 443182"/>
              <a:gd name="connsiteX4" fmla="*/ 144705 w 2539771"/>
              <a:gd name="connsiteY4" fmla="*/ 178312 h 443182"/>
              <a:gd name="connsiteX5" fmla="*/ 0 w 2539771"/>
              <a:gd name="connsiteY5" fmla="*/ 244829 h 443182"/>
              <a:gd name="connsiteX0" fmla="*/ 2539771 w 2539771"/>
              <a:gd name="connsiteY0" fmla="*/ 0 h 443182"/>
              <a:gd name="connsiteX1" fmla="*/ 2022017 w 2539771"/>
              <a:gd name="connsiteY1" fmla="*/ 412629 h 443182"/>
              <a:gd name="connsiteX2" fmla="*/ 303013 w 2539771"/>
              <a:gd name="connsiteY2" fmla="*/ 404984 h 443182"/>
              <a:gd name="connsiteX3" fmla="*/ 258269 w 2539771"/>
              <a:gd name="connsiteY3" fmla="*/ 201469 h 443182"/>
              <a:gd name="connsiteX4" fmla="*/ 144705 w 2539771"/>
              <a:gd name="connsiteY4" fmla="*/ 178312 h 443182"/>
              <a:gd name="connsiteX5" fmla="*/ 0 w 2539771"/>
              <a:gd name="connsiteY5" fmla="*/ 244829 h 443182"/>
              <a:gd name="connsiteX0" fmla="*/ 2517003 w 2517003"/>
              <a:gd name="connsiteY0" fmla="*/ 0 h 442545"/>
              <a:gd name="connsiteX1" fmla="*/ 2022017 w 2517003"/>
              <a:gd name="connsiteY1" fmla="*/ 411992 h 442545"/>
              <a:gd name="connsiteX2" fmla="*/ 303013 w 2517003"/>
              <a:gd name="connsiteY2" fmla="*/ 404347 h 442545"/>
              <a:gd name="connsiteX3" fmla="*/ 258269 w 2517003"/>
              <a:gd name="connsiteY3" fmla="*/ 200832 h 442545"/>
              <a:gd name="connsiteX4" fmla="*/ 144705 w 2517003"/>
              <a:gd name="connsiteY4" fmla="*/ 177675 h 442545"/>
              <a:gd name="connsiteX5" fmla="*/ 0 w 2517003"/>
              <a:gd name="connsiteY5" fmla="*/ 244192 h 442545"/>
              <a:gd name="connsiteX0" fmla="*/ 2517003 w 2517003"/>
              <a:gd name="connsiteY0" fmla="*/ 0 h 428389"/>
              <a:gd name="connsiteX1" fmla="*/ 2022017 w 2517003"/>
              <a:gd name="connsiteY1" fmla="*/ 411992 h 428389"/>
              <a:gd name="connsiteX2" fmla="*/ 303013 w 2517003"/>
              <a:gd name="connsiteY2" fmla="*/ 404347 h 428389"/>
              <a:gd name="connsiteX3" fmla="*/ 258269 w 2517003"/>
              <a:gd name="connsiteY3" fmla="*/ 200832 h 428389"/>
              <a:gd name="connsiteX4" fmla="*/ 144705 w 2517003"/>
              <a:gd name="connsiteY4" fmla="*/ 177675 h 428389"/>
              <a:gd name="connsiteX5" fmla="*/ 0 w 2517003"/>
              <a:gd name="connsiteY5" fmla="*/ 244192 h 428389"/>
              <a:gd name="connsiteX0" fmla="*/ 2517003 w 2517003"/>
              <a:gd name="connsiteY0" fmla="*/ 0 h 434464"/>
              <a:gd name="connsiteX1" fmla="*/ 2022017 w 2517003"/>
              <a:gd name="connsiteY1" fmla="*/ 411992 h 434464"/>
              <a:gd name="connsiteX2" fmla="*/ 342857 w 2517003"/>
              <a:gd name="connsiteY2" fmla="*/ 421548 h 434464"/>
              <a:gd name="connsiteX3" fmla="*/ 258269 w 2517003"/>
              <a:gd name="connsiteY3" fmla="*/ 200832 h 434464"/>
              <a:gd name="connsiteX4" fmla="*/ 144705 w 2517003"/>
              <a:gd name="connsiteY4" fmla="*/ 177675 h 434464"/>
              <a:gd name="connsiteX5" fmla="*/ 0 w 2517003"/>
              <a:gd name="connsiteY5" fmla="*/ 244192 h 434464"/>
              <a:gd name="connsiteX0" fmla="*/ 2517003 w 2517003"/>
              <a:gd name="connsiteY0" fmla="*/ 0 h 434811"/>
              <a:gd name="connsiteX1" fmla="*/ 1976481 w 2517003"/>
              <a:gd name="connsiteY1" fmla="*/ 412629 h 434811"/>
              <a:gd name="connsiteX2" fmla="*/ 342857 w 2517003"/>
              <a:gd name="connsiteY2" fmla="*/ 421548 h 434811"/>
              <a:gd name="connsiteX3" fmla="*/ 258269 w 2517003"/>
              <a:gd name="connsiteY3" fmla="*/ 200832 h 434811"/>
              <a:gd name="connsiteX4" fmla="*/ 144705 w 2517003"/>
              <a:gd name="connsiteY4" fmla="*/ 177675 h 434811"/>
              <a:gd name="connsiteX5" fmla="*/ 0 w 2517003"/>
              <a:gd name="connsiteY5" fmla="*/ 244192 h 434811"/>
              <a:gd name="connsiteX0" fmla="*/ 2517003 w 2517003"/>
              <a:gd name="connsiteY0" fmla="*/ 0 h 433559"/>
              <a:gd name="connsiteX1" fmla="*/ 1976481 w 2517003"/>
              <a:gd name="connsiteY1" fmla="*/ 412629 h 433559"/>
              <a:gd name="connsiteX2" fmla="*/ 342857 w 2517003"/>
              <a:gd name="connsiteY2" fmla="*/ 421548 h 433559"/>
              <a:gd name="connsiteX3" fmla="*/ 258269 w 2517003"/>
              <a:gd name="connsiteY3" fmla="*/ 200832 h 433559"/>
              <a:gd name="connsiteX4" fmla="*/ 144705 w 2517003"/>
              <a:gd name="connsiteY4" fmla="*/ 177675 h 433559"/>
              <a:gd name="connsiteX5" fmla="*/ 0 w 2517003"/>
              <a:gd name="connsiteY5" fmla="*/ 244192 h 433559"/>
              <a:gd name="connsiteX0" fmla="*/ 2517003 w 2517003"/>
              <a:gd name="connsiteY0" fmla="*/ 0 h 433559"/>
              <a:gd name="connsiteX1" fmla="*/ 1976481 w 2517003"/>
              <a:gd name="connsiteY1" fmla="*/ 412629 h 433559"/>
              <a:gd name="connsiteX2" fmla="*/ 342857 w 2517003"/>
              <a:gd name="connsiteY2" fmla="*/ 421548 h 433559"/>
              <a:gd name="connsiteX3" fmla="*/ 258269 w 2517003"/>
              <a:gd name="connsiteY3" fmla="*/ 200832 h 433559"/>
              <a:gd name="connsiteX4" fmla="*/ 127629 w 2517003"/>
              <a:gd name="connsiteY4" fmla="*/ 170030 h 433559"/>
              <a:gd name="connsiteX5" fmla="*/ 0 w 2517003"/>
              <a:gd name="connsiteY5" fmla="*/ 244192 h 433559"/>
              <a:gd name="connsiteX0" fmla="*/ 2517003 w 2517003"/>
              <a:gd name="connsiteY0" fmla="*/ 0 h 436554"/>
              <a:gd name="connsiteX1" fmla="*/ 1976481 w 2517003"/>
              <a:gd name="connsiteY1" fmla="*/ 412629 h 436554"/>
              <a:gd name="connsiteX2" fmla="*/ 382701 w 2517003"/>
              <a:gd name="connsiteY2" fmla="*/ 427282 h 436554"/>
              <a:gd name="connsiteX3" fmla="*/ 258269 w 2517003"/>
              <a:gd name="connsiteY3" fmla="*/ 200832 h 436554"/>
              <a:gd name="connsiteX4" fmla="*/ 127629 w 2517003"/>
              <a:gd name="connsiteY4" fmla="*/ 170030 h 436554"/>
              <a:gd name="connsiteX5" fmla="*/ 0 w 2517003"/>
              <a:gd name="connsiteY5" fmla="*/ 244192 h 436554"/>
              <a:gd name="connsiteX0" fmla="*/ 2517003 w 2517003"/>
              <a:gd name="connsiteY0" fmla="*/ 0 h 439711"/>
              <a:gd name="connsiteX1" fmla="*/ 1976481 w 2517003"/>
              <a:gd name="connsiteY1" fmla="*/ 412629 h 439711"/>
              <a:gd name="connsiteX2" fmla="*/ 388393 w 2517003"/>
              <a:gd name="connsiteY2" fmla="*/ 432379 h 439711"/>
              <a:gd name="connsiteX3" fmla="*/ 258269 w 2517003"/>
              <a:gd name="connsiteY3" fmla="*/ 200832 h 439711"/>
              <a:gd name="connsiteX4" fmla="*/ 127629 w 2517003"/>
              <a:gd name="connsiteY4" fmla="*/ 170030 h 439711"/>
              <a:gd name="connsiteX5" fmla="*/ 0 w 2517003"/>
              <a:gd name="connsiteY5" fmla="*/ 244192 h 439711"/>
              <a:gd name="connsiteX0" fmla="*/ 2517003 w 2517003"/>
              <a:gd name="connsiteY0" fmla="*/ 0 h 450803"/>
              <a:gd name="connsiteX1" fmla="*/ 1976481 w 2517003"/>
              <a:gd name="connsiteY1" fmla="*/ 412629 h 450803"/>
              <a:gd name="connsiteX2" fmla="*/ 954754 w 2517003"/>
              <a:gd name="connsiteY2" fmla="*/ 432378 h 450803"/>
              <a:gd name="connsiteX3" fmla="*/ 388393 w 2517003"/>
              <a:gd name="connsiteY3" fmla="*/ 432379 h 450803"/>
              <a:gd name="connsiteX4" fmla="*/ 258269 w 2517003"/>
              <a:gd name="connsiteY4" fmla="*/ 200832 h 450803"/>
              <a:gd name="connsiteX5" fmla="*/ 127629 w 2517003"/>
              <a:gd name="connsiteY5" fmla="*/ 170030 h 450803"/>
              <a:gd name="connsiteX6" fmla="*/ 0 w 2517003"/>
              <a:gd name="connsiteY6" fmla="*/ 244192 h 450803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88393 w 2517003"/>
              <a:gd name="connsiteY3" fmla="*/ 432379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88393 w 2517003"/>
              <a:gd name="connsiteY3" fmla="*/ 432379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58269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35501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50270"/>
              <a:gd name="connsiteX1" fmla="*/ 1976481 w 2517003"/>
              <a:gd name="connsiteY1" fmla="*/ 412629 h 450270"/>
              <a:gd name="connsiteX2" fmla="*/ 954754 w 2517003"/>
              <a:gd name="connsiteY2" fmla="*/ 432378 h 450270"/>
              <a:gd name="connsiteX3" fmla="*/ 342856 w 2517003"/>
              <a:gd name="connsiteY3" fmla="*/ 426645 h 450270"/>
              <a:gd name="connsiteX4" fmla="*/ 235501 w 2517003"/>
              <a:gd name="connsiteY4" fmla="*/ 200832 h 450270"/>
              <a:gd name="connsiteX5" fmla="*/ 127629 w 2517003"/>
              <a:gd name="connsiteY5" fmla="*/ 170030 h 450270"/>
              <a:gd name="connsiteX6" fmla="*/ 0 w 2517003"/>
              <a:gd name="connsiteY6" fmla="*/ 244192 h 450270"/>
              <a:gd name="connsiteX0" fmla="*/ 2517003 w 2517003"/>
              <a:gd name="connsiteY0" fmla="*/ 0 h 444934"/>
              <a:gd name="connsiteX1" fmla="*/ 1976481 w 2517003"/>
              <a:gd name="connsiteY1" fmla="*/ 412629 h 444934"/>
              <a:gd name="connsiteX2" fmla="*/ 954754 w 2517003"/>
              <a:gd name="connsiteY2" fmla="*/ 432378 h 444934"/>
              <a:gd name="connsiteX3" fmla="*/ 342856 w 2517003"/>
              <a:gd name="connsiteY3" fmla="*/ 426645 h 444934"/>
              <a:gd name="connsiteX4" fmla="*/ 235501 w 2517003"/>
              <a:gd name="connsiteY4" fmla="*/ 200832 h 444934"/>
              <a:gd name="connsiteX5" fmla="*/ 127629 w 2517003"/>
              <a:gd name="connsiteY5" fmla="*/ 170030 h 444934"/>
              <a:gd name="connsiteX6" fmla="*/ 0 w 2517003"/>
              <a:gd name="connsiteY6" fmla="*/ 244192 h 444934"/>
              <a:gd name="connsiteX0" fmla="*/ 2517003 w 2517003"/>
              <a:gd name="connsiteY0" fmla="*/ 0 h 444934"/>
              <a:gd name="connsiteX1" fmla="*/ 2016325 w 2517003"/>
              <a:gd name="connsiteY1" fmla="*/ 411355 h 444934"/>
              <a:gd name="connsiteX2" fmla="*/ 954754 w 2517003"/>
              <a:gd name="connsiteY2" fmla="*/ 432378 h 444934"/>
              <a:gd name="connsiteX3" fmla="*/ 342856 w 2517003"/>
              <a:gd name="connsiteY3" fmla="*/ 426645 h 444934"/>
              <a:gd name="connsiteX4" fmla="*/ 235501 w 2517003"/>
              <a:gd name="connsiteY4" fmla="*/ 200832 h 444934"/>
              <a:gd name="connsiteX5" fmla="*/ 127629 w 2517003"/>
              <a:gd name="connsiteY5" fmla="*/ 170030 h 444934"/>
              <a:gd name="connsiteX6" fmla="*/ 0 w 2517003"/>
              <a:gd name="connsiteY6" fmla="*/ 244192 h 444934"/>
              <a:gd name="connsiteX0" fmla="*/ 2517003 w 2517003"/>
              <a:gd name="connsiteY0" fmla="*/ 0 h 445906"/>
              <a:gd name="connsiteX1" fmla="*/ 2016325 w 2517003"/>
              <a:gd name="connsiteY1" fmla="*/ 411355 h 445906"/>
              <a:gd name="connsiteX2" fmla="*/ 954754 w 2517003"/>
              <a:gd name="connsiteY2" fmla="*/ 432378 h 445906"/>
              <a:gd name="connsiteX3" fmla="*/ 342856 w 2517003"/>
              <a:gd name="connsiteY3" fmla="*/ 426645 h 445906"/>
              <a:gd name="connsiteX4" fmla="*/ 235501 w 2517003"/>
              <a:gd name="connsiteY4" fmla="*/ 187657 h 445906"/>
              <a:gd name="connsiteX5" fmla="*/ 127629 w 2517003"/>
              <a:gd name="connsiteY5" fmla="*/ 170030 h 445906"/>
              <a:gd name="connsiteX6" fmla="*/ 0 w 2517003"/>
              <a:gd name="connsiteY6" fmla="*/ 244192 h 445906"/>
              <a:gd name="connsiteX0" fmla="*/ 2517003 w 2517003"/>
              <a:gd name="connsiteY0" fmla="*/ 0 h 445906"/>
              <a:gd name="connsiteX1" fmla="*/ 2016325 w 2517003"/>
              <a:gd name="connsiteY1" fmla="*/ 411355 h 445906"/>
              <a:gd name="connsiteX2" fmla="*/ 954754 w 2517003"/>
              <a:gd name="connsiteY2" fmla="*/ 432378 h 445906"/>
              <a:gd name="connsiteX3" fmla="*/ 342856 w 2517003"/>
              <a:gd name="connsiteY3" fmla="*/ 426645 h 445906"/>
              <a:gd name="connsiteX4" fmla="*/ 235501 w 2517003"/>
              <a:gd name="connsiteY4" fmla="*/ 187657 h 445906"/>
              <a:gd name="connsiteX5" fmla="*/ 127629 w 2517003"/>
              <a:gd name="connsiteY5" fmla="*/ 170030 h 445906"/>
              <a:gd name="connsiteX6" fmla="*/ 0 w 2517003"/>
              <a:gd name="connsiteY6" fmla="*/ 244192 h 445906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45941"/>
              <a:gd name="connsiteX1" fmla="*/ 2016325 w 2517003"/>
              <a:gd name="connsiteY1" fmla="*/ 411355 h 445941"/>
              <a:gd name="connsiteX2" fmla="*/ 954754 w 2517003"/>
              <a:gd name="connsiteY2" fmla="*/ 432378 h 445941"/>
              <a:gd name="connsiteX3" fmla="*/ 342856 w 2517003"/>
              <a:gd name="connsiteY3" fmla="*/ 426645 h 445941"/>
              <a:gd name="connsiteX4" fmla="*/ 206074 w 2517003"/>
              <a:gd name="connsiteY4" fmla="*/ 187186 h 445941"/>
              <a:gd name="connsiteX5" fmla="*/ 127629 w 2517003"/>
              <a:gd name="connsiteY5" fmla="*/ 170030 h 445941"/>
              <a:gd name="connsiteX6" fmla="*/ 0 w 2517003"/>
              <a:gd name="connsiteY6" fmla="*/ 244192 h 445941"/>
              <a:gd name="connsiteX0" fmla="*/ 2517003 w 2517003"/>
              <a:gd name="connsiteY0" fmla="*/ 0 h 462042"/>
              <a:gd name="connsiteX1" fmla="*/ 2067104 w 2517003"/>
              <a:gd name="connsiteY1" fmla="*/ 459665 h 462042"/>
              <a:gd name="connsiteX2" fmla="*/ 954754 w 2517003"/>
              <a:gd name="connsiteY2" fmla="*/ 432378 h 462042"/>
              <a:gd name="connsiteX3" fmla="*/ 342856 w 2517003"/>
              <a:gd name="connsiteY3" fmla="*/ 426645 h 462042"/>
              <a:gd name="connsiteX4" fmla="*/ 206074 w 2517003"/>
              <a:gd name="connsiteY4" fmla="*/ 187186 h 462042"/>
              <a:gd name="connsiteX5" fmla="*/ 127629 w 2517003"/>
              <a:gd name="connsiteY5" fmla="*/ 170030 h 462042"/>
              <a:gd name="connsiteX6" fmla="*/ 0 w 2517003"/>
              <a:gd name="connsiteY6" fmla="*/ 244192 h 462042"/>
              <a:gd name="connsiteX0" fmla="*/ 2517003 w 2517003"/>
              <a:gd name="connsiteY0" fmla="*/ 0 h 462042"/>
              <a:gd name="connsiteX1" fmla="*/ 2067104 w 2517003"/>
              <a:gd name="connsiteY1" fmla="*/ 459665 h 462042"/>
              <a:gd name="connsiteX2" fmla="*/ 954754 w 2517003"/>
              <a:gd name="connsiteY2" fmla="*/ 432378 h 462042"/>
              <a:gd name="connsiteX3" fmla="*/ 342856 w 2517003"/>
              <a:gd name="connsiteY3" fmla="*/ 426645 h 462042"/>
              <a:gd name="connsiteX4" fmla="*/ 206074 w 2517003"/>
              <a:gd name="connsiteY4" fmla="*/ 187186 h 462042"/>
              <a:gd name="connsiteX5" fmla="*/ 127629 w 2517003"/>
              <a:gd name="connsiteY5" fmla="*/ 170030 h 462042"/>
              <a:gd name="connsiteX6" fmla="*/ 0 w 2517003"/>
              <a:gd name="connsiteY6" fmla="*/ 244192 h 462042"/>
              <a:gd name="connsiteX0" fmla="*/ 2517003 w 2517003"/>
              <a:gd name="connsiteY0" fmla="*/ 0 h 580658"/>
              <a:gd name="connsiteX1" fmla="*/ 1965546 w 2517003"/>
              <a:gd name="connsiteY1" fmla="*/ 579966 h 580658"/>
              <a:gd name="connsiteX2" fmla="*/ 954754 w 2517003"/>
              <a:gd name="connsiteY2" fmla="*/ 432378 h 580658"/>
              <a:gd name="connsiteX3" fmla="*/ 342856 w 2517003"/>
              <a:gd name="connsiteY3" fmla="*/ 426645 h 580658"/>
              <a:gd name="connsiteX4" fmla="*/ 206074 w 2517003"/>
              <a:gd name="connsiteY4" fmla="*/ 187186 h 580658"/>
              <a:gd name="connsiteX5" fmla="*/ 127629 w 2517003"/>
              <a:gd name="connsiteY5" fmla="*/ 170030 h 580658"/>
              <a:gd name="connsiteX6" fmla="*/ 0 w 2517003"/>
              <a:gd name="connsiteY6" fmla="*/ 244192 h 580658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0937"/>
              <a:gd name="connsiteX1" fmla="*/ 1965546 w 2517003"/>
              <a:gd name="connsiteY1" fmla="*/ 579966 h 580937"/>
              <a:gd name="connsiteX2" fmla="*/ 942060 w 2517003"/>
              <a:gd name="connsiteY2" fmla="*/ 473110 h 580937"/>
              <a:gd name="connsiteX3" fmla="*/ 342856 w 2517003"/>
              <a:gd name="connsiteY3" fmla="*/ 426645 h 580937"/>
              <a:gd name="connsiteX4" fmla="*/ 206074 w 2517003"/>
              <a:gd name="connsiteY4" fmla="*/ 187186 h 580937"/>
              <a:gd name="connsiteX5" fmla="*/ 127629 w 2517003"/>
              <a:gd name="connsiteY5" fmla="*/ 170030 h 580937"/>
              <a:gd name="connsiteX6" fmla="*/ 0 w 2517003"/>
              <a:gd name="connsiteY6" fmla="*/ 244192 h 580937"/>
              <a:gd name="connsiteX0" fmla="*/ 2517003 w 2517003"/>
              <a:gd name="connsiteY0" fmla="*/ 0 h 587518"/>
              <a:gd name="connsiteX1" fmla="*/ 1863988 w 2517003"/>
              <a:gd name="connsiteY1" fmla="*/ 586597 h 587518"/>
              <a:gd name="connsiteX2" fmla="*/ 942060 w 2517003"/>
              <a:gd name="connsiteY2" fmla="*/ 473110 h 587518"/>
              <a:gd name="connsiteX3" fmla="*/ 342856 w 2517003"/>
              <a:gd name="connsiteY3" fmla="*/ 426645 h 587518"/>
              <a:gd name="connsiteX4" fmla="*/ 206074 w 2517003"/>
              <a:gd name="connsiteY4" fmla="*/ 187186 h 587518"/>
              <a:gd name="connsiteX5" fmla="*/ 127629 w 2517003"/>
              <a:gd name="connsiteY5" fmla="*/ 170030 h 587518"/>
              <a:gd name="connsiteX6" fmla="*/ 0 w 2517003"/>
              <a:gd name="connsiteY6" fmla="*/ 244192 h 587518"/>
              <a:gd name="connsiteX0" fmla="*/ 2517003 w 2517003"/>
              <a:gd name="connsiteY0" fmla="*/ 0 h 587258"/>
              <a:gd name="connsiteX1" fmla="*/ 1863988 w 2517003"/>
              <a:gd name="connsiteY1" fmla="*/ 586597 h 587258"/>
              <a:gd name="connsiteX2" fmla="*/ 942060 w 2517003"/>
              <a:gd name="connsiteY2" fmla="*/ 473110 h 587258"/>
              <a:gd name="connsiteX3" fmla="*/ 342856 w 2517003"/>
              <a:gd name="connsiteY3" fmla="*/ 426645 h 587258"/>
              <a:gd name="connsiteX4" fmla="*/ 206074 w 2517003"/>
              <a:gd name="connsiteY4" fmla="*/ 187186 h 587258"/>
              <a:gd name="connsiteX5" fmla="*/ 127629 w 2517003"/>
              <a:gd name="connsiteY5" fmla="*/ 170030 h 587258"/>
              <a:gd name="connsiteX6" fmla="*/ 0 w 2517003"/>
              <a:gd name="connsiteY6" fmla="*/ 244192 h 587258"/>
              <a:gd name="connsiteX0" fmla="*/ 2517003 w 2517003"/>
              <a:gd name="connsiteY0" fmla="*/ 0 h 592970"/>
              <a:gd name="connsiteX1" fmla="*/ 2295386 w 2517003"/>
              <a:gd name="connsiteY1" fmla="*/ 260858 h 592970"/>
              <a:gd name="connsiteX2" fmla="*/ 1863988 w 2517003"/>
              <a:gd name="connsiteY2" fmla="*/ 586597 h 592970"/>
              <a:gd name="connsiteX3" fmla="*/ 942060 w 2517003"/>
              <a:gd name="connsiteY3" fmla="*/ 473110 h 592970"/>
              <a:gd name="connsiteX4" fmla="*/ 342856 w 2517003"/>
              <a:gd name="connsiteY4" fmla="*/ 426645 h 592970"/>
              <a:gd name="connsiteX5" fmla="*/ 206074 w 2517003"/>
              <a:gd name="connsiteY5" fmla="*/ 187186 h 592970"/>
              <a:gd name="connsiteX6" fmla="*/ 127629 w 2517003"/>
              <a:gd name="connsiteY6" fmla="*/ 170030 h 592970"/>
              <a:gd name="connsiteX7" fmla="*/ 0 w 2517003"/>
              <a:gd name="connsiteY7" fmla="*/ 244192 h 592970"/>
              <a:gd name="connsiteX0" fmla="*/ 2517003 w 2517003"/>
              <a:gd name="connsiteY0" fmla="*/ 0 h 592970"/>
              <a:gd name="connsiteX1" fmla="*/ 2295386 w 2517003"/>
              <a:gd name="connsiteY1" fmla="*/ 260858 h 592970"/>
              <a:gd name="connsiteX2" fmla="*/ 1863988 w 2517003"/>
              <a:gd name="connsiteY2" fmla="*/ 586597 h 592970"/>
              <a:gd name="connsiteX3" fmla="*/ 942060 w 2517003"/>
              <a:gd name="connsiteY3" fmla="*/ 473110 h 592970"/>
              <a:gd name="connsiteX4" fmla="*/ 342856 w 2517003"/>
              <a:gd name="connsiteY4" fmla="*/ 426645 h 592970"/>
              <a:gd name="connsiteX5" fmla="*/ 206074 w 2517003"/>
              <a:gd name="connsiteY5" fmla="*/ 187186 h 592970"/>
              <a:gd name="connsiteX6" fmla="*/ 127629 w 2517003"/>
              <a:gd name="connsiteY6" fmla="*/ 170030 h 592970"/>
              <a:gd name="connsiteX7" fmla="*/ 0 w 2517003"/>
              <a:gd name="connsiteY7" fmla="*/ 244192 h 592970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86597"/>
              <a:gd name="connsiteX1" fmla="*/ 2223449 w 2517003"/>
              <a:gd name="connsiteY1" fmla="*/ 310115 h 586597"/>
              <a:gd name="connsiteX2" fmla="*/ 1863988 w 2517003"/>
              <a:gd name="connsiteY2" fmla="*/ 586597 h 586597"/>
              <a:gd name="connsiteX3" fmla="*/ 942060 w 2517003"/>
              <a:gd name="connsiteY3" fmla="*/ 473110 h 586597"/>
              <a:gd name="connsiteX4" fmla="*/ 342856 w 2517003"/>
              <a:gd name="connsiteY4" fmla="*/ 426645 h 586597"/>
              <a:gd name="connsiteX5" fmla="*/ 206074 w 2517003"/>
              <a:gd name="connsiteY5" fmla="*/ 187186 h 586597"/>
              <a:gd name="connsiteX6" fmla="*/ 127629 w 2517003"/>
              <a:gd name="connsiteY6" fmla="*/ 170030 h 586597"/>
              <a:gd name="connsiteX7" fmla="*/ 0 w 2517003"/>
              <a:gd name="connsiteY7" fmla="*/ 244192 h 586597"/>
              <a:gd name="connsiteX0" fmla="*/ 2517003 w 2517003"/>
              <a:gd name="connsiteY0" fmla="*/ 0 h 591033"/>
              <a:gd name="connsiteX1" fmla="*/ 2223449 w 2517003"/>
              <a:gd name="connsiteY1" fmla="*/ 310115 h 591033"/>
              <a:gd name="connsiteX2" fmla="*/ 1863988 w 2517003"/>
              <a:gd name="connsiteY2" fmla="*/ 586597 h 591033"/>
              <a:gd name="connsiteX3" fmla="*/ 942060 w 2517003"/>
              <a:gd name="connsiteY3" fmla="*/ 473110 h 591033"/>
              <a:gd name="connsiteX4" fmla="*/ 342856 w 2517003"/>
              <a:gd name="connsiteY4" fmla="*/ 426645 h 591033"/>
              <a:gd name="connsiteX5" fmla="*/ 206074 w 2517003"/>
              <a:gd name="connsiteY5" fmla="*/ 187186 h 591033"/>
              <a:gd name="connsiteX6" fmla="*/ 127629 w 2517003"/>
              <a:gd name="connsiteY6" fmla="*/ 170030 h 591033"/>
              <a:gd name="connsiteX7" fmla="*/ 0 w 2517003"/>
              <a:gd name="connsiteY7" fmla="*/ 244192 h 591033"/>
              <a:gd name="connsiteX0" fmla="*/ 2517003 w 2517003"/>
              <a:gd name="connsiteY0" fmla="*/ 0 h 589432"/>
              <a:gd name="connsiteX1" fmla="*/ 2223449 w 2517003"/>
              <a:gd name="connsiteY1" fmla="*/ 310115 h 589432"/>
              <a:gd name="connsiteX2" fmla="*/ 1863988 w 2517003"/>
              <a:gd name="connsiteY2" fmla="*/ 586597 h 589432"/>
              <a:gd name="connsiteX3" fmla="*/ 942060 w 2517003"/>
              <a:gd name="connsiteY3" fmla="*/ 473110 h 589432"/>
              <a:gd name="connsiteX4" fmla="*/ 342856 w 2517003"/>
              <a:gd name="connsiteY4" fmla="*/ 426645 h 589432"/>
              <a:gd name="connsiteX5" fmla="*/ 206074 w 2517003"/>
              <a:gd name="connsiteY5" fmla="*/ 187186 h 589432"/>
              <a:gd name="connsiteX6" fmla="*/ 127629 w 2517003"/>
              <a:gd name="connsiteY6" fmla="*/ 170030 h 589432"/>
              <a:gd name="connsiteX7" fmla="*/ 0 w 2517003"/>
              <a:gd name="connsiteY7" fmla="*/ 244192 h 589432"/>
              <a:gd name="connsiteX0" fmla="*/ 2517003 w 2517003"/>
              <a:gd name="connsiteY0" fmla="*/ 0 h 586802"/>
              <a:gd name="connsiteX1" fmla="*/ 2223449 w 2517003"/>
              <a:gd name="connsiteY1" fmla="*/ 310115 h 586802"/>
              <a:gd name="connsiteX2" fmla="*/ 1863988 w 2517003"/>
              <a:gd name="connsiteY2" fmla="*/ 586597 h 586802"/>
              <a:gd name="connsiteX3" fmla="*/ 942060 w 2517003"/>
              <a:gd name="connsiteY3" fmla="*/ 473110 h 586802"/>
              <a:gd name="connsiteX4" fmla="*/ 342856 w 2517003"/>
              <a:gd name="connsiteY4" fmla="*/ 426645 h 586802"/>
              <a:gd name="connsiteX5" fmla="*/ 206074 w 2517003"/>
              <a:gd name="connsiteY5" fmla="*/ 187186 h 586802"/>
              <a:gd name="connsiteX6" fmla="*/ 127629 w 2517003"/>
              <a:gd name="connsiteY6" fmla="*/ 170030 h 586802"/>
              <a:gd name="connsiteX7" fmla="*/ 0 w 2517003"/>
              <a:gd name="connsiteY7" fmla="*/ 244192 h 586802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6778"/>
              <a:gd name="connsiteX1" fmla="*/ 2223449 w 2517003"/>
              <a:gd name="connsiteY1" fmla="*/ 310115 h 586778"/>
              <a:gd name="connsiteX2" fmla="*/ 1821672 w 2517003"/>
              <a:gd name="connsiteY2" fmla="*/ 586597 h 586778"/>
              <a:gd name="connsiteX3" fmla="*/ 942060 w 2517003"/>
              <a:gd name="connsiteY3" fmla="*/ 473110 h 586778"/>
              <a:gd name="connsiteX4" fmla="*/ 342856 w 2517003"/>
              <a:gd name="connsiteY4" fmla="*/ 426645 h 586778"/>
              <a:gd name="connsiteX5" fmla="*/ 206074 w 2517003"/>
              <a:gd name="connsiteY5" fmla="*/ 187186 h 586778"/>
              <a:gd name="connsiteX6" fmla="*/ 127629 w 2517003"/>
              <a:gd name="connsiteY6" fmla="*/ 170030 h 586778"/>
              <a:gd name="connsiteX7" fmla="*/ 0 w 2517003"/>
              <a:gd name="connsiteY7" fmla="*/ 244192 h 586778"/>
              <a:gd name="connsiteX0" fmla="*/ 2517003 w 2517003"/>
              <a:gd name="connsiteY0" fmla="*/ 0 h 589121"/>
              <a:gd name="connsiteX1" fmla="*/ 2206523 w 2517003"/>
              <a:gd name="connsiteY1" fmla="*/ 351794 h 589121"/>
              <a:gd name="connsiteX2" fmla="*/ 1821672 w 2517003"/>
              <a:gd name="connsiteY2" fmla="*/ 586597 h 589121"/>
              <a:gd name="connsiteX3" fmla="*/ 942060 w 2517003"/>
              <a:gd name="connsiteY3" fmla="*/ 473110 h 589121"/>
              <a:gd name="connsiteX4" fmla="*/ 342856 w 2517003"/>
              <a:gd name="connsiteY4" fmla="*/ 426645 h 589121"/>
              <a:gd name="connsiteX5" fmla="*/ 206074 w 2517003"/>
              <a:gd name="connsiteY5" fmla="*/ 187186 h 589121"/>
              <a:gd name="connsiteX6" fmla="*/ 127629 w 2517003"/>
              <a:gd name="connsiteY6" fmla="*/ 170030 h 589121"/>
              <a:gd name="connsiteX7" fmla="*/ 0 w 2517003"/>
              <a:gd name="connsiteY7" fmla="*/ 244192 h 589121"/>
              <a:gd name="connsiteX0" fmla="*/ 2517003 w 2517003"/>
              <a:gd name="connsiteY0" fmla="*/ 0 h 588570"/>
              <a:gd name="connsiteX1" fmla="*/ 2269997 w 2517003"/>
              <a:gd name="connsiteY1" fmla="*/ 367897 h 588570"/>
              <a:gd name="connsiteX2" fmla="*/ 1821672 w 2517003"/>
              <a:gd name="connsiteY2" fmla="*/ 586597 h 588570"/>
              <a:gd name="connsiteX3" fmla="*/ 942060 w 2517003"/>
              <a:gd name="connsiteY3" fmla="*/ 473110 h 588570"/>
              <a:gd name="connsiteX4" fmla="*/ 342856 w 2517003"/>
              <a:gd name="connsiteY4" fmla="*/ 426645 h 588570"/>
              <a:gd name="connsiteX5" fmla="*/ 206074 w 2517003"/>
              <a:gd name="connsiteY5" fmla="*/ 187186 h 588570"/>
              <a:gd name="connsiteX6" fmla="*/ 127629 w 2517003"/>
              <a:gd name="connsiteY6" fmla="*/ 170030 h 588570"/>
              <a:gd name="connsiteX7" fmla="*/ 0 w 2517003"/>
              <a:gd name="connsiteY7" fmla="*/ 244192 h 588570"/>
              <a:gd name="connsiteX0" fmla="*/ 2517003 w 2517003"/>
              <a:gd name="connsiteY0" fmla="*/ 0 h 588570"/>
              <a:gd name="connsiteX1" fmla="*/ 2269997 w 2517003"/>
              <a:gd name="connsiteY1" fmla="*/ 367897 h 588570"/>
              <a:gd name="connsiteX2" fmla="*/ 1821672 w 2517003"/>
              <a:gd name="connsiteY2" fmla="*/ 586597 h 588570"/>
              <a:gd name="connsiteX3" fmla="*/ 942060 w 2517003"/>
              <a:gd name="connsiteY3" fmla="*/ 473110 h 588570"/>
              <a:gd name="connsiteX4" fmla="*/ 342856 w 2517003"/>
              <a:gd name="connsiteY4" fmla="*/ 426645 h 588570"/>
              <a:gd name="connsiteX5" fmla="*/ 206074 w 2517003"/>
              <a:gd name="connsiteY5" fmla="*/ 187186 h 588570"/>
              <a:gd name="connsiteX6" fmla="*/ 127629 w 2517003"/>
              <a:gd name="connsiteY6" fmla="*/ 170030 h 588570"/>
              <a:gd name="connsiteX7" fmla="*/ 0 w 2517003"/>
              <a:gd name="connsiteY7" fmla="*/ 244192 h 588570"/>
              <a:gd name="connsiteX0" fmla="*/ 2517003 w 2519451"/>
              <a:gd name="connsiteY0" fmla="*/ 0 h 588570"/>
              <a:gd name="connsiteX1" fmla="*/ 2269997 w 2519451"/>
              <a:gd name="connsiteY1" fmla="*/ 367897 h 588570"/>
              <a:gd name="connsiteX2" fmla="*/ 1821672 w 2519451"/>
              <a:gd name="connsiteY2" fmla="*/ 586597 h 588570"/>
              <a:gd name="connsiteX3" fmla="*/ 942060 w 2519451"/>
              <a:gd name="connsiteY3" fmla="*/ 473110 h 588570"/>
              <a:gd name="connsiteX4" fmla="*/ 342856 w 2519451"/>
              <a:gd name="connsiteY4" fmla="*/ 426645 h 588570"/>
              <a:gd name="connsiteX5" fmla="*/ 206074 w 2519451"/>
              <a:gd name="connsiteY5" fmla="*/ 187186 h 588570"/>
              <a:gd name="connsiteX6" fmla="*/ 127629 w 2519451"/>
              <a:gd name="connsiteY6" fmla="*/ 170030 h 588570"/>
              <a:gd name="connsiteX7" fmla="*/ 0 w 2519451"/>
              <a:gd name="connsiteY7" fmla="*/ 244192 h 588570"/>
              <a:gd name="connsiteX0" fmla="*/ 2517003 w 2523569"/>
              <a:gd name="connsiteY0" fmla="*/ 0 h 586703"/>
              <a:gd name="connsiteX1" fmla="*/ 2269997 w 2523569"/>
              <a:gd name="connsiteY1" fmla="*/ 367897 h 586703"/>
              <a:gd name="connsiteX2" fmla="*/ 1906304 w 2523569"/>
              <a:gd name="connsiteY2" fmla="*/ 584703 h 586703"/>
              <a:gd name="connsiteX3" fmla="*/ 942060 w 2523569"/>
              <a:gd name="connsiteY3" fmla="*/ 473110 h 586703"/>
              <a:gd name="connsiteX4" fmla="*/ 342856 w 2523569"/>
              <a:gd name="connsiteY4" fmla="*/ 426645 h 586703"/>
              <a:gd name="connsiteX5" fmla="*/ 206074 w 2523569"/>
              <a:gd name="connsiteY5" fmla="*/ 187186 h 586703"/>
              <a:gd name="connsiteX6" fmla="*/ 127629 w 2523569"/>
              <a:gd name="connsiteY6" fmla="*/ 170030 h 586703"/>
              <a:gd name="connsiteX7" fmla="*/ 0 w 2523569"/>
              <a:gd name="connsiteY7" fmla="*/ 244192 h 586703"/>
              <a:gd name="connsiteX0" fmla="*/ 2517003 w 2523550"/>
              <a:gd name="connsiteY0" fmla="*/ 0 h 585770"/>
              <a:gd name="connsiteX1" fmla="*/ 2269997 w 2523550"/>
              <a:gd name="connsiteY1" fmla="*/ 367897 h 585770"/>
              <a:gd name="connsiteX2" fmla="*/ 1910535 w 2523550"/>
              <a:gd name="connsiteY2" fmla="*/ 583756 h 585770"/>
              <a:gd name="connsiteX3" fmla="*/ 942060 w 2523550"/>
              <a:gd name="connsiteY3" fmla="*/ 473110 h 585770"/>
              <a:gd name="connsiteX4" fmla="*/ 342856 w 2523550"/>
              <a:gd name="connsiteY4" fmla="*/ 426645 h 585770"/>
              <a:gd name="connsiteX5" fmla="*/ 206074 w 2523550"/>
              <a:gd name="connsiteY5" fmla="*/ 187186 h 585770"/>
              <a:gd name="connsiteX6" fmla="*/ 127629 w 2523550"/>
              <a:gd name="connsiteY6" fmla="*/ 170030 h 585770"/>
              <a:gd name="connsiteX7" fmla="*/ 0 w 2523550"/>
              <a:gd name="connsiteY7" fmla="*/ 244192 h 585770"/>
              <a:gd name="connsiteX0" fmla="*/ 2517003 w 2523550"/>
              <a:gd name="connsiteY0" fmla="*/ 0 h 585982"/>
              <a:gd name="connsiteX1" fmla="*/ 2269997 w 2523550"/>
              <a:gd name="connsiteY1" fmla="*/ 367897 h 585982"/>
              <a:gd name="connsiteX2" fmla="*/ 1910535 w 2523550"/>
              <a:gd name="connsiteY2" fmla="*/ 583756 h 585982"/>
              <a:gd name="connsiteX3" fmla="*/ 942060 w 2523550"/>
              <a:gd name="connsiteY3" fmla="*/ 473110 h 585982"/>
              <a:gd name="connsiteX4" fmla="*/ 342856 w 2523550"/>
              <a:gd name="connsiteY4" fmla="*/ 426645 h 585982"/>
              <a:gd name="connsiteX5" fmla="*/ 206074 w 2523550"/>
              <a:gd name="connsiteY5" fmla="*/ 187186 h 585982"/>
              <a:gd name="connsiteX6" fmla="*/ 127629 w 2523550"/>
              <a:gd name="connsiteY6" fmla="*/ 170030 h 585982"/>
              <a:gd name="connsiteX7" fmla="*/ 0 w 2523550"/>
              <a:gd name="connsiteY7" fmla="*/ 244192 h 585982"/>
              <a:gd name="connsiteX0" fmla="*/ 2517003 w 2523550"/>
              <a:gd name="connsiteY0" fmla="*/ 0 h 586453"/>
              <a:gd name="connsiteX1" fmla="*/ 2269997 w 2523550"/>
              <a:gd name="connsiteY1" fmla="*/ 367897 h 586453"/>
              <a:gd name="connsiteX2" fmla="*/ 1910535 w 2523550"/>
              <a:gd name="connsiteY2" fmla="*/ 583756 h 586453"/>
              <a:gd name="connsiteX3" fmla="*/ 899744 w 2523550"/>
              <a:gd name="connsiteY3" fmla="*/ 480688 h 586453"/>
              <a:gd name="connsiteX4" fmla="*/ 342856 w 2523550"/>
              <a:gd name="connsiteY4" fmla="*/ 426645 h 586453"/>
              <a:gd name="connsiteX5" fmla="*/ 206074 w 2523550"/>
              <a:gd name="connsiteY5" fmla="*/ 187186 h 586453"/>
              <a:gd name="connsiteX6" fmla="*/ 127629 w 2523550"/>
              <a:gd name="connsiteY6" fmla="*/ 170030 h 586453"/>
              <a:gd name="connsiteX7" fmla="*/ 0 w 2523550"/>
              <a:gd name="connsiteY7" fmla="*/ 244192 h 586453"/>
              <a:gd name="connsiteX0" fmla="*/ 2517003 w 2520479"/>
              <a:gd name="connsiteY0" fmla="*/ 0 h 586453"/>
              <a:gd name="connsiteX1" fmla="*/ 2269997 w 2520479"/>
              <a:gd name="connsiteY1" fmla="*/ 367897 h 586453"/>
              <a:gd name="connsiteX2" fmla="*/ 1910535 w 2520479"/>
              <a:gd name="connsiteY2" fmla="*/ 583756 h 586453"/>
              <a:gd name="connsiteX3" fmla="*/ 899744 w 2520479"/>
              <a:gd name="connsiteY3" fmla="*/ 480688 h 586453"/>
              <a:gd name="connsiteX4" fmla="*/ 342856 w 2520479"/>
              <a:gd name="connsiteY4" fmla="*/ 426645 h 586453"/>
              <a:gd name="connsiteX5" fmla="*/ 206074 w 2520479"/>
              <a:gd name="connsiteY5" fmla="*/ 187186 h 586453"/>
              <a:gd name="connsiteX6" fmla="*/ 127629 w 2520479"/>
              <a:gd name="connsiteY6" fmla="*/ 170030 h 586453"/>
              <a:gd name="connsiteX7" fmla="*/ 0 w 2520479"/>
              <a:gd name="connsiteY7" fmla="*/ 244192 h 586453"/>
              <a:gd name="connsiteX0" fmla="*/ 2380375 w 2393378"/>
              <a:gd name="connsiteY0" fmla="*/ 0 h 594452"/>
              <a:gd name="connsiteX1" fmla="*/ 2269997 w 2393378"/>
              <a:gd name="connsiteY1" fmla="*/ 375896 h 594452"/>
              <a:gd name="connsiteX2" fmla="*/ 1910535 w 2393378"/>
              <a:gd name="connsiteY2" fmla="*/ 591755 h 594452"/>
              <a:gd name="connsiteX3" fmla="*/ 899744 w 2393378"/>
              <a:gd name="connsiteY3" fmla="*/ 488687 h 594452"/>
              <a:gd name="connsiteX4" fmla="*/ 342856 w 2393378"/>
              <a:gd name="connsiteY4" fmla="*/ 434644 h 594452"/>
              <a:gd name="connsiteX5" fmla="*/ 206074 w 2393378"/>
              <a:gd name="connsiteY5" fmla="*/ 195185 h 594452"/>
              <a:gd name="connsiteX6" fmla="*/ 127629 w 2393378"/>
              <a:gd name="connsiteY6" fmla="*/ 178029 h 594452"/>
              <a:gd name="connsiteX7" fmla="*/ 0 w 2393378"/>
              <a:gd name="connsiteY7" fmla="*/ 252191 h 594452"/>
              <a:gd name="connsiteX0" fmla="*/ 2380375 w 2393378"/>
              <a:gd name="connsiteY0" fmla="*/ 0 h 594452"/>
              <a:gd name="connsiteX1" fmla="*/ 2269997 w 2393378"/>
              <a:gd name="connsiteY1" fmla="*/ 375896 h 594452"/>
              <a:gd name="connsiteX2" fmla="*/ 1910535 w 2393378"/>
              <a:gd name="connsiteY2" fmla="*/ 591755 h 594452"/>
              <a:gd name="connsiteX3" fmla="*/ 899744 w 2393378"/>
              <a:gd name="connsiteY3" fmla="*/ 488687 h 594452"/>
              <a:gd name="connsiteX4" fmla="*/ 342856 w 2393378"/>
              <a:gd name="connsiteY4" fmla="*/ 434644 h 594452"/>
              <a:gd name="connsiteX5" fmla="*/ 206074 w 2393378"/>
              <a:gd name="connsiteY5" fmla="*/ 195185 h 594452"/>
              <a:gd name="connsiteX6" fmla="*/ 127629 w 2393378"/>
              <a:gd name="connsiteY6" fmla="*/ 178029 h 594452"/>
              <a:gd name="connsiteX7" fmla="*/ 0 w 2393378"/>
              <a:gd name="connsiteY7" fmla="*/ 252191 h 594452"/>
              <a:gd name="connsiteX0" fmla="*/ 2380375 w 2439358"/>
              <a:gd name="connsiteY0" fmla="*/ 0 h 594452"/>
              <a:gd name="connsiteX1" fmla="*/ 2269997 w 2439358"/>
              <a:gd name="connsiteY1" fmla="*/ 375896 h 594452"/>
              <a:gd name="connsiteX2" fmla="*/ 1910535 w 2439358"/>
              <a:gd name="connsiteY2" fmla="*/ 591755 h 594452"/>
              <a:gd name="connsiteX3" fmla="*/ 899744 w 2439358"/>
              <a:gd name="connsiteY3" fmla="*/ 488687 h 594452"/>
              <a:gd name="connsiteX4" fmla="*/ 342856 w 2439358"/>
              <a:gd name="connsiteY4" fmla="*/ 434644 h 594452"/>
              <a:gd name="connsiteX5" fmla="*/ 206074 w 2439358"/>
              <a:gd name="connsiteY5" fmla="*/ 195185 h 594452"/>
              <a:gd name="connsiteX6" fmla="*/ 127629 w 2439358"/>
              <a:gd name="connsiteY6" fmla="*/ 178029 h 594452"/>
              <a:gd name="connsiteX7" fmla="*/ 0 w 2439358"/>
              <a:gd name="connsiteY7" fmla="*/ 252191 h 594452"/>
              <a:gd name="connsiteX0" fmla="*/ 2380375 w 2428654"/>
              <a:gd name="connsiteY0" fmla="*/ 0 h 595075"/>
              <a:gd name="connsiteX1" fmla="*/ 2200971 w 2428654"/>
              <a:gd name="connsiteY1" fmla="*/ 360795 h 595075"/>
              <a:gd name="connsiteX2" fmla="*/ 1910535 w 2428654"/>
              <a:gd name="connsiteY2" fmla="*/ 591755 h 595075"/>
              <a:gd name="connsiteX3" fmla="*/ 899744 w 2428654"/>
              <a:gd name="connsiteY3" fmla="*/ 488687 h 595075"/>
              <a:gd name="connsiteX4" fmla="*/ 342856 w 2428654"/>
              <a:gd name="connsiteY4" fmla="*/ 434644 h 595075"/>
              <a:gd name="connsiteX5" fmla="*/ 206074 w 2428654"/>
              <a:gd name="connsiteY5" fmla="*/ 195185 h 595075"/>
              <a:gd name="connsiteX6" fmla="*/ 127629 w 2428654"/>
              <a:gd name="connsiteY6" fmla="*/ 178029 h 595075"/>
              <a:gd name="connsiteX7" fmla="*/ 0 w 2428654"/>
              <a:gd name="connsiteY7" fmla="*/ 252191 h 595075"/>
              <a:gd name="connsiteX0" fmla="*/ 2380375 w 2420267"/>
              <a:gd name="connsiteY0" fmla="*/ 0 h 595075"/>
              <a:gd name="connsiteX1" fmla="*/ 2200971 w 2420267"/>
              <a:gd name="connsiteY1" fmla="*/ 360795 h 595075"/>
              <a:gd name="connsiteX2" fmla="*/ 1910535 w 2420267"/>
              <a:gd name="connsiteY2" fmla="*/ 591755 h 595075"/>
              <a:gd name="connsiteX3" fmla="*/ 899744 w 2420267"/>
              <a:gd name="connsiteY3" fmla="*/ 488687 h 595075"/>
              <a:gd name="connsiteX4" fmla="*/ 342856 w 2420267"/>
              <a:gd name="connsiteY4" fmla="*/ 434644 h 595075"/>
              <a:gd name="connsiteX5" fmla="*/ 206074 w 2420267"/>
              <a:gd name="connsiteY5" fmla="*/ 195185 h 595075"/>
              <a:gd name="connsiteX6" fmla="*/ 127629 w 2420267"/>
              <a:gd name="connsiteY6" fmla="*/ 178029 h 595075"/>
              <a:gd name="connsiteX7" fmla="*/ 0 w 2420267"/>
              <a:gd name="connsiteY7" fmla="*/ 252191 h 595075"/>
              <a:gd name="connsiteX0" fmla="*/ 2380375 w 2420267"/>
              <a:gd name="connsiteY0" fmla="*/ 0 h 595075"/>
              <a:gd name="connsiteX1" fmla="*/ 2200971 w 2420267"/>
              <a:gd name="connsiteY1" fmla="*/ 360795 h 595075"/>
              <a:gd name="connsiteX2" fmla="*/ 1910535 w 2420267"/>
              <a:gd name="connsiteY2" fmla="*/ 591755 h 595075"/>
              <a:gd name="connsiteX3" fmla="*/ 899744 w 2420267"/>
              <a:gd name="connsiteY3" fmla="*/ 488687 h 595075"/>
              <a:gd name="connsiteX4" fmla="*/ 342856 w 2420267"/>
              <a:gd name="connsiteY4" fmla="*/ 434644 h 595075"/>
              <a:gd name="connsiteX5" fmla="*/ 209137 w 2420267"/>
              <a:gd name="connsiteY5" fmla="*/ 195185 h 595075"/>
              <a:gd name="connsiteX6" fmla="*/ 127629 w 2420267"/>
              <a:gd name="connsiteY6" fmla="*/ 178029 h 595075"/>
              <a:gd name="connsiteX7" fmla="*/ 0 w 2420267"/>
              <a:gd name="connsiteY7" fmla="*/ 252191 h 595075"/>
              <a:gd name="connsiteX0" fmla="*/ 2380375 w 2420267"/>
              <a:gd name="connsiteY0" fmla="*/ 0 h 595075"/>
              <a:gd name="connsiteX1" fmla="*/ 2200971 w 2420267"/>
              <a:gd name="connsiteY1" fmla="*/ 360795 h 595075"/>
              <a:gd name="connsiteX2" fmla="*/ 1910535 w 2420267"/>
              <a:gd name="connsiteY2" fmla="*/ 591755 h 595075"/>
              <a:gd name="connsiteX3" fmla="*/ 899744 w 2420267"/>
              <a:gd name="connsiteY3" fmla="*/ 488687 h 595075"/>
              <a:gd name="connsiteX4" fmla="*/ 342856 w 2420267"/>
              <a:gd name="connsiteY4" fmla="*/ 434644 h 595075"/>
              <a:gd name="connsiteX5" fmla="*/ 346966 w 2420267"/>
              <a:gd name="connsiteY5" fmla="*/ 196556 h 595075"/>
              <a:gd name="connsiteX6" fmla="*/ 127629 w 2420267"/>
              <a:gd name="connsiteY6" fmla="*/ 178029 h 595075"/>
              <a:gd name="connsiteX7" fmla="*/ 0 w 2420267"/>
              <a:gd name="connsiteY7" fmla="*/ 252191 h 595075"/>
              <a:gd name="connsiteX0" fmla="*/ 2380375 w 2420267"/>
              <a:gd name="connsiteY0" fmla="*/ 0 h 595075"/>
              <a:gd name="connsiteX1" fmla="*/ 2200971 w 2420267"/>
              <a:gd name="connsiteY1" fmla="*/ 360795 h 595075"/>
              <a:gd name="connsiteX2" fmla="*/ 1910535 w 2420267"/>
              <a:gd name="connsiteY2" fmla="*/ 591755 h 595075"/>
              <a:gd name="connsiteX3" fmla="*/ 899744 w 2420267"/>
              <a:gd name="connsiteY3" fmla="*/ 488687 h 595075"/>
              <a:gd name="connsiteX4" fmla="*/ 342856 w 2420267"/>
              <a:gd name="connsiteY4" fmla="*/ 434644 h 595075"/>
              <a:gd name="connsiteX5" fmla="*/ 340840 w 2420267"/>
              <a:gd name="connsiteY5" fmla="*/ 202727 h 595075"/>
              <a:gd name="connsiteX6" fmla="*/ 127629 w 2420267"/>
              <a:gd name="connsiteY6" fmla="*/ 178029 h 595075"/>
              <a:gd name="connsiteX7" fmla="*/ 0 w 2420267"/>
              <a:gd name="connsiteY7" fmla="*/ 252191 h 595075"/>
              <a:gd name="connsiteX0" fmla="*/ 2380375 w 2420267"/>
              <a:gd name="connsiteY0" fmla="*/ 0 h 591755"/>
              <a:gd name="connsiteX1" fmla="*/ 2200971 w 2420267"/>
              <a:gd name="connsiteY1" fmla="*/ 360795 h 591755"/>
              <a:gd name="connsiteX2" fmla="*/ 1910535 w 2420267"/>
              <a:gd name="connsiteY2" fmla="*/ 591755 h 591755"/>
              <a:gd name="connsiteX3" fmla="*/ 899744 w 2420267"/>
              <a:gd name="connsiteY3" fmla="*/ 488687 h 591755"/>
              <a:gd name="connsiteX4" fmla="*/ 342856 w 2420267"/>
              <a:gd name="connsiteY4" fmla="*/ 434644 h 591755"/>
              <a:gd name="connsiteX5" fmla="*/ 340840 w 2420267"/>
              <a:gd name="connsiteY5" fmla="*/ 202727 h 591755"/>
              <a:gd name="connsiteX6" fmla="*/ 127629 w 2420267"/>
              <a:gd name="connsiteY6" fmla="*/ 178029 h 591755"/>
              <a:gd name="connsiteX7" fmla="*/ 0 w 2420267"/>
              <a:gd name="connsiteY7" fmla="*/ 252191 h 591755"/>
              <a:gd name="connsiteX0" fmla="*/ 2380375 w 2420267"/>
              <a:gd name="connsiteY0" fmla="*/ 0 h 591755"/>
              <a:gd name="connsiteX1" fmla="*/ 2200971 w 2420267"/>
              <a:gd name="connsiteY1" fmla="*/ 360795 h 591755"/>
              <a:gd name="connsiteX2" fmla="*/ 1910535 w 2420267"/>
              <a:gd name="connsiteY2" fmla="*/ 591755 h 591755"/>
              <a:gd name="connsiteX3" fmla="*/ 899744 w 2420267"/>
              <a:gd name="connsiteY3" fmla="*/ 488687 h 591755"/>
              <a:gd name="connsiteX4" fmla="*/ 342856 w 2420267"/>
              <a:gd name="connsiteY4" fmla="*/ 434644 h 591755"/>
              <a:gd name="connsiteX5" fmla="*/ 340840 w 2420267"/>
              <a:gd name="connsiteY5" fmla="*/ 202727 h 591755"/>
              <a:gd name="connsiteX6" fmla="*/ 127629 w 2420267"/>
              <a:gd name="connsiteY6" fmla="*/ 178029 h 591755"/>
              <a:gd name="connsiteX7" fmla="*/ 0 w 2420267"/>
              <a:gd name="connsiteY7" fmla="*/ 252191 h 591755"/>
              <a:gd name="connsiteX0" fmla="*/ 2380375 w 2420267"/>
              <a:gd name="connsiteY0" fmla="*/ 0 h 591755"/>
              <a:gd name="connsiteX1" fmla="*/ 2200971 w 2420267"/>
              <a:gd name="connsiteY1" fmla="*/ 360795 h 591755"/>
              <a:gd name="connsiteX2" fmla="*/ 1910535 w 2420267"/>
              <a:gd name="connsiteY2" fmla="*/ 591755 h 591755"/>
              <a:gd name="connsiteX3" fmla="*/ 899744 w 2420267"/>
              <a:gd name="connsiteY3" fmla="*/ 488687 h 591755"/>
              <a:gd name="connsiteX4" fmla="*/ 342856 w 2420267"/>
              <a:gd name="connsiteY4" fmla="*/ 434644 h 591755"/>
              <a:gd name="connsiteX5" fmla="*/ 340840 w 2420267"/>
              <a:gd name="connsiteY5" fmla="*/ 202727 h 591755"/>
              <a:gd name="connsiteX6" fmla="*/ 127629 w 2420267"/>
              <a:gd name="connsiteY6" fmla="*/ 178029 h 591755"/>
              <a:gd name="connsiteX7" fmla="*/ 0 w 2420267"/>
              <a:gd name="connsiteY7" fmla="*/ 252191 h 591755"/>
              <a:gd name="connsiteX0" fmla="*/ 2380375 w 2420267"/>
              <a:gd name="connsiteY0" fmla="*/ 0 h 595781"/>
              <a:gd name="connsiteX1" fmla="*/ 2200971 w 2420267"/>
              <a:gd name="connsiteY1" fmla="*/ 360795 h 595781"/>
              <a:gd name="connsiteX2" fmla="*/ 1910535 w 2420267"/>
              <a:gd name="connsiteY2" fmla="*/ 591755 h 595781"/>
              <a:gd name="connsiteX3" fmla="*/ 899744 w 2420267"/>
              <a:gd name="connsiteY3" fmla="*/ 488687 h 595781"/>
              <a:gd name="connsiteX4" fmla="*/ 342856 w 2420267"/>
              <a:gd name="connsiteY4" fmla="*/ 434644 h 595781"/>
              <a:gd name="connsiteX5" fmla="*/ 340840 w 2420267"/>
              <a:gd name="connsiteY5" fmla="*/ 202727 h 595781"/>
              <a:gd name="connsiteX6" fmla="*/ 127629 w 2420267"/>
              <a:gd name="connsiteY6" fmla="*/ 178029 h 595781"/>
              <a:gd name="connsiteX7" fmla="*/ 0 w 2420267"/>
              <a:gd name="connsiteY7" fmla="*/ 252191 h 595781"/>
              <a:gd name="connsiteX0" fmla="*/ 2380375 w 2430184"/>
              <a:gd name="connsiteY0" fmla="*/ 0 h 594325"/>
              <a:gd name="connsiteX1" fmla="*/ 2200971 w 2430184"/>
              <a:gd name="connsiteY1" fmla="*/ 360795 h 594325"/>
              <a:gd name="connsiteX2" fmla="*/ 1833963 w 2430184"/>
              <a:gd name="connsiteY2" fmla="*/ 589698 h 594325"/>
              <a:gd name="connsiteX3" fmla="*/ 899744 w 2430184"/>
              <a:gd name="connsiteY3" fmla="*/ 488687 h 594325"/>
              <a:gd name="connsiteX4" fmla="*/ 342856 w 2430184"/>
              <a:gd name="connsiteY4" fmla="*/ 434644 h 594325"/>
              <a:gd name="connsiteX5" fmla="*/ 340840 w 2430184"/>
              <a:gd name="connsiteY5" fmla="*/ 202727 h 594325"/>
              <a:gd name="connsiteX6" fmla="*/ 127629 w 2430184"/>
              <a:gd name="connsiteY6" fmla="*/ 178029 h 594325"/>
              <a:gd name="connsiteX7" fmla="*/ 0 w 2430184"/>
              <a:gd name="connsiteY7" fmla="*/ 252191 h 594325"/>
              <a:gd name="connsiteX0" fmla="*/ 2380375 w 2419113"/>
              <a:gd name="connsiteY0" fmla="*/ 0 h 589698"/>
              <a:gd name="connsiteX1" fmla="*/ 2096834 w 2419113"/>
              <a:gd name="connsiteY1" fmla="*/ 369708 h 589698"/>
              <a:gd name="connsiteX2" fmla="*/ 1833963 w 2419113"/>
              <a:gd name="connsiteY2" fmla="*/ 589698 h 589698"/>
              <a:gd name="connsiteX3" fmla="*/ 899744 w 2419113"/>
              <a:gd name="connsiteY3" fmla="*/ 488687 h 589698"/>
              <a:gd name="connsiteX4" fmla="*/ 342856 w 2419113"/>
              <a:gd name="connsiteY4" fmla="*/ 434644 h 589698"/>
              <a:gd name="connsiteX5" fmla="*/ 340840 w 2419113"/>
              <a:gd name="connsiteY5" fmla="*/ 202727 h 589698"/>
              <a:gd name="connsiteX6" fmla="*/ 127629 w 2419113"/>
              <a:gd name="connsiteY6" fmla="*/ 178029 h 589698"/>
              <a:gd name="connsiteX7" fmla="*/ 0 w 2419113"/>
              <a:gd name="connsiteY7" fmla="*/ 252191 h 589698"/>
              <a:gd name="connsiteX0" fmla="*/ 2380375 w 2437240"/>
              <a:gd name="connsiteY0" fmla="*/ 0 h 592794"/>
              <a:gd name="connsiteX1" fmla="*/ 2246915 w 2437240"/>
              <a:gd name="connsiteY1" fmla="*/ 364909 h 592794"/>
              <a:gd name="connsiteX2" fmla="*/ 1833963 w 2437240"/>
              <a:gd name="connsiteY2" fmla="*/ 589698 h 592794"/>
              <a:gd name="connsiteX3" fmla="*/ 899744 w 2437240"/>
              <a:gd name="connsiteY3" fmla="*/ 488687 h 592794"/>
              <a:gd name="connsiteX4" fmla="*/ 342856 w 2437240"/>
              <a:gd name="connsiteY4" fmla="*/ 434644 h 592794"/>
              <a:gd name="connsiteX5" fmla="*/ 340840 w 2437240"/>
              <a:gd name="connsiteY5" fmla="*/ 202727 h 592794"/>
              <a:gd name="connsiteX6" fmla="*/ 127629 w 2437240"/>
              <a:gd name="connsiteY6" fmla="*/ 178029 h 592794"/>
              <a:gd name="connsiteX7" fmla="*/ 0 w 2437240"/>
              <a:gd name="connsiteY7" fmla="*/ 252191 h 592794"/>
              <a:gd name="connsiteX0" fmla="*/ 2380375 w 2421862"/>
              <a:gd name="connsiteY0" fmla="*/ 0 h 592794"/>
              <a:gd name="connsiteX1" fmla="*/ 2246915 w 2421862"/>
              <a:gd name="connsiteY1" fmla="*/ 364909 h 592794"/>
              <a:gd name="connsiteX2" fmla="*/ 1833963 w 2421862"/>
              <a:gd name="connsiteY2" fmla="*/ 589698 h 592794"/>
              <a:gd name="connsiteX3" fmla="*/ 899744 w 2421862"/>
              <a:gd name="connsiteY3" fmla="*/ 488687 h 592794"/>
              <a:gd name="connsiteX4" fmla="*/ 342856 w 2421862"/>
              <a:gd name="connsiteY4" fmla="*/ 434644 h 592794"/>
              <a:gd name="connsiteX5" fmla="*/ 340840 w 2421862"/>
              <a:gd name="connsiteY5" fmla="*/ 202727 h 592794"/>
              <a:gd name="connsiteX6" fmla="*/ 127629 w 2421862"/>
              <a:gd name="connsiteY6" fmla="*/ 178029 h 592794"/>
              <a:gd name="connsiteX7" fmla="*/ 0 w 2421862"/>
              <a:gd name="connsiteY7" fmla="*/ 252191 h 592794"/>
              <a:gd name="connsiteX0" fmla="*/ 2380375 w 2410215"/>
              <a:gd name="connsiteY0" fmla="*/ 0 h 592794"/>
              <a:gd name="connsiteX1" fmla="*/ 2246915 w 2410215"/>
              <a:gd name="connsiteY1" fmla="*/ 364909 h 592794"/>
              <a:gd name="connsiteX2" fmla="*/ 1833963 w 2410215"/>
              <a:gd name="connsiteY2" fmla="*/ 589698 h 592794"/>
              <a:gd name="connsiteX3" fmla="*/ 899744 w 2410215"/>
              <a:gd name="connsiteY3" fmla="*/ 488687 h 592794"/>
              <a:gd name="connsiteX4" fmla="*/ 342856 w 2410215"/>
              <a:gd name="connsiteY4" fmla="*/ 434644 h 592794"/>
              <a:gd name="connsiteX5" fmla="*/ 340840 w 2410215"/>
              <a:gd name="connsiteY5" fmla="*/ 202727 h 592794"/>
              <a:gd name="connsiteX6" fmla="*/ 127629 w 2410215"/>
              <a:gd name="connsiteY6" fmla="*/ 178029 h 592794"/>
              <a:gd name="connsiteX7" fmla="*/ 0 w 2410215"/>
              <a:gd name="connsiteY7" fmla="*/ 252191 h 592794"/>
              <a:gd name="connsiteX0" fmla="*/ 2380375 w 2415467"/>
              <a:gd name="connsiteY0" fmla="*/ 0 h 592794"/>
              <a:gd name="connsiteX1" fmla="*/ 2410323 w 2415467"/>
              <a:gd name="connsiteY1" fmla="*/ 137226 h 592794"/>
              <a:gd name="connsiteX2" fmla="*/ 2246915 w 2415467"/>
              <a:gd name="connsiteY2" fmla="*/ 364909 h 592794"/>
              <a:gd name="connsiteX3" fmla="*/ 1833963 w 2415467"/>
              <a:gd name="connsiteY3" fmla="*/ 589698 h 592794"/>
              <a:gd name="connsiteX4" fmla="*/ 899744 w 2415467"/>
              <a:gd name="connsiteY4" fmla="*/ 488687 h 592794"/>
              <a:gd name="connsiteX5" fmla="*/ 342856 w 2415467"/>
              <a:gd name="connsiteY5" fmla="*/ 434644 h 592794"/>
              <a:gd name="connsiteX6" fmla="*/ 340840 w 2415467"/>
              <a:gd name="connsiteY6" fmla="*/ 202727 h 592794"/>
              <a:gd name="connsiteX7" fmla="*/ 127629 w 2415467"/>
              <a:gd name="connsiteY7" fmla="*/ 178029 h 592794"/>
              <a:gd name="connsiteX8" fmla="*/ 0 w 2415467"/>
              <a:gd name="connsiteY8" fmla="*/ 252191 h 592794"/>
              <a:gd name="connsiteX0" fmla="*/ 2380375 w 2415467"/>
              <a:gd name="connsiteY0" fmla="*/ 0 h 592794"/>
              <a:gd name="connsiteX1" fmla="*/ 2410323 w 2415467"/>
              <a:gd name="connsiteY1" fmla="*/ 137226 h 592794"/>
              <a:gd name="connsiteX2" fmla="*/ 2246915 w 2415467"/>
              <a:gd name="connsiteY2" fmla="*/ 364909 h 592794"/>
              <a:gd name="connsiteX3" fmla="*/ 1833963 w 2415467"/>
              <a:gd name="connsiteY3" fmla="*/ 589698 h 592794"/>
              <a:gd name="connsiteX4" fmla="*/ 899744 w 2415467"/>
              <a:gd name="connsiteY4" fmla="*/ 488687 h 592794"/>
              <a:gd name="connsiteX5" fmla="*/ 342856 w 2415467"/>
              <a:gd name="connsiteY5" fmla="*/ 434644 h 592794"/>
              <a:gd name="connsiteX6" fmla="*/ 340840 w 2415467"/>
              <a:gd name="connsiteY6" fmla="*/ 202727 h 592794"/>
              <a:gd name="connsiteX7" fmla="*/ 127629 w 2415467"/>
              <a:gd name="connsiteY7" fmla="*/ 178029 h 592794"/>
              <a:gd name="connsiteX8" fmla="*/ 0 w 2415467"/>
              <a:gd name="connsiteY8" fmla="*/ 252191 h 592794"/>
              <a:gd name="connsiteX0" fmla="*/ 2380375 w 2436268"/>
              <a:gd name="connsiteY0" fmla="*/ 0 h 592794"/>
              <a:gd name="connsiteX1" fmla="*/ 2410323 w 2436268"/>
              <a:gd name="connsiteY1" fmla="*/ 137226 h 592794"/>
              <a:gd name="connsiteX2" fmla="*/ 2246915 w 2436268"/>
              <a:gd name="connsiteY2" fmla="*/ 364909 h 592794"/>
              <a:gd name="connsiteX3" fmla="*/ 1833963 w 2436268"/>
              <a:gd name="connsiteY3" fmla="*/ 589698 h 592794"/>
              <a:gd name="connsiteX4" fmla="*/ 899744 w 2436268"/>
              <a:gd name="connsiteY4" fmla="*/ 488687 h 592794"/>
              <a:gd name="connsiteX5" fmla="*/ 342856 w 2436268"/>
              <a:gd name="connsiteY5" fmla="*/ 434644 h 592794"/>
              <a:gd name="connsiteX6" fmla="*/ 340840 w 2436268"/>
              <a:gd name="connsiteY6" fmla="*/ 202727 h 592794"/>
              <a:gd name="connsiteX7" fmla="*/ 127629 w 2436268"/>
              <a:gd name="connsiteY7" fmla="*/ 178029 h 592794"/>
              <a:gd name="connsiteX8" fmla="*/ 0 w 2436268"/>
              <a:gd name="connsiteY8" fmla="*/ 252191 h 592794"/>
              <a:gd name="connsiteX0" fmla="*/ 2380375 w 2436268"/>
              <a:gd name="connsiteY0" fmla="*/ 0 h 592808"/>
              <a:gd name="connsiteX1" fmla="*/ 2410323 w 2436268"/>
              <a:gd name="connsiteY1" fmla="*/ 137226 h 592808"/>
              <a:gd name="connsiteX2" fmla="*/ 2246915 w 2436268"/>
              <a:gd name="connsiteY2" fmla="*/ 364909 h 592808"/>
              <a:gd name="connsiteX3" fmla="*/ 1833963 w 2436268"/>
              <a:gd name="connsiteY3" fmla="*/ 589698 h 592808"/>
              <a:gd name="connsiteX4" fmla="*/ 899744 w 2436268"/>
              <a:gd name="connsiteY4" fmla="*/ 488687 h 592808"/>
              <a:gd name="connsiteX5" fmla="*/ 367359 w 2436268"/>
              <a:gd name="connsiteY5" fmla="*/ 384593 h 592808"/>
              <a:gd name="connsiteX6" fmla="*/ 340840 w 2436268"/>
              <a:gd name="connsiteY6" fmla="*/ 202727 h 592808"/>
              <a:gd name="connsiteX7" fmla="*/ 127629 w 2436268"/>
              <a:gd name="connsiteY7" fmla="*/ 178029 h 592808"/>
              <a:gd name="connsiteX8" fmla="*/ 0 w 2436268"/>
              <a:gd name="connsiteY8" fmla="*/ 252191 h 592808"/>
              <a:gd name="connsiteX0" fmla="*/ 2380375 w 2436268"/>
              <a:gd name="connsiteY0" fmla="*/ 0 h 592808"/>
              <a:gd name="connsiteX1" fmla="*/ 2410323 w 2436268"/>
              <a:gd name="connsiteY1" fmla="*/ 137226 h 592808"/>
              <a:gd name="connsiteX2" fmla="*/ 2246915 w 2436268"/>
              <a:gd name="connsiteY2" fmla="*/ 364909 h 592808"/>
              <a:gd name="connsiteX3" fmla="*/ 1833963 w 2436268"/>
              <a:gd name="connsiteY3" fmla="*/ 589698 h 592808"/>
              <a:gd name="connsiteX4" fmla="*/ 899744 w 2436268"/>
              <a:gd name="connsiteY4" fmla="*/ 488687 h 592808"/>
              <a:gd name="connsiteX5" fmla="*/ 367359 w 2436268"/>
              <a:gd name="connsiteY5" fmla="*/ 384593 h 592808"/>
              <a:gd name="connsiteX6" fmla="*/ 340840 w 2436268"/>
              <a:gd name="connsiteY6" fmla="*/ 202727 h 592808"/>
              <a:gd name="connsiteX7" fmla="*/ 127629 w 2436268"/>
              <a:gd name="connsiteY7" fmla="*/ 178029 h 592808"/>
              <a:gd name="connsiteX8" fmla="*/ 0 w 2436268"/>
              <a:gd name="connsiteY8" fmla="*/ 252191 h 592808"/>
              <a:gd name="connsiteX0" fmla="*/ 2380375 w 2436268"/>
              <a:gd name="connsiteY0" fmla="*/ 0 h 592722"/>
              <a:gd name="connsiteX1" fmla="*/ 2410323 w 2436268"/>
              <a:gd name="connsiteY1" fmla="*/ 137226 h 592722"/>
              <a:gd name="connsiteX2" fmla="*/ 2246915 w 2436268"/>
              <a:gd name="connsiteY2" fmla="*/ 364909 h 592722"/>
              <a:gd name="connsiteX3" fmla="*/ 1833963 w 2436268"/>
              <a:gd name="connsiteY3" fmla="*/ 589698 h 592722"/>
              <a:gd name="connsiteX4" fmla="*/ 899744 w 2436268"/>
              <a:gd name="connsiteY4" fmla="*/ 488687 h 592722"/>
              <a:gd name="connsiteX5" fmla="*/ 477623 w 2436268"/>
              <a:gd name="connsiteY5" fmla="*/ 403105 h 592722"/>
              <a:gd name="connsiteX6" fmla="*/ 340840 w 2436268"/>
              <a:gd name="connsiteY6" fmla="*/ 202727 h 592722"/>
              <a:gd name="connsiteX7" fmla="*/ 127629 w 2436268"/>
              <a:gd name="connsiteY7" fmla="*/ 178029 h 592722"/>
              <a:gd name="connsiteX8" fmla="*/ 0 w 2436268"/>
              <a:gd name="connsiteY8" fmla="*/ 252191 h 592722"/>
              <a:gd name="connsiteX0" fmla="*/ 2380375 w 2436268"/>
              <a:gd name="connsiteY0" fmla="*/ 0 h 592722"/>
              <a:gd name="connsiteX1" fmla="*/ 2410323 w 2436268"/>
              <a:gd name="connsiteY1" fmla="*/ 137226 h 592722"/>
              <a:gd name="connsiteX2" fmla="*/ 2246915 w 2436268"/>
              <a:gd name="connsiteY2" fmla="*/ 364909 h 592722"/>
              <a:gd name="connsiteX3" fmla="*/ 1833963 w 2436268"/>
              <a:gd name="connsiteY3" fmla="*/ 589698 h 592722"/>
              <a:gd name="connsiteX4" fmla="*/ 899744 w 2436268"/>
              <a:gd name="connsiteY4" fmla="*/ 488687 h 592722"/>
              <a:gd name="connsiteX5" fmla="*/ 477623 w 2436268"/>
              <a:gd name="connsiteY5" fmla="*/ 403105 h 592722"/>
              <a:gd name="connsiteX6" fmla="*/ 340840 w 2436268"/>
              <a:gd name="connsiteY6" fmla="*/ 202727 h 592722"/>
              <a:gd name="connsiteX7" fmla="*/ 127629 w 2436268"/>
              <a:gd name="connsiteY7" fmla="*/ 178029 h 592722"/>
              <a:gd name="connsiteX8" fmla="*/ 0 w 2436268"/>
              <a:gd name="connsiteY8" fmla="*/ 252191 h 592722"/>
              <a:gd name="connsiteX0" fmla="*/ 2380375 w 2436268"/>
              <a:gd name="connsiteY0" fmla="*/ 0 h 592278"/>
              <a:gd name="connsiteX1" fmla="*/ 2410323 w 2436268"/>
              <a:gd name="connsiteY1" fmla="*/ 137226 h 592278"/>
              <a:gd name="connsiteX2" fmla="*/ 2246915 w 2436268"/>
              <a:gd name="connsiteY2" fmla="*/ 364909 h 592278"/>
              <a:gd name="connsiteX3" fmla="*/ 1833963 w 2436268"/>
              <a:gd name="connsiteY3" fmla="*/ 589698 h 592278"/>
              <a:gd name="connsiteX4" fmla="*/ 918121 w 2436268"/>
              <a:gd name="connsiteY4" fmla="*/ 481831 h 592278"/>
              <a:gd name="connsiteX5" fmla="*/ 477623 w 2436268"/>
              <a:gd name="connsiteY5" fmla="*/ 403105 h 592278"/>
              <a:gd name="connsiteX6" fmla="*/ 340840 w 2436268"/>
              <a:gd name="connsiteY6" fmla="*/ 202727 h 592278"/>
              <a:gd name="connsiteX7" fmla="*/ 127629 w 2436268"/>
              <a:gd name="connsiteY7" fmla="*/ 178029 h 592278"/>
              <a:gd name="connsiteX8" fmla="*/ 0 w 2436268"/>
              <a:gd name="connsiteY8" fmla="*/ 252191 h 592278"/>
              <a:gd name="connsiteX0" fmla="*/ 2380375 w 2436268"/>
              <a:gd name="connsiteY0" fmla="*/ 0 h 593207"/>
              <a:gd name="connsiteX1" fmla="*/ 2410323 w 2436268"/>
              <a:gd name="connsiteY1" fmla="*/ 137226 h 593207"/>
              <a:gd name="connsiteX2" fmla="*/ 2246915 w 2436268"/>
              <a:gd name="connsiteY2" fmla="*/ 364909 h 593207"/>
              <a:gd name="connsiteX3" fmla="*/ 1833963 w 2436268"/>
              <a:gd name="connsiteY3" fmla="*/ 589698 h 593207"/>
              <a:gd name="connsiteX4" fmla="*/ 918121 w 2436268"/>
              <a:gd name="connsiteY4" fmla="*/ 481831 h 593207"/>
              <a:gd name="connsiteX5" fmla="*/ 477623 w 2436268"/>
              <a:gd name="connsiteY5" fmla="*/ 403105 h 593207"/>
              <a:gd name="connsiteX6" fmla="*/ 340840 w 2436268"/>
              <a:gd name="connsiteY6" fmla="*/ 202727 h 593207"/>
              <a:gd name="connsiteX7" fmla="*/ 127629 w 2436268"/>
              <a:gd name="connsiteY7" fmla="*/ 178029 h 593207"/>
              <a:gd name="connsiteX8" fmla="*/ 0 w 2436268"/>
              <a:gd name="connsiteY8" fmla="*/ 252191 h 593207"/>
              <a:gd name="connsiteX0" fmla="*/ 2380375 w 2436268"/>
              <a:gd name="connsiteY0" fmla="*/ 0 h 592278"/>
              <a:gd name="connsiteX1" fmla="*/ 2410323 w 2436268"/>
              <a:gd name="connsiteY1" fmla="*/ 137226 h 592278"/>
              <a:gd name="connsiteX2" fmla="*/ 2246915 w 2436268"/>
              <a:gd name="connsiteY2" fmla="*/ 364909 h 592278"/>
              <a:gd name="connsiteX3" fmla="*/ 1833963 w 2436268"/>
              <a:gd name="connsiteY3" fmla="*/ 589698 h 592278"/>
              <a:gd name="connsiteX4" fmla="*/ 918121 w 2436268"/>
              <a:gd name="connsiteY4" fmla="*/ 481831 h 592278"/>
              <a:gd name="connsiteX5" fmla="*/ 477623 w 2436268"/>
              <a:gd name="connsiteY5" fmla="*/ 403105 h 592278"/>
              <a:gd name="connsiteX6" fmla="*/ 340840 w 2436268"/>
              <a:gd name="connsiteY6" fmla="*/ 202727 h 592278"/>
              <a:gd name="connsiteX7" fmla="*/ 127629 w 2436268"/>
              <a:gd name="connsiteY7" fmla="*/ 178029 h 592278"/>
              <a:gd name="connsiteX8" fmla="*/ 0 w 2436268"/>
              <a:gd name="connsiteY8" fmla="*/ 252191 h 592278"/>
              <a:gd name="connsiteX0" fmla="*/ 2380375 w 2436268"/>
              <a:gd name="connsiteY0" fmla="*/ 0 h 592278"/>
              <a:gd name="connsiteX1" fmla="*/ 2410323 w 2436268"/>
              <a:gd name="connsiteY1" fmla="*/ 137226 h 592278"/>
              <a:gd name="connsiteX2" fmla="*/ 2246915 w 2436268"/>
              <a:gd name="connsiteY2" fmla="*/ 364909 h 592278"/>
              <a:gd name="connsiteX3" fmla="*/ 1833963 w 2436268"/>
              <a:gd name="connsiteY3" fmla="*/ 589698 h 592278"/>
              <a:gd name="connsiteX4" fmla="*/ 918121 w 2436268"/>
              <a:gd name="connsiteY4" fmla="*/ 481831 h 592278"/>
              <a:gd name="connsiteX5" fmla="*/ 477623 w 2436268"/>
              <a:gd name="connsiteY5" fmla="*/ 403105 h 592278"/>
              <a:gd name="connsiteX6" fmla="*/ 340840 w 2436268"/>
              <a:gd name="connsiteY6" fmla="*/ 202727 h 592278"/>
              <a:gd name="connsiteX7" fmla="*/ 127629 w 2436268"/>
              <a:gd name="connsiteY7" fmla="*/ 178029 h 592278"/>
              <a:gd name="connsiteX8" fmla="*/ 0 w 2436268"/>
              <a:gd name="connsiteY8" fmla="*/ 252191 h 592278"/>
              <a:gd name="connsiteX0" fmla="*/ 2380375 w 2436268"/>
              <a:gd name="connsiteY0" fmla="*/ 0 h 592216"/>
              <a:gd name="connsiteX1" fmla="*/ 2410323 w 2436268"/>
              <a:gd name="connsiteY1" fmla="*/ 137226 h 592216"/>
              <a:gd name="connsiteX2" fmla="*/ 2246915 w 2436268"/>
              <a:gd name="connsiteY2" fmla="*/ 364909 h 592216"/>
              <a:gd name="connsiteX3" fmla="*/ 1833963 w 2436268"/>
              <a:gd name="connsiteY3" fmla="*/ 589698 h 592216"/>
              <a:gd name="connsiteX4" fmla="*/ 918121 w 2436268"/>
              <a:gd name="connsiteY4" fmla="*/ 481831 h 592216"/>
              <a:gd name="connsiteX5" fmla="*/ 652207 w 2436268"/>
              <a:gd name="connsiteY5" fmla="*/ 420246 h 592216"/>
              <a:gd name="connsiteX6" fmla="*/ 340840 w 2436268"/>
              <a:gd name="connsiteY6" fmla="*/ 202727 h 592216"/>
              <a:gd name="connsiteX7" fmla="*/ 127629 w 2436268"/>
              <a:gd name="connsiteY7" fmla="*/ 178029 h 592216"/>
              <a:gd name="connsiteX8" fmla="*/ 0 w 2436268"/>
              <a:gd name="connsiteY8" fmla="*/ 252191 h 592216"/>
              <a:gd name="connsiteX0" fmla="*/ 2380375 w 2436268"/>
              <a:gd name="connsiteY0" fmla="*/ 0 h 592216"/>
              <a:gd name="connsiteX1" fmla="*/ 2410323 w 2436268"/>
              <a:gd name="connsiteY1" fmla="*/ 137226 h 592216"/>
              <a:gd name="connsiteX2" fmla="*/ 2246915 w 2436268"/>
              <a:gd name="connsiteY2" fmla="*/ 364909 h 592216"/>
              <a:gd name="connsiteX3" fmla="*/ 1833963 w 2436268"/>
              <a:gd name="connsiteY3" fmla="*/ 589698 h 592216"/>
              <a:gd name="connsiteX4" fmla="*/ 918121 w 2436268"/>
              <a:gd name="connsiteY4" fmla="*/ 481831 h 592216"/>
              <a:gd name="connsiteX5" fmla="*/ 652207 w 2436268"/>
              <a:gd name="connsiteY5" fmla="*/ 420246 h 592216"/>
              <a:gd name="connsiteX6" fmla="*/ 340840 w 2436268"/>
              <a:gd name="connsiteY6" fmla="*/ 202727 h 592216"/>
              <a:gd name="connsiteX7" fmla="*/ 127629 w 2436268"/>
              <a:gd name="connsiteY7" fmla="*/ 178029 h 592216"/>
              <a:gd name="connsiteX8" fmla="*/ 0 w 2436268"/>
              <a:gd name="connsiteY8" fmla="*/ 252191 h 592216"/>
              <a:gd name="connsiteX0" fmla="*/ 2380375 w 2436268"/>
              <a:gd name="connsiteY0" fmla="*/ 0 h 592057"/>
              <a:gd name="connsiteX1" fmla="*/ 2410323 w 2436268"/>
              <a:gd name="connsiteY1" fmla="*/ 137226 h 592057"/>
              <a:gd name="connsiteX2" fmla="*/ 2246915 w 2436268"/>
              <a:gd name="connsiteY2" fmla="*/ 364909 h 592057"/>
              <a:gd name="connsiteX3" fmla="*/ 1833963 w 2436268"/>
              <a:gd name="connsiteY3" fmla="*/ 589698 h 592057"/>
              <a:gd name="connsiteX4" fmla="*/ 918121 w 2436268"/>
              <a:gd name="connsiteY4" fmla="*/ 481831 h 592057"/>
              <a:gd name="connsiteX5" fmla="*/ 652207 w 2436268"/>
              <a:gd name="connsiteY5" fmla="*/ 420246 h 592057"/>
              <a:gd name="connsiteX6" fmla="*/ 340840 w 2436268"/>
              <a:gd name="connsiteY6" fmla="*/ 202727 h 592057"/>
              <a:gd name="connsiteX7" fmla="*/ 127629 w 2436268"/>
              <a:gd name="connsiteY7" fmla="*/ 178029 h 592057"/>
              <a:gd name="connsiteX8" fmla="*/ 0 w 2436268"/>
              <a:gd name="connsiteY8" fmla="*/ 252191 h 592057"/>
              <a:gd name="connsiteX0" fmla="*/ 2380375 w 2436268"/>
              <a:gd name="connsiteY0" fmla="*/ 0 h 592238"/>
              <a:gd name="connsiteX1" fmla="*/ 2410323 w 2436268"/>
              <a:gd name="connsiteY1" fmla="*/ 137226 h 592238"/>
              <a:gd name="connsiteX2" fmla="*/ 2246915 w 2436268"/>
              <a:gd name="connsiteY2" fmla="*/ 364909 h 592238"/>
              <a:gd name="connsiteX3" fmla="*/ 1833963 w 2436268"/>
              <a:gd name="connsiteY3" fmla="*/ 589698 h 592238"/>
              <a:gd name="connsiteX4" fmla="*/ 918121 w 2436268"/>
              <a:gd name="connsiteY4" fmla="*/ 481831 h 592238"/>
              <a:gd name="connsiteX5" fmla="*/ 670584 w 2436268"/>
              <a:gd name="connsiteY5" fmla="*/ 414075 h 592238"/>
              <a:gd name="connsiteX6" fmla="*/ 340840 w 2436268"/>
              <a:gd name="connsiteY6" fmla="*/ 202727 h 592238"/>
              <a:gd name="connsiteX7" fmla="*/ 127629 w 2436268"/>
              <a:gd name="connsiteY7" fmla="*/ 178029 h 592238"/>
              <a:gd name="connsiteX8" fmla="*/ 0 w 2436268"/>
              <a:gd name="connsiteY8" fmla="*/ 252191 h 592238"/>
              <a:gd name="connsiteX0" fmla="*/ 2380375 w 2436268"/>
              <a:gd name="connsiteY0" fmla="*/ 0 h 592238"/>
              <a:gd name="connsiteX1" fmla="*/ 2410323 w 2436268"/>
              <a:gd name="connsiteY1" fmla="*/ 137226 h 592238"/>
              <a:gd name="connsiteX2" fmla="*/ 2246915 w 2436268"/>
              <a:gd name="connsiteY2" fmla="*/ 364909 h 592238"/>
              <a:gd name="connsiteX3" fmla="*/ 1833963 w 2436268"/>
              <a:gd name="connsiteY3" fmla="*/ 589698 h 592238"/>
              <a:gd name="connsiteX4" fmla="*/ 918121 w 2436268"/>
              <a:gd name="connsiteY4" fmla="*/ 481831 h 592238"/>
              <a:gd name="connsiteX5" fmla="*/ 670584 w 2436268"/>
              <a:gd name="connsiteY5" fmla="*/ 414075 h 592238"/>
              <a:gd name="connsiteX6" fmla="*/ 340840 w 2436268"/>
              <a:gd name="connsiteY6" fmla="*/ 202727 h 592238"/>
              <a:gd name="connsiteX7" fmla="*/ 127629 w 2436268"/>
              <a:gd name="connsiteY7" fmla="*/ 178029 h 592238"/>
              <a:gd name="connsiteX8" fmla="*/ 0 w 2436268"/>
              <a:gd name="connsiteY8" fmla="*/ 252191 h 592238"/>
              <a:gd name="connsiteX0" fmla="*/ 2380375 w 2436268"/>
              <a:gd name="connsiteY0" fmla="*/ 0 h 593244"/>
              <a:gd name="connsiteX1" fmla="*/ 2410323 w 2436268"/>
              <a:gd name="connsiteY1" fmla="*/ 137226 h 593244"/>
              <a:gd name="connsiteX2" fmla="*/ 2246915 w 2436268"/>
              <a:gd name="connsiteY2" fmla="*/ 364909 h 593244"/>
              <a:gd name="connsiteX3" fmla="*/ 1833963 w 2436268"/>
              <a:gd name="connsiteY3" fmla="*/ 589698 h 593244"/>
              <a:gd name="connsiteX4" fmla="*/ 918121 w 2436268"/>
              <a:gd name="connsiteY4" fmla="*/ 481831 h 593244"/>
              <a:gd name="connsiteX5" fmla="*/ 670584 w 2436268"/>
              <a:gd name="connsiteY5" fmla="*/ 414075 h 593244"/>
              <a:gd name="connsiteX6" fmla="*/ 340840 w 2436268"/>
              <a:gd name="connsiteY6" fmla="*/ 202727 h 593244"/>
              <a:gd name="connsiteX7" fmla="*/ 127629 w 2436268"/>
              <a:gd name="connsiteY7" fmla="*/ 178029 h 593244"/>
              <a:gd name="connsiteX8" fmla="*/ 0 w 2436268"/>
              <a:gd name="connsiteY8" fmla="*/ 252191 h 593244"/>
              <a:gd name="connsiteX0" fmla="*/ 2382775 w 2438668"/>
              <a:gd name="connsiteY0" fmla="*/ 0 h 593244"/>
              <a:gd name="connsiteX1" fmla="*/ 2412723 w 2438668"/>
              <a:gd name="connsiteY1" fmla="*/ 137226 h 593244"/>
              <a:gd name="connsiteX2" fmla="*/ 2249315 w 2438668"/>
              <a:gd name="connsiteY2" fmla="*/ 364909 h 593244"/>
              <a:gd name="connsiteX3" fmla="*/ 1836363 w 2438668"/>
              <a:gd name="connsiteY3" fmla="*/ 589698 h 593244"/>
              <a:gd name="connsiteX4" fmla="*/ 920521 w 2438668"/>
              <a:gd name="connsiteY4" fmla="*/ 481831 h 593244"/>
              <a:gd name="connsiteX5" fmla="*/ 672984 w 2438668"/>
              <a:gd name="connsiteY5" fmla="*/ 414075 h 593244"/>
              <a:gd name="connsiteX6" fmla="*/ 343240 w 2438668"/>
              <a:gd name="connsiteY6" fmla="*/ 202727 h 593244"/>
              <a:gd name="connsiteX7" fmla="*/ 130029 w 2438668"/>
              <a:gd name="connsiteY7" fmla="*/ 178029 h 593244"/>
              <a:gd name="connsiteX8" fmla="*/ 0 w 2438668"/>
              <a:gd name="connsiteY8" fmla="*/ 254877 h 593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668" h="593244">
                <a:moveTo>
                  <a:pt x="2382775" y="0"/>
                </a:moveTo>
                <a:cubicBezTo>
                  <a:pt x="2377557" y="23899"/>
                  <a:pt x="2487035" y="78465"/>
                  <a:pt x="2412723" y="137226"/>
                </a:cubicBezTo>
                <a:cubicBezTo>
                  <a:pt x="2338411" y="195987"/>
                  <a:pt x="2345375" y="289497"/>
                  <a:pt x="2249315" y="364909"/>
                </a:cubicBezTo>
                <a:cubicBezTo>
                  <a:pt x="2153255" y="440321"/>
                  <a:pt x="2057829" y="570211"/>
                  <a:pt x="1836363" y="589698"/>
                </a:cubicBezTo>
                <a:cubicBezTo>
                  <a:pt x="1614897" y="609185"/>
                  <a:pt x="1106201" y="544881"/>
                  <a:pt x="920521" y="481831"/>
                </a:cubicBezTo>
                <a:cubicBezTo>
                  <a:pt x="787882" y="436792"/>
                  <a:pt x="1057108" y="412598"/>
                  <a:pt x="672984" y="414075"/>
                </a:cubicBezTo>
                <a:cubicBezTo>
                  <a:pt x="288860" y="415552"/>
                  <a:pt x="433732" y="242068"/>
                  <a:pt x="343240" y="202727"/>
                </a:cubicBezTo>
                <a:cubicBezTo>
                  <a:pt x="252748" y="163386"/>
                  <a:pt x="160722" y="157661"/>
                  <a:pt x="130029" y="178029"/>
                </a:cubicBezTo>
                <a:cubicBezTo>
                  <a:pt x="66249" y="212454"/>
                  <a:pt x="26722" y="249116"/>
                  <a:pt x="0" y="254877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77" name="Freeform 868">
            <a:extLst>
              <a:ext uri="{FF2B5EF4-FFF2-40B4-BE49-F238E27FC236}">
                <a16:creationId xmlns:a16="http://schemas.microsoft.com/office/drawing/2014/main" id="{6779CC6D-5E44-4D2D-ABC4-119DC0AF5BC3}"/>
              </a:ext>
            </a:extLst>
          </p:cNvPr>
          <p:cNvSpPr/>
          <p:nvPr/>
        </p:nvSpPr>
        <p:spPr bwMode="auto">
          <a:xfrm rot="12238080">
            <a:off x="665590" y="3468757"/>
            <a:ext cx="1467354" cy="130886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326785"/>
              <a:gd name="connsiteY0" fmla="*/ 0 h 3147597"/>
              <a:gd name="connsiteX1" fmla="*/ 82486 w 326785"/>
              <a:gd name="connsiteY1" fmla="*/ 3147597 h 3147597"/>
              <a:gd name="connsiteX0" fmla="*/ 0 w 504103"/>
              <a:gd name="connsiteY0" fmla="*/ 0 h 3147597"/>
              <a:gd name="connsiteX1" fmla="*/ 82486 w 504103"/>
              <a:gd name="connsiteY1" fmla="*/ 3147597 h 3147597"/>
              <a:gd name="connsiteX0" fmla="*/ 0 w 466573"/>
              <a:gd name="connsiteY0" fmla="*/ 0 h 3147597"/>
              <a:gd name="connsiteX1" fmla="*/ 82486 w 466573"/>
              <a:gd name="connsiteY1" fmla="*/ 3147597 h 3147597"/>
              <a:gd name="connsiteX0" fmla="*/ 0 w 896187"/>
              <a:gd name="connsiteY0" fmla="*/ 0 h 3147597"/>
              <a:gd name="connsiteX1" fmla="*/ 833821 w 896187"/>
              <a:gd name="connsiteY1" fmla="*/ 1698593 h 3147597"/>
              <a:gd name="connsiteX2" fmla="*/ 82486 w 896187"/>
              <a:gd name="connsiteY2" fmla="*/ 3147597 h 3147597"/>
              <a:gd name="connsiteX0" fmla="*/ 0 w 917697"/>
              <a:gd name="connsiteY0" fmla="*/ 0 h 3147597"/>
              <a:gd name="connsiteX1" fmla="*/ 833821 w 917697"/>
              <a:gd name="connsiteY1" fmla="*/ 1698593 h 3147597"/>
              <a:gd name="connsiteX2" fmla="*/ 82486 w 917697"/>
              <a:gd name="connsiteY2" fmla="*/ 3147597 h 3147597"/>
              <a:gd name="connsiteX0" fmla="*/ 0 w 891008"/>
              <a:gd name="connsiteY0" fmla="*/ 0 h 3147597"/>
              <a:gd name="connsiteX1" fmla="*/ 833821 w 891008"/>
              <a:gd name="connsiteY1" fmla="*/ 1698593 h 3147597"/>
              <a:gd name="connsiteX2" fmla="*/ 82486 w 891008"/>
              <a:gd name="connsiteY2" fmla="*/ 3147597 h 3147597"/>
              <a:gd name="connsiteX0" fmla="*/ 0 w 833821"/>
              <a:gd name="connsiteY0" fmla="*/ 0 h 3147597"/>
              <a:gd name="connsiteX1" fmla="*/ 833821 w 833821"/>
              <a:gd name="connsiteY1" fmla="*/ 1698593 h 3147597"/>
              <a:gd name="connsiteX2" fmla="*/ 82486 w 833821"/>
              <a:gd name="connsiteY2" fmla="*/ 3147597 h 3147597"/>
              <a:gd name="connsiteX0" fmla="*/ 0 w 833821"/>
              <a:gd name="connsiteY0" fmla="*/ 0 h 3147597"/>
              <a:gd name="connsiteX1" fmla="*/ 833821 w 833821"/>
              <a:gd name="connsiteY1" fmla="*/ 1698593 h 3147597"/>
              <a:gd name="connsiteX2" fmla="*/ 82486 w 833821"/>
              <a:gd name="connsiteY2" fmla="*/ 3147597 h 3147597"/>
              <a:gd name="connsiteX0" fmla="*/ 0 w 855345"/>
              <a:gd name="connsiteY0" fmla="*/ 0 h 3147597"/>
              <a:gd name="connsiteX1" fmla="*/ 833821 w 855345"/>
              <a:gd name="connsiteY1" fmla="*/ 1698593 h 3147597"/>
              <a:gd name="connsiteX2" fmla="*/ 82486 w 855345"/>
              <a:gd name="connsiteY2" fmla="*/ 3147597 h 3147597"/>
              <a:gd name="connsiteX0" fmla="*/ 0 w 991879"/>
              <a:gd name="connsiteY0" fmla="*/ 0 h 3147597"/>
              <a:gd name="connsiteX1" fmla="*/ 833821 w 991879"/>
              <a:gd name="connsiteY1" fmla="*/ 1698593 h 3147597"/>
              <a:gd name="connsiteX2" fmla="*/ 82486 w 991879"/>
              <a:gd name="connsiteY2" fmla="*/ 3147597 h 3147597"/>
              <a:gd name="connsiteX0" fmla="*/ 0 w 970096"/>
              <a:gd name="connsiteY0" fmla="*/ 0 h 3147597"/>
              <a:gd name="connsiteX1" fmla="*/ 833821 w 970096"/>
              <a:gd name="connsiteY1" fmla="*/ 1698593 h 3147597"/>
              <a:gd name="connsiteX2" fmla="*/ 82486 w 970096"/>
              <a:gd name="connsiteY2" fmla="*/ 3147597 h 3147597"/>
              <a:gd name="connsiteX0" fmla="*/ 0 w 1031257"/>
              <a:gd name="connsiteY0" fmla="*/ 0 h 3147597"/>
              <a:gd name="connsiteX1" fmla="*/ 833821 w 1031257"/>
              <a:gd name="connsiteY1" fmla="*/ 1698593 h 3147597"/>
              <a:gd name="connsiteX2" fmla="*/ 82486 w 1031257"/>
              <a:gd name="connsiteY2" fmla="*/ 3147597 h 3147597"/>
              <a:gd name="connsiteX0" fmla="*/ 0 w 882408"/>
              <a:gd name="connsiteY0" fmla="*/ 0 h 3147597"/>
              <a:gd name="connsiteX1" fmla="*/ 833821 w 882408"/>
              <a:gd name="connsiteY1" fmla="*/ 1698593 h 3147597"/>
              <a:gd name="connsiteX2" fmla="*/ 82486 w 882408"/>
              <a:gd name="connsiteY2" fmla="*/ 3147597 h 3147597"/>
              <a:gd name="connsiteX0" fmla="*/ 0 w 939846"/>
              <a:gd name="connsiteY0" fmla="*/ 0 h 3147597"/>
              <a:gd name="connsiteX1" fmla="*/ 833821 w 939846"/>
              <a:gd name="connsiteY1" fmla="*/ 1698593 h 3147597"/>
              <a:gd name="connsiteX2" fmla="*/ 82486 w 939846"/>
              <a:gd name="connsiteY2" fmla="*/ 3147597 h 3147597"/>
              <a:gd name="connsiteX0" fmla="*/ 0 w 817509"/>
              <a:gd name="connsiteY0" fmla="*/ 0 h 3147597"/>
              <a:gd name="connsiteX1" fmla="*/ 682912 w 817509"/>
              <a:gd name="connsiteY1" fmla="*/ 1677055 h 3147597"/>
              <a:gd name="connsiteX2" fmla="*/ 82486 w 817509"/>
              <a:gd name="connsiteY2" fmla="*/ 3147597 h 3147597"/>
              <a:gd name="connsiteX0" fmla="*/ 0 w 691623"/>
              <a:gd name="connsiteY0" fmla="*/ 0 h 3147597"/>
              <a:gd name="connsiteX1" fmla="*/ 682912 w 691623"/>
              <a:gd name="connsiteY1" fmla="*/ 1677055 h 3147597"/>
              <a:gd name="connsiteX2" fmla="*/ 82486 w 691623"/>
              <a:gd name="connsiteY2" fmla="*/ 3147597 h 3147597"/>
              <a:gd name="connsiteX0" fmla="*/ 0 w 1084857"/>
              <a:gd name="connsiteY0" fmla="*/ 0 h 3136927"/>
              <a:gd name="connsiteX1" fmla="*/ 682912 w 1084857"/>
              <a:gd name="connsiteY1" fmla="*/ 1677055 h 3136927"/>
              <a:gd name="connsiteX2" fmla="*/ 959824 w 1084857"/>
              <a:gd name="connsiteY2" fmla="*/ 3136927 h 3136927"/>
              <a:gd name="connsiteX0" fmla="*/ 0 w 964988"/>
              <a:gd name="connsiteY0" fmla="*/ 0 h 3136927"/>
              <a:gd name="connsiteX1" fmla="*/ 682912 w 964988"/>
              <a:gd name="connsiteY1" fmla="*/ 1677055 h 3136927"/>
              <a:gd name="connsiteX2" fmla="*/ 959824 w 964988"/>
              <a:gd name="connsiteY2" fmla="*/ 3136927 h 3136927"/>
              <a:gd name="connsiteX0" fmla="*/ 0 w 977617"/>
              <a:gd name="connsiteY0" fmla="*/ 0 h 3179606"/>
              <a:gd name="connsiteX1" fmla="*/ 682912 w 977617"/>
              <a:gd name="connsiteY1" fmla="*/ 1677055 h 3179606"/>
              <a:gd name="connsiteX2" fmla="*/ 972632 w 977617"/>
              <a:gd name="connsiteY2" fmla="*/ 3179606 h 3179606"/>
              <a:gd name="connsiteX0" fmla="*/ 0 w 978421"/>
              <a:gd name="connsiteY0" fmla="*/ 0 h 3179606"/>
              <a:gd name="connsiteX1" fmla="*/ 734143 w 978421"/>
              <a:gd name="connsiteY1" fmla="*/ 1570357 h 3179606"/>
              <a:gd name="connsiteX2" fmla="*/ 972632 w 978421"/>
              <a:gd name="connsiteY2" fmla="*/ 3179606 h 3179606"/>
              <a:gd name="connsiteX0" fmla="*/ 0 w 1023248"/>
              <a:gd name="connsiteY0" fmla="*/ 0 h 3147597"/>
              <a:gd name="connsiteX1" fmla="*/ 778970 w 1023248"/>
              <a:gd name="connsiteY1" fmla="*/ 1538348 h 3147597"/>
              <a:gd name="connsiteX2" fmla="*/ 1017459 w 1023248"/>
              <a:gd name="connsiteY2" fmla="*/ 3147597 h 3147597"/>
              <a:gd name="connsiteX0" fmla="*/ 0 w 1023248"/>
              <a:gd name="connsiteY0" fmla="*/ 0 h 3147597"/>
              <a:gd name="connsiteX1" fmla="*/ 778970 w 1023248"/>
              <a:gd name="connsiteY1" fmla="*/ 1538348 h 3147597"/>
              <a:gd name="connsiteX2" fmla="*/ 1017459 w 1023248"/>
              <a:gd name="connsiteY2" fmla="*/ 3147597 h 3147597"/>
              <a:gd name="connsiteX0" fmla="*/ 0 w 1028123"/>
              <a:gd name="connsiteY0" fmla="*/ 0 h 3147597"/>
              <a:gd name="connsiteX1" fmla="*/ 778970 w 1028123"/>
              <a:gd name="connsiteY1" fmla="*/ 1538348 h 3147597"/>
              <a:gd name="connsiteX2" fmla="*/ 1017459 w 1028123"/>
              <a:gd name="connsiteY2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0 w 1017459"/>
              <a:gd name="connsiteY0" fmla="*/ 0 h 3147597"/>
              <a:gd name="connsiteX1" fmla="*/ 1017459 w 1017459"/>
              <a:gd name="connsiteY1" fmla="*/ 3147597 h 3147597"/>
              <a:gd name="connsiteX0" fmla="*/ 1031073 w 1301123"/>
              <a:gd name="connsiteY0" fmla="*/ 0 h 2418986"/>
              <a:gd name="connsiteX1" fmla="*/ 1726 w 1301123"/>
              <a:gd name="connsiteY1" fmla="*/ 2418986 h 2418986"/>
              <a:gd name="connsiteX0" fmla="*/ 0 w 2207465"/>
              <a:gd name="connsiteY0" fmla="*/ 0 h 4769972"/>
              <a:gd name="connsiteX1" fmla="*/ 2207464 w 2207465"/>
              <a:gd name="connsiteY1" fmla="*/ 4769972 h 4769972"/>
              <a:gd name="connsiteX0" fmla="*/ 718927 w 2926392"/>
              <a:gd name="connsiteY0" fmla="*/ 0 h 4769972"/>
              <a:gd name="connsiteX1" fmla="*/ 2926391 w 2926392"/>
              <a:gd name="connsiteY1" fmla="*/ 4769972 h 4769972"/>
              <a:gd name="connsiteX0" fmla="*/ 1058564 w 3266029"/>
              <a:gd name="connsiteY0" fmla="*/ 0 h 4769972"/>
              <a:gd name="connsiteX1" fmla="*/ 3266028 w 3266029"/>
              <a:gd name="connsiteY1" fmla="*/ 4769972 h 4769972"/>
              <a:gd name="connsiteX0" fmla="*/ 1063604 w 3271069"/>
              <a:gd name="connsiteY0" fmla="*/ 0 h 4769972"/>
              <a:gd name="connsiteX1" fmla="*/ 1010063 w 3271069"/>
              <a:gd name="connsiteY1" fmla="*/ 444322 h 4769972"/>
              <a:gd name="connsiteX2" fmla="*/ 3271068 w 3271069"/>
              <a:gd name="connsiteY2" fmla="*/ 4769972 h 4769972"/>
              <a:gd name="connsiteX0" fmla="*/ 4727175 w 4727175"/>
              <a:gd name="connsiteY0" fmla="*/ 3342448 h 4325650"/>
              <a:gd name="connsiteX1" fmla="*/ 1010063 w 4727175"/>
              <a:gd name="connsiteY1" fmla="*/ 0 h 4325650"/>
              <a:gd name="connsiteX2" fmla="*/ 3271068 w 4727175"/>
              <a:gd name="connsiteY2" fmla="*/ 4325650 h 4325650"/>
              <a:gd name="connsiteX0" fmla="*/ 3634012 w 3634012"/>
              <a:gd name="connsiteY0" fmla="*/ 4078094 h 4325650"/>
              <a:gd name="connsiteX1" fmla="*/ 1010063 w 3634012"/>
              <a:gd name="connsiteY1" fmla="*/ 0 h 4325650"/>
              <a:gd name="connsiteX2" fmla="*/ 3271068 w 3634012"/>
              <a:gd name="connsiteY2" fmla="*/ 4325650 h 4325650"/>
              <a:gd name="connsiteX0" fmla="*/ 3519305 w 3519305"/>
              <a:gd name="connsiteY0" fmla="*/ 4078094 h 4096514"/>
              <a:gd name="connsiteX1" fmla="*/ 895356 w 3519305"/>
              <a:gd name="connsiteY1" fmla="*/ 0 h 4096514"/>
              <a:gd name="connsiteX2" fmla="*/ 3363175 w 3519305"/>
              <a:gd name="connsiteY2" fmla="*/ 4096514 h 4096514"/>
              <a:gd name="connsiteX0" fmla="*/ 3519305 w 3934790"/>
              <a:gd name="connsiteY0" fmla="*/ 4078094 h 4096514"/>
              <a:gd name="connsiteX1" fmla="*/ 3849846 w 3934790"/>
              <a:gd name="connsiteY1" fmla="*/ 1193918 h 4096514"/>
              <a:gd name="connsiteX2" fmla="*/ 895356 w 3934790"/>
              <a:gd name="connsiteY2" fmla="*/ 0 h 4096514"/>
              <a:gd name="connsiteX3" fmla="*/ 3363175 w 3934790"/>
              <a:gd name="connsiteY3" fmla="*/ 4096514 h 4096514"/>
              <a:gd name="connsiteX0" fmla="*/ 3389180 w 3804665"/>
              <a:gd name="connsiteY0" fmla="*/ 4536365 h 4554785"/>
              <a:gd name="connsiteX1" fmla="*/ 3719721 w 3804665"/>
              <a:gd name="connsiteY1" fmla="*/ 1652189 h 4554785"/>
              <a:gd name="connsiteX2" fmla="*/ 1060679 w 3804665"/>
              <a:gd name="connsiteY2" fmla="*/ 0 h 4554785"/>
              <a:gd name="connsiteX3" fmla="*/ 3233050 w 3804665"/>
              <a:gd name="connsiteY3" fmla="*/ 4554785 h 4554785"/>
              <a:gd name="connsiteX0" fmla="*/ 3986406 w 4401891"/>
              <a:gd name="connsiteY0" fmla="*/ 4536365 h 4554785"/>
              <a:gd name="connsiteX1" fmla="*/ 4316947 w 4401891"/>
              <a:gd name="connsiteY1" fmla="*/ 1652189 h 4554785"/>
              <a:gd name="connsiteX2" fmla="*/ 1657905 w 4401891"/>
              <a:gd name="connsiteY2" fmla="*/ 0 h 4554785"/>
              <a:gd name="connsiteX3" fmla="*/ 3830276 w 4401891"/>
              <a:gd name="connsiteY3" fmla="*/ 4554785 h 4554785"/>
              <a:gd name="connsiteX0" fmla="*/ 4061219 w 4476704"/>
              <a:gd name="connsiteY0" fmla="*/ 4536365 h 4568683"/>
              <a:gd name="connsiteX1" fmla="*/ 4391760 w 4476704"/>
              <a:gd name="connsiteY1" fmla="*/ 1652189 h 4568683"/>
              <a:gd name="connsiteX2" fmla="*/ 1732718 w 4476704"/>
              <a:gd name="connsiteY2" fmla="*/ 0 h 4568683"/>
              <a:gd name="connsiteX3" fmla="*/ 3751885 w 4476704"/>
              <a:gd name="connsiteY3" fmla="*/ 4568683 h 4568683"/>
              <a:gd name="connsiteX0" fmla="*/ 3788858 w 4462348"/>
              <a:gd name="connsiteY0" fmla="*/ 4557210 h 4568683"/>
              <a:gd name="connsiteX1" fmla="*/ 4391760 w 4462348"/>
              <a:gd name="connsiteY1" fmla="*/ 1652189 h 4568683"/>
              <a:gd name="connsiteX2" fmla="*/ 1732718 w 4462348"/>
              <a:gd name="connsiteY2" fmla="*/ 0 h 4568683"/>
              <a:gd name="connsiteX3" fmla="*/ 3751885 w 4462348"/>
              <a:gd name="connsiteY3" fmla="*/ 4568683 h 4568683"/>
              <a:gd name="connsiteX0" fmla="*/ 3788858 w 5171456"/>
              <a:gd name="connsiteY0" fmla="*/ 4557210 h 4568683"/>
              <a:gd name="connsiteX1" fmla="*/ 4391760 w 5171456"/>
              <a:gd name="connsiteY1" fmla="*/ 1652189 h 4568683"/>
              <a:gd name="connsiteX2" fmla="*/ 1732718 w 5171456"/>
              <a:gd name="connsiteY2" fmla="*/ 0 h 4568683"/>
              <a:gd name="connsiteX3" fmla="*/ 3751885 w 5171456"/>
              <a:gd name="connsiteY3" fmla="*/ 4568683 h 4568683"/>
              <a:gd name="connsiteX0" fmla="*/ 3788858 w 5171456"/>
              <a:gd name="connsiteY0" fmla="*/ 4557210 h 4568683"/>
              <a:gd name="connsiteX1" fmla="*/ 4391760 w 5171456"/>
              <a:gd name="connsiteY1" fmla="*/ 1652189 h 4568683"/>
              <a:gd name="connsiteX2" fmla="*/ 1732718 w 5171456"/>
              <a:gd name="connsiteY2" fmla="*/ 0 h 4568683"/>
              <a:gd name="connsiteX3" fmla="*/ 3751885 w 5171456"/>
              <a:gd name="connsiteY3" fmla="*/ 4568683 h 4568683"/>
              <a:gd name="connsiteX4" fmla="*/ 3788858 w 5171456"/>
              <a:gd name="connsiteY4" fmla="*/ 4557210 h 4568683"/>
              <a:gd name="connsiteX0" fmla="*/ 3788858 w 5014471"/>
              <a:gd name="connsiteY0" fmla="*/ 4557210 h 4568683"/>
              <a:gd name="connsiteX1" fmla="*/ 3955277 w 5014471"/>
              <a:gd name="connsiteY1" fmla="*/ 1721476 h 4568683"/>
              <a:gd name="connsiteX2" fmla="*/ 1732718 w 5014471"/>
              <a:gd name="connsiteY2" fmla="*/ 0 h 4568683"/>
              <a:gd name="connsiteX3" fmla="*/ 3751885 w 5014471"/>
              <a:gd name="connsiteY3" fmla="*/ 4568683 h 4568683"/>
              <a:gd name="connsiteX4" fmla="*/ 3788858 w 5014471"/>
              <a:gd name="connsiteY4" fmla="*/ 4557210 h 4568683"/>
              <a:gd name="connsiteX0" fmla="*/ 3788858 w 5116779"/>
              <a:gd name="connsiteY0" fmla="*/ 4557210 h 4568683"/>
              <a:gd name="connsiteX1" fmla="*/ 3955277 w 5116779"/>
              <a:gd name="connsiteY1" fmla="*/ 1721476 h 4568683"/>
              <a:gd name="connsiteX2" fmla="*/ 1732718 w 5116779"/>
              <a:gd name="connsiteY2" fmla="*/ 0 h 4568683"/>
              <a:gd name="connsiteX3" fmla="*/ 3751885 w 5116779"/>
              <a:gd name="connsiteY3" fmla="*/ 4568683 h 4568683"/>
              <a:gd name="connsiteX4" fmla="*/ 3788858 w 5116779"/>
              <a:gd name="connsiteY4" fmla="*/ 4557210 h 4568683"/>
              <a:gd name="connsiteX0" fmla="*/ 3788858 w 5008006"/>
              <a:gd name="connsiteY0" fmla="*/ 4557210 h 4568683"/>
              <a:gd name="connsiteX1" fmla="*/ 3955277 w 5008006"/>
              <a:gd name="connsiteY1" fmla="*/ 1721476 h 4568683"/>
              <a:gd name="connsiteX2" fmla="*/ 1732718 w 5008006"/>
              <a:gd name="connsiteY2" fmla="*/ 0 h 4568683"/>
              <a:gd name="connsiteX3" fmla="*/ 3751885 w 5008006"/>
              <a:gd name="connsiteY3" fmla="*/ 4568683 h 4568683"/>
              <a:gd name="connsiteX4" fmla="*/ 3788858 w 5008006"/>
              <a:gd name="connsiteY4" fmla="*/ 4557210 h 4568683"/>
              <a:gd name="connsiteX0" fmla="*/ 3788858 w 5008006"/>
              <a:gd name="connsiteY0" fmla="*/ 4557210 h 4568683"/>
              <a:gd name="connsiteX1" fmla="*/ 3955277 w 5008006"/>
              <a:gd name="connsiteY1" fmla="*/ 1721476 h 4568683"/>
              <a:gd name="connsiteX2" fmla="*/ 1732718 w 5008006"/>
              <a:gd name="connsiteY2" fmla="*/ 0 h 4568683"/>
              <a:gd name="connsiteX3" fmla="*/ 3751885 w 5008006"/>
              <a:gd name="connsiteY3" fmla="*/ 4568683 h 4568683"/>
              <a:gd name="connsiteX4" fmla="*/ 3788858 w 5008006"/>
              <a:gd name="connsiteY4" fmla="*/ 4557210 h 4568683"/>
              <a:gd name="connsiteX0" fmla="*/ 3788858 w 4934947"/>
              <a:gd name="connsiteY0" fmla="*/ 4557210 h 4568683"/>
              <a:gd name="connsiteX1" fmla="*/ 3712786 w 4934947"/>
              <a:gd name="connsiteY1" fmla="*/ 1741273 h 4568683"/>
              <a:gd name="connsiteX2" fmla="*/ 1732718 w 4934947"/>
              <a:gd name="connsiteY2" fmla="*/ 0 h 4568683"/>
              <a:gd name="connsiteX3" fmla="*/ 3751885 w 4934947"/>
              <a:gd name="connsiteY3" fmla="*/ 4568683 h 4568683"/>
              <a:gd name="connsiteX4" fmla="*/ 3788858 w 4934947"/>
              <a:gd name="connsiteY4" fmla="*/ 4557210 h 4568683"/>
              <a:gd name="connsiteX0" fmla="*/ 3788858 w 4634130"/>
              <a:gd name="connsiteY0" fmla="*/ 4557210 h 4568683"/>
              <a:gd name="connsiteX1" fmla="*/ 3712786 w 4634130"/>
              <a:gd name="connsiteY1" fmla="*/ 1741273 h 4568683"/>
              <a:gd name="connsiteX2" fmla="*/ 1732718 w 4634130"/>
              <a:gd name="connsiteY2" fmla="*/ 0 h 4568683"/>
              <a:gd name="connsiteX3" fmla="*/ 3751885 w 4634130"/>
              <a:gd name="connsiteY3" fmla="*/ 4568683 h 4568683"/>
              <a:gd name="connsiteX4" fmla="*/ 3788858 w 4634130"/>
              <a:gd name="connsiteY4" fmla="*/ 4557210 h 4568683"/>
              <a:gd name="connsiteX0" fmla="*/ 3788858 w 4824192"/>
              <a:gd name="connsiteY0" fmla="*/ 4557210 h 4568683"/>
              <a:gd name="connsiteX1" fmla="*/ 4824063 w 4824192"/>
              <a:gd name="connsiteY1" fmla="*/ 3112675 h 4568683"/>
              <a:gd name="connsiteX2" fmla="*/ 3712786 w 4824192"/>
              <a:gd name="connsiteY2" fmla="*/ 1741273 h 4568683"/>
              <a:gd name="connsiteX3" fmla="*/ 1732718 w 4824192"/>
              <a:gd name="connsiteY3" fmla="*/ 0 h 4568683"/>
              <a:gd name="connsiteX4" fmla="*/ 3751885 w 4824192"/>
              <a:gd name="connsiteY4" fmla="*/ 4568683 h 4568683"/>
              <a:gd name="connsiteX5" fmla="*/ 3788858 w 4824192"/>
              <a:gd name="connsiteY5" fmla="*/ 455721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1989759 w 4824192"/>
              <a:gd name="connsiteY5" fmla="*/ 10492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1989759 w 4824192"/>
              <a:gd name="connsiteY5" fmla="*/ 104920 h 4568683"/>
              <a:gd name="connsiteX6" fmla="*/ 1732718 w 4824192"/>
              <a:gd name="connsiteY6" fmla="*/ 0 h 4568683"/>
              <a:gd name="connsiteX0" fmla="*/ 1989759 w 4824192"/>
              <a:gd name="connsiteY0" fmla="*/ 104920 h 4568683"/>
              <a:gd name="connsiteX1" fmla="*/ 1732718 w 4824192"/>
              <a:gd name="connsiteY1" fmla="*/ 0 h 4568683"/>
              <a:gd name="connsiteX2" fmla="*/ 3751885 w 4824192"/>
              <a:gd name="connsiteY2" fmla="*/ 4568683 h 4568683"/>
              <a:gd name="connsiteX3" fmla="*/ 3788858 w 4824192"/>
              <a:gd name="connsiteY3" fmla="*/ 4557210 h 4568683"/>
              <a:gd name="connsiteX4" fmla="*/ 4824063 w 4824192"/>
              <a:gd name="connsiteY4" fmla="*/ 3112675 h 4568683"/>
              <a:gd name="connsiteX5" fmla="*/ 3712786 w 4824192"/>
              <a:gd name="connsiteY5" fmla="*/ 1741273 h 4568683"/>
              <a:gd name="connsiteX6" fmla="*/ 2246800 w 4824192"/>
              <a:gd name="connsiteY6" fmla="*/ 20984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5" fmla="*/ 2246800 w 4824192"/>
              <a:gd name="connsiteY5" fmla="*/ 209840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4" fmla="*/ 3712786 w 4824192"/>
              <a:gd name="connsiteY4" fmla="*/ 1741273 h 4568683"/>
              <a:gd name="connsiteX0" fmla="*/ 1732718 w 4824192"/>
              <a:gd name="connsiteY0" fmla="*/ 0 h 4568683"/>
              <a:gd name="connsiteX1" fmla="*/ 3751885 w 4824192"/>
              <a:gd name="connsiteY1" fmla="*/ 4568683 h 4568683"/>
              <a:gd name="connsiteX2" fmla="*/ 3788858 w 4824192"/>
              <a:gd name="connsiteY2" fmla="*/ 4557210 h 4568683"/>
              <a:gd name="connsiteX3" fmla="*/ 4824063 w 4824192"/>
              <a:gd name="connsiteY3" fmla="*/ 3112675 h 4568683"/>
              <a:gd name="connsiteX0" fmla="*/ 1732718 w 3788858"/>
              <a:gd name="connsiteY0" fmla="*/ 0 h 4568683"/>
              <a:gd name="connsiteX1" fmla="*/ 3751885 w 3788858"/>
              <a:gd name="connsiteY1" fmla="*/ 4568683 h 4568683"/>
              <a:gd name="connsiteX2" fmla="*/ 3788858 w 3788858"/>
              <a:gd name="connsiteY2" fmla="*/ 4557210 h 4568683"/>
              <a:gd name="connsiteX0" fmla="*/ 1732718 w 3751884"/>
              <a:gd name="connsiteY0" fmla="*/ 0 h 4568683"/>
              <a:gd name="connsiteX1" fmla="*/ 3751885 w 3751884"/>
              <a:gd name="connsiteY1" fmla="*/ 4568683 h 4568683"/>
              <a:gd name="connsiteX0" fmla="*/ 4655848 w 4655847"/>
              <a:gd name="connsiteY0" fmla="*/ 0 h 2690115"/>
              <a:gd name="connsiteX1" fmla="*/ 2293082 w 4655847"/>
              <a:gd name="connsiteY1" fmla="*/ 2690115 h 2690115"/>
              <a:gd name="connsiteX0" fmla="*/ 2362766 w 2362765"/>
              <a:gd name="connsiteY0" fmla="*/ 0 h 2690115"/>
              <a:gd name="connsiteX1" fmla="*/ 0 w 2362765"/>
              <a:gd name="connsiteY1" fmla="*/ 2690115 h 2690115"/>
              <a:gd name="connsiteX0" fmla="*/ 2705487 w 2705486"/>
              <a:gd name="connsiteY0" fmla="*/ 0 h 2580199"/>
              <a:gd name="connsiteX1" fmla="*/ 0 w 2705486"/>
              <a:gd name="connsiteY1" fmla="*/ 2580199 h 2580199"/>
              <a:gd name="connsiteX0" fmla="*/ 2705487 w 2705486"/>
              <a:gd name="connsiteY0" fmla="*/ 0 h 2580199"/>
              <a:gd name="connsiteX1" fmla="*/ 0 w 2705486"/>
              <a:gd name="connsiteY1" fmla="*/ 2580199 h 2580199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705487 w 4847245"/>
              <a:gd name="connsiteY0" fmla="*/ 0 h 2620907"/>
              <a:gd name="connsiteX1" fmla="*/ 4814145 w 4847245"/>
              <a:gd name="connsiteY1" fmla="*/ 2620907 h 2620907"/>
              <a:gd name="connsiteX2" fmla="*/ 0 w 4847245"/>
              <a:gd name="connsiteY2" fmla="*/ 2580199 h 2620907"/>
              <a:gd name="connsiteX0" fmla="*/ 2036110 w 4177868"/>
              <a:gd name="connsiteY0" fmla="*/ 0 h 2744136"/>
              <a:gd name="connsiteX1" fmla="*/ 4144768 w 4177868"/>
              <a:gd name="connsiteY1" fmla="*/ 2620907 h 2744136"/>
              <a:gd name="connsiteX2" fmla="*/ 0 w 4177868"/>
              <a:gd name="connsiteY2" fmla="*/ 2744136 h 2744136"/>
              <a:gd name="connsiteX0" fmla="*/ 2036110 w 4177868"/>
              <a:gd name="connsiteY0" fmla="*/ 0 h 2744136"/>
              <a:gd name="connsiteX1" fmla="*/ 4144768 w 4177868"/>
              <a:gd name="connsiteY1" fmla="*/ 2620907 h 2744136"/>
              <a:gd name="connsiteX2" fmla="*/ 0 w 4177868"/>
              <a:gd name="connsiteY2" fmla="*/ 2744136 h 2744136"/>
              <a:gd name="connsiteX0" fmla="*/ 2036110 w 3913364"/>
              <a:gd name="connsiteY0" fmla="*/ 0 h 2744136"/>
              <a:gd name="connsiteX1" fmla="*/ 3877017 w 3913364"/>
              <a:gd name="connsiteY1" fmla="*/ 2588120 h 2744136"/>
              <a:gd name="connsiteX2" fmla="*/ 0 w 3913364"/>
              <a:gd name="connsiteY2" fmla="*/ 2744136 h 2744136"/>
              <a:gd name="connsiteX0" fmla="*/ 2036110 w 4036588"/>
              <a:gd name="connsiteY0" fmla="*/ 0 h 2744136"/>
              <a:gd name="connsiteX1" fmla="*/ 3877017 w 4036588"/>
              <a:gd name="connsiteY1" fmla="*/ 2588120 h 2744136"/>
              <a:gd name="connsiteX2" fmla="*/ 0 w 4036588"/>
              <a:gd name="connsiteY2" fmla="*/ 2744136 h 2744136"/>
              <a:gd name="connsiteX0" fmla="*/ 3321313 w 4126558"/>
              <a:gd name="connsiteY0" fmla="*/ 0 h 1211751"/>
              <a:gd name="connsiteX1" fmla="*/ 3877017 w 4126558"/>
              <a:gd name="connsiteY1" fmla="*/ 1055735 h 1211751"/>
              <a:gd name="connsiteX2" fmla="*/ 0 w 4126558"/>
              <a:gd name="connsiteY2" fmla="*/ 1211751 h 1211751"/>
              <a:gd name="connsiteX0" fmla="*/ 33629 w 838874"/>
              <a:gd name="connsiteY0" fmla="*/ 0 h 1055735"/>
              <a:gd name="connsiteX1" fmla="*/ 589333 w 838874"/>
              <a:gd name="connsiteY1" fmla="*/ 1055735 h 1055735"/>
              <a:gd name="connsiteX0" fmla="*/ 27633 w 1200960"/>
              <a:gd name="connsiteY0" fmla="*/ 0 h 848656"/>
              <a:gd name="connsiteX1" fmla="*/ 989191 w 1200960"/>
              <a:gd name="connsiteY1" fmla="*/ 848656 h 848656"/>
              <a:gd name="connsiteX0" fmla="*/ 60061 w 1021619"/>
              <a:gd name="connsiteY0" fmla="*/ 0 h 848656"/>
              <a:gd name="connsiteX1" fmla="*/ 1021619 w 1021619"/>
              <a:gd name="connsiteY1" fmla="*/ 848656 h 848656"/>
              <a:gd name="connsiteX0" fmla="*/ 14607 w 976165"/>
              <a:gd name="connsiteY0" fmla="*/ 0 h 848656"/>
              <a:gd name="connsiteX1" fmla="*/ 976165 w 976165"/>
              <a:gd name="connsiteY1" fmla="*/ 848656 h 848656"/>
              <a:gd name="connsiteX0" fmla="*/ 124833 w 276156"/>
              <a:gd name="connsiteY0" fmla="*/ 0 h 962700"/>
              <a:gd name="connsiteX1" fmla="*/ 276156 w 276156"/>
              <a:gd name="connsiteY1" fmla="*/ 962700 h 962700"/>
              <a:gd name="connsiteX0" fmla="*/ 39046 w 190369"/>
              <a:gd name="connsiteY0" fmla="*/ 0 h 962700"/>
              <a:gd name="connsiteX1" fmla="*/ 190369 w 190369"/>
              <a:gd name="connsiteY1" fmla="*/ 962700 h 962700"/>
              <a:gd name="connsiteX0" fmla="*/ 21913 w 401250"/>
              <a:gd name="connsiteY0" fmla="*/ 0 h 1225000"/>
              <a:gd name="connsiteX1" fmla="*/ 401249 w 401250"/>
              <a:gd name="connsiteY1" fmla="*/ 1225000 h 1225000"/>
              <a:gd name="connsiteX0" fmla="*/ 22551 w 387314"/>
              <a:gd name="connsiteY0" fmla="*/ 0 h 949722"/>
              <a:gd name="connsiteX1" fmla="*/ 387314 w 387314"/>
              <a:gd name="connsiteY1" fmla="*/ 949722 h 949722"/>
              <a:gd name="connsiteX0" fmla="*/ 76 w 364839"/>
              <a:gd name="connsiteY0" fmla="*/ 0 h 949722"/>
              <a:gd name="connsiteX1" fmla="*/ 364839 w 364839"/>
              <a:gd name="connsiteY1" fmla="*/ 949722 h 949722"/>
              <a:gd name="connsiteX0" fmla="*/ 121 w 253679"/>
              <a:gd name="connsiteY0" fmla="*/ 1832857 h 1866085"/>
              <a:gd name="connsiteX1" fmla="*/ 253679 w 253679"/>
              <a:gd name="connsiteY1" fmla="*/ 58595 h 1866085"/>
              <a:gd name="connsiteX0" fmla="*/ 224 w 167688"/>
              <a:gd name="connsiteY0" fmla="*/ 1264825 h 1306710"/>
              <a:gd name="connsiteX1" fmla="*/ 167688 w 167688"/>
              <a:gd name="connsiteY1" fmla="*/ 73305 h 1306710"/>
              <a:gd name="connsiteX0" fmla="*/ 4856 w 172320"/>
              <a:gd name="connsiteY0" fmla="*/ 1332730 h 1332730"/>
              <a:gd name="connsiteX1" fmla="*/ 172320 w 172320"/>
              <a:gd name="connsiteY1" fmla="*/ 141210 h 1332730"/>
              <a:gd name="connsiteX0" fmla="*/ 1879 w 400336"/>
              <a:gd name="connsiteY0" fmla="*/ 1406606 h 1406606"/>
              <a:gd name="connsiteX1" fmla="*/ 400336 w 400336"/>
              <a:gd name="connsiteY1" fmla="*/ 132760 h 1406606"/>
              <a:gd name="connsiteX0" fmla="*/ 544 w 1317728"/>
              <a:gd name="connsiteY0" fmla="*/ 2326364 h 2326364"/>
              <a:gd name="connsiteX1" fmla="*/ 1317728 w 1317728"/>
              <a:gd name="connsiteY1" fmla="*/ 76602 h 2326364"/>
              <a:gd name="connsiteX0" fmla="*/ 0 w 1317184"/>
              <a:gd name="connsiteY0" fmla="*/ 2342123 h 2342123"/>
              <a:gd name="connsiteX1" fmla="*/ 435110 w 1317184"/>
              <a:gd name="connsiteY1" fmla="*/ 624038 h 2342123"/>
              <a:gd name="connsiteX2" fmla="*/ 1317184 w 1317184"/>
              <a:gd name="connsiteY2" fmla="*/ 92361 h 2342123"/>
              <a:gd name="connsiteX0" fmla="*/ 0 w 1317184"/>
              <a:gd name="connsiteY0" fmla="*/ 2486428 h 2486428"/>
              <a:gd name="connsiteX1" fmla="*/ 435110 w 1317184"/>
              <a:gd name="connsiteY1" fmla="*/ 768343 h 2486428"/>
              <a:gd name="connsiteX2" fmla="*/ 1317184 w 1317184"/>
              <a:gd name="connsiteY2" fmla="*/ 236666 h 2486428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8 h 2430270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8 h 2430270"/>
              <a:gd name="connsiteX0" fmla="*/ 0 w 1317184"/>
              <a:gd name="connsiteY0" fmla="*/ 2430270 h 2430270"/>
              <a:gd name="connsiteX1" fmla="*/ 337233 w 1317184"/>
              <a:gd name="connsiteY1" fmla="*/ 973777 h 2430270"/>
              <a:gd name="connsiteX2" fmla="*/ 1317184 w 1317184"/>
              <a:gd name="connsiteY2" fmla="*/ 180507 h 2430270"/>
              <a:gd name="connsiteX0" fmla="*/ 0 w 1317184"/>
              <a:gd name="connsiteY0" fmla="*/ 2310026 h 2310026"/>
              <a:gd name="connsiteX1" fmla="*/ 337233 w 1317184"/>
              <a:gd name="connsiteY1" fmla="*/ 853533 h 2310026"/>
              <a:gd name="connsiteX2" fmla="*/ 1317184 w 1317184"/>
              <a:gd name="connsiteY2" fmla="*/ 60263 h 2310026"/>
              <a:gd name="connsiteX0" fmla="*/ 0 w 1429789"/>
              <a:gd name="connsiteY0" fmla="*/ 2334110 h 2334110"/>
              <a:gd name="connsiteX1" fmla="*/ 337233 w 1429789"/>
              <a:gd name="connsiteY1" fmla="*/ 877617 h 2334110"/>
              <a:gd name="connsiteX2" fmla="*/ 1429789 w 1429789"/>
              <a:gd name="connsiteY2" fmla="*/ 57250 h 2334110"/>
              <a:gd name="connsiteX0" fmla="*/ 0 w 1429789"/>
              <a:gd name="connsiteY0" fmla="*/ 2317242 h 2317242"/>
              <a:gd name="connsiteX1" fmla="*/ 83777 w 1429789"/>
              <a:gd name="connsiteY1" fmla="*/ 1075800 h 2317242"/>
              <a:gd name="connsiteX2" fmla="*/ 1429789 w 1429789"/>
              <a:gd name="connsiteY2" fmla="*/ 40382 h 2317242"/>
              <a:gd name="connsiteX0" fmla="*/ 26175 w 1455964"/>
              <a:gd name="connsiteY0" fmla="*/ 2315670 h 2315670"/>
              <a:gd name="connsiteX1" fmla="*/ 44697 w 1455964"/>
              <a:gd name="connsiteY1" fmla="*/ 1102813 h 2315670"/>
              <a:gd name="connsiteX2" fmla="*/ 1455964 w 1455964"/>
              <a:gd name="connsiteY2" fmla="*/ 38810 h 2315670"/>
              <a:gd name="connsiteX0" fmla="*/ 43256 w 1473045"/>
              <a:gd name="connsiteY0" fmla="*/ 2315668 h 2315668"/>
              <a:gd name="connsiteX1" fmla="*/ 61778 w 1473045"/>
              <a:gd name="connsiteY1" fmla="*/ 1102811 h 2315668"/>
              <a:gd name="connsiteX2" fmla="*/ 1473045 w 1473045"/>
              <a:gd name="connsiteY2" fmla="*/ 38808 h 2315668"/>
              <a:gd name="connsiteX0" fmla="*/ 40276 w 1475438"/>
              <a:gd name="connsiteY0" fmla="*/ 5225270 h 5225271"/>
              <a:gd name="connsiteX1" fmla="*/ 64171 w 1475438"/>
              <a:gd name="connsiteY1" fmla="*/ 1102811 h 5225271"/>
              <a:gd name="connsiteX2" fmla="*/ 1475438 w 1475438"/>
              <a:gd name="connsiteY2" fmla="*/ 38808 h 5225271"/>
              <a:gd name="connsiteX0" fmla="*/ 3167 w 1438329"/>
              <a:gd name="connsiteY0" fmla="*/ 5225270 h 5225269"/>
              <a:gd name="connsiteX1" fmla="*/ 27062 w 1438329"/>
              <a:gd name="connsiteY1" fmla="*/ 1102811 h 5225269"/>
              <a:gd name="connsiteX2" fmla="*/ 1438329 w 1438329"/>
              <a:gd name="connsiteY2" fmla="*/ 38808 h 5225269"/>
              <a:gd name="connsiteX0" fmla="*/ 63317 w 1498479"/>
              <a:gd name="connsiteY0" fmla="*/ 5216450 h 5216450"/>
              <a:gd name="connsiteX1" fmla="*/ 21850 w 1498479"/>
              <a:gd name="connsiteY1" fmla="*/ 1306139 h 5216450"/>
              <a:gd name="connsiteX2" fmla="*/ 1498479 w 1498479"/>
              <a:gd name="connsiteY2" fmla="*/ 29988 h 5216450"/>
              <a:gd name="connsiteX0" fmla="*/ 63317 w 1498479"/>
              <a:gd name="connsiteY0" fmla="*/ 5216450 h 5216450"/>
              <a:gd name="connsiteX1" fmla="*/ 21850 w 1498479"/>
              <a:gd name="connsiteY1" fmla="*/ 1306139 h 5216450"/>
              <a:gd name="connsiteX2" fmla="*/ 1498479 w 1498479"/>
              <a:gd name="connsiteY2" fmla="*/ 29988 h 5216450"/>
              <a:gd name="connsiteX0" fmla="*/ 56517 w 1491679"/>
              <a:gd name="connsiteY0" fmla="*/ 5216450 h 5216450"/>
              <a:gd name="connsiteX1" fmla="*/ 15050 w 1491679"/>
              <a:gd name="connsiteY1" fmla="*/ 1306139 h 5216450"/>
              <a:gd name="connsiteX2" fmla="*/ 1491679 w 1491679"/>
              <a:gd name="connsiteY2" fmla="*/ 29988 h 5216450"/>
              <a:gd name="connsiteX0" fmla="*/ 52277 w 1487439"/>
              <a:gd name="connsiteY0" fmla="*/ 5216450 h 5216450"/>
              <a:gd name="connsiteX1" fmla="*/ 10810 w 1487439"/>
              <a:gd name="connsiteY1" fmla="*/ 1306139 h 5216450"/>
              <a:gd name="connsiteX2" fmla="*/ 1487439 w 1487439"/>
              <a:gd name="connsiteY2" fmla="*/ 29988 h 5216450"/>
              <a:gd name="connsiteX0" fmla="*/ 8784 w 1443946"/>
              <a:gd name="connsiteY0" fmla="*/ 5218277 h 5218277"/>
              <a:gd name="connsiteX1" fmla="*/ 11544 w 1443946"/>
              <a:gd name="connsiteY1" fmla="*/ 1254875 h 5218277"/>
              <a:gd name="connsiteX2" fmla="*/ 1443946 w 1443946"/>
              <a:gd name="connsiteY2" fmla="*/ 31815 h 5218277"/>
              <a:gd name="connsiteX0" fmla="*/ 0 w 1435162"/>
              <a:gd name="connsiteY0" fmla="*/ 5222219 h 5222219"/>
              <a:gd name="connsiteX1" fmla="*/ 108309 w 1435162"/>
              <a:gd name="connsiteY1" fmla="*/ 1161884 h 5222219"/>
              <a:gd name="connsiteX2" fmla="*/ 1435162 w 1435162"/>
              <a:gd name="connsiteY2" fmla="*/ 35757 h 5222219"/>
              <a:gd name="connsiteX0" fmla="*/ 0 w 1435162"/>
              <a:gd name="connsiteY0" fmla="*/ 5222221 h 5222221"/>
              <a:gd name="connsiteX1" fmla="*/ 535774 w 1435162"/>
              <a:gd name="connsiteY1" fmla="*/ 3533455 h 5222221"/>
              <a:gd name="connsiteX2" fmla="*/ 108309 w 1435162"/>
              <a:gd name="connsiteY2" fmla="*/ 1161886 h 5222221"/>
              <a:gd name="connsiteX3" fmla="*/ 1435162 w 1435162"/>
              <a:gd name="connsiteY3" fmla="*/ 35759 h 5222221"/>
              <a:gd name="connsiteX0" fmla="*/ 0 w 1435162"/>
              <a:gd name="connsiteY0" fmla="*/ 5257618 h 5257618"/>
              <a:gd name="connsiteX1" fmla="*/ 535774 w 1435162"/>
              <a:gd name="connsiteY1" fmla="*/ 3568852 h 5257618"/>
              <a:gd name="connsiteX2" fmla="*/ 355227 w 1435162"/>
              <a:gd name="connsiteY2" fmla="*/ 782589 h 5257618"/>
              <a:gd name="connsiteX3" fmla="*/ 1435162 w 1435162"/>
              <a:gd name="connsiteY3" fmla="*/ 71156 h 5257618"/>
              <a:gd name="connsiteX0" fmla="*/ 0 w 1505090"/>
              <a:gd name="connsiteY0" fmla="*/ 4906567 h 4906568"/>
              <a:gd name="connsiteX1" fmla="*/ 605702 w 1505090"/>
              <a:gd name="connsiteY1" fmla="*/ 3568852 h 4906568"/>
              <a:gd name="connsiteX2" fmla="*/ 425155 w 1505090"/>
              <a:gd name="connsiteY2" fmla="*/ 782589 h 4906568"/>
              <a:gd name="connsiteX3" fmla="*/ 1505090 w 1505090"/>
              <a:gd name="connsiteY3" fmla="*/ 71156 h 4906568"/>
              <a:gd name="connsiteX0" fmla="*/ 0 w 1505090"/>
              <a:gd name="connsiteY0" fmla="*/ 4906567 h 4906566"/>
              <a:gd name="connsiteX1" fmla="*/ 573392 w 1505090"/>
              <a:gd name="connsiteY1" fmla="*/ 3334814 h 4906566"/>
              <a:gd name="connsiteX2" fmla="*/ 425155 w 1505090"/>
              <a:gd name="connsiteY2" fmla="*/ 782589 h 4906566"/>
              <a:gd name="connsiteX3" fmla="*/ 1505090 w 1505090"/>
              <a:gd name="connsiteY3" fmla="*/ 71156 h 4906566"/>
              <a:gd name="connsiteX0" fmla="*/ 208321 w 1140019"/>
              <a:gd name="connsiteY0" fmla="*/ 3334814 h 3334814"/>
              <a:gd name="connsiteX1" fmla="*/ 60084 w 1140019"/>
              <a:gd name="connsiteY1" fmla="*/ 782589 h 3334814"/>
              <a:gd name="connsiteX2" fmla="*/ 1140019 w 1140019"/>
              <a:gd name="connsiteY2" fmla="*/ 71156 h 3334814"/>
              <a:gd name="connsiteX0" fmla="*/ 0 w 1469382"/>
              <a:gd name="connsiteY0" fmla="*/ 5077780 h 5077780"/>
              <a:gd name="connsiteX1" fmla="*/ 389447 w 1469382"/>
              <a:gd name="connsiteY1" fmla="*/ 782589 h 5077780"/>
              <a:gd name="connsiteX2" fmla="*/ 1469382 w 1469382"/>
              <a:gd name="connsiteY2" fmla="*/ 71156 h 5077780"/>
              <a:gd name="connsiteX0" fmla="*/ 0 w 1469382"/>
              <a:gd name="connsiteY0" fmla="*/ 5077780 h 5077780"/>
              <a:gd name="connsiteX1" fmla="*/ 389447 w 1469382"/>
              <a:gd name="connsiteY1" fmla="*/ 782589 h 5077780"/>
              <a:gd name="connsiteX2" fmla="*/ 1469382 w 1469382"/>
              <a:gd name="connsiteY2" fmla="*/ 71156 h 5077780"/>
              <a:gd name="connsiteX0" fmla="*/ 0 w 1469382"/>
              <a:gd name="connsiteY0" fmla="*/ 5041905 h 5041905"/>
              <a:gd name="connsiteX1" fmla="*/ 514185 w 1469382"/>
              <a:gd name="connsiteY1" fmla="*/ 1172058 h 5041905"/>
              <a:gd name="connsiteX2" fmla="*/ 1469382 w 1469382"/>
              <a:gd name="connsiteY2" fmla="*/ 35281 h 5041905"/>
              <a:gd name="connsiteX0" fmla="*/ 0 w 1469382"/>
              <a:gd name="connsiteY0" fmla="*/ 5042697 h 5042697"/>
              <a:gd name="connsiteX1" fmla="*/ 512125 w 1469382"/>
              <a:gd name="connsiteY1" fmla="*/ 1155350 h 5042697"/>
              <a:gd name="connsiteX2" fmla="*/ 1469382 w 1469382"/>
              <a:gd name="connsiteY2" fmla="*/ 36073 h 5042697"/>
              <a:gd name="connsiteX0" fmla="*/ 0 w 1469382"/>
              <a:gd name="connsiteY0" fmla="*/ 5166646 h 5166646"/>
              <a:gd name="connsiteX1" fmla="*/ 512125 w 1469382"/>
              <a:gd name="connsiteY1" fmla="*/ 1279299 h 5166646"/>
              <a:gd name="connsiteX2" fmla="*/ 1469382 w 1469382"/>
              <a:gd name="connsiteY2" fmla="*/ 160022 h 5166646"/>
              <a:gd name="connsiteX0" fmla="*/ 0 w 1566934"/>
              <a:gd name="connsiteY0" fmla="*/ 5051427 h 5051427"/>
              <a:gd name="connsiteX1" fmla="*/ 609677 w 1566934"/>
              <a:gd name="connsiteY1" fmla="*/ 1279299 h 5051427"/>
              <a:gd name="connsiteX2" fmla="*/ 1566934 w 1566934"/>
              <a:gd name="connsiteY2" fmla="*/ 160022 h 5051427"/>
              <a:gd name="connsiteX0" fmla="*/ 0 w 1566934"/>
              <a:gd name="connsiteY0" fmla="*/ 5051427 h 5051427"/>
              <a:gd name="connsiteX1" fmla="*/ 609677 w 1566934"/>
              <a:gd name="connsiteY1" fmla="*/ 1279299 h 5051427"/>
              <a:gd name="connsiteX2" fmla="*/ 1566934 w 1566934"/>
              <a:gd name="connsiteY2" fmla="*/ 160022 h 5051427"/>
              <a:gd name="connsiteX0" fmla="*/ 0 w 1434270"/>
              <a:gd name="connsiteY0" fmla="*/ 4926828 h 4926828"/>
              <a:gd name="connsiteX1" fmla="*/ 477013 w 1434270"/>
              <a:gd name="connsiteY1" fmla="*/ 1279299 h 4926828"/>
              <a:gd name="connsiteX2" fmla="*/ 1434270 w 1434270"/>
              <a:gd name="connsiteY2" fmla="*/ 160022 h 4926828"/>
              <a:gd name="connsiteX0" fmla="*/ 14957 w 1449227"/>
              <a:gd name="connsiteY0" fmla="*/ 4926828 h 4926828"/>
              <a:gd name="connsiteX1" fmla="*/ 491970 w 1449227"/>
              <a:gd name="connsiteY1" fmla="*/ 1279299 h 4926828"/>
              <a:gd name="connsiteX2" fmla="*/ 1449227 w 1449227"/>
              <a:gd name="connsiteY2" fmla="*/ 160022 h 492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9227" h="4926828">
                <a:moveTo>
                  <a:pt x="14957" y="4926828"/>
                </a:moveTo>
                <a:cubicBezTo>
                  <a:pt x="-78876" y="3395007"/>
                  <a:pt x="291553" y="1953101"/>
                  <a:pt x="491970" y="1279299"/>
                </a:cubicBezTo>
                <a:cubicBezTo>
                  <a:pt x="726147" y="548839"/>
                  <a:pt x="1297342" y="-376658"/>
                  <a:pt x="1449227" y="160022"/>
                </a:cubicBezTo>
              </a:path>
            </a:pathLst>
          </a:custGeom>
          <a:noFill/>
          <a:ln w="3175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lg" len="lg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92" name="Freeform 7"/>
          <p:cNvSpPr>
            <a:spLocks/>
          </p:cNvSpPr>
          <p:nvPr/>
        </p:nvSpPr>
        <p:spPr bwMode="auto">
          <a:xfrm>
            <a:off x="2311051" y="472038"/>
            <a:ext cx="551580" cy="96569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867" name="Freeform 888">
            <a:extLst>
              <a:ext uri="{FF2B5EF4-FFF2-40B4-BE49-F238E27FC236}">
                <a16:creationId xmlns:a16="http://schemas.microsoft.com/office/drawing/2014/main" id="{F1BBE9EC-DB54-41C5-B922-D91E974FA661}"/>
              </a:ext>
            </a:extLst>
          </p:cNvPr>
          <p:cNvSpPr/>
          <p:nvPr/>
        </p:nvSpPr>
        <p:spPr bwMode="auto">
          <a:xfrm rot="11346179" flipH="1">
            <a:off x="4718600" y="4093873"/>
            <a:ext cx="416267" cy="5577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66" name="Freeform 888">
            <a:extLst>
              <a:ext uri="{FF2B5EF4-FFF2-40B4-BE49-F238E27FC236}">
                <a16:creationId xmlns:a16="http://schemas.microsoft.com/office/drawing/2014/main" id="{EA9543B7-68E3-48F5-AB61-A9B693F34F91}"/>
              </a:ext>
            </a:extLst>
          </p:cNvPr>
          <p:cNvSpPr/>
          <p:nvPr/>
        </p:nvSpPr>
        <p:spPr bwMode="auto">
          <a:xfrm rot="18950572" flipH="1">
            <a:off x="4700778" y="4283605"/>
            <a:ext cx="416267" cy="5577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46" name="Freeform 877">
            <a:extLst>
              <a:ext uri="{FF2B5EF4-FFF2-40B4-BE49-F238E27FC236}">
                <a16:creationId xmlns:a16="http://schemas.microsoft.com/office/drawing/2014/main" id="{AF908D68-E32C-434F-8FB0-89800A6013DB}"/>
              </a:ext>
            </a:extLst>
          </p:cNvPr>
          <p:cNvSpPr/>
          <p:nvPr/>
        </p:nvSpPr>
        <p:spPr bwMode="auto">
          <a:xfrm rot="14403076" flipV="1">
            <a:off x="8232245" y="5584402"/>
            <a:ext cx="174817" cy="39637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042 w 6042"/>
              <a:gd name="connsiteY0" fmla="*/ 6240 h 6240"/>
              <a:gd name="connsiteX1" fmla="*/ 0 w 6042"/>
              <a:gd name="connsiteY1" fmla="*/ 5871 h 6240"/>
              <a:gd name="connsiteX0" fmla="*/ 10000 w 10000"/>
              <a:gd name="connsiteY0" fmla="*/ 5094 h 5094"/>
              <a:gd name="connsiteX1" fmla="*/ 0 w 10000"/>
              <a:gd name="connsiteY1" fmla="*/ 4503 h 5094"/>
              <a:gd name="connsiteX0" fmla="*/ 9852 w 9852"/>
              <a:gd name="connsiteY0" fmla="*/ 8426 h 12097"/>
              <a:gd name="connsiteX1" fmla="*/ 0 w 9852"/>
              <a:gd name="connsiteY1" fmla="*/ 12097 h 12097"/>
              <a:gd name="connsiteX0" fmla="*/ 10000 w 10000"/>
              <a:gd name="connsiteY0" fmla="*/ 2604 h 5639"/>
              <a:gd name="connsiteX1" fmla="*/ 0 w 10000"/>
              <a:gd name="connsiteY1" fmla="*/ 5639 h 5639"/>
              <a:gd name="connsiteX0" fmla="*/ 8369 w 8369"/>
              <a:gd name="connsiteY0" fmla="*/ 41040 h 41040"/>
              <a:gd name="connsiteX1" fmla="*/ 0 w 8369"/>
              <a:gd name="connsiteY1" fmla="*/ 1467 h 41040"/>
              <a:gd name="connsiteX0" fmla="*/ 10000 w 10000"/>
              <a:gd name="connsiteY0" fmla="*/ 10195 h 10195"/>
              <a:gd name="connsiteX1" fmla="*/ 0 w 10000"/>
              <a:gd name="connsiteY1" fmla="*/ 552 h 10195"/>
              <a:gd name="connsiteX0" fmla="*/ 10000 w 11593"/>
              <a:gd name="connsiteY0" fmla="*/ 13006 h 13006"/>
              <a:gd name="connsiteX1" fmla="*/ 11432 w 11593"/>
              <a:gd name="connsiteY1" fmla="*/ 0 h 13006"/>
              <a:gd name="connsiteX2" fmla="*/ 0 w 11593"/>
              <a:gd name="connsiteY2" fmla="*/ 3363 h 13006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4208"/>
              <a:gd name="connsiteY0" fmla="*/ 13025 h 13025"/>
              <a:gd name="connsiteX1" fmla="*/ 11432 w 14208"/>
              <a:gd name="connsiteY1" fmla="*/ 19 h 13025"/>
              <a:gd name="connsiteX2" fmla="*/ 0 w 14208"/>
              <a:gd name="connsiteY2" fmla="*/ 3382 h 13025"/>
              <a:gd name="connsiteX0" fmla="*/ 10000 w 12505"/>
              <a:gd name="connsiteY0" fmla="*/ 14033 h 14033"/>
              <a:gd name="connsiteX1" fmla="*/ 11432 w 12505"/>
              <a:gd name="connsiteY1" fmla="*/ 1027 h 14033"/>
              <a:gd name="connsiteX2" fmla="*/ 0 w 12505"/>
              <a:gd name="connsiteY2" fmla="*/ 4390 h 1403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091"/>
              <a:gd name="connsiteY0" fmla="*/ 15994 h 15994"/>
              <a:gd name="connsiteX1" fmla="*/ 11091 w 11091"/>
              <a:gd name="connsiteY1" fmla="*/ 915 h 15994"/>
              <a:gd name="connsiteX2" fmla="*/ 0 w 11091"/>
              <a:gd name="connsiteY2" fmla="*/ 3117 h 15994"/>
              <a:gd name="connsiteX0" fmla="*/ 1347 w 12227"/>
              <a:gd name="connsiteY0" fmla="*/ 15863 h 15863"/>
              <a:gd name="connsiteX1" fmla="*/ 12227 w 12227"/>
              <a:gd name="connsiteY1" fmla="*/ 784 h 15863"/>
              <a:gd name="connsiteX2" fmla="*/ 0 w 12227"/>
              <a:gd name="connsiteY2" fmla="*/ 3677 h 15863"/>
              <a:gd name="connsiteX0" fmla="*/ 0 w 17578"/>
              <a:gd name="connsiteY0" fmla="*/ 15347 h 15347"/>
              <a:gd name="connsiteX1" fmla="*/ 17578 w 17578"/>
              <a:gd name="connsiteY1" fmla="*/ 784 h 15347"/>
              <a:gd name="connsiteX2" fmla="*/ 5351 w 17578"/>
              <a:gd name="connsiteY2" fmla="*/ 3677 h 15347"/>
              <a:gd name="connsiteX0" fmla="*/ 0 w 7230"/>
              <a:gd name="connsiteY0" fmla="*/ 12302 h 12302"/>
              <a:gd name="connsiteX1" fmla="*/ 4110 w 7230"/>
              <a:gd name="connsiteY1" fmla="*/ 5224 h 12302"/>
              <a:gd name="connsiteX2" fmla="*/ 5351 w 7230"/>
              <a:gd name="connsiteY2" fmla="*/ 632 h 12302"/>
              <a:gd name="connsiteX0" fmla="*/ 0 w 7726"/>
              <a:gd name="connsiteY0" fmla="*/ 9486 h 9486"/>
              <a:gd name="connsiteX1" fmla="*/ 5685 w 7726"/>
              <a:gd name="connsiteY1" fmla="*/ 3732 h 9486"/>
              <a:gd name="connsiteX2" fmla="*/ 7401 w 7726"/>
              <a:gd name="connsiteY2" fmla="*/ 0 h 9486"/>
              <a:gd name="connsiteX0" fmla="*/ 0 w 9579"/>
              <a:gd name="connsiteY0" fmla="*/ 10000 h 10000"/>
              <a:gd name="connsiteX1" fmla="*/ 9579 w 9579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4911" y="7183"/>
                  <a:pt x="7496" y="4351"/>
                  <a:pt x="1000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36" name="Freeform 870">
            <a:extLst>
              <a:ext uri="{FF2B5EF4-FFF2-40B4-BE49-F238E27FC236}">
                <a16:creationId xmlns:a16="http://schemas.microsoft.com/office/drawing/2014/main" id="{BE9B6CA2-E8F1-4A3C-BDC5-04D158A65331}"/>
              </a:ext>
            </a:extLst>
          </p:cNvPr>
          <p:cNvSpPr/>
          <p:nvPr/>
        </p:nvSpPr>
        <p:spPr bwMode="auto">
          <a:xfrm rot="14446450" flipH="1">
            <a:off x="3281277" y="3386840"/>
            <a:ext cx="213678" cy="15605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06367 w 906367"/>
              <a:gd name="connsiteY0" fmla="*/ 0 h 1251657"/>
              <a:gd name="connsiteX1" fmla="*/ 43957 w 906367"/>
              <a:gd name="connsiteY1" fmla="*/ 1251657 h 1251657"/>
              <a:gd name="connsiteX0" fmla="*/ 69599 w 1372114"/>
              <a:gd name="connsiteY0" fmla="*/ 0 h 660075"/>
              <a:gd name="connsiteX1" fmla="*/ 1372115 w 1372114"/>
              <a:gd name="connsiteY1" fmla="*/ 660075 h 660075"/>
              <a:gd name="connsiteX0" fmla="*/ 85500 w 1388015"/>
              <a:gd name="connsiteY0" fmla="*/ 0 h 660075"/>
              <a:gd name="connsiteX1" fmla="*/ 1388016 w 1388015"/>
              <a:gd name="connsiteY1" fmla="*/ 660075 h 660075"/>
              <a:gd name="connsiteX0" fmla="*/ 88505 w 1340796"/>
              <a:gd name="connsiteY0" fmla="*/ 0 h 339531"/>
              <a:gd name="connsiteX1" fmla="*/ 1340797 w 1340796"/>
              <a:gd name="connsiteY1" fmla="*/ 339531 h 339531"/>
              <a:gd name="connsiteX0" fmla="*/ 141472 w 846489"/>
              <a:gd name="connsiteY0" fmla="*/ 0 h 313782"/>
              <a:gd name="connsiteX1" fmla="*/ 846490 w 846489"/>
              <a:gd name="connsiteY1" fmla="*/ 313782 h 313782"/>
              <a:gd name="connsiteX0" fmla="*/ 232443 w 937460"/>
              <a:gd name="connsiteY0" fmla="*/ 0 h 365271"/>
              <a:gd name="connsiteX1" fmla="*/ 937461 w 937460"/>
              <a:gd name="connsiteY1" fmla="*/ 313782 h 365271"/>
              <a:gd name="connsiteX0" fmla="*/ 441863 w 1146880"/>
              <a:gd name="connsiteY0" fmla="*/ 0 h 313782"/>
              <a:gd name="connsiteX1" fmla="*/ 1146881 w 1146880"/>
              <a:gd name="connsiteY1" fmla="*/ 313782 h 31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6880" h="313782">
                <a:moveTo>
                  <a:pt x="441863" y="0"/>
                </a:moveTo>
                <a:cubicBezTo>
                  <a:pt x="-435693" y="246519"/>
                  <a:pt x="95304" y="270461"/>
                  <a:pt x="1146881" y="313782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29" name="Freeform 1030">
            <a:extLst>
              <a:ext uri="{FF2B5EF4-FFF2-40B4-BE49-F238E27FC236}">
                <a16:creationId xmlns:a16="http://schemas.microsoft.com/office/drawing/2014/main" id="{69B4608E-2A72-407B-8D4D-5DF43C5905C2}"/>
              </a:ext>
            </a:extLst>
          </p:cNvPr>
          <p:cNvSpPr/>
          <p:nvPr/>
        </p:nvSpPr>
        <p:spPr bwMode="auto">
          <a:xfrm flipH="1">
            <a:off x="4263341" y="3520491"/>
            <a:ext cx="219774" cy="41061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4092592"/>
              <a:gd name="connsiteX1" fmla="*/ 81164 w 797878"/>
              <a:gd name="connsiteY1" fmla="*/ 4087945 h 4092592"/>
              <a:gd name="connsiteX2" fmla="*/ 797878 w 797878"/>
              <a:gd name="connsiteY2" fmla="*/ 0 h 4092592"/>
              <a:gd name="connsiteX0" fmla="*/ 0 w 949973"/>
              <a:gd name="connsiteY0" fmla="*/ 2913681 h 4092804"/>
              <a:gd name="connsiteX1" fmla="*/ 233259 w 949973"/>
              <a:gd name="connsiteY1" fmla="*/ 4087945 h 4092804"/>
              <a:gd name="connsiteX2" fmla="*/ 949973 w 949973"/>
              <a:gd name="connsiteY2" fmla="*/ 0 h 4092804"/>
              <a:gd name="connsiteX0" fmla="*/ 0 w 1322143"/>
              <a:gd name="connsiteY0" fmla="*/ 2867045 h 4092648"/>
              <a:gd name="connsiteX1" fmla="*/ 605429 w 1322143"/>
              <a:gd name="connsiteY1" fmla="*/ 4087945 h 4092648"/>
              <a:gd name="connsiteX2" fmla="*/ 1322143 w 1322143"/>
              <a:gd name="connsiteY2" fmla="*/ 0 h 4092648"/>
              <a:gd name="connsiteX0" fmla="*/ 0 w 1322143"/>
              <a:gd name="connsiteY0" fmla="*/ 2867045 h 3113977"/>
              <a:gd name="connsiteX1" fmla="*/ 800374 w 1322143"/>
              <a:gd name="connsiteY1" fmla="*/ 3099268 h 3113977"/>
              <a:gd name="connsiteX2" fmla="*/ 1322143 w 1322143"/>
              <a:gd name="connsiteY2" fmla="*/ 0 h 3113977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1172542"/>
              <a:gd name="connsiteY0" fmla="*/ 215480 h 215480"/>
              <a:gd name="connsiteX1" fmla="*/ 1172542 w 1172542"/>
              <a:gd name="connsiteY1" fmla="*/ 0 h 215480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456098"/>
              <a:gd name="connsiteY0" fmla="*/ 44519 h 44519"/>
              <a:gd name="connsiteX1" fmla="*/ 1456098 w 1456098"/>
              <a:gd name="connsiteY1" fmla="*/ 6255 h 44519"/>
              <a:gd name="connsiteX0" fmla="*/ 0 w 1562247"/>
              <a:gd name="connsiteY0" fmla="*/ 6394 h 705959"/>
              <a:gd name="connsiteX1" fmla="*/ 1562247 w 1562247"/>
              <a:gd name="connsiteY1" fmla="*/ 705558 h 705959"/>
              <a:gd name="connsiteX0" fmla="*/ 0 w 1562247"/>
              <a:gd name="connsiteY0" fmla="*/ 0 h 700300"/>
              <a:gd name="connsiteX1" fmla="*/ 1562247 w 1562247"/>
              <a:gd name="connsiteY1" fmla="*/ 699164 h 700300"/>
              <a:gd name="connsiteX0" fmla="*/ 0 w 1390819"/>
              <a:gd name="connsiteY0" fmla="*/ 0 h 1401213"/>
              <a:gd name="connsiteX1" fmla="*/ 1390819 w 1390819"/>
              <a:gd name="connsiteY1" fmla="*/ 1400880 h 1401213"/>
              <a:gd name="connsiteX0" fmla="*/ 0 w 857491"/>
              <a:gd name="connsiteY0" fmla="*/ 0 h 950390"/>
              <a:gd name="connsiteX1" fmla="*/ 857491 w 857491"/>
              <a:gd name="connsiteY1" fmla="*/ 949778 h 950390"/>
              <a:gd name="connsiteX0" fmla="*/ 0 w 1105106"/>
              <a:gd name="connsiteY0" fmla="*/ 0 h 930364"/>
              <a:gd name="connsiteX1" fmla="*/ 1105106 w 1105106"/>
              <a:gd name="connsiteY1" fmla="*/ 929729 h 930364"/>
              <a:gd name="connsiteX0" fmla="*/ 0 w 979686"/>
              <a:gd name="connsiteY0" fmla="*/ 0 h 963331"/>
              <a:gd name="connsiteX1" fmla="*/ 979686 w 979686"/>
              <a:gd name="connsiteY1" fmla="*/ 962733 h 963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79686" h="963331">
                <a:moveTo>
                  <a:pt x="0" y="0"/>
                </a:moveTo>
                <a:cubicBezTo>
                  <a:pt x="325161" y="450536"/>
                  <a:pt x="485454" y="983674"/>
                  <a:pt x="979686" y="962733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8" name="Freeform 7"/>
          <p:cNvSpPr>
            <a:spLocks/>
          </p:cNvSpPr>
          <p:nvPr/>
        </p:nvSpPr>
        <p:spPr bwMode="auto">
          <a:xfrm>
            <a:off x="8282305" y="4311494"/>
            <a:ext cx="1108495" cy="40827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>
              <a:alpha val="75000"/>
            </a:srgbClr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713" name="Freeform 1033">
            <a:extLst>
              <a:ext uri="{FF2B5EF4-FFF2-40B4-BE49-F238E27FC236}">
                <a16:creationId xmlns:a16="http://schemas.microsoft.com/office/drawing/2014/main" id="{0FF48CF0-C549-426A-9A2F-71F40C5CAA12}"/>
              </a:ext>
            </a:extLst>
          </p:cNvPr>
          <p:cNvSpPr/>
          <p:nvPr/>
        </p:nvSpPr>
        <p:spPr bwMode="auto">
          <a:xfrm rot="6574372" flipH="1">
            <a:off x="4294276" y="3350265"/>
            <a:ext cx="112845" cy="25510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578528 w 4780686"/>
              <a:gd name="connsiteY0" fmla="*/ 711564 h 711564"/>
              <a:gd name="connsiteX1" fmla="*/ 4163486 w 4780686"/>
              <a:gd name="connsiteY1" fmla="*/ 136447 h 711564"/>
              <a:gd name="connsiteX0" fmla="*/ 728374 w 2763730"/>
              <a:gd name="connsiteY0" fmla="*/ 692017 h 692017"/>
              <a:gd name="connsiteX1" fmla="*/ 1988015 w 2763730"/>
              <a:gd name="connsiteY1" fmla="*/ 143190 h 692017"/>
              <a:gd name="connsiteX0" fmla="*/ 1183754 w 2443398"/>
              <a:gd name="connsiteY0" fmla="*/ 548827 h 548827"/>
              <a:gd name="connsiteX1" fmla="*/ 2443395 w 2443398"/>
              <a:gd name="connsiteY1" fmla="*/ 0 h 548827"/>
              <a:gd name="connsiteX0" fmla="*/ 901419 w 3964588"/>
              <a:gd name="connsiteY0" fmla="*/ 639252 h 639252"/>
              <a:gd name="connsiteX1" fmla="*/ 3964585 w 3964588"/>
              <a:gd name="connsiteY1" fmla="*/ 0 h 639252"/>
              <a:gd name="connsiteX0" fmla="*/ 16132 w 3079301"/>
              <a:gd name="connsiteY0" fmla="*/ 639252 h 639252"/>
              <a:gd name="connsiteX1" fmla="*/ 3079298 w 3079301"/>
              <a:gd name="connsiteY1" fmla="*/ 0 h 63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79301" h="639252">
                <a:moveTo>
                  <a:pt x="16132" y="639252"/>
                </a:moveTo>
                <a:cubicBezTo>
                  <a:pt x="-226348" y="214294"/>
                  <a:pt x="2334036" y="132330"/>
                  <a:pt x="3079298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8" name="Freeform 608">
            <a:extLst>
              <a:ext uri="{FF2B5EF4-FFF2-40B4-BE49-F238E27FC236}">
                <a16:creationId xmlns:a16="http://schemas.microsoft.com/office/drawing/2014/main" id="{9FD46DA7-2ACB-4E02-9EAB-CF4214B63E51}"/>
              </a:ext>
            </a:extLst>
          </p:cNvPr>
          <p:cNvSpPr/>
          <p:nvPr/>
        </p:nvSpPr>
        <p:spPr bwMode="auto">
          <a:xfrm rot="572464">
            <a:off x="2529707" y="4770433"/>
            <a:ext cx="948549" cy="36129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11893687 w 11893686"/>
              <a:gd name="connsiteY0" fmla="*/ 1632060 h 2278271"/>
              <a:gd name="connsiteX1" fmla="*/ 0 w 11893686"/>
              <a:gd name="connsiteY1" fmla="*/ 0 h 2278271"/>
              <a:gd name="connsiteX0" fmla="*/ 11893687 w 11893686"/>
              <a:gd name="connsiteY0" fmla="*/ 1632060 h 2954142"/>
              <a:gd name="connsiteX1" fmla="*/ 0 w 11893686"/>
              <a:gd name="connsiteY1" fmla="*/ 0 h 2954142"/>
              <a:gd name="connsiteX0" fmla="*/ 11817544 w 11817543"/>
              <a:gd name="connsiteY0" fmla="*/ 1453178 h 2847001"/>
              <a:gd name="connsiteX1" fmla="*/ 1 w 11817543"/>
              <a:gd name="connsiteY1" fmla="*/ -3 h 2847001"/>
              <a:gd name="connsiteX0" fmla="*/ 11062770 w 11062770"/>
              <a:gd name="connsiteY0" fmla="*/ 2216650 h 3333649"/>
              <a:gd name="connsiteX1" fmla="*/ 1 w 11062770"/>
              <a:gd name="connsiteY1" fmla="*/ -3 h 3333649"/>
              <a:gd name="connsiteX0" fmla="*/ 11093687 w 11093686"/>
              <a:gd name="connsiteY0" fmla="*/ 3033713 h 3931123"/>
              <a:gd name="connsiteX1" fmla="*/ 1 w 11093686"/>
              <a:gd name="connsiteY1" fmla="*/ -3 h 3931123"/>
              <a:gd name="connsiteX0" fmla="*/ 11093687 w 11093686"/>
              <a:gd name="connsiteY0" fmla="*/ 3033713 h 4442476"/>
              <a:gd name="connsiteX1" fmla="*/ 1 w 11093686"/>
              <a:gd name="connsiteY1" fmla="*/ -3 h 4442476"/>
              <a:gd name="connsiteX0" fmla="*/ 10886730 w 10886729"/>
              <a:gd name="connsiteY0" fmla="*/ 1142901 h 3142129"/>
              <a:gd name="connsiteX1" fmla="*/ -2 w 10886729"/>
              <a:gd name="connsiteY1" fmla="*/ 2 h 3142129"/>
              <a:gd name="connsiteX0" fmla="*/ 10886734 w 10886733"/>
              <a:gd name="connsiteY0" fmla="*/ 1142901 h 5653513"/>
              <a:gd name="connsiteX1" fmla="*/ 5328353 w 10886733"/>
              <a:gd name="connsiteY1" fmla="*/ 5357464 h 5653513"/>
              <a:gd name="connsiteX2" fmla="*/ 2 w 10886733"/>
              <a:gd name="connsiteY2" fmla="*/ 2 h 5653513"/>
              <a:gd name="connsiteX0" fmla="*/ 10886730 w 10886729"/>
              <a:gd name="connsiteY0" fmla="*/ 1142901 h 5357460"/>
              <a:gd name="connsiteX1" fmla="*/ 5328349 w 10886729"/>
              <a:gd name="connsiteY1" fmla="*/ 5357464 h 5357460"/>
              <a:gd name="connsiteX2" fmla="*/ -2 w 10886729"/>
              <a:gd name="connsiteY2" fmla="*/ 2 h 5357460"/>
              <a:gd name="connsiteX0" fmla="*/ 10886734 w 10886733"/>
              <a:gd name="connsiteY0" fmla="*/ 1142901 h 9960071"/>
              <a:gd name="connsiteX1" fmla="*/ 3455942 w 10886733"/>
              <a:gd name="connsiteY1" fmla="*/ 9960071 h 9960071"/>
              <a:gd name="connsiteX2" fmla="*/ 2 w 10886733"/>
              <a:gd name="connsiteY2" fmla="*/ 2 h 9960071"/>
              <a:gd name="connsiteX0" fmla="*/ 11386599 w 11386599"/>
              <a:gd name="connsiteY0" fmla="*/ 3810035 h 9960071"/>
              <a:gd name="connsiteX1" fmla="*/ 3455938 w 11386599"/>
              <a:gd name="connsiteY1" fmla="*/ 9960071 h 9960071"/>
              <a:gd name="connsiteX2" fmla="*/ -2 w 11386599"/>
              <a:gd name="connsiteY2" fmla="*/ 2 h 9960071"/>
              <a:gd name="connsiteX0" fmla="*/ 11348538 w 11348540"/>
              <a:gd name="connsiteY0" fmla="*/ 2709590 h 9960071"/>
              <a:gd name="connsiteX1" fmla="*/ 3455942 w 11348540"/>
              <a:gd name="connsiteY1" fmla="*/ 9960071 h 9960071"/>
              <a:gd name="connsiteX2" fmla="*/ 2 w 11348540"/>
              <a:gd name="connsiteY2" fmla="*/ 2 h 9960071"/>
              <a:gd name="connsiteX0" fmla="*/ 11348534 w 11348532"/>
              <a:gd name="connsiteY0" fmla="*/ 2709590 h 9960071"/>
              <a:gd name="connsiteX1" fmla="*/ 3455938 w 11348532"/>
              <a:gd name="connsiteY1" fmla="*/ 9960071 h 9960071"/>
              <a:gd name="connsiteX2" fmla="*/ -2 w 11348532"/>
              <a:gd name="connsiteY2" fmla="*/ 2 h 9960071"/>
              <a:gd name="connsiteX0" fmla="*/ 7892598 w 7892600"/>
              <a:gd name="connsiteY0" fmla="*/ 1 h 7250482"/>
              <a:gd name="connsiteX1" fmla="*/ 2 w 7892600"/>
              <a:gd name="connsiteY1" fmla="*/ 7250482 h 7250482"/>
              <a:gd name="connsiteX0" fmla="*/ 7433102 w 7433100"/>
              <a:gd name="connsiteY0" fmla="*/ 1 h 6444619"/>
              <a:gd name="connsiteX1" fmla="*/ 0 w 7433100"/>
              <a:gd name="connsiteY1" fmla="*/ 6444617 h 6444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433100" h="6444619">
                <a:moveTo>
                  <a:pt x="7433102" y="1"/>
                </a:moveTo>
                <a:cubicBezTo>
                  <a:pt x="6605032" y="1288700"/>
                  <a:pt x="1168391" y="6058247"/>
                  <a:pt x="0" y="6444617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78104" y="752996"/>
            <a:ext cx="1319041" cy="3278134"/>
          </a:xfrm>
          <a:custGeom>
            <a:avLst/>
            <a:gdLst>
              <a:gd name="connsiteX0" fmla="*/ 0 w 2867558"/>
              <a:gd name="connsiteY0" fmla="*/ 3130905 h 3646801"/>
              <a:gd name="connsiteX1" fmla="*/ 197510 w 2867558"/>
              <a:gd name="connsiteY1" fmla="*/ 3562502 h 3646801"/>
              <a:gd name="connsiteX2" fmla="*/ 270662 w 2867558"/>
              <a:gd name="connsiteY2" fmla="*/ 3533241 h 3646801"/>
              <a:gd name="connsiteX3" fmla="*/ 409651 w 2867558"/>
              <a:gd name="connsiteY3" fmla="*/ 2406700 h 3646801"/>
              <a:gd name="connsiteX4" fmla="*/ 2867558 w 2867558"/>
              <a:gd name="connsiteY4" fmla="*/ 0 h 3646801"/>
              <a:gd name="connsiteX5" fmla="*/ 2867558 w 2867558"/>
              <a:gd name="connsiteY5" fmla="*/ 0 h 3646801"/>
              <a:gd name="connsiteX0" fmla="*/ 0 w 2867558"/>
              <a:gd name="connsiteY0" fmla="*/ 3130905 h 3563283"/>
              <a:gd name="connsiteX1" fmla="*/ 197510 w 2867558"/>
              <a:gd name="connsiteY1" fmla="*/ 3562502 h 3563283"/>
              <a:gd name="connsiteX2" fmla="*/ 453542 w 2867558"/>
              <a:gd name="connsiteY2" fmla="*/ 3028492 h 3563283"/>
              <a:gd name="connsiteX3" fmla="*/ 409651 w 2867558"/>
              <a:gd name="connsiteY3" fmla="*/ 2406700 h 3563283"/>
              <a:gd name="connsiteX4" fmla="*/ 2867558 w 2867558"/>
              <a:gd name="connsiteY4" fmla="*/ 0 h 3563283"/>
              <a:gd name="connsiteX5" fmla="*/ 2867558 w 2867558"/>
              <a:gd name="connsiteY5" fmla="*/ 0 h 3563283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670048"/>
              <a:gd name="connsiteY0" fmla="*/ 3562502 h 3562502"/>
              <a:gd name="connsiteX1" fmla="*/ 212141 w 2670048"/>
              <a:gd name="connsiteY1" fmla="*/ 240670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2670048"/>
              <a:gd name="connsiteY0" fmla="*/ 3562502 h 3562502"/>
              <a:gd name="connsiteX1" fmla="*/ 2107616 w 2670048"/>
              <a:gd name="connsiteY1" fmla="*/ 193045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860298"/>
              <a:gd name="connsiteY0" fmla="*/ 5210327 h 5210327"/>
              <a:gd name="connsiteX1" fmla="*/ 297866 w 860298"/>
              <a:gd name="connsiteY1" fmla="*/ 1930450 h 5210327"/>
              <a:gd name="connsiteX2" fmla="*/ 860298 w 860298"/>
              <a:gd name="connsiteY2" fmla="*/ 0 h 5210327"/>
              <a:gd name="connsiteX3" fmla="*/ 860298 w 860298"/>
              <a:gd name="connsiteY3" fmla="*/ 0 h 5210327"/>
              <a:gd name="connsiteX0" fmla="*/ 161170 w 1021468"/>
              <a:gd name="connsiteY0" fmla="*/ 5210327 h 5210327"/>
              <a:gd name="connsiteX1" fmla="*/ 6865 w 1021468"/>
              <a:gd name="connsiteY1" fmla="*/ 3487445 h 5210327"/>
              <a:gd name="connsiteX2" fmla="*/ 459036 w 1021468"/>
              <a:gd name="connsiteY2" fmla="*/ 1930450 h 5210327"/>
              <a:gd name="connsiteX3" fmla="*/ 1021468 w 1021468"/>
              <a:gd name="connsiteY3" fmla="*/ 0 h 5210327"/>
              <a:gd name="connsiteX4" fmla="*/ 1021468 w 1021468"/>
              <a:gd name="connsiteY4" fmla="*/ 0 h 5210327"/>
              <a:gd name="connsiteX0" fmla="*/ 161170 w 1021468"/>
              <a:gd name="connsiteY0" fmla="*/ 5249747 h 5249747"/>
              <a:gd name="connsiteX1" fmla="*/ 6865 w 1021468"/>
              <a:gd name="connsiteY1" fmla="*/ 3526865 h 5249747"/>
              <a:gd name="connsiteX2" fmla="*/ 459036 w 1021468"/>
              <a:gd name="connsiteY2" fmla="*/ 1969870 h 5249747"/>
              <a:gd name="connsiteX3" fmla="*/ 1021468 w 1021468"/>
              <a:gd name="connsiteY3" fmla="*/ 39420 h 5249747"/>
              <a:gd name="connsiteX4" fmla="*/ 1021468 w 1021468"/>
              <a:gd name="connsiteY4" fmla="*/ 39420 h 5249747"/>
              <a:gd name="connsiteX0" fmla="*/ 161170 w 1440568"/>
              <a:gd name="connsiteY0" fmla="*/ 5249747 h 5249747"/>
              <a:gd name="connsiteX1" fmla="*/ 6865 w 1440568"/>
              <a:gd name="connsiteY1" fmla="*/ 3526865 h 5249747"/>
              <a:gd name="connsiteX2" fmla="*/ 459036 w 1440568"/>
              <a:gd name="connsiteY2" fmla="*/ 1969870 h 5249747"/>
              <a:gd name="connsiteX3" fmla="*/ 1021468 w 1440568"/>
              <a:gd name="connsiteY3" fmla="*/ 39420 h 5249747"/>
              <a:gd name="connsiteX4" fmla="*/ 1440568 w 1440568"/>
              <a:gd name="connsiteY4" fmla="*/ 687120 h 5249747"/>
              <a:gd name="connsiteX0" fmla="*/ 161170 w 1440568"/>
              <a:gd name="connsiteY0" fmla="*/ 4562627 h 4562627"/>
              <a:gd name="connsiteX1" fmla="*/ 6865 w 1440568"/>
              <a:gd name="connsiteY1" fmla="*/ 2839745 h 4562627"/>
              <a:gd name="connsiteX2" fmla="*/ 459036 w 1440568"/>
              <a:gd name="connsiteY2" fmla="*/ 1282750 h 4562627"/>
              <a:gd name="connsiteX3" fmla="*/ 1440568 w 1440568"/>
              <a:gd name="connsiteY3" fmla="*/ 0 h 45626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497280 w 818500"/>
              <a:gd name="connsiteY0" fmla="*/ 5356101 h 5356101"/>
              <a:gd name="connsiteX1" fmla="*/ 342975 w 818500"/>
              <a:gd name="connsiteY1" fmla="*/ 3633219 h 5356101"/>
              <a:gd name="connsiteX2" fmla="*/ 795146 w 818500"/>
              <a:gd name="connsiteY2" fmla="*/ 2076224 h 5356101"/>
              <a:gd name="connsiteX3" fmla="*/ 295334 w 818500"/>
              <a:gd name="connsiteY3" fmla="*/ 0 h 5356101"/>
              <a:gd name="connsiteX0" fmla="*/ 219497 w 558340"/>
              <a:gd name="connsiteY0" fmla="*/ 5356101 h 5356101"/>
              <a:gd name="connsiteX1" fmla="*/ 65192 w 558340"/>
              <a:gd name="connsiteY1" fmla="*/ 3633219 h 5356101"/>
              <a:gd name="connsiteX2" fmla="*/ 517363 w 558340"/>
              <a:gd name="connsiteY2" fmla="*/ 2076224 h 5356101"/>
              <a:gd name="connsiteX3" fmla="*/ 17551 w 558340"/>
              <a:gd name="connsiteY3" fmla="*/ 0 h 5356101"/>
              <a:gd name="connsiteX0" fmla="*/ 385881 w 718998"/>
              <a:gd name="connsiteY0" fmla="*/ 5336223 h 5336223"/>
              <a:gd name="connsiteX1" fmla="*/ 231576 w 718998"/>
              <a:gd name="connsiteY1" fmla="*/ 3613341 h 5336223"/>
              <a:gd name="connsiteX2" fmla="*/ 683747 w 718998"/>
              <a:gd name="connsiteY2" fmla="*/ 2056346 h 5336223"/>
              <a:gd name="connsiteX3" fmla="*/ 14970 w 718998"/>
              <a:gd name="connsiteY3" fmla="*/ 0 h 5336223"/>
              <a:gd name="connsiteX0" fmla="*/ 370911 w 715776"/>
              <a:gd name="connsiteY0" fmla="*/ 5336223 h 5336223"/>
              <a:gd name="connsiteX1" fmla="*/ 216606 w 715776"/>
              <a:gd name="connsiteY1" fmla="*/ 3613341 h 5336223"/>
              <a:gd name="connsiteX2" fmla="*/ 668777 w 715776"/>
              <a:gd name="connsiteY2" fmla="*/ 2056346 h 5336223"/>
              <a:gd name="connsiteX3" fmla="*/ 0 w 715776"/>
              <a:gd name="connsiteY3" fmla="*/ 0 h 5336223"/>
              <a:gd name="connsiteX0" fmla="*/ 524592 w 862736"/>
              <a:gd name="connsiteY0" fmla="*/ 5382327 h 5382327"/>
              <a:gd name="connsiteX1" fmla="*/ 370287 w 862736"/>
              <a:gd name="connsiteY1" fmla="*/ 3659445 h 5382327"/>
              <a:gd name="connsiteX2" fmla="*/ 822458 w 862736"/>
              <a:gd name="connsiteY2" fmla="*/ 2102450 h 5382327"/>
              <a:gd name="connsiteX3" fmla="*/ 0 w 862736"/>
              <a:gd name="connsiteY3" fmla="*/ 0 h 5382327"/>
              <a:gd name="connsiteX0" fmla="*/ 161171 w 1694423"/>
              <a:gd name="connsiteY0" fmla="*/ 4467927 h 4467927"/>
              <a:gd name="connsiteX1" fmla="*/ 6866 w 1694423"/>
              <a:gd name="connsiteY1" fmla="*/ 2745045 h 4467927"/>
              <a:gd name="connsiteX2" fmla="*/ 459037 w 1694423"/>
              <a:gd name="connsiteY2" fmla="*/ 1188050 h 4467927"/>
              <a:gd name="connsiteX3" fmla="*/ 1678031 w 1694423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4709"/>
              <a:gd name="connsiteY0" fmla="*/ 4467927 h 4467927"/>
              <a:gd name="connsiteX1" fmla="*/ 52244 w 1764709"/>
              <a:gd name="connsiteY1" fmla="*/ 2745045 h 4467927"/>
              <a:gd name="connsiteX2" fmla="*/ 1323122 w 1764709"/>
              <a:gd name="connsiteY2" fmla="*/ 1209315 h 4467927"/>
              <a:gd name="connsiteX3" fmla="*/ 1723409 w 1764709"/>
              <a:gd name="connsiteY3" fmla="*/ 0 h 4467927"/>
              <a:gd name="connsiteX0" fmla="*/ 232993 w 1749853"/>
              <a:gd name="connsiteY0" fmla="*/ 4467927 h 4467927"/>
              <a:gd name="connsiteX1" fmla="*/ 78688 w 1749853"/>
              <a:gd name="connsiteY1" fmla="*/ 2745045 h 4467927"/>
              <a:gd name="connsiteX2" fmla="*/ 1749853 w 1749853"/>
              <a:gd name="connsiteY2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382576 w 1899436"/>
              <a:gd name="connsiteY0" fmla="*/ 4467927 h 4467927"/>
              <a:gd name="connsiteX1" fmla="*/ 228271 w 1899436"/>
              <a:gd name="connsiteY1" fmla="*/ 2745045 h 4467927"/>
              <a:gd name="connsiteX2" fmla="*/ 1622242 w 1899436"/>
              <a:gd name="connsiteY2" fmla="*/ 1288159 h 4467927"/>
              <a:gd name="connsiteX3" fmla="*/ 1899436 w 1899436"/>
              <a:gd name="connsiteY3" fmla="*/ 0 h 4467927"/>
              <a:gd name="connsiteX0" fmla="*/ 232202 w 1749062"/>
              <a:gd name="connsiteY0" fmla="*/ 4467927 h 4467927"/>
              <a:gd name="connsiteX1" fmla="*/ 77897 w 1749062"/>
              <a:gd name="connsiteY1" fmla="*/ 2745045 h 4467927"/>
              <a:gd name="connsiteX2" fmla="*/ 1471868 w 1749062"/>
              <a:gd name="connsiteY2" fmla="*/ 1288159 h 4467927"/>
              <a:gd name="connsiteX3" fmla="*/ 1749062 w 1749062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930156"/>
              <a:gd name="connsiteY0" fmla="*/ 5014858 h 5014858"/>
              <a:gd name="connsiteX1" fmla="*/ 139350 w 1930156"/>
              <a:gd name="connsiteY1" fmla="*/ 3291976 h 5014858"/>
              <a:gd name="connsiteX2" fmla="*/ 1533321 w 1930156"/>
              <a:gd name="connsiteY2" fmla="*/ 1835090 h 5014858"/>
              <a:gd name="connsiteX3" fmla="*/ 1930156 w 1930156"/>
              <a:gd name="connsiteY3" fmla="*/ 0 h 5014858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2443 w 2797074"/>
              <a:gd name="connsiteY0" fmla="*/ 6575637 h 6575637"/>
              <a:gd name="connsiteX1" fmla="*/ 66230 w 2797074"/>
              <a:gd name="connsiteY1" fmla="*/ 4949860 h 6575637"/>
              <a:gd name="connsiteX2" fmla="*/ 1528568 w 2797074"/>
              <a:gd name="connsiteY2" fmla="*/ 3783531 h 6575637"/>
              <a:gd name="connsiteX3" fmla="*/ 2797074 w 2797074"/>
              <a:gd name="connsiteY3" fmla="*/ 0 h 6575637"/>
              <a:gd name="connsiteX0" fmla="*/ 212443 w 2797074"/>
              <a:gd name="connsiteY0" fmla="*/ 6551678 h 6551678"/>
              <a:gd name="connsiteX1" fmla="*/ 66230 w 2797074"/>
              <a:gd name="connsiteY1" fmla="*/ 4949860 h 6551678"/>
              <a:gd name="connsiteX2" fmla="*/ 1528568 w 2797074"/>
              <a:gd name="connsiteY2" fmla="*/ 3783531 h 6551678"/>
              <a:gd name="connsiteX3" fmla="*/ 2797074 w 2797074"/>
              <a:gd name="connsiteY3" fmla="*/ 0 h 6551678"/>
              <a:gd name="connsiteX0" fmla="*/ 177648 w 2762279"/>
              <a:gd name="connsiteY0" fmla="*/ 6551678 h 6551678"/>
              <a:gd name="connsiteX1" fmla="*/ 31435 w 2762279"/>
              <a:gd name="connsiteY1" fmla="*/ 4949860 h 6551678"/>
              <a:gd name="connsiteX2" fmla="*/ 946735 w 2762279"/>
              <a:gd name="connsiteY2" fmla="*/ 3001219 h 6551678"/>
              <a:gd name="connsiteX3" fmla="*/ 2762279 w 2762279"/>
              <a:gd name="connsiteY3" fmla="*/ 0 h 6551678"/>
              <a:gd name="connsiteX0" fmla="*/ 161377 w 2746008"/>
              <a:gd name="connsiteY0" fmla="*/ 6551678 h 6551678"/>
              <a:gd name="connsiteX1" fmla="*/ 15164 w 2746008"/>
              <a:gd name="connsiteY1" fmla="*/ 4949860 h 6551678"/>
              <a:gd name="connsiteX2" fmla="*/ 108143 w 2746008"/>
              <a:gd name="connsiteY2" fmla="*/ 3681249 h 6551678"/>
              <a:gd name="connsiteX3" fmla="*/ 930464 w 2746008"/>
              <a:gd name="connsiteY3" fmla="*/ 3001219 h 6551678"/>
              <a:gd name="connsiteX4" fmla="*/ 2746008 w 2746008"/>
              <a:gd name="connsiteY4" fmla="*/ 0 h 6551678"/>
              <a:gd name="connsiteX0" fmla="*/ 161377 w 2746008"/>
              <a:gd name="connsiteY0" fmla="*/ 6551678 h 6551678"/>
              <a:gd name="connsiteX1" fmla="*/ 15164 w 2746008"/>
              <a:gd name="connsiteY1" fmla="*/ 4949860 h 6551678"/>
              <a:gd name="connsiteX2" fmla="*/ 108143 w 2746008"/>
              <a:gd name="connsiteY2" fmla="*/ 3681249 h 6551678"/>
              <a:gd name="connsiteX3" fmla="*/ 930464 w 2746008"/>
              <a:gd name="connsiteY3" fmla="*/ 3001219 h 6551678"/>
              <a:gd name="connsiteX4" fmla="*/ 2746008 w 2746008"/>
              <a:gd name="connsiteY4" fmla="*/ 0 h 6551678"/>
              <a:gd name="connsiteX0" fmla="*/ 161377 w 2641113"/>
              <a:gd name="connsiteY0" fmla="*/ 6570770 h 6570770"/>
              <a:gd name="connsiteX1" fmla="*/ 15164 w 2641113"/>
              <a:gd name="connsiteY1" fmla="*/ 4968952 h 6570770"/>
              <a:gd name="connsiteX2" fmla="*/ 108143 w 2641113"/>
              <a:gd name="connsiteY2" fmla="*/ 3700341 h 6570770"/>
              <a:gd name="connsiteX3" fmla="*/ 930464 w 2641113"/>
              <a:gd name="connsiteY3" fmla="*/ 3020311 h 6570770"/>
              <a:gd name="connsiteX4" fmla="*/ 2641113 w 2641113"/>
              <a:gd name="connsiteY4" fmla="*/ 0 h 6570770"/>
              <a:gd name="connsiteX0" fmla="*/ 161377 w 2641113"/>
              <a:gd name="connsiteY0" fmla="*/ 6570770 h 6570770"/>
              <a:gd name="connsiteX1" fmla="*/ 15164 w 2641113"/>
              <a:gd name="connsiteY1" fmla="*/ 4968952 h 6570770"/>
              <a:gd name="connsiteX2" fmla="*/ 108143 w 2641113"/>
              <a:gd name="connsiteY2" fmla="*/ 3700341 h 6570770"/>
              <a:gd name="connsiteX3" fmla="*/ 930464 w 2641113"/>
              <a:gd name="connsiteY3" fmla="*/ 3020311 h 6570770"/>
              <a:gd name="connsiteX4" fmla="*/ 2641113 w 2641113"/>
              <a:gd name="connsiteY4" fmla="*/ 0 h 657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1113" h="6570770">
                <a:moveTo>
                  <a:pt x="161377" y="6570770"/>
                </a:moveTo>
                <a:cubicBezTo>
                  <a:pt x="194397" y="6299498"/>
                  <a:pt x="24036" y="5447357"/>
                  <a:pt x="15164" y="4968952"/>
                </a:cubicBezTo>
                <a:cubicBezTo>
                  <a:pt x="6292" y="4490547"/>
                  <a:pt x="-44407" y="4025114"/>
                  <a:pt x="108143" y="3700341"/>
                </a:cubicBezTo>
                <a:cubicBezTo>
                  <a:pt x="260693" y="3375568"/>
                  <a:pt x="548865" y="3653775"/>
                  <a:pt x="930464" y="3020311"/>
                </a:cubicBezTo>
                <a:cubicBezTo>
                  <a:pt x="1208991" y="2562804"/>
                  <a:pt x="2111038" y="1065072"/>
                  <a:pt x="2641113" y="0"/>
                </a:cubicBezTo>
              </a:path>
            </a:pathLst>
          </a:custGeom>
          <a:noFill/>
          <a:ln w="50800" cmpd="tri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34" name="Freeform 533"/>
          <p:cNvSpPr/>
          <p:nvPr/>
        </p:nvSpPr>
        <p:spPr bwMode="auto">
          <a:xfrm>
            <a:off x="5056134" y="2385239"/>
            <a:ext cx="1445686" cy="1582244"/>
          </a:xfrm>
          <a:custGeom>
            <a:avLst/>
            <a:gdLst>
              <a:gd name="connsiteX0" fmla="*/ 0 w 2311245"/>
              <a:gd name="connsiteY0" fmla="*/ 0 h 1123084"/>
              <a:gd name="connsiteX1" fmla="*/ 1329527 w 2311245"/>
              <a:gd name="connsiteY1" fmla="*/ 426346 h 1123084"/>
              <a:gd name="connsiteX2" fmla="*/ 1823191 w 2311245"/>
              <a:gd name="connsiteY2" fmla="*/ 471225 h 1123084"/>
              <a:gd name="connsiteX3" fmla="*/ 2002705 w 2311245"/>
              <a:gd name="connsiteY3" fmla="*/ 1065865 h 1123084"/>
              <a:gd name="connsiteX4" fmla="*/ 2311245 w 2311245"/>
              <a:gd name="connsiteY4" fmla="*/ 1065865 h 1123084"/>
              <a:gd name="connsiteX0" fmla="*/ 0 w 2311245"/>
              <a:gd name="connsiteY0" fmla="*/ 0 h 1119543"/>
              <a:gd name="connsiteX1" fmla="*/ 1329527 w 2311245"/>
              <a:gd name="connsiteY1" fmla="*/ 426346 h 1119543"/>
              <a:gd name="connsiteX2" fmla="*/ 1823191 w 2311245"/>
              <a:gd name="connsiteY2" fmla="*/ 521713 h 1119543"/>
              <a:gd name="connsiteX3" fmla="*/ 2002705 w 2311245"/>
              <a:gd name="connsiteY3" fmla="*/ 1065865 h 1119543"/>
              <a:gd name="connsiteX4" fmla="*/ 2311245 w 2311245"/>
              <a:gd name="connsiteY4" fmla="*/ 1065865 h 1119543"/>
              <a:gd name="connsiteX0" fmla="*/ 0 w 2311245"/>
              <a:gd name="connsiteY0" fmla="*/ 0 h 1084652"/>
              <a:gd name="connsiteX1" fmla="*/ 1329527 w 2311245"/>
              <a:gd name="connsiteY1" fmla="*/ 426346 h 1084652"/>
              <a:gd name="connsiteX2" fmla="*/ 1823191 w 2311245"/>
              <a:gd name="connsiteY2" fmla="*/ 521713 h 1084652"/>
              <a:gd name="connsiteX3" fmla="*/ 1974656 w 2311245"/>
              <a:gd name="connsiteY3" fmla="*/ 970498 h 1084652"/>
              <a:gd name="connsiteX4" fmla="*/ 2311245 w 2311245"/>
              <a:gd name="connsiteY4" fmla="*/ 1065865 h 1084652"/>
              <a:gd name="connsiteX0" fmla="*/ 0 w 2391712"/>
              <a:gd name="connsiteY0" fmla="*/ 0 h 1048076"/>
              <a:gd name="connsiteX1" fmla="*/ 1409994 w 2391712"/>
              <a:gd name="connsiteY1" fmla="*/ 389770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8076"/>
              <a:gd name="connsiteX1" fmla="*/ 1344157 w 2391712"/>
              <a:gd name="connsiteY1" fmla="*/ 543389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5159"/>
              <a:gd name="connsiteX1" fmla="*/ 1344157 w 2391712"/>
              <a:gd name="connsiteY1" fmla="*/ 543389 h 1045159"/>
              <a:gd name="connsiteX2" fmla="*/ 1867082 w 2391712"/>
              <a:gd name="connsiteY2" fmla="*/ 616811 h 1045159"/>
              <a:gd name="connsiteX3" fmla="*/ 2055123 w 2391712"/>
              <a:gd name="connsiteY3" fmla="*/ 933922 h 1045159"/>
              <a:gd name="connsiteX4" fmla="*/ 2391712 w 2391712"/>
              <a:gd name="connsiteY4" fmla="*/ 1029289 h 1045159"/>
              <a:gd name="connsiteX0" fmla="*/ 0 w 2530700"/>
              <a:gd name="connsiteY0" fmla="*/ 0 h 913485"/>
              <a:gd name="connsiteX1" fmla="*/ 1483145 w 2530700"/>
              <a:gd name="connsiteY1" fmla="*/ 411715 h 913485"/>
              <a:gd name="connsiteX2" fmla="*/ 2006070 w 2530700"/>
              <a:gd name="connsiteY2" fmla="*/ 485137 h 913485"/>
              <a:gd name="connsiteX3" fmla="*/ 2194111 w 2530700"/>
              <a:gd name="connsiteY3" fmla="*/ 802248 h 913485"/>
              <a:gd name="connsiteX4" fmla="*/ 2530700 w 2530700"/>
              <a:gd name="connsiteY4" fmla="*/ 897615 h 913485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0453"/>
              <a:gd name="connsiteX1" fmla="*/ 1592873 w 2640428"/>
              <a:gd name="connsiteY1" fmla="*/ 499498 h 1000453"/>
              <a:gd name="connsiteX2" fmla="*/ 2101168 w 2640428"/>
              <a:gd name="connsiteY2" fmla="*/ 616812 h 1000453"/>
              <a:gd name="connsiteX3" fmla="*/ 2303839 w 2640428"/>
              <a:gd name="connsiteY3" fmla="*/ 890031 h 1000453"/>
              <a:gd name="connsiteX4" fmla="*/ 2640428 w 2640428"/>
              <a:gd name="connsiteY4" fmla="*/ 985398 h 1000453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576817"/>
              <a:gd name="connsiteY0" fmla="*/ 0 h 1151528"/>
              <a:gd name="connsiteX1" fmla="*/ 1354333 w 2576817"/>
              <a:gd name="connsiteY1" fmla="*/ 698281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68776"/>
              <a:gd name="connsiteX1" fmla="*/ 1250578 w 2473062"/>
              <a:gd name="connsiteY1" fmla="*/ 915529 h 1368776"/>
              <a:gd name="connsiteX2" fmla="*/ 2136473 w 2473062"/>
              <a:gd name="connsiteY2" fmla="*/ 1258354 h 1368776"/>
              <a:gd name="connsiteX3" fmla="*/ 2473062 w 2473062"/>
              <a:gd name="connsiteY3" fmla="*/ 1353721 h 1368776"/>
              <a:gd name="connsiteX0" fmla="*/ 0 w 2473062"/>
              <a:gd name="connsiteY0" fmla="*/ 0 h 1353721"/>
              <a:gd name="connsiteX1" fmla="*/ 1250578 w 2473062"/>
              <a:gd name="connsiteY1" fmla="*/ 915529 h 1353721"/>
              <a:gd name="connsiteX2" fmla="*/ 2473062 w 2473062"/>
              <a:gd name="connsiteY2" fmla="*/ 1353721 h 1353721"/>
              <a:gd name="connsiteX0" fmla="*/ 0 w 2198853"/>
              <a:gd name="connsiteY0" fmla="*/ 0 h 4715892"/>
              <a:gd name="connsiteX1" fmla="*/ 1250578 w 2198853"/>
              <a:gd name="connsiteY1" fmla="*/ 915529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546528 w 2198853"/>
              <a:gd name="connsiteY1" fmla="*/ 193969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546528 w 2198853"/>
              <a:gd name="connsiteY1" fmla="*/ 193969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792019 w 2198853"/>
              <a:gd name="connsiteY1" fmla="*/ 1973966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184805 w 2198853"/>
              <a:gd name="connsiteY1" fmla="*/ 2088193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198853"/>
              <a:gd name="connsiteY0" fmla="*/ 0 h 4715892"/>
              <a:gd name="connsiteX1" fmla="*/ 1858153 w 2198853"/>
              <a:gd name="connsiteY1" fmla="*/ 2098637 h 4715892"/>
              <a:gd name="connsiteX2" fmla="*/ 2198853 w 2198853"/>
              <a:gd name="connsiteY2" fmla="*/ 4715892 h 4715892"/>
              <a:gd name="connsiteX0" fmla="*/ 0 w 2331006"/>
              <a:gd name="connsiteY0" fmla="*/ 0 h 4972104"/>
              <a:gd name="connsiteX1" fmla="*/ 1990306 w 2331006"/>
              <a:gd name="connsiteY1" fmla="*/ 2354849 h 4972104"/>
              <a:gd name="connsiteX2" fmla="*/ 2331006 w 2331006"/>
              <a:gd name="connsiteY2" fmla="*/ 4972104 h 4972104"/>
              <a:gd name="connsiteX0" fmla="*/ 0 w 2368035"/>
              <a:gd name="connsiteY0" fmla="*/ 0 h 4972104"/>
              <a:gd name="connsiteX1" fmla="*/ 2311367 w 2368035"/>
              <a:gd name="connsiteY1" fmla="*/ 2478811 h 4972104"/>
              <a:gd name="connsiteX2" fmla="*/ 2331006 w 2368035"/>
              <a:gd name="connsiteY2" fmla="*/ 4972104 h 4972104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33473"/>
              <a:gd name="connsiteY0" fmla="*/ 0 h 4705109"/>
              <a:gd name="connsiteX1" fmla="*/ 2311367 w 2433473"/>
              <a:gd name="connsiteY1" fmla="*/ 2478811 h 4705109"/>
              <a:gd name="connsiteX2" fmla="*/ 2433473 w 2433473"/>
              <a:gd name="connsiteY2" fmla="*/ 4705109 h 4705109"/>
              <a:gd name="connsiteX0" fmla="*/ 0 w 2441226"/>
              <a:gd name="connsiteY0" fmla="*/ 0 h 4705109"/>
              <a:gd name="connsiteX1" fmla="*/ 2441158 w 2441226"/>
              <a:gd name="connsiteY1" fmla="*/ 2478811 h 4705109"/>
              <a:gd name="connsiteX2" fmla="*/ 2433473 w 2441226"/>
              <a:gd name="connsiteY2" fmla="*/ 4705109 h 4705109"/>
              <a:gd name="connsiteX0" fmla="*/ 0 w 2441226"/>
              <a:gd name="connsiteY0" fmla="*/ 0 h 3850104"/>
              <a:gd name="connsiteX1" fmla="*/ 2441158 w 2441226"/>
              <a:gd name="connsiteY1" fmla="*/ 2478811 h 3850104"/>
              <a:gd name="connsiteX2" fmla="*/ 2433474 w 2441226"/>
              <a:gd name="connsiteY2" fmla="*/ 3850104 h 3850104"/>
              <a:gd name="connsiteX0" fmla="*/ 0 w 2441226"/>
              <a:gd name="connsiteY0" fmla="*/ 0 h 3850104"/>
              <a:gd name="connsiteX1" fmla="*/ 2441158 w 2441226"/>
              <a:gd name="connsiteY1" fmla="*/ 2478811 h 3850104"/>
              <a:gd name="connsiteX2" fmla="*/ 2433474 w 2441226"/>
              <a:gd name="connsiteY2" fmla="*/ 3850104 h 3850104"/>
              <a:gd name="connsiteX0" fmla="*/ 0 w 2441226"/>
              <a:gd name="connsiteY0" fmla="*/ 0 h 3737603"/>
              <a:gd name="connsiteX1" fmla="*/ 2441158 w 2441226"/>
              <a:gd name="connsiteY1" fmla="*/ 2478811 h 3737603"/>
              <a:gd name="connsiteX2" fmla="*/ 2433474 w 2441226"/>
              <a:gd name="connsiteY2" fmla="*/ 3737603 h 373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1226" h="3737603">
                <a:moveTo>
                  <a:pt x="0" y="0"/>
                </a:moveTo>
                <a:cubicBezTo>
                  <a:pt x="320815" y="716354"/>
                  <a:pt x="2455114" y="1206213"/>
                  <a:pt x="2441158" y="2478811"/>
                </a:cubicBezTo>
                <a:cubicBezTo>
                  <a:pt x="2427202" y="3751409"/>
                  <a:pt x="2372538" y="3393120"/>
                  <a:pt x="2433474" y="3737603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2" name="Freeform 627">
            <a:extLst>
              <a:ext uri="{FF2B5EF4-FFF2-40B4-BE49-F238E27FC236}">
                <a16:creationId xmlns:a16="http://schemas.microsoft.com/office/drawing/2014/main" id="{EE00EB4F-4F7B-4F5A-9925-BAC33A1A8418}"/>
              </a:ext>
            </a:extLst>
          </p:cNvPr>
          <p:cNvSpPr/>
          <p:nvPr/>
        </p:nvSpPr>
        <p:spPr bwMode="auto">
          <a:xfrm rot="12985604" flipH="1">
            <a:off x="6074456" y="4373819"/>
            <a:ext cx="266298" cy="17107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2004629 w 2004629"/>
              <a:gd name="connsiteY0" fmla="*/ 217298 h 224519"/>
              <a:gd name="connsiteX1" fmla="*/ 0 w 2004629"/>
              <a:gd name="connsiteY1" fmla="*/ 0 h 224519"/>
              <a:gd name="connsiteX0" fmla="*/ 2004629 w 2004629"/>
              <a:gd name="connsiteY0" fmla="*/ 217298 h 223233"/>
              <a:gd name="connsiteX1" fmla="*/ 0 w 2004629"/>
              <a:gd name="connsiteY1" fmla="*/ 0 h 223233"/>
              <a:gd name="connsiteX0" fmla="*/ 1788681 w 1788682"/>
              <a:gd name="connsiteY0" fmla="*/ 279112 h 283120"/>
              <a:gd name="connsiteX1" fmla="*/ 0 w 1788682"/>
              <a:gd name="connsiteY1" fmla="*/ 0 h 283120"/>
              <a:gd name="connsiteX0" fmla="*/ 1485505 w 1485504"/>
              <a:gd name="connsiteY0" fmla="*/ 181333 h 189429"/>
              <a:gd name="connsiteX1" fmla="*/ 0 w 1485504"/>
              <a:gd name="connsiteY1" fmla="*/ 0 h 189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85504" h="189429">
                <a:moveTo>
                  <a:pt x="1485505" y="181333"/>
                </a:moveTo>
                <a:cubicBezTo>
                  <a:pt x="734563" y="212532"/>
                  <a:pt x="493627" y="153861"/>
                  <a:pt x="0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00" name="Freeform 870">
            <a:extLst>
              <a:ext uri="{FF2B5EF4-FFF2-40B4-BE49-F238E27FC236}">
                <a16:creationId xmlns:a16="http://schemas.microsoft.com/office/drawing/2014/main" id="{32370D96-5D3C-4BC8-AA5C-BC1985624D54}"/>
              </a:ext>
            </a:extLst>
          </p:cNvPr>
          <p:cNvSpPr/>
          <p:nvPr/>
        </p:nvSpPr>
        <p:spPr bwMode="auto">
          <a:xfrm flipH="1">
            <a:off x="5259393" y="3658898"/>
            <a:ext cx="73945" cy="16238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7287" h="1041142">
                <a:moveTo>
                  <a:pt x="997287" y="0"/>
                </a:moveTo>
                <a:cubicBezTo>
                  <a:pt x="592432" y="598906"/>
                  <a:pt x="-183830" y="645169"/>
                  <a:pt x="39640" y="1041142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4875A50-B060-4343-8D9A-628BE2AF493E}"/>
              </a:ext>
            </a:extLst>
          </p:cNvPr>
          <p:cNvCxnSpPr/>
          <p:nvPr/>
        </p:nvCxnSpPr>
        <p:spPr>
          <a:xfrm>
            <a:off x="11067931" y="4076005"/>
            <a:ext cx="4135" cy="1409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6" name="Straight Connector 775">
            <a:extLst>
              <a:ext uri="{FF2B5EF4-FFF2-40B4-BE49-F238E27FC236}">
                <a16:creationId xmlns:a16="http://schemas.microsoft.com/office/drawing/2014/main" id="{D2242250-7B4F-4A83-80CC-43E17154E3C7}"/>
              </a:ext>
            </a:extLst>
          </p:cNvPr>
          <p:cNvCxnSpPr/>
          <p:nvPr/>
        </p:nvCxnSpPr>
        <p:spPr>
          <a:xfrm>
            <a:off x="11229328" y="4082932"/>
            <a:ext cx="4135" cy="1409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4" name="Freeform 509">
            <a:extLst>
              <a:ext uri="{FF2B5EF4-FFF2-40B4-BE49-F238E27FC236}">
                <a16:creationId xmlns:a16="http://schemas.microsoft.com/office/drawing/2014/main" id="{C724B420-234C-44D3-89BE-25B810132E0D}"/>
              </a:ext>
            </a:extLst>
          </p:cNvPr>
          <p:cNvSpPr/>
          <p:nvPr/>
        </p:nvSpPr>
        <p:spPr bwMode="auto">
          <a:xfrm rot="1035593">
            <a:off x="4532808" y="2515762"/>
            <a:ext cx="794625" cy="79855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1136366 w 1136366"/>
              <a:gd name="connsiteY0" fmla="*/ 2184509 h 2184509"/>
              <a:gd name="connsiteX1" fmla="*/ 0 w 1136366"/>
              <a:gd name="connsiteY1" fmla="*/ 0 h 2184509"/>
              <a:gd name="connsiteX0" fmla="*/ 1037933 w 1037933"/>
              <a:gd name="connsiteY0" fmla="*/ 2426836 h 2426836"/>
              <a:gd name="connsiteX1" fmla="*/ 0 w 1037933"/>
              <a:gd name="connsiteY1" fmla="*/ 0 h 242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7933" h="2426836">
                <a:moveTo>
                  <a:pt x="1037933" y="2426836"/>
                </a:moveTo>
                <a:cubicBezTo>
                  <a:pt x="556054" y="2219052"/>
                  <a:pt x="213273" y="1164083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3" name="Freeform 509">
            <a:extLst>
              <a:ext uri="{FF2B5EF4-FFF2-40B4-BE49-F238E27FC236}">
                <a16:creationId xmlns:a16="http://schemas.microsoft.com/office/drawing/2014/main" id="{F9ADB1B9-1032-4AA5-924B-3C9993039553}"/>
              </a:ext>
            </a:extLst>
          </p:cNvPr>
          <p:cNvSpPr/>
          <p:nvPr/>
        </p:nvSpPr>
        <p:spPr bwMode="auto">
          <a:xfrm rot="419010">
            <a:off x="3701859" y="2236105"/>
            <a:ext cx="1515117" cy="121534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4749087 w 4749086"/>
              <a:gd name="connsiteY0" fmla="*/ 2395950 h 2395950"/>
              <a:gd name="connsiteX1" fmla="*/ 0 w 4749086"/>
              <a:gd name="connsiteY1" fmla="*/ 0 h 2395950"/>
              <a:gd name="connsiteX0" fmla="*/ 4749087 w 4749087"/>
              <a:gd name="connsiteY0" fmla="*/ 2395950 h 2395950"/>
              <a:gd name="connsiteX1" fmla="*/ 1014367 w 4749087"/>
              <a:gd name="connsiteY1" fmla="*/ 1589738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1014367 w 4749087"/>
              <a:gd name="connsiteY1" fmla="*/ 1589738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788699 w 4749087"/>
              <a:gd name="connsiteY1" fmla="*/ 1645190 h 2395950"/>
              <a:gd name="connsiteX2" fmla="*/ 0 w 4749087"/>
              <a:gd name="connsiteY2" fmla="*/ 0 h 2395950"/>
              <a:gd name="connsiteX0" fmla="*/ 4749087 w 4749087"/>
              <a:gd name="connsiteY0" fmla="*/ 2395950 h 2395950"/>
              <a:gd name="connsiteX1" fmla="*/ 2654414 w 4749087"/>
              <a:gd name="connsiteY1" fmla="*/ 1876681 h 2395950"/>
              <a:gd name="connsiteX2" fmla="*/ 788699 w 4749087"/>
              <a:gd name="connsiteY2" fmla="*/ 1645190 h 2395950"/>
              <a:gd name="connsiteX3" fmla="*/ 0 w 4749087"/>
              <a:gd name="connsiteY3" fmla="*/ 0 h 2395950"/>
              <a:gd name="connsiteX0" fmla="*/ 4669160 w 4669160"/>
              <a:gd name="connsiteY0" fmla="*/ 2382472 h 2382472"/>
              <a:gd name="connsiteX1" fmla="*/ 2574487 w 4669160"/>
              <a:gd name="connsiteY1" fmla="*/ 1863203 h 2382472"/>
              <a:gd name="connsiteX2" fmla="*/ 708772 w 4669160"/>
              <a:gd name="connsiteY2" fmla="*/ 1631712 h 2382472"/>
              <a:gd name="connsiteX3" fmla="*/ 0 w 4669160"/>
              <a:gd name="connsiteY3" fmla="*/ -1 h 2382472"/>
              <a:gd name="connsiteX0" fmla="*/ 4486617 w 4486618"/>
              <a:gd name="connsiteY0" fmla="*/ 2995836 h 2995836"/>
              <a:gd name="connsiteX1" fmla="*/ 2574487 w 4486618"/>
              <a:gd name="connsiteY1" fmla="*/ 1863204 h 2995836"/>
              <a:gd name="connsiteX2" fmla="*/ 708772 w 4486618"/>
              <a:gd name="connsiteY2" fmla="*/ 1631713 h 2995836"/>
              <a:gd name="connsiteX3" fmla="*/ 0 w 4486618"/>
              <a:gd name="connsiteY3" fmla="*/ 0 h 29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6618" h="2995836">
                <a:moveTo>
                  <a:pt x="4486617" y="2995836"/>
                </a:moveTo>
                <a:cubicBezTo>
                  <a:pt x="4122226" y="2937883"/>
                  <a:pt x="3234552" y="1988331"/>
                  <a:pt x="2574487" y="1863204"/>
                </a:cubicBezTo>
                <a:cubicBezTo>
                  <a:pt x="1914422" y="1738077"/>
                  <a:pt x="1137853" y="1942247"/>
                  <a:pt x="708772" y="1631713"/>
                </a:cubicBezTo>
                <a:cubicBezTo>
                  <a:pt x="279691" y="1321179"/>
                  <a:pt x="213273" y="1164083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0" name="Freeform 485">
            <a:extLst>
              <a:ext uri="{FF2B5EF4-FFF2-40B4-BE49-F238E27FC236}">
                <a16:creationId xmlns:a16="http://schemas.microsoft.com/office/drawing/2014/main" id="{17B32D29-0EA6-452E-8ECE-A9A3FD36DAF5}"/>
              </a:ext>
            </a:extLst>
          </p:cNvPr>
          <p:cNvSpPr/>
          <p:nvPr/>
        </p:nvSpPr>
        <p:spPr bwMode="auto">
          <a:xfrm>
            <a:off x="5312207" y="2326772"/>
            <a:ext cx="681706" cy="1035518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471739 w 1471739"/>
              <a:gd name="connsiteY0" fmla="*/ 196853 h 196853"/>
              <a:gd name="connsiteX1" fmla="*/ 331278 w 1471739"/>
              <a:gd name="connsiteY1" fmla="*/ 6657 h 196853"/>
              <a:gd name="connsiteX2" fmla="*/ 31355 w 1471739"/>
              <a:gd name="connsiteY2" fmla="*/ 43233 h 196853"/>
              <a:gd name="connsiteX3" fmla="*/ 24040 w 1471739"/>
              <a:gd name="connsiteY3" fmla="*/ 43233 h 196853"/>
              <a:gd name="connsiteX0" fmla="*/ 1471739 w 1471739"/>
              <a:gd name="connsiteY0" fmla="*/ 153620 h 153620"/>
              <a:gd name="connsiteX1" fmla="*/ 31355 w 1471739"/>
              <a:gd name="connsiteY1" fmla="*/ 0 h 153620"/>
              <a:gd name="connsiteX2" fmla="*/ 24040 w 1471739"/>
              <a:gd name="connsiteY2" fmla="*/ 0 h 153620"/>
              <a:gd name="connsiteX0" fmla="*/ 1440384 w 1440384"/>
              <a:gd name="connsiteY0" fmla="*/ 153620 h 153620"/>
              <a:gd name="connsiteX1" fmla="*/ 0 w 1440384"/>
              <a:gd name="connsiteY1" fmla="*/ 0 h 153620"/>
              <a:gd name="connsiteX0" fmla="*/ 1470756 w 1470756"/>
              <a:gd name="connsiteY0" fmla="*/ 153620 h 153620"/>
              <a:gd name="connsiteX1" fmla="*/ 0 w 1470756"/>
              <a:gd name="connsiteY1" fmla="*/ 0 h 153620"/>
              <a:gd name="connsiteX0" fmla="*/ 1853703 w 1853703"/>
              <a:gd name="connsiteY0" fmla="*/ 589 h 3202987"/>
              <a:gd name="connsiteX1" fmla="*/ 0 w 1853703"/>
              <a:gd name="connsiteY1" fmla="*/ 3202398 h 3202987"/>
              <a:gd name="connsiteX0" fmla="*/ 1853703 w 1853703"/>
              <a:gd name="connsiteY0" fmla="*/ 0 h 3218145"/>
              <a:gd name="connsiteX1" fmla="*/ 0 w 1853703"/>
              <a:gd name="connsiteY1" fmla="*/ 3201809 h 3218145"/>
              <a:gd name="connsiteX0" fmla="*/ 2098891 w 2098891"/>
              <a:gd name="connsiteY0" fmla="*/ 0 h 2242615"/>
              <a:gd name="connsiteX1" fmla="*/ 0 w 2098891"/>
              <a:gd name="connsiteY1" fmla="*/ 1896893 h 2242615"/>
              <a:gd name="connsiteX0" fmla="*/ 2098891 w 2098891"/>
              <a:gd name="connsiteY0" fmla="*/ 0 h 1902993"/>
              <a:gd name="connsiteX1" fmla="*/ 0 w 2098891"/>
              <a:gd name="connsiteY1" fmla="*/ 1896893 h 1902993"/>
              <a:gd name="connsiteX0" fmla="*/ 2098891 w 2098891"/>
              <a:gd name="connsiteY0" fmla="*/ 0 h 1899981"/>
              <a:gd name="connsiteX1" fmla="*/ 0 w 2098891"/>
              <a:gd name="connsiteY1" fmla="*/ 1896893 h 1899981"/>
              <a:gd name="connsiteX0" fmla="*/ 2098891 w 2098891"/>
              <a:gd name="connsiteY0" fmla="*/ 0 h 1896893"/>
              <a:gd name="connsiteX1" fmla="*/ 0 w 2098891"/>
              <a:gd name="connsiteY1" fmla="*/ 1896893 h 189689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098555 w 2098555"/>
              <a:gd name="connsiteY0" fmla="*/ 0 h 1907837"/>
              <a:gd name="connsiteX1" fmla="*/ 0 w 2098555"/>
              <a:gd name="connsiteY1" fmla="*/ 1907837 h 1907837"/>
              <a:gd name="connsiteX0" fmla="*/ 2174315 w 2174315"/>
              <a:gd name="connsiteY0" fmla="*/ 0 h 1846288"/>
              <a:gd name="connsiteX1" fmla="*/ 0 w 2174315"/>
              <a:gd name="connsiteY1" fmla="*/ 1846288 h 1846288"/>
              <a:gd name="connsiteX0" fmla="*/ 1135522 w 1135522"/>
              <a:gd name="connsiteY0" fmla="*/ 0 h 1801571"/>
              <a:gd name="connsiteX1" fmla="*/ 0 w 1135522"/>
              <a:gd name="connsiteY1" fmla="*/ 1801571 h 1801571"/>
              <a:gd name="connsiteX0" fmla="*/ 1135522 w 1135522"/>
              <a:gd name="connsiteY0" fmla="*/ 0 h 1801571"/>
              <a:gd name="connsiteX1" fmla="*/ 0 w 1135522"/>
              <a:gd name="connsiteY1" fmla="*/ 1801571 h 1801571"/>
              <a:gd name="connsiteX0" fmla="*/ 1140512 w 1140512"/>
              <a:gd name="connsiteY0" fmla="*/ 0 h 1873980"/>
              <a:gd name="connsiteX1" fmla="*/ 0 w 1140512"/>
              <a:gd name="connsiteY1" fmla="*/ 1873980 h 1873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0512" h="1873980">
                <a:moveTo>
                  <a:pt x="1140512" y="0"/>
                </a:moveTo>
                <a:cubicBezTo>
                  <a:pt x="1058654" y="1497798"/>
                  <a:pt x="432398" y="1256403"/>
                  <a:pt x="0" y="187398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92" name="Freeform 640">
            <a:extLst>
              <a:ext uri="{FF2B5EF4-FFF2-40B4-BE49-F238E27FC236}">
                <a16:creationId xmlns:a16="http://schemas.microsoft.com/office/drawing/2014/main" id="{5298941C-55B7-40ED-AE9D-B5326C11C67C}"/>
              </a:ext>
            </a:extLst>
          </p:cNvPr>
          <p:cNvSpPr/>
          <p:nvPr/>
        </p:nvSpPr>
        <p:spPr>
          <a:xfrm flipV="1">
            <a:off x="4639230" y="3442221"/>
            <a:ext cx="508458" cy="179459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759986 w 760107"/>
              <a:gd name="connsiteY0" fmla="*/ 0 h 236994"/>
              <a:gd name="connsiteX1" fmla="*/ 0 w 760107"/>
              <a:gd name="connsiteY1" fmla="*/ 112211 h 236994"/>
              <a:gd name="connsiteX0" fmla="*/ 759986 w 759986"/>
              <a:gd name="connsiteY0" fmla="*/ 0 h 118994"/>
              <a:gd name="connsiteX1" fmla="*/ 0 w 759986"/>
              <a:gd name="connsiteY1" fmla="*/ 112211 h 118994"/>
              <a:gd name="connsiteX0" fmla="*/ 759986 w 759986"/>
              <a:gd name="connsiteY0" fmla="*/ 9696 h 42467"/>
              <a:gd name="connsiteX1" fmla="*/ 0 w 759986"/>
              <a:gd name="connsiteY1" fmla="*/ 0 h 42467"/>
              <a:gd name="connsiteX0" fmla="*/ 759986 w 759986"/>
              <a:gd name="connsiteY0" fmla="*/ 9696 h 24040"/>
              <a:gd name="connsiteX1" fmla="*/ 0 w 759986"/>
              <a:gd name="connsiteY1" fmla="*/ 0 h 24040"/>
              <a:gd name="connsiteX0" fmla="*/ 759986 w 759986"/>
              <a:gd name="connsiteY0" fmla="*/ 9696 h 72277"/>
              <a:gd name="connsiteX1" fmla="*/ 0 w 759986"/>
              <a:gd name="connsiteY1" fmla="*/ 0 h 72277"/>
              <a:gd name="connsiteX0" fmla="*/ 580188 w 580188"/>
              <a:gd name="connsiteY0" fmla="*/ 27577 h 78353"/>
              <a:gd name="connsiteX1" fmla="*/ 0 w 580188"/>
              <a:gd name="connsiteY1" fmla="*/ 0 h 78353"/>
              <a:gd name="connsiteX0" fmla="*/ 548689 w 548689"/>
              <a:gd name="connsiteY0" fmla="*/ 0 h 298667"/>
              <a:gd name="connsiteX1" fmla="*/ 0 w 548689"/>
              <a:gd name="connsiteY1" fmla="*/ 266373 h 298667"/>
              <a:gd name="connsiteX0" fmla="*/ 562331 w 562331"/>
              <a:gd name="connsiteY0" fmla="*/ 0 h 211680"/>
              <a:gd name="connsiteX1" fmla="*/ 0 w 562331"/>
              <a:gd name="connsiteY1" fmla="*/ 171750 h 211680"/>
              <a:gd name="connsiteX0" fmla="*/ 562331 w 562331"/>
              <a:gd name="connsiteY0" fmla="*/ 0 h 172056"/>
              <a:gd name="connsiteX1" fmla="*/ 0 w 562331"/>
              <a:gd name="connsiteY1" fmla="*/ 171750 h 172056"/>
              <a:gd name="connsiteX0" fmla="*/ 571425 w 571425"/>
              <a:gd name="connsiteY0" fmla="*/ 0 h 209848"/>
              <a:gd name="connsiteX1" fmla="*/ 0 w 571425"/>
              <a:gd name="connsiteY1" fmla="*/ 209599 h 20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1425" h="209848">
                <a:moveTo>
                  <a:pt x="571425" y="0"/>
                </a:moveTo>
                <a:cubicBezTo>
                  <a:pt x="381428" y="20108"/>
                  <a:pt x="296378" y="217819"/>
                  <a:pt x="0" y="209599"/>
                </a:cubicBezTo>
              </a:path>
            </a:pathLst>
          </a:cu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sp>
        <p:nvSpPr>
          <p:cNvPr id="791" name="Freeform 1032">
            <a:extLst>
              <a:ext uri="{FF2B5EF4-FFF2-40B4-BE49-F238E27FC236}">
                <a16:creationId xmlns:a16="http://schemas.microsoft.com/office/drawing/2014/main" id="{50738548-CFE3-4E27-AC75-ADF5381387ED}"/>
              </a:ext>
            </a:extLst>
          </p:cNvPr>
          <p:cNvSpPr/>
          <p:nvPr/>
        </p:nvSpPr>
        <p:spPr bwMode="auto">
          <a:xfrm rot="15981216" flipH="1">
            <a:off x="4782650" y="3955706"/>
            <a:ext cx="1225115" cy="47455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  <a:gd name="connsiteX0" fmla="*/ 0 w 2047950"/>
              <a:gd name="connsiteY0" fmla="*/ 1239610 h 1239610"/>
              <a:gd name="connsiteX1" fmla="*/ 2047950 w 2047950"/>
              <a:gd name="connsiteY1" fmla="*/ 0 h 1239610"/>
              <a:gd name="connsiteX0" fmla="*/ 0 w 2047950"/>
              <a:gd name="connsiteY0" fmla="*/ 1239610 h 2004850"/>
              <a:gd name="connsiteX1" fmla="*/ 2047950 w 2047950"/>
              <a:gd name="connsiteY1" fmla="*/ 0 h 2004850"/>
              <a:gd name="connsiteX0" fmla="*/ 0 w 2047950"/>
              <a:gd name="connsiteY0" fmla="*/ 1239610 h 2297520"/>
              <a:gd name="connsiteX1" fmla="*/ 2047950 w 2047950"/>
              <a:gd name="connsiteY1" fmla="*/ 0 h 2297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47950" h="2297520">
                <a:moveTo>
                  <a:pt x="0" y="1239610"/>
                </a:moveTo>
                <a:cubicBezTo>
                  <a:pt x="837520" y="3987801"/>
                  <a:pt x="1540376" y="580602"/>
                  <a:pt x="2047950" y="0"/>
                </a:cubicBezTo>
              </a:path>
            </a:pathLst>
          </a:cu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70" name="Freeform 1031">
            <a:extLst>
              <a:ext uri="{FF2B5EF4-FFF2-40B4-BE49-F238E27FC236}">
                <a16:creationId xmlns:a16="http://schemas.microsoft.com/office/drawing/2014/main" id="{EB8EF4C3-8D91-483C-87BD-ADB9CAB3BDC2}"/>
              </a:ext>
            </a:extLst>
          </p:cNvPr>
          <p:cNvSpPr/>
          <p:nvPr/>
        </p:nvSpPr>
        <p:spPr bwMode="auto">
          <a:xfrm>
            <a:off x="3425883" y="3666199"/>
            <a:ext cx="153606" cy="31548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1320721 w 1541354"/>
              <a:gd name="connsiteY0" fmla="*/ 3810201 h 3810201"/>
              <a:gd name="connsiteX1" fmla="*/ 19691 w 1541354"/>
              <a:gd name="connsiteY1" fmla="*/ 0 h 3810201"/>
              <a:gd name="connsiteX0" fmla="*/ 953334 w 1203285"/>
              <a:gd name="connsiteY0" fmla="*/ 3991294 h 3991294"/>
              <a:gd name="connsiteX1" fmla="*/ 22862 w 1203285"/>
              <a:gd name="connsiteY1" fmla="*/ 0 h 3991294"/>
              <a:gd name="connsiteX0" fmla="*/ 930473 w 1282053"/>
              <a:gd name="connsiteY0" fmla="*/ 3991294 h 3991294"/>
              <a:gd name="connsiteX1" fmla="*/ 1 w 1282053"/>
              <a:gd name="connsiteY1" fmla="*/ 0 h 3991294"/>
              <a:gd name="connsiteX0" fmla="*/ 930473 w 1243373"/>
              <a:gd name="connsiteY0" fmla="*/ 3991294 h 3991294"/>
              <a:gd name="connsiteX1" fmla="*/ 1 w 1243373"/>
              <a:gd name="connsiteY1" fmla="*/ 0 h 3991294"/>
              <a:gd name="connsiteX0" fmla="*/ 1086159 w 1379124"/>
              <a:gd name="connsiteY0" fmla="*/ 3968948 h 3968948"/>
              <a:gd name="connsiteX1" fmla="*/ 0 w 1379124"/>
              <a:gd name="connsiteY1" fmla="*/ 0 h 3968948"/>
              <a:gd name="connsiteX0" fmla="*/ 0 w 1750830"/>
              <a:gd name="connsiteY0" fmla="*/ 771321 h 771321"/>
              <a:gd name="connsiteX1" fmla="*/ 1682531 w 1750830"/>
              <a:gd name="connsiteY1" fmla="*/ 0 h 771321"/>
              <a:gd name="connsiteX0" fmla="*/ 0 w 1682531"/>
              <a:gd name="connsiteY0" fmla="*/ 771321 h 771321"/>
              <a:gd name="connsiteX1" fmla="*/ 1682531 w 1682531"/>
              <a:gd name="connsiteY1" fmla="*/ 0 h 771321"/>
              <a:gd name="connsiteX0" fmla="*/ 0 w 684729"/>
              <a:gd name="connsiteY0" fmla="*/ 748975 h 748975"/>
              <a:gd name="connsiteX1" fmla="*/ 684729 w 684729"/>
              <a:gd name="connsiteY1" fmla="*/ 0 h 748975"/>
              <a:gd name="connsiteX0" fmla="*/ 0 w 684729"/>
              <a:gd name="connsiteY0" fmla="*/ 748975 h 748975"/>
              <a:gd name="connsiteX1" fmla="*/ 684729 w 684729"/>
              <a:gd name="connsiteY1" fmla="*/ 0 h 74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4729" h="748975">
                <a:moveTo>
                  <a:pt x="0" y="748975"/>
                </a:moveTo>
                <a:cubicBezTo>
                  <a:pt x="116400" y="539856"/>
                  <a:pt x="-214126" y="286942"/>
                  <a:pt x="684729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58" name="Freeform 1032">
            <a:extLst>
              <a:ext uri="{FF2B5EF4-FFF2-40B4-BE49-F238E27FC236}">
                <a16:creationId xmlns:a16="http://schemas.microsoft.com/office/drawing/2014/main" id="{6FEE1F69-3D56-498F-B6AB-68A277DAF6C6}"/>
              </a:ext>
            </a:extLst>
          </p:cNvPr>
          <p:cNvSpPr/>
          <p:nvPr/>
        </p:nvSpPr>
        <p:spPr bwMode="auto">
          <a:xfrm rot="15981216" flipH="1">
            <a:off x="4885581" y="4420968"/>
            <a:ext cx="537935" cy="10117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1556" h="708900">
                <a:moveTo>
                  <a:pt x="0" y="708900"/>
                </a:moveTo>
                <a:cubicBezTo>
                  <a:pt x="933225" y="622651"/>
                  <a:pt x="953982" y="580602"/>
                  <a:pt x="1461556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48" name="Freeform 608">
            <a:extLst>
              <a:ext uri="{FF2B5EF4-FFF2-40B4-BE49-F238E27FC236}">
                <a16:creationId xmlns:a16="http://schemas.microsoft.com/office/drawing/2014/main" id="{9FD46DA7-2ACB-4E02-9EAB-CF4214B63E51}"/>
              </a:ext>
            </a:extLst>
          </p:cNvPr>
          <p:cNvSpPr/>
          <p:nvPr/>
        </p:nvSpPr>
        <p:spPr bwMode="auto">
          <a:xfrm rot="18805008">
            <a:off x="1534614" y="2819311"/>
            <a:ext cx="3113019" cy="208936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  <a:gd name="connsiteX0" fmla="*/ 7691269 w 7691270"/>
              <a:gd name="connsiteY0" fmla="*/ 5723191 h 5723189"/>
              <a:gd name="connsiteX1" fmla="*/ 4178289 w 7691270"/>
              <a:gd name="connsiteY1" fmla="*/ 3255812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354756 w 7691270"/>
              <a:gd name="connsiteY1" fmla="*/ 3263213 h 5723189"/>
              <a:gd name="connsiteX2" fmla="*/ 0 w 7691270"/>
              <a:gd name="connsiteY2" fmla="*/ 0 h 5723189"/>
              <a:gd name="connsiteX0" fmla="*/ 7691269 w 7691270"/>
              <a:gd name="connsiteY0" fmla="*/ 5723191 h 5939275"/>
              <a:gd name="connsiteX1" fmla="*/ 4354756 w 7691270"/>
              <a:gd name="connsiteY1" fmla="*/ 3263213 h 5939275"/>
              <a:gd name="connsiteX2" fmla="*/ 0 w 7691270"/>
              <a:gd name="connsiteY2" fmla="*/ 0 h 5939275"/>
              <a:gd name="connsiteX0" fmla="*/ 8317719 w 8317720"/>
              <a:gd name="connsiteY0" fmla="*/ 2491707 h 2713896"/>
              <a:gd name="connsiteX1" fmla="*/ 4981206 w 8317720"/>
              <a:gd name="connsiteY1" fmla="*/ 31729 h 2713896"/>
              <a:gd name="connsiteX2" fmla="*/ 1 w 8317720"/>
              <a:gd name="connsiteY2" fmla="*/ 860938 h 2713896"/>
              <a:gd name="connsiteX0" fmla="*/ 8317719 w 8317720"/>
              <a:gd name="connsiteY0" fmla="*/ 3198218 h 3387070"/>
              <a:gd name="connsiteX1" fmla="*/ 5479903 w 8317720"/>
              <a:gd name="connsiteY1" fmla="*/ 22468 h 3387070"/>
              <a:gd name="connsiteX2" fmla="*/ 1 w 8317720"/>
              <a:gd name="connsiteY2" fmla="*/ 1567449 h 3387070"/>
              <a:gd name="connsiteX0" fmla="*/ 22553039 w 22553039"/>
              <a:gd name="connsiteY0" fmla="*/ -2 h 21943929"/>
              <a:gd name="connsiteX1" fmla="*/ 5479903 w 22553039"/>
              <a:gd name="connsiteY1" fmla="*/ 19667121 h 21943929"/>
              <a:gd name="connsiteX2" fmla="*/ 1 w 22553039"/>
              <a:gd name="connsiteY2" fmla="*/ 21212102 h 21943929"/>
              <a:gd name="connsiteX0" fmla="*/ 22553039 w 22553039"/>
              <a:gd name="connsiteY0" fmla="*/ 866618 h 22810554"/>
              <a:gd name="connsiteX1" fmla="*/ 5479903 w 22553039"/>
              <a:gd name="connsiteY1" fmla="*/ 20533741 h 22810554"/>
              <a:gd name="connsiteX2" fmla="*/ 1 w 22553039"/>
              <a:gd name="connsiteY2" fmla="*/ 22078722 h 22810554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273300 h 21673774"/>
              <a:gd name="connsiteX1" fmla="*/ 10156058 w 22553039"/>
              <a:gd name="connsiteY1" fmla="*/ 11729200 h 21673774"/>
              <a:gd name="connsiteX2" fmla="*/ 5479903 w 22553039"/>
              <a:gd name="connsiteY2" fmla="*/ 19940423 h 21673774"/>
              <a:gd name="connsiteX3" fmla="*/ 1 w 22553039"/>
              <a:gd name="connsiteY3" fmla="*/ 21485404 h 21673774"/>
              <a:gd name="connsiteX0" fmla="*/ 22761431 w 22761430"/>
              <a:gd name="connsiteY0" fmla="*/ 291750 h 21013781"/>
              <a:gd name="connsiteX1" fmla="*/ 10156058 w 22761430"/>
              <a:gd name="connsiteY1" fmla="*/ 11069207 h 21013781"/>
              <a:gd name="connsiteX2" fmla="*/ 5479903 w 22761430"/>
              <a:gd name="connsiteY2" fmla="*/ 19280430 h 21013781"/>
              <a:gd name="connsiteX3" fmla="*/ 1 w 22761430"/>
              <a:gd name="connsiteY3" fmla="*/ 20825411 h 21013781"/>
              <a:gd name="connsiteX0" fmla="*/ 22761431 w 22761430"/>
              <a:gd name="connsiteY0" fmla="*/ 291750 h 20902659"/>
              <a:gd name="connsiteX1" fmla="*/ 10156058 w 22761430"/>
              <a:gd name="connsiteY1" fmla="*/ 11069207 h 20902659"/>
              <a:gd name="connsiteX2" fmla="*/ 5152572 w 22761430"/>
              <a:gd name="connsiteY2" fmla="*/ 17860328 h 20902659"/>
              <a:gd name="connsiteX3" fmla="*/ 1 w 22761430"/>
              <a:gd name="connsiteY3" fmla="*/ 20825411 h 20902659"/>
              <a:gd name="connsiteX0" fmla="*/ 22761431 w 22761430"/>
              <a:gd name="connsiteY0" fmla="*/ 264724 h 20875633"/>
              <a:gd name="connsiteX1" fmla="*/ 10156058 w 22761430"/>
              <a:gd name="connsiteY1" fmla="*/ 11042181 h 20875633"/>
              <a:gd name="connsiteX2" fmla="*/ 5152572 w 22761430"/>
              <a:gd name="connsiteY2" fmla="*/ 17833302 h 20875633"/>
              <a:gd name="connsiteX3" fmla="*/ 1 w 22761430"/>
              <a:gd name="connsiteY3" fmla="*/ 20798385 h 20875633"/>
              <a:gd name="connsiteX0" fmla="*/ 22761431 w 22761430"/>
              <a:gd name="connsiteY0" fmla="*/ 284814 h 20900170"/>
              <a:gd name="connsiteX1" fmla="*/ 9971554 w 22761430"/>
              <a:gd name="connsiteY1" fmla="*/ 10284373 h 20900170"/>
              <a:gd name="connsiteX2" fmla="*/ 5152572 w 22761430"/>
              <a:gd name="connsiteY2" fmla="*/ 17853392 h 20900170"/>
              <a:gd name="connsiteX3" fmla="*/ 1 w 22761430"/>
              <a:gd name="connsiteY3" fmla="*/ 20818475 h 20900170"/>
              <a:gd name="connsiteX0" fmla="*/ 22761431 w 22761430"/>
              <a:gd name="connsiteY0" fmla="*/ 461224 h 21076580"/>
              <a:gd name="connsiteX1" fmla="*/ 9971554 w 22761430"/>
              <a:gd name="connsiteY1" fmla="*/ 10460783 h 21076580"/>
              <a:gd name="connsiteX2" fmla="*/ 5152572 w 22761430"/>
              <a:gd name="connsiteY2" fmla="*/ 18029802 h 21076580"/>
              <a:gd name="connsiteX3" fmla="*/ 1 w 22761430"/>
              <a:gd name="connsiteY3" fmla="*/ 20994885 h 21076580"/>
              <a:gd name="connsiteX0" fmla="*/ 22761431 w 22761430"/>
              <a:gd name="connsiteY0" fmla="*/ 1437303 h 22052659"/>
              <a:gd name="connsiteX1" fmla="*/ 9971554 w 22761430"/>
              <a:gd name="connsiteY1" fmla="*/ 11436862 h 22052659"/>
              <a:gd name="connsiteX2" fmla="*/ 5152572 w 22761430"/>
              <a:gd name="connsiteY2" fmla="*/ 19005881 h 22052659"/>
              <a:gd name="connsiteX3" fmla="*/ 1 w 22761430"/>
              <a:gd name="connsiteY3" fmla="*/ 21970964 h 22052659"/>
              <a:gd name="connsiteX0" fmla="*/ 22311010 w 22311009"/>
              <a:gd name="connsiteY0" fmla="*/ 1437303 h 22756757"/>
              <a:gd name="connsiteX1" fmla="*/ 9521133 w 22311009"/>
              <a:gd name="connsiteY1" fmla="*/ 11436862 h 22756757"/>
              <a:gd name="connsiteX2" fmla="*/ 4702151 w 22311009"/>
              <a:gd name="connsiteY2" fmla="*/ 19005881 h 22756757"/>
              <a:gd name="connsiteX3" fmla="*/ 0 w 22311009"/>
              <a:gd name="connsiteY3" fmla="*/ 22693036 h 22756757"/>
              <a:gd name="connsiteX0" fmla="*/ 22311010 w 22311009"/>
              <a:gd name="connsiteY0" fmla="*/ 1396111 h 22714299"/>
              <a:gd name="connsiteX1" fmla="*/ 9735622 w 22311009"/>
              <a:gd name="connsiteY1" fmla="*/ 11739519 h 22714299"/>
              <a:gd name="connsiteX2" fmla="*/ 4702151 w 22311009"/>
              <a:gd name="connsiteY2" fmla="*/ 18964689 h 22714299"/>
              <a:gd name="connsiteX3" fmla="*/ 0 w 22311009"/>
              <a:gd name="connsiteY3" fmla="*/ 22651844 h 22714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11009" h="22714299">
                <a:moveTo>
                  <a:pt x="22311010" y="1396111"/>
                </a:moveTo>
                <a:cubicBezTo>
                  <a:pt x="20024076" y="-3155325"/>
                  <a:pt x="15064156" y="4246170"/>
                  <a:pt x="9735622" y="11739519"/>
                </a:cubicBezTo>
                <a:cubicBezTo>
                  <a:pt x="4407088" y="19232868"/>
                  <a:pt x="6324755" y="17145968"/>
                  <a:pt x="4702151" y="18964689"/>
                </a:cubicBezTo>
                <a:cubicBezTo>
                  <a:pt x="3079547" y="20783410"/>
                  <a:pt x="139493" y="23127957"/>
                  <a:pt x="0" y="22651844"/>
                </a:cubicBezTo>
              </a:path>
            </a:pathLst>
          </a:custGeom>
          <a:noFill/>
          <a:ln w="50800" cap="rnd" cmpd="thinThick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35" name="Freeform 624">
            <a:extLst>
              <a:ext uri="{FF2B5EF4-FFF2-40B4-BE49-F238E27FC236}">
                <a16:creationId xmlns:a16="http://schemas.microsoft.com/office/drawing/2014/main" id="{A84C3A7E-B247-408C-9845-4276DE798585}"/>
              </a:ext>
            </a:extLst>
          </p:cNvPr>
          <p:cNvSpPr/>
          <p:nvPr/>
        </p:nvSpPr>
        <p:spPr bwMode="auto">
          <a:xfrm rot="481314" flipH="1">
            <a:off x="554115" y="403518"/>
            <a:ext cx="193428" cy="160073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4913 w 8177"/>
              <a:gd name="connsiteY0" fmla="*/ 9746 h 9746"/>
              <a:gd name="connsiteX1" fmla="*/ 8177 w 8177"/>
              <a:gd name="connsiteY1" fmla="*/ 0 h 9746"/>
              <a:gd name="connsiteX0" fmla="*/ 4021 w 19786"/>
              <a:gd name="connsiteY0" fmla="*/ 10014 h 10014"/>
              <a:gd name="connsiteX1" fmla="*/ 19786 w 19786"/>
              <a:gd name="connsiteY1" fmla="*/ 0 h 10014"/>
              <a:gd name="connsiteX0" fmla="*/ 5350 w 12316"/>
              <a:gd name="connsiteY0" fmla="*/ 10543 h 10543"/>
              <a:gd name="connsiteX1" fmla="*/ 12316 w 12316"/>
              <a:gd name="connsiteY1" fmla="*/ 0 h 10543"/>
              <a:gd name="connsiteX0" fmla="*/ 4152 w 18806"/>
              <a:gd name="connsiteY0" fmla="*/ 10665 h 10665"/>
              <a:gd name="connsiteX1" fmla="*/ 18806 w 18806"/>
              <a:gd name="connsiteY1" fmla="*/ 0 h 10665"/>
              <a:gd name="connsiteX0" fmla="*/ 4575 w 16066"/>
              <a:gd name="connsiteY0" fmla="*/ 10429 h 10429"/>
              <a:gd name="connsiteX1" fmla="*/ 16066 w 16066"/>
              <a:gd name="connsiteY1" fmla="*/ 0 h 10429"/>
              <a:gd name="connsiteX0" fmla="*/ 4850 w 14581"/>
              <a:gd name="connsiteY0" fmla="*/ 10457 h 10457"/>
              <a:gd name="connsiteX1" fmla="*/ 14581 w 14581"/>
              <a:gd name="connsiteY1" fmla="*/ 0 h 10457"/>
              <a:gd name="connsiteX0" fmla="*/ 5223 w 12842"/>
              <a:gd name="connsiteY0" fmla="*/ 10491 h 10491"/>
              <a:gd name="connsiteX1" fmla="*/ 12842 w 12842"/>
              <a:gd name="connsiteY1" fmla="*/ 0 h 10491"/>
              <a:gd name="connsiteX0" fmla="*/ 5859 w 10468"/>
              <a:gd name="connsiteY0" fmla="*/ 9608 h 9608"/>
              <a:gd name="connsiteX1" fmla="*/ 10468 w 10468"/>
              <a:gd name="connsiteY1" fmla="*/ 0 h 9608"/>
              <a:gd name="connsiteX0" fmla="*/ 4180 w 16519"/>
              <a:gd name="connsiteY0" fmla="*/ 17005 h 17005"/>
              <a:gd name="connsiteX1" fmla="*/ 16519 w 16519"/>
              <a:gd name="connsiteY1" fmla="*/ 0 h 17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19" h="17005">
                <a:moveTo>
                  <a:pt x="4180" y="17005"/>
                </a:moveTo>
                <a:cubicBezTo>
                  <a:pt x="-8811" y="15962"/>
                  <a:pt x="12241" y="4537"/>
                  <a:pt x="16519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06" name="Freeform 876">
            <a:extLst>
              <a:ext uri="{FF2B5EF4-FFF2-40B4-BE49-F238E27FC236}">
                <a16:creationId xmlns:a16="http://schemas.microsoft.com/office/drawing/2014/main" id="{09D3CBB1-633E-4560-948E-47E2E31AFC15}"/>
              </a:ext>
            </a:extLst>
          </p:cNvPr>
          <p:cNvSpPr/>
          <p:nvPr/>
        </p:nvSpPr>
        <p:spPr bwMode="auto">
          <a:xfrm rot="17000767" flipH="1">
            <a:off x="1006061" y="245699"/>
            <a:ext cx="144657" cy="24869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4222 w 4222"/>
              <a:gd name="connsiteY0" fmla="*/ 0 h 71035"/>
              <a:gd name="connsiteX1" fmla="*/ 0 w 4222"/>
              <a:gd name="connsiteY1" fmla="*/ 71035 h 71035"/>
              <a:gd name="connsiteX0" fmla="*/ 10000 w 27926"/>
              <a:gd name="connsiteY0" fmla="*/ 39 h 10039"/>
              <a:gd name="connsiteX1" fmla="*/ 0 w 27926"/>
              <a:gd name="connsiteY1" fmla="*/ 10039 h 10039"/>
              <a:gd name="connsiteX0" fmla="*/ 10000 w 27926"/>
              <a:gd name="connsiteY0" fmla="*/ 39 h 10039"/>
              <a:gd name="connsiteX1" fmla="*/ 0 w 27926"/>
              <a:gd name="connsiteY1" fmla="*/ 10039 h 10039"/>
              <a:gd name="connsiteX0" fmla="*/ 6248 w 25129"/>
              <a:gd name="connsiteY0" fmla="*/ 93 h 5375"/>
              <a:gd name="connsiteX1" fmla="*/ 0 w 25129"/>
              <a:gd name="connsiteY1" fmla="*/ 5375 h 5375"/>
              <a:gd name="connsiteX0" fmla="*/ 2486 w 3726"/>
              <a:gd name="connsiteY0" fmla="*/ 0 h 9827"/>
              <a:gd name="connsiteX1" fmla="*/ 0 w 3726"/>
              <a:gd name="connsiteY1" fmla="*/ 9827 h 9827"/>
              <a:gd name="connsiteX0" fmla="*/ 6703 w 10023"/>
              <a:gd name="connsiteY0" fmla="*/ 0 h 4353"/>
              <a:gd name="connsiteX1" fmla="*/ 0 w 10023"/>
              <a:gd name="connsiteY1" fmla="*/ 4353 h 4353"/>
              <a:gd name="connsiteX0" fmla="*/ 6688 w 8931"/>
              <a:gd name="connsiteY0" fmla="*/ 0 h 10000"/>
              <a:gd name="connsiteX1" fmla="*/ 0 w 8931"/>
              <a:gd name="connsiteY1" fmla="*/ 10000 h 10000"/>
              <a:gd name="connsiteX0" fmla="*/ 4888 w 7932"/>
              <a:gd name="connsiteY0" fmla="*/ 0 h 17025"/>
              <a:gd name="connsiteX1" fmla="*/ 0 w 7932"/>
              <a:gd name="connsiteY1" fmla="*/ 17025 h 1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32" h="17025">
                <a:moveTo>
                  <a:pt x="4888" y="0"/>
                </a:moveTo>
                <a:cubicBezTo>
                  <a:pt x="11643" y="2614"/>
                  <a:pt x="5875" y="16752"/>
                  <a:pt x="0" y="17025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73" name="Freeform 672"/>
          <p:cNvSpPr/>
          <p:nvPr/>
        </p:nvSpPr>
        <p:spPr bwMode="auto">
          <a:xfrm rot="7720447" flipH="1" flipV="1">
            <a:off x="10109952" y="5697653"/>
            <a:ext cx="960127" cy="19156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386 w 6386"/>
              <a:gd name="connsiteY0" fmla="*/ 6463 h 6463"/>
              <a:gd name="connsiteX1" fmla="*/ 0 w 6386"/>
              <a:gd name="connsiteY1" fmla="*/ 5396 h 6463"/>
              <a:gd name="connsiteX0" fmla="*/ 10000 w 10000"/>
              <a:gd name="connsiteY0" fmla="*/ 5266 h 5266"/>
              <a:gd name="connsiteX1" fmla="*/ 0 w 10000"/>
              <a:gd name="connsiteY1" fmla="*/ 3615 h 5266"/>
              <a:gd name="connsiteX0" fmla="*/ 10094 w 10094"/>
              <a:gd name="connsiteY0" fmla="*/ 7990 h 10359"/>
              <a:gd name="connsiteX1" fmla="*/ 0 w 10094"/>
              <a:gd name="connsiteY1" fmla="*/ 10359 h 1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94" h="10359">
                <a:moveTo>
                  <a:pt x="10094" y="7990"/>
                </a:moveTo>
                <a:cubicBezTo>
                  <a:pt x="4680" y="-8204"/>
                  <a:pt x="3802" y="4227"/>
                  <a:pt x="0" y="1035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57" name="Freeform 656"/>
          <p:cNvSpPr/>
          <p:nvPr/>
        </p:nvSpPr>
        <p:spPr bwMode="auto">
          <a:xfrm rot="21118686" flipH="1" flipV="1">
            <a:off x="978349" y="2979972"/>
            <a:ext cx="656565" cy="109219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13869 w 13869"/>
              <a:gd name="connsiteY0" fmla="*/ 17313 h 17313"/>
              <a:gd name="connsiteX1" fmla="*/ 0 w 13869"/>
              <a:gd name="connsiteY1" fmla="*/ 1534 h 17313"/>
              <a:gd name="connsiteX0" fmla="*/ 18646 w 18646"/>
              <a:gd name="connsiteY0" fmla="*/ 137136 h 137136"/>
              <a:gd name="connsiteX1" fmla="*/ 0 w 18646"/>
              <a:gd name="connsiteY1" fmla="*/ 23 h 137136"/>
              <a:gd name="connsiteX0" fmla="*/ 18646 w 18879"/>
              <a:gd name="connsiteY0" fmla="*/ 137197 h 137197"/>
              <a:gd name="connsiteX1" fmla="*/ 0 w 18879"/>
              <a:gd name="connsiteY1" fmla="*/ 84 h 137197"/>
              <a:gd name="connsiteX0" fmla="*/ 14051 w 14349"/>
              <a:gd name="connsiteY0" fmla="*/ 135453 h 135453"/>
              <a:gd name="connsiteX1" fmla="*/ 0 w 14349"/>
              <a:gd name="connsiteY1" fmla="*/ 90 h 135453"/>
              <a:gd name="connsiteX0" fmla="*/ 14051 w 14535"/>
              <a:gd name="connsiteY0" fmla="*/ 135363 h 135363"/>
              <a:gd name="connsiteX1" fmla="*/ 0 w 14535"/>
              <a:gd name="connsiteY1" fmla="*/ 0 h 135363"/>
              <a:gd name="connsiteX0" fmla="*/ 15389 w 15818"/>
              <a:gd name="connsiteY0" fmla="*/ 126737 h 126737"/>
              <a:gd name="connsiteX1" fmla="*/ 0 w 15818"/>
              <a:gd name="connsiteY1" fmla="*/ 0 h 126737"/>
              <a:gd name="connsiteX0" fmla="*/ 16579 w 16969"/>
              <a:gd name="connsiteY0" fmla="*/ 130650 h 130650"/>
              <a:gd name="connsiteX1" fmla="*/ 0 w 16969"/>
              <a:gd name="connsiteY1" fmla="*/ 0 h 130650"/>
              <a:gd name="connsiteX0" fmla="*/ 16579 w 17197"/>
              <a:gd name="connsiteY0" fmla="*/ 151046 h 151046"/>
              <a:gd name="connsiteX1" fmla="*/ 0 w 17197"/>
              <a:gd name="connsiteY1" fmla="*/ 20396 h 151046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60293 h 160293"/>
              <a:gd name="connsiteX1" fmla="*/ 7510 w 16579"/>
              <a:gd name="connsiteY1" fmla="*/ 0 h 160293"/>
              <a:gd name="connsiteX2" fmla="*/ 0 w 16579"/>
              <a:gd name="connsiteY2" fmla="*/ 29643 h 160293"/>
              <a:gd name="connsiteX0" fmla="*/ 16579 w 16579"/>
              <a:gd name="connsiteY0" fmla="*/ 170314 h 170314"/>
              <a:gd name="connsiteX1" fmla="*/ 7510 w 16579"/>
              <a:gd name="connsiteY1" fmla="*/ 10021 h 170314"/>
              <a:gd name="connsiteX2" fmla="*/ 0 w 16579"/>
              <a:gd name="connsiteY2" fmla="*/ 39664 h 170314"/>
              <a:gd name="connsiteX0" fmla="*/ 16579 w 16579"/>
              <a:gd name="connsiteY0" fmla="*/ 170314 h 170314"/>
              <a:gd name="connsiteX1" fmla="*/ 7510 w 16579"/>
              <a:gd name="connsiteY1" fmla="*/ 10021 h 170314"/>
              <a:gd name="connsiteX2" fmla="*/ 0 w 16579"/>
              <a:gd name="connsiteY2" fmla="*/ 39664 h 170314"/>
              <a:gd name="connsiteX0" fmla="*/ 16579 w 16579"/>
              <a:gd name="connsiteY0" fmla="*/ 178467 h 178467"/>
              <a:gd name="connsiteX1" fmla="*/ 7510 w 16579"/>
              <a:gd name="connsiteY1" fmla="*/ 18174 h 178467"/>
              <a:gd name="connsiteX2" fmla="*/ 0 w 16579"/>
              <a:gd name="connsiteY2" fmla="*/ 47817 h 178467"/>
              <a:gd name="connsiteX0" fmla="*/ 16579 w 16579"/>
              <a:gd name="connsiteY0" fmla="*/ 130650 h 130650"/>
              <a:gd name="connsiteX1" fmla="*/ 0 w 16579"/>
              <a:gd name="connsiteY1" fmla="*/ 0 h 130650"/>
              <a:gd name="connsiteX0" fmla="*/ 16579 w 16664"/>
              <a:gd name="connsiteY0" fmla="*/ 139042 h 139042"/>
              <a:gd name="connsiteX1" fmla="*/ 15794 w 16664"/>
              <a:gd name="connsiteY1" fmla="*/ 0 h 139042"/>
              <a:gd name="connsiteX2" fmla="*/ 0 w 16664"/>
              <a:gd name="connsiteY2" fmla="*/ 8392 h 139042"/>
              <a:gd name="connsiteX0" fmla="*/ 16579 w 16664"/>
              <a:gd name="connsiteY0" fmla="*/ 155760 h 155760"/>
              <a:gd name="connsiteX1" fmla="*/ 15794 w 16664"/>
              <a:gd name="connsiteY1" fmla="*/ 16718 h 155760"/>
              <a:gd name="connsiteX2" fmla="*/ 0 w 16664"/>
              <a:gd name="connsiteY2" fmla="*/ 25110 h 155760"/>
              <a:gd name="connsiteX0" fmla="*/ 16579 w 16664"/>
              <a:gd name="connsiteY0" fmla="*/ 163570 h 163570"/>
              <a:gd name="connsiteX1" fmla="*/ 15794 w 16664"/>
              <a:gd name="connsiteY1" fmla="*/ 24528 h 163570"/>
              <a:gd name="connsiteX2" fmla="*/ 0 w 16664"/>
              <a:gd name="connsiteY2" fmla="*/ 32920 h 163570"/>
              <a:gd name="connsiteX0" fmla="*/ 16579 w 18117"/>
              <a:gd name="connsiteY0" fmla="*/ 163570 h 163570"/>
              <a:gd name="connsiteX1" fmla="*/ 15794 w 18117"/>
              <a:gd name="connsiteY1" fmla="*/ 24528 h 163570"/>
              <a:gd name="connsiteX2" fmla="*/ 0 w 18117"/>
              <a:gd name="connsiteY2" fmla="*/ 32920 h 163570"/>
              <a:gd name="connsiteX0" fmla="*/ 16579 w 18598"/>
              <a:gd name="connsiteY0" fmla="*/ 157953 h 157953"/>
              <a:gd name="connsiteX1" fmla="*/ 16802 w 18598"/>
              <a:gd name="connsiteY1" fmla="*/ 28818 h 157953"/>
              <a:gd name="connsiteX2" fmla="*/ 0 w 18598"/>
              <a:gd name="connsiteY2" fmla="*/ 27303 h 157953"/>
              <a:gd name="connsiteX0" fmla="*/ 18707 w 20726"/>
              <a:gd name="connsiteY0" fmla="*/ 142757 h 142757"/>
              <a:gd name="connsiteX1" fmla="*/ 18930 w 20726"/>
              <a:gd name="connsiteY1" fmla="*/ 13622 h 142757"/>
              <a:gd name="connsiteX2" fmla="*/ 0 w 20726"/>
              <a:gd name="connsiteY2" fmla="*/ 67471 h 142757"/>
              <a:gd name="connsiteX0" fmla="*/ 19439 w 19790"/>
              <a:gd name="connsiteY0" fmla="*/ 85609 h 85609"/>
              <a:gd name="connsiteX1" fmla="*/ 8556 w 19790"/>
              <a:gd name="connsiteY1" fmla="*/ 74457 h 85609"/>
              <a:gd name="connsiteX2" fmla="*/ 732 w 19790"/>
              <a:gd name="connsiteY2" fmla="*/ 10323 h 85609"/>
              <a:gd name="connsiteX0" fmla="*/ 16630 w 17083"/>
              <a:gd name="connsiteY0" fmla="*/ 88637 h 88637"/>
              <a:gd name="connsiteX1" fmla="*/ 8556 w 17083"/>
              <a:gd name="connsiteY1" fmla="*/ 74457 h 88637"/>
              <a:gd name="connsiteX2" fmla="*/ 732 w 17083"/>
              <a:gd name="connsiteY2" fmla="*/ 10323 h 88637"/>
              <a:gd name="connsiteX0" fmla="*/ 16630 w 16630"/>
              <a:gd name="connsiteY0" fmla="*/ 88637 h 89776"/>
              <a:gd name="connsiteX1" fmla="*/ 8556 w 16630"/>
              <a:gd name="connsiteY1" fmla="*/ 74457 h 89776"/>
              <a:gd name="connsiteX2" fmla="*/ 732 w 16630"/>
              <a:gd name="connsiteY2" fmla="*/ 10323 h 89776"/>
              <a:gd name="connsiteX0" fmla="*/ 16630 w 16630"/>
              <a:gd name="connsiteY0" fmla="*/ 88637 h 89776"/>
              <a:gd name="connsiteX1" fmla="*/ 8556 w 16630"/>
              <a:gd name="connsiteY1" fmla="*/ 74457 h 89776"/>
              <a:gd name="connsiteX2" fmla="*/ 732 w 16630"/>
              <a:gd name="connsiteY2" fmla="*/ 10323 h 89776"/>
              <a:gd name="connsiteX0" fmla="*/ 17401 w 17401"/>
              <a:gd name="connsiteY0" fmla="*/ 78314 h 79453"/>
              <a:gd name="connsiteX1" fmla="*/ 9327 w 17401"/>
              <a:gd name="connsiteY1" fmla="*/ 64134 h 79453"/>
              <a:gd name="connsiteX2" fmla="*/ 1503 w 17401"/>
              <a:gd name="connsiteY2" fmla="*/ 0 h 79453"/>
              <a:gd name="connsiteX0" fmla="*/ 16937 w 16937"/>
              <a:gd name="connsiteY0" fmla="*/ 78314 h 79453"/>
              <a:gd name="connsiteX1" fmla="*/ 8863 w 16937"/>
              <a:gd name="connsiteY1" fmla="*/ 64134 h 79453"/>
              <a:gd name="connsiteX2" fmla="*/ 1039 w 16937"/>
              <a:gd name="connsiteY2" fmla="*/ 0 h 79453"/>
              <a:gd name="connsiteX0" fmla="*/ 15898 w 15898"/>
              <a:gd name="connsiteY0" fmla="*/ 78314 h 79453"/>
              <a:gd name="connsiteX1" fmla="*/ 7824 w 15898"/>
              <a:gd name="connsiteY1" fmla="*/ 64134 h 79453"/>
              <a:gd name="connsiteX2" fmla="*/ 0 w 15898"/>
              <a:gd name="connsiteY2" fmla="*/ 0 h 79453"/>
              <a:gd name="connsiteX0" fmla="*/ 15898 w 15898"/>
              <a:gd name="connsiteY0" fmla="*/ 78314 h 78314"/>
              <a:gd name="connsiteX1" fmla="*/ 7824 w 15898"/>
              <a:gd name="connsiteY1" fmla="*/ 64134 h 78314"/>
              <a:gd name="connsiteX2" fmla="*/ 0 w 15898"/>
              <a:gd name="connsiteY2" fmla="*/ 0 h 78314"/>
              <a:gd name="connsiteX0" fmla="*/ 15898 w 15898"/>
              <a:gd name="connsiteY0" fmla="*/ 78314 h 79059"/>
              <a:gd name="connsiteX1" fmla="*/ 7824 w 15898"/>
              <a:gd name="connsiteY1" fmla="*/ 64134 h 79059"/>
              <a:gd name="connsiteX2" fmla="*/ 0 w 15898"/>
              <a:gd name="connsiteY2" fmla="*/ 0 h 79059"/>
              <a:gd name="connsiteX0" fmla="*/ 15363 w 15363"/>
              <a:gd name="connsiteY0" fmla="*/ 81728 h 82149"/>
              <a:gd name="connsiteX1" fmla="*/ 7824 w 15363"/>
              <a:gd name="connsiteY1" fmla="*/ 64134 h 82149"/>
              <a:gd name="connsiteX2" fmla="*/ 0 w 15363"/>
              <a:gd name="connsiteY2" fmla="*/ 0 h 82149"/>
              <a:gd name="connsiteX0" fmla="*/ 16350 w 16350"/>
              <a:gd name="connsiteY0" fmla="*/ 82757 h 83140"/>
              <a:gd name="connsiteX1" fmla="*/ 7824 w 16350"/>
              <a:gd name="connsiteY1" fmla="*/ 64134 h 83140"/>
              <a:gd name="connsiteX2" fmla="*/ 0 w 16350"/>
              <a:gd name="connsiteY2" fmla="*/ 0 h 83140"/>
              <a:gd name="connsiteX0" fmla="*/ 19268 w 19268"/>
              <a:gd name="connsiteY0" fmla="*/ 123265 h 123335"/>
              <a:gd name="connsiteX1" fmla="*/ 7824 w 19268"/>
              <a:gd name="connsiteY1" fmla="*/ 64134 h 123335"/>
              <a:gd name="connsiteX2" fmla="*/ 0 w 19268"/>
              <a:gd name="connsiteY2" fmla="*/ 0 h 12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268" h="123335">
                <a:moveTo>
                  <a:pt x="19268" y="123265"/>
                </a:moveTo>
                <a:cubicBezTo>
                  <a:pt x="15795" y="125416"/>
                  <a:pt x="10549" y="77927"/>
                  <a:pt x="7824" y="64134"/>
                </a:cubicBezTo>
                <a:cubicBezTo>
                  <a:pt x="5099" y="50341"/>
                  <a:pt x="1060" y="30216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7" name="Freeform 966"/>
          <p:cNvSpPr/>
          <p:nvPr/>
        </p:nvSpPr>
        <p:spPr bwMode="auto">
          <a:xfrm flipH="1">
            <a:off x="5273347" y="2334504"/>
            <a:ext cx="861707" cy="258501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1592758 w 4728432"/>
              <a:gd name="connsiteY0" fmla="*/ 6350664 h 6350664"/>
              <a:gd name="connsiteX1" fmla="*/ 41633 w 4728432"/>
              <a:gd name="connsiteY1" fmla="*/ 5009530 h 6350664"/>
              <a:gd name="connsiteX2" fmla="*/ 4558575 w 4728432"/>
              <a:gd name="connsiteY2" fmla="*/ 0 h 6350664"/>
              <a:gd name="connsiteX0" fmla="*/ 1592758 w 4558778"/>
              <a:gd name="connsiteY0" fmla="*/ 6350664 h 6350664"/>
              <a:gd name="connsiteX1" fmla="*/ 41633 w 4558778"/>
              <a:gd name="connsiteY1" fmla="*/ 5009530 h 6350664"/>
              <a:gd name="connsiteX2" fmla="*/ 4558575 w 4558778"/>
              <a:gd name="connsiteY2" fmla="*/ 0 h 6350664"/>
              <a:gd name="connsiteX0" fmla="*/ 2582054 w 4543355"/>
              <a:gd name="connsiteY0" fmla="*/ 6759767 h 6759767"/>
              <a:gd name="connsiteX1" fmla="*/ 26210 w 4543355"/>
              <a:gd name="connsiteY1" fmla="*/ 5009530 h 6759767"/>
              <a:gd name="connsiteX2" fmla="*/ 4543152 w 4543355"/>
              <a:gd name="connsiteY2" fmla="*/ 0 h 6759767"/>
              <a:gd name="connsiteX0" fmla="*/ 2582054 w 4798329"/>
              <a:gd name="connsiteY0" fmla="*/ 6819096 h 6819096"/>
              <a:gd name="connsiteX1" fmla="*/ 26210 w 4798329"/>
              <a:gd name="connsiteY1" fmla="*/ 5068859 h 6819096"/>
              <a:gd name="connsiteX2" fmla="*/ 4798137 w 4798329"/>
              <a:gd name="connsiteY2" fmla="*/ 0 h 6819096"/>
              <a:gd name="connsiteX0" fmla="*/ 2582054 w 4798137"/>
              <a:gd name="connsiteY0" fmla="*/ 6819096 h 6819096"/>
              <a:gd name="connsiteX1" fmla="*/ 26210 w 4798137"/>
              <a:gd name="connsiteY1" fmla="*/ 5068859 h 6819096"/>
              <a:gd name="connsiteX2" fmla="*/ 944493 w 4798137"/>
              <a:gd name="connsiteY2" fmla="*/ 2342014 h 6819096"/>
              <a:gd name="connsiteX3" fmla="*/ 4798137 w 4798137"/>
              <a:gd name="connsiteY3" fmla="*/ 0 h 6819096"/>
              <a:gd name="connsiteX0" fmla="*/ 2582054 w 4798137"/>
              <a:gd name="connsiteY0" fmla="*/ 6819096 h 6819096"/>
              <a:gd name="connsiteX1" fmla="*/ 26210 w 4798137"/>
              <a:gd name="connsiteY1" fmla="*/ 5068859 h 6819096"/>
              <a:gd name="connsiteX2" fmla="*/ 944493 w 4798137"/>
              <a:gd name="connsiteY2" fmla="*/ 2342014 h 6819096"/>
              <a:gd name="connsiteX3" fmla="*/ 3956646 w 4798137"/>
              <a:gd name="connsiteY3" fmla="*/ 1398556 h 6819096"/>
              <a:gd name="connsiteX4" fmla="*/ 4798137 w 4798137"/>
              <a:gd name="connsiteY4" fmla="*/ 0 h 6819096"/>
              <a:gd name="connsiteX0" fmla="*/ 2437812 w 4653895"/>
              <a:gd name="connsiteY0" fmla="*/ 6819096 h 6819096"/>
              <a:gd name="connsiteX1" fmla="*/ 28307 w 4653895"/>
              <a:gd name="connsiteY1" fmla="*/ 4999342 h 6819096"/>
              <a:gd name="connsiteX2" fmla="*/ 800251 w 4653895"/>
              <a:gd name="connsiteY2" fmla="*/ 2342014 h 6819096"/>
              <a:gd name="connsiteX3" fmla="*/ 3812404 w 4653895"/>
              <a:gd name="connsiteY3" fmla="*/ 1398556 h 6819096"/>
              <a:gd name="connsiteX4" fmla="*/ 4653895 w 4653895"/>
              <a:gd name="connsiteY4" fmla="*/ 0 h 6819096"/>
              <a:gd name="connsiteX0" fmla="*/ 2437812 w 4653895"/>
              <a:gd name="connsiteY0" fmla="*/ 6819096 h 6819096"/>
              <a:gd name="connsiteX1" fmla="*/ 28307 w 4653895"/>
              <a:gd name="connsiteY1" fmla="*/ 4999342 h 6819096"/>
              <a:gd name="connsiteX2" fmla="*/ 800251 w 4653895"/>
              <a:gd name="connsiteY2" fmla="*/ 2342014 h 6819096"/>
              <a:gd name="connsiteX3" fmla="*/ 3812404 w 4653895"/>
              <a:gd name="connsiteY3" fmla="*/ 1398556 h 6819096"/>
              <a:gd name="connsiteX4" fmla="*/ 4653895 w 4653895"/>
              <a:gd name="connsiteY4" fmla="*/ 0 h 6819096"/>
              <a:gd name="connsiteX0" fmla="*/ 2521270 w 4737353"/>
              <a:gd name="connsiteY0" fmla="*/ 6819096 h 6819096"/>
              <a:gd name="connsiteX1" fmla="*/ 111765 w 4737353"/>
              <a:gd name="connsiteY1" fmla="*/ 4999342 h 6819096"/>
              <a:gd name="connsiteX2" fmla="*/ 554445 w 4737353"/>
              <a:gd name="connsiteY2" fmla="*/ 2421463 h 6819096"/>
              <a:gd name="connsiteX3" fmla="*/ 3895862 w 4737353"/>
              <a:gd name="connsiteY3" fmla="*/ 1398556 h 6819096"/>
              <a:gd name="connsiteX4" fmla="*/ 4737353 w 4737353"/>
              <a:gd name="connsiteY4" fmla="*/ 0 h 6819096"/>
              <a:gd name="connsiteX0" fmla="*/ 2521270 w 4943880"/>
              <a:gd name="connsiteY0" fmla="*/ 6970251 h 6970251"/>
              <a:gd name="connsiteX1" fmla="*/ 111765 w 4943880"/>
              <a:gd name="connsiteY1" fmla="*/ 5150497 h 6970251"/>
              <a:gd name="connsiteX2" fmla="*/ 554445 w 4943880"/>
              <a:gd name="connsiteY2" fmla="*/ 2572618 h 6970251"/>
              <a:gd name="connsiteX3" fmla="*/ 3895862 w 4943880"/>
              <a:gd name="connsiteY3" fmla="*/ 1549711 h 6970251"/>
              <a:gd name="connsiteX4" fmla="*/ 4908042 w 4943880"/>
              <a:gd name="connsiteY4" fmla="*/ 89833 h 6970251"/>
              <a:gd name="connsiteX5" fmla="*/ 4737353 w 4943880"/>
              <a:gd name="connsiteY5" fmla="*/ 151155 h 6970251"/>
              <a:gd name="connsiteX0" fmla="*/ 2521270 w 4943880"/>
              <a:gd name="connsiteY0" fmla="*/ 6970251 h 6970251"/>
              <a:gd name="connsiteX1" fmla="*/ 111765 w 4943880"/>
              <a:gd name="connsiteY1" fmla="*/ 5150497 h 6970251"/>
              <a:gd name="connsiteX2" fmla="*/ 554445 w 4943880"/>
              <a:gd name="connsiteY2" fmla="*/ 2572618 h 6970251"/>
              <a:gd name="connsiteX3" fmla="*/ 3847082 w 4943880"/>
              <a:gd name="connsiteY3" fmla="*/ 1470262 h 6970251"/>
              <a:gd name="connsiteX4" fmla="*/ 4908042 w 4943880"/>
              <a:gd name="connsiteY4" fmla="*/ 89833 h 6970251"/>
              <a:gd name="connsiteX5" fmla="*/ 4737353 w 4943880"/>
              <a:gd name="connsiteY5" fmla="*/ 151155 h 6970251"/>
              <a:gd name="connsiteX0" fmla="*/ 2521270 w 4908042"/>
              <a:gd name="connsiteY0" fmla="*/ 6880418 h 6880418"/>
              <a:gd name="connsiteX1" fmla="*/ 111765 w 4908042"/>
              <a:gd name="connsiteY1" fmla="*/ 5060664 h 6880418"/>
              <a:gd name="connsiteX2" fmla="*/ 554445 w 4908042"/>
              <a:gd name="connsiteY2" fmla="*/ 2482785 h 6880418"/>
              <a:gd name="connsiteX3" fmla="*/ 3847082 w 4908042"/>
              <a:gd name="connsiteY3" fmla="*/ 1380429 h 6880418"/>
              <a:gd name="connsiteX4" fmla="*/ 4908042 w 4908042"/>
              <a:gd name="connsiteY4" fmla="*/ 0 h 6880418"/>
              <a:gd name="connsiteX0" fmla="*/ 2521270 w 4847068"/>
              <a:gd name="connsiteY0" fmla="*/ 6890350 h 6890350"/>
              <a:gd name="connsiteX1" fmla="*/ 111765 w 4847068"/>
              <a:gd name="connsiteY1" fmla="*/ 5070596 h 6890350"/>
              <a:gd name="connsiteX2" fmla="*/ 554445 w 4847068"/>
              <a:gd name="connsiteY2" fmla="*/ 2492717 h 6890350"/>
              <a:gd name="connsiteX3" fmla="*/ 3847082 w 4847068"/>
              <a:gd name="connsiteY3" fmla="*/ 1390361 h 6890350"/>
              <a:gd name="connsiteX4" fmla="*/ 4847068 w 4847068"/>
              <a:gd name="connsiteY4" fmla="*/ 0 h 6890350"/>
              <a:gd name="connsiteX0" fmla="*/ 2521270 w 4847068"/>
              <a:gd name="connsiteY0" fmla="*/ 6890350 h 6890350"/>
              <a:gd name="connsiteX1" fmla="*/ 111765 w 4847068"/>
              <a:gd name="connsiteY1" fmla="*/ 5070596 h 6890350"/>
              <a:gd name="connsiteX2" fmla="*/ 554445 w 4847068"/>
              <a:gd name="connsiteY2" fmla="*/ 2492717 h 6890350"/>
              <a:gd name="connsiteX3" fmla="*/ 3847082 w 4847068"/>
              <a:gd name="connsiteY3" fmla="*/ 1390361 h 6890350"/>
              <a:gd name="connsiteX4" fmla="*/ 4847068 w 4847068"/>
              <a:gd name="connsiteY4" fmla="*/ 0 h 6890350"/>
              <a:gd name="connsiteX0" fmla="*/ 2521270 w 3936039"/>
              <a:gd name="connsiteY0" fmla="*/ 7645116 h 7645116"/>
              <a:gd name="connsiteX1" fmla="*/ 111765 w 3936039"/>
              <a:gd name="connsiteY1" fmla="*/ 5825362 h 7645116"/>
              <a:gd name="connsiteX2" fmla="*/ 554445 w 3936039"/>
              <a:gd name="connsiteY2" fmla="*/ 3247483 h 7645116"/>
              <a:gd name="connsiteX3" fmla="*/ 3847082 w 3936039"/>
              <a:gd name="connsiteY3" fmla="*/ 2145127 h 7645116"/>
              <a:gd name="connsiteX4" fmla="*/ 1005659 w 3936039"/>
              <a:gd name="connsiteY4" fmla="*/ 0 h 7645116"/>
              <a:gd name="connsiteX0" fmla="*/ 2521270 w 2521270"/>
              <a:gd name="connsiteY0" fmla="*/ 7645116 h 7645116"/>
              <a:gd name="connsiteX1" fmla="*/ 111765 w 2521270"/>
              <a:gd name="connsiteY1" fmla="*/ 5825362 h 7645116"/>
              <a:gd name="connsiteX2" fmla="*/ 554445 w 2521270"/>
              <a:gd name="connsiteY2" fmla="*/ 3247483 h 7645116"/>
              <a:gd name="connsiteX3" fmla="*/ 798344 w 2521270"/>
              <a:gd name="connsiteY3" fmla="*/ 2035885 h 7645116"/>
              <a:gd name="connsiteX4" fmla="*/ 1005659 w 2521270"/>
              <a:gd name="connsiteY4" fmla="*/ 0 h 7645116"/>
              <a:gd name="connsiteX0" fmla="*/ 2521270 w 2521270"/>
              <a:gd name="connsiteY0" fmla="*/ 5609231 h 5609231"/>
              <a:gd name="connsiteX1" fmla="*/ 111765 w 2521270"/>
              <a:gd name="connsiteY1" fmla="*/ 3789477 h 5609231"/>
              <a:gd name="connsiteX2" fmla="*/ 554445 w 2521270"/>
              <a:gd name="connsiteY2" fmla="*/ 1211598 h 5609231"/>
              <a:gd name="connsiteX3" fmla="*/ 798344 w 2521270"/>
              <a:gd name="connsiteY3" fmla="*/ 0 h 5609231"/>
              <a:gd name="connsiteX0" fmla="*/ 2521270 w 2521270"/>
              <a:gd name="connsiteY0" fmla="*/ 4397634 h 4397634"/>
              <a:gd name="connsiteX1" fmla="*/ 111765 w 2521270"/>
              <a:gd name="connsiteY1" fmla="*/ 2577880 h 4397634"/>
              <a:gd name="connsiteX2" fmla="*/ 554445 w 2521270"/>
              <a:gd name="connsiteY2" fmla="*/ 1 h 4397634"/>
              <a:gd name="connsiteX0" fmla="*/ 2414457 w 2414457"/>
              <a:gd name="connsiteY0" fmla="*/ 3970594 h 3970594"/>
              <a:gd name="connsiteX1" fmla="*/ 4952 w 2414457"/>
              <a:gd name="connsiteY1" fmla="*/ 2150840 h 3970594"/>
              <a:gd name="connsiteX2" fmla="*/ 1715907 w 2414457"/>
              <a:gd name="connsiteY2" fmla="*/ 0 h 3970594"/>
              <a:gd name="connsiteX0" fmla="*/ 1348919 w 1348919"/>
              <a:gd name="connsiteY0" fmla="*/ 3970594 h 3970594"/>
              <a:gd name="connsiteX1" fmla="*/ 61350 w 1348919"/>
              <a:gd name="connsiteY1" fmla="*/ 1624490 h 3970594"/>
              <a:gd name="connsiteX2" fmla="*/ 650369 w 1348919"/>
              <a:gd name="connsiteY2" fmla="*/ 0 h 3970594"/>
              <a:gd name="connsiteX0" fmla="*/ 1678182 w 1678182"/>
              <a:gd name="connsiteY0" fmla="*/ 3613073 h 3613073"/>
              <a:gd name="connsiteX1" fmla="*/ 61350 w 1678182"/>
              <a:gd name="connsiteY1" fmla="*/ 1624490 h 3613073"/>
              <a:gd name="connsiteX2" fmla="*/ 650369 w 1678182"/>
              <a:gd name="connsiteY2" fmla="*/ 0 h 3613073"/>
              <a:gd name="connsiteX0" fmla="*/ 1934275 w 1934275"/>
              <a:gd name="connsiteY0" fmla="*/ 3583279 h 3583279"/>
              <a:gd name="connsiteX1" fmla="*/ 61350 w 1934275"/>
              <a:gd name="connsiteY1" fmla="*/ 1624490 h 3583279"/>
              <a:gd name="connsiteX2" fmla="*/ 650369 w 1934275"/>
              <a:gd name="connsiteY2" fmla="*/ 0 h 3583279"/>
              <a:gd name="connsiteX0" fmla="*/ 1874738 w 3566398"/>
              <a:gd name="connsiteY0" fmla="*/ 6589551 h 6589551"/>
              <a:gd name="connsiteX1" fmla="*/ 1813 w 3566398"/>
              <a:gd name="connsiteY1" fmla="*/ 4630762 h 6589551"/>
              <a:gd name="connsiteX2" fmla="*/ 3566398 w 3566398"/>
              <a:gd name="connsiteY2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872925 w 3564585"/>
              <a:gd name="connsiteY0" fmla="*/ 6589551 h 6589551"/>
              <a:gd name="connsiteX1" fmla="*/ 0 w 3564585"/>
              <a:gd name="connsiteY1" fmla="*/ 4630762 h 6589551"/>
              <a:gd name="connsiteX2" fmla="*/ 3137760 w 3564585"/>
              <a:gd name="connsiteY2" fmla="*/ 934382 h 6589551"/>
              <a:gd name="connsiteX3" fmla="*/ 3564585 w 3564585"/>
              <a:gd name="connsiteY3" fmla="*/ 0 h 6589551"/>
              <a:gd name="connsiteX0" fmla="*/ 1921704 w 3613364"/>
              <a:gd name="connsiteY0" fmla="*/ 6589551 h 6589551"/>
              <a:gd name="connsiteX1" fmla="*/ 0 w 3613364"/>
              <a:gd name="connsiteY1" fmla="*/ 4153415 h 6589551"/>
              <a:gd name="connsiteX2" fmla="*/ 3186539 w 3613364"/>
              <a:gd name="connsiteY2" fmla="*/ 934382 h 6589551"/>
              <a:gd name="connsiteX3" fmla="*/ 3613364 w 3613364"/>
              <a:gd name="connsiteY3" fmla="*/ 0 h 6589551"/>
              <a:gd name="connsiteX0" fmla="*/ 1975798 w 3667458"/>
              <a:gd name="connsiteY0" fmla="*/ 6589551 h 6589551"/>
              <a:gd name="connsiteX1" fmla="*/ 54094 w 3667458"/>
              <a:gd name="connsiteY1" fmla="*/ 4153415 h 6589551"/>
              <a:gd name="connsiteX2" fmla="*/ 679695 w 3667458"/>
              <a:gd name="connsiteY2" fmla="*/ 2356268 h 6589551"/>
              <a:gd name="connsiteX3" fmla="*/ 3240633 w 3667458"/>
              <a:gd name="connsiteY3" fmla="*/ 934382 h 6589551"/>
              <a:gd name="connsiteX4" fmla="*/ 3667458 w 3667458"/>
              <a:gd name="connsiteY4" fmla="*/ 0 h 6589551"/>
              <a:gd name="connsiteX0" fmla="*/ 2268478 w 3667458"/>
              <a:gd name="connsiteY0" fmla="*/ 6498144 h 6498144"/>
              <a:gd name="connsiteX1" fmla="*/ 54094 w 3667458"/>
              <a:gd name="connsiteY1" fmla="*/ 4153415 h 6498144"/>
              <a:gd name="connsiteX2" fmla="*/ 679695 w 3667458"/>
              <a:gd name="connsiteY2" fmla="*/ 2356268 h 6498144"/>
              <a:gd name="connsiteX3" fmla="*/ 3240633 w 3667458"/>
              <a:gd name="connsiteY3" fmla="*/ 934382 h 6498144"/>
              <a:gd name="connsiteX4" fmla="*/ 3667458 w 3667458"/>
              <a:gd name="connsiteY4" fmla="*/ 0 h 6498144"/>
              <a:gd name="connsiteX0" fmla="*/ 2105005 w 3503985"/>
              <a:gd name="connsiteY0" fmla="*/ 6498144 h 6498144"/>
              <a:gd name="connsiteX1" fmla="*/ 85738 w 3503985"/>
              <a:gd name="connsiteY1" fmla="*/ 4122946 h 6498144"/>
              <a:gd name="connsiteX2" fmla="*/ 516222 w 3503985"/>
              <a:gd name="connsiteY2" fmla="*/ 2356268 h 6498144"/>
              <a:gd name="connsiteX3" fmla="*/ 3077160 w 3503985"/>
              <a:gd name="connsiteY3" fmla="*/ 934382 h 6498144"/>
              <a:gd name="connsiteX4" fmla="*/ 3503985 w 3503985"/>
              <a:gd name="connsiteY4" fmla="*/ 0 h 6498144"/>
              <a:gd name="connsiteX0" fmla="*/ 2105005 w 3589349"/>
              <a:gd name="connsiteY0" fmla="*/ 6741897 h 6741897"/>
              <a:gd name="connsiteX1" fmla="*/ 85738 w 3589349"/>
              <a:gd name="connsiteY1" fmla="*/ 4366699 h 6741897"/>
              <a:gd name="connsiteX2" fmla="*/ 516222 w 3589349"/>
              <a:gd name="connsiteY2" fmla="*/ 2600021 h 6741897"/>
              <a:gd name="connsiteX3" fmla="*/ 3077160 w 3589349"/>
              <a:gd name="connsiteY3" fmla="*/ 1178135 h 6741897"/>
              <a:gd name="connsiteX4" fmla="*/ 3589349 w 3589349"/>
              <a:gd name="connsiteY4" fmla="*/ 0 h 6741897"/>
              <a:gd name="connsiteX0" fmla="*/ 2105005 w 3589349"/>
              <a:gd name="connsiteY0" fmla="*/ 6741897 h 6741897"/>
              <a:gd name="connsiteX1" fmla="*/ 85738 w 3589349"/>
              <a:gd name="connsiteY1" fmla="*/ 4366699 h 6741897"/>
              <a:gd name="connsiteX2" fmla="*/ 516222 w 3589349"/>
              <a:gd name="connsiteY2" fmla="*/ 2600021 h 6741897"/>
              <a:gd name="connsiteX3" fmla="*/ 3077160 w 3589349"/>
              <a:gd name="connsiteY3" fmla="*/ 1178135 h 6741897"/>
              <a:gd name="connsiteX4" fmla="*/ 3589349 w 3589349"/>
              <a:gd name="connsiteY4" fmla="*/ 0 h 6741897"/>
              <a:gd name="connsiteX0" fmla="*/ 2096430 w 3580774"/>
              <a:gd name="connsiteY0" fmla="*/ 6741897 h 6741897"/>
              <a:gd name="connsiteX1" fmla="*/ 77163 w 3580774"/>
              <a:gd name="connsiteY1" fmla="*/ 4366699 h 6741897"/>
              <a:gd name="connsiteX2" fmla="*/ 507647 w 3580774"/>
              <a:gd name="connsiteY2" fmla="*/ 2600021 h 6741897"/>
              <a:gd name="connsiteX3" fmla="*/ 2990050 w 3580774"/>
              <a:gd name="connsiteY3" fmla="*/ 1355668 h 6741897"/>
              <a:gd name="connsiteX4" fmla="*/ 3580774 w 3580774"/>
              <a:gd name="connsiteY4" fmla="*/ 0 h 6741897"/>
              <a:gd name="connsiteX0" fmla="*/ 2094484 w 3578828"/>
              <a:gd name="connsiteY0" fmla="*/ 6741897 h 6741897"/>
              <a:gd name="connsiteX1" fmla="*/ 75217 w 3578828"/>
              <a:gd name="connsiteY1" fmla="*/ 4366699 h 6741897"/>
              <a:gd name="connsiteX2" fmla="*/ 505701 w 3578828"/>
              <a:gd name="connsiteY2" fmla="*/ 2600021 h 6741897"/>
              <a:gd name="connsiteX3" fmla="*/ 2920788 w 3578828"/>
              <a:gd name="connsiteY3" fmla="*/ 1308948 h 6741897"/>
              <a:gd name="connsiteX4" fmla="*/ 3578828 w 3578828"/>
              <a:gd name="connsiteY4" fmla="*/ 0 h 6741897"/>
              <a:gd name="connsiteX0" fmla="*/ 2094482 w 3578826"/>
              <a:gd name="connsiteY0" fmla="*/ 6741897 h 6741897"/>
              <a:gd name="connsiteX1" fmla="*/ 75215 w 3578826"/>
              <a:gd name="connsiteY1" fmla="*/ 4366699 h 6741897"/>
              <a:gd name="connsiteX2" fmla="*/ 505699 w 3578826"/>
              <a:gd name="connsiteY2" fmla="*/ 2600021 h 6741897"/>
              <a:gd name="connsiteX3" fmla="*/ 2920786 w 3578826"/>
              <a:gd name="connsiteY3" fmla="*/ 1308948 h 6741897"/>
              <a:gd name="connsiteX4" fmla="*/ 3578826 w 3578826"/>
              <a:gd name="connsiteY4" fmla="*/ 0 h 6741897"/>
              <a:gd name="connsiteX0" fmla="*/ 2094482 w 3578826"/>
              <a:gd name="connsiteY0" fmla="*/ 6741897 h 6741897"/>
              <a:gd name="connsiteX1" fmla="*/ 75215 w 3578826"/>
              <a:gd name="connsiteY1" fmla="*/ 4366699 h 6741897"/>
              <a:gd name="connsiteX2" fmla="*/ 505699 w 3578826"/>
              <a:gd name="connsiteY2" fmla="*/ 2600021 h 6741897"/>
              <a:gd name="connsiteX3" fmla="*/ 2920786 w 3578826"/>
              <a:gd name="connsiteY3" fmla="*/ 1308948 h 6741897"/>
              <a:gd name="connsiteX4" fmla="*/ 3578826 w 3578826"/>
              <a:gd name="connsiteY4" fmla="*/ 0 h 6741897"/>
              <a:gd name="connsiteX0" fmla="*/ 2094482 w 2920786"/>
              <a:gd name="connsiteY0" fmla="*/ 5432949 h 5432949"/>
              <a:gd name="connsiteX1" fmla="*/ 75215 w 2920786"/>
              <a:gd name="connsiteY1" fmla="*/ 3057751 h 5432949"/>
              <a:gd name="connsiteX2" fmla="*/ 505699 w 2920786"/>
              <a:gd name="connsiteY2" fmla="*/ 1291073 h 5432949"/>
              <a:gd name="connsiteX3" fmla="*/ 2920786 w 2920786"/>
              <a:gd name="connsiteY3" fmla="*/ 0 h 5432949"/>
              <a:gd name="connsiteX0" fmla="*/ 2094482 w 2920786"/>
              <a:gd name="connsiteY0" fmla="*/ 5432949 h 5432949"/>
              <a:gd name="connsiteX1" fmla="*/ 75215 w 2920786"/>
              <a:gd name="connsiteY1" fmla="*/ 3057751 h 5432949"/>
              <a:gd name="connsiteX2" fmla="*/ 505699 w 2920786"/>
              <a:gd name="connsiteY2" fmla="*/ 1291073 h 5432949"/>
              <a:gd name="connsiteX3" fmla="*/ 2920786 w 2920786"/>
              <a:gd name="connsiteY3" fmla="*/ 0 h 5432949"/>
              <a:gd name="connsiteX0" fmla="*/ 2094482 w 2094481"/>
              <a:gd name="connsiteY0" fmla="*/ 4141876 h 4141876"/>
              <a:gd name="connsiteX1" fmla="*/ 75215 w 2094481"/>
              <a:gd name="connsiteY1" fmla="*/ 1766678 h 4141876"/>
              <a:gd name="connsiteX2" fmla="*/ 505699 w 2094481"/>
              <a:gd name="connsiteY2" fmla="*/ 0 h 4141876"/>
              <a:gd name="connsiteX0" fmla="*/ 2094482 w 2094483"/>
              <a:gd name="connsiteY0" fmla="*/ 4141876 h 4141876"/>
              <a:gd name="connsiteX1" fmla="*/ 75215 w 2094483"/>
              <a:gd name="connsiteY1" fmla="*/ 1766678 h 4141876"/>
              <a:gd name="connsiteX2" fmla="*/ 505699 w 2094483"/>
              <a:gd name="connsiteY2" fmla="*/ 0 h 4141876"/>
              <a:gd name="connsiteX0" fmla="*/ 2019268 w 2019267"/>
              <a:gd name="connsiteY0" fmla="*/ 2375198 h 2375198"/>
              <a:gd name="connsiteX1" fmla="*/ 1 w 2019267"/>
              <a:gd name="connsiteY1" fmla="*/ 0 h 2375198"/>
              <a:gd name="connsiteX0" fmla="*/ 1531469 w 1531469"/>
              <a:gd name="connsiteY0" fmla="*/ 2679888 h 2679888"/>
              <a:gd name="connsiteX1" fmla="*/ 0 w 1531469"/>
              <a:gd name="connsiteY1" fmla="*/ 0 h 2679888"/>
              <a:gd name="connsiteX0" fmla="*/ 2397311 w 2397311"/>
              <a:gd name="connsiteY0" fmla="*/ 7016640 h 7016640"/>
              <a:gd name="connsiteX1" fmla="*/ 0 w 2397311"/>
              <a:gd name="connsiteY1" fmla="*/ 0 h 7016640"/>
              <a:gd name="connsiteX0" fmla="*/ 2397311 w 2397311"/>
              <a:gd name="connsiteY0" fmla="*/ 7016640 h 7016640"/>
              <a:gd name="connsiteX1" fmla="*/ 0 w 2397311"/>
              <a:gd name="connsiteY1" fmla="*/ 0 h 7016640"/>
              <a:gd name="connsiteX0" fmla="*/ 2537928 w 2537928"/>
              <a:gd name="connsiteY0" fmla="*/ 6903431 h 6903431"/>
              <a:gd name="connsiteX1" fmla="*/ 0 w 2537928"/>
              <a:gd name="connsiteY1" fmla="*/ 0 h 6903431"/>
              <a:gd name="connsiteX0" fmla="*/ 2286895 w 2286895"/>
              <a:gd name="connsiteY0" fmla="*/ 6373971 h 6373971"/>
              <a:gd name="connsiteX1" fmla="*/ 0 w 2286895"/>
              <a:gd name="connsiteY1" fmla="*/ 0 h 6373971"/>
              <a:gd name="connsiteX0" fmla="*/ 2286895 w 2286895"/>
              <a:gd name="connsiteY0" fmla="*/ 6373971 h 6373971"/>
              <a:gd name="connsiteX1" fmla="*/ 0 w 2286895"/>
              <a:gd name="connsiteY1" fmla="*/ 0 h 6373971"/>
              <a:gd name="connsiteX0" fmla="*/ 2373457 w 2373457"/>
              <a:gd name="connsiteY0" fmla="*/ 6373971 h 6373971"/>
              <a:gd name="connsiteX1" fmla="*/ 0 w 2373457"/>
              <a:gd name="connsiteY1" fmla="*/ 0 h 6373971"/>
              <a:gd name="connsiteX0" fmla="*/ 2434052 w 2434052"/>
              <a:gd name="connsiteY0" fmla="*/ 6373971 h 6373971"/>
              <a:gd name="connsiteX1" fmla="*/ 0 w 2434052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  <a:gd name="connsiteX0" fmla="*/ 2645021 w 2645021"/>
              <a:gd name="connsiteY0" fmla="*/ 6373971 h 6373971"/>
              <a:gd name="connsiteX1" fmla="*/ 0 w 2645021"/>
              <a:gd name="connsiteY1" fmla="*/ 0 h 6373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5021" h="6373971">
                <a:moveTo>
                  <a:pt x="2645021" y="6373971"/>
                </a:moveTo>
                <a:cubicBezTo>
                  <a:pt x="1190662" y="5056202"/>
                  <a:pt x="250167" y="2997681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86" name="Freeform 485"/>
          <p:cNvSpPr/>
          <p:nvPr/>
        </p:nvSpPr>
        <p:spPr bwMode="auto">
          <a:xfrm>
            <a:off x="4637403" y="2330686"/>
            <a:ext cx="1275273" cy="1033425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471739 w 1471739"/>
              <a:gd name="connsiteY0" fmla="*/ 196853 h 196853"/>
              <a:gd name="connsiteX1" fmla="*/ 331278 w 1471739"/>
              <a:gd name="connsiteY1" fmla="*/ 6657 h 196853"/>
              <a:gd name="connsiteX2" fmla="*/ 31355 w 1471739"/>
              <a:gd name="connsiteY2" fmla="*/ 43233 h 196853"/>
              <a:gd name="connsiteX3" fmla="*/ 24040 w 1471739"/>
              <a:gd name="connsiteY3" fmla="*/ 43233 h 196853"/>
              <a:gd name="connsiteX0" fmla="*/ 1471739 w 1471739"/>
              <a:gd name="connsiteY0" fmla="*/ 153620 h 153620"/>
              <a:gd name="connsiteX1" fmla="*/ 31355 w 1471739"/>
              <a:gd name="connsiteY1" fmla="*/ 0 h 153620"/>
              <a:gd name="connsiteX2" fmla="*/ 24040 w 1471739"/>
              <a:gd name="connsiteY2" fmla="*/ 0 h 153620"/>
              <a:gd name="connsiteX0" fmla="*/ 1440384 w 1440384"/>
              <a:gd name="connsiteY0" fmla="*/ 153620 h 153620"/>
              <a:gd name="connsiteX1" fmla="*/ 0 w 1440384"/>
              <a:gd name="connsiteY1" fmla="*/ 0 h 153620"/>
              <a:gd name="connsiteX0" fmla="*/ 1470756 w 1470756"/>
              <a:gd name="connsiteY0" fmla="*/ 153620 h 153620"/>
              <a:gd name="connsiteX1" fmla="*/ 0 w 1470756"/>
              <a:gd name="connsiteY1" fmla="*/ 0 h 153620"/>
              <a:gd name="connsiteX0" fmla="*/ 1853703 w 1853703"/>
              <a:gd name="connsiteY0" fmla="*/ 589 h 3202987"/>
              <a:gd name="connsiteX1" fmla="*/ 0 w 1853703"/>
              <a:gd name="connsiteY1" fmla="*/ 3202398 h 3202987"/>
              <a:gd name="connsiteX0" fmla="*/ 1853703 w 1853703"/>
              <a:gd name="connsiteY0" fmla="*/ 0 h 3218145"/>
              <a:gd name="connsiteX1" fmla="*/ 0 w 1853703"/>
              <a:gd name="connsiteY1" fmla="*/ 3201809 h 3218145"/>
              <a:gd name="connsiteX0" fmla="*/ 2098891 w 2098891"/>
              <a:gd name="connsiteY0" fmla="*/ 0 h 2242615"/>
              <a:gd name="connsiteX1" fmla="*/ 0 w 2098891"/>
              <a:gd name="connsiteY1" fmla="*/ 1896893 h 2242615"/>
              <a:gd name="connsiteX0" fmla="*/ 2098891 w 2098891"/>
              <a:gd name="connsiteY0" fmla="*/ 0 h 1902993"/>
              <a:gd name="connsiteX1" fmla="*/ 0 w 2098891"/>
              <a:gd name="connsiteY1" fmla="*/ 1896893 h 1902993"/>
              <a:gd name="connsiteX0" fmla="*/ 2098891 w 2098891"/>
              <a:gd name="connsiteY0" fmla="*/ 0 h 1899981"/>
              <a:gd name="connsiteX1" fmla="*/ 0 w 2098891"/>
              <a:gd name="connsiteY1" fmla="*/ 1896893 h 1899981"/>
              <a:gd name="connsiteX0" fmla="*/ 2098891 w 2098891"/>
              <a:gd name="connsiteY0" fmla="*/ 0 h 1896893"/>
              <a:gd name="connsiteX1" fmla="*/ 0 w 2098891"/>
              <a:gd name="connsiteY1" fmla="*/ 1896893 h 189689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114710 w 2114710"/>
              <a:gd name="connsiteY0" fmla="*/ 0 h 1839743"/>
              <a:gd name="connsiteX1" fmla="*/ 0 w 2114710"/>
              <a:gd name="connsiteY1" fmla="*/ 1839743 h 1839743"/>
              <a:gd name="connsiteX0" fmla="*/ 2098555 w 2098555"/>
              <a:gd name="connsiteY0" fmla="*/ 0 h 1907837"/>
              <a:gd name="connsiteX1" fmla="*/ 0 w 2098555"/>
              <a:gd name="connsiteY1" fmla="*/ 1907837 h 1907837"/>
              <a:gd name="connsiteX0" fmla="*/ 2174315 w 2174315"/>
              <a:gd name="connsiteY0" fmla="*/ 0 h 1846288"/>
              <a:gd name="connsiteX1" fmla="*/ 0 w 2174315"/>
              <a:gd name="connsiteY1" fmla="*/ 1846288 h 1846288"/>
              <a:gd name="connsiteX0" fmla="*/ 2159077 w 2159077"/>
              <a:gd name="connsiteY0" fmla="*/ 0 h 1782724"/>
              <a:gd name="connsiteX1" fmla="*/ 0 w 2159077"/>
              <a:gd name="connsiteY1" fmla="*/ 1782724 h 1782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59077" h="1782724">
                <a:moveTo>
                  <a:pt x="2159077" y="0"/>
                </a:moveTo>
                <a:cubicBezTo>
                  <a:pt x="2077219" y="1497798"/>
                  <a:pt x="506071" y="1329109"/>
                  <a:pt x="0" y="1782724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03" name="Freeform 602"/>
          <p:cNvSpPr/>
          <p:nvPr/>
        </p:nvSpPr>
        <p:spPr bwMode="auto">
          <a:xfrm rot="16039146" flipH="1">
            <a:off x="2587348" y="1471043"/>
            <a:ext cx="1850795" cy="28220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2492828 w 2492828"/>
              <a:gd name="connsiteY0" fmla="*/ 1662461 h 1662461"/>
              <a:gd name="connsiteX1" fmla="*/ 0 w 2492828"/>
              <a:gd name="connsiteY1" fmla="*/ 0 h 1662461"/>
              <a:gd name="connsiteX0" fmla="*/ 2492828 w 2492828"/>
              <a:gd name="connsiteY0" fmla="*/ 1662461 h 1717314"/>
              <a:gd name="connsiteX1" fmla="*/ 823117 w 2492828"/>
              <a:gd name="connsiteY1" fmla="*/ 1682004 h 1717314"/>
              <a:gd name="connsiteX2" fmla="*/ 0 w 2492828"/>
              <a:gd name="connsiteY2" fmla="*/ 0 h 1717314"/>
              <a:gd name="connsiteX0" fmla="*/ 2492828 w 2492828"/>
              <a:gd name="connsiteY0" fmla="*/ 1662461 h 1706565"/>
              <a:gd name="connsiteX1" fmla="*/ 823117 w 2492828"/>
              <a:gd name="connsiteY1" fmla="*/ 1682004 h 1706565"/>
              <a:gd name="connsiteX2" fmla="*/ 0 w 2492828"/>
              <a:gd name="connsiteY2" fmla="*/ 0 h 1706565"/>
              <a:gd name="connsiteX0" fmla="*/ 2492828 w 2492828"/>
              <a:gd name="connsiteY0" fmla="*/ 1662461 h 1706566"/>
              <a:gd name="connsiteX1" fmla="*/ 823117 w 2492828"/>
              <a:gd name="connsiteY1" fmla="*/ 1682005 h 1706566"/>
              <a:gd name="connsiteX2" fmla="*/ 0 w 2492828"/>
              <a:gd name="connsiteY2" fmla="*/ 0 h 1706566"/>
              <a:gd name="connsiteX0" fmla="*/ 2492828 w 2492828"/>
              <a:gd name="connsiteY0" fmla="*/ 1662461 h 1779077"/>
              <a:gd name="connsiteX1" fmla="*/ 823117 w 2492828"/>
              <a:gd name="connsiteY1" fmla="*/ 1682005 h 1779077"/>
              <a:gd name="connsiteX2" fmla="*/ 0 w 2492828"/>
              <a:gd name="connsiteY2" fmla="*/ 0 h 1779077"/>
              <a:gd name="connsiteX0" fmla="*/ 2492828 w 2492828"/>
              <a:gd name="connsiteY0" fmla="*/ 1662461 h 1828497"/>
              <a:gd name="connsiteX1" fmla="*/ 802997 w 2492828"/>
              <a:gd name="connsiteY1" fmla="*/ 1741550 h 1828497"/>
              <a:gd name="connsiteX2" fmla="*/ 0 w 2492828"/>
              <a:gd name="connsiteY2" fmla="*/ 0 h 1828497"/>
              <a:gd name="connsiteX0" fmla="*/ 2492828 w 2492828"/>
              <a:gd name="connsiteY0" fmla="*/ 1662461 h 1928772"/>
              <a:gd name="connsiteX1" fmla="*/ 845579 w 2492828"/>
              <a:gd name="connsiteY1" fmla="*/ 1856344 h 1928772"/>
              <a:gd name="connsiteX2" fmla="*/ 0 w 2492828"/>
              <a:gd name="connsiteY2" fmla="*/ 0 h 1928772"/>
              <a:gd name="connsiteX0" fmla="*/ 2347884 w 2347884"/>
              <a:gd name="connsiteY0" fmla="*/ 1803694 h 2086498"/>
              <a:gd name="connsiteX1" fmla="*/ 700635 w 2347884"/>
              <a:gd name="connsiteY1" fmla="*/ 1997577 h 2086498"/>
              <a:gd name="connsiteX2" fmla="*/ 0 w 2347884"/>
              <a:gd name="connsiteY2" fmla="*/ 0 h 2086498"/>
              <a:gd name="connsiteX0" fmla="*/ 2347884 w 2347884"/>
              <a:gd name="connsiteY0" fmla="*/ 1803694 h 2016143"/>
              <a:gd name="connsiteX1" fmla="*/ 700635 w 2347884"/>
              <a:gd name="connsiteY1" fmla="*/ 1997577 h 2016143"/>
              <a:gd name="connsiteX2" fmla="*/ 145507 w 2347884"/>
              <a:gd name="connsiteY2" fmla="*/ 1182280 h 2016143"/>
              <a:gd name="connsiteX3" fmla="*/ 0 w 2347884"/>
              <a:gd name="connsiteY3" fmla="*/ 0 h 201614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9883"/>
              <a:gd name="connsiteX1" fmla="*/ 1190657 w 2347884"/>
              <a:gd name="connsiteY1" fmla="*/ 2336075 h 2339883"/>
              <a:gd name="connsiteX2" fmla="*/ 700635 w 2347884"/>
              <a:gd name="connsiteY2" fmla="*/ 1997577 h 2339883"/>
              <a:gd name="connsiteX3" fmla="*/ 145507 w 2347884"/>
              <a:gd name="connsiteY3" fmla="*/ 1182280 h 2339883"/>
              <a:gd name="connsiteX4" fmla="*/ 0 w 2347884"/>
              <a:gd name="connsiteY4" fmla="*/ 0 h 2339883"/>
              <a:gd name="connsiteX0" fmla="*/ 2347884 w 2347884"/>
              <a:gd name="connsiteY0" fmla="*/ 1803694 h 2336093"/>
              <a:gd name="connsiteX1" fmla="*/ 1190657 w 2347884"/>
              <a:gd name="connsiteY1" fmla="*/ 2336075 h 2336093"/>
              <a:gd name="connsiteX2" fmla="*/ 700635 w 2347884"/>
              <a:gd name="connsiteY2" fmla="*/ 1997577 h 2336093"/>
              <a:gd name="connsiteX3" fmla="*/ 145507 w 2347884"/>
              <a:gd name="connsiteY3" fmla="*/ 1182280 h 2336093"/>
              <a:gd name="connsiteX4" fmla="*/ 0 w 2347884"/>
              <a:gd name="connsiteY4" fmla="*/ 0 h 2336093"/>
              <a:gd name="connsiteX0" fmla="*/ 2220128 w 2220128"/>
              <a:gd name="connsiteY0" fmla="*/ 1619487 h 2151886"/>
              <a:gd name="connsiteX1" fmla="*/ 1062901 w 2220128"/>
              <a:gd name="connsiteY1" fmla="*/ 2151868 h 2151886"/>
              <a:gd name="connsiteX2" fmla="*/ 572879 w 2220128"/>
              <a:gd name="connsiteY2" fmla="*/ 1813370 h 2151886"/>
              <a:gd name="connsiteX3" fmla="*/ 17751 w 2220128"/>
              <a:gd name="connsiteY3" fmla="*/ 998073 h 2151886"/>
              <a:gd name="connsiteX4" fmla="*/ 359458 w 2220128"/>
              <a:gd name="connsiteY4" fmla="*/ 0 h 2151886"/>
              <a:gd name="connsiteX0" fmla="*/ 2268906 w 2268906"/>
              <a:gd name="connsiteY0" fmla="*/ 1454012 h 1986411"/>
              <a:gd name="connsiteX1" fmla="*/ 1111679 w 2268906"/>
              <a:gd name="connsiteY1" fmla="*/ 1986393 h 1986411"/>
              <a:gd name="connsiteX2" fmla="*/ 621657 w 2268906"/>
              <a:gd name="connsiteY2" fmla="*/ 1647895 h 1986411"/>
              <a:gd name="connsiteX3" fmla="*/ 66529 w 2268906"/>
              <a:gd name="connsiteY3" fmla="*/ 832598 h 1986411"/>
              <a:gd name="connsiteX4" fmla="*/ 0 w 2268906"/>
              <a:gd name="connsiteY4" fmla="*/ 1 h 1986411"/>
              <a:gd name="connsiteX0" fmla="*/ 3907938 w 3907938"/>
              <a:gd name="connsiteY0" fmla="*/ 687334 h 1219733"/>
              <a:gd name="connsiteX1" fmla="*/ 2750711 w 3907938"/>
              <a:gd name="connsiteY1" fmla="*/ 1219715 h 1219733"/>
              <a:gd name="connsiteX2" fmla="*/ 2260689 w 3907938"/>
              <a:gd name="connsiteY2" fmla="*/ 881217 h 1219733"/>
              <a:gd name="connsiteX3" fmla="*/ 1705561 w 3907938"/>
              <a:gd name="connsiteY3" fmla="*/ 65920 h 1219733"/>
              <a:gd name="connsiteX4" fmla="*/ 0 w 3907938"/>
              <a:gd name="connsiteY4" fmla="*/ 581929 h 1219733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1350797 w 3907938"/>
              <a:gd name="connsiteY3" fmla="*/ 458868 h 637804"/>
              <a:gd name="connsiteX4" fmla="*/ 0 w 3907938"/>
              <a:gd name="connsiteY4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2260689 w 3907938"/>
              <a:gd name="connsiteY2" fmla="*/ 299288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  <a:gd name="connsiteX0" fmla="*/ 3907938 w 3907938"/>
              <a:gd name="connsiteY0" fmla="*/ 105405 h 637804"/>
              <a:gd name="connsiteX1" fmla="*/ 2750711 w 3907938"/>
              <a:gd name="connsiteY1" fmla="*/ 637786 h 637804"/>
              <a:gd name="connsiteX2" fmla="*/ 1707139 w 3907938"/>
              <a:gd name="connsiteY2" fmla="*/ 240023 h 637804"/>
              <a:gd name="connsiteX3" fmla="*/ 0 w 3907938"/>
              <a:gd name="connsiteY3" fmla="*/ 0 h 6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7938" h="637804">
                <a:moveTo>
                  <a:pt x="3907938" y="105405"/>
                </a:moveTo>
                <a:cubicBezTo>
                  <a:pt x="3708710" y="137257"/>
                  <a:pt x="2995412" y="641322"/>
                  <a:pt x="2750711" y="637786"/>
                </a:cubicBezTo>
                <a:cubicBezTo>
                  <a:pt x="2540145" y="332178"/>
                  <a:pt x="2165591" y="346321"/>
                  <a:pt x="1707139" y="240023"/>
                </a:cubicBezTo>
                <a:cubicBezTo>
                  <a:pt x="1248687" y="133725"/>
                  <a:pt x="471248" y="275026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7" name="Freeform 1196"/>
          <p:cNvSpPr/>
          <p:nvPr/>
        </p:nvSpPr>
        <p:spPr bwMode="auto">
          <a:xfrm>
            <a:off x="2837676" y="848191"/>
            <a:ext cx="583002" cy="3777263"/>
          </a:xfrm>
          <a:custGeom>
            <a:avLst/>
            <a:gdLst>
              <a:gd name="connsiteX0" fmla="*/ 0 w 2231136"/>
              <a:gd name="connsiteY0" fmla="*/ 383760 h 6690105"/>
              <a:gd name="connsiteX1" fmla="*/ 1316736 w 2231136"/>
              <a:gd name="connsiteY1" fmla="*/ 625162 h 6690105"/>
              <a:gd name="connsiteX2" fmla="*/ 907085 w 2231136"/>
              <a:gd name="connsiteY2" fmla="*/ 6235920 h 6690105"/>
              <a:gd name="connsiteX3" fmla="*/ 2231136 w 2231136"/>
              <a:gd name="connsiteY3" fmla="*/ 6345648 h 6690105"/>
              <a:gd name="connsiteX4" fmla="*/ 2231136 w 2231136"/>
              <a:gd name="connsiteY4" fmla="*/ 6345648 h 6690105"/>
              <a:gd name="connsiteX0" fmla="*/ 0 w 2231136"/>
              <a:gd name="connsiteY0" fmla="*/ 383760 h 6635158"/>
              <a:gd name="connsiteX1" fmla="*/ 1316736 w 2231136"/>
              <a:gd name="connsiteY1" fmla="*/ 625162 h 6635158"/>
              <a:gd name="connsiteX2" fmla="*/ 907085 w 2231136"/>
              <a:gd name="connsiteY2" fmla="*/ 6235920 h 6635158"/>
              <a:gd name="connsiteX3" fmla="*/ 2231136 w 2231136"/>
              <a:gd name="connsiteY3" fmla="*/ 6345648 h 6635158"/>
              <a:gd name="connsiteX4" fmla="*/ 2231136 w 2231136"/>
              <a:gd name="connsiteY4" fmla="*/ 6345648 h 6635158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0 h 6040738"/>
              <a:gd name="connsiteX1" fmla="*/ 1316736 w 2231136"/>
              <a:gd name="connsiteY1" fmla="*/ 24140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623322"/>
              <a:gd name="connsiteY0" fmla="*/ 0 h 6112300"/>
              <a:gd name="connsiteX1" fmla="*/ 1533358 w 2623322"/>
              <a:gd name="connsiteY1" fmla="*/ 298334 h 6112300"/>
              <a:gd name="connsiteX2" fmla="*/ 1218803 w 2623322"/>
              <a:gd name="connsiteY2" fmla="*/ 3195154 h 6112300"/>
              <a:gd name="connsiteX3" fmla="*/ 1299271 w 2623322"/>
              <a:gd name="connsiteY3" fmla="*/ 5923722 h 6112300"/>
              <a:gd name="connsiteX4" fmla="*/ 2623322 w 2623322"/>
              <a:gd name="connsiteY4" fmla="*/ 6033450 h 6112300"/>
              <a:gd name="connsiteX5" fmla="*/ 2623322 w 2623322"/>
              <a:gd name="connsiteY5" fmla="*/ 6033450 h 6112300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516027 w 2920546"/>
              <a:gd name="connsiteY2" fmla="*/ 3166579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726960 w 2920546"/>
              <a:gd name="connsiteY2" fmla="*/ 3061804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587972"/>
              <a:gd name="connsiteX1" fmla="*/ 1830582 w 2920546"/>
              <a:gd name="connsiteY1" fmla="*/ 269759 h 6587972"/>
              <a:gd name="connsiteX2" fmla="*/ 1726960 w 2920546"/>
              <a:gd name="connsiteY2" fmla="*/ 3061804 h 6587972"/>
              <a:gd name="connsiteX3" fmla="*/ 1769077 w 2920546"/>
              <a:gd name="connsiteY3" fmla="*/ 6504747 h 6587972"/>
              <a:gd name="connsiteX4" fmla="*/ 2920546 w 2920546"/>
              <a:gd name="connsiteY4" fmla="*/ 6004875 h 6587972"/>
              <a:gd name="connsiteX5" fmla="*/ 2920546 w 2920546"/>
              <a:gd name="connsiteY5" fmla="*/ 6004875 h 6587972"/>
              <a:gd name="connsiteX0" fmla="*/ 0 w 2920546"/>
              <a:gd name="connsiteY0" fmla="*/ 0 h 6004875"/>
              <a:gd name="connsiteX1" fmla="*/ 1830582 w 2920546"/>
              <a:gd name="connsiteY1" fmla="*/ 2697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2920546"/>
              <a:gd name="connsiteY0" fmla="*/ 0 h 6004875"/>
              <a:gd name="connsiteX1" fmla="*/ 1753879 w 2920546"/>
              <a:gd name="connsiteY1" fmla="*/ 14889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82084 w 3246534"/>
              <a:gd name="connsiteY1" fmla="*/ 1374153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27950 w 3246534"/>
              <a:gd name="connsiteY2" fmla="*/ 5399847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994402 w 3246534"/>
              <a:gd name="connsiteY1" fmla="*/ 1421525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41475 w 2389241"/>
              <a:gd name="connsiteY1" fmla="*/ 1576295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433969"/>
              <a:gd name="connsiteY0" fmla="*/ 0 h 6111595"/>
              <a:gd name="connsiteX1" fmla="*/ 308567 w 2433969"/>
              <a:gd name="connsiteY1" fmla="*/ 2356875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682883 w 2433969"/>
              <a:gd name="connsiteY1" fmla="*/ 556412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1078266 w 2433969"/>
              <a:gd name="connsiteY2" fmla="*/ 575267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226063"/>
              <a:gd name="connsiteX1" fmla="*/ 1040710 w 2433969"/>
              <a:gd name="connsiteY1" fmla="*/ 913056 h 6226063"/>
              <a:gd name="connsiteX2" fmla="*/ 1078266 w 2433969"/>
              <a:gd name="connsiteY2" fmla="*/ 5752676 h 6226063"/>
              <a:gd name="connsiteX3" fmla="*/ 2150812 w 2433969"/>
              <a:gd name="connsiteY3" fmla="*/ 6083976 h 6226063"/>
              <a:gd name="connsiteX4" fmla="*/ 2433969 w 2433969"/>
              <a:gd name="connsiteY4" fmla="*/ 6111595 h 6226063"/>
              <a:gd name="connsiteX5" fmla="*/ 2433969 w 2433969"/>
              <a:gd name="connsiteY5" fmla="*/ 6111595 h 6226063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5" fmla="*/ 2433969 w 2433969"/>
              <a:gd name="connsiteY5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206053"/>
              <a:gd name="connsiteY0" fmla="*/ 0 h 6185231"/>
              <a:gd name="connsiteX1" fmla="*/ 1040710 w 2206053"/>
              <a:gd name="connsiteY1" fmla="*/ 913056 h 6185231"/>
              <a:gd name="connsiteX2" fmla="*/ 1078266 w 2206053"/>
              <a:gd name="connsiteY2" fmla="*/ 5752676 h 6185231"/>
              <a:gd name="connsiteX3" fmla="*/ 2206053 w 2206053"/>
              <a:gd name="connsiteY3" fmla="*/ 5971781 h 6185231"/>
              <a:gd name="connsiteX0" fmla="*/ 0 w 2206053"/>
              <a:gd name="connsiteY0" fmla="*/ 0 h 5971781"/>
              <a:gd name="connsiteX1" fmla="*/ 1040710 w 2206053"/>
              <a:gd name="connsiteY1" fmla="*/ 913056 h 5971781"/>
              <a:gd name="connsiteX2" fmla="*/ 1078266 w 2206053"/>
              <a:gd name="connsiteY2" fmla="*/ 5752676 h 5971781"/>
              <a:gd name="connsiteX3" fmla="*/ 2206053 w 2206053"/>
              <a:gd name="connsiteY3" fmla="*/ 5971781 h 5971781"/>
              <a:gd name="connsiteX0" fmla="*/ 0 w 2206053"/>
              <a:gd name="connsiteY0" fmla="*/ 0 h 5951004"/>
              <a:gd name="connsiteX1" fmla="*/ 1040710 w 2206053"/>
              <a:gd name="connsiteY1" fmla="*/ 913056 h 5951004"/>
              <a:gd name="connsiteX2" fmla="*/ 1078266 w 2206053"/>
              <a:gd name="connsiteY2" fmla="*/ 5752676 h 5951004"/>
              <a:gd name="connsiteX3" fmla="*/ 2206053 w 2206053"/>
              <a:gd name="connsiteY3" fmla="*/ 5951004 h 5951004"/>
              <a:gd name="connsiteX0" fmla="*/ 0 w 2389857"/>
              <a:gd name="connsiteY0" fmla="*/ 0 h 6059208"/>
              <a:gd name="connsiteX1" fmla="*/ 1040710 w 2389857"/>
              <a:gd name="connsiteY1" fmla="*/ 913056 h 6059208"/>
              <a:gd name="connsiteX2" fmla="*/ 1078266 w 2389857"/>
              <a:gd name="connsiteY2" fmla="*/ 5752676 h 6059208"/>
              <a:gd name="connsiteX3" fmla="*/ 2389857 w 2389857"/>
              <a:gd name="connsiteY3" fmla="*/ 6059208 h 6059208"/>
              <a:gd name="connsiteX0" fmla="*/ 0 w 2389857"/>
              <a:gd name="connsiteY0" fmla="*/ 241284 h 6300492"/>
              <a:gd name="connsiteX1" fmla="*/ 1040710 w 2389857"/>
              <a:gd name="connsiteY1" fmla="*/ 452789 h 6300492"/>
              <a:gd name="connsiteX2" fmla="*/ 1078266 w 2389857"/>
              <a:gd name="connsiteY2" fmla="*/ 5993960 h 6300492"/>
              <a:gd name="connsiteX3" fmla="*/ 2389857 w 2389857"/>
              <a:gd name="connsiteY3" fmla="*/ 6300492 h 6300492"/>
              <a:gd name="connsiteX0" fmla="*/ 0 w 2174528"/>
              <a:gd name="connsiteY0" fmla="*/ 88374 h 6466470"/>
              <a:gd name="connsiteX1" fmla="*/ 825381 w 2174528"/>
              <a:gd name="connsiteY1" fmla="*/ 618767 h 6466470"/>
              <a:gd name="connsiteX2" fmla="*/ 862937 w 2174528"/>
              <a:gd name="connsiteY2" fmla="*/ 6159938 h 6466470"/>
              <a:gd name="connsiteX3" fmla="*/ 2174528 w 2174528"/>
              <a:gd name="connsiteY3" fmla="*/ 6466470 h 6466470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0 h 6450984"/>
              <a:gd name="connsiteX1" fmla="*/ 825381 w 2174528"/>
              <a:gd name="connsiteY1" fmla="*/ 603281 h 6450984"/>
              <a:gd name="connsiteX2" fmla="*/ 862937 w 2174528"/>
              <a:gd name="connsiteY2" fmla="*/ 6144452 h 6450984"/>
              <a:gd name="connsiteX3" fmla="*/ 2174528 w 2174528"/>
              <a:gd name="connsiteY3" fmla="*/ 6450984 h 6450984"/>
              <a:gd name="connsiteX0" fmla="*/ 430806 w 1421025"/>
              <a:gd name="connsiteY0" fmla="*/ 0 h 8163864"/>
              <a:gd name="connsiteX1" fmla="*/ 71878 w 1421025"/>
              <a:gd name="connsiteY1" fmla="*/ 2316161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072703"/>
              <a:gd name="connsiteY0" fmla="*/ 0 h 8120728"/>
              <a:gd name="connsiteX1" fmla="*/ 71878 w 1072703"/>
              <a:gd name="connsiteY1" fmla="*/ 2316162 h 8120728"/>
              <a:gd name="connsiteX2" fmla="*/ 109434 w 1072703"/>
              <a:gd name="connsiteY2" fmla="*/ 7857332 h 8120728"/>
              <a:gd name="connsiteX3" fmla="*/ 1072703 w 1072703"/>
              <a:gd name="connsiteY3" fmla="*/ 8120728 h 8120728"/>
              <a:gd name="connsiteX0" fmla="*/ 430806 w 1140669"/>
              <a:gd name="connsiteY0" fmla="*/ 0 h 8120728"/>
              <a:gd name="connsiteX1" fmla="*/ 71878 w 1140669"/>
              <a:gd name="connsiteY1" fmla="*/ 2316162 h 8120728"/>
              <a:gd name="connsiteX2" fmla="*/ 109434 w 1140669"/>
              <a:gd name="connsiteY2" fmla="*/ 7857332 h 8120728"/>
              <a:gd name="connsiteX3" fmla="*/ 1140669 w 1140669"/>
              <a:gd name="connsiteY3" fmla="*/ 8120728 h 8120728"/>
              <a:gd name="connsiteX0" fmla="*/ 430806 w 1174651"/>
              <a:gd name="connsiteY0" fmla="*/ 0 h 8129355"/>
              <a:gd name="connsiteX1" fmla="*/ 71878 w 1174651"/>
              <a:gd name="connsiteY1" fmla="*/ 2316162 h 8129355"/>
              <a:gd name="connsiteX2" fmla="*/ 109434 w 1174651"/>
              <a:gd name="connsiteY2" fmla="*/ 7857332 h 8129355"/>
              <a:gd name="connsiteX3" fmla="*/ 1174651 w 1174651"/>
              <a:gd name="connsiteY3" fmla="*/ 8129355 h 8129355"/>
              <a:gd name="connsiteX0" fmla="*/ 419216 w 1163061"/>
              <a:gd name="connsiteY0" fmla="*/ 0 h 8129355"/>
              <a:gd name="connsiteX1" fmla="*/ 60288 w 1163061"/>
              <a:gd name="connsiteY1" fmla="*/ 2316162 h 8129355"/>
              <a:gd name="connsiteX2" fmla="*/ 116668 w 1163061"/>
              <a:gd name="connsiteY2" fmla="*/ 7717152 h 8129355"/>
              <a:gd name="connsiteX3" fmla="*/ 1163061 w 1163061"/>
              <a:gd name="connsiteY3" fmla="*/ 8129355 h 8129355"/>
              <a:gd name="connsiteX0" fmla="*/ 395882 w 1139727"/>
              <a:gd name="connsiteY0" fmla="*/ 0 h 8129355"/>
              <a:gd name="connsiteX1" fmla="*/ 36954 w 1139727"/>
              <a:gd name="connsiteY1" fmla="*/ 2316162 h 8129355"/>
              <a:gd name="connsiteX2" fmla="*/ 93334 w 1139727"/>
              <a:gd name="connsiteY2" fmla="*/ 7717152 h 8129355"/>
              <a:gd name="connsiteX3" fmla="*/ 1139727 w 1139727"/>
              <a:gd name="connsiteY3" fmla="*/ 8129355 h 8129355"/>
              <a:gd name="connsiteX0" fmla="*/ 459761 w 1203606"/>
              <a:gd name="connsiteY0" fmla="*/ 0 h 8129355"/>
              <a:gd name="connsiteX1" fmla="*/ 100833 w 1203606"/>
              <a:gd name="connsiteY1" fmla="*/ 2316162 h 8129355"/>
              <a:gd name="connsiteX2" fmla="*/ 157213 w 1203606"/>
              <a:gd name="connsiteY2" fmla="*/ 7717152 h 8129355"/>
              <a:gd name="connsiteX3" fmla="*/ 1203606 w 1203606"/>
              <a:gd name="connsiteY3" fmla="*/ 8129355 h 8129355"/>
              <a:gd name="connsiteX0" fmla="*/ 462421 w 1206266"/>
              <a:gd name="connsiteY0" fmla="*/ 0 h 8129355"/>
              <a:gd name="connsiteX1" fmla="*/ 103493 w 1206266"/>
              <a:gd name="connsiteY1" fmla="*/ 2316162 h 8129355"/>
              <a:gd name="connsiteX2" fmla="*/ 159873 w 1206266"/>
              <a:gd name="connsiteY2" fmla="*/ 7717152 h 8129355"/>
              <a:gd name="connsiteX3" fmla="*/ 1206266 w 1206266"/>
              <a:gd name="connsiteY3" fmla="*/ 8129355 h 8129355"/>
              <a:gd name="connsiteX0" fmla="*/ 462421 w 941001"/>
              <a:gd name="connsiteY0" fmla="*/ 0 h 8193492"/>
              <a:gd name="connsiteX1" fmla="*/ 103493 w 941001"/>
              <a:gd name="connsiteY1" fmla="*/ 2316162 h 8193492"/>
              <a:gd name="connsiteX2" fmla="*/ 159873 w 941001"/>
              <a:gd name="connsiteY2" fmla="*/ 7717152 h 8193492"/>
              <a:gd name="connsiteX3" fmla="*/ 941001 w 941001"/>
              <a:gd name="connsiteY3" fmla="*/ 8193492 h 8193492"/>
              <a:gd name="connsiteX0" fmla="*/ 520101 w 943824"/>
              <a:gd name="connsiteY0" fmla="*/ 0 h 8063508"/>
              <a:gd name="connsiteX1" fmla="*/ 106316 w 943824"/>
              <a:gd name="connsiteY1" fmla="*/ 2186178 h 8063508"/>
              <a:gd name="connsiteX2" fmla="*/ 162696 w 943824"/>
              <a:gd name="connsiteY2" fmla="*/ 7587168 h 8063508"/>
              <a:gd name="connsiteX3" fmla="*/ 943824 w 943824"/>
              <a:gd name="connsiteY3" fmla="*/ 8063508 h 8063508"/>
              <a:gd name="connsiteX0" fmla="*/ 702134 w 1125857"/>
              <a:gd name="connsiteY0" fmla="*/ 0 h 8063508"/>
              <a:gd name="connsiteX1" fmla="*/ 288349 w 1125857"/>
              <a:gd name="connsiteY1" fmla="*/ 2186178 h 8063508"/>
              <a:gd name="connsiteX2" fmla="*/ 108755 w 1125857"/>
              <a:gd name="connsiteY2" fmla="*/ 7577883 h 8063508"/>
              <a:gd name="connsiteX3" fmla="*/ 1125857 w 1125857"/>
              <a:gd name="connsiteY3" fmla="*/ 8063508 h 8063508"/>
              <a:gd name="connsiteX0" fmla="*/ 745411 w 1126997"/>
              <a:gd name="connsiteY0" fmla="*/ 0 h 8072793"/>
              <a:gd name="connsiteX1" fmla="*/ 289489 w 1126997"/>
              <a:gd name="connsiteY1" fmla="*/ 2195463 h 8072793"/>
              <a:gd name="connsiteX2" fmla="*/ 109895 w 1126997"/>
              <a:gd name="connsiteY2" fmla="*/ 7587168 h 8072793"/>
              <a:gd name="connsiteX3" fmla="*/ 1126997 w 1126997"/>
              <a:gd name="connsiteY3" fmla="*/ 8072793 h 8072793"/>
              <a:gd name="connsiteX0" fmla="*/ 745411 w 1126997"/>
              <a:gd name="connsiteY0" fmla="*/ 0 h 8072793"/>
              <a:gd name="connsiteX1" fmla="*/ 289489 w 1126997"/>
              <a:gd name="connsiteY1" fmla="*/ 2195463 h 8072793"/>
              <a:gd name="connsiteX2" fmla="*/ 109895 w 1126997"/>
              <a:gd name="connsiteY2" fmla="*/ 7587168 h 8072793"/>
              <a:gd name="connsiteX3" fmla="*/ 1126997 w 1126997"/>
              <a:gd name="connsiteY3" fmla="*/ 8072793 h 8072793"/>
              <a:gd name="connsiteX0" fmla="*/ 797371 w 1128391"/>
              <a:gd name="connsiteY0" fmla="*/ 0 h 8054224"/>
              <a:gd name="connsiteX1" fmla="*/ 290883 w 1128391"/>
              <a:gd name="connsiteY1" fmla="*/ 2176894 h 8054224"/>
              <a:gd name="connsiteX2" fmla="*/ 111289 w 1128391"/>
              <a:gd name="connsiteY2" fmla="*/ 7568599 h 8054224"/>
              <a:gd name="connsiteX3" fmla="*/ 1128391 w 1128391"/>
              <a:gd name="connsiteY3" fmla="*/ 8054224 h 8054224"/>
              <a:gd name="connsiteX0" fmla="*/ 797371 w 1128391"/>
              <a:gd name="connsiteY0" fmla="*/ 0 h 8054224"/>
              <a:gd name="connsiteX1" fmla="*/ 290883 w 1128391"/>
              <a:gd name="connsiteY1" fmla="*/ 2176894 h 8054224"/>
              <a:gd name="connsiteX2" fmla="*/ 111289 w 1128391"/>
              <a:gd name="connsiteY2" fmla="*/ 7568599 h 8054224"/>
              <a:gd name="connsiteX3" fmla="*/ 1128391 w 1128391"/>
              <a:gd name="connsiteY3" fmla="*/ 8054224 h 8054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8391" h="8054224">
                <a:moveTo>
                  <a:pt x="797371" y="0"/>
                </a:moveTo>
                <a:cubicBezTo>
                  <a:pt x="485827" y="793816"/>
                  <a:pt x="405230" y="915461"/>
                  <a:pt x="290883" y="2176894"/>
                </a:cubicBezTo>
                <a:cubicBezTo>
                  <a:pt x="176536" y="3438327"/>
                  <a:pt x="-178694" y="7195159"/>
                  <a:pt x="111289" y="7568599"/>
                </a:cubicBezTo>
                <a:cubicBezTo>
                  <a:pt x="401272" y="7942039"/>
                  <a:pt x="902440" y="7994404"/>
                  <a:pt x="1128391" y="8054224"/>
                </a:cubicBezTo>
              </a:path>
            </a:pathLst>
          </a:custGeom>
          <a:noFill/>
          <a:ln w="508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9" name="Freeform 878"/>
          <p:cNvSpPr/>
          <p:nvPr/>
        </p:nvSpPr>
        <p:spPr bwMode="auto">
          <a:xfrm>
            <a:off x="3852041" y="1603345"/>
            <a:ext cx="1946741" cy="280128"/>
          </a:xfrm>
          <a:custGeom>
            <a:avLst/>
            <a:gdLst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3821 w 2223821"/>
              <a:gd name="connsiteY0" fmla="*/ 108847 h 1966907"/>
              <a:gd name="connsiteX1" fmla="*/ 292608 w 2223821"/>
              <a:gd name="connsiteY1" fmla="*/ 203944 h 1966907"/>
              <a:gd name="connsiteX2" fmla="*/ 0 w 2223821"/>
              <a:gd name="connsiteY2" fmla="*/ 1966907 h 1966907"/>
              <a:gd name="connsiteX0" fmla="*/ 2223821 w 2223821"/>
              <a:gd name="connsiteY0" fmla="*/ 110706 h 1998027"/>
              <a:gd name="connsiteX1" fmla="*/ 292608 w 2223821"/>
              <a:gd name="connsiteY1" fmla="*/ 205803 h 1998027"/>
              <a:gd name="connsiteX2" fmla="*/ 0 w 2223821"/>
              <a:gd name="connsiteY2" fmla="*/ 1998027 h 1998027"/>
              <a:gd name="connsiteX0" fmla="*/ 4062136 w 4062136"/>
              <a:gd name="connsiteY0" fmla="*/ 2082200 h 2082201"/>
              <a:gd name="connsiteX1" fmla="*/ 292608 w 4062136"/>
              <a:gd name="connsiteY1" fmla="*/ 30011 h 2082201"/>
              <a:gd name="connsiteX2" fmla="*/ 0 w 4062136"/>
              <a:gd name="connsiteY2" fmla="*/ 1822235 h 2082201"/>
              <a:gd name="connsiteX0" fmla="*/ 4062136 w 4062136"/>
              <a:gd name="connsiteY0" fmla="*/ 1408541 h 1408541"/>
              <a:gd name="connsiteX1" fmla="*/ 980887 w 4062136"/>
              <a:gd name="connsiteY1" fmla="*/ 41478 h 1408541"/>
              <a:gd name="connsiteX2" fmla="*/ 0 w 4062136"/>
              <a:gd name="connsiteY2" fmla="*/ 1148576 h 1408541"/>
              <a:gd name="connsiteX0" fmla="*/ 4062136 w 4062136"/>
              <a:gd name="connsiteY0" fmla="*/ 748938 h 748938"/>
              <a:gd name="connsiteX1" fmla="*/ 344882 w 4062136"/>
              <a:gd name="connsiteY1" fmla="*/ 67001 h 748938"/>
              <a:gd name="connsiteX2" fmla="*/ 0 w 4062136"/>
              <a:gd name="connsiteY2" fmla="*/ 488973 h 748938"/>
              <a:gd name="connsiteX0" fmla="*/ 4062136 w 4062136"/>
              <a:gd name="connsiteY0" fmla="*/ 681937 h 681937"/>
              <a:gd name="connsiteX1" fmla="*/ 3168639 w 4062136"/>
              <a:gd name="connsiteY1" fmla="*/ 461121 h 681937"/>
              <a:gd name="connsiteX2" fmla="*/ 344882 w 4062136"/>
              <a:gd name="connsiteY2" fmla="*/ 0 h 681937"/>
              <a:gd name="connsiteX3" fmla="*/ 0 w 4062136"/>
              <a:gd name="connsiteY3" fmla="*/ 421972 h 681937"/>
              <a:gd name="connsiteX0" fmla="*/ 4062136 w 4062136"/>
              <a:gd name="connsiteY0" fmla="*/ 681937 h 681937"/>
              <a:gd name="connsiteX1" fmla="*/ 3621684 w 4062136"/>
              <a:gd name="connsiteY1" fmla="*/ 118558 h 681937"/>
              <a:gd name="connsiteX2" fmla="*/ 344882 w 4062136"/>
              <a:gd name="connsiteY2" fmla="*/ 0 h 681937"/>
              <a:gd name="connsiteX3" fmla="*/ 0 w 4062136"/>
              <a:gd name="connsiteY3" fmla="*/ 421972 h 681937"/>
              <a:gd name="connsiteX0" fmla="*/ 4062136 w 4062136"/>
              <a:gd name="connsiteY0" fmla="*/ 648801 h 648801"/>
              <a:gd name="connsiteX1" fmla="*/ 3621684 w 4062136"/>
              <a:gd name="connsiteY1" fmla="*/ 85422 h 648801"/>
              <a:gd name="connsiteX2" fmla="*/ 344882 w 4062136"/>
              <a:gd name="connsiteY2" fmla="*/ 285 h 648801"/>
              <a:gd name="connsiteX3" fmla="*/ 0 w 4062136"/>
              <a:gd name="connsiteY3" fmla="*/ 388836 h 648801"/>
              <a:gd name="connsiteX0" fmla="*/ 4062136 w 4062136"/>
              <a:gd name="connsiteY0" fmla="*/ 648801 h 648801"/>
              <a:gd name="connsiteX1" fmla="*/ 3621684 w 4062136"/>
              <a:gd name="connsiteY1" fmla="*/ 85422 h 648801"/>
              <a:gd name="connsiteX2" fmla="*/ 344882 w 4062136"/>
              <a:gd name="connsiteY2" fmla="*/ 285 h 648801"/>
              <a:gd name="connsiteX3" fmla="*/ 0 w 4062136"/>
              <a:gd name="connsiteY3" fmla="*/ 388836 h 648801"/>
              <a:gd name="connsiteX0" fmla="*/ 4062136 w 4062136"/>
              <a:gd name="connsiteY0" fmla="*/ 648516 h 648516"/>
              <a:gd name="connsiteX1" fmla="*/ 3621684 w 4062136"/>
              <a:gd name="connsiteY1" fmla="*/ 85137 h 648516"/>
              <a:gd name="connsiteX2" fmla="*/ 344882 w 4062136"/>
              <a:gd name="connsiteY2" fmla="*/ 0 h 648516"/>
              <a:gd name="connsiteX3" fmla="*/ 0 w 4062136"/>
              <a:gd name="connsiteY3" fmla="*/ 388551 h 648516"/>
              <a:gd name="connsiteX0" fmla="*/ 4062136 w 4062136"/>
              <a:gd name="connsiteY0" fmla="*/ 648516 h 648516"/>
              <a:gd name="connsiteX1" fmla="*/ 3621684 w 4062136"/>
              <a:gd name="connsiteY1" fmla="*/ 85137 h 648516"/>
              <a:gd name="connsiteX2" fmla="*/ 344882 w 4062136"/>
              <a:gd name="connsiteY2" fmla="*/ 0 h 648516"/>
              <a:gd name="connsiteX3" fmla="*/ 0 w 4062136"/>
              <a:gd name="connsiteY3" fmla="*/ 388551 h 648516"/>
              <a:gd name="connsiteX0" fmla="*/ 3914025 w 3949981"/>
              <a:gd name="connsiteY0" fmla="*/ 823976 h 823976"/>
              <a:gd name="connsiteX1" fmla="*/ 3621684 w 3949981"/>
              <a:gd name="connsiteY1" fmla="*/ 85137 h 823976"/>
              <a:gd name="connsiteX2" fmla="*/ 344882 w 3949981"/>
              <a:gd name="connsiteY2" fmla="*/ 0 h 823976"/>
              <a:gd name="connsiteX3" fmla="*/ 0 w 3949981"/>
              <a:gd name="connsiteY3" fmla="*/ 388551 h 823976"/>
              <a:gd name="connsiteX0" fmla="*/ 3914025 w 4022839"/>
              <a:gd name="connsiteY0" fmla="*/ 823976 h 823976"/>
              <a:gd name="connsiteX1" fmla="*/ 3621684 w 4022839"/>
              <a:gd name="connsiteY1" fmla="*/ 85137 h 823976"/>
              <a:gd name="connsiteX2" fmla="*/ 344882 w 4022839"/>
              <a:gd name="connsiteY2" fmla="*/ 0 h 823976"/>
              <a:gd name="connsiteX3" fmla="*/ 0 w 4022839"/>
              <a:gd name="connsiteY3" fmla="*/ 388551 h 823976"/>
              <a:gd name="connsiteX0" fmla="*/ 3914025 w 3972550"/>
              <a:gd name="connsiteY0" fmla="*/ 823976 h 823976"/>
              <a:gd name="connsiteX1" fmla="*/ 3621684 w 3972550"/>
              <a:gd name="connsiteY1" fmla="*/ 85137 h 823976"/>
              <a:gd name="connsiteX2" fmla="*/ 344882 w 3972550"/>
              <a:gd name="connsiteY2" fmla="*/ 0 h 823976"/>
              <a:gd name="connsiteX3" fmla="*/ 0 w 3972550"/>
              <a:gd name="connsiteY3" fmla="*/ 388551 h 823976"/>
              <a:gd name="connsiteX0" fmla="*/ 3914025 w 3914025"/>
              <a:gd name="connsiteY0" fmla="*/ 823976 h 823976"/>
              <a:gd name="connsiteX1" fmla="*/ 3621684 w 3914025"/>
              <a:gd name="connsiteY1" fmla="*/ 85137 h 823976"/>
              <a:gd name="connsiteX2" fmla="*/ 344882 w 3914025"/>
              <a:gd name="connsiteY2" fmla="*/ 0 h 823976"/>
              <a:gd name="connsiteX3" fmla="*/ 0 w 3914025"/>
              <a:gd name="connsiteY3" fmla="*/ 388551 h 823976"/>
              <a:gd name="connsiteX0" fmla="*/ 3986517 w 3986517"/>
              <a:gd name="connsiteY0" fmla="*/ 823976 h 823976"/>
              <a:gd name="connsiteX1" fmla="*/ 3621684 w 3986517"/>
              <a:gd name="connsiteY1" fmla="*/ 85137 h 823976"/>
              <a:gd name="connsiteX2" fmla="*/ 344882 w 3986517"/>
              <a:gd name="connsiteY2" fmla="*/ 0 h 823976"/>
              <a:gd name="connsiteX3" fmla="*/ 0 w 3986517"/>
              <a:gd name="connsiteY3" fmla="*/ 388551 h 823976"/>
              <a:gd name="connsiteX0" fmla="*/ 3986517 w 3986517"/>
              <a:gd name="connsiteY0" fmla="*/ 874126 h 874126"/>
              <a:gd name="connsiteX1" fmla="*/ 3621684 w 3986517"/>
              <a:gd name="connsiteY1" fmla="*/ 135287 h 874126"/>
              <a:gd name="connsiteX2" fmla="*/ 344882 w 3986517"/>
              <a:gd name="connsiteY2" fmla="*/ 50150 h 874126"/>
              <a:gd name="connsiteX3" fmla="*/ 0 w 3986517"/>
              <a:gd name="connsiteY3" fmla="*/ 438701 h 874126"/>
              <a:gd name="connsiteX0" fmla="*/ 3868106 w 3868106"/>
              <a:gd name="connsiteY0" fmla="*/ 734458 h 734458"/>
              <a:gd name="connsiteX1" fmla="*/ 3621684 w 3868106"/>
              <a:gd name="connsiteY1" fmla="*/ 135287 h 734458"/>
              <a:gd name="connsiteX2" fmla="*/ 344882 w 3868106"/>
              <a:gd name="connsiteY2" fmla="*/ 50150 h 734458"/>
              <a:gd name="connsiteX3" fmla="*/ 0 w 3868106"/>
              <a:gd name="connsiteY3" fmla="*/ 438701 h 734458"/>
              <a:gd name="connsiteX0" fmla="*/ 3868106 w 3887326"/>
              <a:gd name="connsiteY0" fmla="*/ 734458 h 734458"/>
              <a:gd name="connsiteX1" fmla="*/ 3621684 w 3887326"/>
              <a:gd name="connsiteY1" fmla="*/ 135287 h 734458"/>
              <a:gd name="connsiteX2" fmla="*/ 344882 w 3887326"/>
              <a:gd name="connsiteY2" fmla="*/ 50150 h 734458"/>
              <a:gd name="connsiteX3" fmla="*/ 0 w 3887326"/>
              <a:gd name="connsiteY3" fmla="*/ 438701 h 734458"/>
              <a:gd name="connsiteX0" fmla="*/ 3746710 w 3826945"/>
              <a:gd name="connsiteY0" fmla="*/ 740822 h 740822"/>
              <a:gd name="connsiteX1" fmla="*/ 3621684 w 3826945"/>
              <a:gd name="connsiteY1" fmla="*/ 135287 h 740822"/>
              <a:gd name="connsiteX2" fmla="*/ 344882 w 3826945"/>
              <a:gd name="connsiteY2" fmla="*/ 50150 h 740822"/>
              <a:gd name="connsiteX3" fmla="*/ 0 w 3826945"/>
              <a:gd name="connsiteY3" fmla="*/ 438701 h 740822"/>
              <a:gd name="connsiteX0" fmla="*/ 3746710 w 3755235"/>
              <a:gd name="connsiteY0" fmla="*/ 740822 h 740822"/>
              <a:gd name="connsiteX1" fmla="*/ 3466567 w 3755235"/>
              <a:gd name="connsiteY1" fmla="*/ 135287 h 740822"/>
              <a:gd name="connsiteX2" fmla="*/ 344882 w 3755235"/>
              <a:gd name="connsiteY2" fmla="*/ 50150 h 740822"/>
              <a:gd name="connsiteX3" fmla="*/ 0 w 3755235"/>
              <a:gd name="connsiteY3" fmla="*/ 438701 h 740822"/>
              <a:gd name="connsiteX0" fmla="*/ 3588199 w 3670517"/>
              <a:gd name="connsiteY0" fmla="*/ 477779 h 477779"/>
              <a:gd name="connsiteX1" fmla="*/ 3466567 w 3670517"/>
              <a:gd name="connsiteY1" fmla="*/ 135287 h 477779"/>
              <a:gd name="connsiteX2" fmla="*/ 344882 w 3670517"/>
              <a:gd name="connsiteY2" fmla="*/ 50150 h 477779"/>
              <a:gd name="connsiteX3" fmla="*/ 0 w 3670517"/>
              <a:gd name="connsiteY3" fmla="*/ 438701 h 477779"/>
              <a:gd name="connsiteX0" fmla="*/ 3588199 w 3603268"/>
              <a:gd name="connsiteY0" fmla="*/ 477779 h 477779"/>
              <a:gd name="connsiteX1" fmla="*/ 3329919 w 3603268"/>
              <a:gd name="connsiteY1" fmla="*/ 135287 h 477779"/>
              <a:gd name="connsiteX2" fmla="*/ 344882 w 3603268"/>
              <a:gd name="connsiteY2" fmla="*/ 50150 h 477779"/>
              <a:gd name="connsiteX3" fmla="*/ 0 w 3603268"/>
              <a:gd name="connsiteY3" fmla="*/ 438701 h 477779"/>
              <a:gd name="connsiteX0" fmla="*/ 3631926 w 3635491"/>
              <a:gd name="connsiteY0" fmla="*/ 292101 h 438701"/>
              <a:gd name="connsiteX1" fmla="*/ 3329919 w 3635491"/>
              <a:gd name="connsiteY1" fmla="*/ 135287 h 438701"/>
              <a:gd name="connsiteX2" fmla="*/ 344882 w 3635491"/>
              <a:gd name="connsiteY2" fmla="*/ 50150 h 438701"/>
              <a:gd name="connsiteX3" fmla="*/ 0 w 3635491"/>
              <a:gd name="connsiteY3" fmla="*/ 438701 h 438701"/>
              <a:gd name="connsiteX0" fmla="*/ 3506211 w 3557156"/>
              <a:gd name="connsiteY0" fmla="*/ 488094 h 488094"/>
              <a:gd name="connsiteX1" fmla="*/ 3329919 w 3557156"/>
              <a:gd name="connsiteY1" fmla="*/ 135287 h 488094"/>
              <a:gd name="connsiteX2" fmla="*/ 344882 w 3557156"/>
              <a:gd name="connsiteY2" fmla="*/ 50150 h 488094"/>
              <a:gd name="connsiteX3" fmla="*/ 0 w 3557156"/>
              <a:gd name="connsiteY3" fmla="*/ 438701 h 488094"/>
              <a:gd name="connsiteX0" fmla="*/ 3506211 w 3506211"/>
              <a:gd name="connsiteY0" fmla="*/ 488094 h 488650"/>
              <a:gd name="connsiteX1" fmla="*/ 3329919 w 3506211"/>
              <a:gd name="connsiteY1" fmla="*/ 135287 h 488650"/>
              <a:gd name="connsiteX2" fmla="*/ 344882 w 3506211"/>
              <a:gd name="connsiteY2" fmla="*/ 50150 h 488650"/>
              <a:gd name="connsiteX3" fmla="*/ 0 w 3506211"/>
              <a:gd name="connsiteY3" fmla="*/ 438701 h 488650"/>
              <a:gd name="connsiteX0" fmla="*/ 3560869 w 3560869"/>
              <a:gd name="connsiteY0" fmla="*/ 482937 h 483501"/>
              <a:gd name="connsiteX1" fmla="*/ 3329919 w 3560869"/>
              <a:gd name="connsiteY1" fmla="*/ 135287 h 483501"/>
              <a:gd name="connsiteX2" fmla="*/ 344882 w 3560869"/>
              <a:gd name="connsiteY2" fmla="*/ 50150 h 483501"/>
              <a:gd name="connsiteX3" fmla="*/ 0 w 3560869"/>
              <a:gd name="connsiteY3" fmla="*/ 438701 h 483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0869" h="483501">
                <a:moveTo>
                  <a:pt x="3560869" y="482937"/>
                </a:moveTo>
                <a:cubicBezTo>
                  <a:pt x="3200376" y="499634"/>
                  <a:pt x="3705515" y="140325"/>
                  <a:pt x="3329919" y="135287"/>
                </a:cubicBezTo>
                <a:cubicBezTo>
                  <a:pt x="2710377" y="21631"/>
                  <a:pt x="610970" y="-55524"/>
                  <a:pt x="344882" y="50150"/>
                </a:cubicBezTo>
                <a:cubicBezTo>
                  <a:pt x="78794" y="155824"/>
                  <a:pt x="24384" y="179011"/>
                  <a:pt x="0" y="438701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490" name="Straight Connector 489"/>
          <p:cNvCxnSpPr>
            <a:cxnSpLocks/>
          </p:cNvCxnSpPr>
          <p:nvPr/>
        </p:nvCxnSpPr>
        <p:spPr>
          <a:xfrm>
            <a:off x="6522126" y="4298064"/>
            <a:ext cx="23557" cy="506003"/>
          </a:xfrm>
          <a:prstGeom prst="line">
            <a:avLst/>
          </a:prstGeom>
          <a:ln w="76200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1" name="Freeform 870"/>
          <p:cNvSpPr/>
          <p:nvPr/>
        </p:nvSpPr>
        <p:spPr bwMode="auto">
          <a:xfrm flipH="1">
            <a:off x="4237608" y="3078828"/>
            <a:ext cx="306071" cy="26252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4379" h="615899">
                <a:moveTo>
                  <a:pt x="1364379" y="0"/>
                </a:moveTo>
                <a:cubicBezTo>
                  <a:pt x="959524" y="598906"/>
                  <a:pt x="349738" y="542951"/>
                  <a:pt x="0" y="615899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880" name="Straight Connector 879"/>
          <p:cNvCxnSpPr>
            <a:cxnSpLocks/>
            <a:stCxn id="617" idx="0"/>
            <a:endCxn id="1212" idx="0"/>
          </p:cNvCxnSpPr>
          <p:nvPr/>
        </p:nvCxnSpPr>
        <p:spPr>
          <a:xfrm>
            <a:off x="3677254" y="2049654"/>
            <a:ext cx="13294" cy="2391718"/>
          </a:xfrm>
          <a:prstGeom prst="line">
            <a:avLst/>
          </a:prstGeom>
          <a:ln w="79375">
            <a:solidFill>
              <a:srgbClr val="FF7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5" name="Freeform 884"/>
          <p:cNvSpPr/>
          <p:nvPr/>
        </p:nvSpPr>
        <p:spPr bwMode="auto">
          <a:xfrm rot="15054383" flipH="1" flipV="1">
            <a:off x="11376537" y="3971060"/>
            <a:ext cx="298491" cy="28289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669 w 6669"/>
              <a:gd name="connsiteY0" fmla="*/ 6669 h 6669"/>
              <a:gd name="connsiteX1" fmla="*/ 0 w 6669"/>
              <a:gd name="connsiteY1" fmla="*/ 4994 h 6669"/>
              <a:gd name="connsiteX0" fmla="*/ 10000 w 10000"/>
              <a:gd name="connsiteY0" fmla="*/ 8107 h 8107"/>
              <a:gd name="connsiteX1" fmla="*/ 0 w 10000"/>
              <a:gd name="connsiteY1" fmla="*/ 5595 h 8107"/>
              <a:gd name="connsiteX0" fmla="*/ 10000 w 10000"/>
              <a:gd name="connsiteY0" fmla="*/ 10912 h 10912"/>
              <a:gd name="connsiteX1" fmla="*/ 0 w 10000"/>
              <a:gd name="connsiteY1" fmla="*/ 7813 h 10912"/>
              <a:gd name="connsiteX0" fmla="*/ 10000 w 10000"/>
              <a:gd name="connsiteY0" fmla="*/ 6347 h 6347"/>
              <a:gd name="connsiteX1" fmla="*/ 0 w 10000"/>
              <a:gd name="connsiteY1" fmla="*/ 3248 h 6347"/>
              <a:gd name="connsiteX0" fmla="*/ 10000 w 10000"/>
              <a:gd name="connsiteY0" fmla="*/ 8123 h 8123"/>
              <a:gd name="connsiteX1" fmla="*/ 0 w 10000"/>
              <a:gd name="connsiteY1" fmla="*/ 3240 h 8123"/>
              <a:gd name="connsiteX0" fmla="*/ 10436 w 10436"/>
              <a:gd name="connsiteY0" fmla="*/ 10913 h 10913"/>
              <a:gd name="connsiteX1" fmla="*/ 0 w 10436"/>
              <a:gd name="connsiteY1" fmla="*/ 3629 h 10913"/>
              <a:gd name="connsiteX0" fmla="*/ 10436 w 10436"/>
              <a:gd name="connsiteY0" fmla="*/ 11309 h 11309"/>
              <a:gd name="connsiteX1" fmla="*/ 6100 w 10436"/>
              <a:gd name="connsiteY1" fmla="*/ 3228 h 11309"/>
              <a:gd name="connsiteX2" fmla="*/ 0 w 10436"/>
              <a:gd name="connsiteY2" fmla="*/ 4025 h 11309"/>
              <a:gd name="connsiteX0" fmla="*/ 9001 w 9001"/>
              <a:gd name="connsiteY0" fmla="*/ 0 h 13502"/>
              <a:gd name="connsiteX1" fmla="*/ 6100 w 9001"/>
              <a:gd name="connsiteY1" fmla="*/ 12705 h 13502"/>
              <a:gd name="connsiteX2" fmla="*/ 0 w 9001"/>
              <a:gd name="connsiteY2" fmla="*/ 13502 h 13502"/>
              <a:gd name="connsiteX0" fmla="*/ 9687 w 9687"/>
              <a:gd name="connsiteY0" fmla="*/ 0 h 10081"/>
              <a:gd name="connsiteX1" fmla="*/ 6777 w 9687"/>
              <a:gd name="connsiteY1" fmla="*/ 9491 h 10081"/>
              <a:gd name="connsiteX2" fmla="*/ 0 w 9687"/>
              <a:gd name="connsiteY2" fmla="*/ 10081 h 10081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10000 w 10000"/>
              <a:gd name="connsiteY0" fmla="*/ 0 h 10000"/>
              <a:gd name="connsiteX1" fmla="*/ 6996 w 10000"/>
              <a:gd name="connsiteY1" fmla="*/ 9415 h 10000"/>
              <a:gd name="connsiteX2" fmla="*/ 0 w 10000"/>
              <a:gd name="connsiteY2" fmla="*/ 10000 h 10000"/>
              <a:gd name="connsiteX0" fmla="*/ 3004 w 3004"/>
              <a:gd name="connsiteY0" fmla="*/ 0 h 9914"/>
              <a:gd name="connsiteX1" fmla="*/ 0 w 3004"/>
              <a:gd name="connsiteY1" fmla="*/ 9415 h 9914"/>
              <a:gd name="connsiteX0" fmla="*/ 9586 w 9586"/>
              <a:gd name="connsiteY0" fmla="*/ 0 h 9005"/>
              <a:gd name="connsiteX1" fmla="*/ 0 w 9586"/>
              <a:gd name="connsiteY1" fmla="*/ 8297 h 9005"/>
              <a:gd name="connsiteX0" fmla="*/ 10000 w 10000"/>
              <a:gd name="connsiteY0" fmla="*/ 0 h 9214"/>
              <a:gd name="connsiteX1" fmla="*/ 0 w 10000"/>
              <a:gd name="connsiteY1" fmla="*/ 9214 h 9214"/>
              <a:gd name="connsiteX0" fmla="*/ 10000 w 10000"/>
              <a:gd name="connsiteY0" fmla="*/ 0 h 10000"/>
              <a:gd name="connsiteX1" fmla="*/ 0 w 10000"/>
              <a:gd name="connsiteY1" fmla="*/ 10000 h 10000"/>
              <a:gd name="connsiteX0" fmla="*/ 5298 w 5298"/>
              <a:gd name="connsiteY0" fmla="*/ 0 h 9649"/>
              <a:gd name="connsiteX1" fmla="*/ 0 w 5298"/>
              <a:gd name="connsiteY1" fmla="*/ 9649 h 9649"/>
              <a:gd name="connsiteX0" fmla="*/ 27961 w 27961"/>
              <a:gd name="connsiteY0" fmla="*/ 0 h 8276"/>
              <a:gd name="connsiteX1" fmla="*/ 0 w 27961"/>
              <a:gd name="connsiteY1" fmla="*/ 8276 h 8276"/>
              <a:gd name="connsiteX0" fmla="*/ 10000 w 10000"/>
              <a:gd name="connsiteY0" fmla="*/ 0 h 10000"/>
              <a:gd name="connsiteX1" fmla="*/ 0 w 10000"/>
              <a:gd name="connsiteY1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10000" y="0"/>
                </a:moveTo>
                <a:cubicBezTo>
                  <a:pt x="5860" y="5655"/>
                  <a:pt x="3007" y="7020"/>
                  <a:pt x="0" y="10000"/>
                </a:cubicBezTo>
              </a:path>
            </a:pathLst>
          </a:cu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9" name="Freeform 888"/>
          <p:cNvSpPr/>
          <p:nvPr/>
        </p:nvSpPr>
        <p:spPr bwMode="auto">
          <a:xfrm flipH="1">
            <a:off x="4133911" y="3320032"/>
            <a:ext cx="416267" cy="5577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656130 w 1656130"/>
              <a:gd name="connsiteY0" fmla="*/ 0 h 192740"/>
              <a:gd name="connsiteX1" fmla="*/ 0 w 1656130"/>
              <a:gd name="connsiteY1" fmla="*/ 32316 h 192740"/>
              <a:gd name="connsiteX0" fmla="*/ 1656130 w 1656130"/>
              <a:gd name="connsiteY0" fmla="*/ 0 h 111812"/>
              <a:gd name="connsiteX1" fmla="*/ 0 w 1656130"/>
              <a:gd name="connsiteY1" fmla="*/ 32316 h 111812"/>
              <a:gd name="connsiteX0" fmla="*/ 1656130 w 1656130"/>
              <a:gd name="connsiteY0" fmla="*/ 0 h 68515"/>
              <a:gd name="connsiteX1" fmla="*/ 0 w 1656130"/>
              <a:gd name="connsiteY1" fmla="*/ 32316 h 68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56130" h="68515">
                <a:moveTo>
                  <a:pt x="1656130" y="0"/>
                </a:moveTo>
                <a:cubicBezTo>
                  <a:pt x="968878" y="39826"/>
                  <a:pt x="593604" y="112684"/>
                  <a:pt x="0" y="3231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pic>
        <p:nvPicPr>
          <p:cNvPr id="896" name="Picture 2" descr="C:\Work\0ESNet\ESnet\Customers\HEP\LHC\T2-3 networking - LHCONE\logos\lhcone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507" y="43947"/>
            <a:ext cx="283077" cy="17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8" name="Freeform 7"/>
          <p:cNvSpPr>
            <a:spLocks/>
          </p:cNvSpPr>
          <p:nvPr/>
        </p:nvSpPr>
        <p:spPr bwMode="auto">
          <a:xfrm>
            <a:off x="8365081" y="2166962"/>
            <a:ext cx="2981504" cy="154228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650" dirty="0"/>
          </a:p>
        </p:txBody>
      </p:sp>
      <p:sp>
        <p:nvSpPr>
          <p:cNvPr id="899" name="TextBox 898"/>
          <p:cNvSpPr txBox="1"/>
          <p:nvPr/>
        </p:nvSpPr>
        <p:spPr>
          <a:xfrm>
            <a:off x="9939596" y="2101034"/>
            <a:ext cx="353597" cy="246211"/>
          </a:xfrm>
          <a:prstGeom prst="rect">
            <a:avLst/>
          </a:prstGeom>
          <a:solidFill>
            <a:srgbClr val="99FF99"/>
          </a:solidFill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GÉANT,</a:t>
            </a:r>
            <a:br>
              <a:rPr lang="en-US" sz="650" b="1" u="sng" dirty="0"/>
            </a:br>
            <a:r>
              <a:rPr lang="en-US" sz="650" b="1" u="sng" dirty="0"/>
              <a:t>Europe</a:t>
            </a:r>
          </a:p>
        </p:txBody>
      </p:sp>
      <p:sp>
        <p:nvSpPr>
          <p:cNvPr id="910" name="Rectangle 909"/>
          <p:cNvSpPr/>
          <p:nvPr/>
        </p:nvSpPr>
        <p:spPr bwMode="auto">
          <a:xfrm>
            <a:off x="473123" y="6035586"/>
            <a:ext cx="2711752" cy="81020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19" name="TextBox 918"/>
          <p:cNvSpPr txBox="1"/>
          <p:nvPr/>
        </p:nvSpPr>
        <p:spPr>
          <a:xfrm>
            <a:off x="450717" y="5931275"/>
            <a:ext cx="2990157" cy="1000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50" b="1" dirty="0"/>
              <a:t>LHCONE Map Ver. 6.0, 2022-11-15 – WEJohnston, ESnet, wej@es.net</a:t>
            </a:r>
          </a:p>
        </p:txBody>
      </p:sp>
      <p:sp>
        <p:nvSpPr>
          <p:cNvPr id="947" name="TextBox 946"/>
          <p:cNvSpPr txBox="1"/>
          <p:nvPr/>
        </p:nvSpPr>
        <p:spPr>
          <a:xfrm>
            <a:off x="2774057" y="-2330"/>
            <a:ext cx="6890156" cy="184656"/>
          </a:xfrm>
          <a:prstGeom prst="rect">
            <a:avLst/>
          </a:prstGeom>
          <a:noFill/>
        </p:spPr>
        <p:txBody>
          <a:bodyPr wrap="square" lIns="22855" tIns="22855" rIns="22855" bIns="22855" rtlCol="0">
            <a:spAutoFit/>
          </a:bodyPr>
          <a:lstStyle/>
          <a:p>
            <a:pPr algn="ctr"/>
            <a:r>
              <a:rPr lang="en-US" sz="900" b="1" u="sng" dirty="0"/>
              <a:t>LHCONE L3VPN: A global infrastructure for High Energy Physics data analysis (LHC, Belle II, Pierre Auger Observatory, NOvA, XENON, </a:t>
            </a:r>
            <a:r>
              <a:rPr lang="en-US" sz="900" b="1" u="sng" dirty="0">
                <a:ln>
                  <a:solidFill>
                    <a:schemeClr val="tx1"/>
                  </a:solidFill>
                </a:ln>
                <a:solidFill>
                  <a:srgbClr val="F4B183"/>
                </a:solidFill>
              </a:rPr>
              <a:t>JUNO</a:t>
            </a:r>
            <a:r>
              <a:rPr lang="en-US" sz="900" b="1" u="sng" dirty="0"/>
              <a:t>)</a:t>
            </a:r>
          </a:p>
        </p:txBody>
      </p:sp>
      <p:sp>
        <p:nvSpPr>
          <p:cNvPr id="948" name="TextBox 947"/>
          <p:cNvSpPr txBox="1"/>
          <p:nvPr/>
        </p:nvSpPr>
        <p:spPr>
          <a:xfrm rot="5400000">
            <a:off x="11558604" y="3836396"/>
            <a:ext cx="323422" cy="140038"/>
          </a:xfrm>
          <a:prstGeom prst="rect">
            <a:avLst/>
          </a:prstGeom>
          <a:noFill/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b="1" dirty="0"/>
              <a:t>TIFR</a:t>
            </a:r>
            <a:br>
              <a:rPr lang="en-US" sz="550" b="1" dirty="0"/>
            </a:br>
            <a:r>
              <a:rPr lang="en-US" sz="550" b="1" dirty="0"/>
              <a:t>NKN, India</a:t>
            </a:r>
          </a:p>
        </p:txBody>
      </p:sp>
      <p:sp>
        <p:nvSpPr>
          <p:cNvPr id="949" name="TextBox 948"/>
          <p:cNvSpPr txBox="1"/>
          <p:nvPr/>
        </p:nvSpPr>
        <p:spPr>
          <a:xfrm rot="16200000">
            <a:off x="271144" y="1579959"/>
            <a:ext cx="326345" cy="130795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550" dirty="0"/>
              <a:t>to</a:t>
            </a:r>
            <a:r>
              <a:rPr lang="en-US" sz="550" b="1" dirty="0"/>
              <a:t> CERN</a:t>
            </a:r>
          </a:p>
        </p:txBody>
      </p:sp>
      <p:sp>
        <p:nvSpPr>
          <p:cNvPr id="959" name="Freeform 958"/>
          <p:cNvSpPr/>
          <p:nvPr/>
        </p:nvSpPr>
        <p:spPr bwMode="auto">
          <a:xfrm flipH="1">
            <a:off x="6710762" y="166129"/>
            <a:ext cx="2797495" cy="234627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0348869"/>
              <a:gd name="connsiteY0" fmla="*/ 0 h 5835694"/>
              <a:gd name="connsiteX1" fmla="*/ 5614524 w 10348869"/>
              <a:gd name="connsiteY1" fmla="*/ 1367064 h 5835694"/>
              <a:gd name="connsiteX2" fmla="*/ 6497888 w 10348869"/>
              <a:gd name="connsiteY2" fmla="*/ 5821565 h 5835694"/>
              <a:gd name="connsiteX3" fmla="*/ 10348869 w 10348869"/>
              <a:gd name="connsiteY3" fmla="*/ 5029958 h 5835694"/>
              <a:gd name="connsiteX0" fmla="*/ 0 w 10348869"/>
              <a:gd name="connsiteY0" fmla="*/ 0 h 5835694"/>
              <a:gd name="connsiteX1" fmla="*/ 5614524 w 10348869"/>
              <a:gd name="connsiteY1" fmla="*/ 1367064 h 5835694"/>
              <a:gd name="connsiteX2" fmla="*/ 6497888 w 10348869"/>
              <a:gd name="connsiteY2" fmla="*/ 5821565 h 5835694"/>
              <a:gd name="connsiteX3" fmla="*/ 10348869 w 10348869"/>
              <a:gd name="connsiteY3" fmla="*/ 5029958 h 5835694"/>
              <a:gd name="connsiteX0" fmla="*/ 0 w 10908352"/>
              <a:gd name="connsiteY0" fmla="*/ 0 h 5825143"/>
              <a:gd name="connsiteX1" fmla="*/ 5614524 w 10908352"/>
              <a:gd name="connsiteY1" fmla="*/ 1367064 h 5825143"/>
              <a:gd name="connsiteX2" fmla="*/ 6497888 w 10908352"/>
              <a:gd name="connsiteY2" fmla="*/ 5821565 h 5825143"/>
              <a:gd name="connsiteX3" fmla="*/ 10908352 w 10908352"/>
              <a:gd name="connsiteY3" fmla="*/ 4344505 h 5825143"/>
              <a:gd name="connsiteX0" fmla="*/ 0 w 10908352"/>
              <a:gd name="connsiteY0" fmla="*/ 0 h 5825143"/>
              <a:gd name="connsiteX1" fmla="*/ 5560433 w 10908352"/>
              <a:gd name="connsiteY1" fmla="*/ 1524672 h 5825143"/>
              <a:gd name="connsiteX2" fmla="*/ 6497888 w 10908352"/>
              <a:gd name="connsiteY2" fmla="*/ 5821565 h 5825143"/>
              <a:gd name="connsiteX3" fmla="*/ 10908352 w 10908352"/>
              <a:gd name="connsiteY3" fmla="*/ 4344505 h 5825143"/>
              <a:gd name="connsiteX0" fmla="*/ 0 w 10908352"/>
              <a:gd name="connsiteY0" fmla="*/ 0 h 5825143"/>
              <a:gd name="connsiteX1" fmla="*/ 1302286 w 10908352"/>
              <a:gd name="connsiteY1" fmla="*/ 1187727 h 5825143"/>
              <a:gd name="connsiteX2" fmla="*/ 5560433 w 10908352"/>
              <a:gd name="connsiteY2" fmla="*/ 1524672 h 5825143"/>
              <a:gd name="connsiteX3" fmla="*/ 6497888 w 10908352"/>
              <a:gd name="connsiteY3" fmla="*/ 5821565 h 5825143"/>
              <a:gd name="connsiteX4" fmla="*/ 10908352 w 10908352"/>
              <a:gd name="connsiteY4" fmla="*/ 4344505 h 5825143"/>
              <a:gd name="connsiteX0" fmla="*/ 0 w 10908352"/>
              <a:gd name="connsiteY0" fmla="*/ 0 h 5825143"/>
              <a:gd name="connsiteX1" fmla="*/ 1302286 w 10908352"/>
              <a:gd name="connsiteY1" fmla="*/ 1187727 h 5825143"/>
              <a:gd name="connsiteX2" fmla="*/ 5560433 w 10908352"/>
              <a:gd name="connsiteY2" fmla="*/ 1524672 h 5825143"/>
              <a:gd name="connsiteX3" fmla="*/ 6497888 w 10908352"/>
              <a:gd name="connsiteY3" fmla="*/ 5821565 h 5825143"/>
              <a:gd name="connsiteX4" fmla="*/ 10908352 w 10908352"/>
              <a:gd name="connsiteY4" fmla="*/ 4344505 h 5825143"/>
              <a:gd name="connsiteX0" fmla="*/ 0 w 10908352"/>
              <a:gd name="connsiteY0" fmla="*/ 0 h 5726811"/>
              <a:gd name="connsiteX1" fmla="*/ 1302286 w 10908352"/>
              <a:gd name="connsiteY1" fmla="*/ 1187727 h 5726811"/>
              <a:gd name="connsiteX2" fmla="*/ 5560433 w 10908352"/>
              <a:gd name="connsiteY2" fmla="*/ 1524672 h 5726811"/>
              <a:gd name="connsiteX3" fmla="*/ 6497888 w 10908352"/>
              <a:gd name="connsiteY3" fmla="*/ 5722785 h 5726811"/>
              <a:gd name="connsiteX4" fmla="*/ 10908352 w 10908352"/>
              <a:gd name="connsiteY4" fmla="*/ 4344505 h 5726811"/>
              <a:gd name="connsiteX0" fmla="*/ 0 w 10908352"/>
              <a:gd name="connsiteY0" fmla="*/ 0 h 5530584"/>
              <a:gd name="connsiteX1" fmla="*/ 1302286 w 10908352"/>
              <a:gd name="connsiteY1" fmla="*/ 1187727 h 5530584"/>
              <a:gd name="connsiteX2" fmla="*/ 5560433 w 10908352"/>
              <a:gd name="connsiteY2" fmla="*/ 1524672 h 5530584"/>
              <a:gd name="connsiteX3" fmla="*/ 7046769 w 10908352"/>
              <a:gd name="connsiteY3" fmla="*/ 5525227 h 5530584"/>
              <a:gd name="connsiteX4" fmla="*/ 10908352 w 10908352"/>
              <a:gd name="connsiteY4" fmla="*/ 4344505 h 5530584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560433 w 10908352"/>
              <a:gd name="connsiteY2" fmla="*/ 1524672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560433 w 10908352"/>
              <a:gd name="connsiteY2" fmla="*/ 1524672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302286 w 10908352"/>
              <a:gd name="connsiteY1" fmla="*/ 1187727 h 5530585"/>
              <a:gd name="connsiteX2" fmla="*/ 5791824 w 10908352"/>
              <a:gd name="connsiteY2" fmla="*/ 1516245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908352"/>
              <a:gd name="connsiteY0" fmla="*/ 0 h 5530585"/>
              <a:gd name="connsiteX1" fmla="*/ 1157667 w 10908352"/>
              <a:gd name="connsiteY1" fmla="*/ 1010748 h 5530585"/>
              <a:gd name="connsiteX2" fmla="*/ 5791824 w 10908352"/>
              <a:gd name="connsiteY2" fmla="*/ 1516245 h 5530585"/>
              <a:gd name="connsiteX3" fmla="*/ 7046769 w 10908352"/>
              <a:gd name="connsiteY3" fmla="*/ 5525227 h 5530585"/>
              <a:gd name="connsiteX4" fmla="*/ 10908352 w 10908352"/>
              <a:gd name="connsiteY4" fmla="*/ 4344505 h 5530585"/>
              <a:gd name="connsiteX0" fmla="*/ 0 w 10244362"/>
              <a:gd name="connsiteY0" fmla="*/ 0 h 5543234"/>
              <a:gd name="connsiteX1" fmla="*/ 1157667 w 10244362"/>
              <a:gd name="connsiteY1" fmla="*/ 1010748 h 5543234"/>
              <a:gd name="connsiteX2" fmla="*/ 5791824 w 10244362"/>
              <a:gd name="connsiteY2" fmla="*/ 1516245 h 5543234"/>
              <a:gd name="connsiteX3" fmla="*/ 7046769 w 10244362"/>
              <a:gd name="connsiteY3" fmla="*/ 5525227 h 5543234"/>
              <a:gd name="connsiteX4" fmla="*/ 10244362 w 10244362"/>
              <a:gd name="connsiteY4" fmla="*/ 4792999 h 5543234"/>
              <a:gd name="connsiteX0" fmla="*/ 0 w 7377126"/>
              <a:gd name="connsiteY0" fmla="*/ 0 h 5872757"/>
              <a:gd name="connsiteX1" fmla="*/ 1157667 w 7377126"/>
              <a:gd name="connsiteY1" fmla="*/ 1010748 h 5872757"/>
              <a:gd name="connsiteX2" fmla="*/ 5791824 w 7377126"/>
              <a:gd name="connsiteY2" fmla="*/ 1516245 h 5872757"/>
              <a:gd name="connsiteX3" fmla="*/ 7046769 w 7377126"/>
              <a:gd name="connsiteY3" fmla="*/ 5525227 h 5872757"/>
              <a:gd name="connsiteX4" fmla="*/ 7377126 w 7377126"/>
              <a:gd name="connsiteY4" fmla="*/ 5544888 h 5872757"/>
              <a:gd name="connsiteX0" fmla="*/ 0 w 7377126"/>
              <a:gd name="connsiteY0" fmla="*/ 0 h 5548933"/>
              <a:gd name="connsiteX1" fmla="*/ 1157667 w 7377126"/>
              <a:gd name="connsiteY1" fmla="*/ 1010748 h 5548933"/>
              <a:gd name="connsiteX2" fmla="*/ 5791824 w 7377126"/>
              <a:gd name="connsiteY2" fmla="*/ 1516245 h 5548933"/>
              <a:gd name="connsiteX3" fmla="*/ 7046769 w 7377126"/>
              <a:gd name="connsiteY3" fmla="*/ 5525227 h 5548933"/>
              <a:gd name="connsiteX4" fmla="*/ 7377126 w 7377126"/>
              <a:gd name="connsiteY4" fmla="*/ 5544888 h 5548933"/>
              <a:gd name="connsiteX0" fmla="*/ 0 w 7377126"/>
              <a:gd name="connsiteY0" fmla="*/ 0 h 5554685"/>
              <a:gd name="connsiteX1" fmla="*/ 1157667 w 7377126"/>
              <a:gd name="connsiteY1" fmla="*/ 1010748 h 5554685"/>
              <a:gd name="connsiteX2" fmla="*/ 5791824 w 7377126"/>
              <a:gd name="connsiteY2" fmla="*/ 1516245 h 5554685"/>
              <a:gd name="connsiteX3" fmla="*/ 7046769 w 7377126"/>
              <a:gd name="connsiteY3" fmla="*/ 5525227 h 5554685"/>
              <a:gd name="connsiteX4" fmla="*/ 7377126 w 7377126"/>
              <a:gd name="connsiteY4" fmla="*/ 5544888 h 5554685"/>
              <a:gd name="connsiteX0" fmla="*/ 0 w 7377126"/>
              <a:gd name="connsiteY0" fmla="*/ 0 h 5554685"/>
              <a:gd name="connsiteX1" fmla="*/ 1157667 w 7377126"/>
              <a:gd name="connsiteY1" fmla="*/ 1010748 h 5554685"/>
              <a:gd name="connsiteX2" fmla="*/ 5791824 w 7377126"/>
              <a:gd name="connsiteY2" fmla="*/ 1516245 h 5554685"/>
              <a:gd name="connsiteX3" fmla="*/ 7046769 w 7377126"/>
              <a:gd name="connsiteY3" fmla="*/ 5525227 h 5554685"/>
              <a:gd name="connsiteX4" fmla="*/ 7377126 w 7377126"/>
              <a:gd name="connsiteY4" fmla="*/ 5544888 h 5554685"/>
              <a:gd name="connsiteX0" fmla="*/ 0 w 7377126"/>
              <a:gd name="connsiteY0" fmla="*/ 0 h 5544888"/>
              <a:gd name="connsiteX1" fmla="*/ 1157667 w 7377126"/>
              <a:gd name="connsiteY1" fmla="*/ 1010748 h 5544888"/>
              <a:gd name="connsiteX2" fmla="*/ 5791824 w 7377126"/>
              <a:gd name="connsiteY2" fmla="*/ 1516245 h 5544888"/>
              <a:gd name="connsiteX3" fmla="*/ 7046770 w 7377126"/>
              <a:gd name="connsiteY3" fmla="*/ 5467129 h 5544888"/>
              <a:gd name="connsiteX4" fmla="*/ 7377126 w 7377126"/>
              <a:gd name="connsiteY4" fmla="*/ 5544888 h 5544888"/>
              <a:gd name="connsiteX0" fmla="*/ 0 w 8016972"/>
              <a:gd name="connsiteY0" fmla="*/ 0 h 5513229"/>
              <a:gd name="connsiteX1" fmla="*/ 1157667 w 8016972"/>
              <a:gd name="connsiteY1" fmla="*/ 1010748 h 5513229"/>
              <a:gd name="connsiteX2" fmla="*/ 5791824 w 8016972"/>
              <a:gd name="connsiteY2" fmla="*/ 1516245 h 5513229"/>
              <a:gd name="connsiteX3" fmla="*/ 7046770 w 8016972"/>
              <a:gd name="connsiteY3" fmla="*/ 5467129 h 5513229"/>
              <a:gd name="connsiteX4" fmla="*/ 8016972 w 8016972"/>
              <a:gd name="connsiteY4" fmla="*/ 5513229 h 5513229"/>
              <a:gd name="connsiteX0" fmla="*/ 0 w 8016972"/>
              <a:gd name="connsiteY0" fmla="*/ 0 h 5525797"/>
              <a:gd name="connsiteX1" fmla="*/ 1157667 w 8016972"/>
              <a:gd name="connsiteY1" fmla="*/ 1010748 h 5525797"/>
              <a:gd name="connsiteX2" fmla="*/ 5791824 w 8016972"/>
              <a:gd name="connsiteY2" fmla="*/ 1516245 h 5525797"/>
              <a:gd name="connsiteX3" fmla="*/ 7046770 w 8016972"/>
              <a:gd name="connsiteY3" fmla="*/ 5467129 h 5525797"/>
              <a:gd name="connsiteX4" fmla="*/ 8016972 w 8016972"/>
              <a:gd name="connsiteY4" fmla="*/ 5513229 h 5525797"/>
              <a:gd name="connsiteX0" fmla="*/ 0 w 10249432"/>
              <a:gd name="connsiteY0" fmla="*/ 0 h 5473365"/>
              <a:gd name="connsiteX1" fmla="*/ 1157667 w 10249432"/>
              <a:gd name="connsiteY1" fmla="*/ 1010748 h 5473365"/>
              <a:gd name="connsiteX2" fmla="*/ 5791824 w 10249432"/>
              <a:gd name="connsiteY2" fmla="*/ 1516245 h 5473365"/>
              <a:gd name="connsiteX3" fmla="*/ 7046770 w 10249432"/>
              <a:gd name="connsiteY3" fmla="*/ 5467129 h 5473365"/>
              <a:gd name="connsiteX4" fmla="*/ 10249432 w 10249432"/>
              <a:gd name="connsiteY4" fmla="*/ 4853043 h 5473365"/>
              <a:gd name="connsiteX0" fmla="*/ 0 w 10249432"/>
              <a:gd name="connsiteY0" fmla="*/ 0 h 5481631"/>
              <a:gd name="connsiteX1" fmla="*/ 1157667 w 10249432"/>
              <a:gd name="connsiteY1" fmla="*/ 1010748 h 5481631"/>
              <a:gd name="connsiteX2" fmla="*/ 5791824 w 10249432"/>
              <a:gd name="connsiteY2" fmla="*/ 1516245 h 5481631"/>
              <a:gd name="connsiteX3" fmla="*/ 7046770 w 10249432"/>
              <a:gd name="connsiteY3" fmla="*/ 5467129 h 5481631"/>
              <a:gd name="connsiteX4" fmla="*/ 10249432 w 10249432"/>
              <a:gd name="connsiteY4" fmla="*/ 4853043 h 5481631"/>
              <a:gd name="connsiteX0" fmla="*/ 0 w 10309796"/>
              <a:gd name="connsiteY0" fmla="*/ 0 h 5449972"/>
              <a:gd name="connsiteX1" fmla="*/ 1218031 w 10309796"/>
              <a:gd name="connsiteY1" fmla="*/ 979089 h 5449972"/>
              <a:gd name="connsiteX2" fmla="*/ 5852188 w 10309796"/>
              <a:gd name="connsiteY2" fmla="*/ 1484586 h 5449972"/>
              <a:gd name="connsiteX3" fmla="*/ 7107134 w 10309796"/>
              <a:gd name="connsiteY3" fmla="*/ 5435470 h 5449972"/>
              <a:gd name="connsiteX4" fmla="*/ 10309796 w 10309796"/>
              <a:gd name="connsiteY4" fmla="*/ 4821384 h 5449972"/>
              <a:gd name="connsiteX0" fmla="*/ 0 w 10309796"/>
              <a:gd name="connsiteY0" fmla="*/ 0 h 5449972"/>
              <a:gd name="connsiteX1" fmla="*/ 1218031 w 10309796"/>
              <a:gd name="connsiteY1" fmla="*/ 979089 h 5449972"/>
              <a:gd name="connsiteX2" fmla="*/ 5852188 w 10309796"/>
              <a:gd name="connsiteY2" fmla="*/ 1484586 h 5449972"/>
              <a:gd name="connsiteX3" fmla="*/ 7107134 w 10309796"/>
              <a:gd name="connsiteY3" fmla="*/ 5435470 h 5449972"/>
              <a:gd name="connsiteX4" fmla="*/ 10309796 w 10309796"/>
              <a:gd name="connsiteY4" fmla="*/ 4821384 h 5449972"/>
              <a:gd name="connsiteX0" fmla="*/ 0 w 10755114"/>
              <a:gd name="connsiteY0" fmla="*/ 0 h 5690398"/>
              <a:gd name="connsiteX1" fmla="*/ 1663349 w 10755114"/>
              <a:gd name="connsiteY1" fmla="*/ 1219515 h 5690398"/>
              <a:gd name="connsiteX2" fmla="*/ 6297506 w 10755114"/>
              <a:gd name="connsiteY2" fmla="*/ 1725012 h 5690398"/>
              <a:gd name="connsiteX3" fmla="*/ 7552452 w 10755114"/>
              <a:gd name="connsiteY3" fmla="*/ 5675896 h 5690398"/>
              <a:gd name="connsiteX4" fmla="*/ 10755114 w 10755114"/>
              <a:gd name="connsiteY4" fmla="*/ 5061810 h 5690398"/>
              <a:gd name="connsiteX0" fmla="*/ 0 w 10755114"/>
              <a:gd name="connsiteY0" fmla="*/ 0 h 5531794"/>
              <a:gd name="connsiteX1" fmla="*/ 1663349 w 10755114"/>
              <a:gd name="connsiteY1" fmla="*/ 1219515 h 5531794"/>
              <a:gd name="connsiteX2" fmla="*/ 6297506 w 10755114"/>
              <a:gd name="connsiteY2" fmla="*/ 1725012 h 5531794"/>
              <a:gd name="connsiteX3" fmla="*/ 9189654 w 10755114"/>
              <a:gd name="connsiteY3" fmla="*/ 5504164 h 5531794"/>
              <a:gd name="connsiteX4" fmla="*/ 10755114 w 10755114"/>
              <a:gd name="connsiteY4" fmla="*/ 5061810 h 5531794"/>
              <a:gd name="connsiteX0" fmla="*/ 0 w 12562584"/>
              <a:gd name="connsiteY0" fmla="*/ 0 h 5536809"/>
              <a:gd name="connsiteX1" fmla="*/ 1663349 w 12562584"/>
              <a:gd name="connsiteY1" fmla="*/ 1219515 h 5536809"/>
              <a:gd name="connsiteX2" fmla="*/ 6297506 w 12562584"/>
              <a:gd name="connsiteY2" fmla="*/ 1725012 h 5536809"/>
              <a:gd name="connsiteX3" fmla="*/ 9189654 w 12562584"/>
              <a:gd name="connsiteY3" fmla="*/ 5504164 h 5536809"/>
              <a:gd name="connsiteX4" fmla="*/ 12562584 w 12562584"/>
              <a:gd name="connsiteY4" fmla="*/ 5096158 h 5536809"/>
              <a:gd name="connsiteX0" fmla="*/ 0 w 12562584"/>
              <a:gd name="connsiteY0" fmla="*/ 0 h 5681194"/>
              <a:gd name="connsiteX1" fmla="*/ 1663349 w 12562584"/>
              <a:gd name="connsiteY1" fmla="*/ 1219515 h 5681194"/>
              <a:gd name="connsiteX2" fmla="*/ 6297506 w 12562584"/>
              <a:gd name="connsiteY2" fmla="*/ 1725012 h 5681194"/>
              <a:gd name="connsiteX3" fmla="*/ 9333729 w 12562584"/>
              <a:gd name="connsiteY3" fmla="*/ 5664447 h 5681194"/>
              <a:gd name="connsiteX4" fmla="*/ 12562584 w 12562584"/>
              <a:gd name="connsiteY4" fmla="*/ 5096158 h 5681194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6297506 w 12562584"/>
              <a:gd name="connsiteY2" fmla="*/ 1725012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6297506 w 12562584"/>
              <a:gd name="connsiteY2" fmla="*/ 1725012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000195 w 12562584"/>
              <a:gd name="connsiteY2" fmla="*/ 1942540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000195 w 12562584"/>
              <a:gd name="connsiteY2" fmla="*/ 1942540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340734 w 12562584"/>
              <a:gd name="connsiteY2" fmla="*/ 187384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288343 w 12562584"/>
              <a:gd name="connsiteY2" fmla="*/ 187384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484807 w 12562584"/>
              <a:gd name="connsiteY2" fmla="*/ 1679217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663349 w 12562584"/>
              <a:gd name="connsiteY1" fmla="*/ 1219515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262148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741934 w 12562584"/>
              <a:gd name="connsiteY1" fmla="*/ 921847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8995613 w 12562584"/>
              <a:gd name="connsiteY2" fmla="*/ 912145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9333729 w 12562584"/>
              <a:gd name="connsiteY3" fmla="*/ 5664447 h 5736227"/>
              <a:gd name="connsiteX4" fmla="*/ 12562584 w 12562584"/>
              <a:gd name="connsiteY4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7816705 w 12562584"/>
              <a:gd name="connsiteY3" fmla="*/ 3819865 h 5736227"/>
              <a:gd name="connsiteX4" fmla="*/ 9333729 w 12562584"/>
              <a:gd name="connsiteY4" fmla="*/ 5664447 h 5736227"/>
              <a:gd name="connsiteX5" fmla="*/ 12562584 w 12562584"/>
              <a:gd name="connsiteY5" fmla="*/ 5096158 h 5736227"/>
              <a:gd name="connsiteX0" fmla="*/ 0 w 12562584"/>
              <a:gd name="connsiteY0" fmla="*/ 0 h 5736227"/>
              <a:gd name="connsiteX1" fmla="*/ 1034664 w 12562584"/>
              <a:gd name="connsiteY1" fmla="*/ 795911 h 5736227"/>
              <a:gd name="connsiteX2" fmla="*/ 7135753 w 12562584"/>
              <a:gd name="connsiteY2" fmla="*/ 980839 h 5736227"/>
              <a:gd name="connsiteX3" fmla="*/ 7816705 w 12562584"/>
              <a:gd name="connsiteY3" fmla="*/ 3819865 h 5736227"/>
              <a:gd name="connsiteX4" fmla="*/ 9333729 w 12562584"/>
              <a:gd name="connsiteY4" fmla="*/ 5664447 h 5736227"/>
              <a:gd name="connsiteX5" fmla="*/ 12562584 w 12562584"/>
              <a:gd name="connsiteY5" fmla="*/ 5096158 h 5736227"/>
              <a:gd name="connsiteX0" fmla="*/ 0 w 12562584"/>
              <a:gd name="connsiteY0" fmla="*/ 0 h 5736228"/>
              <a:gd name="connsiteX1" fmla="*/ 1034664 w 12562584"/>
              <a:gd name="connsiteY1" fmla="*/ 795911 h 5736228"/>
              <a:gd name="connsiteX2" fmla="*/ 7135753 w 12562584"/>
              <a:gd name="connsiteY2" fmla="*/ 980839 h 5736228"/>
              <a:gd name="connsiteX3" fmla="*/ 7816705 w 12562584"/>
              <a:gd name="connsiteY3" fmla="*/ 3819865 h 5736228"/>
              <a:gd name="connsiteX4" fmla="*/ 9399217 w 12562584"/>
              <a:gd name="connsiteY4" fmla="*/ 5664448 h 5736228"/>
              <a:gd name="connsiteX5" fmla="*/ 12562584 w 12562584"/>
              <a:gd name="connsiteY5" fmla="*/ 5096158 h 5736228"/>
              <a:gd name="connsiteX0" fmla="*/ 0 w 9440940"/>
              <a:gd name="connsiteY0" fmla="*/ 0 h 6456720"/>
              <a:gd name="connsiteX1" fmla="*/ 1034664 w 9440940"/>
              <a:gd name="connsiteY1" fmla="*/ 795911 h 6456720"/>
              <a:gd name="connsiteX2" fmla="*/ 7135753 w 9440940"/>
              <a:gd name="connsiteY2" fmla="*/ 980839 h 6456720"/>
              <a:gd name="connsiteX3" fmla="*/ 7816705 w 9440940"/>
              <a:gd name="connsiteY3" fmla="*/ 3819865 h 6456720"/>
              <a:gd name="connsiteX4" fmla="*/ 9399217 w 9440940"/>
              <a:gd name="connsiteY4" fmla="*/ 5664448 h 6456720"/>
              <a:gd name="connsiteX5" fmla="*/ 9133973 w 9440940"/>
              <a:gd name="connsiteY5" fmla="*/ 6330839 h 6456720"/>
              <a:gd name="connsiteX0" fmla="*/ 0 w 9459934"/>
              <a:gd name="connsiteY0" fmla="*/ 0 h 6372143"/>
              <a:gd name="connsiteX1" fmla="*/ 1034664 w 9459934"/>
              <a:gd name="connsiteY1" fmla="*/ 795911 h 6372143"/>
              <a:gd name="connsiteX2" fmla="*/ 7135753 w 9459934"/>
              <a:gd name="connsiteY2" fmla="*/ 980839 h 6372143"/>
              <a:gd name="connsiteX3" fmla="*/ 7816705 w 9459934"/>
              <a:gd name="connsiteY3" fmla="*/ 3819865 h 6372143"/>
              <a:gd name="connsiteX4" fmla="*/ 9399217 w 9459934"/>
              <a:gd name="connsiteY4" fmla="*/ 5664448 h 6372143"/>
              <a:gd name="connsiteX5" fmla="*/ 9459934 w 9459934"/>
              <a:gd name="connsiteY5" fmla="*/ 6235865 h 6372143"/>
              <a:gd name="connsiteX0" fmla="*/ 0 w 9520829"/>
              <a:gd name="connsiteY0" fmla="*/ 0 h 6235865"/>
              <a:gd name="connsiteX1" fmla="*/ 1034664 w 9520829"/>
              <a:gd name="connsiteY1" fmla="*/ 795911 h 6235865"/>
              <a:gd name="connsiteX2" fmla="*/ 7135753 w 9520829"/>
              <a:gd name="connsiteY2" fmla="*/ 980839 h 6235865"/>
              <a:gd name="connsiteX3" fmla="*/ 7816705 w 9520829"/>
              <a:gd name="connsiteY3" fmla="*/ 3819865 h 6235865"/>
              <a:gd name="connsiteX4" fmla="*/ 9399217 w 9520829"/>
              <a:gd name="connsiteY4" fmla="*/ 5664448 h 6235865"/>
              <a:gd name="connsiteX5" fmla="*/ 9459934 w 9520829"/>
              <a:gd name="connsiteY5" fmla="*/ 6235865 h 6235865"/>
              <a:gd name="connsiteX0" fmla="*/ 0 w 9467878"/>
              <a:gd name="connsiteY0" fmla="*/ 0 h 6415263"/>
              <a:gd name="connsiteX1" fmla="*/ 1034664 w 9467878"/>
              <a:gd name="connsiteY1" fmla="*/ 795911 h 6415263"/>
              <a:gd name="connsiteX2" fmla="*/ 7135753 w 9467878"/>
              <a:gd name="connsiteY2" fmla="*/ 980839 h 6415263"/>
              <a:gd name="connsiteX3" fmla="*/ 7816705 w 9467878"/>
              <a:gd name="connsiteY3" fmla="*/ 3819865 h 6415263"/>
              <a:gd name="connsiteX4" fmla="*/ 9399217 w 9467878"/>
              <a:gd name="connsiteY4" fmla="*/ 5664448 h 6415263"/>
              <a:gd name="connsiteX5" fmla="*/ 8964958 w 9467878"/>
              <a:gd name="connsiteY5" fmla="*/ 6415263 h 6415263"/>
              <a:gd name="connsiteX0" fmla="*/ 0 w 9459621"/>
              <a:gd name="connsiteY0" fmla="*/ 0 h 6373052"/>
              <a:gd name="connsiteX1" fmla="*/ 1034664 w 9459621"/>
              <a:gd name="connsiteY1" fmla="*/ 795911 h 6373052"/>
              <a:gd name="connsiteX2" fmla="*/ 7135753 w 9459621"/>
              <a:gd name="connsiteY2" fmla="*/ 980839 h 6373052"/>
              <a:gd name="connsiteX3" fmla="*/ 7816705 w 9459621"/>
              <a:gd name="connsiteY3" fmla="*/ 3819865 h 6373052"/>
              <a:gd name="connsiteX4" fmla="*/ 9399217 w 9459621"/>
              <a:gd name="connsiteY4" fmla="*/ 5664448 h 6373052"/>
              <a:gd name="connsiteX5" fmla="*/ 8808015 w 9459621"/>
              <a:gd name="connsiteY5" fmla="*/ 6373052 h 6373052"/>
              <a:gd name="connsiteX0" fmla="*/ 0 w 9473344"/>
              <a:gd name="connsiteY0" fmla="*/ 0 h 6394157"/>
              <a:gd name="connsiteX1" fmla="*/ 1034664 w 9473344"/>
              <a:gd name="connsiteY1" fmla="*/ 795911 h 6394157"/>
              <a:gd name="connsiteX2" fmla="*/ 7135753 w 9473344"/>
              <a:gd name="connsiteY2" fmla="*/ 980839 h 6394157"/>
              <a:gd name="connsiteX3" fmla="*/ 7816705 w 9473344"/>
              <a:gd name="connsiteY3" fmla="*/ 3819865 h 6394157"/>
              <a:gd name="connsiteX4" fmla="*/ 9399217 w 9473344"/>
              <a:gd name="connsiteY4" fmla="*/ 5664448 h 6394157"/>
              <a:gd name="connsiteX5" fmla="*/ 9049468 w 9473344"/>
              <a:gd name="connsiteY5" fmla="*/ 6394157 h 6394157"/>
              <a:gd name="connsiteX0" fmla="*/ 0 w 9511563"/>
              <a:gd name="connsiteY0" fmla="*/ 0 h 6394157"/>
              <a:gd name="connsiteX1" fmla="*/ 1034664 w 9511563"/>
              <a:gd name="connsiteY1" fmla="*/ 795911 h 6394157"/>
              <a:gd name="connsiteX2" fmla="*/ 7135753 w 9511563"/>
              <a:gd name="connsiteY2" fmla="*/ 980839 h 6394157"/>
              <a:gd name="connsiteX3" fmla="*/ 7816705 w 9511563"/>
              <a:gd name="connsiteY3" fmla="*/ 3819865 h 6394157"/>
              <a:gd name="connsiteX4" fmla="*/ 9399217 w 9511563"/>
              <a:gd name="connsiteY4" fmla="*/ 5664448 h 6394157"/>
              <a:gd name="connsiteX5" fmla="*/ 9049468 w 9511563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422037"/>
              <a:gd name="connsiteY0" fmla="*/ 0 h 6394157"/>
              <a:gd name="connsiteX1" fmla="*/ 1034664 w 9422037"/>
              <a:gd name="connsiteY1" fmla="*/ 795911 h 6394157"/>
              <a:gd name="connsiteX2" fmla="*/ 7135753 w 9422037"/>
              <a:gd name="connsiteY2" fmla="*/ 980839 h 6394157"/>
              <a:gd name="connsiteX3" fmla="*/ 7816705 w 9422037"/>
              <a:gd name="connsiteY3" fmla="*/ 3819865 h 6394157"/>
              <a:gd name="connsiteX4" fmla="*/ 9290563 w 9422037"/>
              <a:gd name="connsiteY4" fmla="*/ 5421734 h 6394157"/>
              <a:gd name="connsiteX5" fmla="*/ 9049468 w 9422037"/>
              <a:gd name="connsiteY5" fmla="*/ 6394157 h 6394157"/>
              <a:gd name="connsiteX0" fmla="*/ 0 w 9337529"/>
              <a:gd name="connsiteY0" fmla="*/ 0 h 6668531"/>
              <a:gd name="connsiteX1" fmla="*/ 950156 w 9337529"/>
              <a:gd name="connsiteY1" fmla="*/ 1070285 h 6668531"/>
              <a:gd name="connsiteX2" fmla="*/ 7051245 w 9337529"/>
              <a:gd name="connsiteY2" fmla="*/ 1255213 h 6668531"/>
              <a:gd name="connsiteX3" fmla="*/ 7732197 w 9337529"/>
              <a:gd name="connsiteY3" fmla="*/ 4094239 h 6668531"/>
              <a:gd name="connsiteX4" fmla="*/ 9206055 w 9337529"/>
              <a:gd name="connsiteY4" fmla="*/ 5696108 h 6668531"/>
              <a:gd name="connsiteX5" fmla="*/ 8964960 w 9337529"/>
              <a:gd name="connsiteY5" fmla="*/ 6668531 h 6668531"/>
              <a:gd name="connsiteX0" fmla="*/ 0 w 9337529"/>
              <a:gd name="connsiteY0" fmla="*/ 0 h 6668531"/>
              <a:gd name="connsiteX1" fmla="*/ 1396841 w 9337529"/>
              <a:gd name="connsiteY1" fmla="*/ 1038626 h 6668531"/>
              <a:gd name="connsiteX2" fmla="*/ 7051245 w 9337529"/>
              <a:gd name="connsiteY2" fmla="*/ 1255213 h 6668531"/>
              <a:gd name="connsiteX3" fmla="*/ 7732197 w 9337529"/>
              <a:gd name="connsiteY3" fmla="*/ 4094239 h 6668531"/>
              <a:gd name="connsiteX4" fmla="*/ 9206055 w 9337529"/>
              <a:gd name="connsiteY4" fmla="*/ 5696108 h 6668531"/>
              <a:gd name="connsiteX5" fmla="*/ 8964960 w 9337529"/>
              <a:gd name="connsiteY5" fmla="*/ 6668531 h 6668531"/>
              <a:gd name="connsiteX0" fmla="*/ 0 w 9337529"/>
              <a:gd name="connsiteY0" fmla="*/ 0 h 6668531"/>
              <a:gd name="connsiteX1" fmla="*/ 1396841 w 9337529"/>
              <a:gd name="connsiteY1" fmla="*/ 1038626 h 6668531"/>
              <a:gd name="connsiteX2" fmla="*/ 7051245 w 9337529"/>
              <a:gd name="connsiteY2" fmla="*/ 1255213 h 6668531"/>
              <a:gd name="connsiteX3" fmla="*/ 9206055 w 9337529"/>
              <a:gd name="connsiteY3" fmla="*/ 5696108 h 6668531"/>
              <a:gd name="connsiteX4" fmla="*/ 8964960 w 9337529"/>
              <a:gd name="connsiteY4" fmla="*/ 6668531 h 6668531"/>
              <a:gd name="connsiteX0" fmla="*/ 0 w 9206055"/>
              <a:gd name="connsiteY0" fmla="*/ 0 h 5696108"/>
              <a:gd name="connsiteX1" fmla="*/ 1396841 w 9206055"/>
              <a:gd name="connsiteY1" fmla="*/ 1038626 h 5696108"/>
              <a:gd name="connsiteX2" fmla="*/ 7051245 w 9206055"/>
              <a:gd name="connsiteY2" fmla="*/ 1255213 h 5696108"/>
              <a:gd name="connsiteX3" fmla="*/ 9206055 w 9206055"/>
              <a:gd name="connsiteY3" fmla="*/ 5696108 h 5696108"/>
              <a:gd name="connsiteX0" fmla="*/ 0 w 8071233"/>
              <a:gd name="connsiteY0" fmla="*/ 0 h 5685556"/>
              <a:gd name="connsiteX1" fmla="*/ 1396841 w 8071233"/>
              <a:gd name="connsiteY1" fmla="*/ 1038626 h 5685556"/>
              <a:gd name="connsiteX2" fmla="*/ 7051245 w 8071233"/>
              <a:gd name="connsiteY2" fmla="*/ 1255213 h 5685556"/>
              <a:gd name="connsiteX3" fmla="*/ 8071233 w 8071233"/>
              <a:gd name="connsiteY3" fmla="*/ 5685556 h 5685556"/>
              <a:gd name="connsiteX0" fmla="*/ 0 w 8071233"/>
              <a:gd name="connsiteY0" fmla="*/ 0 h 5685556"/>
              <a:gd name="connsiteX1" fmla="*/ 1396841 w 8071233"/>
              <a:gd name="connsiteY1" fmla="*/ 1038626 h 5685556"/>
              <a:gd name="connsiteX2" fmla="*/ 7328914 w 8071233"/>
              <a:gd name="connsiteY2" fmla="*/ 1213002 h 5685556"/>
              <a:gd name="connsiteX3" fmla="*/ 8071233 w 8071233"/>
              <a:gd name="connsiteY3" fmla="*/ 5685556 h 5685556"/>
              <a:gd name="connsiteX0" fmla="*/ 0 w 7992492"/>
              <a:gd name="connsiteY0" fmla="*/ 0 h 5089937"/>
              <a:gd name="connsiteX1" fmla="*/ 1396841 w 7992492"/>
              <a:gd name="connsiteY1" fmla="*/ 1038626 h 5089937"/>
              <a:gd name="connsiteX2" fmla="*/ 7328914 w 7992492"/>
              <a:gd name="connsiteY2" fmla="*/ 1213002 h 5089937"/>
              <a:gd name="connsiteX3" fmla="*/ 7992492 w 7992492"/>
              <a:gd name="connsiteY3" fmla="*/ 5089937 h 5089937"/>
              <a:gd name="connsiteX0" fmla="*/ 0 w 7992492"/>
              <a:gd name="connsiteY0" fmla="*/ 0 h 5089937"/>
              <a:gd name="connsiteX1" fmla="*/ 1396841 w 7992492"/>
              <a:gd name="connsiteY1" fmla="*/ 1038626 h 5089937"/>
              <a:gd name="connsiteX2" fmla="*/ 7108438 w 7992492"/>
              <a:gd name="connsiteY2" fmla="*/ 1213002 h 5089937"/>
              <a:gd name="connsiteX3" fmla="*/ 7992492 w 7992492"/>
              <a:gd name="connsiteY3" fmla="*/ 5089937 h 5089937"/>
              <a:gd name="connsiteX0" fmla="*/ 0 w 7543243"/>
              <a:gd name="connsiteY0" fmla="*/ 0 h 5138000"/>
              <a:gd name="connsiteX1" fmla="*/ 1396841 w 7543243"/>
              <a:gd name="connsiteY1" fmla="*/ 1038626 h 5138000"/>
              <a:gd name="connsiteX2" fmla="*/ 7108438 w 7543243"/>
              <a:gd name="connsiteY2" fmla="*/ 1213002 h 5138000"/>
              <a:gd name="connsiteX3" fmla="*/ 7128362 w 7543243"/>
              <a:gd name="connsiteY3" fmla="*/ 5138000 h 5138000"/>
              <a:gd name="connsiteX0" fmla="*/ 0 w 7128362"/>
              <a:gd name="connsiteY0" fmla="*/ 0 h 5138000"/>
              <a:gd name="connsiteX1" fmla="*/ 1396841 w 7128362"/>
              <a:gd name="connsiteY1" fmla="*/ 1038626 h 5138000"/>
              <a:gd name="connsiteX2" fmla="*/ 6320556 w 7128362"/>
              <a:gd name="connsiteY2" fmla="*/ 1032768 h 5138000"/>
              <a:gd name="connsiteX3" fmla="*/ 7128362 w 7128362"/>
              <a:gd name="connsiteY3" fmla="*/ 5138000 h 5138000"/>
              <a:gd name="connsiteX0" fmla="*/ 0 w 7128362"/>
              <a:gd name="connsiteY0" fmla="*/ 713412 h 5851412"/>
              <a:gd name="connsiteX1" fmla="*/ 1396841 w 7128362"/>
              <a:gd name="connsiteY1" fmla="*/ 1752038 h 5851412"/>
              <a:gd name="connsiteX2" fmla="*/ 5964738 w 7128362"/>
              <a:gd name="connsiteY2" fmla="*/ 148105 h 5851412"/>
              <a:gd name="connsiteX3" fmla="*/ 7128362 w 7128362"/>
              <a:gd name="connsiteY3" fmla="*/ 5851412 h 5851412"/>
              <a:gd name="connsiteX0" fmla="*/ 0 w 7128362"/>
              <a:gd name="connsiteY0" fmla="*/ 975408 h 6113408"/>
              <a:gd name="connsiteX1" fmla="*/ 748744 w 7128362"/>
              <a:gd name="connsiteY1" fmla="*/ 79523 h 6113408"/>
              <a:gd name="connsiteX2" fmla="*/ 5964738 w 7128362"/>
              <a:gd name="connsiteY2" fmla="*/ 410101 h 6113408"/>
              <a:gd name="connsiteX3" fmla="*/ 7128362 w 7128362"/>
              <a:gd name="connsiteY3" fmla="*/ 6113408 h 6113408"/>
              <a:gd name="connsiteX0" fmla="*/ 0 w 7128362"/>
              <a:gd name="connsiteY0" fmla="*/ 975409 h 6113409"/>
              <a:gd name="connsiteX1" fmla="*/ 748744 w 7128362"/>
              <a:gd name="connsiteY1" fmla="*/ 79524 h 6113409"/>
              <a:gd name="connsiteX2" fmla="*/ 5964738 w 7128362"/>
              <a:gd name="connsiteY2" fmla="*/ 410102 h 6113409"/>
              <a:gd name="connsiteX3" fmla="*/ 7128362 w 7128362"/>
              <a:gd name="connsiteY3" fmla="*/ 6113409 h 6113409"/>
              <a:gd name="connsiteX0" fmla="*/ 0 w 7128362"/>
              <a:gd name="connsiteY0" fmla="*/ 907072 h 6045072"/>
              <a:gd name="connsiteX1" fmla="*/ 748744 w 7128362"/>
              <a:gd name="connsiteY1" fmla="*/ 11187 h 6045072"/>
              <a:gd name="connsiteX2" fmla="*/ 5952030 w 7128362"/>
              <a:gd name="connsiteY2" fmla="*/ 461921 h 6045072"/>
              <a:gd name="connsiteX3" fmla="*/ 7128362 w 7128362"/>
              <a:gd name="connsiteY3" fmla="*/ 6045072 h 6045072"/>
              <a:gd name="connsiteX0" fmla="*/ 0 w 7128362"/>
              <a:gd name="connsiteY0" fmla="*/ 908037 h 6046037"/>
              <a:gd name="connsiteX1" fmla="*/ 748744 w 7128362"/>
              <a:gd name="connsiteY1" fmla="*/ 12152 h 6046037"/>
              <a:gd name="connsiteX2" fmla="*/ 5952030 w 7128362"/>
              <a:gd name="connsiteY2" fmla="*/ 462886 h 6046037"/>
              <a:gd name="connsiteX3" fmla="*/ 7128362 w 7128362"/>
              <a:gd name="connsiteY3" fmla="*/ 6046037 h 6046037"/>
              <a:gd name="connsiteX0" fmla="*/ 0 w 7128362"/>
              <a:gd name="connsiteY0" fmla="*/ 859879 h 5997879"/>
              <a:gd name="connsiteX1" fmla="*/ 723328 w 7128362"/>
              <a:gd name="connsiteY1" fmla="*/ 72134 h 5997879"/>
              <a:gd name="connsiteX2" fmla="*/ 5952030 w 7128362"/>
              <a:gd name="connsiteY2" fmla="*/ 414728 h 5997879"/>
              <a:gd name="connsiteX3" fmla="*/ 7128362 w 7128362"/>
              <a:gd name="connsiteY3" fmla="*/ 5997879 h 5997879"/>
              <a:gd name="connsiteX0" fmla="*/ 0 w 7128362"/>
              <a:gd name="connsiteY0" fmla="*/ 877899 h 6015899"/>
              <a:gd name="connsiteX1" fmla="*/ 723328 w 7128362"/>
              <a:gd name="connsiteY1" fmla="*/ 90154 h 6015899"/>
              <a:gd name="connsiteX2" fmla="*/ 5812244 w 7128362"/>
              <a:gd name="connsiteY2" fmla="*/ 540889 h 6015899"/>
              <a:gd name="connsiteX3" fmla="*/ 7128362 w 7128362"/>
              <a:gd name="connsiteY3" fmla="*/ 6015899 h 6015899"/>
              <a:gd name="connsiteX0" fmla="*/ 0 w 7128362"/>
              <a:gd name="connsiteY0" fmla="*/ 832223 h 5970223"/>
              <a:gd name="connsiteX1" fmla="*/ 723328 w 7128362"/>
              <a:gd name="connsiteY1" fmla="*/ 44478 h 5970223"/>
              <a:gd name="connsiteX2" fmla="*/ 5837660 w 7128362"/>
              <a:gd name="connsiteY2" fmla="*/ 603353 h 5970223"/>
              <a:gd name="connsiteX3" fmla="*/ 7128362 w 7128362"/>
              <a:gd name="connsiteY3" fmla="*/ 5970223 h 5970223"/>
              <a:gd name="connsiteX0" fmla="*/ 0 w 7128362"/>
              <a:gd name="connsiteY0" fmla="*/ 776658 h 5914658"/>
              <a:gd name="connsiteX1" fmla="*/ 723328 w 7128362"/>
              <a:gd name="connsiteY1" fmla="*/ 73022 h 5914658"/>
              <a:gd name="connsiteX2" fmla="*/ 5837660 w 7128362"/>
              <a:gd name="connsiteY2" fmla="*/ 547788 h 5914658"/>
              <a:gd name="connsiteX3" fmla="*/ 7128362 w 7128362"/>
              <a:gd name="connsiteY3" fmla="*/ 5914658 h 5914658"/>
              <a:gd name="connsiteX0" fmla="*/ 0 w 7001284"/>
              <a:gd name="connsiteY0" fmla="*/ 776658 h 5770472"/>
              <a:gd name="connsiteX1" fmla="*/ 723328 w 7001284"/>
              <a:gd name="connsiteY1" fmla="*/ 73022 h 5770472"/>
              <a:gd name="connsiteX2" fmla="*/ 5837660 w 7001284"/>
              <a:gd name="connsiteY2" fmla="*/ 547788 h 5770472"/>
              <a:gd name="connsiteX3" fmla="*/ 7001284 w 7001284"/>
              <a:gd name="connsiteY3" fmla="*/ 5770472 h 5770472"/>
              <a:gd name="connsiteX0" fmla="*/ 0 w 7001284"/>
              <a:gd name="connsiteY0" fmla="*/ 776658 h 5770472"/>
              <a:gd name="connsiteX1" fmla="*/ 723328 w 7001284"/>
              <a:gd name="connsiteY1" fmla="*/ 73022 h 5770472"/>
              <a:gd name="connsiteX2" fmla="*/ 5837660 w 7001284"/>
              <a:gd name="connsiteY2" fmla="*/ 547788 h 5770472"/>
              <a:gd name="connsiteX3" fmla="*/ 7001284 w 7001284"/>
              <a:gd name="connsiteY3" fmla="*/ 5770472 h 5770472"/>
              <a:gd name="connsiteX0" fmla="*/ 0 w 7001284"/>
              <a:gd name="connsiteY0" fmla="*/ 861362 h 5855176"/>
              <a:gd name="connsiteX1" fmla="*/ 723328 w 7001284"/>
              <a:gd name="connsiteY1" fmla="*/ 157726 h 5855176"/>
              <a:gd name="connsiteX2" fmla="*/ 5952030 w 7001284"/>
              <a:gd name="connsiteY2" fmla="*/ 473044 h 5855176"/>
              <a:gd name="connsiteX3" fmla="*/ 7001284 w 7001284"/>
              <a:gd name="connsiteY3" fmla="*/ 5855176 h 5855176"/>
              <a:gd name="connsiteX0" fmla="*/ 0 w 7442482"/>
              <a:gd name="connsiteY0" fmla="*/ 861362 h 5816464"/>
              <a:gd name="connsiteX1" fmla="*/ 723328 w 7442482"/>
              <a:gd name="connsiteY1" fmla="*/ 157726 h 5816464"/>
              <a:gd name="connsiteX2" fmla="*/ 5952030 w 7442482"/>
              <a:gd name="connsiteY2" fmla="*/ 473044 h 5816464"/>
              <a:gd name="connsiteX3" fmla="*/ 7442482 w 7442482"/>
              <a:gd name="connsiteY3" fmla="*/ 5816464 h 5816464"/>
              <a:gd name="connsiteX0" fmla="*/ 0 w 7690551"/>
              <a:gd name="connsiteY0" fmla="*/ 861362 h 5816464"/>
              <a:gd name="connsiteX1" fmla="*/ 723328 w 7690551"/>
              <a:gd name="connsiteY1" fmla="*/ 157726 h 5816464"/>
              <a:gd name="connsiteX2" fmla="*/ 5952030 w 7690551"/>
              <a:gd name="connsiteY2" fmla="*/ 473044 h 5816464"/>
              <a:gd name="connsiteX3" fmla="*/ 7690551 w 7690551"/>
              <a:gd name="connsiteY3" fmla="*/ 5816464 h 5816464"/>
              <a:gd name="connsiteX0" fmla="*/ 0 w 7690551"/>
              <a:gd name="connsiteY0" fmla="*/ 1161221 h 6116323"/>
              <a:gd name="connsiteX1" fmla="*/ 723328 w 7690551"/>
              <a:gd name="connsiteY1" fmla="*/ 457585 h 6116323"/>
              <a:gd name="connsiteX2" fmla="*/ 5997463 w 7690551"/>
              <a:gd name="connsiteY2" fmla="*/ 345356 h 6116323"/>
              <a:gd name="connsiteX3" fmla="*/ 7690551 w 7690551"/>
              <a:gd name="connsiteY3" fmla="*/ 6116323 h 6116323"/>
              <a:gd name="connsiteX0" fmla="*/ 0 w 7690551"/>
              <a:gd name="connsiteY0" fmla="*/ 967079 h 5922181"/>
              <a:gd name="connsiteX1" fmla="*/ 723328 w 7690551"/>
              <a:gd name="connsiteY1" fmla="*/ 263443 h 5922181"/>
              <a:gd name="connsiteX2" fmla="*/ 6224628 w 7690551"/>
              <a:gd name="connsiteY2" fmla="*/ 414320 h 5922181"/>
              <a:gd name="connsiteX3" fmla="*/ 7690551 w 7690551"/>
              <a:gd name="connsiteY3" fmla="*/ 5922181 h 5922181"/>
              <a:gd name="connsiteX0" fmla="*/ 0 w 7853335"/>
              <a:gd name="connsiteY0" fmla="*/ 967079 h 6357268"/>
              <a:gd name="connsiteX1" fmla="*/ 723328 w 7853335"/>
              <a:gd name="connsiteY1" fmla="*/ 263443 h 6357268"/>
              <a:gd name="connsiteX2" fmla="*/ 6224628 w 7853335"/>
              <a:gd name="connsiteY2" fmla="*/ 414320 h 6357268"/>
              <a:gd name="connsiteX3" fmla="*/ 7853335 w 7853335"/>
              <a:gd name="connsiteY3" fmla="*/ 6357268 h 6357268"/>
              <a:gd name="connsiteX0" fmla="*/ 0 w 7853335"/>
              <a:gd name="connsiteY0" fmla="*/ 967079 h 6357268"/>
              <a:gd name="connsiteX1" fmla="*/ 723328 w 7853335"/>
              <a:gd name="connsiteY1" fmla="*/ 263443 h 6357268"/>
              <a:gd name="connsiteX2" fmla="*/ 6224628 w 7853335"/>
              <a:gd name="connsiteY2" fmla="*/ 414320 h 6357268"/>
              <a:gd name="connsiteX3" fmla="*/ 7853335 w 7853335"/>
              <a:gd name="connsiteY3" fmla="*/ 6357268 h 635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53335" h="6357268">
                <a:moveTo>
                  <a:pt x="0" y="967079"/>
                </a:moveTo>
                <a:cubicBezTo>
                  <a:pt x="223058" y="1109871"/>
                  <a:pt x="-314110" y="355569"/>
                  <a:pt x="723328" y="263443"/>
                </a:cubicBezTo>
                <a:cubicBezTo>
                  <a:pt x="1760766" y="171317"/>
                  <a:pt x="5112229" y="-360168"/>
                  <a:pt x="6224628" y="414320"/>
                </a:cubicBezTo>
                <a:cubicBezTo>
                  <a:pt x="7337027" y="1188808"/>
                  <a:pt x="7594266" y="5148899"/>
                  <a:pt x="7853335" y="6357268"/>
                </a:cubicBezTo>
              </a:path>
            </a:pathLst>
          </a:custGeom>
          <a:noFill/>
          <a:ln w="508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0" name="Freeform 959"/>
          <p:cNvSpPr/>
          <p:nvPr/>
        </p:nvSpPr>
        <p:spPr bwMode="auto">
          <a:xfrm flipH="1">
            <a:off x="5371566" y="2989095"/>
            <a:ext cx="1229805" cy="197619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958206 w 5581173"/>
              <a:gd name="connsiteY0" fmla="*/ 5365759 h 5365759"/>
              <a:gd name="connsiteX1" fmla="*/ 987770 w 5581173"/>
              <a:gd name="connsiteY1" fmla="*/ 2869652 h 5365759"/>
              <a:gd name="connsiteX2" fmla="*/ 306138 w 5581173"/>
              <a:gd name="connsiteY2" fmla="*/ 207518 h 5365759"/>
              <a:gd name="connsiteX3" fmla="*/ 5581173 w 5581173"/>
              <a:gd name="connsiteY3" fmla="*/ 0 h 5365759"/>
              <a:gd name="connsiteX0" fmla="*/ 3958206 w 4684767"/>
              <a:gd name="connsiteY0" fmla="*/ 5436472 h 5436472"/>
              <a:gd name="connsiteX1" fmla="*/ 987770 w 4684767"/>
              <a:gd name="connsiteY1" fmla="*/ 2940365 h 5436472"/>
              <a:gd name="connsiteX2" fmla="*/ 306138 w 4684767"/>
              <a:gd name="connsiteY2" fmla="*/ 278231 h 5436472"/>
              <a:gd name="connsiteX3" fmla="*/ 4684767 w 4684767"/>
              <a:gd name="connsiteY3" fmla="*/ 0 h 5436472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958206 w 4834168"/>
              <a:gd name="connsiteY0" fmla="*/ 5660395 h 5660395"/>
              <a:gd name="connsiteX1" fmla="*/ 987770 w 4834168"/>
              <a:gd name="connsiteY1" fmla="*/ 3164288 h 5660395"/>
              <a:gd name="connsiteX2" fmla="*/ 306138 w 4834168"/>
              <a:gd name="connsiteY2" fmla="*/ 502154 h 5660395"/>
              <a:gd name="connsiteX3" fmla="*/ 4834168 w 4834168"/>
              <a:gd name="connsiteY3" fmla="*/ 0 h 5660395"/>
              <a:gd name="connsiteX0" fmla="*/ 3698376 w 4574338"/>
              <a:gd name="connsiteY0" fmla="*/ 5660395 h 5660395"/>
              <a:gd name="connsiteX1" fmla="*/ 727940 w 4574338"/>
              <a:gd name="connsiteY1" fmla="*/ 3164288 h 5660395"/>
              <a:gd name="connsiteX2" fmla="*/ 46308 w 4574338"/>
              <a:gd name="connsiteY2" fmla="*/ 502154 h 5660395"/>
              <a:gd name="connsiteX3" fmla="*/ 4574338 w 4574338"/>
              <a:gd name="connsiteY3" fmla="*/ 0 h 5660395"/>
              <a:gd name="connsiteX0" fmla="*/ 3698376 w 4716158"/>
              <a:gd name="connsiteY0" fmla="*/ 7431727 h 7431727"/>
              <a:gd name="connsiteX1" fmla="*/ 727940 w 4716158"/>
              <a:gd name="connsiteY1" fmla="*/ 4935620 h 7431727"/>
              <a:gd name="connsiteX2" fmla="*/ 46308 w 4716158"/>
              <a:gd name="connsiteY2" fmla="*/ 2273486 h 7431727"/>
              <a:gd name="connsiteX3" fmla="*/ 4716158 w 4716158"/>
              <a:gd name="connsiteY3" fmla="*/ 0 h 7431727"/>
              <a:gd name="connsiteX0" fmla="*/ 3018745 w 4036527"/>
              <a:gd name="connsiteY0" fmla="*/ 7431727 h 7431727"/>
              <a:gd name="connsiteX1" fmla="*/ 48309 w 4036527"/>
              <a:gd name="connsiteY1" fmla="*/ 4935620 h 7431727"/>
              <a:gd name="connsiteX2" fmla="*/ 1163057 w 4036527"/>
              <a:gd name="connsiteY2" fmla="*/ 2124322 h 7431727"/>
              <a:gd name="connsiteX3" fmla="*/ 4036527 w 4036527"/>
              <a:gd name="connsiteY3" fmla="*/ 0 h 7431727"/>
              <a:gd name="connsiteX0" fmla="*/ 3613809 w 4631591"/>
              <a:gd name="connsiteY0" fmla="*/ 7431727 h 7431727"/>
              <a:gd name="connsiteX1" fmla="*/ 643373 w 4631591"/>
              <a:gd name="connsiteY1" fmla="*/ 4935620 h 7431727"/>
              <a:gd name="connsiteX2" fmla="*/ 56288 w 4631591"/>
              <a:gd name="connsiteY2" fmla="*/ 1210687 h 7431727"/>
              <a:gd name="connsiteX3" fmla="*/ 4631591 w 4631591"/>
              <a:gd name="connsiteY3" fmla="*/ 0 h 7431727"/>
              <a:gd name="connsiteX0" fmla="*/ 3594096 w 4611878"/>
              <a:gd name="connsiteY0" fmla="*/ 7431727 h 7431727"/>
              <a:gd name="connsiteX1" fmla="*/ 816451 w 4611878"/>
              <a:gd name="connsiteY1" fmla="*/ 5424457 h 7431727"/>
              <a:gd name="connsiteX2" fmla="*/ 36575 w 4611878"/>
              <a:gd name="connsiteY2" fmla="*/ 1210687 h 7431727"/>
              <a:gd name="connsiteX3" fmla="*/ 4611878 w 4611878"/>
              <a:gd name="connsiteY3" fmla="*/ 0 h 7431727"/>
              <a:gd name="connsiteX0" fmla="*/ 3586361 w 4604143"/>
              <a:gd name="connsiteY0" fmla="*/ 7431727 h 7431727"/>
              <a:gd name="connsiteX1" fmla="*/ 946425 w 4604143"/>
              <a:gd name="connsiteY1" fmla="*/ 5554814 h 7431727"/>
              <a:gd name="connsiteX2" fmla="*/ 28840 w 4604143"/>
              <a:gd name="connsiteY2" fmla="*/ 1210687 h 7431727"/>
              <a:gd name="connsiteX3" fmla="*/ 4604143 w 4604143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602939 w 4620721"/>
              <a:gd name="connsiteY0" fmla="*/ 7431727 h 7431727"/>
              <a:gd name="connsiteX1" fmla="*/ 963003 w 4620721"/>
              <a:gd name="connsiteY1" fmla="*/ 5554814 h 7431727"/>
              <a:gd name="connsiteX2" fmla="*/ 28203 w 4620721"/>
              <a:gd name="connsiteY2" fmla="*/ 1373634 h 7431727"/>
              <a:gd name="connsiteX3" fmla="*/ 4620721 w 4620721"/>
              <a:gd name="connsiteY3" fmla="*/ 0 h 7431727"/>
              <a:gd name="connsiteX0" fmla="*/ 3522108 w 4539890"/>
              <a:gd name="connsiteY0" fmla="*/ 7431727 h 7431727"/>
              <a:gd name="connsiteX1" fmla="*/ 882172 w 4539890"/>
              <a:gd name="connsiteY1" fmla="*/ 5554814 h 7431727"/>
              <a:gd name="connsiteX2" fmla="*/ 31608 w 4539890"/>
              <a:gd name="connsiteY2" fmla="*/ 622753 h 7431727"/>
              <a:gd name="connsiteX3" fmla="*/ 4539890 w 4539890"/>
              <a:gd name="connsiteY3" fmla="*/ 0 h 7431727"/>
              <a:gd name="connsiteX0" fmla="*/ 3883611 w 4901393"/>
              <a:gd name="connsiteY0" fmla="*/ 7431727 h 7431727"/>
              <a:gd name="connsiteX1" fmla="*/ 1243675 w 4901393"/>
              <a:gd name="connsiteY1" fmla="*/ 5554814 h 7431727"/>
              <a:gd name="connsiteX2" fmla="*/ 313626 w 4901393"/>
              <a:gd name="connsiteY2" fmla="*/ 1378839 h 7431727"/>
              <a:gd name="connsiteX3" fmla="*/ 393111 w 4901393"/>
              <a:gd name="connsiteY3" fmla="*/ 622753 h 7431727"/>
              <a:gd name="connsiteX4" fmla="*/ 4901393 w 4901393"/>
              <a:gd name="connsiteY4" fmla="*/ 0 h 7431727"/>
              <a:gd name="connsiteX0" fmla="*/ 3595215 w 4612997"/>
              <a:gd name="connsiteY0" fmla="*/ 7431727 h 7431727"/>
              <a:gd name="connsiteX1" fmla="*/ 955279 w 4612997"/>
              <a:gd name="connsiteY1" fmla="*/ 5554814 h 7431727"/>
              <a:gd name="connsiteX2" fmla="*/ 25230 w 4612997"/>
              <a:gd name="connsiteY2" fmla="*/ 1378839 h 7431727"/>
              <a:gd name="connsiteX3" fmla="*/ 104715 w 4612997"/>
              <a:gd name="connsiteY3" fmla="*/ 622753 h 7431727"/>
              <a:gd name="connsiteX4" fmla="*/ 4612997 w 4612997"/>
              <a:gd name="connsiteY4" fmla="*/ 0 h 7431727"/>
              <a:gd name="connsiteX0" fmla="*/ 3595215 w 3595215"/>
              <a:gd name="connsiteY0" fmla="*/ 6808974 h 6808974"/>
              <a:gd name="connsiteX1" fmla="*/ 955279 w 3595215"/>
              <a:gd name="connsiteY1" fmla="*/ 4932061 h 6808974"/>
              <a:gd name="connsiteX2" fmla="*/ 25230 w 3595215"/>
              <a:gd name="connsiteY2" fmla="*/ 756086 h 6808974"/>
              <a:gd name="connsiteX3" fmla="*/ 104715 w 3595215"/>
              <a:gd name="connsiteY3" fmla="*/ 0 h 6808974"/>
              <a:gd name="connsiteX0" fmla="*/ 3630070 w 3630070"/>
              <a:gd name="connsiteY0" fmla="*/ 6808974 h 6808974"/>
              <a:gd name="connsiteX1" fmla="*/ 990134 w 3630070"/>
              <a:gd name="connsiteY1" fmla="*/ 4932061 h 6808974"/>
              <a:gd name="connsiteX2" fmla="*/ 60085 w 3630070"/>
              <a:gd name="connsiteY2" fmla="*/ 756086 h 6808974"/>
              <a:gd name="connsiteX3" fmla="*/ 139570 w 3630070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99732 w 3599732"/>
              <a:gd name="connsiteY0" fmla="*/ 6808974 h 6808974"/>
              <a:gd name="connsiteX1" fmla="*/ 959796 w 3599732"/>
              <a:gd name="connsiteY1" fmla="*/ 4932061 h 6808974"/>
              <a:gd name="connsiteX2" fmla="*/ 29747 w 3599732"/>
              <a:gd name="connsiteY2" fmla="*/ 756086 h 6808974"/>
              <a:gd name="connsiteX3" fmla="*/ 109232 w 3599732"/>
              <a:gd name="connsiteY3" fmla="*/ 0 h 6808974"/>
              <a:gd name="connsiteX0" fmla="*/ 3569985 w 3569985"/>
              <a:gd name="connsiteY0" fmla="*/ 6052888 h 6052888"/>
              <a:gd name="connsiteX1" fmla="*/ 930049 w 3569985"/>
              <a:gd name="connsiteY1" fmla="*/ 4175975 h 6052888"/>
              <a:gd name="connsiteX2" fmla="*/ 0 w 3569985"/>
              <a:gd name="connsiteY2" fmla="*/ 0 h 6052888"/>
              <a:gd name="connsiteX0" fmla="*/ 2872941 w 2872941"/>
              <a:gd name="connsiteY0" fmla="*/ 6367918 h 6367918"/>
              <a:gd name="connsiteX1" fmla="*/ 233005 w 2872941"/>
              <a:gd name="connsiteY1" fmla="*/ 4491005 h 6367918"/>
              <a:gd name="connsiteX2" fmla="*/ 129208 w 2872941"/>
              <a:gd name="connsiteY2" fmla="*/ 0 h 6367918"/>
              <a:gd name="connsiteX0" fmla="*/ 3970567 w 3970567"/>
              <a:gd name="connsiteY0" fmla="*/ 6367918 h 6367918"/>
              <a:gd name="connsiteX1" fmla="*/ 1330631 w 3970567"/>
              <a:gd name="connsiteY1" fmla="*/ 4491005 h 6367918"/>
              <a:gd name="connsiteX2" fmla="*/ 1226834 w 3970567"/>
              <a:gd name="connsiteY2" fmla="*/ 0 h 6367918"/>
              <a:gd name="connsiteX0" fmla="*/ 3970567 w 3970567"/>
              <a:gd name="connsiteY0" fmla="*/ 6248423 h 6248423"/>
              <a:gd name="connsiteX1" fmla="*/ 1330631 w 3970567"/>
              <a:gd name="connsiteY1" fmla="*/ 4371510 h 6248423"/>
              <a:gd name="connsiteX2" fmla="*/ 1226834 w 3970567"/>
              <a:gd name="connsiteY2" fmla="*/ 0 h 6248423"/>
              <a:gd name="connsiteX0" fmla="*/ 2949017 w 2949017"/>
              <a:gd name="connsiteY0" fmla="*/ 6569499 h 6569499"/>
              <a:gd name="connsiteX1" fmla="*/ 309081 w 2949017"/>
              <a:gd name="connsiteY1" fmla="*/ 4692586 h 6569499"/>
              <a:gd name="connsiteX2" fmla="*/ 41791 w 2949017"/>
              <a:gd name="connsiteY2" fmla="*/ 324599 h 6569499"/>
              <a:gd name="connsiteX3" fmla="*/ 205284 w 2949017"/>
              <a:gd name="connsiteY3" fmla="*/ 321076 h 6569499"/>
              <a:gd name="connsiteX0" fmla="*/ 2949015 w 3799483"/>
              <a:gd name="connsiteY0" fmla="*/ 7247826 h 7247826"/>
              <a:gd name="connsiteX1" fmla="*/ 309079 w 3799483"/>
              <a:gd name="connsiteY1" fmla="*/ 5370913 h 7247826"/>
              <a:gd name="connsiteX2" fmla="*/ 41789 w 3799483"/>
              <a:gd name="connsiteY2" fmla="*/ 1002926 h 7247826"/>
              <a:gd name="connsiteX3" fmla="*/ 3799483 w 3799483"/>
              <a:gd name="connsiteY3" fmla="*/ 0 h 7247826"/>
              <a:gd name="connsiteX0" fmla="*/ 2949015 w 3730628"/>
              <a:gd name="connsiteY0" fmla="*/ 7302142 h 7302142"/>
              <a:gd name="connsiteX1" fmla="*/ 309079 w 3730628"/>
              <a:gd name="connsiteY1" fmla="*/ 5425229 h 7302142"/>
              <a:gd name="connsiteX2" fmla="*/ 41789 w 3730628"/>
              <a:gd name="connsiteY2" fmla="*/ 1057242 h 7302142"/>
              <a:gd name="connsiteX3" fmla="*/ 3730628 w 3730628"/>
              <a:gd name="connsiteY3" fmla="*/ 0 h 7302142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704369 h 6704369"/>
              <a:gd name="connsiteX1" fmla="*/ 309079 w 2949015"/>
              <a:gd name="connsiteY1" fmla="*/ 4827456 h 6704369"/>
              <a:gd name="connsiteX2" fmla="*/ 41789 w 2949015"/>
              <a:gd name="connsiteY2" fmla="*/ 459469 h 6704369"/>
              <a:gd name="connsiteX3" fmla="*/ 2931918 w 2949015"/>
              <a:gd name="connsiteY3" fmla="*/ 86601 h 6704369"/>
              <a:gd name="connsiteX0" fmla="*/ 2949015 w 2949015"/>
              <a:gd name="connsiteY0" fmla="*/ 6244900 h 6244900"/>
              <a:gd name="connsiteX1" fmla="*/ 309079 w 2949015"/>
              <a:gd name="connsiteY1" fmla="*/ 4367987 h 6244900"/>
              <a:gd name="connsiteX2" fmla="*/ 41789 w 2949015"/>
              <a:gd name="connsiteY2" fmla="*/ 0 h 6244900"/>
              <a:gd name="connsiteX0" fmla="*/ 2644580 w 3386703"/>
              <a:gd name="connsiteY0" fmla="*/ 7287755 h 7287755"/>
              <a:gd name="connsiteX1" fmla="*/ 4644 w 3386703"/>
              <a:gd name="connsiteY1" fmla="*/ 5410842 h 7287755"/>
              <a:gd name="connsiteX2" fmla="*/ 3386636 w 3386703"/>
              <a:gd name="connsiteY2" fmla="*/ 0 h 7287755"/>
              <a:gd name="connsiteX0" fmla="*/ 2644580 w 3386635"/>
              <a:gd name="connsiteY0" fmla="*/ 7287755 h 7287755"/>
              <a:gd name="connsiteX1" fmla="*/ 4644 w 3386635"/>
              <a:gd name="connsiteY1" fmla="*/ 5410842 h 7287755"/>
              <a:gd name="connsiteX2" fmla="*/ 3386636 w 3386635"/>
              <a:gd name="connsiteY2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53711 w 4295767"/>
              <a:gd name="connsiteY0" fmla="*/ 7287755 h 7287755"/>
              <a:gd name="connsiteX1" fmla="*/ 913775 w 4295767"/>
              <a:gd name="connsiteY1" fmla="*/ 5410842 h 7287755"/>
              <a:gd name="connsiteX2" fmla="*/ 205818 w 4295767"/>
              <a:gd name="connsiteY2" fmla="*/ 1064585 h 7287755"/>
              <a:gd name="connsiteX3" fmla="*/ 4295767 w 4295767"/>
              <a:gd name="connsiteY3" fmla="*/ 0 h 7287755"/>
              <a:gd name="connsiteX0" fmla="*/ 3577249 w 4319305"/>
              <a:gd name="connsiteY0" fmla="*/ 7287755 h 7287755"/>
              <a:gd name="connsiteX1" fmla="*/ 937313 w 4319305"/>
              <a:gd name="connsiteY1" fmla="*/ 5410842 h 7287755"/>
              <a:gd name="connsiteX2" fmla="*/ 229356 w 4319305"/>
              <a:gd name="connsiteY2" fmla="*/ 1064585 h 7287755"/>
              <a:gd name="connsiteX3" fmla="*/ 4319305 w 4319305"/>
              <a:gd name="connsiteY3" fmla="*/ 0 h 7287755"/>
              <a:gd name="connsiteX0" fmla="*/ 3553778 w 4295834"/>
              <a:gd name="connsiteY0" fmla="*/ 7287755 h 7287755"/>
              <a:gd name="connsiteX1" fmla="*/ 913842 w 4295834"/>
              <a:gd name="connsiteY1" fmla="*/ 5410842 h 7287755"/>
              <a:gd name="connsiteX2" fmla="*/ 233427 w 4295834"/>
              <a:gd name="connsiteY2" fmla="*/ 1162353 h 7287755"/>
              <a:gd name="connsiteX3" fmla="*/ 4295834 w 4295834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4438522"/>
              <a:gd name="connsiteY0" fmla="*/ 7287755 h 7287755"/>
              <a:gd name="connsiteX1" fmla="*/ 1056530 w 4438522"/>
              <a:gd name="connsiteY1" fmla="*/ 5410842 h 7287755"/>
              <a:gd name="connsiteX2" fmla="*/ 210864 w 4438522"/>
              <a:gd name="connsiteY2" fmla="*/ 1227532 h 7287755"/>
              <a:gd name="connsiteX3" fmla="*/ 4438522 w 4438522"/>
              <a:gd name="connsiteY3" fmla="*/ 0 h 7287755"/>
              <a:gd name="connsiteX0" fmla="*/ 3696466 w 3696466"/>
              <a:gd name="connsiteY0" fmla="*/ 6060224 h 6060224"/>
              <a:gd name="connsiteX1" fmla="*/ 1056530 w 3696466"/>
              <a:gd name="connsiteY1" fmla="*/ 4183311 h 6060224"/>
              <a:gd name="connsiteX2" fmla="*/ 210864 w 3696466"/>
              <a:gd name="connsiteY2" fmla="*/ 1 h 6060224"/>
              <a:gd name="connsiteX0" fmla="*/ 4323669 w 4323669"/>
              <a:gd name="connsiteY0" fmla="*/ 6092812 h 6092812"/>
              <a:gd name="connsiteX1" fmla="*/ 1683733 w 4323669"/>
              <a:gd name="connsiteY1" fmla="*/ 4215899 h 6092812"/>
              <a:gd name="connsiteX2" fmla="*/ 149524 w 4323669"/>
              <a:gd name="connsiteY2" fmla="*/ 0 h 6092812"/>
              <a:gd name="connsiteX0" fmla="*/ 4174145 w 4174145"/>
              <a:gd name="connsiteY0" fmla="*/ 6092812 h 6092812"/>
              <a:gd name="connsiteX1" fmla="*/ 1534209 w 4174145"/>
              <a:gd name="connsiteY1" fmla="*/ 4215899 h 6092812"/>
              <a:gd name="connsiteX2" fmla="*/ 0 w 4174145"/>
              <a:gd name="connsiteY2" fmla="*/ 0 h 6092812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4298083 w 4298083"/>
              <a:gd name="connsiteY0" fmla="*/ 6027633 h 6027633"/>
              <a:gd name="connsiteX1" fmla="*/ 1658147 w 4298083"/>
              <a:gd name="connsiteY1" fmla="*/ 4150720 h 6027633"/>
              <a:gd name="connsiteX2" fmla="*/ 0 w 4298083"/>
              <a:gd name="connsiteY2" fmla="*/ 0 h 6027633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3831504 w 3831504"/>
              <a:gd name="connsiteY0" fmla="*/ 5810455 h 5810455"/>
              <a:gd name="connsiteX1" fmla="*/ 1658147 w 3831504"/>
              <a:gd name="connsiteY1" fmla="*/ 4150720 h 5810455"/>
              <a:gd name="connsiteX2" fmla="*/ 0 w 3831504"/>
              <a:gd name="connsiteY2" fmla="*/ 0 h 5810455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2927177 w 2927177"/>
              <a:gd name="connsiteY0" fmla="*/ 5235843 h 5235843"/>
              <a:gd name="connsiteX1" fmla="*/ 753820 w 2927177"/>
              <a:gd name="connsiteY1" fmla="*/ 3576108 h 5235843"/>
              <a:gd name="connsiteX2" fmla="*/ 0 w 2927177"/>
              <a:gd name="connsiteY2" fmla="*/ 0 h 5235843"/>
              <a:gd name="connsiteX0" fmla="*/ 3458432 w 3458432"/>
              <a:gd name="connsiteY0" fmla="*/ 5636206 h 5636206"/>
              <a:gd name="connsiteX1" fmla="*/ 1285075 w 3458432"/>
              <a:gd name="connsiteY1" fmla="*/ 3976471 h 5636206"/>
              <a:gd name="connsiteX2" fmla="*/ 0 w 3458432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285075 w 4268808"/>
              <a:gd name="connsiteY1" fmla="*/ 3976471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432415 w 4268808"/>
              <a:gd name="connsiteY1" fmla="*/ 3852368 h 5636206"/>
              <a:gd name="connsiteX2" fmla="*/ 0 w 4268808"/>
              <a:gd name="connsiteY2" fmla="*/ 0 h 5636206"/>
              <a:gd name="connsiteX0" fmla="*/ 4268808 w 4268808"/>
              <a:gd name="connsiteY0" fmla="*/ 5636206 h 5636206"/>
              <a:gd name="connsiteX1" fmla="*/ 1873671 w 4268808"/>
              <a:gd name="connsiteY1" fmla="*/ 3542651 h 5636206"/>
              <a:gd name="connsiteX2" fmla="*/ 0 w 4268808"/>
              <a:gd name="connsiteY2" fmla="*/ 0 h 5636206"/>
              <a:gd name="connsiteX0" fmla="*/ 3798135 w 3798135"/>
              <a:gd name="connsiteY0" fmla="*/ 5140659 h 5140659"/>
              <a:gd name="connsiteX1" fmla="*/ 1873671 w 3798135"/>
              <a:gd name="connsiteY1" fmla="*/ 3542651 h 5140659"/>
              <a:gd name="connsiteX2" fmla="*/ 0 w 3798135"/>
              <a:gd name="connsiteY2" fmla="*/ 0 h 5140659"/>
              <a:gd name="connsiteX0" fmla="*/ 3798135 w 3798135"/>
              <a:gd name="connsiteY0" fmla="*/ 5140659 h 5140659"/>
              <a:gd name="connsiteX1" fmla="*/ 1873671 w 3798135"/>
              <a:gd name="connsiteY1" fmla="*/ 3542651 h 5140659"/>
              <a:gd name="connsiteX2" fmla="*/ 0 w 3798135"/>
              <a:gd name="connsiteY2" fmla="*/ 0 h 5140659"/>
              <a:gd name="connsiteX0" fmla="*/ 3798135 w 3798135"/>
              <a:gd name="connsiteY0" fmla="*/ 5140659 h 5140659"/>
              <a:gd name="connsiteX1" fmla="*/ 1814837 w 3798135"/>
              <a:gd name="connsiteY1" fmla="*/ 3282489 h 5140659"/>
              <a:gd name="connsiteX2" fmla="*/ 0 w 3798135"/>
              <a:gd name="connsiteY2" fmla="*/ 0 h 51406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98135" h="5140659">
                <a:moveTo>
                  <a:pt x="3798135" y="5140659"/>
                </a:moveTo>
                <a:cubicBezTo>
                  <a:pt x="2544730" y="4347436"/>
                  <a:pt x="2453421" y="4250898"/>
                  <a:pt x="1814837" y="3282489"/>
                </a:cubicBezTo>
                <a:cubicBezTo>
                  <a:pt x="1176253" y="2314080"/>
                  <a:pt x="1479886" y="777964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61" name="Freeform 960"/>
          <p:cNvSpPr/>
          <p:nvPr/>
        </p:nvSpPr>
        <p:spPr bwMode="auto">
          <a:xfrm flipH="1" flipV="1">
            <a:off x="8973516" y="2676467"/>
            <a:ext cx="409940" cy="186582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2965256 w 9702695"/>
              <a:gd name="connsiteY0" fmla="*/ 752009 h 806439"/>
              <a:gd name="connsiteX1" fmla="*/ 9593693 w 9702695"/>
              <a:gd name="connsiteY1" fmla="*/ 715798 h 806439"/>
              <a:gd name="connsiteX2" fmla="*/ 6618837 w 9702695"/>
              <a:gd name="connsiteY2" fmla="*/ 234526 h 806439"/>
              <a:gd name="connsiteX3" fmla="*/ 0 w 9702695"/>
              <a:gd name="connsiteY3" fmla="*/ 0 h 806439"/>
              <a:gd name="connsiteX0" fmla="*/ 0 w 6737439"/>
              <a:gd name="connsiteY0" fmla="*/ 1020522 h 1074952"/>
              <a:gd name="connsiteX1" fmla="*/ 6628437 w 6737439"/>
              <a:gd name="connsiteY1" fmla="*/ 984311 h 1074952"/>
              <a:gd name="connsiteX2" fmla="*/ 3653581 w 6737439"/>
              <a:gd name="connsiteY2" fmla="*/ 503039 h 1074952"/>
              <a:gd name="connsiteX3" fmla="*/ 2647517 w 6737439"/>
              <a:gd name="connsiteY3" fmla="*/ 0 h 1074952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770997"/>
              <a:gd name="connsiteY0" fmla="*/ 1020522 h 1080458"/>
              <a:gd name="connsiteX1" fmla="*/ 6628437 w 6770997"/>
              <a:gd name="connsiteY1" fmla="*/ 984311 h 1080458"/>
              <a:gd name="connsiteX2" fmla="*/ 4977352 w 6770997"/>
              <a:gd name="connsiteY2" fmla="*/ 390876 h 1080458"/>
              <a:gd name="connsiteX3" fmla="*/ 2647517 w 6770997"/>
              <a:gd name="connsiteY3" fmla="*/ 0 h 1080458"/>
              <a:gd name="connsiteX0" fmla="*/ 0 w 6869527"/>
              <a:gd name="connsiteY0" fmla="*/ 1020522 h 1080458"/>
              <a:gd name="connsiteX1" fmla="*/ 6628437 w 6869527"/>
              <a:gd name="connsiteY1" fmla="*/ 984311 h 1080458"/>
              <a:gd name="connsiteX2" fmla="*/ 4977352 w 6869527"/>
              <a:gd name="connsiteY2" fmla="*/ 390876 h 1080458"/>
              <a:gd name="connsiteX3" fmla="*/ 2647517 w 6869527"/>
              <a:gd name="connsiteY3" fmla="*/ 0 h 1080458"/>
              <a:gd name="connsiteX0" fmla="*/ 0 w 6980119"/>
              <a:gd name="connsiteY0" fmla="*/ 1020522 h 1081159"/>
              <a:gd name="connsiteX1" fmla="*/ 6628437 w 6980119"/>
              <a:gd name="connsiteY1" fmla="*/ 984311 h 1081159"/>
              <a:gd name="connsiteX2" fmla="*/ 5506864 w 6980119"/>
              <a:gd name="connsiteY2" fmla="*/ 377280 h 1081159"/>
              <a:gd name="connsiteX3" fmla="*/ 2647517 w 6980119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8621572"/>
              <a:gd name="connsiteY0" fmla="*/ 1240436 h 1265566"/>
              <a:gd name="connsiteX1" fmla="*/ 8232085 w 8621572"/>
              <a:gd name="connsiteY1" fmla="*/ 984311 h 1265566"/>
              <a:gd name="connsiteX2" fmla="*/ 7110512 w 8621572"/>
              <a:gd name="connsiteY2" fmla="*/ 377280 h 1265566"/>
              <a:gd name="connsiteX3" fmla="*/ 4251165 w 8621572"/>
              <a:gd name="connsiteY3" fmla="*/ 0 h 126556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318437"/>
              <a:gd name="connsiteY0" fmla="*/ 1240436 h 1240436"/>
              <a:gd name="connsiteX1" fmla="*/ 8232085 w 8318437"/>
              <a:gd name="connsiteY1" fmla="*/ 984311 h 1240436"/>
              <a:gd name="connsiteX2" fmla="*/ 4251165 w 8318437"/>
              <a:gd name="connsiteY2" fmla="*/ 0 h 1240436"/>
              <a:gd name="connsiteX0" fmla="*/ 0 w 7748493"/>
              <a:gd name="connsiteY0" fmla="*/ 1240436 h 1240436"/>
              <a:gd name="connsiteX1" fmla="*/ 7648937 w 7748493"/>
              <a:gd name="connsiteY1" fmla="*/ 988990 h 1240436"/>
              <a:gd name="connsiteX2" fmla="*/ 4251165 w 7748493"/>
              <a:gd name="connsiteY2" fmla="*/ 0 h 1240436"/>
              <a:gd name="connsiteX0" fmla="*/ 0 w 7789165"/>
              <a:gd name="connsiteY0" fmla="*/ 1325409 h 1325409"/>
              <a:gd name="connsiteX1" fmla="*/ 7648937 w 7789165"/>
              <a:gd name="connsiteY1" fmla="*/ 1073963 h 1325409"/>
              <a:gd name="connsiteX2" fmla="*/ 5363132 w 7789165"/>
              <a:gd name="connsiteY2" fmla="*/ 0 h 1325409"/>
              <a:gd name="connsiteX0" fmla="*/ 0 w 8768005"/>
              <a:gd name="connsiteY0" fmla="*/ 1341495 h 1341495"/>
              <a:gd name="connsiteX1" fmla="*/ 8627777 w 8768005"/>
              <a:gd name="connsiteY1" fmla="*/ 1073963 h 1341495"/>
              <a:gd name="connsiteX2" fmla="*/ 6341972 w 8768005"/>
              <a:gd name="connsiteY2" fmla="*/ 0 h 1341495"/>
              <a:gd name="connsiteX0" fmla="*/ 0 w 8768005"/>
              <a:gd name="connsiteY0" fmla="*/ 1341495 h 1341495"/>
              <a:gd name="connsiteX1" fmla="*/ 8627777 w 8768005"/>
              <a:gd name="connsiteY1" fmla="*/ 1073963 h 1341495"/>
              <a:gd name="connsiteX2" fmla="*/ 6341972 w 8768005"/>
              <a:gd name="connsiteY2" fmla="*/ 0 h 1341495"/>
              <a:gd name="connsiteX0" fmla="*/ 0 w 9062169"/>
              <a:gd name="connsiteY0" fmla="*/ 1328067 h 1328067"/>
              <a:gd name="connsiteX1" fmla="*/ 8921941 w 9062169"/>
              <a:gd name="connsiteY1" fmla="*/ 1073963 h 1328067"/>
              <a:gd name="connsiteX2" fmla="*/ 6636136 w 9062169"/>
              <a:gd name="connsiteY2" fmla="*/ 0 h 1328067"/>
              <a:gd name="connsiteX0" fmla="*/ 0 w 8969316"/>
              <a:gd name="connsiteY0" fmla="*/ 1328067 h 1328067"/>
              <a:gd name="connsiteX1" fmla="*/ 8823887 w 8969316"/>
              <a:gd name="connsiteY1" fmla="*/ 936323 h 1328067"/>
              <a:gd name="connsiteX2" fmla="*/ 6636136 w 8969316"/>
              <a:gd name="connsiteY2" fmla="*/ 0 h 1328067"/>
              <a:gd name="connsiteX0" fmla="*/ 0 w 9949858"/>
              <a:gd name="connsiteY0" fmla="*/ 1314639 h 1314639"/>
              <a:gd name="connsiteX1" fmla="*/ 9804429 w 9949858"/>
              <a:gd name="connsiteY1" fmla="*/ 936323 h 1314639"/>
              <a:gd name="connsiteX2" fmla="*/ 7616678 w 9949858"/>
              <a:gd name="connsiteY2" fmla="*/ 0 h 1314639"/>
              <a:gd name="connsiteX0" fmla="*/ 0 w 9949858"/>
              <a:gd name="connsiteY0" fmla="*/ 1314639 h 1314639"/>
              <a:gd name="connsiteX1" fmla="*/ 9804429 w 9949858"/>
              <a:gd name="connsiteY1" fmla="*/ 936323 h 1314639"/>
              <a:gd name="connsiteX2" fmla="*/ 7616678 w 9949858"/>
              <a:gd name="connsiteY2" fmla="*/ 0 h 1314639"/>
              <a:gd name="connsiteX0" fmla="*/ 0 w 10930400"/>
              <a:gd name="connsiteY0" fmla="*/ 1334781 h 1334781"/>
              <a:gd name="connsiteX1" fmla="*/ 10784971 w 10930400"/>
              <a:gd name="connsiteY1" fmla="*/ 936323 h 1334781"/>
              <a:gd name="connsiteX2" fmla="*/ 8597220 w 10930400"/>
              <a:gd name="connsiteY2" fmla="*/ 0 h 1334781"/>
              <a:gd name="connsiteX0" fmla="*/ 0 w 10930400"/>
              <a:gd name="connsiteY0" fmla="*/ 1334781 h 1334781"/>
              <a:gd name="connsiteX1" fmla="*/ 10784971 w 10930400"/>
              <a:gd name="connsiteY1" fmla="*/ 936323 h 1334781"/>
              <a:gd name="connsiteX2" fmla="*/ 8597220 w 10930400"/>
              <a:gd name="connsiteY2" fmla="*/ 0 h 1334781"/>
              <a:gd name="connsiteX0" fmla="*/ 0 w 8677230"/>
              <a:gd name="connsiteY0" fmla="*/ 1334781 h 1334781"/>
              <a:gd name="connsiteX1" fmla="*/ 2842571 w 8677230"/>
              <a:gd name="connsiteY1" fmla="*/ 906110 h 1334781"/>
              <a:gd name="connsiteX2" fmla="*/ 8597220 w 8677230"/>
              <a:gd name="connsiteY2" fmla="*/ 0 h 1334781"/>
              <a:gd name="connsiteX0" fmla="*/ 0 w 5896109"/>
              <a:gd name="connsiteY0" fmla="*/ 1331424 h 1331424"/>
              <a:gd name="connsiteX1" fmla="*/ 2842571 w 5896109"/>
              <a:gd name="connsiteY1" fmla="*/ 902753 h 1331424"/>
              <a:gd name="connsiteX2" fmla="*/ 5753645 w 5896109"/>
              <a:gd name="connsiteY2" fmla="*/ 0 h 1331424"/>
              <a:gd name="connsiteX0" fmla="*/ 0 w 5879825"/>
              <a:gd name="connsiteY0" fmla="*/ 1331424 h 1331424"/>
              <a:gd name="connsiteX1" fmla="*/ 2842571 w 5879825"/>
              <a:gd name="connsiteY1" fmla="*/ 902753 h 1331424"/>
              <a:gd name="connsiteX2" fmla="*/ 5753645 w 5879825"/>
              <a:gd name="connsiteY2" fmla="*/ 0 h 1331424"/>
              <a:gd name="connsiteX0" fmla="*/ 0 w 5879825"/>
              <a:gd name="connsiteY0" fmla="*/ 1331424 h 1331424"/>
              <a:gd name="connsiteX1" fmla="*/ 2842571 w 5879825"/>
              <a:gd name="connsiteY1" fmla="*/ 902753 h 1331424"/>
              <a:gd name="connsiteX2" fmla="*/ 5753645 w 5879825"/>
              <a:gd name="connsiteY2" fmla="*/ 0 h 1331424"/>
              <a:gd name="connsiteX0" fmla="*/ 0 w 5753646"/>
              <a:gd name="connsiteY0" fmla="*/ 1331424 h 1331424"/>
              <a:gd name="connsiteX1" fmla="*/ 2842571 w 5753646"/>
              <a:gd name="connsiteY1" fmla="*/ 902753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31424 h 1331424"/>
              <a:gd name="connsiteX1" fmla="*/ 2548407 w 5753646"/>
              <a:gd name="connsiteY1" fmla="*/ 892682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31424 h 1331424"/>
              <a:gd name="connsiteX1" fmla="*/ 2548407 w 5753646"/>
              <a:gd name="connsiteY1" fmla="*/ 892682 h 1331424"/>
              <a:gd name="connsiteX2" fmla="*/ 3467136 w 5753646"/>
              <a:gd name="connsiteY2" fmla="*/ 563183 h 1331424"/>
              <a:gd name="connsiteX3" fmla="*/ 5753645 w 5753646"/>
              <a:gd name="connsiteY3" fmla="*/ 0 h 1331424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467136 w 5753646"/>
              <a:gd name="connsiteY2" fmla="*/ 595962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320052 w 5753646"/>
              <a:gd name="connsiteY2" fmla="*/ 606033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3320052 w 5753646"/>
              <a:gd name="connsiteY2" fmla="*/ 606033 h 1364203"/>
              <a:gd name="connsiteX3" fmla="*/ 5753646 w 5753646"/>
              <a:gd name="connsiteY3" fmla="*/ 0 h 1364203"/>
              <a:gd name="connsiteX0" fmla="*/ 0 w 5753646"/>
              <a:gd name="connsiteY0" fmla="*/ 1364203 h 1364203"/>
              <a:gd name="connsiteX1" fmla="*/ 2548407 w 5753646"/>
              <a:gd name="connsiteY1" fmla="*/ 925461 h 1364203"/>
              <a:gd name="connsiteX2" fmla="*/ 4006431 w 5753646"/>
              <a:gd name="connsiteY2" fmla="*/ 602676 h 1364203"/>
              <a:gd name="connsiteX3" fmla="*/ 5753646 w 5753646"/>
              <a:gd name="connsiteY3" fmla="*/ 0 h 1364203"/>
              <a:gd name="connsiteX0" fmla="*/ 756800 w 4336709"/>
              <a:gd name="connsiteY0" fmla="*/ 1550257 h 1550257"/>
              <a:gd name="connsiteX1" fmla="*/ 1131470 w 4336709"/>
              <a:gd name="connsiteY1" fmla="*/ 925461 h 1550257"/>
              <a:gd name="connsiteX2" fmla="*/ 2589494 w 4336709"/>
              <a:gd name="connsiteY2" fmla="*/ 602676 h 1550257"/>
              <a:gd name="connsiteX3" fmla="*/ 4336709 w 4336709"/>
              <a:gd name="connsiteY3" fmla="*/ 0 h 1550257"/>
              <a:gd name="connsiteX0" fmla="*/ 756800 w 4336709"/>
              <a:gd name="connsiteY0" fmla="*/ 1550257 h 1550257"/>
              <a:gd name="connsiteX1" fmla="*/ 1131470 w 4336709"/>
              <a:gd name="connsiteY1" fmla="*/ 925461 h 1550257"/>
              <a:gd name="connsiteX2" fmla="*/ 2589494 w 4336709"/>
              <a:gd name="connsiteY2" fmla="*/ 602676 h 1550257"/>
              <a:gd name="connsiteX3" fmla="*/ 4336709 w 4336709"/>
              <a:gd name="connsiteY3" fmla="*/ 0 h 1550257"/>
              <a:gd name="connsiteX0" fmla="*/ 0 w 3579909"/>
              <a:gd name="connsiteY0" fmla="*/ 1550257 h 1550257"/>
              <a:gd name="connsiteX1" fmla="*/ 1801186 w 3579909"/>
              <a:gd name="connsiteY1" fmla="*/ 1024690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1853874 w 3579909"/>
              <a:gd name="connsiteY1" fmla="*/ 1093243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3579909"/>
              <a:gd name="connsiteY0" fmla="*/ 1550257 h 1550257"/>
              <a:gd name="connsiteX1" fmla="*/ 2433496 w 3579909"/>
              <a:gd name="connsiteY1" fmla="*/ 1114891 h 1550257"/>
              <a:gd name="connsiteX2" fmla="*/ 1832694 w 3579909"/>
              <a:gd name="connsiteY2" fmla="*/ 602676 h 1550257"/>
              <a:gd name="connsiteX3" fmla="*/ 3579909 w 3579909"/>
              <a:gd name="connsiteY3" fmla="*/ 0 h 1550257"/>
              <a:gd name="connsiteX0" fmla="*/ 0 w 5055305"/>
              <a:gd name="connsiteY0" fmla="*/ 1575513 h 1575513"/>
              <a:gd name="connsiteX1" fmla="*/ 3908892 w 5055305"/>
              <a:gd name="connsiteY1" fmla="*/ 1114891 h 1575513"/>
              <a:gd name="connsiteX2" fmla="*/ 3308090 w 5055305"/>
              <a:gd name="connsiteY2" fmla="*/ 602676 h 1575513"/>
              <a:gd name="connsiteX3" fmla="*/ 5055305 w 5055305"/>
              <a:gd name="connsiteY3" fmla="*/ 0 h 1575513"/>
              <a:gd name="connsiteX0" fmla="*/ 0 w 5055305"/>
              <a:gd name="connsiteY0" fmla="*/ 1575513 h 1575513"/>
              <a:gd name="connsiteX1" fmla="*/ 3908892 w 5055305"/>
              <a:gd name="connsiteY1" fmla="*/ 1114891 h 1575513"/>
              <a:gd name="connsiteX2" fmla="*/ 3308090 w 5055305"/>
              <a:gd name="connsiteY2" fmla="*/ 602676 h 1575513"/>
              <a:gd name="connsiteX3" fmla="*/ 5055305 w 5055305"/>
              <a:gd name="connsiteY3" fmla="*/ 0 h 1575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5305" h="1575513">
                <a:moveTo>
                  <a:pt x="0" y="1575513"/>
                </a:moveTo>
                <a:cubicBezTo>
                  <a:pt x="434772" y="1226217"/>
                  <a:pt x="2040670" y="1381619"/>
                  <a:pt x="3908892" y="1114891"/>
                </a:cubicBezTo>
                <a:cubicBezTo>
                  <a:pt x="4993361" y="987970"/>
                  <a:pt x="3011636" y="773458"/>
                  <a:pt x="3308090" y="602676"/>
                </a:cubicBezTo>
                <a:cubicBezTo>
                  <a:pt x="3604544" y="431894"/>
                  <a:pt x="4788617" y="94983"/>
                  <a:pt x="5055305" y="0"/>
                </a:cubicBezTo>
              </a:path>
            </a:pathLst>
          </a:custGeom>
          <a:noFill/>
          <a:ln w="635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2" name="Freeform 961"/>
          <p:cNvSpPr/>
          <p:nvPr/>
        </p:nvSpPr>
        <p:spPr bwMode="auto">
          <a:xfrm flipH="1">
            <a:off x="9275671" y="4548348"/>
            <a:ext cx="1632393" cy="10912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141992 w 19099856"/>
              <a:gd name="connsiteY0" fmla="*/ 0 h 27968331"/>
              <a:gd name="connsiteX1" fmla="*/ 939507 w 19099856"/>
              <a:gd name="connsiteY1" fmla="*/ 18537547 h 27968331"/>
              <a:gd name="connsiteX2" fmla="*/ 9843028 w 19099856"/>
              <a:gd name="connsiteY2" fmla="*/ 21195351 h 27968331"/>
              <a:gd name="connsiteX3" fmla="*/ 19099851 w 19099856"/>
              <a:gd name="connsiteY3" fmla="*/ 18528322 h 27968331"/>
              <a:gd name="connsiteX0" fmla="*/ 141992 w 19099850"/>
              <a:gd name="connsiteY0" fmla="*/ 0 h 21299921"/>
              <a:gd name="connsiteX1" fmla="*/ 939507 w 19099850"/>
              <a:gd name="connsiteY1" fmla="*/ 18537547 h 21299921"/>
              <a:gd name="connsiteX2" fmla="*/ 9843028 w 19099850"/>
              <a:gd name="connsiteY2" fmla="*/ 21195351 h 21299921"/>
              <a:gd name="connsiteX3" fmla="*/ 19099851 w 19099850"/>
              <a:gd name="connsiteY3" fmla="*/ 18528322 h 21299921"/>
              <a:gd name="connsiteX0" fmla="*/ 141992 w 19099856"/>
              <a:gd name="connsiteY0" fmla="*/ 0 h 21291998"/>
              <a:gd name="connsiteX1" fmla="*/ 939507 w 19099856"/>
              <a:gd name="connsiteY1" fmla="*/ 18537547 h 21291998"/>
              <a:gd name="connsiteX2" fmla="*/ 9843028 w 19099856"/>
              <a:gd name="connsiteY2" fmla="*/ 21195351 h 21291998"/>
              <a:gd name="connsiteX3" fmla="*/ 19099856 w 19099856"/>
              <a:gd name="connsiteY3" fmla="*/ 16805290 h 21291998"/>
              <a:gd name="connsiteX0" fmla="*/ 141992 w 19099856"/>
              <a:gd name="connsiteY0" fmla="*/ 0 h 23656877"/>
              <a:gd name="connsiteX1" fmla="*/ 939507 w 19099856"/>
              <a:gd name="connsiteY1" fmla="*/ 18537547 h 23656877"/>
              <a:gd name="connsiteX2" fmla="*/ 9843028 w 19099856"/>
              <a:gd name="connsiteY2" fmla="*/ 21195351 h 23656877"/>
              <a:gd name="connsiteX3" fmla="*/ 19099856 w 19099856"/>
              <a:gd name="connsiteY3" fmla="*/ 16805290 h 23656877"/>
              <a:gd name="connsiteX0" fmla="*/ 0 w 18957864"/>
              <a:gd name="connsiteY0" fmla="*/ 33 h 23656910"/>
              <a:gd name="connsiteX1" fmla="*/ 3565495 w 18957864"/>
              <a:gd name="connsiteY1" fmla="*/ 12184856 h 23656910"/>
              <a:gd name="connsiteX2" fmla="*/ 9701036 w 18957864"/>
              <a:gd name="connsiteY2" fmla="*/ 21195384 h 23656910"/>
              <a:gd name="connsiteX3" fmla="*/ 18957864 w 18957864"/>
              <a:gd name="connsiteY3" fmla="*/ 16805323 h 23656910"/>
              <a:gd name="connsiteX0" fmla="*/ 0 w 18957864"/>
              <a:gd name="connsiteY0" fmla="*/ 66 h 23656943"/>
              <a:gd name="connsiteX1" fmla="*/ 3565495 w 18957864"/>
              <a:gd name="connsiteY1" fmla="*/ 12184889 h 23656943"/>
              <a:gd name="connsiteX2" fmla="*/ 9701036 w 18957864"/>
              <a:gd name="connsiteY2" fmla="*/ 21195417 h 23656943"/>
              <a:gd name="connsiteX3" fmla="*/ 18957864 w 18957864"/>
              <a:gd name="connsiteY3" fmla="*/ 16805356 h 23656943"/>
              <a:gd name="connsiteX0" fmla="*/ 0 w 18957864"/>
              <a:gd name="connsiteY0" fmla="*/ 66 h 23656943"/>
              <a:gd name="connsiteX1" fmla="*/ 3565495 w 18957864"/>
              <a:gd name="connsiteY1" fmla="*/ 12184889 h 23656943"/>
              <a:gd name="connsiteX2" fmla="*/ 9701036 w 18957864"/>
              <a:gd name="connsiteY2" fmla="*/ 21195417 h 23656943"/>
              <a:gd name="connsiteX3" fmla="*/ 18957864 w 18957864"/>
              <a:gd name="connsiteY3" fmla="*/ 16805356 h 23656943"/>
              <a:gd name="connsiteX0" fmla="*/ 0 w 18957864"/>
              <a:gd name="connsiteY0" fmla="*/ -1 h 23656876"/>
              <a:gd name="connsiteX1" fmla="*/ 9701036 w 18957864"/>
              <a:gd name="connsiteY1" fmla="*/ 21195350 h 23656876"/>
              <a:gd name="connsiteX2" fmla="*/ 18957864 w 18957864"/>
              <a:gd name="connsiteY2" fmla="*/ 16805289 h 23656876"/>
              <a:gd name="connsiteX0" fmla="*/ 0 w 18662490"/>
              <a:gd name="connsiteY0" fmla="*/ 0 h 24518384"/>
              <a:gd name="connsiteX1" fmla="*/ 9405662 w 18662490"/>
              <a:gd name="connsiteY1" fmla="*/ 22056858 h 24518384"/>
              <a:gd name="connsiteX2" fmla="*/ 18662490 w 18662490"/>
              <a:gd name="connsiteY2" fmla="*/ 17666797 h 24518384"/>
              <a:gd name="connsiteX0" fmla="*/ 0 w 18071736"/>
              <a:gd name="connsiteY0" fmla="*/ 0 h 27677292"/>
              <a:gd name="connsiteX1" fmla="*/ 8814908 w 18071736"/>
              <a:gd name="connsiteY1" fmla="*/ 25215766 h 27677292"/>
              <a:gd name="connsiteX2" fmla="*/ 18071736 w 18071736"/>
              <a:gd name="connsiteY2" fmla="*/ 20825705 h 27677292"/>
              <a:gd name="connsiteX0" fmla="*/ 0 w 18071736"/>
              <a:gd name="connsiteY0" fmla="*/ 0 h 27677292"/>
              <a:gd name="connsiteX1" fmla="*/ 8814908 w 18071736"/>
              <a:gd name="connsiteY1" fmla="*/ 25215766 h 27677292"/>
              <a:gd name="connsiteX2" fmla="*/ 18071736 w 18071736"/>
              <a:gd name="connsiteY2" fmla="*/ 20825705 h 27677292"/>
              <a:gd name="connsiteX0" fmla="*/ 0 w 17788652"/>
              <a:gd name="connsiteY0" fmla="*/ 0 h 20433725"/>
              <a:gd name="connsiteX1" fmla="*/ 8531824 w 17788652"/>
              <a:gd name="connsiteY1" fmla="*/ 17972199 h 20433725"/>
              <a:gd name="connsiteX2" fmla="*/ 17788652 w 17788652"/>
              <a:gd name="connsiteY2" fmla="*/ 13582138 h 20433725"/>
              <a:gd name="connsiteX0" fmla="*/ 0 w 18024555"/>
              <a:gd name="connsiteY0" fmla="*/ 100112 h 6851592"/>
              <a:gd name="connsiteX1" fmla="*/ 8767727 w 18024555"/>
              <a:gd name="connsiteY1" fmla="*/ 4390066 h 6851592"/>
              <a:gd name="connsiteX2" fmla="*/ 18024555 w 18024555"/>
              <a:gd name="connsiteY2" fmla="*/ 5 h 6851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24555" h="6851592">
                <a:moveTo>
                  <a:pt x="0" y="100112"/>
                </a:moveTo>
                <a:cubicBezTo>
                  <a:pt x="1381070" y="9684929"/>
                  <a:pt x="5608083" y="1589184"/>
                  <a:pt x="8767727" y="4390066"/>
                </a:cubicBezTo>
                <a:cubicBezTo>
                  <a:pt x="11794451" y="4388529"/>
                  <a:pt x="16418436" y="12199975"/>
                  <a:pt x="18024555" y="5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5" name="Freeform 964"/>
          <p:cNvSpPr/>
          <p:nvPr/>
        </p:nvSpPr>
        <p:spPr bwMode="auto">
          <a:xfrm flipH="1">
            <a:off x="4999709" y="2437290"/>
            <a:ext cx="3455417" cy="202929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500832 w 14876644"/>
              <a:gd name="connsiteY0" fmla="*/ 14820097 h 20075230"/>
              <a:gd name="connsiteX1" fmla="*/ 525049 w 14876644"/>
              <a:gd name="connsiteY1" fmla="*/ 19976731 h 20075230"/>
              <a:gd name="connsiteX2" fmla="*/ 8029502 w 14876644"/>
              <a:gd name="connsiteY2" fmla="*/ 9172339 h 20075230"/>
              <a:gd name="connsiteX3" fmla="*/ 10376157 w 14876644"/>
              <a:gd name="connsiteY3" fmla="*/ 16773079 h 20075230"/>
              <a:gd name="connsiteX4" fmla="*/ 14876631 w 14876644"/>
              <a:gd name="connsiteY4" fmla="*/ 0 h 20075230"/>
              <a:gd name="connsiteX0" fmla="*/ 5380474 w 14367127"/>
              <a:gd name="connsiteY0" fmla="*/ 3980631 h 20024639"/>
              <a:gd name="connsiteX1" fmla="*/ 15532 w 14367127"/>
              <a:gd name="connsiteY1" fmla="*/ 19976731 h 20024639"/>
              <a:gd name="connsiteX2" fmla="*/ 7519985 w 14367127"/>
              <a:gd name="connsiteY2" fmla="*/ 9172339 h 20024639"/>
              <a:gd name="connsiteX3" fmla="*/ 9866640 w 14367127"/>
              <a:gd name="connsiteY3" fmla="*/ 16773079 h 20024639"/>
              <a:gd name="connsiteX4" fmla="*/ 14367114 w 14367127"/>
              <a:gd name="connsiteY4" fmla="*/ 0 h 20024639"/>
              <a:gd name="connsiteX0" fmla="*/ 0 w 8986653"/>
              <a:gd name="connsiteY0" fmla="*/ 3980631 h 16937263"/>
              <a:gd name="connsiteX1" fmla="*/ 2139511 w 8986653"/>
              <a:gd name="connsiteY1" fmla="*/ 9172339 h 16937263"/>
              <a:gd name="connsiteX2" fmla="*/ 4486166 w 8986653"/>
              <a:gd name="connsiteY2" fmla="*/ 16773079 h 16937263"/>
              <a:gd name="connsiteX3" fmla="*/ 8986640 w 8986653"/>
              <a:gd name="connsiteY3" fmla="*/ 0 h 16937263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91118"/>
              <a:gd name="connsiteX1" fmla="*/ 2139511 w 8986653"/>
              <a:gd name="connsiteY1" fmla="*/ 9172338 h 15291118"/>
              <a:gd name="connsiteX2" fmla="*/ 4461945 w 8986653"/>
              <a:gd name="connsiteY2" fmla="*/ 15089278 h 15291118"/>
              <a:gd name="connsiteX3" fmla="*/ 8986640 w 8986653"/>
              <a:gd name="connsiteY3" fmla="*/ 0 h 15291118"/>
              <a:gd name="connsiteX0" fmla="*/ 0 w 8986653"/>
              <a:gd name="connsiteY0" fmla="*/ 3980631 h 15122534"/>
              <a:gd name="connsiteX1" fmla="*/ 4461945 w 8986653"/>
              <a:gd name="connsiteY1" fmla="*/ 15089278 h 15122534"/>
              <a:gd name="connsiteX2" fmla="*/ 8986640 w 8986653"/>
              <a:gd name="connsiteY2" fmla="*/ 0 h 15122534"/>
              <a:gd name="connsiteX0" fmla="*/ 0 w 8768667"/>
              <a:gd name="connsiteY0" fmla="*/ 15346284 h 17046192"/>
              <a:gd name="connsiteX1" fmla="*/ 4243957 w 8768667"/>
              <a:gd name="connsiteY1" fmla="*/ 15089278 h 17046192"/>
              <a:gd name="connsiteX2" fmla="*/ 8768652 w 8768667"/>
              <a:gd name="connsiteY2" fmla="*/ 0 h 17046192"/>
              <a:gd name="connsiteX0" fmla="*/ 0 w 8768665"/>
              <a:gd name="connsiteY0" fmla="*/ 15346284 h 17046192"/>
              <a:gd name="connsiteX1" fmla="*/ 4243957 w 8768665"/>
              <a:gd name="connsiteY1" fmla="*/ 15089278 h 17046192"/>
              <a:gd name="connsiteX2" fmla="*/ 8768652 w 8768665"/>
              <a:gd name="connsiteY2" fmla="*/ 0 h 17046192"/>
              <a:gd name="connsiteX0" fmla="*/ 0 w 8768667"/>
              <a:gd name="connsiteY0" fmla="*/ 15346284 h 16428516"/>
              <a:gd name="connsiteX1" fmla="*/ 4243957 w 8768667"/>
              <a:gd name="connsiteY1" fmla="*/ 15089278 h 16428516"/>
              <a:gd name="connsiteX2" fmla="*/ 8768652 w 8768667"/>
              <a:gd name="connsiteY2" fmla="*/ 0 h 16428516"/>
              <a:gd name="connsiteX0" fmla="*/ 0 w 8768662"/>
              <a:gd name="connsiteY0" fmla="*/ 15346284 h 16524262"/>
              <a:gd name="connsiteX1" fmla="*/ 4200309 w 8768662"/>
              <a:gd name="connsiteY1" fmla="*/ 15935385 h 16524262"/>
              <a:gd name="connsiteX2" fmla="*/ 4243957 w 8768662"/>
              <a:gd name="connsiteY2" fmla="*/ 15089278 h 16524262"/>
              <a:gd name="connsiteX3" fmla="*/ 8768652 w 8768662"/>
              <a:gd name="connsiteY3" fmla="*/ 0 h 16524262"/>
              <a:gd name="connsiteX0" fmla="*/ 0 w 8149594"/>
              <a:gd name="connsiteY0" fmla="*/ 6479348 h 10301995"/>
              <a:gd name="connsiteX1" fmla="*/ 4200309 w 8149594"/>
              <a:gd name="connsiteY1" fmla="*/ 7068449 h 10301995"/>
              <a:gd name="connsiteX2" fmla="*/ 4243957 w 8149594"/>
              <a:gd name="connsiteY2" fmla="*/ 6222342 h 10301995"/>
              <a:gd name="connsiteX3" fmla="*/ 8149581 w 8149594"/>
              <a:gd name="connsiteY3" fmla="*/ 0 h 10301995"/>
              <a:gd name="connsiteX0" fmla="*/ 0 w 8149581"/>
              <a:gd name="connsiteY0" fmla="*/ 6479348 h 7092640"/>
              <a:gd name="connsiteX1" fmla="*/ 4200309 w 8149581"/>
              <a:gd name="connsiteY1" fmla="*/ 7068449 h 7092640"/>
              <a:gd name="connsiteX2" fmla="*/ 4243957 w 8149581"/>
              <a:gd name="connsiteY2" fmla="*/ 6222342 h 7092640"/>
              <a:gd name="connsiteX3" fmla="*/ 8149581 w 8149581"/>
              <a:gd name="connsiteY3" fmla="*/ 0 h 7092640"/>
              <a:gd name="connsiteX0" fmla="*/ 0 w 8149581"/>
              <a:gd name="connsiteY0" fmla="*/ 6479348 h 6764403"/>
              <a:gd name="connsiteX1" fmla="*/ 4243957 w 8149581"/>
              <a:gd name="connsiteY1" fmla="*/ 6222342 h 6764403"/>
              <a:gd name="connsiteX2" fmla="*/ 8149581 w 8149581"/>
              <a:gd name="connsiteY2" fmla="*/ 0 h 6764403"/>
              <a:gd name="connsiteX0" fmla="*/ 0 w 8149581"/>
              <a:gd name="connsiteY0" fmla="*/ 6479348 h 6479346"/>
              <a:gd name="connsiteX1" fmla="*/ 4243957 w 8149581"/>
              <a:gd name="connsiteY1" fmla="*/ 6222342 h 6479346"/>
              <a:gd name="connsiteX2" fmla="*/ 8149581 w 8149581"/>
              <a:gd name="connsiteY2" fmla="*/ 0 h 6479346"/>
              <a:gd name="connsiteX0" fmla="*/ 0 w 8534781"/>
              <a:gd name="connsiteY0" fmla="*/ 7412710 h 7765858"/>
              <a:gd name="connsiteX1" fmla="*/ 4243957 w 8534781"/>
              <a:gd name="connsiteY1" fmla="*/ 7155704 h 7765858"/>
              <a:gd name="connsiteX2" fmla="*/ 8534781 w 8534781"/>
              <a:gd name="connsiteY2" fmla="*/ 0 h 7765858"/>
              <a:gd name="connsiteX0" fmla="*/ 0 w 8539852"/>
              <a:gd name="connsiteY0" fmla="*/ 7412710 h 7765858"/>
              <a:gd name="connsiteX1" fmla="*/ 4243957 w 8539852"/>
              <a:gd name="connsiteY1" fmla="*/ 7155704 h 7765858"/>
              <a:gd name="connsiteX2" fmla="*/ 8534781 w 8539852"/>
              <a:gd name="connsiteY2" fmla="*/ 0 h 7765858"/>
              <a:gd name="connsiteX0" fmla="*/ 0 w 8539874"/>
              <a:gd name="connsiteY0" fmla="*/ 7412710 h 9045896"/>
              <a:gd name="connsiteX1" fmla="*/ 4257714 w 8539874"/>
              <a:gd name="connsiteY1" fmla="*/ 8711311 h 9045896"/>
              <a:gd name="connsiteX2" fmla="*/ 8534781 w 8539874"/>
              <a:gd name="connsiteY2" fmla="*/ 0 h 9045896"/>
              <a:gd name="connsiteX0" fmla="*/ 0 w 8539874"/>
              <a:gd name="connsiteY0" fmla="*/ 7412710 h 8765816"/>
              <a:gd name="connsiteX1" fmla="*/ 4257714 w 8539874"/>
              <a:gd name="connsiteY1" fmla="*/ 8711311 h 8765816"/>
              <a:gd name="connsiteX2" fmla="*/ 8534781 w 8539874"/>
              <a:gd name="connsiteY2" fmla="*/ 0 h 8765816"/>
              <a:gd name="connsiteX0" fmla="*/ 0 w 8182094"/>
              <a:gd name="connsiteY0" fmla="*/ 9201647 h 9531805"/>
              <a:gd name="connsiteX1" fmla="*/ 3900028 w 8182094"/>
              <a:gd name="connsiteY1" fmla="*/ 8711311 h 9531805"/>
              <a:gd name="connsiteX2" fmla="*/ 8177095 w 8182094"/>
              <a:gd name="connsiteY2" fmla="*/ 0 h 9531805"/>
              <a:gd name="connsiteX0" fmla="*/ 0 w 8269041"/>
              <a:gd name="connsiteY0" fmla="*/ 24214382 h 25640885"/>
              <a:gd name="connsiteX1" fmla="*/ 3900028 w 8269041"/>
              <a:gd name="connsiteY1" fmla="*/ 23724046 h 25640885"/>
              <a:gd name="connsiteX2" fmla="*/ 8264154 w 8269041"/>
              <a:gd name="connsiteY2" fmla="*/ 0 h 25640885"/>
              <a:gd name="connsiteX0" fmla="*/ 0 w 8269247"/>
              <a:gd name="connsiteY0" fmla="*/ 24214382 h 24214383"/>
              <a:gd name="connsiteX1" fmla="*/ 4030619 w 8269247"/>
              <a:gd name="connsiteY1" fmla="*/ 11541586 h 24214383"/>
              <a:gd name="connsiteX2" fmla="*/ 8264154 w 8269247"/>
              <a:gd name="connsiteY2" fmla="*/ 0 h 24214383"/>
              <a:gd name="connsiteX0" fmla="*/ 0 w 8126590"/>
              <a:gd name="connsiteY0" fmla="*/ 23407838 h 23407838"/>
              <a:gd name="connsiteX1" fmla="*/ 3887964 w 8126590"/>
              <a:gd name="connsiteY1" fmla="*/ 11541586 h 23407838"/>
              <a:gd name="connsiteX2" fmla="*/ 8121499 w 8126590"/>
              <a:gd name="connsiteY2" fmla="*/ 0 h 23407838"/>
              <a:gd name="connsiteX0" fmla="*/ 0 w 8126592"/>
              <a:gd name="connsiteY0" fmla="*/ 23407838 h 23476760"/>
              <a:gd name="connsiteX1" fmla="*/ 3887964 w 8126592"/>
              <a:gd name="connsiteY1" fmla="*/ 11541586 h 23476760"/>
              <a:gd name="connsiteX2" fmla="*/ 8121499 w 8126592"/>
              <a:gd name="connsiteY2" fmla="*/ 0 h 23476760"/>
              <a:gd name="connsiteX0" fmla="*/ 0 w 8121498"/>
              <a:gd name="connsiteY0" fmla="*/ 23407838 h 23476760"/>
              <a:gd name="connsiteX1" fmla="*/ 3887964 w 8121498"/>
              <a:gd name="connsiteY1" fmla="*/ 11541586 h 23476760"/>
              <a:gd name="connsiteX2" fmla="*/ 8121499 w 8121498"/>
              <a:gd name="connsiteY2" fmla="*/ 0 h 23476760"/>
              <a:gd name="connsiteX0" fmla="*/ 0 w 8121500"/>
              <a:gd name="connsiteY0" fmla="*/ 23407838 h 23476760"/>
              <a:gd name="connsiteX1" fmla="*/ 3887964 w 8121500"/>
              <a:gd name="connsiteY1" fmla="*/ 11541586 h 23476760"/>
              <a:gd name="connsiteX2" fmla="*/ 7396929 w 8121500"/>
              <a:gd name="connsiteY2" fmla="*/ 5618161 h 23476760"/>
              <a:gd name="connsiteX3" fmla="*/ 8121499 w 8121500"/>
              <a:gd name="connsiteY3" fmla="*/ 0 h 23476760"/>
              <a:gd name="connsiteX0" fmla="*/ 0 w 8083457"/>
              <a:gd name="connsiteY0" fmla="*/ 23622918 h 23691840"/>
              <a:gd name="connsiteX1" fmla="*/ 3887964 w 8083457"/>
              <a:gd name="connsiteY1" fmla="*/ 11756666 h 23691840"/>
              <a:gd name="connsiteX2" fmla="*/ 7396929 w 8083457"/>
              <a:gd name="connsiteY2" fmla="*/ 5833241 h 23691840"/>
              <a:gd name="connsiteX3" fmla="*/ 8083457 w 8083457"/>
              <a:gd name="connsiteY3" fmla="*/ 0 h 23691840"/>
              <a:gd name="connsiteX0" fmla="*/ 0 w 8083457"/>
              <a:gd name="connsiteY0" fmla="*/ 23622918 h 23691840"/>
              <a:gd name="connsiteX1" fmla="*/ 3887964 w 8083457"/>
              <a:gd name="connsiteY1" fmla="*/ 11756666 h 23691840"/>
              <a:gd name="connsiteX2" fmla="*/ 7396929 w 8083457"/>
              <a:gd name="connsiteY2" fmla="*/ 5833241 h 23691840"/>
              <a:gd name="connsiteX3" fmla="*/ 8083457 w 8083457"/>
              <a:gd name="connsiteY3" fmla="*/ 0 h 23691840"/>
              <a:gd name="connsiteX0" fmla="*/ 0 w 8494695"/>
              <a:gd name="connsiteY0" fmla="*/ 18734002 h 18874185"/>
              <a:gd name="connsiteX1" fmla="*/ 4299202 w 8494695"/>
              <a:gd name="connsiteY1" fmla="*/ 11756666 h 18874185"/>
              <a:gd name="connsiteX2" fmla="*/ 7808167 w 8494695"/>
              <a:gd name="connsiteY2" fmla="*/ 5833241 h 18874185"/>
              <a:gd name="connsiteX3" fmla="*/ 8494695 w 8494695"/>
              <a:gd name="connsiteY3" fmla="*/ 0 h 18874185"/>
              <a:gd name="connsiteX0" fmla="*/ 0 w 9137950"/>
              <a:gd name="connsiteY0" fmla="*/ 28828939 h 28873472"/>
              <a:gd name="connsiteX1" fmla="*/ 4942457 w 9137950"/>
              <a:gd name="connsiteY1" fmla="*/ 11756666 h 28873472"/>
              <a:gd name="connsiteX2" fmla="*/ 8451422 w 9137950"/>
              <a:gd name="connsiteY2" fmla="*/ 5833241 h 28873472"/>
              <a:gd name="connsiteX3" fmla="*/ 9137950 w 9137950"/>
              <a:gd name="connsiteY3" fmla="*/ 0 h 28873472"/>
              <a:gd name="connsiteX0" fmla="*/ 0 w 9137950"/>
              <a:gd name="connsiteY0" fmla="*/ 28828939 h 28893806"/>
              <a:gd name="connsiteX1" fmla="*/ 3205671 w 9137950"/>
              <a:gd name="connsiteY1" fmla="*/ 16366495 h 28893806"/>
              <a:gd name="connsiteX2" fmla="*/ 8451422 w 9137950"/>
              <a:gd name="connsiteY2" fmla="*/ 5833241 h 28893806"/>
              <a:gd name="connsiteX3" fmla="*/ 9137950 w 9137950"/>
              <a:gd name="connsiteY3" fmla="*/ 0 h 28893806"/>
              <a:gd name="connsiteX0" fmla="*/ 0 w 9137950"/>
              <a:gd name="connsiteY0" fmla="*/ 28828939 h 29421713"/>
              <a:gd name="connsiteX1" fmla="*/ 3205671 w 9137950"/>
              <a:gd name="connsiteY1" fmla="*/ 16366495 h 29421713"/>
              <a:gd name="connsiteX2" fmla="*/ 8451422 w 9137950"/>
              <a:gd name="connsiteY2" fmla="*/ 5833241 h 29421713"/>
              <a:gd name="connsiteX3" fmla="*/ 9137950 w 9137950"/>
              <a:gd name="connsiteY3" fmla="*/ 0 h 29421713"/>
              <a:gd name="connsiteX0" fmla="*/ 0 w 9137950"/>
              <a:gd name="connsiteY0" fmla="*/ 28828939 h 28888753"/>
              <a:gd name="connsiteX1" fmla="*/ 3205671 w 9137950"/>
              <a:gd name="connsiteY1" fmla="*/ 16366495 h 28888753"/>
              <a:gd name="connsiteX2" fmla="*/ 8451422 w 9137950"/>
              <a:gd name="connsiteY2" fmla="*/ 5833241 h 28888753"/>
              <a:gd name="connsiteX3" fmla="*/ 9137950 w 9137950"/>
              <a:gd name="connsiteY3" fmla="*/ 0 h 28888753"/>
              <a:gd name="connsiteX0" fmla="*/ 0 w 9137950"/>
              <a:gd name="connsiteY0" fmla="*/ 28828939 h 28917192"/>
              <a:gd name="connsiteX1" fmla="*/ 3205671 w 9137950"/>
              <a:gd name="connsiteY1" fmla="*/ 16366495 h 28917192"/>
              <a:gd name="connsiteX2" fmla="*/ 8451422 w 9137950"/>
              <a:gd name="connsiteY2" fmla="*/ 5833241 h 28917192"/>
              <a:gd name="connsiteX3" fmla="*/ 9137950 w 9137950"/>
              <a:gd name="connsiteY3" fmla="*/ 0 h 28917192"/>
              <a:gd name="connsiteX0" fmla="*/ 0 w 9137950"/>
              <a:gd name="connsiteY0" fmla="*/ 28828939 h 28927871"/>
              <a:gd name="connsiteX1" fmla="*/ 3077021 w 9137950"/>
              <a:gd name="connsiteY1" fmla="*/ 17183425 h 28927871"/>
              <a:gd name="connsiteX2" fmla="*/ 8451422 w 9137950"/>
              <a:gd name="connsiteY2" fmla="*/ 5833241 h 28927871"/>
              <a:gd name="connsiteX3" fmla="*/ 9137950 w 9137950"/>
              <a:gd name="connsiteY3" fmla="*/ 0 h 28927871"/>
              <a:gd name="connsiteX0" fmla="*/ 0 w 9137950"/>
              <a:gd name="connsiteY0" fmla="*/ 28828939 h 28903208"/>
              <a:gd name="connsiteX1" fmla="*/ 3077021 w 9137950"/>
              <a:gd name="connsiteY1" fmla="*/ 17183425 h 28903208"/>
              <a:gd name="connsiteX2" fmla="*/ 8451422 w 9137950"/>
              <a:gd name="connsiteY2" fmla="*/ 5833241 h 28903208"/>
              <a:gd name="connsiteX3" fmla="*/ 9137950 w 9137950"/>
              <a:gd name="connsiteY3" fmla="*/ 0 h 28903208"/>
              <a:gd name="connsiteX0" fmla="*/ 0 w 9137950"/>
              <a:gd name="connsiteY0" fmla="*/ 28828939 h 28849354"/>
              <a:gd name="connsiteX1" fmla="*/ 3077021 w 9137950"/>
              <a:gd name="connsiteY1" fmla="*/ 17183425 h 28849354"/>
              <a:gd name="connsiteX2" fmla="*/ 8451422 w 9137950"/>
              <a:gd name="connsiteY2" fmla="*/ 5833241 h 28849354"/>
              <a:gd name="connsiteX3" fmla="*/ 9137950 w 9137950"/>
              <a:gd name="connsiteY3" fmla="*/ 0 h 28849354"/>
              <a:gd name="connsiteX0" fmla="*/ 0 w 9137950"/>
              <a:gd name="connsiteY0" fmla="*/ 28828939 h 29053906"/>
              <a:gd name="connsiteX1" fmla="*/ 3077021 w 9137950"/>
              <a:gd name="connsiteY1" fmla="*/ 17183425 h 29053906"/>
              <a:gd name="connsiteX2" fmla="*/ 8451422 w 9137950"/>
              <a:gd name="connsiteY2" fmla="*/ 5833241 h 29053906"/>
              <a:gd name="connsiteX3" fmla="*/ 9137950 w 9137950"/>
              <a:gd name="connsiteY3" fmla="*/ 0 h 29053906"/>
              <a:gd name="connsiteX0" fmla="*/ 0 w 8666230"/>
              <a:gd name="connsiteY0" fmla="*/ 26669909 h 26923118"/>
              <a:gd name="connsiteX1" fmla="*/ 2605301 w 8666230"/>
              <a:gd name="connsiteY1" fmla="*/ 17183425 h 26923118"/>
              <a:gd name="connsiteX2" fmla="*/ 7979702 w 8666230"/>
              <a:gd name="connsiteY2" fmla="*/ 5833241 h 26923118"/>
              <a:gd name="connsiteX3" fmla="*/ 8666230 w 8666230"/>
              <a:gd name="connsiteY3" fmla="*/ 0 h 26923118"/>
              <a:gd name="connsiteX0" fmla="*/ 0 w 8666230"/>
              <a:gd name="connsiteY0" fmla="*/ 26669909 h 26882579"/>
              <a:gd name="connsiteX1" fmla="*/ 2658904 w 8666230"/>
              <a:gd name="connsiteY1" fmla="*/ 15432864 h 26882579"/>
              <a:gd name="connsiteX2" fmla="*/ 7979702 w 8666230"/>
              <a:gd name="connsiteY2" fmla="*/ 5833241 h 26882579"/>
              <a:gd name="connsiteX3" fmla="*/ 8666230 w 8666230"/>
              <a:gd name="connsiteY3" fmla="*/ 0 h 26882579"/>
              <a:gd name="connsiteX0" fmla="*/ 0 w 8666230"/>
              <a:gd name="connsiteY0" fmla="*/ 26669909 h 26905208"/>
              <a:gd name="connsiteX1" fmla="*/ 2701789 w 8666230"/>
              <a:gd name="connsiteY1" fmla="*/ 16483202 h 26905208"/>
              <a:gd name="connsiteX2" fmla="*/ 7979702 w 8666230"/>
              <a:gd name="connsiteY2" fmla="*/ 5833241 h 26905208"/>
              <a:gd name="connsiteX3" fmla="*/ 8666230 w 8666230"/>
              <a:gd name="connsiteY3" fmla="*/ 0 h 26905208"/>
              <a:gd name="connsiteX0" fmla="*/ 0 w 8666230"/>
              <a:gd name="connsiteY0" fmla="*/ 26669909 h 26965084"/>
              <a:gd name="connsiteX1" fmla="*/ 2701789 w 8666230"/>
              <a:gd name="connsiteY1" fmla="*/ 16483202 h 26965084"/>
              <a:gd name="connsiteX2" fmla="*/ 7979702 w 8666230"/>
              <a:gd name="connsiteY2" fmla="*/ 5833241 h 26965084"/>
              <a:gd name="connsiteX3" fmla="*/ 8666230 w 8666230"/>
              <a:gd name="connsiteY3" fmla="*/ 0 h 26965084"/>
              <a:gd name="connsiteX0" fmla="*/ 0 w 8666230"/>
              <a:gd name="connsiteY0" fmla="*/ 26669909 h 26669909"/>
              <a:gd name="connsiteX1" fmla="*/ 2701789 w 8666230"/>
              <a:gd name="connsiteY1" fmla="*/ 16483202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280718 w 8666230"/>
              <a:gd name="connsiteY1" fmla="*/ 15841333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602345 w 8666230"/>
              <a:gd name="connsiteY1" fmla="*/ 14440880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666230"/>
              <a:gd name="connsiteY0" fmla="*/ 26669909 h 26669909"/>
              <a:gd name="connsiteX1" fmla="*/ 3602345 w 8666230"/>
              <a:gd name="connsiteY1" fmla="*/ 14440880 h 26669909"/>
              <a:gd name="connsiteX2" fmla="*/ 7979702 w 8666230"/>
              <a:gd name="connsiteY2" fmla="*/ 5833241 h 26669909"/>
              <a:gd name="connsiteX3" fmla="*/ 8666230 w 866623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548300"/>
              <a:gd name="connsiteY0" fmla="*/ 26669909 h 26669909"/>
              <a:gd name="connsiteX1" fmla="*/ 3484415 w 8548300"/>
              <a:gd name="connsiteY1" fmla="*/ 14440880 h 26669909"/>
              <a:gd name="connsiteX2" fmla="*/ 7861772 w 8548300"/>
              <a:gd name="connsiteY2" fmla="*/ 5833241 h 26669909"/>
              <a:gd name="connsiteX3" fmla="*/ 8548300 w 8548300"/>
              <a:gd name="connsiteY3" fmla="*/ 0 h 26669909"/>
              <a:gd name="connsiteX0" fmla="*/ 0 w 8623346"/>
              <a:gd name="connsiteY0" fmla="*/ 27661900 h 27661900"/>
              <a:gd name="connsiteX1" fmla="*/ 3484415 w 8623346"/>
              <a:gd name="connsiteY1" fmla="*/ 15432871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861772 w 8623346"/>
              <a:gd name="connsiteY2" fmla="*/ 6825232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6599910 h 27661900"/>
              <a:gd name="connsiteX2" fmla="*/ 7584359 w 8623346"/>
              <a:gd name="connsiteY2" fmla="*/ 5805024 h 27661900"/>
              <a:gd name="connsiteX3" fmla="*/ 8623346 w 8623346"/>
              <a:gd name="connsiteY3" fmla="*/ 0 h 27661900"/>
              <a:gd name="connsiteX0" fmla="*/ 0 w 8623346"/>
              <a:gd name="connsiteY0" fmla="*/ 27661900 h 27661900"/>
              <a:gd name="connsiteX1" fmla="*/ 3913251 w 8623346"/>
              <a:gd name="connsiteY1" fmla="*/ 17325916 h 27661900"/>
              <a:gd name="connsiteX2" fmla="*/ 7584359 w 8623346"/>
              <a:gd name="connsiteY2" fmla="*/ 5805024 h 27661900"/>
              <a:gd name="connsiteX3" fmla="*/ 8623346 w 8623346"/>
              <a:gd name="connsiteY3" fmla="*/ 0 h 276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23346" h="27661900">
                <a:moveTo>
                  <a:pt x="0" y="27661900"/>
                </a:moveTo>
                <a:cubicBezTo>
                  <a:pt x="646454" y="17332157"/>
                  <a:pt x="2649191" y="20968729"/>
                  <a:pt x="3913251" y="17325916"/>
                </a:cubicBezTo>
                <a:cubicBezTo>
                  <a:pt x="5177311" y="13683103"/>
                  <a:pt x="6878770" y="7728621"/>
                  <a:pt x="7584359" y="5805024"/>
                </a:cubicBezTo>
                <a:cubicBezTo>
                  <a:pt x="8289948" y="3881427"/>
                  <a:pt x="8576555" y="2238791"/>
                  <a:pt x="8623346" y="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6" name="Freeform 965"/>
          <p:cNvSpPr/>
          <p:nvPr/>
        </p:nvSpPr>
        <p:spPr bwMode="auto">
          <a:xfrm flipH="1">
            <a:off x="4802256" y="2441762"/>
            <a:ext cx="4382075" cy="231510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0 w 15374126"/>
              <a:gd name="connsiteY0" fmla="*/ 11 h 27367945"/>
              <a:gd name="connsiteX1" fmla="*/ 1724933 w 15374126"/>
              <a:gd name="connsiteY1" fmla="*/ 25894044 h 27367945"/>
              <a:gd name="connsiteX2" fmla="*/ 10873633 w 15374126"/>
              <a:gd name="connsiteY2" fmla="*/ 22164205 h 27367945"/>
              <a:gd name="connsiteX3" fmla="*/ 15374107 w 15374126"/>
              <a:gd name="connsiteY3" fmla="*/ 5391126 h 27367945"/>
              <a:gd name="connsiteX0" fmla="*/ 45590 w 14749619"/>
              <a:gd name="connsiteY0" fmla="*/ 10 h 28882889"/>
              <a:gd name="connsiteX1" fmla="*/ 1100426 w 14749619"/>
              <a:gd name="connsiteY1" fmla="*/ 27306185 h 28882889"/>
              <a:gd name="connsiteX2" fmla="*/ 10249126 w 14749619"/>
              <a:gd name="connsiteY2" fmla="*/ 23576346 h 28882889"/>
              <a:gd name="connsiteX3" fmla="*/ 14749600 w 14749619"/>
              <a:gd name="connsiteY3" fmla="*/ 6803267 h 28882889"/>
              <a:gd name="connsiteX0" fmla="*/ 569840 w 15273869"/>
              <a:gd name="connsiteY0" fmla="*/ 0 h 28882879"/>
              <a:gd name="connsiteX1" fmla="*/ 1624676 w 15273869"/>
              <a:gd name="connsiteY1" fmla="*/ 27306175 h 28882879"/>
              <a:gd name="connsiteX2" fmla="*/ 10773376 w 15273869"/>
              <a:gd name="connsiteY2" fmla="*/ 23576336 h 28882879"/>
              <a:gd name="connsiteX3" fmla="*/ 15273850 w 15273869"/>
              <a:gd name="connsiteY3" fmla="*/ 6803257 h 28882879"/>
              <a:gd name="connsiteX0" fmla="*/ 569840 w 15648785"/>
              <a:gd name="connsiteY0" fmla="*/ 53184272 h 85151394"/>
              <a:gd name="connsiteX1" fmla="*/ 1624676 w 15648785"/>
              <a:gd name="connsiteY1" fmla="*/ 80490447 h 85151394"/>
              <a:gd name="connsiteX2" fmla="*/ 10773376 w 15648785"/>
              <a:gd name="connsiteY2" fmla="*/ 76760608 h 85151394"/>
              <a:gd name="connsiteX3" fmla="*/ 15648768 w 15648785"/>
              <a:gd name="connsiteY3" fmla="*/ 0 h 85151394"/>
              <a:gd name="connsiteX0" fmla="*/ 613355 w 15692311"/>
              <a:gd name="connsiteY0" fmla="*/ 53184272 h 87064285"/>
              <a:gd name="connsiteX1" fmla="*/ 1668191 w 15692311"/>
              <a:gd name="connsiteY1" fmla="*/ 80490447 h 87064285"/>
              <a:gd name="connsiteX2" fmla="*/ 11794942 w 15692311"/>
              <a:gd name="connsiteY2" fmla="*/ 79722944 h 87064285"/>
              <a:gd name="connsiteX3" fmla="*/ 15692283 w 15692311"/>
              <a:gd name="connsiteY3" fmla="*/ 0 h 87064285"/>
              <a:gd name="connsiteX0" fmla="*/ 404512 w 15483466"/>
              <a:gd name="connsiteY0" fmla="*/ 53184272 h 101651414"/>
              <a:gd name="connsiteX1" fmla="*/ 2300308 w 15483466"/>
              <a:gd name="connsiteY1" fmla="*/ 100486329 h 101651414"/>
              <a:gd name="connsiteX2" fmla="*/ 11586099 w 15483466"/>
              <a:gd name="connsiteY2" fmla="*/ 79722944 h 101651414"/>
              <a:gd name="connsiteX3" fmla="*/ 15483440 w 15483466"/>
              <a:gd name="connsiteY3" fmla="*/ 0 h 101651414"/>
              <a:gd name="connsiteX0" fmla="*/ 598957 w 14752855"/>
              <a:gd name="connsiteY0" fmla="*/ 80586006 h 100487230"/>
              <a:gd name="connsiteX1" fmla="*/ 1569697 w 14752855"/>
              <a:gd name="connsiteY1" fmla="*/ 100486329 h 100487230"/>
              <a:gd name="connsiteX2" fmla="*/ 10855488 w 14752855"/>
              <a:gd name="connsiteY2" fmla="*/ 79722944 h 100487230"/>
              <a:gd name="connsiteX3" fmla="*/ 14752829 w 14752855"/>
              <a:gd name="connsiteY3" fmla="*/ 0 h 100487230"/>
              <a:gd name="connsiteX0" fmla="*/ 598957 w 14752855"/>
              <a:gd name="connsiteY0" fmla="*/ 80586006 h 103851433"/>
              <a:gd name="connsiteX1" fmla="*/ 1569697 w 14752855"/>
              <a:gd name="connsiteY1" fmla="*/ 103850704 h 103851433"/>
              <a:gd name="connsiteX2" fmla="*/ 10855488 w 14752855"/>
              <a:gd name="connsiteY2" fmla="*/ 79722944 h 103851433"/>
              <a:gd name="connsiteX3" fmla="*/ 14752829 w 14752855"/>
              <a:gd name="connsiteY3" fmla="*/ 0 h 103851433"/>
              <a:gd name="connsiteX0" fmla="*/ 618536 w 14772442"/>
              <a:gd name="connsiteY0" fmla="*/ 80586006 h 103862551"/>
              <a:gd name="connsiteX1" fmla="*/ 1589276 w 14772442"/>
              <a:gd name="connsiteY1" fmla="*/ 103850704 h 103862551"/>
              <a:gd name="connsiteX2" fmla="*/ 11299552 w 14772442"/>
              <a:gd name="connsiteY2" fmla="*/ 82339685 h 103862551"/>
              <a:gd name="connsiteX3" fmla="*/ 14772408 w 14772442"/>
              <a:gd name="connsiteY3" fmla="*/ 0 h 103862551"/>
              <a:gd name="connsiteX0" fmla="*/ 618536 w 13821693"/>
              <a:gd name="connsiteY0" fmla="*/ 39465828 h 62742373"/>
              <a:gd name="connsiteX1" fmla="*/ 1589276 w 13821693"/>
              <a:gd name="connsiteY1" fmla="*/ 62730526 h 62742373"/>
              <a:gd name="connsiteX2" fmla="*/ 11299552 w 13821693"/>
              <a:gd name="connsiteY2" fmla="*/ 41219507 h 62742373"/>
              <a:gd name="connsiteX3" fmla="*/ 13821564 w 13821693"/>
              <a:gd name="connsiteY3" fmla="*/ 0 h 62742373"/>
              <a:gd name="connsiteX0" fmla="*/ 708997 w 13632095"/>
              <a:gd name="connsiteY0" fmla="*/ 41622440 h 62730706"/>
              <a:gd name="connsiteX1" fmla="*/ 1399678 w 13632095"/>
              <a:gd name="connsiteY1" fmla="*/ 62730526 h 62730706"/>
              <a:gd name="connsiteX2" fmla="*/ 11109954 w 13632095"/>
              <a:gd name="connsiteY2" fmla="*/ 41219507 h 62730706"/>
              <a:gd name="connsiteX3" fmla="*/ 13631966 w 13632095"/>
              <a:gd name="connsiteY3" fmla="*/ 0 h 62730706"/>
              <a:gd name="connsiteX0" fmla="*/ 409096 w 13332194"/>
              <a:gd name="connsiteY0" fmla="*/ 41622440 h 62730873"/>
              <a:gd name="connsiteX1" fmla="*/ 1099777 w 13332194"/>
              <a:gd name="connsiteY1" fmla="*/ 62730526 h 62730873"/>
              <a:gd name="connsiteX2" fmla="*/ 10810053 w 13332194"/>
              <a:gd name="connsiteY2" fmla="*/ 41219507 h 62730873"/>
              <a:gd name="connsiteX3" fmla="*/ 13332065 w 13332194"/>
              <a:gd name="connsiteY3" fmla="*/ 0 h 62730873"/>
              <a:gd name="connsiteX0" fmla="*/ 175855 w 13098953"/>
              <a:gd name="connsiteY0" fmla="*/ 41622440 h 64168605"/>
              <a:gd name="connsiteX1" fmla="*/ 1459603 w 13098953"/>
              <a:gd name="connsiteY1" fmla="*/ 64168313 h 64168605"/>
              <a:gd name="connsiteX2" fmla="*/ 10576812 w 13098953"/>
              <a:gd name="connsiteY2" fmla="*/ 41219507 h 64168605"/>
              <a:gd name="connsiteX3" fmla="*/ 13098824 w 13098953"/>
              <a:gd name="connsiteY3" fmla="*/ 0 h 64168605"/>
              <a:gd name="connsiteX0" fmla="*/ 175855 w 13395428"/>
              <a:gd name="connsiteY0" fmla="*/ 50249000 h 72795165"/>
              <a:gd name="connsiteX1" fmla="*/ 1459603 w 13395428"/>
              <a:gd name="connsiteY1" fmla="*/ 72794873 h 72795165"/>
              <a:gd name="connsiteX2" fmla="*/ 10576812 w 13395428"/>
              <a:gd name="connsiteY2" fmla="*/ 49846067 h 72795165"/>
              <a:gd name="connsiteX3" fmla="*/ 13395358 w 13395428"/>
              <a:gd name="connsiteY3" fmla="*/ 0 h 72795165"/>
              <a:gd name="connsiteX0" fmla="*/ 184764 w 13404375"/>
              <a:gd name="connsiteY0" fmla="*/ 50249000 h 73088545"/>
              <a:gd name="connsiteX1" fmla="*/ 1468512 w 13404375"/>
              <a:gd name="connsiteY1" fmla="*/ 72794873 h 73088545"/>
              <a:gd name="connsiteX2" fmla="*/ 10816359 w 13404375"/>
              <a:gd name="connsiteY2" fmla="*/ 56316017 h 73088545"/>
              <a:gd name="connsiteX3" fmla="*/ 13404267 w 13404375"/>
              <a:gd name="connsiteY3" fmla="*/ 0 h 73088545"/>
              <a:gd name="connsiteX0" fmla="*/ 184764 w 13274111"/>
              <a:gd name="connsiteY0" fmla="*/ 117351612 h 140191157"/>
              <a:gd name="connsiteX1" fmla="*/ 1468512 w 13274111"/>
              <a:gd name="connsiteY1" fmla="*/ 139897485 h 140191157"/>
              <a:gd name="connsiteX2" fmla="*/ 10816359 w 13274111"/>
              <a:gd name="connsiteY2" fmla="*/ 123418629 h 140191157"/>
              <a:gd name="connsiteX3" fmla="*/ 13273952 w 13274111"/>
              <a:gd name="connsiteY3" fmla="*/ 0 h 140191157"/>
              <a:gd name="connsiteX0" fmla="*/ 182721 w 13272043"/>
              <a:gd name="connsiteY0" fmla="*/ 117351612 h 142347609"/>
              <a:gd name="connsiteX1" fmla="*/ 1466469 w 13272043"/>
              <a:gd name="connsiteY1" fmla="*/ 139897485 h 142347609"/>
              <a:gd name="connsiteX2" fmla="*/ 10762190 w 13272043"/>
              <a:gd name="connsiteY2" fmla="*/ 60296666 h 142347609"/>
              <a:gd name="connsiteX3" fmla="*/ 13271909 w 13272043"/>
              <a:gd name="connsiteY3" fmla="*/ 0 h 142347609"/>
              <a:gd name="connsiteX0" fmla="*/ 52080 w 13141402"/>
              <a:gd name="connsiteY0" fmla="*/ 117351612 h 139263350"/>
              <a:gd name="connsiteX1" fmla="*/ 2378366 w 13141402"/>
              <a:gd name="connsiteY1" fmla="*/ 136485512 h 139263350"/>
              <a:gd name="connsiteX2" fmla="*/ 10631549 w 13141402"/>
              <a:gd name="connsiteY2" fmla="*/ 60296666 h 139263350"/>
              <a:gd name="connsiteX3" fmla="*/ 13141268 w 13141402"/>
              <a:gd name="connsiteY3" fmla="*/ 0 h 139263350"/>
              <a:gd name="connsiteX0" fmla="*/ 55741 w 13151499"/>
              <a:gd name="connsiteY0" fmla="*/ 117351612 h 140157781"/>
              <a:gd name="connsiteX1" fmla="*/ 2382027 w 13151499"/>
              <a:gd name="connsiteY1" fmla="*/ 136485512 h 140157781"/>
              <a:gd name="connsiteX2" fmla="*/ 11136310 w 13151499"/>
              <a:gd name="connsiteY2" fmla="*/ 46712983 h 140157781"/>
              <a:gd name="connsiteX3" fmla="*/ 13144929 w 13151499"/>
              <a:gd name="connsiteY3" fmla="*/ 0 h 140157781"/>
              <a:gd name="connsiteX0" fmla="*/ 37173 w 13132931"/>
              <a:gd name="connsiteY0" fmla="*/ 117351612 h 138666298"/>
              <a:gd name="connsiteX1" fmla="*/ 2363459 w 13132931"/>
              <a:gd name="connsiteY1" fmla="*/ 136485512 h 138666298"/>
              <a:gd name="connsiteX2" fmla="*/ 7696301 w 13132931"/>
              <a:gd name="connsiteY2" fmla="*/ 69678071 h 138666298"/>
              <a:gd name="connsiteX3" fmla="*/ 11117742 w 13132931"/>
              <a:gd name="connsiteY3" fmla="*/ 46712983 h 138666298"/>
              <a:gd name="connsiteX4" fmla="*/ 13126361 w 13132931"/>
              <a:gd name="connsiteY4" fmla="*/ 0 h 138666298"/>
              <a:gd name="connsiteX0" fmla="*/ 37173 w 13132931"/>
              <a:gd name="connsiteY0" fmla="*/ 117351612 h 138666298"/>
              <a:gd name="connsiteX1" fmla="*/ 2363459 w 13132931"/>
              <a:gd name="connsiteY1" fmla="*/ 136485512 h 138666298"/>
              <a:gd name="connsiteX2" fmla="*/ 7696301 w 13132931"/>
              <a:gd name="connsiteY2" fmla="*/ 69678071 h 138666298"/>
              <a:gd name="connsiteX3" fmla="*/ 11117742 w 13132931"/>
              <a:gd name="connsiteY3" fmla="*/ 46712983 h 138666298"/>
              <a:gd name="connsiteX4" fmla="*/ 13126361 w 13132931"/>
              <a:gd name="connsiteY4" fmla="*/ 0 h 138666298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33508"/>
              <a:gd name="connsiteY0" fmla="*/ 117351612 h 138874801"/>
              <a:gd name="connsiteX1" fmla="*/ 2364036 w 13133508"/>
              <a:gd name="connsiteY1" fmla="*/ 136485512 h 138874801"/>
              <a:gd name="connsiteX2" fmla="*/ 7848725 w 13133508"/>
              <a:gd name="connsiteY2" fmla="*/ 66364975 h 138874801"/>
              <a:gd name="connsiteX3" fmla="*/ 11118319 w 13133508"/>
              <a:gd name="connsiteY3" fmla="*/ 46712983 h 138874801"/>
              <a:gd name="connsiteX4" fmla="*/ 13126938 w 13133508"/>
              <a:gd name="connsiteY4" fmla="*/ 0 h 138874801"/>
              <a:gd name="connsiteX0" fmla="*/ 37750 w 13127047"/>
              <a:gd name="connsiteY0" fmla="*/ 117351612 h 138874801"/>
              <a:gd name="connsiteX1" fmla="*/ 2364036 w 13127047"/>
              <a:gd name="connsiteY1" fmla="*/ 136485512 h 138874801"/>
              <a:gd name="connsiteX2" fmla="*/ 7848725 w 13127047"/>
              <a:gd name="connsiteY2" fmla="*/ 66364975 h 138874801"/>
              <a:gd name="connsiteX3" fmla="*/ 11118319 w 13127047"/>
              <a:gd name="connsiteY3" fmla="*/ 46712983 h 138874801"/>
              <a:gd name="connsiteX4" fmla="*/ 13126938 w 13127047"/>
              <a:gd name="connsiteY4" fmla="*/ 0 h 138874801"/>
              <a:gd name="connsiteX0" fmla="*/ 37750 w 13187715"/>
              <a:gd name="connsiteY0" fmla="*/ 117682909 h 139206098"/>
              <a:gd name="connsiteX1" fmla="*/ 2364036 w 13187715"/>
              <a:gd name="connsiteY1" fmla="*/ 136816809 h 139206098"/>
              <a:gd name="connsiteX2" fmla="*/ 7848725 w 13187715"/>
              <a:gd name="connsiteY2" fmla="*/ 66696272 h 139206098"/>
              <a:gd name="connsiteX3" fmla="*/ 11118319 w 13187715"/>
              <a:gd name="connsiteY3" fmla="*/ 47044280 h 139206098"/>
              <a:gd name="connsiteX4" fmla="*/ 13187679 w 13187715"/>
              <a:gd name="connsiteY4" fmla="*/ 0 h 139206098"/>
              <a:gd name="connsiteX0" fmla="*/ 37750 w 13248456"/>
              <a:gd name="connsiteY0" fmla="*/ 118014206 h 139537395"/>
              <a:gd name="connsiteX1" fmla="*/ 2364036 w 13248456"/>
              <a:gd name="connsiteY1" fmla="*/ 137148106 h 139537395"/>
              <a:gd name="connsiteX2" fmla="*/ 7848725 w 13248456"/>
              <a:gd name="connsiteY2" fmla="*/ 67027569 h 139537395"/>
              <a:gd name="connsiteX3" fmla="*/ 11118319 w 13248456"/>
              <a:gd name="connsiteY3" fmla="*/ 47375577 h 139537395"/>
              <a:gd name="connsiteX4" fmla="*/ 13248419 w 13248456"/>
              <a:gd name="connsiteY4" fmla="*/ 0 h 139537395"/>
              <a:gd name="connsiteX0" fmla="*/ 37750 w 13248521"/>
              <a:gd name="connsiteY0" fmla="*/ 118014206 h 139537395"/>
              <a:gd name="connsiteX1" fmla="*/ 2364036 w 13248521"/>
              <a:gd name="connsiteY1" fmla="*/ 137148106 h 139537395"/>
              <a:gd name="connsiteX2" fmla="*/ 7848725 w 13248521"/>
              <a:gd name="connsiteY2" fmla="*/ 67027569 h 139537395"/>
              <a:gd name="connsiteX3" fmla="*/ 11923116 w 13248521"/>
              <a:gd name="connsiteY3" fmla="*/ 43068547 h 139537395"/>
              <a:gd name="connsiteX4" fmla="*/ 13248419 w 13248521"/>
              <a:gd name="connsiteY4" fmla="*/ 0 h 139537395"/>
              <a:gd name="connsiteX0" fmla="*/ 31895 w 13242664"/>
              <a:gd name="connsiteY0" fmla="*/ 118014206 h 139239723"/>
              <a:gd name="connsiteX1" fmla="*/ 2646693 w 13242664"/>
              <a:gd name="connsiteY1" fmla="*/ 136816808 h 139239723"/>
              <a:gd name="connsiteX2" fmla="*/ 7842870 w 13242664"/>
              <a:gd name="connsiteY2" fmla="*/ 67027569 h 139239723"/>
              <a:gd name="connsiteX3" fmla="*/ 11917261 w 13242664"/>
              <a:gd name="connsiteY3" fmla="*/ 43068547 h 139239723"/>
              <a:gd name="connsiteX4" fmla="*/ 13242564 w 13242664"/>
              <a:gd name="connsiteY4" fmla="*/ 0 h 139239723"/>
              <a:gd name="connsiteX0" fmla="*/ 40989 w 12758889"/>
              <a:gd name="connsiteY0" fmla="*/ 98591768 h 137398117"/>
              <a:gd name="connsiteX1" fmla="*/ 2162917 w 12758889"/>
              <a:gd name="connsiteY1" fmla="*/ 136816808 h 137398117"/>
              <a:gd name="connsiteX2" fmla="*/ 7359094 w 12758889"/>
              <a:gd name="connsiteY2" fmla="*/ 67027569 h 137398117"/>
              <a:gd name="connsiteX3" fmla="*/ 11433485 w 12758889"/>
              <a:gd name="connsiteY3" fmla="*/ 43068547 h 137398117"/>
              <a:gd name="connsiteX4" fmla="*/ 12758788 w 12758889"/>
              <a:gd name="connsiteY4" fmla="*/ 0 h 137398117"/>
              <a:gd name="connsiteX0" fmla="*/ 32083 w 13229884"/>
              <a:gd name="connsiteY0" fmla="*/ 93394211 h 137184668"/>
              <a:gd name="connsiteX1" fmla="*/ 2633912 w 13229884"/>
              <a:gd name="connsiteY1" fmla="*/ 136816808 h 137184668"/>
              <a:gd name="connsiteX2" fmla="*/ 7830089 w 13229884"/>
              <a:gd name="connsiteY2" fmla="*/ 67027569 h 137184668"/>
              <a:gd name="connsiteX3" fmla="*/ 11904480 w 13229884"/>
              <a:gd name="connsiteY3" fmla="*/ 43068547 h 137184668"/>
              <a:gd name="connsiteX4" fmla="*/ 13229783 w 13229884"/>
              <a:gd name="connsiteY4" fmla="*/ 0 h 137184668"/>
              <a:gd name="connsiteX0" fmla="*/ 29971 w 13227772"/>
              <a:gd name="connsiteY0" fmla="*/ 93394211 h 111616834"/>
              <a:gd name="connsiteX1" fmla="*/ 2761505 w 13227772"/>
              <a:gd name="connsiteY1" fmla="*/ 110555455 h 111616834"/>
              <a:gd name="connsiteX2" fmla="*/ 7827977 w 13227772"/>
              <a:gd name="connsiteY2" fmla="*/ 67027569 h 111616834"/>
              <a:gd name="connsiteX3" fmla="*/ 11902368 w 13227772"/>
              <a:gd name="connsiteY3" fmla="*/ 43068547 h 111616834"/>
              <a:gd name="connsiteX4" fmla="*/ 13227671 w 13227772"/>
              <a:gd name="connsiteY4" fmla="*/ 0 h 111616834"/>
              <a:gd name="connsiteX0" fmla="*/ -1 w 10466266"/>
              <a:gd name="connsiteY0" fmla="*/ 110555455 h 110555454"/>
              <a:gd name="connsiteX1" fmla="*/ 5066471 w 10466266"/>
              <a:gd name="connsiteY1" fmla="*/ 67027569 h 110555454"/>
              <a:gd name="connsiteX2" fmla="*/ 9140862 w 10466266"/>
              <a:gd name="connsiteY2" fmla="*/ 43068547 h 110555454"/>
              <a:gd name="connsiteX3" fmla="*/ 10466165 w 10466266"/>
              <a:gd name="connsiteY3" fmla="*/ 0 h 110555454"/>
              <a:gd name="connsiteX0" fmla="*/ 0 w 10838890"/>
              <a:gd name="connsiteY0" fmla="*/ 127628381 h 127628381"/>
              <a:gd name="connsiteX1" fmla="*/ 5439095 w 10838890"/>
              <a:gd name="connsiteY1" fmla="*/ 67027569 h 127628381"/>
              <a:gd name="connsiteX2" fmla="*/ 9513486 w 10838890"/>
              <a:gd name="connsiteY2" fmla="*/ 43068547 h 127628381"/>
              <a:gd name="connsiteX3" fmla="*/ 10838789 w 10838890"/>
              <a:gd name="connsiteY3" fmla="*/ 0 h 127628381"/>
              <a:gd name="connsiteX0" fmla="*/ 0 w 10838890"/>
              <a:gd name="connsiteY0" fmla="*/ 127628381 h 127628381"/>
              <a:gd name="connsiteX1" fmla="*/ 5439095 w 10838890"/>
              <a:gd name="connsiteY1" fmla="*/ 67027569 h 127628381"/>
              <a:gd name="connsiteX2" fmla="*/ 9513486 w 10838890"/>
              <a:gd name="connsiteY2" fmla="*/ 43068547 h 127628381"/>
              <a:gd name="connsiteX3" fmla="*/ 10838789 w 10838890"/>
              <a:gd name="connsiteY3" fmla="*/ 0 h 127628381"/>
              <a:gd name="connsiteX0" fmla="*/ 0 w 10877437"/>
              <a:gd name="connsiteY0" fmla="*/ 126544391 h 126544391"/>
              <a:gd name="connsiteX1" fmla="*/ 5477642 w 10877437"/>
              <a:gd name="connsiteY1" fmla="*/ 67027569 h 126544391"/>
              <a:gd name="connsiteX2" fmla="*/ 9552033 w 10877437"/>
              <a:gd name="connsiteY2" fmla="*/ 43068547 h 126544391"/>
              <a:gd name="connsiteX3" fmla="*/ 10877336 w 10877437"/>
              <a:gd name="connsiteY3" fmla="*/ 0 h 126544391"/>
              <a:gd name="connsiteX0" fmla="*/ 0 w 11532739"/>
              <a:gd name="connsiteY0" fmla="*/ 134945336 h 134945336"/>
              <a:gd name="connsiteX1" fmla="*/ 6132944 w 11532739"/>
              <a:gd name="connsiteY1" fmla="*/ 67027569 h 134945336"/>
              <a:gd name="connsiteX2" fmla="*/ 10207335 w 11532739"/>
              <a:gd name="connsiteY2" fmla="*/ 43068547 h 134945336"/>
              <a:gd name="connsiteX3" fmla="*/ 11532638 w 11532739"/>
              <a:gd name="connsiteY3" fmla="*/ 0 h 134945336"/>
              <a:gd name="connsiteX0" fmla="*/ 0 w 11532739"/>
              <a:gd name="connsiteY0" fmla="*/ 134945336 h 134945336"/>
              <a:gd name="connsiteX1" fmla="*/ 6132944 w 11532739"/>
              <a:gd name="connsiteY1" fmla="*/ 67027569 h 134945336"/>
              <a:gd name="connsiteX2" fmla="*/ 10207335 w 11532739"/>
              <a:gd name="connsiteY2" fmla="*/ 43068547 h 134945336"/>
              <a:gd name="connsiteX3" fmla="*/ 11532638 w 11532739"/>
              <a:gd name="connsiteY3" fmla="*/ 0 h 134945336"/>
              <a:gd name="connsiteX0" fmla="*/ 0 w 13113175"/>
              <a:gd name="connsiteY0" fmla="*/ 132506383 h 132506383"/>
              <a:gd name="connsiteX1" fmla="*/ 7713380 w 13113175"/>
              <a:gd name="connsiteY1" fmla="*/ 67027569 h 132506383"/>
              <a:gd name="connsiteX2" fmla="*/ 11787771 w 13113175"/>
              <a:gd name="connsiteY2" fmla="*/ 43068547 h 132506383"/>
              <a:gd name="connsiteX3" fmla="*/ 13113074 w 13113175"/>
              <a:gd name="connsiteY3" fmla="*/ 0 h 132506383"/>
              <a:gd name="connsiteX0" fmla="*/ 0 w 13113175"/>
              <a:gd name="connsiteY0" fmla="*/ 132506383 h 138976074"/>
              <a:gd name="connsiteX1" fmla="*/ 7713380 w 13113175"/>
              <a:gd name="connsiteY1" fmla="*/ 67027569 h 138976074"/>
              <a:gd name="connsiteX2" fmla="*/ 11787771 w 13113175"/>
              <a:gd name="connsiteY2" fmla="*/ 43068547 h 138976074"/>
              <a:gd name="connsiteX3" fmla="*/ 13113074 w 13113175"/>
              <a:gd name="connsiteY3" fmla="*/ 0 h 138976074"/>
              <a:gd name="connsiteX0" fmla="*/ 0 w 13113175"/>
              <a:gd name="connsiteY0" fmla="*/ 132506383 h 145303856"/>
              <a:gd name="connsiteX1" fmla="*/ 7713380 w 13113175"/>
              <a:gd name="connsiteY1" fmla="*/ 67027569 h 145303856"/>
              <a:gd name="connsiteX2" fmla="*/ 11787771 w 13113175"/>
              <a:gd name="connsiteY2" fmla="*/ 43068547 h 145303856"/>
              <a:gd name="connsiteX3" fmla="*/ 13113074 w 13113175"/>
              <a:gd name="connsiteY3" fmla="*/ 0 h 145303856"/>
              <a:gd name="connsiteX0" fmla="*/ 0 w 13113175"/>
              <a:gd name="connsiteY0" fmla="*/ 132506383 h 136530429"/>
              <a:gd name="connsiteX1" fmla="*/ 3806810 w 13113175"/>
              <a:gd name="connsiteY1" fmla="*/ 131582599 h 136530429"/>
              <a:gd name="connsiteX2" fmla="*/ 7713380 w 13113175"/>
              <a:gd name="connsiteY2" fmla="*/ 67027569 h 136530429"/>
              <a:gd name="connsiteX3" fmla="*/ 11787771 w 13113175"/>
              <a:gd name="connsiteY3" fmla="*/ 43068547 h 136530429"/>
              <a:gd name="connsiteX4" fmla="*/ 13113074 w 13113175"/>
              <a:gd name="connsiteY4" fmla="*/ 0 h 136530429"/>
              <a:gd name="connsiteX0" fmla="*/ 0 w 13113175"/>
              <a:gd name="connsiteY0" fmla="*/ 132506383 h 139691228"/>
              <a:gd name="connsiteX1" fmla="*/ 3768263 w 13113175"/>
              <a:gd name="connsiteY1" fmla="*/ 135647584 h 139691228"/>
              <a:gd name="connsiteX2" fmla="*/ 7713380 w 13113175"/>
              <a:gd name="connsiteY2" fmla="*/ 67027569 h 139691228"/>
              <a:gd name="connsiteX3" fmla="*/ 11787771 w 13113175"/>
              <a:gd name="connsiteY3" fmla="*/ 43068547 h 139691228"/>
              <a:gd name="connsiteX4" fmla="*/ 13113074 w 13113175"/>
              <a:gd name="connsiteY4" fmla="*/ 0 h 139691228"/>
              <a:gd name="connsiteX0" fmla="*/ 0 w 13113175"/>
              <a:gd name="connsiteY0" fmla="*/ 132506383 h 139691228"/>
              <a:gd name="connsiteX1" fmla="*/ 3768263 w 13113175"/>
              <a:gd name="connsiteY1" fmla="*/ 135647584 h 139691228"/>
              <a:gd name="connsiteX2" fmla="*/ 7713380 w 13113175"/>
              <a:gd name="connsiteY2" fmla="*/ 67027569 h 139691228"/>
              <a:gd name="connsiteX3" fmla="*/ 11787771 w 13113175"/>
              <a:gd name="connsiteY3" fmla="*/ 43068547 h 139691228"/>
              <a:gd name="connsiteX4" fmla="*/ 13113074 w 13113175"/>
              <a:gd name="connsiteY4" fmla="*/ 0 h 139691228"/>
              <a:gd name="connsiteX0" fmla="*/ 0 w 13113175"/>
              <a:gd name="connsiteY0" fmla="*/ 133048393 h 139792356"/>
              <a:gd name="connsiteX1" fmla="*/ 3768263 w 13113175"/>
              <a:gd name="connsiteY1" fmla="*/ 135647584 h 139792356"/>
              <a:gd name="connsiteX2" fmla="*/ 7713380 w 13113175"/>
              <a:gd name="connsiteY2" fmla="*/ 67027569 h 139792356"/>
              <a:gd name="connsiteX3" fmla="*/ 11787771 w 13113175"/>
              <a:gd name="connsiteY3" fmla="*/ 43068547 h 139792356"/>
              <a:gd name="connsiteX4" fmla="*/ 13113074 w 13113175"/>
              <a:gd name="connsiteY4" fmla="*/ 0 h 139792356"/>
              <a:gd name="connsiteX0" fmla="*/ 0 w 13113175"/>
              <a:gd name="connsiteY0" fmla="*/ 133048393 h 144294737"/>
              <a:gd name="connsiteX1" fmla="*/ 3768263 w 13113175"/>
              <a:gd name="connsiteY1" fmla="*/ 135647584 h 144294737"/>
              <a:gd name="connsiteX2" fmla="*/ 7713380 w 13113175"/>
              <a:gd name="connsiteY2" fmla="*/ 67027569 h 144294737"/>
              <a:gd name="connsiteX3" fmla="*/ 11787771 w 13113175"/>
              <a:gd name="connsiteY3" fmla="*/ 43068547 h 144294737"/>
              <a:gd name="connsiteX4" fmla="*/ 13113074 w 13113175"/>
              <a:gd name="connsiteY4" fmla="*/ 0 h 144294737"/>
              <a:gd name="connsiteX0" fmla="*/ 0 w 13177408"/>
              <a:gd name="connsiteY0" fmla="*/ 136300394 h 147546738"/>
              <a:gd name="connsiteX1" fmla="*/ 3768263 w 13177408"/>
              <a:gd name="connsiteY1" fmla="*/ 138899585 h 147546738"/>
              <a:gd name="connsiteX2" fmla="*/ 7713380 w 13177408"/>
              <a:gd name="connsiteY2" fmla="*/ 70279570 h 147546738"/>
              <a:gd name="connsiteX3" fmla="*/ 11787771 w 13177408"/>
              <a:gd name="connsiteY3" fmla="*/ 46320548 h 147546738"/>
              <a:gd name="connsiteX4" fmla="*/ 13177320 w 13177408"/>
              <a:gd name="connsiteY4" fmla="*/ 0 h 147546738"/>
              <a:gd name="connsiteX0" fmla="*/ 0 w 13177408"/>
              <a:gd name="connsiteY0" fmla="*/ 136300394 h 147546738"/>
              <a:gd name="connsiteX1" fmla="*/ 3768263 w 13177408"/>
              <a:gd name="connsiteY1" fmla="*/ 138899585 h 147546738"/>
              <a:gd name="connsiteX2" fmla="*/ 7854720 w 13177408"/>
              <a:gd name="connsiteY2" fmla="*/ 86810485 h 147546738"/>
              <a:gd name="connsiteX3" fmla="*/ 11787771 w 13177408"/>
              <a:gd name="connsiteY3" fmla="*/ 46320548 h 147546738"/>
              <a:gd name="connsiteX4" fmla="*/ 13177320 w 13177408"/>
              <a:gd name="connsiteY4" fmla="*/ 0 h 147546738"/>
              <a:gd name="connsiteX0" fmla="*/ 0 w 13177408"/>
              <a:gd name="connsiteY0" fmla="*/ 136300394 h 148702269"/>
              <a:gd name="connsiteX1" fmla="*/ 3768263 w 13177408"/>
              <a:gd name="connsiteY1" fmla="*/ 138899585 h 148702269"/>
              <a:gd name="connsiteX2" fmla="*/ 7854720 w 13177408"/>
              <a:gd name="connsiteY2" fmla="*/ 86810485 h 148702269"/>
              <a:gd name="connsiteX3" fmla="*/ 11787771 w 13177408"/>
              <a:gd name="connsiteY3" fmla="*/ 46320548 h 148702269"/>
              <a:gd name="connsiteX4" fmla="*/ 13177320 w 13177408"/>
              <a:gd name="connsiteY4" fmla="*/ 0 h 148702269"/>
              <a:gd name="connsiteX0" fmla="*/ 0 w 13177408"/>
              <a:gd name="connsiteY0" fmla="*/ 136300394 h 148850647"/>
              <a:gd name="connsiteX1" fmla="*/ 3973847 w 13177408"/>
              <a:gd name="connsiteY1" fmla="*/ 139170560 h 148850647"/>
              <a:gd name="connsiteX2" fmla="*/ 7854720 w 13177408"/>
              <a:gd name="connsiteY2" fmla="*/ 86810485 h 148850647"/>
              <a:gd name="connsiteX3" fmla="*/ 11787771 w 13177408"/>
              <a:gd name="connsiteY3" fmla="*/ 46320548 h 148850647"/>
              <a:gd name="connsiteX4" fmla="*/ 13177320 w 13177408"/>
              <a:gd name="connsiteY4" fmla="*/ 0 h 148850647"/>
              <a:gd name="connsiteX0" fmla="*/ 0 w 13177379"/>
              <a:gd name="connsiteY0" fmla="*/ 136300394 h 148850647"/>
              <a:gd name="connsiteX1" fmla="*/ 3973847 w 13177379"/>
              <a:gd name="connsiteY1" fmla="*/ 139170560 h 148850647"/>
              <a:gd name="connsiteX2" fmla="*/ 7854720 w 13177379"/>
              <a:gd name="connsiteY2" fmla="*/ 86810485 h 148850647"/>
              <a:gd name="connsiteX3" fmla="*/ 11545150 w 13177379"/>
              <a:gd name="connsiteY3" fmla="*/ 39118706 h 148850647"/>
              <a:gd name="connsiteX4" fmla="*/ 13177320 w 13177379"/>
              <a:gd name="connsiteY4" fmla="*/ 0 h 148850647"/>
              <a:gd name="connsiteX0" fmla="*/ 0 w 13177379"/>
              <a:gd name="connsiteY0" fmla="*/ 136300394 h 146830093"/>
              <a:gd name="connsiteX1" fmla="*/ 3973847 w 13177379"/>
              <a:gd name="connsiteY1" fmla="*/ 139170560 h 146830093"/>
              <a:gd name="connsiteX2" fmla="*/ 7836748 w 13177379"/>
              <a:gd name="connsiteY2" fmla="*/ 84536241 h 146830093"/>
              <a:gd name="connsiteX3" fmla="*/ 11545150 w 13177379"/>
              <a:gd name="connsiteY3" fmla="*/ 39118706 h 146830093"/>
              <a:gd name="connsiteX4" fmla="*/ 13177320 w 13177379"/>
              <a:gd name="connsiteY4" fmla="*/ 0 h 146830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77379" h="146830093">
                <a:moveTo>
                  <a:pt x="0" y="136300394"/>
                </a:moveTo>
                <a:cubicBezTo>
                  <a:pt x="88383" y="151909525"/>
                  <a:pt x="2667722" y="147797919"/>
                  <a:pt x="3973847" y="139170560"/>
                </a:cubicBezTo>
                <a:cubicBezTo>
                  <a:pt x="5279972" y="130543201"/>
                  <a:pt x="6500163" y="98791750"/>
                  <a:pt x="7836748" y="84536241"/>
                </a:cubicBezTo>
                <a:cubicBezTo>
                  <a:pt x="9295795" y="69574153"/>
                  <a:pt x="10645201" y="50289967"/>
                  <a:pt x="11545150" y="39118706"/>
                </a:cubicBezTo>
                <a:cubicBezTo>
                  <a:pt x="12445099" y="27947445"/>
                  <a:pt x="13185048" y="19553947"/>
                  <a:pt x="13177320" y="0"/>
                </a:cubicBezTo>
              </a:path>
            </a:pathLst>
          </a:custGeom>
          <a:noFill/>
          <a:ln w="9525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8" name="Freeform 967"/>
          <p:cNvSpPr/>
          <p:nvPr/>
        </p:nvSpPr>
        <p:spPr bwMode="auto">
          <a:xfrm flipH="1">
            <a:off x="4914032" y="2451967"/>
            <a:ext cx="3793672" cy="222275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500832 w 14876644"/>
              <a:gd name="connsiteY0" fmla="*/ 14820097 h 20075230"/>
              <a:gd name="connsiteX1" fmla="*/ 525049 w 14876644"/>
              <a:gd name="connsiteY1" fmla="*/ 19976731 h 20075230"/>
              <a:gd name="connsiteX2" fmla="*/ 8029502 w 14876644"/>
              <a:gd name="connsiteY2" fmla="*/ 9172339 h 20075230"/>
              <a:gd name="connsiteX3" fmla="*/ 10376157 w 14876644"/>
              <a:gd name="connsiteY3" fmla="*/ 16773079 h 20075230"/>
              <a:gd name="connsiteX4" fmla="*/ 14876631 w 14876644"/>
              <a:gd name="connsiteY4" fmla="*/ 0 h 20075230"/>
              <a:gd name="connsiteX0" fmla="*/ 5380474 w 14367127"/>
              <a:gd name="connsiteY0" fmla="*/ 3980631 h 20024639"/>
              <a:gd name="connsiteX1" fmla="*/ 15532 w 14367127"/>
              <a:gd name="connsiteY1" fmla="*/ 19976731 h 20024639"/>
              <a:gd name="connsiteX2" fmla="*/ 7519985 w 14367127"/>
              <a:gd name="connsiteY2" fmla="*/ 9172339 h 20024639"/>
              <a:gd name="connsiteX3" fmla="*/ 9866640 w 14367127"/>
              <a:gd name="connsiteY3" fmla="*/ 16773079 h 20024639"/>
              <a:gd name="connsiteX4" fmla="*/ 14367114 w 14367127"/>
              <a:gd name="connsiteY4" fmla="*/ 0 h 20024639"/>
              <a:gd name="connsiteX0" fmla="*/ 0 w 8986653"/>
              <a:gd name="connsiteY0" fmla="*/ 3980631 h 16937263"/>
              <a:gd name="connsiteX1" fmla="*/ 2139511 w 8986653"/>
              <a:gd name="connsiteY1" fmla="*/ 9172339 h 16937263"/>
              <a:gd name="connsiteX2" fmla="*/ 4486166 w 8986653"/>
              <a:gd name="connsiteY2" fmla="*/ 16773079 h 16937263"/>
              <a:gd name="connsiteX3" fmla="*/ 8986640 w 8986653"/>
              <a:gd name="connsiteY3" fmla="*/ 0 h 16937263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9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84250"/>
              <a:gd name="connsiteX1" fmla="*/ 2139511 w 8986653"/>
              <a:gd name="connsiteY1" fmla="*/ 9172338 h 15284250"/>
              <a:gd name="connsiteX2" fmla="*/ 4461945 w 8986653"/>
              <a:gd name="connsiteY2" fmla="*/ 15089278 h 15284250"/>
              <a:gd name="connsiteX3" fmla="*/ 8986640 w 8986653"/>
              <a:gd name="connsiteY3" fmla="*/ 0 h 15284250"/>
              <a:gd name="connsiteX0" fmla="*/ 0 w 8986653"/>
              <a:gd name="connsiteY0" fmla="*/ 3980631 h 15291118"/>
              <a:gd name="connsiteX1" fmla="*/ 2139511 w 8986653"/>
              <a:gd name="connsiteY1" fmla="*/ 9172338 h 15291118"/>
              <a:gd name="connsiteX2" fmla="*/ 4461945 w 8986653"/>
              <a:gd name="connsiteY2" fmla="*/ 15089278 h 15291118"/>
              <a:gd name="connsiteX3" fmla="*/ 8986640 w 8986653"/>
              <a:gd name="connsiteY3" fmla="*/ 0 h 15291118"/>
              <a:gd name="connsiteX0" fmla="*/ 0 w 8986653"/>
              <a:gd name="connsiteY0" fmla="*/ 3980631 h 15122534"/>
              <a:gd name="connsiteX1" fmla="*/ 4461945 w 8986653"/>
              <a:gd name="connsiteY1" fmla="*/ 15089278 h 15122534"/>
              <a:gd name="connsiteX2" fmla="*/ 8986640 w 8986653"/>
              <a:gd name="connsiteY2" fmla="*/ 0 h 15122534"/>
              <a:gd name="connsiteX0" fmla="*/ 0 w 8768667"/>
              <a:gd name="connsiteY0" fmla="*/ 15346284 h 17046192"/>
              <a:gd name="connsiteX1" fmla="*/ 4243957 w 8768667"/>
              <a:gd name="connsiteY1" fmla="*/ 15089278 h 17046192"/>
              <a:gd name="connsiteX2" fmla="*/ 8768652 w 8768667"/>
              <a:gd name="connsiteY2" fmla="*/ 0 h 17046192"/>
              <a:gd name="connsiteX0" fmla="*/ 0 w 6918855"/>
              <a:gd name="connsiteY0" fmla="*/ 17131794 h 18265826"/>
              <a:gd name="connsiteX1" fmla="*/ 2394148 w 6918855"/>
              <a:gd name="connsiteY1" fmla="*/ 15089278 h 18265826"/>
              <a:gd name="connsiteX2" fmla="*/ 6918843 w 6918855"/>
              <a:gd name="connsiteY2" fmla="*/ 0 h 18265826"/>
              <a:gd name="connsiteX0" fmla="*/ 0 w 6918856"/>
              <a:gd name="connsiteY0" fmla="*/ 17131794 h 19048369"/>
              <a:gd name="connsiteX1" fmla="*/ 2532852 w 6918856"/>
              <a:gd name="connsiteY1" fmla="*/ 17080777 h 19048369"/>
              <a:gd name="connsiteX2" fmla="*/ 6918843 w 6918856"/>
              <a:gd name="connsiteY2" fmla="*/ 0 h 19048369"/>
              <a:gd name="connsiteX0" fmla="*/ 0 w 6918856"/>
              <a:gd name="connsiteY0" fmla="*/ 17131794 h 18342045"/>
              <a:gd name="connsiteX1" fmla="*/ 2532852 w 6918856"/>
              <a:gd name="connsiteY1" fmla="*/ 17080777 h 18342045"/>
              <a:gd name="connsiteX2" fmla="*/ 6918843 w 6918856"/>
              <a:gd name="connsiteY2" fmla="*/ 0 h 18342045"/>
              <a:gd name="connsiteX0" fmla="*/ 0 w 6918856"/>
              <a:gd name="connsiteY0" fmla="*/ 17131794 h 18477383"/>
              <a:gd name="connsiteX1" fmla="*/ 2532852 w 6918856"/>
              <a:gd name="connsiteY1" fmla="*/ 17449565 h 18477383"/>
              <a:gd name="connsiteX2" fmla="*/ 6918843 w 6918856"/>
              <a:gd name="connsiteY2" fmla="*/ 0 h 18477383"/>
              <a:gd name="connsiteX0" fmla="*/ 0 w 6522560"/>
              <a:gd name="connsiteY0" fmla="*/ 9239567 h 11096795"/>
              <a:gd name="connsiteX1" fmla="*/ 2532852 w 6522560"/>
              <a:gd name="connsiteY1" fmla="*/ 9557338 h 11096795"/>
              <a:gd name="connsiteX2" fmla="*/ 6522545 w 6522560"/>
              <a:gd name="connsiteY2" fmla="*/ 0 h 11096795"/>
              <a:gd name="connsiteX0" fmla="*/ 0 w 6522545"/>
              <a:gd name="connsiteY0" fmla="*/ 9239567 h 10585156"/>
              <a:gd name="connsiteX1" fmla="*/ 2532852 w 6522545"/>
              <a:gd name="connsiteY1" fmla="*/ 9557338 h 10585156"/>
              <a:gd name="connsiteX2" fmla="*/ 6522545 w 6522545"/>
              <a:gd name="connsiteY2" fmla="*/ 0 h 10585156"/>
              <a:gd name="connsiteX0" fmla="*/ 0 w 6591243"/>
              <a:gd name="connsiteY0" fmla="*/ 8655063 h 10000652"/>
              <a:gd name="connsiteX1" fmla="*/ 2532852 w 6591243"/>
              <a:gd name="connsiteY1" fmla="*/ 8972834 h 10000652"/>
              <a:gd name="connsiteX2" fmla="*/ 6591243 w 6591243"/>
              <a:gd name="connsiteY2" fmla="*/ 0 h 10000652"/>
              <a:gd name="connsiteX0" fmla="*/ 0 w 6591243"/>
              <a:gd name="connsiteY0" fmla="*/ 8655063 h 10000652"/>
              <a:gd name="connsiteX1" fmla="*/ 2532852 w 6591243"/>
              <a:gd name="connsiteY1" fmla="*/ 8972834 h 10000652"/>
              <a:gd name="connsiteX2" fmla="*/ 6591243 w 6591243"/>
              <a:gd name="connsiteY2" fmla="*/ 0 h 10000652"/>
              <a:gd name="connsiteX0" fmla="*/ 0 w 6591243"/>
              <a:gd name="connsiteY0" fmla="*/ 8655063 h 10777249"/>
              <a:gd name="connsiteX1" fmla="*/ 2532852 w 6591243"/>
              <a:gd name="connsiteY1" fmla="*/ 8972834 h 10777249"/>
              <a:gd name="connsiteX2" fmla="*/ 6591243 w 6591243"/>
              <a:gd name="connsiteY2" fmla="*/ 0 h 10777249"/>
              <a:gd name="connsiteX0" fmla="*/ 0 w 6591243"/>
              <a:gd name="connsiteY0" fmla="*/ 8655063 h 10180439"/>
              <a:gd name="connsiteX1" fmla="*/ 2532852 w 6591243"/>
              <a:gd name="connsiteY1" fmla="*/ 8972834 h 10180439"/>
              <a:gd name="connsiteX2" fmla="*/ 6591243 w 6591243"/>
              <a:gd name="connsiteY2" fmla="*/ 0 h 10180439"/>
              <a:gd name="connsiteX0" fmla="*/ 0 w 6591243"/>
              <a:gd name="connsiteY0" fmla="*/ 8655063 h 10030567"/>
              <a:gd name="connsiteX1" fmla="*/ 2532852 w 6591243"/>
              <a:gd name="connsiteY1" fmla="*/ 8972834 h 10030567"/>
              <a:gd name="connsiteX2" fmla="*/ 6591243 w 6591243"/>
              <a:gd name="connsiteY2" fmla="*/ 0 h 10030567"/>
              <a:gd name="connsiteX0" fmla="*/ 0 w 6699197"/>
              <a:gd name="connsiteY0" fmla="*/ 10554710 h 12241273"/>
              <a:gd name="connsiteX1" fmla="*/ 2532852 w 6699197"/>
              <a:gd name="connsiteY1" fmla="*/ 10872481 h 12241273"/>
              <a:gd name="connsiteX2" fmla="*/ 6699197 w 6699197"/>
              <a:gd name="connsiteY2" fmla="*/ 0 h 12241273"/>
              <a:gd name="connsiteX0" fmla="*/ 0 w 6702960"/>
              <a:gd name="connsiteY0" fmla="*/ 10554710 h 12241273"/>
              <a:gd name="connsiteX1" fmla="*/ 2532852 w 6702960"/>
              <a:gd name="connsiteY1" fmla="*/ 10872481 h 12241273"/>
              <a:gd name="connsiteX2" fmla="*/ 6699197 w 6702960"/>
              <a:gd name="connsiteY2" fmla="*/ 0 h 12241273"/>
              <a:gd name="connsiteX0" fmla="*/ 0 w 6703993"/>
              <a:gd name="connsiteY0" fmla="*/ 10554710 h 12278845"/>
              <a:gd name="connsiteX1" fmla="*/ 3239459 w 6703993"/>
              <a:gd name="connsiteY1" fmla="*/ 10945550 h 12278845"/>
              <a:gd name="connsiteX2" fmla="*/ 6699197 w 6703993"/>
              <a:gd name="connsiteY2" fmla="*/ 0 h 12278845"/>
              <a:gd name="connsiteX0" fmla="*/ 0 w 6703887"/>
              <a:gd name="connsiteY0" fmla="*/ 10554710 h 12036086"/>
              <a:gd name="connsiteX1" fmla="*/ 3239459 w 6703887"/>
              <a:gd name="connsiteY1" fmla="*/ 10945550 h 12036086"/>
              <a:gd name="connsiteX2" fmla="*/ 6699197 w 6703887"/>
              <a:gd name="connsiteY2" fmla="*/ 0 h 12036086"/>
              <a:gd name="connsiteX0" fmla="*/ 0 w 6688491"/>
              <a:gd name="connsiteY0" fmla="*/ 23847871 h 26485872"/>
              <a:gd name="connsiteX1" fmla="*/ 3239459 w 6688491"/>
              <a:gd name="connsiteY1" fmla="*/ 24238711 h 26485872"/>
              <a:gd name="connsiteX2" fmla="*/ 6683671 w 6688491"/>
              <a:gd name="connsiteY2" fmla="*/ 0 h 26485872"/>
              <a:gd name="connsiteX0" fmla="*/ 0 w 6688642"/>
              <a:gd name="connsiteY0" fmla="*/ 23847871 h 24333048"/>
              <a:gd name="connsiteX1" fmla="*/ 3317092 w 6688642"/>
              <a:gd name="connsiteY1" fmla="*/ 15684857 h 24333048"/>
              <a:gd name="connsiteX2" fmla="*/ 6683671 w 6688642"/>
              <a:gd name="connsiteY2" fmla="*/ 0 h 24333048"/>
              <a:gd name="connsiteX0" fmla="*/ 0 w 6688642"/>
              <a:gd name="connsiteY0" fmla="*/ 23847871 h 24895496"/>
              <a:gd name="connsiteX1" fmla="*/ 3317092 w 6688642"/>
              <a:gd name="connsiteY1" fmla="*/ 15684857 h 24895496"/>
              <a:gd name="connsiteX2" fmla="*/ 6683671 w 6688642"/>
              <a:gd name="connsiteY2" fmla="*/ 0 h 24895496"/>
              <a:gd name="connsiteX0" fmla="*/ 0 w 6689488"/>
              <a:gd name="connsiteY0" fmla="*/ 23847871 h 24610478"/>
              <a:gd name="connsiteX1" fmla="*/ 3679423 w 6689488"/>
              <a:gd name="connsiteY1" fmla="*/ 11445198 h 24610478"/>
              <a:gd name="connsiteX2" fmla="*/ 6683671 w 6689488"/>
              <a:gd name="connsiteY2" fmla="*/ 0 h 24610478"/>
              <a:gd name="connsiteX0" fmla="*/ 0 w 6689489"/>
              <a:gd name="connsiteY0" fmla="*/ 23847871 h 25306957"/>
              <a:gd name="connsiteX1" fmla="*/ 3679423 w 6689489"/>
              <a:gd name="connsiteY1" fmla="*/ 11445198 h 25306957"/>
              <a:gd name="connsiteX2" fmla="*/ 6683671 w 6689489"/>
              <a:gd name="connsiteY2" fmla="*/ 0 h 25306957"/>
              <a:gd name="connsiteX0" fmla="*/ 0 w 6686756"/>
              <a:gd name="connsiteY0" fmla="*/ 23847871 h 25306957"/>
              <a:gd name="connsiteX1" fmla="*/ 3679423 w 6686756"/>
              <a:gd name="connsiteY1" fmla="*/ 11445198 h 25306957"/>
              <a:gd name="connsiteX2" fmla="*/ 6683671 w 6686756"/>
              <a:gd name="connsiteY2" fmla="*/ 0 h 25306957"/>
              <a:gd name="connsiteX0" fmla="*/ 0 w 6683671"/>
              <a:gd name="connsiteY0" fmla="*/ 23847871 h 25306957"/>
              <a:gd name="connsiteX1" fmla="*/ 3679423 w 6683671"/>
              <a:gd name="connsiteY1" fmla="*/ 11445198 h 25306957"/>
              <a:gd name="connsiteX2" fmla="*/ 5982230 w 6683671"/>
              <a:gd name="connsiteY2" fmla="*/ 6461230 h 25306957"/>
              <a:gd name="connsiteX3" fmla="*/ 6683671 w 6683671"/>
              <a:gd name="connsiteY3" fmla="*/ 0 h 25306957"/>
              <a:gd name="connsiteX0" fmla="*/ 0 w 6683671"/>
              <a:gd name="connsiteY0" fmla="*/ 23847871 h 25306957"/>
              <a:gd name="connsiteX1" fmla="*/ 3679423 w 6683671"/>
              <a:gd name="connsiteY1" fmla="*/ 11445198 h 25306957"/>
              <a:gd name="connsiteX2" fmla="*/ 5982230 w 6683671"/>
              <a:gd name="connsiteY2" fmla="*/ 6461230 h 25306957"/>
              <a:gd name="connsiteX3" fmla="*/ 6683671 w 6683671"/>
              <a:gd name="connsiteY3" fmla="*/ 0 h 25306957"/>
              <a:gd name="connsiteX0" fmla="*/ 0 w 6710846"/>
              <a:gd name="connsiteY0" fmla="*/ 23782640 h 25241726"/>
              <a:gd name="connsiteX1" fmla="*/ 3679423 w 6710846"/>
              <a:gd name="connsiteY1" fmla="*/ 11379967 h 25241726"/>
              <a:gd name="connsiteX2" fmla="*/ 5982230 w 6710846"/>
              <a:gd name="connsiteY2" fmla="*/ 6395999 h 25241726"/>
              <a:gd name="connsiteX3" fmla="*/ 6710846 w 6710846"/>
              <a:gd name="connsiteY3" fmla="*/ 0 h 25241726"/>
              <a:gd name="connsiteX0" fmla="*/ 0 w 6710846"/>
              <a:gd name="connsiteY0" fmla="*/ 23782640 h 25241726"/>
              <a:gd name="connsiteX1" fmla="*/ 3679423 w 6710846"/>
              <a:gd name="connsiteY1" fmla="*/ 11379967 h 25241726"/>
              <a:gd name="connsiteX2" fmla="*/ 6036579 w 6710846"/>
              <a:gd name="connsiteY2" fmla="*/ 6656899 h 25241726"/>
              <a:gd name="connsiteX3" fmla="*/ 6710846 w 6710846"/>
              <a:gd name="connsiteY3" fmla="*/ 0 h 25241726"/>
              <a:gd name="connsiteX0" fmla="*/ 0 w 6997123"/>
              <a:gd name="connsiteY0" fmla="*/ 18881802 h 20835586"/>
              <a:gd name="connsiteX1" fmla="*/ 3965700 w 6997123"/>
              <a:gd name="connsiteY1" fmla="*/ 11379967 h 20835586"/>
              <a:gd name="connsiteX2" fmla="*/ 6322856 w 6997123"/>
              <a:gd name="connsiteY2" fmla="*/ 6656899 h 20835586"/>
              <a:gd name="connsiteX3" fmla="*/ 6997123 w 6997123"/>
              <a:gd name="connsiteY3" fmla="*/ 0 h 20835586"/>
              <a:gd name="connsiteX0" fmla="*/ 0 w 6942962"/>
              <a:gd name="connsiteY0" fmla="*/ 18666379 h 20649361"/>
              <a:gd name="connsiteX1" fmla="*/ 3911539 w 6942962"/>
              <a:gd name="connsiteY1" fmla="*/ 11379967 h 20649361"/>
              <a:gd name="connsiteX2" fmla="*/ 6268695 w 6942962"/>
              <a:gd name="connsiteY2" fmla="*/ 6656899 h 20649361"/>
              <a:gd name="connsiteX3" fmla="*/ 6942962 w 6942962"/>
              <a:gd name="connsiteY3" fmla="*/ 0 h 20649361"/>
              <a:gd name="connsiteX0" fmla="*/ 0 w 6942962"/>
              <a:gd name="connsiteY0" fmla="*/ 18666379 h 20018529"/>
              <a:gd name="connsiteX1" fmla="*/ 3911539 w 6942962"/>
              <a:gd name="connsiteY1" fmla="*/ 11379967 h 20018529"/>
              <a:gd name="connsiteX2" fmla="*/ 6268695 w 6942962"/>
              <a:gd name="connsiteY2" fmla="*/ 6656899 h 20018529"/>
              <a:gd name="connsiteX3" fmla="*/ 6942962 w 6942962"/>
              <a:gd name="connsiteY3" fmla="*/ 0 h 20018529"/>
              <a:gd name="connsiteX0" fmla="*/ 0 w 6766668"/>
              <a:gd name="connsiteY0" fmla="*/ 26028961 h 26852004"/>
              <a:gd name="connsiteX1" fmla="*/ 3735245 w 6766668"/>
              <a:gd name="connsiteY1" fmla="*/ 11379967 h 26852004"/>
              <a:gd name="connsiteX2" fmla="*/ 6092401 w 6766668"/>
              <a:gd name="connsiteY2" fmla="*/ 6656899 h 26852004"/>
              <a:gd name="connsiteX3" fmla="*/ 6766668 w 6766668"/>
              <a:gd name="connsiteY3" fmla="*/ 0 h 26852004"/>
              <a:gd name="connsiteX0" fmla="*/ 0 w 6766668"/>
              <a:gd name="connsiteY0" fmla="*/ 26295721 h 27107133"/>
              <a:gd name="connsiteX1" fmla="*/ 3735245 w 6766668"/>
              <a:gd name="connsiteY1" fmla="*/ 11379967 h 27107133"/>
              <a:gd name="connsiteX2" fmla="*/ 6092401 w 6766668"/>
              <a:gd name="connsiteY2" fmla="*/ 6656899 h 27107133"/>
              <a:gd name="connsiteX3" fmla="*/ 6766668 w 6766668"/>
              <a:gd name="connsiteY3" fmla="*/ 0 h 27107133"/>
              <a:gd name="connsiteX0" fmla="*/ 0 w 6766668"/>
              <a:gd name="connsiteY0" fmla="*/ 26295721 h 26901062"/>
              <a:gd name="connsiteX1" fmla="*/ 3735245 w 6766668"/>
              <a:gd name="connsiteY1" fmla="*/ 11379967 h 26901062"/>
              <a:gd name="connsiteX2" fmla="*/ 6092401 w 6766668"/>
              <a:gd name="connsiteY2" fmla="*/ 6656899 h 26901062"/>
              <a:gd name="connsiteX3" fmla="*/ 6766668 w 6766668"/>
              <a:gd name="connsiteY3" fmla="*/ 0 h 26901062"/>
              <a:gd name="connsiteX0" fmla="*/ 0 w 6781998"/>
              <a:gd name="connsiteY0" fmla="*/ 27149355 h 27754696"/>
              <a:gd name="connsiteX1" fmla="*/ 3735245 w 6781998"/>
              <a:gd name="connsiteY1" fmla="*/ 12233601 h 27754696"/>
              <a:gd name="connsiteX2" fmla="*/ 6092401 w 6781998"/>
              <a:gd name="connsiteY2" fmla="*/ 7510533 h 27754696"/>
              <a:gd name="connsiteX3" fmla="*/ 6781998 w 6781998"/>
              <a:gd name="connsiteY3" fmla="*/ 0 h 27754696"/>
              <a:gd name="connsiteX0" fmla="*/ 0 w 6781998"/>
              <a:gd name="connsiteY0" fmla="*/ 27149355 h 27891813"/>
              <a:gd name="connsiteX1" fmla="*/ 3819559 w 6781998"/>
              <a:gd name="connsiteY1" fmla="*/ 15488080 h 27891813"/>
              <a:gd name="connsiteX2" fmla="*/ 6092401 w 6781998"/>
              <a:gd name="connsiteY2" fmla="*/ 7510533 h 27891813"/>
              <a:gd name="connsiteX3" fmla="*/ 6781998 w 6781998"/>
              <a:gd name="connsiteY3" fmla="*/ 0 h 27891813"/>
              <a:gd name="connsiteX0" fmla="*/ 0 w 6781998"/>
              <a:gd name="connsiteY0" fmla="*/ 27149355 h 27845140"/>
              <a:gd name="connsiteX1" fmla="*/ 3819559 w 6781998"/>
              <a:gd name="connsiteY1" fmla="*/ 15488080 h 27845140"/>
              <a:gd name="connsiteX2" fmla="*/ 6092401 w 6781998"/>
              <a:gd name="connsiteY2" fmla="*/ 7510533 h 27845140"/>
              <a:gd name="connsiteX3" fmla="*/ 6781998 w 6781998"/>
              <a:gd name="connsiteY3" fmla="*/ 0 h 27845140"/>
              <a:gd name="connsiteX0" fmla="*/ 0 w 6781998"/>
              <a:gd name="connsiteY0" fmla="*/ 27149355 h 27845140"/>
              <a:gd name="connsiteX1" fmla="*/ 3819559 w 6781998"/>
              <a:gd name="connsiteY1" fmla="*/ 15488080 h 27845140"/>
              <a:gd name="connsiteX2" fmla="*/ 5910769 w 6781998"/>
              <a:gd name="connsiteY2" fmla="*/ 6538206 h 27845140"/>
              <a:gd name="connsiteX3" fmla="*/ 6781998 w 6781998"/>
              <a:gd name="connsiteY3" fmla="*/ 0 h 27845140"/>
              <a:gd name="connsiteX0" fmla="*/ 0 w 6781998"/>
              <a:gd name="connsiteY0" fmla="*/ 27149355 h 27811144"/>
              <a:gd name="connsiteX1" fmla="*/ 3739428 w 6781998"/>
              <a:gd name="connsiteY1" fmla="*/ 14702744 h 27811144"/>
              <a:gd name="connsiteX2" fmla="*/ 5910769 w 6781998"/>
              <a:gd name="connsiteY2" fmla="*/ 6538206 h 27811144"/>
              <a:gd name="connsiteX3" fmla="*/ 6781998 w 6781998"/>
              <a:gd name="connsiteY3" fmla="*/ 0 h 27811144"/>
              <a:gd name="connsiteX0" fmla="*/ 0 w 6781998"/>
              <a:gd name="connsiteY0" fmla="*/ 27149355 h 27817082"/>
              <a:gd name="connsiteX1" fmla="*/ 3739428 w 6781998"/>
              <a:gd name="connsiteY1" fmla="*/ 14702744 h 27817082"/>
              <a:gd name="connsiteX2" fmla="*/ 5910769 w 6781998"/>
              <a:gd name="connsiteY2" fmla="*/ 6538206 h 27817082"/>
              <a:gd name="connsiteX3" fmla="*/ 6781998 w 6781998"/>
              <a:gd name="connsiteY3" fmla="*/ 0 h 27817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81998" h="27817082">
                <a:moveTo>
                  <a:pt x="0" y="27149355"/>
                </a:moveTo>
                <a:cubicBezTo>
                  <a:pt x="1265854" y="30893070"/>
                  <a:pt x="2757638" y="17813295"/>
                  <a:pt x="3739428" y="14702744"/>
                </a:cubicBezTo>
                <a:cubicBezTo>
                  <a:pt x="4721369" y="11631035"/>
                  <a:pt x="5410061" y="8445739"/>
                  <a:pt x="5910769" y="6538206"/>
                </a:cubicBezTo>
                <a:cubicBezTo>
                  <a:pt x="6411477" y="4630673"/>
                  <a:pt x="6722461" y="3055379"/>
                  <a:pt x="6781998" y="0"/>
                </a:cubicBezTo>
              </a:path>
            </a:pathLst>
          </a:custGeom>
          <a:noFill/>
          <a:ln w="508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9" name="Freeform 968"/>
          <p:cNvSpPr/>
          <p:nvPr/>
        </p:nvSpPr>
        <p:spPr bwMode="auto">
          <a:xfrm flipH="1" flipV="1">
            <a:off x="8379420" y="2994913"/>
            <a:ext cx="373533" cy="145646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5986471"/>
              <a:gd name="connsiteY0" fmla="*/ 810368 h 810368"/>
              <a:gd name="connsiteX1" fmla="*/ 5640815 w 5986471"/>
              <a:gd name="connsiteY1" fmla="*/ 525895 h 810368"/>
              <a:gd name="connsiteX2" fmla="*/ 4198181 w 5986471"/>
              <a:gd name="connsiteY2" fmla="*/ 0 h 810368"/>
              <a:gd name="connsiteX0" fmla="*/ 0 w 4447377"/>
              <a:gd name="connsiteY0" fmla="*/ 810368 h 810368"/>
              <a:gd name="connsiteX1" fmla="*/ 3785204 w 4447377"/>
              <a:gd name="connsiteY1" fmla="*/ 523518 h 810368"/>
              <a:gd name="connsiteX2" fmla="*/ 4198181 w 4447377"/>
              <a:gd name="connsiteY2" fmla="*/ 0 h 810368"/>
              <a:gd name="connsiteX0" fmla="*/ 0 w 4996856"/>
              <a:gd name="connsiteY0" fmla="*/ 810368 h 810368"/>
              <a:gd name="connsiteX1" fmla="*/ 3785204 w 4996856"/>
              <a:gd name="connsiteY1" fmla="*/ 523518 h 810368"/>
              <a:gd name="connsiteX2" fmla="*/ 4198181 w 4996856"/>
              <a:gd name="connsiteY2" fmla="*/ 0 h 810368"/>
              <a:gd name="connsiteX0" fmla="*/ 0 w 5152688"/>
              <a:gd name="connsiteY0" fmla="*/ 810368 h 810368"/>
              <a:gd name="connsiteX1" fmla="*/ 4138650 w 5152688"/>
              <a:gd name="connsiteY1" fmla="*/ 535405 h 810368"/>
              <a:gd name="connsiteX2" fmla="*/ 4198181 w 5152688"/>
              <a:gd name="connsiteY2" fmla="*/ 0 h 810368"/>
              <a:gd name="connsiteX0" fmla="*/ 0 w 7724524"/>
              <a:gd name="connsiteY0" fmla="*/ 810368 h 810368"/>
              <a:gd name="connsiteX1" fmla="*/ 7408053 w 7724524"/>
              <a:gd name="connsiteY1" fmla="*/ 566311 h 810368"/>
              <a:gd name="connsiteX2" fmla="*/ 4198181 w 7724524"/>
              <a:gd name="connsiteY2" fmla="*/ 0 h 810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4524" h="810368">
                <a:moveTo>
                  <a:pt x="0" y="810368"/>
                </a:moveTo>
                <a:cubicBezTo>
                  <a:pt x="3159047" y="735428"/>
                  <a:pt x="6068969" y="695718"/>
                  <a:pt x="7408053" y="566311"/>
                </a:cubicBezTo>
                <a:cubicBezTo>
                  <a:pt x="8747137" y="436904"/>
                  <a:pt x="5483417" y="221496"/>
                  <a:pt x="4198181" y="0"/>
                </a:cubicBezTo>
              </a:path>
            </a:pathLst>
          </a:custGeom>
          <a:noFill/>
          <a:ln w="635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0" name="Freeform 969"/>
          <p:cNvSpPr/>
          <p:nvPr/>
        </p:nvSpPr>
        <p:spPr bwMode="auto">
          <a:xfrm flipH="1">
            <a:off x="9268522" y="3085974"/>
            <a:ext cx="736147" cy="138544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673688 w 35628437"/>
              <a:gd name="connsiteY0" fmla="*/ 24 h 64026060"/>
              <a:gd name="connsiteX1" fmla="*/ 19654 w 35628437"/>
              <a:gd name="connsiteY1" fmla="*/ 19001286 h 64026060"/>
              <a:gd name="connsiteX2" fmla="*/ 11694307 w 35628437"/>
              <a:gd name="connsiteY2" fmla="*/ 52392110 h 64026060"/>
              <a:gd name="connsiteX3" fmla="*/ 35628437 w 35628437"/>
              <a:gd name="connsiteY3" fmla="*/ 60572406 h 64026060"/>
              <a:gd name="connsiteX0" fmla="*/ 8673688 w 35628437"/>
              <a:gd name="connsiteY0" fmla="*/ 24 h 60572406"/>
              <a:gd name="connsiteX1" fmla="*/ 19654 w 35628437"/>
              <a:gd name="connsiteY1" fmla="*/ 19001286 h 60572406"/>
              <a:gd name="connsiteX2" fmla="*/ 11694307 w 35628437"/>
              <a:gd name="connsiteY2" fmla="*/ 52392110 h 60572406"/>
              <a:gd name="connsiteX3" fmla="*/ 35628437 w 35628437"/>
              <a:gd name="connsiteY3" fmla="*/ 60572406 h 60572406"/>
              <a:gd name="connsiteX0" fmla="*/ 8706481 w 35661230"/>
              <a:gd name="connsiteY0" fmla="*/ 24 h 60572406"/>
              <a:gd name="connsiteX1" fmla="*/ 52447 w 35661230"/>
              <a:gd name="connsiteY1" fmla="*/ 19001286 h 60572406"/>
              <a:gd name="connsiteX2" fmla="*/ 13784920 w 35661230"/>
              <a:gd name="connsiteY2" fmla="*/ 50742310 h 60572406"/>
              <a:gd name="connsiteX3" fmla="*/ 35661230 w 35661230"/>
              <a:gd name="connsiteY3" fmla="*/ 60572406 h 60572406"/>
              <a:gd name="connsiteX0" fmla="*/ 10011661 w 35634877"/>
              <a:gd name="connsiteY0" fmla="*/ 215 h 49230162"/>
              <a:gd name="connsiteX1" fmla="*/ 26094 w 35634877"/>
              <a:gd name="connsiteY1" fmla="*/ 7659042 h 49230162"/>
              <a:gd name="connsiteX2" fmla="*/ 13758567 w 35634877"/>
              <a:gd name="connsiteY2" fmla="*/ 39400066 h 49230162"/>
              <a:gd name="connsiteX3" fmla="*/ 35634877 w 35634877"/>
              <a:gd name="connsiteY3" fmla="*/ 49230162 h 49230162"/>
              <a:gd name="connsiteX0" fmla="*/ 8314747 w 33937963"/>
              <a:gd name="connsiteY0" fmla="*/ 67 h 49230014"/>
              <a:gd name="connsiteX1" fmla="*/ 30771 w 33937963"/>
              <a:gd name="connsiteY1" fmla="*/ 9669443 h 49230014"/>
              <a:gd name="connsiteX2" fmla="*/ 12061653 w 33937963"/>
              <a:gd name="connsiteY2" fmla="*/ 39399918 h 49230014"/>
              <a:gd name="connsiteX3" fmla="*/ 33937963 w 33937963"/>
              <a:gd name="connsiteY3" fmla="*/ 49230014 h 49230014"/>
              <a:gd name="connsiteX0" fmla="*/ 4689510 w 34080564"/>
              <a:gd name="connsiteY0" fmla="*/ 106 h 48316175"/>
              <a:gd name="connsiteX1" fmla="*/ 173372 w 34080564"/>
              <a:gd name="connsiteY1" fmla="*/ 8755604 h 48316175"/>
              <a:gd name="connsiteX2" fmla="*/ 12204254 w 34080564"/>
              <a:gd name="connsiteY2" fmla="*/ 38486079 h 48316175"/>
              <a:gd name="connsiteX3" fmla="*/ 34080564 w 34080564"/>
              <a:gd name="connsiteY3" fmla="*/ 48316175 h 48316175"/>
              <a:gd name="connsiteX0" fmla="*/ -1 w 33907191"/>
              <a:gd name="connsiteY0" fmla="*/ 0 h 39560571"/>
              <a:gd name="connsiteX1" fmla="*/ 12030881 w 33907191"/>
              <a:gd name="connsiteY1" fmla="*/ 29730475 h 39560571"/>
              <a:gd name="connsiteX2" fmla="*/ 33907191 w 33907191"/>
              <a:gd name="connsiteY2" fmla="*/ 39560571 h 39560571"/>
              <a:gd name="connsiteX0" fmla="*/ 0 w 30503994"/>
              <a:gd name="connsiteY0" fmla="*/ 0 h 49430495"/>
              <a:gd name="connsiteX1" fmla="*/ 8627684 w 30503994"/>
              <a:gd name="connsiteY1" fmla="*/ 39600399 h 49430495"/>
              <a:gd name="connsiteX2" fmla="*/ 30503994 w 30503994"/>
              <a:gd name="connsiteY2" fmla="*/ 49430495 h 49430495"/>
              <a:gd name="connsiteX0" fmla="*/ 3634774 w 34138768"/>
              <a:gd name="connsiteY0" fmla="*/ 0 h 49430495"/>
              <a:gd name="connsiteX1" fmla="*/ 12262458 w 34138768"/>
              <a:gd name="connsiteY1" fmla="*/ 39600399 h 49430495"/>
              <a:gd name="connsiteX2" fmla="*/ 34138768 w 34138768"/>
              <a:gd name="connsiteY2" fmla="*/ 49430495 h 49430495"/>
              <a:gd name="connsiteX0" fmla="*/ 3379963 w 35452387"/>
              <a:gd name="connsiteY0" fmla="*/ 0 h 50272867"/>
              <a:gd name="connsiteX1" fmla="*/ 13576077 w 35452387"/>
              <a:gd name="connsiteY1" fmla="*/ 40442771 h 50272867"/>
              <a:gd name="connsiteX2" fmla="*/ 35452387 w 35452387"/>
              <a:gd name="connsiteY2" fmla="*/ 50272867 h 50272867"/>
              <a:gd name="connsiteX0" fmla="*/ 3484170 w 35556594"/>
              <a:gd name="connsiteY0" fmla="*/ 0 h 50272867"/>
              <a:gd name="connsiteX1" fmla="*/ 361611 w 35556594"/>
              <a:gd name="connsiteY1" fmla="*/ 30419070 h 50272867"/>
              <a:gd name="connsiteX2" fmla="*/ 13680284 w 35556594"/>
              <a:gd name="connsiteY2" fmla="*/ 40442771 h 50272867"/>
              <a:gd name="connsiteX3" fmla="*/ 35556594 w 35556594"/>
              <a:gd name="connsiteY3" fmla="*/ 50272867 h 50272867"/>
              <a:gd name="connsiteX0" fmla="*/ 4889555 w 36961979"/>
              <a:gd name="connsiteY0" fmla="*/ 0 h 50272867"/>
              <a:gd name="connsiteX1" fmla="*/ 1766996 w 36961979"/>
              <a:gd name="connsiteY1" fmla="*/ 30419070 h 50272867"/>
              <a:gd name="connsiteX2" fmla="*/ 36961979 w 36961979"/>
              <a:gd name="connsiteY2" fmla="*/ 50272867 h 50272867"/>
              <a:gd name="connsiteX0" fmla="*/ 1721049 w 33793473"/>
              <a:gd name="connsiteY0" fmla="*/ 0 h 50272867"/>
              <a:gd name="connsiteX1" fmla="*/ 2631606 w 33793473"/>
              <a:gd name="connsiteY1" fmla="*/ 30082117 h 50272867"/>
              <a:gd name="connsiteX2" fmla="*/ 33793473 w 33793473"/>
              <a:gd name="connsiteY2" fmla="*/ 50272867 h 50272867"/>
              <a:gd name="connsiteX0" fmla="*/ 2957189 w 33349142"/>
              <a:gd name="connsiteY0" fmla="*/ 0 h 48756632"/>
              <a:gd name="connsiteX1" fmla="*/ 2187275 w 33349142"/>
              <a:gd name="connsiteY1" fmla="*/ 28565882 h 48756632"/>
              <a:gd name="connsiteX2" fmla="*/ 33349142 w 33349142"/>
              <a:gd name="connsiteY2" fmla="*/ 48756632 h 48756632"/>
              <a:gd name="connsiteX0" fmla="*/ 4870783 w 32932039"/>
              <a:gd name="connsiteY0" fmla="*/ 0 h 58715402"/>
              <a:gd name="connsiteX1" fmla="*/ 1770172 w 32932039"/>
              <a:gd name="connsiteY1" fmla="*/ 38524652 h 58715402"/>
              <a:gd name="connsiteX2" fmla="*/ 32932039 w 32932039"/>
              <a:gd name="connsiteY2" fmla="*/ 58715402 h 58715402"/>
              <a:gd name="connsiteX0" fmla="*/ 0 w 28061256"/>
              <a:gd name="connsiteY0" fmla="*/ 0 h 58715402"/>
              <a:gd name="connsiteX1" fmla="*/ 6496442 w 28061256"/>
              <a:gd name="connsiteY1" fmla="*/ 43775626 h 58715402"/>
              <a:gd name="connsiteX2" fmla="*/ 28061256 w 28061256"/>
              <a:gd name="connsiteY2" fmla="*/ 58715402 h 58715402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7049984 w 26815776"/>
              <a:gd name="connsiteY1" fmla="*/ 45016444 h 59956214"/>
              <a:gd name="connsiteX2" fmla="*/ 26815776 w 26815776"/>
              <a:gd name="connsiteY2" fmla="*/ 59956214 h 59956214"/>
              <a:gd name="connsiteX0" fmla="*/ 0 w 23632881"/>
              <a:gd name="connsiteY0" fmla="*/ 0 h 59601690"/>
              <a:gd name="connsiteX1" fmla="*/ 7049984 w 23632881"/>
              <a:gd name="connsiteY1" fmla="*/ 45016444 h 59601690"/>
              <a:gd name="connsiteX2" fmla="*/ 23632881 w 23632881"/>
              <a:gd name="connsiteY2" fmla="*/ 59601690 h 5960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632881" h="59601690">
                <a:moveTo>
                  <a:pt x="0" y="0"/>
                </a:moveTo>
                <a:cubicBezTo>
                  <a:pt x="1681686" y="16179192"/>
                  <a:pt x="1704580" y="36637633"/>
                  <a:pt x="7049984" y="45016444"/>
                </a:cubicBezTo>
                <a:cubicBezTo>
                  <a:pt x="12395388" y="53395255"/>
                  <a:pt x="16300593" y="55465482"/>
                  <a:pt x="23632881" y="59601690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2" name="Freeform 971"/>
          <p:cNvSpPr/>
          <p:nvPr/>
        </p:nvSpPr>
        <p:spPr bwMode="auto">
          <a:xfrm flipH="1">
            <a:off x="9255654" y="4406874"/>
            <a:ext cx="1615691" cy="12320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4009193"/>
              <a:gd name="connsiteY0" fmla="*/ 0 h 71094912"/>
              <a:gd name="connsiteX1" fmla="*/ 12281706 w 24009193"/>
              <a:gd name="connsiteY1" fmla="*/ 70490469 h 71094912"/>
              <a:gd name="connsiteX2" fmla="*/ 24009193 w 24009193"/>
              <a:gd name="connsiteY2" fmla="*/ 69416595 h 71094912"/>
              <a:gd name="connsiteX0" fmla="*/ 0 w 24594583"/>
              <a:gd name="connsiteY0" fmla="*/ 0 h 32176609"/>
              <a:gd name="connsiteX1" fmla="*/ 12867096 w 24594583"/>
              <a:gd name="connsiteY1" fmla="*/ 22505589 h 32176609"/>
              <a:gd name="connsiteX2" fmla="*/ 24594583 w 24594583"/>
              <a:gd name="connsiteY2" fmla="*/ 21431715 h 32176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594583" h="32176609">
                <a:moveTo>
                  <a:pt x="0" y="0"/>
                </a:moveTo>
                <a:cubicBezTo>
                  <a:pt x="2672620" y="56681933"/>
                  <a:pt x="9522212" y="20881372"/>
                  <a:pt x="12867096" y="22505589"/>
                </a:cubicBezTo>
                <a:cubicBezTo>
                  <a:pt x="16211980" y="24129806"/>
                  <a:pt x="19627862" y="22032517"/>
                  <a:pt x="24594583" y="21431715"/>
                </a:cubicBezTo>
              </a:path>
            </a:pathLst>
          </a:custGeom>
          <a:noFill/>
          <a:ln w="76200" cap="flat" cmpd="sng" algn="ctr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3" name="Freeform 972"/>
          <p:cNvSpPr/>
          <p:nvPr/>
        </p:nvSpPr>
        <p:spPr bwMode="auto">
          <a:xfrm flipH="1">
            <a:off x="10110204" y="3060410"/>
            <a:ext cx="137082" cy="295789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5980733 w 32417460"/>
              <a:gd name="connsiteY0" fmla="*/ 31 h 33959239"/>
              <a:gd name="connsiteX1" fmla="*/ 32086390 w 32417460"/>
              <a:gd name="connsiteY1" fmla="*/ 14113276 h 33959239"/>
              <a:gd name="connsiteX2" fmla="*/ 13807170 w 32417460"/>
              <a:gd name="connsiteY2" fmla="*/ 33959239 h 33959239"/>
              <a:gd name="connsiteX0" fmla="*/ 26992491 w 32457593"/>
              <a:gd name="connsiteY0" fmla="*/ 20 h 38166823"/>
              <a:gd name="connsiteX1" fmla="*/ 32086390 w 32457593"/>
              <a:gd name="connsiteY1" fmla="*/ 18320860 h 38166823"/>
              <a:gd name="connsiteX2" fmla="*/ 13807170 w 32457593"/>
              <a:gd name="connsiteY2" fmla="*/ 38166823 h 38166823"/>
              <a:gd name="connsiteX0" fmla="*/ 19404707 w 32280664"/>
              <a:gd name="connsiteY0" fmla="*/ 20 h 38166823"/>
              <a:gd name="connsiteX1" fmla="*/ 32086390 w 32280664"/>
              <a:gd name="connsiteY1" fmla="*/ 18320860 h 38166823"/>
              <a:gd name="connsiteX2" fmla="*/ 13807170 w 32280664"/>
              <a:gd name="connsiteY2" fmla="*/ 38166823 h 38166823"/>
              <a:gd name="connsiteX0" fmla="*/ 19749126 w 32625083"/>
              <a:gd name="connsiteY0" fmla="*/ 20 h 36577096"/>
              <a:gd name="connsiteX1" fmla="*/ 32430809 w 32625083"/>
              <a:gd name="connsiteY1" fmla="*/ 18320860 h 36577096"/>
              <a:gd name="connsiteX2" fmla="*/ 13738561 w 32625083"/>
              <a:gd name="connsiteY2" fmla="*/ 36577096 h 36577096"/>
              <a:gd name="connsiteX0" fmla="*/ 8914682 w 21790639"/>
              <a:gd name="connsiteY0" fmla="*/ 20 h 36577096"/>
              <a:gd name="connsiteX1" fmla="*/ 21596365 w 21790639"/>
              <a:gd name="connsiteY1" fmla="*/ 18320860 h 36577096"/>
              <a:gd name="connsiteX2" fmla="*/ 2904117 w 21790639"/>
              <a:gd name="connsiteY2" fmla="*/ 36577096 h 36577096"/>
              <a:gd name="connsiteX0" fmla="*/ 9968044 w 13251078"/>
              <a:gd name="connsiteY0" fmla="*/ 20 h 36577096"/>
              <a:gd name="connsiteX1" fmla="*/ 12736722 w 13251078"/>
              <a:gd name="connsiteY1" fmla="*/ 18093758 h 36577096"/>
              <a:gd name="connsiteX2" fmla="*/ 3957479 w 13251078"/>
              <a:gd name="connsiteY2" fmla="*/ 36577096 h 36577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51078" h="36577096">
                <a:moveTo>
                  <a:pt x="9968044" y="20"/>
                </a:moveTo>
                <a:cubicBezTo>
                  <a:pt x="10149701" y="-17521"/>
                  <a:pt x="14765649" y="12433890"/>
                  <a:pt x="12736722" y="18093758"/>
                </a:cubicBezTo>
                <a:cubicBezTo>
                  <a:pt x="10707795" y="23753626"/>
                  <a:pt x="-7982043" y="23218303"/>
                  <a:pt x="3957479" y="3657709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4" name="Freeform 973"/>
          <p:cNvSpPr/>
          <p:nvPr/>
        </p:nvSpPr>
        <p:spPr bwMode="auto">
          <a:xfrm flipH="1">
            <a:off x="9168292" y="3630285"/>
            <a:ext cx="562658" cy="257006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4813078 w 59272275"/>
              <a:gd name="connsiteY0" fmla="*/ 0 h 36740765"/>
              <a:gd name="connsiteX1" fmla="*/ 1943837 w 59272275"/>
              <a:gd name="connsiteY1" fmla="*/ 13128114 h 36740765"/>
              <a:gd name="connsiteX2" fmla="*/ 53422468 w 59272275"/>
              <a:gd name="connsiteY2" fmla="*/ 20172058 h 36740765"/>
              <a:gd name="connsiteX3" fmla="*/ 53058873 w 59272275"/>
              <a:gd name="connsiteY3" fmla="*/ 36740765 h 36740765"/>
              <a:gd name="connsiteX0" fmla="*/ 4813078 w 55712407"/>
              <a:gd name="connsiteY0" fmla="*/ 0 h 36740765"/>
              <a:gd name="connsiteX1" fmla="*/ 1943837 w 55712407"/>
              <a:gd name="connsiteY1" fmla="*/ 13128114 h 36740765"/>
              <a:gd name="connsiteX2" fmla="*/ 42744540 w 55712407"/>
              <a:gd name="connsiteY2" fmla="*/ 20172058 h 36740765"/>
              <a:gd name="connsiteX3" fmla="*/ 53058873 w 55712407"/>
              <a:gd name="connsiteY3" fmla="*/ 36740765 h 36740765"/>
              <a:gd name="connsiteX0" fmla="*/ 10048133 w 60947462"/>
              <a:gd name="connsiteY0" fmla="*/ 0 h 36740765"/>
              <a:gd name="connsiteX1" fmla="*/ 1306019 w 60947462"/>
              <a:gd name="connsiteY1" fmla="*/ 13072880 h 36740765"/>
              <a:gd name="connsiteX2" fmla="*/ 47979595 w 60947462"/>
              <a:gd name="connsiteY2" fmla="*/ 20172058 h 36740765"/>
              <a:gd name="connsiteX3" fmla="*/ 58293928 w 60947462"/>
              <a:gd name="connsiteY3" fmla="*/ 36740765 h 36740765"/>
              <a:gd name="connsiteX0" fmla="*/ 6186881 w 57086210"/>
              <a:gd name="connsiteY0" fmla="*/ 0 h 36740765"/>
              <a:gd name="connsiteX1" fmla="*/ 1715945 w 57086210"/>
              <a:gd name="connsiteY1" fmla="*/ 13072880 h 36740765"/>
              <a:gd name="connsiteX2" fmla="*/ 44118343 w 57086210"/>
              <a:gd name="connsiteY2" fmla="*/ 20172058 h 36740765"/>
              <a:gd name="connsiteX3" fmla="*/ 54432676 w 57086210"/>
              <a:gd name="connsiteY3" fmla="*/ 36740765 h 36740765"/>
              <a:gd name="connsiteX0" fmla="*/ 10553842 w 61453171"/>
              <a:gd name="connsiteY0" fmla="*/ 0 h 36740765"/>
              <a:gd name="connsiteX1" fmla="*/ 1267377 w 61453171"/>
              <a:gd name="connsiteY1" fmla="*/ 13197413 h 36740765"/>
              <a:gd name="connsiteX2" fmla="*/ 48485304 w 61453171"/>
              <a:gd name="connsiteY2" fmla="*/ 20172058 h 36740765"/>
              <a:gd name="connsiteX3" fmla="*/ 58799637 w 6145317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3081356"/>
              <a:gd name="connsiteY0" fmla="*/ 0 h 36740765"/>
              <a:gd name="connsiteX1" fmla="*/ 1267377 w 63081356"/>
              <a:gd name="connsiteY1" fmla="*/ 13197413 h 36740765"/>
              <a:gd name="connsiteX2" fmla="*/ 51495014 w 63081356"/>
              <a:gd name="connsiteY2" fmla="*/ 20255082 h 36740765"/>
              <a:gd name="connsiteX3" fmla="*/ 58799637 w 63081356"/>
              <a:gd name="connsiteY3" fmla="*/ 36740765 h 36740765"/>
              <a:gd name="connsiteX0" fmla="*/ 10553842 w 52161134"/>
              <a:gd name="connsiteY0" fmla="*/ 0 h 35619936"/>
              <a:gd name="connsiteX1" fmla="*/ 1267377 w 52161134"/>
              <a:gd name="connsiteY1" fmla="*/ 13197413 h 35619936"/>
              <a:gd name="connsiteX2" fmla="*/ 51495014 w 52161134"/>
              <a:gd name="connsiteY2" fmla="*/ 20255082 h 35619936"/>
              <a:gd name="connsiteX3" fmla="*/ 28702509 w 52161134"/>
              <a:gd name="connsiteY3" fmla="*/ 35619936 h 35619936"/>
              <a:gd name="connsiteX0" fmla="*/ 10553842 w 38510462"/>
              <a:gd name="connsiteY0" fmla="*/ 0 h 35619936"/>
              <a:gd name="connsiteX1" fmla="*/ 1267377 w 38510462"/>
              <a:gd name="connsiteY1" fmla="*/ 13197413 h 35619936"/>
              <a:gd name="connsiteX2" fmla="*/ 36847764 w 38510462"/>
              <a:gd name="connsiteY2" fmla="*/ 20545672 h 35619936"/>
              <a:gd name="connsiteX3" fmla="*/ 28702509 w 38510462"/>
              <a:gd name="connsiteY3" fmla="*/ 35619936 h 35619936"/>
              <a:gd name="connsiteX0" fmla="*/ 10553842 w 38510462"/>
              <a:gd name="connsiteY0" fmla="*/ 0 h 35702954"/>
              <a:gd name="connsiteX1" fmla="*/ 1267377 w 38510462"/>
              <a:gd name="connsiteY1" fmla="*/ 13197413 h 35702954"/>
              <a:gd name="connsiteX2" fmla="*/ 36847764 w 38510462"/>
              <a:gd name="connsiteY2" fmla="*/ 20545672 h 35702954"/>
              <a:gd name="connsiteX3" fmla="*/ 28702510 w 38510462"/>
              <a:gd name="connsiteY3" fmla="*/ 35702954 h 35702954"/>
              <a:gd name="connsiteX0" fmla="*/ 10553842 w 37982763"/>
              <a:gd name="connsiteY0" fmla="*/ 0 h 35702954"/>
              <a:gd name="connsiteX1" fmla="*/ 1267377 w 37982763"/>
              <a:gd name="connsiteY1" fmla="*/ 13197413 h 35702954"/>
              <a:gd name="connsiteX2" fmla="*/ 36847764 w 37982763"/>
              <a:gd name="connsiteY2" fmla="*/ 20545672 h 35702954"/>
              <a:gd name="connsiteX3" fmla="*/ 28702510 w 37982763"/>
              <a:gd name="connsiteY3" fmla="*/ 35702954 h 35702954"/>
              <a:gd name="connsiteX0" fmla="*/ 10553842 w 37780083"/>
              <a:gd name="connsiteY0" fmla="*/ 0 h 35702954"/>
              <a:gd name="connsiteX1" fmla="*/ 1267377 w 37780083"/>
              <a:gd name="connsiteY1" fmla="*/ 13197413 h 35702954"/>
              <a:gd name="connsiteX2" fmla="*/ 36847764 w 37780083"/>
              <a:gd name="connsiteY2" fmla="*/ 20545672 h 35702954"/>
              <a:gd name="connsiteX3" fmla="*/ 28702510 w 37780083"/>
              <a:gd name="connsiteY3" fmla="*/ 35702954 h 35702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780083" h="35702954">
                <a:moveTo>
                  <a:pt x="10553842" y="0"/>
                </a:moveTo>
                <a:cubicBezTo>
                  <a:pt x="10230535" y="1713296"/>
                  <a:pt x="-4294179" y="7874008"/>
                  <a:pt x="1267377" y="13197413"/>
                </a:cubicBezTo>
                <a:cubicBezTo>
                  <a:pt x="8568335" y="17013489"/>
                  <a:pt x="32275242" y="16794749"/>
                  <a:pt x="36847764" y="20545672"/>
                </a:cubicBezTo>
                <a:cubicBezTo>
                  <a:pt x="41420286" y="24296595"/>
                  <a:pt x="27631266" y="29246788"/>
                  <a:pt x="28702510" y="35702954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5" name="Freeform 974"/>
          <p:cNvSpPr/>
          <p:nvPr/>
        </p:nvSpPr>
        <p:spPr bwMode="auto">
          <a:xfrm flipH="1">
            <a:off x="9738899" y="2837208"/>
            <a:ext cx="140843" cy="226978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1698869"/>
              <a:gd name="connsiteY0" fmla="*/ 20 h 38335251"/>
              <a:gd name="connsiteX1" fmla="*/ 14957342 w 21698869"/>
              <a:gd name="connsiteY1" fmla="*/ 18087510 h 38335251"/>
              <a:gd name="connsiteX2" fmla="*/ 21698883 w 21698869"/>
              <a:gd name="connsiteY2" fmla="*/ 38335251 h 38335251"/>
              <a:gd name="connsiteX0" fmla="*/ 0 w 42869101"/>
              <a:gd name="connsiteY0" fmla="*/ 20 h 38414812"/>
              <a:gd name="connsiteX1" fmla="*/ 36127574 w 42869101"/>
              <a:gd name="connsiteY1" fmla="*/ 18167071 h 38414812"/>
              <a:gd name="connsiteX2" fmla="*/ 42869115 w 42869101"/>
              <a:gd name="connsiteY2" fmla="*/ 38414812 h 38414812"/>
              <a:gd name="connsiteX0" fmla="*/ 0 w 42869101"/>
              <a:gd name="connsiteY0" fmla="*/ 30 h 38414822"/>
              <a:gd name="connsiteX1" fmla="*/ 16015791 w 42869101"/>
              <a:gd name="connsiteY1" fmla="*/ 13711501 h 38414822"/>
              <a:gd name="connsiteX2" fmla="*/ 42869115 w 42869101"/>
              <a:gd name="connsiteY2" fmla="*/ 38414822 h 38414822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30 h 38494383"/>
              <a:gd name="connsiteX1" fmla="*/ 14957319 w 41810629"/>
              <a:gd name="connsiteY1" fmla="*/ 13791062 h 38494383"/>
              <a:gd name="connsiteX2" fmla="*/ 41810643 w 41810629"/>
              <a:gd name="connsiteY2" fmla="*/ 38494383 h 38494383"/>
              <a:gd name="connsiteX0" fmla="*/ 0 w 41810629"/>
              <a:gd name="connsiteY0" fmla="*/ 50 h 38494403"/>
              <a:gd name="connsiteX1" fmla="*/ 14957319 w 41810629"/>
              <a:gd name="connsiteY1" fmla="*/ 13791082 h 38494403"/>
              <a:gd name="connsiteX2" fmla="*/ 41810643 w 41810629"/>
              <a:gd name="connsiteY2" fmla="*/ 38494403 h 38494403"/>
              <a:gd name="connsiteX0" fmla="*/ 0 w 41810629"/>
              <a:gd name="connsiteY0" fmla="*/ 50 h 38494403"/>
              <a:gd name="connsiteX1" fmla="*/ 14957319 w 41810629"/>
              <a:gd name="connsiteY1" fmla="*/ 13791082 h 38494403"/>
              <a:gd name="connsiteX2" fmla="*/ 41810643 w 41810629"/>
              <a:gd name="connsiteY2" fmla="*/ 38494403 h 38494403"/>
              <a:gd name="connsiteX0" fmla="*/ 15876942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5876942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8152303 w 26970992"/>
              <a:gd name="connsiteY0" fmla="*/ 20 h 45506408"/>
              <a:gd name="connsiteX1" fmla="*/ 117682 w 26970992"/>
              <a:gd name="connsiteY1" fmla="*/ 20803087 h 45506408"/>
              <a:gd name="connsiteX2" fmla="*/ 26971006 w 26970992"/>
              <a:gd name="connsiteY2" fmla="*/ 45506408 h 45506408"/>
              <a:gd name="connsiteX0" fmla="*/ 17014622 w 26970992"/>
              <a:gd name="connsiteY0" fmla="*/ 20 h 45677437"/>
              <a:gd name="connsiteX1" fmla="*/ 117682 w 26970992"/>
              <a:gd name="connsiteY1" fmla="*/ 20974116 h 45677437"/>
              <a:gd name="connsiteX2" fmla="*/ 26971006 w 26970992"/>
              <a:gd name="connsiteY2" fmla="*/ 45677437 h 45677437"/>
              <a:gd name="connsiteX0" fmla="*/ 17156000 w 27112370"/>
              <a:gd name="connsiteY0" fmla="*/ 115974 h 45793391"/>
              <a:gd name="connsiteX1" fmla="*/ 10114255 w 27112370"/>
              <a:gd name="connsiteY1" fmla="*/ 2249999 h 45793391"/>
              <a:gd name="connsiteX2" fmla="*/ 259060 w 27112370"/>
              <a:gd name="connsiteY2" fmla="*/ 21090070 h 45793391"/>
              <a:gd name="connsiteX3" fmla="*/ 27112384 w 27112370"/>
              <a:gd name="connsiteY3" fmla="*/ 45793391 h 45793391"/>
              <a:gd name="connsiteX0" fmla="*/ 10114255 w 27112370"/>
              <a:gd name="connsiteY0" fmla="*/ 0 h 43543392"/>
              <a:gd name="connsiteX1" fmla="*/ 259060 w 27112370"/>
              <a:gd name="connsiteY1" fmla="*/ 18840071 h 43543392"/>
              <a:gd name="connsiteX2" fmla="*/ 27112384 w 27112370"/>
              <a:gd name="connsiteY2" fmla="*/ 43543392 h 43543392"/>
              <a:gd name="connsiteX0" fmla="*/ 15710669 w 27020514"/>
              <a:gd name="connsiteY0" fmla="*/ 0 h 45424665"/>
              <a:gd name="connsiteX1" fmla="*/ 167204 w 27020514"/>
              <a:gd name="connsiteY1" fmla="*/ 20721344 h 45424665"/>
              <a:gd name="connsiteX2" fmla="*/ 27020528 w 27020514"/>
              <a:gd name="connsiteY2" fmla="*/ 45424665 h 45424665"/>
              <a:gd name="connsiteX0" fmla="*/ 15774302 w 27084147"/>
              <a:gd name="connsiteY0" fmla="*/ 0 h 45424665"/>
              <a:gd name="connsiteX1" fmla="*/ 230837 w 27084147"/>
              <a:gd name="connsiteY1" fmla="*/ 20721344 h 45424665"/>
              <a:gd name="connsiteX2" fmla="*/ 27084161 w 27084147"/>
              <a:gd name="connsiteY2" fmla="*/ 45424665 h 45424665"/>
              <a:gd name="connsiteX0" fmla="*/ 24650367 w 35960212"/>
              <a:gd name="connsiteY0" fmla="*/ 0 h 45424665"/>
              <a:gd name="connsiteX1" fmla="*/ 9106902 w 35960212"/>
              <a:gd name="connsiteY1" fmla="*/ 20721344 h 45424665"/>
              <a:gd name="connsiteX2" fmla="*/ 35960226 w 35960212"/>
              <a:gd name="connsiteY2" fmla="*/ 45424665 h 45424665"/>
              <a:gd name="connsiteX0" fmla="*/ 26189417 w 37499262"/>
              <a:gd name="connsiteY0" fmla="*/ 0 h 45424665"/>
              <a:gd name="connsiteX1" fmla="*/ 7233044 w 37499262"/>
              <a:gd name="connsiteY1" fmla="*/ 20892363 h 45424665"/>
              <a:gd name="connsiteX2" fmla="*/ 37499276 w 37499262"/>
              <a:gd name="connsiteY2" fmla="*/ 45424665 h 45424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499262" h="45424665">
                <a:moveTo>
                  <a:pt x="26189417" y="0"/>
                </a:moveTo>
                <a:cubicBezTo>
                  <a:pt x="-16444584" y="5719008"/>
                  <a:pt x="5348068" y="13635131"/>
                  <a:pt x="7233044" y="20892363"/>
                </a:cubicBezTo>
                <a:cubicBezTo>
                  <a:pt x="5204117" y="26552231"/>
                  <a:pt x="33434818" y="39513698"/>
                  <a:pt x="37499276" y="45424665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7" name="Freeform 976"/>
          <p:cNvSpPr/>
          <p:nvPr/>
        </p:nvSpPr>
        <p:spPr bwMode="auto">
          <a:xfrm flipH="1">
            <a:off x="11109539" y="2349856"/>
            <a:ext cx="46817" cy="33128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487392 w 7228938"/>
              <a:gd name="connsiteY0" fmla="*/ -18 h 20247723"/>
              <a:gd name="connsiteX1" fmla="*/ 7228933 w 7228938"/>
              <a:gd name="connsiteY1" fmla="*/ 20247723 h 20247723"/>
              <a:gd name="connsiteX0" fmla="*/ 2619105 w 2619103"/>
              <a:gd name="connsiteY0" fmla="*/ -18 h 24326743"/>
              <a:gd name="connsiteX1" fmla="*/ 2189280 w 2619103"/>
              <a:gd name="connsiteY1" fmla="*/ 24326743 h 2432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19103" h="24326743">
                <a:moveTo>
                  <a:pt x="2619105" y="-18"/>
                </a:moveTo>
                <a:cubicBezTo>
                  <a:pt x="590178" y="5659850"/>
                  <a:pt x="-1875178" y="18415776"/>
                  <a:pt x="2189280" y="24326743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8" name="Freeform 977"/>
          <p:cNvSpPr/>
          <p:nvPr/>
        </p:nvSpPr>
        <p:spPr bwMode="auto">
          <a:xfrm flipH="1">
            <a:off x="10395957" y="2941803"/>
            <a:ext cx="380861" cy="225190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65383" h="34138929">
                <a:moveTo>
                  <a:pt x="2611706" y="0"/>
                </a:moveTo>
                <a:cubicBezTo>
                  <a:pt x="4947335" y="35778"/>
                  <a:pt x="4264120" y="1791770"/>
                  <a:pt x="3065970" y="7250558"/>
                </a:cubicBezTo>
                <a:cubicBezTo>
                  <a:pt x="2714024" y="12869290"/>
                  <a:pt x="2144181" y="25572095"/>
                  <a:pt x="0" y="34138929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79" name="Freeform 978"/>
          <p:cNvSpPr/>
          <p:nvPr/>
        </p:nvSpPr>
        <p:spPr bwMode="auto">
          <a:xfrm flipH="1">
            <a:off x="10719232" y="3363092"/>
            <a:ext cx="500308" cy="204192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2246266 w 22247485"/>
              <a:gd name="connsiteY0" fmla="*/ 51 h 33959259"/>
              <a:gd name="connsiteX1" fmla="*/ 334305 w 22247485"/>
              <a:gd name="connsiteY1" fmla="*/ 10223384 h 33959259"/>
              <a:gd name="connsiteX2" fmla="*/ 10072703 w 22247485"/>
              <a:gd name="connsiteY2" fmla="*/ 33959259 h 33959259"/>
              <a:gd name="connsiteX0" fmla="*/ 19895313 w 19896710"/>
              <a:gd name="connsiteY0" fmla="*/ 44 h 33959252"/>
              <a:gd name="connsiteX1" fmla="*/ 451370 w 19896710"/>
              <a:gd name="connsiteY1" fmla="*/ 10857586 h 33959252"/>
              <a:gd name="connsiteX2" fmla="*/ 7721750 w 19896710"/>
              <a:gd name="connsiteY2" fmla="*/ 33959252 h 33959252"/>
              <a:gd name="connsiteX0" fmla="*/ 20559691 w 20561029"/>
              <a:gd name="connsiteY0" fmla="*/ 2841 h 33962049"/>
              <a:gd name="connsiteX1" fmla="*/ 410606 w 20561029"/>
              <a:gd name="connsiteY1" fmla="*/ 5548899 h 33962049"/>
              <a:gd name="connsiteX2" fmla="*/ 8386128 w 20561029"/>
              <a:gd name="connsiteY2" fmla="*/ 33962049 h 33962049"/>
              <a:gd name="connsiteX0" fmla="*/ 20506042 w 20507365"/>
              <a:gd name="connsiteY0" fmla="*/ 91 h 33959299"/>
              <a:gd name="connsiteX1" fmla="*/ 356957 w 20507365"/>
              <a:gd name="connsiteY1" fmla="*/ 5546149 h 33959299"/>
              <a:gd name="connsiteX2" fmla="*/ 8332479 w 20507365"/>
              <a:gd name="connsiteY2" fmla="*/ 33959299 h 33959299"/>
              <a:gd name="connsiteX0" fmla="*/ 21320896 w 21322171"/>
              <a:gd name="connsiteY0" fmla="*/ 428 h 31948228"/>
              <a:gd name="connsiteX1" fmla="*/ 356957 w 21322171"/>
              <a:gd name="connsiteY1" fmla="*/ 3535078 h 31948228"/>
              <a:gd name="connsiteX2" fmla="*/ 8332479 w 21322171"/>
              <a:gd name="connsiteY2" fmla="*/ 31948228 h 31948228"/>
              <a:gd name="connsiteX0" fmla="*/ 14666200 w 14668137"/>
              <a:gd name="connsiteY0" fmla="*/ 191159 h 30574529"/>
              <a:gd name="connsiteX1" fmla="*/ 356957 w 14668137"/>
              <a:gd name="connsiteY1" fmla="*/ 2161379 h 30574529"/>
              <a:gd name="connsiteX2" fmla="*/ 8332479 w 14668137"/>
              <a:gd name="connsiteY2" fmla="*/ 30574529 h 30574529"/>
              <a:gd name="connsiteX0" fmla="*/ 14666201 w 14668137"/>
              <a:gd name="connsiteY0" fmla="*/ 332369 h 30380507"/>
              <a:gd name="connsiteX1" fmla="*/ 356957 w 14668137"/>
              <a:gd name="connsiteY1" fmla="*/ 1967357 h 30380507"/>
              <a:gd name="connsiteX2" fmla="*/ 8332479 w 14668137"/>
              <a:gd name="connsiteY2" fmla="*/ 30380507 h 30380507"/>
              <a:gd name="connsiteX0" fmla="*/ 14666201 w 14668137"/>
              <a:gd name="connsiteY0" fmla="*/ 332369 h 30380507"/>
              <a:gd name="connsiteX1" fmla="*/ 356957 w 14668137"/>
              <a:gd name="connsiteY1" fmla="*/ 1967357 h 30380507"/>
              <a:gd name="connsiteX2" fmla="*/ 8332479 w 14668137"/>
              <a:gd name="connsiteY2" fmla="*/ 30380507 h 30380507"/>
              <a:gd name="connsiteX0" fmla="*/ 14666201 w 15042251"/>
              <a:gd name="connsiteY0" fmla="*/ 1103075 h 31151213"/>
              <a:gd name="connsiteX1" fmla="*/ 13716818 w 15042251"/>
              <a:gd name="connsiteY1" fmla="*/ 935362 h 31151213"/>
              <a:gd name="connsiteX2" fmla="*/ 356957 w 15042251"/>
              <a:gd name="connsiteY2" fmla="*/ 2738063 h 31151213"/>
              <a:gd name="connsiteX3" fmla="*/ 8332479 w 15042251"/>
              <a:gd name="connsiteY3" fmla="*/ 31151213 h 31151213"/>
              <a:gd name="connsiteX0" fmla="*/ 13716818 w 13716819"/>
              <a:gd name="connsiteY0" fmla="*/ 935362 h 31151213"/>
              <a:gd name="connsiteX1" fmla="*/ 356957 w 13716819"/>
              <a:gd name="connsiteY1" fmla="*/ 2738063 h 31151213"/>
              <a:gd name="connsiteX2" fmla="*/ 8332479 w 13716819"/>
              <a:gd name="connsiteY2" fmla="*/ 31151213 h 31151213"/>
              <a:gd name="connsiteX0" fmla="*/ 19692465 w 19692465"/>
              <a:gd name="connsiteY0" fmla="*/ 0 h 33959306"/>
              <a:gd name="connsiteX1" fmla="*/ 356957 w 19692465"/>
              <a:gd name="connsiteY1" fmla="*/ 5546156 h 33959306"/>
              <a:gd name="connsiteX2" fmla="*/ 8332479 w 19692465"/>
              <a:gd name="connsiteY2" fmla="*/ 33959306 h 33959306"/>
              <a:gd name="connsiteX0" fmla="*/ 19692465 w 19692465"/>
              <a:gd name="connsiteY0" fmla="*/ 0 h 33959306"/>
              <a:gd name="connsiteX1" fmla="*/ 356957 w 19692465"/>
              <a:gd name="connsiteY1" fmla="*/ 5546156 h 33959306"/>
              <a:gd name="connsiteX2" fmla="*/ 8332479 w 19692465"/>
              <a:gd name="connsiteY2" fmla="*/ 33959306 h 33959306"/>
              <a:gd name="connsiteX0" fmla="*/ 20602599 w 20602599"/>
              <a:gd name="connsiteY0" fmla="*/ 0 h 33959306"/>
              <a:gd name="connsiteX1" fmla="*/ 316414 w 20602599"/>
              <a:gd name="connsiteY1" fmla="*/ 5546158 h 33959306"/>
              <a:gd name="connsiteX2" fmla="*/ 9242613 w 20602599"/>
              <a:gd name="connsiteY2" fmla="*/ 33959306 h 33959306"/>
              <a:gd name="connsiteX0" fmla="*/ 20602599 w 20602599"/>
              <a:gd name="connsiteY0" fmla="*/ 0 h 33959306"/>
              <a:gd name="connsiteX1" fmla="*/ 316414 w 20602599"/>
              <a:gd name="connsiteY1" fmla="*/ 5546158 h 33959306"/>
              <a:gd name="connsiteX2" fmla="*/ 9242613 w 20602599"/>
              <a:gd name="connsiteY2" fmla="*/ 33959306 h 33959306"/>
              <a:gd name="connsiteX0" fmla="*/ 20335935 w 20335935"/>
              <a:gd name="connsiteY0" fmla="*/ 0 h 33959306"/>
              <a:gd name="connsiteX1" fmla="*/ 49750 w 20335935"/>
              <a:gd name="connsiteY1" fmla="*/ 5546158 h 33959306"/>
              <a:gd name="connsiteX2" fmla="*/ 8975949 w 20335935"/>
              <a:gd name="connsiteY2" fmla="*/ 33959306 h 33959306"/>
              <a:gd name="connsiteX0" fmla="*/ 20335935 w 20335935"/>
              <a:gd name="connsiteY0" fmla="*/ 0 h 33959306"/>
              <a:gd name="connsiteX1" fmla="*/ 49750 w 20335935"/>
              <a:gd name="connsiteY1" fmla="*/ 5546158 h 33959306"/>
              <a:gd name="connsiteX2" fmla="*/ 8975949 w 20335935"/>
              <a:gd name="connsiteY2" fmla="*/ 33959306 h 33959306"/>
              <a:gd name="connsiteX0" fmla="*/ 17924372 w 17924372"/>
              <a:gd name="connsiteY0" fmla="*/ 0 h 33959306"/>
              <a:gd name="connsiteX1" fmla="*/ 82779 w 17924372"/>
              <a:gd name="connsiteY1" fmla="*/ 5602034 h 33959306"/>
              <a:gd name="connsiteX2" fmla="*/ 6564386 w 17924372"/>
              <a:gd name="connsiteY2" fmla="*/ 33959306 h 33959306"/>
              <a:gd name="connsiteX0" fmla="*/ 20267891 w 20267891"/>
              <a:gd name="connsiteY0" fmla="*/ 0 h 30929198"/>
              <a:gd name="connsiteX1" fmla="*/ 82779 w 20267891"/>
              <a:gd name="connsiteY1" fmla="*/ 2571926 h 30929198"/>
              <a:gd name="connsiteX2" fmla="*/ 6564386 w 20267891"/>
              <a:gd name="connsiteY2" fmla="*/ 30929198 h 30929198"/>
              <a:gd name="connsiteX0" fmla="*/ 21011726 w 21011726"/>
              <a:gd name="connsiteY0" fmla="*/ 0 h 30929198"/>
              <a:gd name="connsiteX1" fmla="*/ 826614 w 21011726"/>
              <a:gd name="connsiteY1" fmla="*/ 2571926 h 30929198"/>
              <a:gd name="connsiteX2" fmla="*/ 4977810 w 21011726"/>
              <a:gd name="connsiteY2" fmla="*/ 19114262 h 30929198"/>
              <a:gd name="connsiteX3" fmla="*/ 7308221 w 21011726"/>
              <a:gd name="connsiteY3" fmla="*/ 30929198 h 30929198"/>
              <a:gd name="connsiteX0" fmla="*/ 20941083 w 20941083"/>
              <a:gd name="connsiteY0" fmla="*/ 0 h 30929198"/>
              <a:gd name="connsiteX1" fmla="*/ 755971 w 20941083"/>
              <a:gd name="connsiteY1" fmla="*/ 2571926 h 30929198"/>
              <a:gd name="connsiteX2" fmla="*/ 5684781 w 20941083"/>
              <a:gd name="connsiteY2" fmla="*/ 19114262 h 30929198"/>
              <a:gd name="connsiteX3" fmla="*/ 7237578 w 20941083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20960026 w 20960026"/>
              <a:gd name="connsiteY0" fmla="*/ 0 h 30929198"/>
              <a:gd name="connsiteX1" fmla="*/ 774914 w 20960026"/>
              <a:gd name="connsiteY1" fmla="*/ 2571926 h 30929198"/>
              <a:gd name="connsiteX2" fmla="*/ 5481550 w 20960026"/>
              <a:gd name="connsiteY2" fmla="*/ 18944651 h 30929198"/>
              <a:gd name="connsiteX3" fmla="*/ 7256521 w 20960026"/>
              <a:gd name="connsiteY3" fmla="*/ 30929198 h 30929198"/>
              <a:gd name="connsiteX0" fmla="*/ 15525799 w 19729682"/>
              <a:gd name="connsiteY0" fmla="*/ 0 h 30929198"/>
              <a:gd name="connsiteX1" fmla="*/ 19715760 w 19729682"/>
              <a:gd name="connsiteY1" fmla="*/ 6520657 h 30929198"/>
              <a:gd name="connsiteX2" fmla="*/ 47323 w 19729682"/>
              <a:gd name="connsiteY2" fmla="*/ 18944651 h 30929198"/>
              <a:gd name="connsiteX3" fmla="*/ 1822294 w 19729682"/>
              <a:gd name="connsiteY3" fmla="*/ 30929198 h 30929198"/>
              <a:gd name="connsiteX0" fmla="*/ 18516049 w 19731962"/>
              <a:gd name="connsiteY0" fmla="*/ 0 h 29594417"/>
              <a:gd name="connsiteX1" fmla="*/ 19715760 w 19731962"/>
              <a:gd name="connsiteY1" fmla="*/ 5185876 h 29594417"/>
              <a:gd name="connsiteX2" fmla="*/ 47323 w 19731962"/>
              <a:gd name="connsiteY2" fmla="*/ 17609870 h 29594417"/>
              <a:gd name="connsiteX3" fmla="*/ 1822294 w 19731962"/>
              <a:gd name="connsiteY3" fmla="*/ 29594417 h 29594417"/>
              <a:gd name="connsiteX0" fmla="*/ 18516049 w 20023744"/>
              <a:gd name="connsiteY0" fmla="*/ 0 h 29594417"/>
              <a:gd name="connsiteX1" fmla="*/ 19715760 w 20023744"/>
              <a:gd name="connsiteY1" fmla="*/ 5185876 h 29594417"/>
              <a:gd name="connsiteX2" fmla="*/ 47323 w 20023744"/>
              <a:gd name="connsiteY2" fmla="*/ 17609870 h 29594417"/>
              <a:gd name="connsiteX3" fmla="*/ 1822294 w 20023744"/>
              <a:gd name="connsiteY3" fmla="*/ 29594417 h 29594417"/>
              <a:gd name="connsiteX0" fmla="*/ 18520619 w 19225803"/>
              <a:gd name="connsiteY0" fmla="*/ 0 h 29594417"/>
              <a:gd name="connsiteX1" fmla="*/ 18089276 w 19225803"/>
              <a:gd name="connsiteY1" fmla="*/ 4852179 h 29594417"/>
              <a:gd name="connsiteX2" fmla="*/ 51893 w 19225803"/>
              <a:gd name="connsiteY2" fmla="*/ 17609870 h 29594417"/>
              <a:gd name="connsiteX3" fmla="*/ 1826864 w 19225803"/>
              <a:gd name="connsiteY3" fmla="*/ 29594417 h 29594417"/>
              <a:gd name="connsiteX0" fmla="*/ 18089276 w 18089277"/>
              <a:gd name="connsiteY0" fmla="*/ 0 h 24742238"/>
              <a:gd name="connsiteX1" fmla="*/ 51893 w 18089277"/>
              <a:gd name="connsiteY1" fmla="*/ 12757691 h 24742238"/>
              <a:gd name="connsiteX2" fmla="*/ 1826864 w 18089277"/>
              <a:gd name="connsiteY2" fmla="*/ 24742238 h 24742238"/>
              <a:gd name="connsiteX0" fmla="*/ 14839585 w 14839585"/>
              <a:gd name="connsiteY0" fmla="*/ 0 h 24464158"/>
              <a:gd name="connsiteX1" fmla="*/ 64288 w 14839585"/>
              <a:gd name="connsiteY1" fmla="*/ 12479611 h 24464158"/>
              <a:gd name="connsiteX2" fmla="*/ 1839259 w 14839585"/>
              <a:gd name="connsiteY2" fmla="*/ 24464158 h 24464158"/>
              <a:gd name="connsiteX0" fmla="*/ 13211320 w 16199947"/>
              <a:gd name="connsiteY0" fmla="*/ 0 h 24464158"/>
              <a:gd name="connsiteX1" fmla="*/ 16196310 w 16199947"/>
              <a:gd name="connsiteY1" fmla="*/ 9865665 h 24464158"/>
              <a:gd name="connsiteX2" fmla="*/ 210994 w 16199947"/>
              <a:gd name="connsiteY2" fmla="*/ 24464158 h 2446415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76664 w 16199947"/>
              <a:gd name="connsiteY0" fmla="*/ 0 h 24742238"/>
              <a:gd name="connsiteX1" fmla="*/ 16196310 w 16199947"/>
              <a:gd name="connsiteY1" fmla="*/ 10143745 h 24742238"/>
              <a:gd name="connsiteX2" fmla="*/ 210994 w 16199947"/>
              <a:gd name="connsiteY2" fmla="*/ 24742238 h 24742238"/>
              <a:gd name="connsiteX0" fmla="*/ 15489377 w 16696458"/>
              <a:gd name="connsiteY0" fmla="*/ 0 h 24742238"/>
              <a:gd name="connsiteX1" fmla="*/ 16209023 w 16696458"/>
              <a:gd name="connsiteY1" fmla="*/ 10143745 h 24742238"/>
              <a:gd name="connsiteX2" fmla="*/ 223707 w 16696458"/>
              <a:gd name="connsiteY2" fmla="*/ 24742238 h 24742238"/>
              <a:gd name="connsiteX0" fmla="*/ 10158892 w 11702406"/>
              <a:gd name="connsiteY0" fmla="*/ 0 h 26800024"/>
              <a:gd name="connsiteX1" fmla="*/ 10878538 w 11702406"/>
              <a:gd name="connsiteY1" fmla="*/ 10143745 h 26800024"/>
              <a:gd name="connsiteX2" fmla="*/ 330038 w 11702406"/>
              <a:gd name="connsiteY2" fmla="*/ 26800024 h 26800024"/>
              <a:gd name="connsiteX0" fmla="*/ 9828853 w 11372367"/>
              <a:gd name="connsiteY0" fmla="*/ 0 h 26800024"/>
              <a:gd name="connsiteX1" fmla="*/ 10548499 w 11372367"/>
              <a:gd name="connsiteY1" fmla="*/ 10143745 h 26800024"/>
              <a:gd name="connsiteX2" fmla="*/ -1 w 11372367"/>
              <a:gd name="connsiteY2" fmla="*/ 26800024 h 26800024"/>
              <a:gd name="connsiteX0" fmla="*/ 6566757 w 10743103"/>
              <a:gd name="connsiteY0" fmla="*/ 0 h 26521944"/>
              <a:gd name="connsiteX1" fmla="*/ 10548499 w 10743103"/>
              <a:gd name="connsiteY1" fmla="*/ 9865665 h 26521944"/>
              <a:gd name="connsiteX2" fmla="*/ -1 w 10743103"/>
              <a:gd name="connsiteY2" fmla="*/ 26521944 h 26521944"/>
              <a:gd name="connsiteX0" fmla="*/ 6566757 w 10689917"/>
              <a:gd name="connsiteY0" fmla="*/ 0 h 26521944"/>
              <a:gd name="connsiteX1" fmla="*/ 10548499 w 10689917"/>
              <a:gd name="connsiteY1" fmla="*/ 9865665 h 26521944"/>
              <a:gd name="connsiteX2" fmla="*/ -1 w 10689917"/>
              <a:gd name="connsiteY2" fmla="*/ 26521944 h 26521944"/>
              <a:gd name="connsiteX0" fmla="*/ 6566757 w 10601348"/>
              <a:gd name="connsiteY0" fmla="*/ 0 h 26521944"/>
              <a:gd name="connsiteX1" fmla="*/ 10457885 w 10601348"/>
              <a:gd name="connsiteY1" fmla="*/ 9698819 h 26521944"/>
              <a:gd name="connsiteX2" fmla="*/ -1 w 10601348"/>
              <a:gd name="connsiteY2" fmla="*/ 26521944 h 26521944"/>
              <a:gd name="connsiteX0" fmla="*/ 6566757 w 10601348"/>
              <a:gd name="connsiteY0" fmla="*/ 0 h 26521944"/>
              <a:gd name="connsiteX1" fmla="*/ 10457885 w 10601348"/>
              <a:gd name="connsiteY1" fmla="*/ 9698819 h 26521944"/>
              <a:gd name="connsiteX2" fmla="*/ -1 w 10601348"/>
              <a:gd name="connsiteY2" fmla="*/ 26521944 h 26521944"/>
              <a:gd name="connsiteX0" fmla="*/ 6566757 w 10590183"/>
              <a:gd name="connsiteY0" fmla="*/ 0 h 26521944"/>
              <a:gd name="connsiteX1" fmla="*/ 10457885 w 10590183"/>
              <a:gd name="connsiteY1" fmla="*/ 9698819 h 26521944"/>
              <a:gd name="connsiteX2" fmla="*/ -1 w 10590183"/>
              <a:gd name="connsiteY2" fmla="*/ 26521944 h 26521944"/>
              <a:gd name="connsiteX0" fmla="*/ 5660619 w 10547473"/>
              <a:gd name="connsiteY0" fmla="*/ 0 h 26577561"/>
              <a:gd name="connsiteX1" fmla="*/ 10457885 w 10547473"/>
              <a:gd name="connsiteY1" fmla="*/ 9754436 h 26577561"/>
              <a:gd name="connsiteX2" fmla="*/ -1 w 10547473"/>
              <a:gd name="connsiteY2" fmla="*/ 26577561 h 26577561"/>
              <a:gd name="connsiteX0" fmla="*/ 5660619 w 10626150"/>
              <a:gd name="connsiteY0" fmla="*/ 0 h 26577561"/>
              <a:gd name="connsiteX1" fmla="*/ 10457885 w 10626150"/>
              <a:gd name="connsiteY1" fmla="*/ 9754436 h 26577561"/>
              <a:gd name="connsiteX2" fmla="*/ -1 w 10626150"/>
              <a:gd name="connsiteY2" fmla="*/ 26577561 h 26577561"/>
              <a:gd name="connsiteX0" fmla="*/ 5660619 w 10626150"/>
              <a:gd name="connsiteY0" fmla="*/ 0 h 26577561"/>
              <a:gd name="connsiteX1" fmla="*/ 10457885 w 10626150"/>
              <a:gd name="connsiteY1" fmla="*/ 9754436 h 26577561"/>
              <a:gd name="connsiteX2" fmla="*/ -1 w 10626150"/>
              <a:gd name="connsiteY2" fmla="*/ 26577561 h 26577561"/>
              <a:gd name="connsiteX0" fmla="*/ 5660619 w 11062423"/>
              <a:gd name="connsiteY0" fmla="*/ 0 h 26577561"/>
              <a:gd name="connsiteX1" fmla="*/ 10910955 w 11062423"/>
              <a:gd name="connsiteY1" fmla="*/ 9754436 h 26577561"/>
              <a:gd name="connsiteX2" fmla="*/ -1 w 11062423"/>
              <a:gd name="connsiteY2" fmla="*/ 26577561 h 26577561"/>
              <a:gd name="connsiteX0" fmla="*/ 5660619 w 11062423"/>
              <a:gd name="connsiteY0" fmla="*/ 0 h 26577561"/>
              <a:gd name="connsiteX1" fmla="*/ 10910955 w 11062423"/>
              <a:gd name="connsiteY1" fmla="*/ 9754436 h 26577561"/>
              <a:gd name="connsiteX2" fmla="*/ -1 w 11062423"/>
              <a:gd name="connsiteY2" fmla="*/ 26577561 h 26577561"/>
              <a:gd name="connsiteX0" fmla="*/ 5660619 w 10609831"/>
              <a:gd name="connsiteY0" fmla="*/ 0 h 26577561"/>
              <a:gd name="connsiteX1" fmla="*/ 10440868 w 10609831"/>
              <a:gd name="connsiteY1" fmla="*/ 9754434 h 26577561"/>
              <a:gd name="connsiteX2" fmla="*/ -1 w 10609831"/>
              <a:gd name="connsiteY2" fmla="*/ 26577561 h 265775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09831" h="26577561">
                <a:moveTo>
                  <a:pt x="5660619" y="0"/>
                </a:moveTo>
                <a:cubicBezTo>
                  <a:pt x="8182469" y="7476635"/>
                  <a:pt x="11384305" y="5324841"/>
                  <a:pt x="10440868" y="9754434"/>
                </a:cubicBezTo>
                <a:cubicBezTo>
                  <a:pt x="9497431" y="14184027"/>
                  <a:pt x="6617377" y="18449557"/>
                  <a:pt x="-1" y="26577561"/>
                </a:cubicBez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84" name="Freeform 983"/>
          <p:cNvSpPr/>
          <p:nvPr/>
        </p:nvSpPr>
        <p:spPr bwMode="auto">
          <a:xfrm flipH="1">
            <a:off x="7944669" y="692644"/>
            <a:ext cx="989366" cy="220548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2965256 w 9702695"/>
              <a:gd name="connsiteY0" fmla="*/ 752009 h 806439"/>
              <a:gd name="connsiteX1" fmla="*/ 9593693 w 9702695"/>
              <a:gd name="connsiteY1" fmla="*/ 715798 h 806439"/>
              <a:gd name="connsiteX2" fmla="*/ 6618837 w 9702695"/>
              <a:gd name="connsiteY2" fmla="*/ 234526 h 806439"/>
              <a:gd name="connsiteX3" fmla="*/ 0 w 9702695"/>
              <a:gd name="connsiteY3" fmla="*/ 0 h 806439"/>
              <a:gd name="connsiteX0" fmla="*/ 0 w 6737439"/>
              <a:gd name="connsiteY0" fmla="*/ 1020522 h 1074952"/>
              <a:gd name="connsiteX1" fmla="*/ 6628437 w 6737439"/>
              <a:gd name="connsiteY1" fmla="*/ 984311 h 1074952"/>
              <a:gd name="connsiteX2" fmla="*/ 3653581 w 6737439"/>
              <a:gd name="connsiteY2" fmla="*/ 503039 h 1074952"/>
              <a:gd name="connsiteX3" fmla="*/ 2647517 w 6737439"/>
              <a:gd name="connsiteY3" fmla="*/ 0 h 1074952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932904"/>
              <a:gd name="connsiteY0" fmla="*/ 1020522 h 1080458"/>
              <a:gd name="connsiteX1" fmla="*/ 6628437 w 6932904"/>
              <a:gd name="connsiteY1" fmla="*/ 984311 h 1080458"/>
              <a:gd name="connsiteX2" fmla="*/ 4977352 w 6932904"/>
              <a:gd name="connsiteY2" fmla="*/ 390876 h 1080458"/>
              <a:gd name="connsiteX3" fmla="*/ 2647517 w 6932904"/>
              <a:gd name="connsiteY3" fmla="*/ 0 h 1080458"/>
              <a:gd name="connsiteX0" fmla="*/ 0 w 6770997"/>
              <a:gd name="connsiteY0" fmla="*/ 1020522 h 1080458"/>
              <a:gd name="connsiteX1" fmla="*/ 6628437 w 6770997"/>
              <a:gd name="connsiteY1" fmla="*/ 984311 h 1080458"/>
              <a:gd name="connsiteX2" fmla="*/ 4977352 w 6770997"/>
              <a:gd name="connsiteY2" fmla="*/ 390876 h 1080458"/>
              <a:gd name="connsiteX3" fmla="*/ 2647517 w 6770997"/>
              <a:gd name="connsiteY3" fmla="*/ 0 h 1080458"/>
              <a:gd name="connsiteX0" fmla="*/ 0 w 6869527"/>
              <a:gd name="connsiteY0" fmla="*/ 1020522 h 1080458"/>
              <a:gd name="connsiteX1" fmla="*/ 6628437 w 6869527"/>
              <a:gd name="connsiteY1" fmla="*/ 984311 h 1080458"/>
              <a:gd name="connsiteX2" fmla="*/ 4977352 w 6869527"/>
              <a:gd name="connsiteY2" fmla="*/ 390876 h 1080458"/>
              <a:gd name="connsiteX3" fmla="*/ 2647517 w 6869527"/>
              <a:gd name="connsiteY3" fmla="*/ 0 h 1080458"/>
              <a:gd name="connsiteX0" fmla="*/ 0 w 6980119"/>
              <a:gd name="connsiteY0" fmla="*/ 1020522 h 1081159"/>
              <a:gd name="connsiteX1" fmla="*/ 6628437 w 6980119"/>
              <a:gd name="connsiteY1" fmla="*/ 984311 h 1081159"/>
              <a:gd name="connsiteX2" fmla="*/ 5506864 w 6980119"/>
              <a:gd name="connsiteY2" fmla="*/ 377280 h 1081159"/>
              <a:gd name="connsiteX3" fmla="*/ 2647517 w 6980119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6909198"/>
              <a:gd name="connsiteY0" fmla="*/ 1020522 h 1081159"/>
              <a:gd name="connsiteX1" fmla="*/ 6628437 w 6909198"/>
              <a:gd name="connsiteY1" fmla="*/ 984311 h 1081159"/>
              <a:gd name="connsiteX2" fmla="*/ 5506864 w 6909198"/>
              <a:gd name="connsiteY2" fmla="*/ 377280 h 1081159"/>
              <a:gd name="connsiteX3" fmla="*/ 2647517 w 6909198"/>
              <a:gd name="connsiteY3" fmla="*/ 0 h 1081159"/>
              <a:gd name="connsiteX0" fmla="*/ 0 w 8621572"/>
              <a:gd name="connsiteY0" fmla="*/ 1240436 h 1265566"/>
              <a:gd name="connsiteX1" fmla="*/ 8232085 w 8621572"/>
              <a:gd name="connsiteY1" fmla="*/ 984311 h 1265566"/>
              <a:gd name="connsiteX2" fmla="*/ 7110512 w 8621572"/>
              <a:gd name="connsiteY2" fmla="*/ 377280 h 1265566"/>
              <a:gd name="connsiteX3" fmla="*/ 4251165 w 8621572"/>
              <a:gd name="connsiteY3" fmla="*/ 0 h 126556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621572"/>
              <a:gd name="connsiteY0" fmla="*/ 1240436 h 1240436"/>
              <a:gd name="connsiteX1" fmla="*/ 8232085 w 8621572"/>
              <a:gd name="connsiteY1" fmla="*/ 984311 h 1240436"/>
              <a:gd name="connsiteX2" fmla="*/ 7110512 w 8621572"/>
              <a:gd name="connsiteY2" fmla="*/ 377280 h 1240436"/>
              <a:gd name="connsiteX3" fmla="*/ 4251165 w 8621572"/>
              <a:gd name="connsiteY3" fmla="*/ 0 h 1240436"/>
              <a:gd name="connsiteX0" fmla="*/ 0 w 8318437"/>
              <a:gd name="connsiteY0" fmla="*/ 1240436 h 1240436"/>
              <a:gd name="connsiteX1" fmla="*/ 8232085 w 8318437"/>
              <a:gd name="connsiteY1" fmla="*/ 984311 h 1240436"/>
              <a:gd name="connsiteX2" fmla="*/ 4251165 w 8318437"/>
              <a:gd name="connsiteY2" fmla="*/ 0 h 1240436"/>
              <a:gd name="connsiteX0" fmla="*/ 0 w 7748493"/>
              <a:gd name="connsiteY0" fmla="*/ 1240436 h 1240436"/>
              <a:gd name="connsiteX1" fmla="*/ 7648937 w 7748493"/>
              <a:gd name="connsiteY1" fmla="*/ 988990 h 1240436"/>
              <a:gd name="connsiteX2" fmla="*/ 4251165 w 7748493"/>
              <a:gd name="connsiteY2" fmla="*/ 0 h 1240436"/>
              <a:gd name="connsiteX0" fmla="*/ 0 w 7897288"/>
              <a:gd name="connsiteY0" fmla="*/ 1253401 h 1253401"/>
              <a:gd name="connsiteX1" fmla="*/ 7648937 w 7897288"/>
              <a:gd name="connsiteY1" fmla="*/ 1001955 h 1253401"/>
              <a:gd name="connsiteX2" fmla="*/ 5727200 w 7897288"/>
              <a:gd name="connsiteY2" fmla="*/ 0 h 1253401"/>
              <a:gd name="connsiteX0" fmla="*/ 0 w 6061765"/>
              <a:gd name="connsiteY0" fmla="*/ 1253401 h 1253401"/>
              <a:gd name="connsiteX1" fmla="*/ 4743001 w 6061765"/>
              <a:gd name="connsiteY1" fmla="*/ 919846 h 1253401"/>
              <a:gd name="connsiteX2" fmla="*/ 5727200 w 6061765"/>
              <a:gd name="connsiteY2" fmla="*/ 0 h 1253401"/>
              <a:gd name="connsiteX0" fmla="*/ 0 w 6061765"/>
              <a:gd name="connsiteY0" fmla="*/ 1231878 h 1231878"/>
              <a:gd name="connsiteX1" fmla="*/ 4743001 w 6061765"/>
              <a:gd name="connsiteY1" fmla="*/ 919846 h 1231878"/>
              <a:gd name="connsiteX2" fmla="*/ 5727200 w 6061765"/>
              <a:gd name="connsiteY2" fmla="*/ 0 h 1231878"/>
              <a:gd name="connsiteX0" fmla="*/ 0 w 5951741"/>
              <a:gd name="connsiteY0" fmla="*/ 1231878 h 1231878"/>
              <a:gd name="connsiteX1" fmla="*/ 3936622 w 5951741"/>
              <a:gd name="connsiteY1" fmla="*/ 916775 h 1231878"/>
              <a:gd name="connsiteX2" fmla="*/ 5727200 w 5951741"/>
              <a:gd name="connsiteY2" fmla="*/ 0 h 1231878"/>
              <a:gd name="connsiteX0" fmla="*/ 0 w 5951741"/>
              <a:gd name="connsiteY0" fmla="*/ 1231878 h 1238267"/>
              <a:gd name="connsiteX1" fmla="*/ 2995626 w 5951741"/>
              <a:gd name="connsiteY1" fmla="*/ 1212009 h 1238267"/>
              <a:gd name="connsiteX2" fmla="*/ 3936622 w 5951741"/>
              <a:gd name="connsiteY2" fmla="*/ 916775 h 1238267"/>
              <a:gd name="connsiteX3" fmla="*/ 5727200 w 5951741"/>
              <a:gd name="connsiteY3" fmla="*/ 0 h 1238267"/>
              <a:gd name="connsiteX0" fmla="*/ 0 w 5951741"/>
              <a:gd name="connsiteY0" fmla="*/ 1231878 h 1256495"/>
              <a:gd name="connsiteX1" fmla="*/ 845291 w 5951741"/>
              <a:gd name="connsiteY1" fmla="*/ 1256224 h 1256495"/>
              <a:gd name="connsiteX2" fmla="*/ 2995626 w 5951741"/>
              <a:gd name="connsiteY2" fmla="*/ 1212009 h 1256495"/>
              <a:gd name="connsiteX3" fmla="*/ 3936622 w 5951741"/>
              <a:gd name="connsiteY3" fmla="*/ 916775 h 1256495"/>
              <a:gd name="connsiteX4" fmla="*/ 5727200 w 5951741"/>
              <a:gd name="connsiteY4" fmla="*/ 0 h 1256495"/>
              <a:gd name="connsiteX0" fmla="*/ 0 w 5951741"/>
              <a:gd name="connsiteY0" fmla="*/ 1231878 h 1269844"/>
              <a:gd name="connsiteX1" fmla="*/ 845291 w 5951741"/>
              <a:gd name="connsiteY1" fmla="*/ 1256224 h 1269844"/>
              <a:gd name="connsiteX2" fmla="*/ 2861232 w 5951741"/>
              <a:gd name="connsiteY2" fmla="*/ 1243942 h 1269844"/>
              <a:gd name="connsiteX3" fmla="*/ 3936622 w 5951741"/>
              <a:gd name="connsiteY3" fmla="*/ 916775 h 1269844"/>
              <a:gd name="connsiteX4" fmla="*/ 5727200 w 5951741"/>
              <a:gd name="connsiteY4" fmla="*/ 0 h 1269844"/>
              <a:gd name="connsiteX0" fmla="*/ 0 w 5951741"/>
              <a:gd name="connsiteY0" fmla="*/ 1231878 h 1349909"/>
              <a:gd name="connsiteX1" fmla="*/ 845291 w 5951741"/>
              <a:gd name="connsiteY1" fmla="*/ 1256224 h 1349909"/>
              <a:gd name="connsiteX2" fmla="*/ 3408615 w 5951741"/>
              <a:gd name="connsiteY2" fmla="*/ 1338105 h 1349909"/>
              <a:gd name="connsiteX3" fmla="*/ 3936622 w 5951741"/>
              <a:gd name="connsiteY3" fmla="*/ 916775 h 1349909"/>
              <a:gd name="connsiteX4" fmla="*/ 5727200 w 5951741"/>
              <a:gd name="connsiteY4" fmla="*/ 0 h 1349909"/>
              <a:gd name="connsiteX0" fmla="*/ 0 w 5106450"/>
              <a:gd name="connsiteY0" fmla="*/ 1256224 h 1349909"/>
              <a:gd name="connsiteX1" fmla="*/ 2563324 w 5106450"/>
              <a:gd name="connsiteY1" fmla="*/ 1338105 h 1349909"/>
              <a:gd name="connsiteX2" fmla="*/ 3091331 w 5106450"/>
              <a:gd name="connsiteY2" fmla="*/ 916775 h 1349909"/>
              <a:gd name="connsiteX3" fmla="*/ 4881909 w 5106450"/>
              <a:gd name="connsiteY3" fmla="*/ 0 h 1349909"/>
              <a:gd name="connsiteX0" fmla="*/ 0 w 5203047"/>
              <a:gd name="connsiteY0" fmla="*/ 1273880 h 1351254"/>
              <a:gd name="connsiteX1" fmla="*/ 2659921 w 5203047"/>
              <a:gd name="connsiteY1" fmla="*/ 1338105 h 1351254"/>
              <a:gd name="connsiteX2" fmla="*/ 3187928 w 5203047"/>
              <a:gd name="connsiteY2" fmla="*/ 916775 h 1351254"/>
              <a:gd name="connsiteX3" fmla="*/ 4978506 w 5203047"/>
              <a:gd name="connsiteY3" fmla="*/ 0 h 1351254"/>
              <a:gd name="connsiteX0" fmla="*/ 0 w 5203047"/>
              <a:gd name="connsiteY0" fmla="*/ 1273880 h 1355417"/>
              <a:gd name="connsiteX1" fmla="*/ 2659921 w 5203047"/>
              <a:gd name="connsiteY1" fmla="*/ 1338105 h 1355417"/>
              <a:gd name="connsiteX2" fmla="*/ 3187928 w 5203047"/>
              <a:gd name="connsiteY2" fmla="*/ 916775 h 1355417"/>
              <a:gd name="connsiteX3" fmla="*/ 4978506 w 5203047"/>
              <a:gd name="connsiteY3" fmla="*/ 0 h 1355417"/>
              <a:gd name="connsiteX0" fmla="*/ 0 w 5131161"/>
              <a:gd name="connsiteY0" fmla="*/ 1254172 h 1354626"/>
              <a:gd name="connsiteX1" fmla="*/ 2588035 w 5131161"/>
              <a:gd name="connsiteY1" fmla="*/ 1338105 h 1354626"/>
              <a:gd name="connsiteX2" fmla="*/ 3116042 w 5131161"/>
              <a:gd name="connsiteY2" fmla="*/ 916775 h 1354626"/>
              <a:gd name="connsiteX3" fmla="*/ 4906620 w 5131161"/>
              <a:gd name="connsiteY3" fmla="*/ 0 h 1354626"/>
              <a:gd name="connsiteX0" fmla="*/ 0 w 5131161"/>
              <a:gd name="connsiteY0" fmla="*/ 1254172 h 1333717"/>
              <a:gd name="connsiteX1" fmla="*/ 2683882 w 5131161"/>
              <a:gd name="connsiteY1" fmla="*/ 1314017 h 1333717"/>
              <a:gd name="connsiteX2" fmla="*/ 3116042 w 5131161"/>
              <a:gd name="connsiteY2" fmla="*/ 916775 h 1333717"/>
              <a:gd name="connsiteX3" fmla="*/ 4906620 w 5131161"/>
              <a:gd name="connsiteY3" fmla="*/ 0 h 1333717"/>
              <a:gd name="connsiteX0" fmla="*/ 0 w 5158043"/>
              <a:gd name="connsiteY0" fmla="*/ 1224695 h 1328087"/>
              <a:gd name="connsiteX1" fmla="*/ 2710764 w 5158043"/>
              <a:gd name="connsiteY1" fmla="*/ 1314017 h 1328087"/>
              <a:gd name="connsiteX2" fmla="*/ 3142924 w 5158043"/>
              <a:gd name="connsiteY2" fmla="*/ 916775 h 1328087"/>
              <a:gd name="connsiteX3" fmla="*/ 4933502 w 5158043"/>
              <a:gd name="connsiteY3" fmla="*/ 0 h 1328087"/>
              <a:gd name="connsiteX0" fmla="*/ 0 w 5158043"/>
              <a:gd name="connsiteY0" fmla="*/ 1224695 h 1324381"/>
              <a:gd name="connsiteX1" fmla="*/ 2710764 w 5158043"/>
              <a:gd name="connsiteY1" fmla="*/ 1314017 h 1324381"/>
              <a:gd name="connsiteX2" fmla="*/ 3142924 w 5158043"/>
              <a:gd name="connsiteY2" fmla="*/ 916775 h 1324381"/>
              <a:gd name="connsiteX3" fmla="*/ 4933502 w 5158043"/>
              <a:gd name="connsiteY3" fmla="*/ 0 h 1324381"/>
              <a:gd name="connsiteX0" fmla="*/ 0 w 5265559"/>
              <a:gd name="connsiteY0" fmla="*/ 1232064 h 1325196"/>
              <a:gd name="connsiteX1" fmla="*/ 2818280 w 5265559"/>
              <a:gd name="connsiteY1" fmla="*/ 1314017 h 1325196"/>
              <a:gd name="connsiteX2" fmla="*/ 3250440 w 5265559"/>
              <a:gd name="connsiteY2" fmla="*/ 916775 h 1325196"/>
              <a:gd name="connsiteX3" fmla="*/ 5041018 w 5265559"/>
              <a:gd name="connsiteY3" fmla="*/ 0 h 1325196"/>
              <a:gd name="connsiteX0" fmla="*/ 0 w 6806516"/>
              <a:gd name="connsiteY0" fmla="*/ 1242724 h 1335856"/>
              <a:gd name="connsiteX1" fmla="*/ 2818280 w 6806516"/>
              <a:gd name="connsiteY1" fmla="*/ 1324677 h 1335856"/>
              <a:gd name="connsiteX2" fmla="*/ 3250440 w 6806516"/>
              <a:gd name="connsiteY2" fmla="*/ 927435 h 1335856"/>
              <a:gd name="connsiteX3" fmla="*/ 6674055 w 6806516"/>
              <a:gd name="connsiteY3" fmla="*/ 0 h 1335856"/>
              <a:gd name="connsiteX0" fmla="*/ 0 w 6790171"/>
              <a:gd name="connsiteY0" fmla="*/ 1242724 h 1337171"/>
              <a:gd name="connsiteX1" fmla="*/ 2818280 w 6790171"/>
              <a:gd name="connsiteY1" fmla="*/ 1324677 h 1337171"/>
              <a:gd name="connsiteX2" fmla="*/ 2696373 w 6790171"/>
              <a:gd name="connsiteY2" fmla="*/ 903450 h 1337171"/>
              <a:gd name="connsiteX3" fmla="*/ 6674055 w 6790171"/>
              <a:gd name="connsiteY3" fmla="*/ 0 h 1337171"/>
              <a:gd name="connsiteX0" fmla="*/ 0 w 6790171"/>
              <a:gd name="connsiteY0" fmla="*/ 1242724 h 1301101"/>
              <a:gd name="connsiteX1" fmla="*/ 2872036 w 6790171"/>
              <a:gd name="connsiteY1" fmla="*/ 1285374 h 1301101"/>
              <a:gd name="connsiteX2" fmla="*/ 2696373 w 6790171"/>
              <a:gd name="connsiteY2" fmla="*/ 903450 h 1301101"/>
              <a:gd name="connsiteX3" fmla="*/ 6674055 w 6790171"/>
              <a:gd name="connsiteY3" fmla="*/ 0 h 1301101"/>
              <a:gd name="connsiteX0" fmla="*/ 0 w 6764604"/>
              <a:gd name="connsiteY0" fmla="*/ 1242724 h 1307376"/>
              <a:gd name="connsiteX1" fmla="*/ 2872036 w 6764604"/>
              <a:gd name="connsiteY1" fmla="*/ 1285374 h 1307376"/>
              <a:gd name="connsiteX2" fmla="*/ 1433048 w 6764604"/>
              <a:gd name="connsiteY2" fmla="*/ 807650 h 1307376"/>
              <a:gd name="connsiteX3" fmla="*/ 6674055 w 6764604"/>
              <a:gd name="connsiteY3" fmla="*/ 0 h 1307376"/>
              <a:gd name="connsiteX0" fmla="*/ 0 w 6786138"/>
              <a:gd name="connsiteY0" fmla="*/ 1242724 h 1305905"/>
              <a:gd name="connsiteX1" fmla="*/ 2872036 w 6786138"/>
              <a:gd name="connsiteY1" fmla="*/ 1285374 h 1305905"/>
              <a:gd name="connsiteX2" fmla="*/ 2535097 w 6786138"/>
              <a:gd name="connsiteY2" fmla="*/ 829757 h 1305905"/>
              <a:gd name="connsiteX3" fmla="*/ 6674055 w 6786138"/>
              <a:gd name="connsiteY3" fmla="*/ 0 h 1305905"/>
              <a:gd name="connsiteX0" fmla="*/ 0 w 6786138"/>
              <a:gd name="connsiteY0" fmla="*/ 1242724 h 1295199"/>
              <a:gd name="connsiteX1" fmla="*/ 2791398 w 6786138"/>
              <a:gd name="connsiteY1" fmla="*/ 1273092 h 1295199"/>
              <a:gd name="connsiteX2" fmla="*/ 2535097 w 6786138"/>
              <a:gd name="connsiteY2" fmla="*/ 829757 h 1295199"/>
              <a:gd name="connsiteX3" fmla="*/ 6674055 w 6786138"/>
              <a:gd name="connsiteY3" fmla="*/ 0 h 1295199"/>
              <a:gd name="connsiteX0" fmla="*/ 0 w 6809646"/>
              <a:gd name="connsiteY0" fmla="*/ 1242724 h 1296043"/>
              <a:gd name="connsiteX1" fmla="*/ 2791398 w 6809646"/>
              <a:gd name="connsiteY1" fmla="*/ 1273092 h 1296043"/>
              <a:gd name="connsiteX2" fmla="*/ 3341473 w 6809646"/>
              <a:gd name="connsiteY2" fmla="*/ 817475 h 1296043"/>
              <a:gd name="connsiteX3" fmla="*/ 6674055 w 6809646"/>
              <a:gd name="connsiteY3" fmla="*/ 0 h 1296043"/>
              <a:gd name="connsiteX0" fmla="*/ 0 w 6809646"/>
              <a:gd name="connsiteY0" fmla="*/ 1242724 h 1281550"/>
              <a:gd name="connsiteX1" fmla="*/ 2845158 w 6809646"/>
              <a:gd name="connsiteY1" fmla="*/ 1255897 h 1281550"/>
              <a:gd name="connsiteX2" fmla="*/ 3341473 w 6809646"/>
              <a:gd name="connsiteY2" fmla="*/ 817475 h 1281550"/>
              <a:gd name="connsiteX3" fmla="*/ 6674055 w 6809646"/>
              <a:gd name="connsiteY3" fmla="*/ 0 h 1281550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809646"/>
              <a:gd name="connsiteY0" fmla="*/ 1242724 h 1242724"/>
              <a:gd name="connsiteX1" fmla="*/ 3341473 w 6809646"/>
              <a:gd name="connsiteY1" fmla="*/ 817475 h 1242724"/>
              <a:gd name="connsiteX2" fmla="*/ 6674055 w 6809646"/>
              <a:gd name="connsiteY2" fmla="*/ 0 h 1242724"/>
              <a:gd name="connsiteX0" fmla="*/ 0 w 6789097"/>
              <a:gd name="connsiteY0" fmla="*/ 1242724 h 1242724"/>
              <a:gd name="connsiteX1" fmla="*/ 3341473 w 6789097"/>
              <a:gd name="connsiteY1" fmla="*/ 817475 h 1242724"/>
              <a:gd name="connsiteX2" fmla="*/ 6674055 w 6789097"/>
              <a:gd name="connsiteY2" fmla="*/ 0 h 1242724"/>
              <a:gd name="connsiteX0" fmla="*/ 0 w 6764308"/>
              <a:gd name="connsiteY0" fmla="*/ 1242724 h 1242724"/>
              <a:gd name="connsiteX1" fmla="*/ 3341473 w 6764308"/>
              <a:gd name="connsiteY1" fmla="*/ 817475 h 1242724"/>
              <a:gd name="connsiteX2" fmla="*/ 6674055 w 6764308"/>
              <a:gd name="connsiteY2" fmla="*/ 0 h 1242724"/>
              <a:gd name="connsiteX0" fmla="*/ 0 w 7468461"/>
              <a:gd name="connsiteY0" fmla="*/ 1202404 h 1202404"/>
              <a:gd name="connsiteX1" fmla="*/ 3990717 w 7468461"/>
              <a:gd name="connsiteY1" fmla="*/ 817475 h 1202404"/>
              <a:gd name="connsiteX2" fmla="*/ 7323299 w 7468461"/>
              <a:gd name="connsiteY2" fmla="*/ 0 h 1202404"/>
              <a:gd name="connsiteX0" fmla="*/ 0 w 7400889"/>
              <a:gd name="connsiteY0" fmla="*/ 1202404 h 1202404"/>
              <a:gd name="connsiteX1" fmla="*/ 866452 w 7400889"/>
              <a:gd name="connsiteY1" fmla="*/ 582786 h 1202404"/>
              <a:gd name="connsiteX2" fmla="*/ 7323299 w 7400889"/>
              <a:gd name="connsiteY2" fmla="*/ 0 h 1202404"/>
              <a:gd name="connsiteX0" fmla="*/ 678670 w 6907960"/>
              <a:gd name="connsiteY0" fmla="*/ 1162457 h 1162457"/>
              <a:gd name="connsiteX1" fmla="*/ 373523 w 6907960"/>
              <a:gd name="connsiteY1" fmla="*/ 582786 h 1162457"/>
              <a:gd name="connsiteX2" fmla="*/ 6830370 w 6907960"/>
              <a:gd name="connsiteY2" fmla="*/ 0 h 1162457"/>
              <a:gd name="connsiteX0" fmla="*/ 644421 w 6873711"/>
              <a:gd name="connsiteY0" fmla="*/ 1162457 h 1162457"/>
              <a:gd name="connsiteX1" fmla="*/ 339274 w 6873711"/>
              <a:gd name="connsiteY1" fmla="*/ 582786 h 1162457"/>
              <a:gd name="connsiteX2" fmla="*/ 6796121 w 6873711"/>
              <a:gd name="connsiteY2" fmla="*/ 0 h 1162457"/>
              <a:gd name="connsiteX0" fmla="*/ 0 w 7236087"/>
              <a:gd name="connsiteY0" fmla="*/ 1156204 h 1156204"/>
              <a:gd name="connsiteX1" fmla="*/ 701650 w 7236087"/>
              <a:gd name="connsiteY1" fmla="*/ 582786 h 1156204"/>
              <a:gd name="connsiteX2" fmla="*/ 7158497 w 7236087"/>
              <a:gd name="connsiteY2" fmla="*/ 0 h 1156204"/>
              <a:gd name="connsiteX0" fmla="*/ 0 w 7236937"/>
              <a:gd name="connsiteY0" fmla="*/ 1156204 h 1156204"/>
              <a:gd name="connsiteX1" fmla="*/ 701650 w 7236937"/>
              <a:gd name="connsiteY1" fmla="*/ 582786 h 1156204"/>
              <a:gd name="connsiteX2" fmla="*/ 7158497 w 7236937"/>
              <a:gd name="connsiteY2" fmla="*/ 0 h 1156204"/>
              <a:gd name="connsiteX0" fmla="*/ 0 w 7158498"/>
              <a:gd name="connsiteY0" fmla="*/ 1156204 h 1156204"/>
              <a:gd name="connsiteX1" fmla="*/ 701650 w 7158498"/>
              <a:gd name="connsiteY1" fmla="*/ 582786 h 1156204"/>
              <a:gd name="connsiteX2" fmla="*/ 7158497 w 7158498"/>
              <a:gd name="connsiteY2" fmla="*/ 0 h 1156204"/>
              <a:gd name="connsiteX0" fmla="*/ 0 w 7158498"/>
              <a:gd name="connsiteY0" fmla="*/ 1156204 h 1156204"/>
              <a:gd name="connsiteX1" fmla="*/ 701650 w 7158498"/>
              <a:gd name="connsiteY1" fmla="*/ 582786 h 1156204"/>
              <a:gd name="connsiteX2" fmla="*/ 7158497 w 7158498"/>
              <a:gd name="connsiteY2" fmla="*/ 0 h 1156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58498" h="1156204">
                <a:moveTo>
                  <a:pt x="0" y="1156204"/>
                </a:moveTo>
                <a:cubicBezTo>
                  <a:pt x="1017756" y="1044309"/>
                  <a:pt x="-518900" y="783187"/>
                  <a:pt x="701650" y="582786"/>
                </a:cubicBezTo>
                <a:cubicBezTo>
                  <a:pt x="2564057" y="251812"/>
                  <a:pt x="6309147" y="210431"/>
                  <a:pt x="7158497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93" name="Freeform 7"/>
          <p:cNvSpPr>
            <a:spLocks/>
          </p:cNvSpPr>
          <p:nvPr/>
        </p:nvSpPr>
        <p:spPr bwMode="auto">
          <a:xfrm>
            <a:off x="10923780" y="2005952"/>
            <a:ext cx="601592" cy="45771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994" name="TextBox 993"/>
          <p:cNvSpPr txBox="1"/>
          <p:nvPr/>
        </p:nvSpPr>
        <p:spPr>
          <a:xfrm>
            <a:off x="11046978" y="2000129"/>
            <a:ext cx="355199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CESNET</a:t>
            </a:r>
          </a:p>
          <a:p>
            <a:pPr algn="ctr"/>
            <a:r>
              <a:rPr lang="en-US" sz="650" b="1" u="sng" dirty="0"/>
              <a:t>Czechia</a:t>
            </a:r>
          </a:p>
        </p:txBody>
      </p:sp>
      <p:sp>
        <p:nvSpPr>
          <p:cNvPr id="997" name="Oval 996"/>
          <p:cNvSpPr/>
          <p:nvPr/>
        </p:nvSpPr>
        <p:spPr bwMode="auto">
          <a:xfrm>
            <a:off x="9022220" y="4435646"/>
            <a:ext cx="312508" cy="163352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00" name="Freeform 7"/>
          <p:cNvSpPr>
            <a:spLocks/>
          </p:cNvSpPr>
          <p:nvPr/>
        </p:nvSpPr>
        <p:spPr bwMode="auto">
          <a:xfrm>
            <a:off x="8868450" y="6116765"/>
            <a:ext cx="663883" cy="6324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 dirty="0"/>
          </a:p>
        </p:txBody>
      </p:sp>
      <p:sp>
        <p:nvSpPr>
          <p:cNvPr id="1001" name="TextBox 1000"/>
          <p:cNvSpPr txBox="1"/>
          <p:nvPr/>
        </p:nvSpPr>
        <p:spPr>
          <a:xfrm>
            <a:off x="8845294" y="6124103"/>
            <a:ext cx="710193" cy="225693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650" b="1" u="sng" dirty="0" err="1"/>
              <a:t>RedIRIS</a:t>
            </a:r>
            <a:endParaRPr lang="en-US" sz="650" b="1" u="sng" dirty="0"/>
          </a:p>
          <a:p>
            <a:pPr algn="ctr">
              <a:lnSpc>
                <a:spcPts val="700"/>
              </a:lnSpc>
            </a:pPr>
            <a:r>
              <a:rPr lang="en-US" sz="650" b="1" u="sng" dirty="0"/>
              <a:t>Spain</a:t>
            </a:r>
          </a:p>
        </p:txBody>
      </p:sp>
      <p:sp>
        <p:nvSpPr>
          <p:cNvPr id="1012" name="Freeform 7"/>
          <p:cNvSpPr>
            <a:spLocks/>
          </p:cNvSpPr>
          <p:nvPr/>
        </p:nvSpPr>
        <p:spPr bwMode="auto">
          <a:xfrm>
            <a:off x="7305492" y="202129"/>
            <a:ext cx="915879" cy="85221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1013" name="TextBox 1012"/>
          <p:cNvSpPr txBox="1"/>
          <p:nvPr/>
        </p:nvSpPr>
        <p:spPr>
          <a:xfrm>
            <a:off x="7639124" y="226473"/>
            <a:ext cx="307110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JANET</a:t>
            </a:r>
          </a:p>
          <a:p>
            <a:pPr algn="ctr"/>
            <a:r>
              <a:rPr lang="en-US" sz="650" b="1" u="sng" dirty="0"/>
              <a:t>UK</a:t>
            </a:r>
          </a:p>
        </p:txBody>
      </p:sp>
      <p:sp>
        <p:nvSpPr>
          <p:cNvPr id="1015" name="Freeform 1014"/>
          <p:cNvSpPr/>
          <p:nvPr/>
        </p:nvSpPr>
        <p:spPr bwMode="auto">
          <a:xfrm flipH="1">
            <a:off x="9845814" y="3064642"/>
            <a:ext cx="241643" cy="201511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8020529"/>
              <a:gd name="connsiteY0" fmla="*/ 20 h 36980414"/>
              <a:gd name="connsiteX1" fmla="*/ 21279037 w 28020529"/>
              <a:gd name="connsiteY1" fmla="*/ 16732673 h 36980414"/>
              <a:gd name="connsiteX2" fmla="*/ 28020578 w 28020529"/>
              <a:gd name="connsiteY2" fmla="*/ 36980414 h 36980414"/>
              <a:gd name="connsiteX0" fmla="*/ 7918478 w 7922871"/>
              <a:gd name="connsiteY0" fmla="*/ 20 h 37325695"/>
              <a:gd name="connsiteX1" fmla="*/ 487392 w 7922871"/>
              <a:gd name="connsiteY1" fmla="*/ 17077954 h 37325695"/>
              <a:gd name="connsiteX2" fmla="*/ 7228933 w 7922871"/>
              <a:gd name="connsiteY2" fmla="*/ 37325695 h 37325695"/>
              <a:gd name="connsiteX0" fmla="*/ 7918478 w 8034431"/>
              <a:gd name="connsiteY0" fmla="*/ 0 h 37325675"/>
              <a:gd name="connsiteX1" fmla="*/ 7297577 w 8034431"/>
              <a:gd name="connsiteY1" fmla="*/ 4041465 h 37325675"/>
              <a:gd name="connsiteX2" fmla="*/ 487392 w 8034431"/>
              <a:gd name="connsiteY2" fmla="*/ 17077934 h 37325675"/>
              <a:gd name="connsiteX3" fmla="*/ 7228933 w 8034431"/>
              <a:gd name="connsiteY3" fmla="*/ 37325675 h 37325675"/>
              <a:gd name="connsiteX0" fmla="*/ 7297577 w 7297578"/>
              <a:gd name="connsiteY0" fmla="*/ 0 h 33284210"/>
              <a:gd name="connsiteX1" fmla="*/ 487392 w 7297578"/>
              <a:gd name="connsiteY1" fmla="*/ 13036469 h 33284210"/>
              <a:gd name="connsiteX2" fmla="*/ 7228933 w 7297578"/>
              <a:gd name="connsiteY2" fmla="*/ 33284210 h 33284210"/>
              <a:gd name="connsiteX0" fmla="*/ 29554 w 43600156"/>
              <a:gd name="connsiteY0" fmla="*/ 0 h 36391708"/>
              <a:gd name="connsiteX1" fmla="*/ 36858663 w 43600156"/>
              <a:gd name="connsiteY1" fmla="*/ 16143967 h 36391708"/>
              <a:gd name="connsiteX2" fmla="*/ 43600204 w 43600156"/>
              <a:gd name="connsiteY2" fmla="*/ 36391708 h 36391708"/>
              <a:gd name="connsiteX0" fmla="*/ 0 w 46813156"/>
              <a:gd name="connsiteY0" fmla="*/ 0 h 36391708"/>
              <a:gd name="connsiteX1" fmla="*/ 36829109 w 46813156"/>
              <a:gd name="connsiteY1" fmla="*/ 16143967 h 36391708"/>
              <a:gd name="connsiteX2" fmla="*/ 43570650 w 46813156"/>
              <a:gd name="connsiteY2" fmla="*/ 36391708 h 36391708"/>
              <a:gd name="connsiteX0" fmla="*/ 0 w 50189236"/>
              <a:gd name="connsiteY0" fmla="*/ 0 h 36391708"/>
              <a:gd name="connsiteX1" fmla="*/ 48931060 w 50189236"/>
              <a:gd name="connsiteY1" fmla="*/ 4628110 h 36391708"/>
              <a:gd name="connsiteX2" fmla="*/ 36829109 w 50189236"/>
              <a:gd name="connsiteY2" fmla="*/ 16143967 h 36391708"/>
              <a:gd name="connsiteX3" fmla="*/ 43570650 w 50189236"/>
              <a:gd name="connsiteY3" fmla="*/ 36391708 h 36391708"/>
              <a:gd name="connsiteX0" fmla="*/ 0 w 50189236"/>
              <a:gd name="connsiteY0" fmla="*/ 0 h 36391708"/>
              <a:gd name="connsiteX1" fmla="*/ 48931060 w 50189236"/>
              <a:gd name="connsiteY1" fmla="*/ 4628110 h 36391708"/>
              <a:gd name="connsiteX2" fmla="*/ 36829109 w 50189236"/>
              <a:gd name="connsiteY2" fmla="*/ 16143967 h 36391708"/>
              <a:gd name="connsiteX3" fmla="*/ 43570650 w 50189236"/>
              <a:gd name="connsiteY3" fmla="*/ 36391708 h 36391708"/>
              <a:gd name="connsiteX0" fmla="*/ 0 w 62195423"/>
              <a:gd name="connsiteY0" fmla="*/ 0 h 40410809"/>
              <a:gd name="connsiteX1" fmla="*/ 60307697 w 62195423"/>
              <a:gd name="connsiteY1" fmla="*/ 8647211 h 40410809"/>
              <a:gd name="connsiteX2" fmla="*/ 48205746 w 62195423"/>
              <a:gd name="connsiteY2" fmla="*/ 20163068 h 40410809"/>
              <a:gd name="connsiteX3" fmla="*/ 54947287 w 62195423"/>
              <a:gd name="connsiteY3" fmla="*/ 40410809 h 40410809"/>
              <a:gd name="connsiteX0" fmla="*/ 0 w 54947273"/>
              <a:gd name="connsiteY0" fmla="*/ 0 h 40410809"/>
              <a:gd name="connsiteX1" fmla="*/ 30728421 w 54947273"/>
              <a:gd name="connsiteY1" fmla="*/ 12751827 h 40410809"/>
              <a:gd name="connsiteX2" fmla="*/ 48205746 w 54947273"/>
              <a:gd name="connsiteY2" fmla="*/ 20163068 h 40410809"/>
              <a:gd name="connsiteX3" fmla="*/ 54947287 w 54947273"/>
              <a:gd name="connsiteY3" fmla="*/ 40410809 h 40410809"/>
              <a:gd name="connsiteX0" fmla="*/ 0 w 54947273"/>
              <a:gd name="connsiteY0" fmla="*/ 0 h 40410809"/>
              <a:gd name="connsiteX1" fmla="*/ 30728421 w 54947273"/>
              <a:gd name="connsiteY1" fmla="*/ 12751827 h 40410809"/>
              <a:gd name="connsiteX2" fmla="*/ 54947287 w 54947273"/>
              <a:gd name="connsiteY2" fmla="*/ 40410809 h 40410809"/>
              <a:gd name="connsiteX0" fmla="*/ 0 w 69736847"/>
              <a:gd name="connsiteY0" fmla="*/ 0 h 40239780"/>
              <a:gd name="connsiteX1" fmla="*/ 30728421 w 69736847"/>
              <a:gd name="connsiteY1" fmla="*/ 12751827 h 40239780"/>
              <a:gd name="connsiteX2" fmla="*/ 69736847 w 69736847"/>
              <a:gd name="connsiteY2" fmla="*/ 40239780 h 40239780"/>
              <a:gd name="connsiteX0" fmla="*/ 0 w 69736847"/>
              <a:gd name="connsiteY0" fmla="*/ 0 h 40239780"/>
              <a:gd name="connsiteX1" fmla="*/ 30728421 w 69736847"/>
              <a:gd name="connsiteY1" fmla="*/ 12751827 h 40239780"/>
              <a:gd name="connsiteX2" fmla="*/ 69736847 w 69736847"/>
              <a:gd name="connsiteY2" fmla="*/ 40239780 h 40239780"/>
              <a:gd name="connsiteX0" fmla="*/ 0 w 69736847"/>
              <a:gd name="connsiteY0" fmla="*/ 0 h 40239780"/>
              <a:gd name="connsiteX1" fmla="*/ 20863364 w 69736847"/>
              <a:gd name="connsiteY1" fmla="*/ 12751826 h 40239780"/>
              <a:gd name="connsiteX2" fmla="*/ 69736847 w 69736847"/>
              <a:gd name="connsiteY2" fmla="*/ 40239780 h 40239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736847" h="40239780">
                <a:moveTo>
                  <a:pt x="0" y="0"/>
                </a:moveTo>
                <a:cubicBezTo>
                  <a:pt x="7181337" y="771352"/>
                  <a:pt x="9240556" y="6045196"/>
                  <a:pt x="20863364" y="12751826"/>
                </a:cubicBezTo>
                <a:cubicBezTo>
                  <a:pt x="32486172" y="19458456"/>
                  <a:pt x="52177065" y="35161592"/>
                  <a:pt x="69736847" y="4023978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6" name="Freeform 1015"/>
          <p:cNvSpPr/>
          <p:nvPr/>
        </p:nvSpPr>
        <p:spPr bwMode="auto">
          <a:xfrm flipH="1">
            <a:off x="10160721" y="1769561"/>
            <a:ext cx="205111" cy="69271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8961157 w 67872486"/>
              <a:gd name="connsiteY0" fmla="*/ 24 h 19848684"/>
              <a:gd name="connsiteX1" fmla="*/ 46053 w 67872486"/>
              <a:gd name="connsiteY1" fmla="*/ 13711491 h 19848684"/>
              <a:gd name="connsiteX2" fmla="*/ 67872486 w 67872486"/>
              <a:gd name="connsiteY2" fmla="*/ 19848684 h 19848684"/>
              <a:gd name="connsiteX0" fmla="*/ 19148692 w 68060021"/>
              <a:gd name="connsiteY0" fmla="*/ 24 h 19848684"/>
              <a:gd name="connsiteX1" fmla="*/ 233588 w 68060021"/>
              <a:gd name="connsiteY1" fmla="*/ 13711491 h 19848684"/>
              <a:gd name="connsiteX2" fmla="*/ 68060021 w 68060021"/>
              <a:gd name="connsiteY2" fmla="*/ 19848684 h 19848684"/>
              <a:gd name="connsiteX0" fmla="*/ 61185554 w 68060021"/>
              <a:gd name="connsiteY0" fmla="*/ 0 h 32782012"/>
              <a:gd name="connsiteX1" fmla="*/ 233588 w 68060021"/>
              <a:gd name="connsiteY1" fmla="*/ 26644819 h 32782012"/>
              <a:gd name="connsiteX2" fmla="*/ 68060021 w 68060021"/>
              <a:gd name="connsiteY2" fmla="*/ 32782012 h 32782012"/>
              <a:gd name="connsiteX0" fmla="*/ 61185554 w 68060021"/>
              <a:gd name="connsiteY0" fmla="*/ 26 h 32782038"/>
              <a:gd name="connsiteX1" fmla="*/ 233593 w 68060021"/>
              <a:gd name="connsiteY1" fmla="*/ 23254526 h 32782038"/>
              <a:gd name="connsiteX2" fmla="*/ 68060021 w 68060021"/>
              <a:gd name="connsiteY2" fmla="*/ 32782038 h 32782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060021" h="32782038">
                <a:moveTo>
                  <a:pt x="61185554" y="26"/>
                </a:moveTo>
                <a:cubicBezTo>
                  <a:pt x="61367211" y="-17515"/>
                  <a:pt x="2262520" y="17594658"/>
                  <a:pt x="233593" y="23254526"/>
                </a:cubicBezTo>
                <a:cubicBezTo>
                  <a:pt x="-1795334" y="28914394"/>
                  <a:pt x="8463947" y="30033770"/>
                  <a:pt x="68060021" y="32782038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8" name="Freeform 1017"/>
          <p:cNvSpPr/>
          <p:nvPr/>
        </p:nvSpPr>
        <p:spPr bwMode="auto">
          <a:xfrm flipH="1">
            <a:off x="3706484" y="2248431"/>
            <a:ext cx="658437" cy="140485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1629734 w 1629734"/>
              <a:gd name="connsiteY0" fmla="*/ 3310054 h 3310054"/>
              <a:gd name="connsiteX1" fmla="*/ 0 w 1629734"/>
              <a:gd name="connsiteY1" fmla="*/ 0 h 3310054"/>
              <a:gd name="connsiteX0" fmla="*/ 1629734 w 1629734"/>
              <a:gd name="connsiteY0" fmla="*/ 3310054 h 3310054"/>
              <a:gd name="connsiteX1" fmla="*/ 0 w 1629734"/>
              <a:gd name="connsiteY1" fmla="*/ 0 h 3310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9734" h="3310054">
                <a:moveTo>
                  <a:pt x="1629734" y="3310054"/>
                </a:moveTo>
                <a:cubicBezTo>
                  <a:pt x="1147855" y="3102270"/>
                  <a:pt x="1192491" y="109799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19" name="Freeform 1018"/>
          <p:cNvSpPr/>
          <p:nvPr/>
        </p:nvSpPr>
        <p:spPr bwMode="auto">
          <a:xfrm flipH="1">
            <a:off x="8173927" y="905854"/>
            <a:ext cx="1204950" cy="144024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4981351"/>
              <a:gd name="connsiteY0" fmla="*/ 0 h 3487896"/>
              <a:gd name="connsiteX1" fmla="*/ 4947731 w 4981351"/>
              <a:gd name="connsiteY1" fmla="*/ 3487896 h 3487896"/>
              <a:gd name="connsiteX0" fmla="*/ 0 w 4947731"/>
              <a:gd name="connsiteY0" fmla="*/ 0 h 3487896"/>
              <a:gd name="connsiteX1" fmla="*/ 4947731 w 4947731"/>
              <a:gd name="connsiteY1" fmla="*/ 3487896 h 3487896"/>
              <a:gd name="connsiteX0" fmla="*/ 0 w 5032240"/>
              <a:gd name="connsiteY0" fmla="*/ 0 h 3281133"/>
              <a:gd name="connsiteX1" fmla="*/ 5032240 w 5032240"/>
              <a:gd name="connsiteY1" fmla="*/ 3281133 h 3281133"/>
              <a:gd name="connsiteX0" fmla="*/ 0 w 4046962"/>
              <a:gd name="connsiteY0" fmla="*/ 0 h 2956213"/>
              <a:gd name="connsiteX1" fmla="*/ 4046962 w 4046962"/>
              <a:gd name="connsiteY1" fmla="*/ 2956213 h 2956213"/>
              <a:gd name="connsiteX0" fmla="*/ 0 w 4004375"/>
              <a:gd name="connsiteY0" fmla="*/ 0 h 3029151"/>
              <a:gd name="connsiteX1" fmla="*/ 4004375 w 4004375"/>
              <a:gd name="connsiteY1" fmla="*/ 3029151 h 3029151"/>
              <a:gd name="connsiteX0" fmla="*/ 0 w 3706389"/>
              <a:gd name="connsiteY0" fmla="*/ 0 h 3091978"/>
              <a:gd name="connsiteX1" fmla="*/ 3706389 w 3706389"/>
              <a:gd name="connsiteY1" fmla="*/ 3091978 h 3091978"/>
              <a:gd name="connsiteX0" fmla="*/ 0 w 3706389"/>
              <a:gd name="connsiteY0" fmla="*/ 0 h 3091978"/>
              <a:gd name="connsiteX1" fmla="*/ 3706389 w 3706389"/>
              <a:gd name="connsiteY1" fmla="*/ 3091978 h 3091978"/>
              <a:gd name="connsiteX0" fmla="*/ 0 w 3658981"/>
              <a:gd name="connsiteY0" fmla="*/ 0 h 3120975"/>
              <a:gd name="connsiteX1" fmla="*/ 3658981 w 3658981"/>
              <a:gd name="connsiteY1" fmla="*/ 3120975 h 312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658981" h="3120975">
                <a:moveTo>
                  <a:pt x="0" y="0"/>
                </a:moveTo>
                <a:cubicBezTo>
                  <a:pt x="189218" y="382459"/>
                  <a:pt x="3083084" y="2593596"/>
                  <a:pt x="3658981" y="3120975"/>
                </a:cubicBezTo>
              </a:path>
            </a:pathLst>
          </a:custGeom>
          <a:noFill/>
          <a:ln w="508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23" name="Freeform 1022"/>
          <p:cNvSpPr/>
          <p:nvPr/>
        </p:nvSpPr>
        <p:spPr bwMode="auto">
          <a:xfrm>
            <a:off x="3901251" y="4795952"/>
            <a:ext cx="796404" cy="12488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3074848 w 3074848"/>
              <a:gd name="connsiteY0" fmla="*/ 1558054 h 1558054"/>
              <a:gd name="connsiteX1" fmla="*/ 0 w 3074848"/>
              <a:gd name="connsiteY1" fmla="*/ 0 h 1558054"/>
              <a:gd name="connsiteX0" fmla="*/ 3345009 w 3345009"/>
              <a:gd name="connsiteY0" fmla="*/ 1789295 h 1789295"/>
              <a:gd name="connsiteX1" fmla="*/ 0 w 3345009"/>
              <a:gd name="connsiteY1" fmla="*/ 0 h 1789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345009" h="1789295">
                <a:moveTo>
                  <a:pt x="3345009" y="1789295"/>
                </a:moveTo>
                <a:cubicBezTo>
                  <a:pt x="1018348" y="1764330"/>
                  <a:pt x="139493" y="476113"/>
                  <a:pt x="0" y="0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24" name="Freeform 1023"/>
          <p:cNvSpPr/>
          <p:nvPr/>
        </p:nvSpPr>
        <p:spPr bwMode="auto">
          <a:xfrm flipH="1">
            <a:off x="9415733" y="759628"/>
            <a:ext cx="503520" cy="162589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68674"/>
              <a:gd name="connsiteY0" fmla="*/ 0 h 2761563"/>
              <a:gd name="connsiteX1" fmla="*/ 1364279 w 1368674"/>
              <a:gd name="connsiteY1" fmla="*/ 1480965 h 2761563"/>
              <a:gd name="connsiteX2" fmla="*/ 54501 w 1368674"/>
              <a:gd name="connsiteY2" fmla="*/ 2761563 h 2761563"/>
              <a:gd name="connsiteX0" fmla="*/ 356031 w 1722697"/>
              <a:gd name="connsiteY0" fmla="*/ 0 h 3523261"/>
              <a:gd name="connsiteX1" fmla="*/ 1720310 w 1722697"/>
              <a:gd name="connsiteY1" fmla="*/ 1480965 h 3523261"/>
              <a:gd name="connsiteX2" fmla="*/ 0 w 1722697"/>
              <a:gd name="connsiteY2" fmla="*/ 3523261 h 3523261"/>
              <a:gd name="connsiteX0" fmla="*/ 356031 w 1722513"/>
              <a:gd name="connsiteY0" fmla="*/ 0 h 3523261"/>
              <a:gd name="connsiteX1" fmla="*/ 1720310 w 1722513"/>
              <a:gd name="connsiteY1" fmla="*/ 1480965 h 3523261"/>
              <a:gd name="connsiteX2" fmla="*/ 0 w 1722513"/>
              <a:gd name="connsiteY2" fmla="*/ 3523261 h 3523261"/>
              <a:gd name="connsiteX0" fmla="*/ 356031 w 1529001"/>
              <a:gd name="connsiteY0" fmla="*/ 0 h 3523261"/>
              <a:gd name="connsiteX1" fmla="*/ 1526241 w 1529001"/>
              <a:gd name="connsiteY1" fmla="*/ 1587497 h 3523261"/>
              <a:gd name="connsiteX2" fmla="*/ 0 w 1529001"/>
              <a:gd name="connsiteY2" fmla="*/ 3523261 h 3523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9001" h="3523261">
                <a:moveTo>
                  <a:pt x="356031" y="0"/>
                </a:moveTo>
                <a:cubicBezTo>
                  <a:pt x="532794" y="238227"/>
                  <a:pt x="1473303" y="1214591"/>
                  <a:pt x="1526241" y="1587497"/>
                </a:cubicBezTo>
                <a:cubicBezTo>
                  <a:pt x="1579179" y="1960403"/>
                  <a:pt x="863525" y="2726843"/>
                  <a:pt x="0" y="3523261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1" name="Freeform 1030"/>
          <p:cNvSpPr/>
          <p:nvPr/>
        </p:nvSpPr>
        <p:spPr bwMode="auto">
          <a:xfrm flipH="1">
            <a:off x="4243433" y="3602585"/>
            <a:ext cx="269011" cy="43637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4092592"/>
              <a:gd name="connsiteX1" fmla="*/ 81164 w 797878"/>
              <a:gd name="connsiteY1" fmla="*/ 4087945 h 4092592"/>
              <a:gd name="connsiteX2" fmla="*/ 797878 w 797878"/>
              <a:gd name="connsiteY2" fmla="*/ 0 h 4092592"/>
              <a:gd name="connsiteX0" fmla="*/ 0 w 949973"/>
              <a:gd name="connsiteY0" fmla="*/ 2913681 h 4092804"/>
              <a:gd name="connsiteX1" fmla="*/ 233259 w 949973"/>
              <a:gd name="connsiteY1" fmla="*/ 4087945 h 4092804"/>
              <a:gd name="connsiteX2" fmla="*/ 949973 w 949973"/>
              <a:gd name="connsiteY2" fmla="*/ 0 h 4092804"/>
              <a:gd name="connsiteX0" fmla="*/ 0 w 1322143"/>
              <a:gd name="connsiteY0" fmla="*/ 2867045 h 4092648"/>
              <a:gd name="connsiteX1" fmla="*/ 605429 w 1322143"/>
              <a:gd name="connsiteY1" fmla="*/ 4087945 h 4092648"/>
              <a:gd name="connsiteX2" fmla="*/ 1322143 w 1322143"/>
              <a:gd name="connsiteY2" fmla="*/ 0 h 4092648"/>
              <a:gd name="connsiteX0" fmla="*/ 0 w 1322143"/>
              <a:gd name="connsiteY0" fmla="*/ 2867045 h 3113977"/>
              <a:gd name="connsiteX1" fmla="*/ 800374 w 1322143"/>
              <a:gd name="connsiteY1" fmla="*/ 3099268 h 3113977"/>
              <a:gd name="connsiteX2" fmla="*/ 1322143 w 1322143"/>
              <a:gd name="connsiteY2" fmla="*/ 0 h 3113977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1172542"/>
              <a:gd name="connsiteY0" fmla="*/ 215480 h 215480"/>
              <a:gd name="connsiteX1" fmla="*/ 1172542 w 1172542"/>
              <a:gd name="connsiteY1" fmla="*/ 0 h 215480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456098"/>
              <a:gd name="connsiteY0" fmla="*/ 44519 h 44519"/>
              <a:gd name="connsiteX1" fmla="*/ 1456098 w 1456098"/>
              <a:gd name="connsiteY1" fmla="*/ 6255 h 44519"/>
              <a:gd name="connsiteX0" fmla="*/ 0 w 1562247"/>
              <a:gd name="connsiteY0" fmla="*/ 6394 h 705959"/>
              <a:gd name="connsiteX1" fmla="*/ 1562247 w 1562247"/>
              <a:gd name="connsiteY1" fmla="*/ 705558 h 705959"/>
              <a:gd name="connsiteX0" fmla="*/ 0 w 1562247"/>
              <a:gd name="connsiteY0" fmla="*/ 0 h 700300"/>
              <a:gd name="connsiteX1" fmla="*/ 1562247 w 1562247"/>
              <a:gd name="connsiteY1" fmla="*/ 699164 h 700300"/>
              <a:gd name="connsiteX0" fmla="*/ 0 w 1390819"/>
              <a:gd name="connsiteY0" fmla="*/ 0 h 1401213"/>
              <a:gd name="connsiteX1" fmla="*/ 1390819 w 1390819"/>
              <a:gd name="connsiteY1" fmla="*/ 1400880 h 1401213"/>
              <a:gd name="connsiteX0" fmla="*/ 0 w 857491"/>
              <a:gd name="connsiteY0" fmla="*/ 0 h 950390"/>
              <a:gd name="connsiteX1" fmla="*/ 857491 w 857491"/>
              <a:gd name="connsiteY1" fmla="*/ 949778 h 950390"/>
              <a:gd name="connsiteX0" fmla="*/ 0 w 1105106"/>
              <a:gd name="connsiteY0" fmla="*/ 0 h 930364"/>
              <a:gd name="connsiteX1" fmla="*/ 1105106 w 1105106"/>
              <a:gd name="connsiteY1" fmla="*/ 929729 h 930364"/>
              <a:gd name="connsiteX0" fmla="*/ 0 w 1199170"/>
              <a:gd name="connsiteY0" fmla="*/ 0 h 1062251"/>
              <a:gd name="connsiteX1" fmla="*/ 1199170 w 1199170"/>
              <a:gd name="connsiteY1" fmla="*/ 1061744 h 1062251"/>
              <a:gd name="connsiteX0" fmla="*/ 0 w 1199170"/>
              <a:gd name="connsiteY0" fmla="*/ 0 h 1021031"/>
              <a:gd name="connsiteX1" fmla="*/ 1199170 w 1199170"/>
              <a:gd name="connsiteY1" fmla="*/ 1020490 h 1021031"/>
              <a:gd name="connsiteX0" fmla="*/ 0 w 1199170"/>
              <a:gd name="connsiteY0" fmla="*/ 0 h 1023765"/>
              <a:gd name="connsiteX1" fmla="*/ 1199170 w 1199170"/>
              <a:gd name="connsiteY1" fmla="*/ 1020490 h 1023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9170" h="1023765">
                <a:moveTo>
                  <a:pt x="0" y="0"/>
                </a:moveTo>
                <a:cubicBezTo>
                  <a:pt x="325161" y="450536"/>
                  <a:pt x="516810" y="1074434"/>
                  <a:pt x="1199170" y="102049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3" name="Freeform 1032"/>
          <p:cNvSpPr/>
          <p:nvPr/>
        </p:nvSpPr>
        <p:spPr bwMode="auto">
          <a:xfrm flipH="1">
            <a:off x="4627314" y="3492899"/>
            <a:ext cx="522583" cy="52901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284589 w 668471"/>
              <a:gd name="connsiteY0" fmla="*/ 4770758 h 4770758"/>
              <a:gd name="connsiteX1" fmla="*/ 26147 w 668471"/>
              <a:gd name="connsiteY1" fmla="*/ 3852939 h 4770758"/>
              <a:gd name="connsiteX2" fmla="*/ 565348 w 668471"/>
              <a:gd name="connsiteY2" fmla="*/ 0 h 4770758"/>
              <a:gd name="connsiteX0" fmla="*/ 335661 w 712812"/>
              <a:gd name="connsiteY0" fmla="*/ 4770758 h 4770758"/>
              <a:gd name="connsiteX1" fmla="*/ 24052 w 712812"/>
              <a:gd name="connsiteY1" fmla="*/ 3806303 h 4770758"/>
              <a:gd name="connsiteX2" fmla="*/ 616420 w 712812"/>
              <a:gd name="connsiteY2" fmla="*/ 0 h 4770758"/>
              <a:gd name="connsiteX0" fmla="*/ 961910 w 969898"/>
              <a:gd name="connsiteY0" fmla="*/ 3763426 h 3851073"/>
              <a:gd name="connsiteX1" fmla="*/ 12295 w 969898"/>
              <a:gd name="connsiteY1" fmla="*/ 3806303 h 3851073"/>
              <a:gd name="connsiteX2" fmla="*/ 604663 w 969898"/>
              <a:gd name="connsiteY2" fmla="*/ 0 h 3851073"/>
              <a:gd name="connsiteX0" fmla="*/ 926810 w 935023"/>
              <a:gd name="connsiteY0" fmla="*/ 3763426 h 3763426"/>
              <a:gd name="connsiteX1" fmla="*/ 12638 w 935023"/>
              <a:gd name="connsiteY1" fmla="*/ 3461199 h 3763426"/>
              <a:gd name="connsiteX2" fmla="*/ 569563 w 935023"/>
              <a:gd name="connsiteY2" fmla="*/ 0 h 3763426"/>
              <a:gd name="connsiteX0" fmla="*/ 926810 w 2662177"/>
              <a:gd name="connsiteY0" fmla="*/ 3763426 h 3763426"/>
              <a:gd name="connsiteX1" fmla="*/ 12638 w 2662177"/>
              <a:gd name="connsiteY1" fmla="*/ 3461199 h 3763426"/>
              <a:gd name="connsiteX2" fmla="*/ 2659324 w 2662177"/>
              <a:gd name="connsiteY2" fmla="*/ 2929709 h 3763426"/>
              <a:gd name="connsiteX3" fmla="*/ 569563 w 2662177"/>
              <a:gd name="connsiteY3" fmla="*/ 0 h 3763426"/>
              <a:gd name="connsiteX0" fmla="*/ 926810 w 2663338"/>
              <a:gd name="connsiteY0" fmla="*/ 3903334 h 3903334"/>
              <a:gd name="connsiteX1" fmla="*/ 12638 w 2663338"/>
              <a:gd name="connsiteY1" fmla="*/ 3601107 h 3903334"/>
              <a:gd name="connsiteX2" fmla="*/ 2659324 w 2663338"/>
              <a:gd name="connsiteY2" fmla="*/ 3069617 h 3903334"/>
              <a:gd name="connsiteX3" fmla="*/ 1225292 w 2663338"/>
              <a:gd name="connsiteY3" fmla="*/ 0 h 3903334"/>
              <a:gd name="connsiteX0" fmla="*/ 0 w 4483493"/>
              <a:gd name="connsiteY0" fmla="*/ 3483613 h 3639146"/>
              <a:gd name="connsiteX1" fmla="*/ 1832793 w 4483493"/>
              <a:gd name="connsiteY1" fmla="*/ 3601107 h 3639146"/>
              <a:gd name="connsiteX2" fmla="*/ 4479479 w 4483493"/>
              <a:gd name="connsiteY2" fmla="*/ 3069617 h 3639146"/>
              <a:gd name="connsiteX3" fmla="*/ 3045447 w 4483493"/>
              <a:gd name="connsiteY3" fmla="*/ 0 h 3639146"/>
              <a:gd name="connsiteX0" fmla="*/ 0 w 4483493"/>
              <a:gd name="connsiteY0" fmla="*/ 3483613 h 3644414"/>
              <a:gd name="connsiteX1" fmla="*/ 1832793 w 4483493"/>
              <a:gd name="connsiteY1" fmla="*/ 3601107 h 3644414"/>
              <a:gd name="connsiteX2" fmla="*/ 4479479 w 4483493"/>
              <a:gd name="connsiteY2" fmla="*/ 3069617 h 3644414"/>
              <a:gd name="connsiteX3" fmla="*/ 3045447 w 4483493"/>
              <a:gd name="connsiteY3" fmla="*/ 0 h 3644414"/>
              <a:gd name="connsiteX0" fmla="*/ 0 w 4483493"/>
              <a:gd name="connsiteY0" fmla="*/ 3483613 h 3483613"/>
              <a:gd name="connsiteX1" fmla="*/ 4479479 w 4483493"/>
              <a:gd name="connsiteY1" fmla="*/ 3069617 h 3483613"/>
              <a:gd name="connsiteX2" fmla="*/ 3045447 w 4483493"/>
              <a:gd name="connsiteY2" fmla="*/ 0 h 3483613"/>
              <a:gd name="connsiteX0" fmla="*/ 0 w 4465816"/>
              <a:gd name="connsiteY0" fmla="*/ 3483613 h 3483613"/>
              <a:gd name="connsiteX1" fmla="*/ 4461757 w 4465816"/>
              <a:gd name="connsiteY1" fmla="*/ 2967017 h 3483613"/>
              <a:gd name="connsiteX2" fmla="*/ 3045447 w 4465816"/>
              <a:gd name="connsiteY2" fmla="*/ 0 h 3483613"/>
              <a:gd name="connsiteX0" fmla="*/ 0 w 4466168"/>
              <a:gd name="connsiteY0" fmla="*/ 3610242 h 3610242"/>
              <a:gd name="connsiteX1" fmla="*/ 4461757 w 4466168"/>
              <a:gd name="connsiteY1" fmla="*/ 3093646 h 3610242"/>
              <a:gd name="connsiteX2" fmla="*/ 3172827 w 4466168"/>
              <a:gd name="connsiteY2" fmla="*/ 0 h 3610242"/>
              <a:gd name="connsiteX0" fmla="*/ 0 w 4467407"/>
              <a:gd name="connsiteY0" fmla="*/ 3610242 h 3610242"/>
              <a:gd name="connsiteX1" fmla="*/ 4461757 w 4467407"/>
              <a:gd name="connsiteY1" fmla="*/ 3093646 h 3610242"/>
              <a:gd name="connsiteX2" fmla="*/ 3172827 w 4467407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54798"/>
              <a:gd name="connsiteY0" fmla="*/ 3610242 h 3610242"/>
              <a:gd name="connsiteX1" fmla="*/ 4348531 w 4354798"/>
              <a:gd name="connsiteY1" fmla="*/ 3101095 h 3610242"/>
              <a:gd name="connsiteX2" fmla="*/ 3172827 w 4354798"/>
              <a:gd name="connsiteY2" fmla="*/ 0 h 3610242"/>
              <a:gd name="connsiteX0" fmla="*/ 0 w 4348530"/>
              <a:gd name="connsiteY0" fmla="*/ 509147 h 509147"/>
              <a:gd name="connsiteX1" fmla="*/ 4348531 w 4348530"/>
              <a:gd name="connsiteY1" fmla="*/ 0 h 509147"/>
              <a:gd name="connsiteX0" fmla="*/ 0 w 1619291"/>
              <a:gd name="connsiteY0" fmla="*/ 639728 h 639728"/>
              <a:gd name="connsiteX1" fmla="*/ 1619291 w 1619291"/>
              <a:gd name="connsiteY1" fmla="*/ 0 h 639728"/>
              <a:gd name="connsiteX0" fmla="*/ 0 w 1461556"/>
              <a:gd name="connsiteY0" fmla="*/ 708900 h 708900"/>
              <a:gd name="connsiteX1" fmla="*/ 1461556 w 1461556"/>
              <a:gd name="connsiteY1" fmla="*/ 0 h 708900"/>
              <a:gd name="connsiteX0" fmla="*/ 0 w 1401585"/>
              <a:gd name="connsiteY0" fmla="*/ 2440262 h 2440262"/>
              <a:gd name="connsiteX1" fmla="*/ 1401585 w 1401585"/>
              <a:gd name="connsiteY1" fmla="*/ 0 h 2440262"/>
              <a:gd name="connsiteX0" fmla="*/ 0 w 1401585"/>
              <a:gd name="connsiteY0" fmla="*/ 2440262 h 2440262"/>
              <a:gd name="connsiteX1" fmla="*/ 1401585 w 1401585"/>
              <a:gd name="connsiteY1" fmla="*/ 0 h 2440262"/>
              <a:gd name="connsiteX0" fmla="*/ 0 w 1612545"/>
              <a:gd name="connsiteY0" fmla="*/ 2903898 h 2903898"/>
              <a:gd name="connsiteX1" fmla="*/ 1612545 w 1612545"/>
              <a:gd name="connsiteY1" fmla="*/ 0 h 2903898"/>
              <a:gd name="connsiteX0" fmla="*/ 0 w 1612545"/>
              <a:gd name="connsiteY0" fmla="*/ 2391710 h 2391710"/>
              <a:gd name="connsiteX1" fmla="*/ 1612545 w 1612545"/>
              <a:gd name="connsiteY1" fmla="*/ 0 h 239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12545" h="2391710">
                <a:moveTo>
                  <a:pt x="0" y="2391710"/>
                </a:moveTo>
                <a:cubicBezTo>
                  <a:pt x="393490" y="1275414"/>
                  <a:pt x="1104971" y="580602"/>
                  <a:pt x="1612545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4" name="Freeform 1033"/>
          <p:cNvSpPr/>
          <p:nvPr/>
        </p:nvSpPr>
        <p:spPr bwMode="auto">
          <a:xfrm rot="20988078" flipH="1">
            <a:off x="4023038" y="3329503"/>
            <a:ext cx="112845" cy="25510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578528 w 4780686"/>
              <a:gd name="connsiteY0" fmla="*/ 711564 h 711564"/>
              <a:gd name="connsiteX1" fmla="*/ 4163486 w 4780686"/>
              <a:gd name="connsiteY1" fmla="*/ 136447 h 711564"/>
              <a:gd name="connsiteX0" fmla="*/ 728374 w 2763730"/>
              <a:gd name="connsiteY0" fmla="*/ 692017 h 692017"/>
              <a:gd name="connsiteX1" fmla="*/ 1988015 w 2763730"/>
              <a:gd name="connsiteY1" fmla="*/ 143190 h 692017"/>
              <a:gd name="connsiteX0" fmla="*/ 1183754 w 2443398"/>
              <a:gd name="connsiteY0" fmla="*/ 548827 h 548827"/>
              <a:gd name="connsiteX1" fmla="*/ 2443395 w 2443398"/>
              <a:gd name="connsiteY1" fmla="*/ 0 h 548827"/>
              <a:gd name="connsiteX0" fmla="*/ 901419 w 3964588"/>
              <a:gd name="connsiteY0" fmla="*/ 639252 h 639252"/>
              <a:gd name="connsiteX1" fmla="*/ 3964585 w 3964588"/>
              <a:gd name="connsiteY1" fmla="*/ 0 h 639252"/>
              <a:gd name="connsiteX0" fmla="*/ 16132 w 3079301"/>
              <a:gd name="connsiteY0" fmla="*/ 639252 h 639252"/>
              <a:gd name="connsiteX1" fmla="*/ 3079298 w 3079301"/>
              <a:gd name="connsiteY1" fmla="*/ 0 h 63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79301" h="639252">
                <a:moveTo>
                  <a:pt x="16132" y="639252"/>
                </a:moveTo>
                <a:cubicBezTo>
                  <a:pt x="-226348" y="214294"/>
                  <a:pt x="2334036" y="132330"/>
                  <a:pt x="3079298" y="0"/>
                </a:cubicBezTo>
              </a:path>
            </a:pathLst>
          </a:custGeom>
          <a:noFill/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6" name="Freeform 1035"/>
          <p:cNvSpPr/>
          <p:nvPr/>
        </p:nvSpPr>
        <p:spPr bwMode="auto">
          <a:xfrm flipH="1">
            <a:off x="4316877" y="3662499"/>
            <a:ext cx="404973" cy="123365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448299 w 754542"/>
              <a:gd name="connsiteY0" fmla="*/ 117741 h 3001142"/>
              <a:gd name="connsiteX1" fmla="*/ 29421 w 754542"/>
              <a:gd name="connsiteY1" fmla="*/ 2871344 h 3001142"/>
              <a:gd name="connsiteX0" fmla="*/ 4203071 w 4203225"/>
              <a:gd name="connsiteY0" fmla="*/ 2941812 h 5770631"/>
              <a:gd name="connsiteX1" fmla="*/ 238 w 4203225"/>
              <a:gd name="connsiteY1" fmla="*/ 335217 h 5770631"/>
              <a:gd name="connsiteX2" fmla="*/ 3784193 w 4203225"/>
              <a:gd name="connsiteY2" fmla="*/ 5695415 h 5770631"/>
              <a:gd name="connsiteX0" fmla="*/ 4218078 w 4218221"/>
              <a:gd name="connsiteY0" fmla="*/ 2941813 h 5770632"/>
              <a:gd name="connsiteX1" fmla="*/ 15245 w 4218221"/>
              <a:gd name="connsiteY1" fmla="*/ 335218 h 5770632"/>
              <a:gd name="connsiteX2" fmla="*/ 3799200 w 4218221"/>
              <a:gd name="connsiteY2" fmla="*/ 5695416 h 5770632"/>
              <a:gd name="connsiteX0" fmla="*/ 4218078 w 4218221"/>
              <a:gd name="connsiteY0" fmla="*/ 2661779 h 5503551"/>
              <a:gd name="connsiteX1" fmla="*/ 15245 w 4218221"/>
              <a:gd name="connsiteY1" fmla="*/ 55184 h 5503551"/>
              <a:gd name="connsiteX2" fmla="*/ 3799200 w 4218221"/>
              <a:gd name="connsiteY2" fmla="*/ 5415382 h 5503551"/>
              <a:gd name="connsiteX0" fmla="*/ 4202833 w 4203063"/>
              <a:gd name="connsiteY0" fmla="*/ 2661779 h 5503551"/>
              <a:gd name="connsiteX1" fmla="*/ 0 w 4203063"/>
              <a:gd name="connsiteY1" fmla="*/ 55184 h 5503551"/>
              <a:gd name="connsiteX2" fmla="*/ 3783955 w 4203063"/>
              <a:gd name="connsiteY2" fmla="*/ 5415382 h 5503551"/>
              <a:gd name="connsiteX0" fmla="*/ 4356112 w 4356342"/>
              <a:gd name="connsiteY0" fmla="*/ 2613483 h 5461209"/>
              <a:gd name="connsiteX1" fmla="*/ 153279 w 4356342"/>
              <a:gd name="connsiteY1" fmla="*/ 6888 h 5461209"/>
              <a:gd name="connsiteX2" fmla="*/ 3937234 w 4356342"/>
              <a:gd name="connsiteY2" fmla="*/ 5367086 h 5461209"/>
              <a:gd name="connsiteX0" fmla="*/ 3973074 w 3973342"/>
              <a:gd name="connsiteY0" fmla="*/ 2725433 h 5571713"/>
              <a:gd name="connsiteX1" fmla="*/ 165687 w 3973342"/>
              <a:gd name="connsiteY1" fmla="*/ 6774 h 5571713"/>
              <a:gd name="connsiteX2" fmla="*/ 3554196 w 3973342"/>
              <a:gd name="connsiteY2" fmla="*/ 5479036 h 5571713"/>
              <a:gd name="connsiteX0" fmla="*/ 3973074 w 3973342"/>
              <a:gd name="connsiteY0" fmla="*/ 2725204 h 5808673"/>
              <a:gd name="connsiteX1" fmla="*/ 165687 w 3973342"/>
              <a:gd name="connsiteY1" fmla="*/ 6545 h 5808673"/>
              <a:gd name="connsiteX2" fmla="*/ 3554196 w 3973342"/>
              <a:gd name="connsiteY2" fmla="*/ 5718946 h 5808673"/>
              <a:gd name="connsiteX0" fmla="*/ 3966153 w 3966421"/>
              <a:gd name="connsiteY0" fmla="*/ 2724574 h 6552337"/>
              <a:gd name="connsiteX1" fmla="*/ 158766 w 3966421"/>
              <a:gd name="connsiteY1" fmla="*/ 5915 h 6552337"/>
              <a:gd name="connsiteX2" fmla="*/ 3760209 w 3966421"/>
              <a:gd name="connsiteY2" fmla="*/ 6470752 h 6552337"/>
              <a:gd name="connsiteX0" fmla="*/ 4015591 w 4015859"/>
              <a:gd name="connsiteY0" fmla="*/ 2726610 h 6472789"/>
              <a:gd name="connsiteX1" fmla="*/ 208204 w 4015859"/>
              <a:gd name="connsiteY1" fmla="*/ 7951 h 6472789"/>
              <a:gd name="connsiteX2" fmla="*/ 3809647 w 4015859"/>
              <a:gd name="connsiteY2" fmla="*/ 6472788 h 6472789"/>
              <a:gd name="connsiteX0" fmla="*/ 3448476 w 3809647"/>
              <a:gd name="connsiteY0" fmla="*/ 2922480 h 6472788"/>
              <a:gd name="connsiteX1" fmla="*/ 208204 w 3809647"/>
              <a:gd name="connsiteY1" fmla="*/ 7951 h 6472788"/>
              <a:gd name="connsiteX2" fmla="*/ 3809647 w 3809647"/>
              <a:gd name="connsiteY2" fmla="*/ 6472788 h 6472788"/>
              <a:gd name="connsiteX0" fmla="*/ 3448476 w 3809647"/>
              <a:gd name="connsiteY0" fmla="*/ 2922480 h 6472788"/>
              <a:gd name="connsiteX1" fmla="*/ 208204 w 3809647"/>
              <a:gd name="connsiteY1" fmla="*/ 7951 h 6472788"/>
              <a:gd name="connsiteX2" fmla="*/ 3809647 w 3809647"/>
              <a:gd name="connsiteY2" fmla="*/ 6472788 h 6472788"/>
              <a:gd name="connsiteX0" fmla="*/ 2605261 w 2966432"/>
              <a:gd name="connsiteY0" fmla="*/ 205916 h 3756224"/>
              <a:gd name="connsiteX1" fmla="*/ 268829 w 2966432"/>
              <a:gd name="connsiteY1" fmla="*/ 14911 h 3756224"/>
              <a:gd name="connsiteX2" fmla="*/ 2966432 w 2966432"/>
              <a:gd name="connsiteY2" fmla="*/ 3756224 h 3756224"/>
              <a:gd name="connsiteX0" fmla="*/ 2605261 w 2966432"/>
              <a:gd name="connsiteY0" fmla="*/ 205916 h 3756224"/>
              <a:gd name="connsiteX1" fmla="*/ 268829 w 2966432"/>
              <a:gd name="connsiteY1" fmla="*/ 14911 h 3756224"/>
              <a:gd name="connsiteX2" fmla="*/ 2966432 w 2966432"/>
              <a:gd name="connsiteY2" fmla="*/ 3756224 h 3756224"/>
              <a:gd name="connsiteX0" fmla="*/ 2556719 w 2917890"/>
              <a:gd name="connsiteY0" fmla="*/ 67693 h 3618001"/>
              <a:gd name="connsiteX1" fmla="*/ 273454 w 2917890"/>
              <a:gd name="connsiteY1" fmla="*/ 389681 h 3618001"/>
              <a:gd name="connsiteX2" fmla="*/ 2917890 w 2917890"/>
              <a:gd name="connsiteY2" fmla="*/ 3618001 h 3618001"/>
              <a:gd name="connsiteX0" fmla="*/ 2202273 w 2917890"/>
              <a:gd name="connsiteY0" fmla="*/ 80054 h 3490455"/>
              <a:gd name="connsiteX1" fmla="*/ 273454 w 2917890"/>
              <a:gd name="connsiteY1" fmla="*/ 262135 h 3490455"/>
              <a:gd name="connsiteX2" fmla="*/ 2917890 w 2917890"/>
              <a:gd name="connsiteY2" fmla="*/ 3490455 h 3490455"/>
              <a:gd name="connsiteX0" fmla="*/ 2202273 w 2917890"/>
              <a:gd name="connsiteY0" fmla="*/ 1478 h 3411879"/>
              <a:gd name="connsiteX1" fmla="*/ 273454 w 2917890"/>
              <a:gd name="connsiteY1" fmla="*/ 183559 h 3411879"/>
              <a:gd name="connsiteX2" fmla="*/ 2917890 w 2917890"/>
              <a:gd name="connsiteY2" fmla="*/ 3411879 h 3411879"/>
              <a:gd name="connsiteX0" fmla="*/ 1898718 w 2614335"/>
              <a:gd name="connsiteY0" fmla="*/ 1367 h 3411768"/>
              <a:gd name="connsiteX1" fmla="*/ 306622 w 2614335"/>
              <a:gd name="connsiteY1" fmla="*/ 211428 h 3411768"/>
              <a:gd name="connsiteX2" fmla="*/ 2614335 w 2614335"/>
              <a:gd name="connsiteY2" fmla="*/ 3411768 h 3411768"/>
              <a:gd name="connsiteX0" fmla="*/ 1946157 w 2661774"/>
              <a:gd name="connsiteY0" fmla="*/ 578 h 3410979"/>
              <a:gd name="connsiteX1" fmla="*/ 300894 w 2661774"/>
              <a:gd name="connsiteY1" fmla="*/ 714305 h 3410979"/>
              <a:gd name="connsiteX2" fmla="*/ 2661774 w 2661774"/>
              <a:gd name="connsiteY2" fmla="*/ 3410979 h 3410979"/>
              <a:gd name="connsiteX0" fmla="*/ 1760471 w 2476088"/>
              <a:gd name="connsiteY0" fmla="*/ 577 h 3410978"/>
              <a:gd name="connsiteX1" fmla="*/ 115208 w 2476088"/>
              <a:gd name="connsiteY1" fmla="*/ 714304 h 3410978"/>
              <a:gd name="connsiteX2" fmla="*/ 2476088 w 2476088"/>
              <a:gd name="connsiteY2" fmla="*/ 3410978 h 3410978"/>
              <a:gd name="connsiteX0" fmla="*/ 1894160 w 2609777"/>
              <a:gd name="connsiteY0" fmla="*/ 595 h 3410996"/>
              <a:gd name="connsiteX1" fmla="*/ 107119 w 2609777"/>
              <a:gd name="connsiteY1" fmla="*/ 686341 h 3410996"/>
              <a:gd name="connsiteX2" fmla="*/ 2609777 w 2609777"/>
              <a:gd name="connsiteY2" fmla="*/ 3410996 h 3410996"/>
              <a:gd name="connsiteX0" fmla="*/ 1894160 w 2609777"/>
              <a:gd name="connsiteY0" fmla="*/ 1281 h 3411682"/>
              <a:gd name="connsiteX1" fmla="*/ 107119 w 2609777"/>
              <a:gd name="connsiteY1" fmla="*/ 687027 h 3411682"/>
              <a:gd name="connsiteX2" fmla="*/ 2609777 w 2609777"/>
              <a:gd name="connsiteY2" fmla="*/ 3411682 h 3411682"/>
              <a:gd name="connsiteX0" fmla="*/ 1894160 w 2609777"/>
              <a:gd name="connsiteY0" fmla="*/ 2678 h 3413079"/>
              <a:gd name="connsiteX1" fmla="*/ 107119 w 2609777"/>
              <a:gd name="connsiteY1" fmla="*/ 688424 h 3413079"/>
              <a:gd name="connsiteX2" fmla="*/ 2609777 w 2609777"/>
              <a:gd name="connsiteY2" fmla="*/ 3413079 h 3413079"/>
              <a:gd name="connsiteX0" fmla="*/ 0 w 715617"/>
              <a:gd name="connsiteY0" fmla="*/ 0 h 3410401"/>
              <a:gd name="connsiteX1" fmla="*/ 715617 w 715617"/>
              <a:gd name="connsiteY1" fmla="*/ 3410401 h 3410401"/>
              <a:gd name="connsiteX0" fmla="*/ 413491 w 1129108"/>
              <a:gd name="connsiteY0" fmla="*/ 0 h 3410401"/>
              <a:gd name="connsiteX1" fmla="*/ 1129108 w 1129108"/>
              <a:gd name="connsiteY1" fmla="*/ 3410401 h 3410401"/>
              <a:gd name="connsiteX0" fmla="*/ 916 w 3229365"/>
              <a:gd name="connsiteY0" fmla="*/ 0 h 3410401"/>
              <a:gd name="connsiteX1" fmla="*/ 3227938 w 3229365"/>
              <a:gd name="connsiteY1" fmla="*/ 282592 h 3410401"/>
              <a:gd name="connsiteX2" fmla="*/ 716533 w 3229365"/>
              <a:gd name="connsiteY2" fmla="*/ 3410401 h 3410401"/>
              <a:gd name="connsiteX0" fmla="*/ 916 w 3229365"/>
              <a:gd name="connsiteY0" fmla="*/ 0 h 3440758"/>
              <a:gd name="connsiteX1" fmla="*/ 3227938 w 3229365"/>
              <a:gd name="connsiteY1" fmla="*/ 282592 h 3440758"/>
              <a:gd name="connsiteX2" fmla="*/ 2562330 w 3229365"/>
              <a:gd name="connsiteY2" fmla="*/ 3440758 h 3440758"/>
              <a:gd name="connsiteX0" fmla="*/ 916 w 3229365"/>
              <a:gd name="connsiteY0" fmla="*/ 0 h 3440758"/>
              <a:gd name="connsiteX1" fmla="*/ 3227938 w 3229365"/>
              <a:gd name="connsiteY1" fmla="*/ 282592 h 3440758"/>
              <a:gd name="connsiteX2" fmla="*/ 2562330 w 3229365"/>
              <a:gd name="connsiteY2" fmla="*/ 3440758 h 3440758"/>
              <a:gd name="connsiteX0" fmla="*/ 916 w 3302683"/>
              <a:gd name="connsiteY0" fmla="*/ 0 h 3440758"/>
              <a:gd name="connsiteX1" fmla="*/ 3227938 w 3302683"/>
              <a:gd name="connsiteY1" fmla="*/ 282592 h 3440758"/>
              <a:gd name="connsiteX2" fmla="*/ 2562330 w 3302683"/>
              <a:gd name="connsiteY2" fmla="*/ 3440758 h 3440758"/>
              <a:gd name="connsiteX0" fmla="*/ 994 w 3081362"/>
              <a:gd name="connsiteY0" fmla="*/ 0 h 3440758"/>
              <a:gd name="connsiteX1" fmla="*/ 2958837 w 3081362"/>
              <a:gd name="connsiteY1" fmla="*/ 242116 h 3440758"/>
              <a:gd name="connsiteX2" fmla="*/ 2562408 w 3081362"/>
              <a:gd name="connsiteY2" fmla="*/ 3440758 h 3440758"/>
              <a:gd name="connsiteX0" fmla="*/ 916 w 3302683"/>
              <a:gd name="connsiteY0" fmla="*/ 0 h 3440758"/>
              <a:gd name="connsiteX1" fmla="*/ 3227938 w 3302683"/>
              <a:gd name="connsiteY1" fmla="*/ 242116 h 3440758"/>
              <a:gd name="connsiteX2" fmla="*/ 2562330 w 3302683"/>
              <a:gd name="connsiteY2" fmla="*/ 3440758 h 3440758"/>
              <a:gd name="connsiteX0" fmla="*/ 1052 w 3302819"/>
              <a:gd name="connsiteY0" fmla="*/ 0 h 3440758"/>
              <a:gd name="connsiteX1" fmla="*/ 3228074 w 3302819"/>
              <a:gd name="connsiteY1" fmla="*/ 242116 h 3440758"/>
              <a:gd name="connsiteX2" fmla="*/ 2562466 w 3302819"/>
              <a:gd name="connsiteY2" fmla="*/ 3440758 h 3440758"/>
              <a:gd name="connsiteX0" fmla="*/ 1007 w 3302774"/>
              <a:gd name="connsiteY0" fmla="*/ 0 h 3440758"/>
              <a:gd name="connsiteX1" fmla="*/ 3228029 w 3302774"/>
              <a:gd name="connsiteY1" fmla="*/ 242116 h 3440758"/>
              <a:gd name="connsiteX2" fmla="*/ 2562421 w 3302774"/>
              <a:gd name="connsiteY2" fmla="*/ 3440758 h 3440758"/>
              <a:gd name="connsiteX0" fmla="*/ 1297 w 2610890"/>
              <a:gd name="connsiteY0" fmla="*/ 0 h 3460995"/>
              <a:gd name="connsiteX1" fmla="*/ 2536145 w 2610890"/>
              <a:gd name="connsiteY1" fmla="*/ 262353 h 3460995"/>
              <a:gd name="connsiteX2" fmla="*/ 1870537 w 2610890"/>
              <a:gd name="connsiteY2" fmla="*/ 3460995 h 3460995"/>
              <a:gd name="connsiteX0" fmla="*/ 0 w 2609593"/>
              <a:gd name="connsiteY0" fmla="*/ 0 h 3460995"/>
              <a:gd name="connsiteX1" fmla="*/ 2534848 w 2609593"/>
              <a:gd name="connsiteY1" fmla="*/ 262353 h 3460995"/>
              <a:gd name="connsiteX2" fmla="*/ 1869240 w 2609593"/>
              <a:gd name="connsiteY2" fmla="*/ 3460995 h 3460995"/>
              <a:gd name="connsiteX0" fmla="*/ 0 w 2571141"/>
              <a:gd name="connsiteY0" fmla="*/ 0 h 3390161"/>
              <a:gd name="connsiteX1" fmla="*/ 2496396 w 2571141"/>
              <a:gd name="connsiteY1" fmla="*/ 191519 h 3390161"/>
              <a:gd name="connsiteX2" fmla="*/ 1830788 w 2571141"/>
              <a:gd name="connsiteY2" fmla="*/ 3390161 h 3390161"/>
              <a:gd name="connsiteX0" fmla="*/ 0 w 2571141"/>
              <a:gd name="connsiteY0" fmla="*/ 0 h 3390161"/>
              <a:gd name="connsiteX1" fmla="*/ 2496396 w 2571141"/>
              <a:gd name="connsiteY1" fmla="*/ 191519 h 3390161"/>
              <a:gd name="connsiteX2" fmla="*/ 1830788 w 2571141"/>
              <a:gd name="connsiteY2" fmla="*/ 3390161 h 3390161"/>
              <a:gd name="connsiteX0" fmla="*/ 0 w 1029296"/>
              <a:gd name="connsiteY0" fmla="*/ 0 h 3844910"/>
              <a:gd name="connsiteX1" fmla="*/ 954551 w 1029296"/>
              <a:gd name="connsiteY1" fmla="*/ 646268 h 3844910"/>
              <a:gd name="connsiteX2" fmla="*/ 288943 w 1029296"/>
              <a:gd name="connsiteY2" fmla="*/ 3844910 h 3844910"/>
              <a:gd name="connsiteX0" fmla="*/ 0 w 878997"/>
              <a:gd name="connsiteY0" fmla="*/ 0 h 3844910"/>
              <a:gd name="connsiteX1" fmla="*/ 777328 w 878997"/>
              <a:gd name="connsiteY1" fmla="*/ 868805 h 3844910"/>
              <a:gd name="connsiteX2" fmla="*/ 288943 w 878997"/>
              <a:gd name="connsiteY2" fmla="*/ 3844910 h 3844910"/>
              <a:gd name="connsiteX0" fmla="*/ 0 w 837164"/>
              <a:gd name="connsiteY0" fmla="*/ 0 h 3844910"/>
              <a:gd name="connsiteX1" fmla="*/ 724160 w 837164"/>
              <a:gd name="connsiteY1" fmla="*/ 1023613 h 3844910"/>
              <a:gd name="connsiteX2" fmla="*/ 288943 w 837164"/>
              <a:gd name="connsiteY2" fmla="*/ 3844910 h 3844910"/>
              <a:gd name="connsiteX0" fmla="*/ 0 w 743374"/>
              <a:gd name="connsiteY0" fmla="*/ 0 h 3844910"/>
              <a:gd name="connsiteX1" fmla="*/ 724160 w 743374"/>
              <a:gd name="connsiteY1" fmla="*/ 1023613 h 3844910"/>
              <a:gd name="connsiteX2" fmla="*/ 288943 w 743374"/>
              <a:gd name="connsiteY2" fmla="*/ 3844910 h 3844910"/>
              <a:gd name="connsiteX0" fmla="*/ 0 w 743374"/>
              <a:gd name="connsiteY0" fmla="*/ 0 h 3844910"/>
              <a:gd name="connsiteX1" fmla="*/ 724159 w 743374"/>
              <a:gd name="connsiteY1" fmla="*/ 1023613 h 3844910"/>
              <a:gd name="connsiteX2" fmla="*/ 288943 w 743374"/>
              <a:gd name="connsiteY2" fmla="*/ 3844910 h 3844910"/>
              <a:gd name="connsiteX0" fmla="*/ 0 w 743374"/>
              <a:gd name="connsiteY0" fmla="*/ 0 h 3844910"/>
              <a:gd name="connsiteX1" fmla="*/ 724159 w 743374"/>
              <a:gd name="connsiteY1" fmla="*/ 1023613 h 3844910"/>
              <a:gd name="connsiteX2" fmla="*/ 288943 w 743374"/>
              <a:gd name="connsiteY2" fmla="*/ 3844910 h 3844910"/>
              <a:gd name="connsiteX0" fmla="*/ 0 w 770760"/>
              <a:gd name="connsiteY0" fmla="*/ 0 h 3728805"/>
              <a:gd name="connsiteX1" fmla="*/ 741881 w 770760"/>
              <a:gd name="connsiteY1" fmla="*/ 907508 h 3728805"/>
              <a:gd name="connsiteX2" fmla="*/ 306665 w 770760"/>
              <a:gd name="connsiteY2" fmla="*/ 3728805 h 3728805"/>
              <a:gd name="connsiteX0" fmla="*/ 0 w 770760"/>
              <a:gd name="connsiteY0" fmla="*/ 0 h 3728805"/>
              <a:gd name="connsiteX1" fmla="*/ 741881 w 770760"/>
              <a:gd name="connsiteY1" fmla="*/ 907508 h 3728805"/>
              <a:gd name="connsiteX2" fmla="*/ 306665 w 770760"/>
              <a:gd name="connsiteY2" fmla="*/ 3728805 h 3728805"/>
              <a:gd name="connsiteX0" fmla="*/ 0 w 713715"/>
              <a:gd name="connsiteY0" fmla="*/ 0 h 3844912"/>
              <a:gd name="connsiteX1" fmla="*/ 688714 w 713715"/>
              <a:gd name="connsiteY1" fmla="*/ 1023615 h 3844912"/>
              <a:gd name="connsiteX2" fmla="*/ 253498 w 713715"/>
              <a:gd name="connsiteY2" fmla="*/ 3844912 h 3844912"/>
              <a:gd name="connsiteX0" fmla="*/ 0 w 713715"/>
              <a:gd name="connsiteY0" fmla="*/ 0 h 3844912"/>
              <a:gd name="connsiteX1" fmla="*/ 688714 w 713715"/>
              <a:gd name="connsiteY1" fmla="*/ 1023615 h 3844912"/>
              <a:gd name="connsiteX2" fmla="*/ 253498 w 713715"/>
              <a:gd name="connsiteY2" fmla="*/ 3844912 h 3844912"/>
              <a:gd name="connsiteX0" fmla="*/ 319711 w 605381"/>
              <a:gd name="connsiteY0" fmla="*/ 0 h 4378073"/>
              <a:gd name="connsiteX1" fmla="*/ 435217 w 605381"/>
              <a:gd name="connsiteY1" fmla="*/ 1556776 h 4378073"/>
              <a:gd name="connsiteX2" fmla="*/ 1 w 605381"/>
              <a:gd name="connsiteY2" fmla="*/ 4378073 h 4378073"/>
              <a:gd name="connsiteX0" fmla="*/ 319711 w 493949"/>
              <a:gd name="connsiteY0" fmla="*/ 0 h 4378073"/>
              <a:gd name="connsiteX1" fmla="*/ 435217 w 493949"/>
              <a:gd name="connsiteY1" fmla="*/ 1556776 h 4378073"/>
              <a:gd name="connsiteX2" fmla="*/ 1 w 493949"/>
              <a:gd name="connsiteY2" fmla="*/ 4378073 h 4378073"/>
              <a:gd name="connsiteX0" fmla="*/ 395902 w 570140"/>
              <a:gd name="connsiteY0" fmla="*/ 0 h 3556558"/>
              <a:gd name="connsiteX1" fmla="*/ 511408 w 570140"/>
              <a:gd name="connsiteY1" fmla="*/ 1556776 h 3556558"/>
              <a:gd name="connsiteX2" fmla="*/ 0 w 570140"/>
              <a:gd name="connsiteY2" fmla="*/ 3556558 h 3556558"/>
              <a:gd name="connsiteX0" fmla="*/ 395902 w 1160917"/>
              <a:gd name="connsiteY0" fmla="*/ 0 h 3556558"/>
              <a:gd name="connsiteX1" fmla="*/ 1159018 w 1160917"/>
              <a:gd name="connsiteY1" fmla="*/ 1587973 h 3556558"/>
              <a:gd name="connsiteX2" fmla="*/ 0 w 1160917"/>
              <a:gd name="connsiteY2" fmla="*/ 3556558 h 3556558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60917"/>
              <a:gd name="connsiteY0" fmla="*/ 0 h 2953421"/>
              <a:gd name="connsiteX1" fmla="*/ 1159018 w 1160917"/>
              <a:gd name="connsiteY1" fmla="*/ 984836 h 2953421"/>
              <a:gd name="connsiteX2" fmla="*/ 0 w 1160917"/>
              <a:gd name="connsiteY2" fmla="*/ 2953421 h 2953421"/>
              <a:gd name="connsiteX0" fmla="*/ 567329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103941"/>
              <a:gd name="connsiteY0" fmla="*/ 0 h 2953421"/>
              <a:gd name="connsiteX1" fmla="*/ 1101875 w 1103941"/>
              <a:gd name="connsiteY1" fmla="*/ 1286404 h 2953421"/>
              <a:gd name="connsiteX2" fmla="*/ 0 w 1103941"/>
              <a:gd name="connsiteY2" fmla="*/ 2953421 h 2953421"/>
              <a:gd name="connsiteX0" fmla="*/ 535976 w 1513797"/>
              <a:gd name="connsiteY0" fmla="*/ 0 h 2953421"/>
              <a:gd name="connsiteX1" fmla="*/ 1512531 w 1513797"/>
              <a:gd name="connsiteY1" fmla="*/ 1477387 h 2953421"/>
              <a:gd name="connsiteX2" fmla="*/ 0 w 1513797"/>
              <a:gd name="connsiteY2" fmla="*/ 2953421 h 2953421"/>
              <a:gd name="connsiteX0" fmla="*/ 535976 w 1514905"/>
              <a:gd name="connsiteY0" fmla="*/ 0 h 2953421"/>
              <a:gd name="connsiteX1" fmla="*/ 1512531 w 1514905"/>
              <a:gd name="connsiteY1" fmla="*/ 1477387 h 2953421"/>
              <a:gd name="connsiteX2" fmla="*/ 0 w 1514905"/>
              <a:gd name="connsiteY2" fmla="*/ 2953421 h 2953421"/>
              <a:gd name="connsiteX0" fmla="*/ 827128 w 1805256"/>
              <a:gd name="connsiteY0" fmla="*/ 0 h 3002331"/>
              <a:gd name="connsiteX1" fmla="*/ 1803683 w 1805256"/>
              <a:gd name="connsiteY1" fmla="*/ 1477387 h 3002331"/>
              <a:gd name="connsiteX2" fmla="*/ 0 w 1805256"/>
              <a:gd name="connsiteY2" fmla="*/ 3002331 h 3002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5256" h="3002331">
                <a:moveTo>
                  <a:pt x="827128" y="0"/>
                </a:moveTo>
                <a:cubicBezTo>
                  <a:pt x="918048" y="804870"/>
                  <a:pt x="1761433" y="836568"/>
                  <a:pt x="1803683" y="1477387"/>
                </a:cubicBezTo>
                <a:cubicBezTo>
                  <a:pt x="1845933" y="2118206"/>
                  <a:pt x="1032457" y="2050295"/>
                  <a:pt x="0" y="3002331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37" name="Trapezoid 1036"/>
          <p:cNvSpPr/>
          <p:nvPr/>
        </p:nvSpPr>
        <p:spPr bwMode="auto">
          <a:xfrm>
            <a:off x="4012137" y="3913752"/>
            <a:ext cx="301925" cy="15392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 err="1">
                <a:ea typeface="Arial" pitchFamily="-65" charset="0"/>
                <a:cs typeface="Arial" pitchFamily="-65" charset="0"/>
              </a:rPr>
              <a:t>UChi</a:t>
            </a:r>
            <a:endParaRPr lang="en-US" sz="450" dirty="0">
              <a:ea typeface="Arial" pitchFamily="-65" charset="0"/>
              <a:cs typeface="Arial" pitchFamily="-65" charset="0"/>
            </a:endParaRPr>
          </a:p>
          <a:p>
            <a:pPr algn="ctr">
              <a:lnSpc>
                <a:spcPts val="500"/>
              </a:lnSpc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450" dirty="0"/>
              <a:t>MWT2)</a:t>
            </a: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38" name="Freeform 7"/>
          <p:cNvSpPr>
            <a:spLocks/>
          </p:cNvSpPr>
          <p:nvPr/>
        </p:nvSpPr>
        <p:spPr bwMode="auto">
          <a:xfrm>
            <a:off x="10486620" y="5174507"/>
            <a:ext cx="491705" cy="40101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650"/>
          </a:p>
        </p:txBody>
      </p:sp>
      <p:sp>
        <p:nvSpPr>
          <p:cNvPr id="1039" name="TextBox 1038"/>
          <p:cNvSpPr txBox="1"/>
          <p:nvPr/>
        </p:nvSpPr>
        <p:spPr>
          <a:xfrm>
            <a:off x="10447893" y="5182739"/>
            <a:ext cx="569161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ARNES</a:t>
            </a:r>
          </a:p>
          <a:p>
            <a:pPr algn="ctr"/>
            <a:r>
              <a:rPr lang="en-US" sz="650" b="1" u="sng" dirty="0"/>
              <a:t>Slovenia</a:t>
            </a:r>
          </a:p>
        </p:txBody>
      </p:sp>
      <p:sp>
        <p:nvSpPr>
          <p:cNvPr id="1040" name="TextBox 1039"/>
          <p:cNvSpPr txBox="1"/>
          <p:nvPr/>
        </p:nvSpPr>
        <p:spPr>
          <a:xfrm>
            <a:off x="10590979" y="5416914"/>
            <a:ext cx="282990" cy="69250"/>
          </a:xfrm>
          <a:prstGeom prst="rect">
            <a:avLst/>
          </a:prstGeom>
          <a:solidFill>
            <a:srgbClr val="F0EA00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50" dirty="0" err="1"/>
              <a:t>SiGNET</a:t>
            </a:r>
            <a:r>
              <a:rPr lang="en-US" sz="450" dirty="0"/>
              <a:t> xx</a:t>
            </a:r>
          </a:p>
        </p:txBody>
      </p:sp>
      <p:sp>
        <p:nvSpPr>
          <p:cNvPr id="1042" name="Trapezoid 1041"/>
          <p:cNvSpPr/>
          <p:nvPr/>
        </p:nvSpPr>
        <p:spPr bwMode="auto">
          <a:xfrm>
            <a:off x="3993537" y="3432362"/>
            <a:ext cx="285750" cy="17477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AGLT2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MSU</a:t>
            </a:r>
          </a:p>
        </p:txBody>
      </p:sp>
      <p:sp>
        <p:nvSpPr>
          <p:cNvPr id="1043" name="Trapezoid 1042"/>
          <p:cNvSpPr/>
          <p:nvPr/>
        </p:nvSpPr>
        <p:spPr bwMode="auto">
          <a:xfrm>
            <a:off x="3884581" y="3221705"/>
            <a:ext cx="288035" cy="17373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AGLT2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UM</a:t>
            </a:r>
          </a:p>
        </p:txBody>
      </p:sp>
      <p:sp>
        <p:nvSpPr>
          <p:cNvPr id="1055" name="Freeform 1054"/>
          <p:cNvSpPr/>
          <p:nvPr/>
        </p:nvSpPr>
        <p:spPr bwMode="auto">
          <a:xfrm>
            <a:off x="996771" y="347469"/>
            <a:ext cx="5101459" cy="175840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4534 h 224534"/>
              <a:gd name="connsiteX1" fmla="*/ 2382559 w 2552962"/>
              <a:gd name="connsiteY1" fmla="*/ 26995 h 224534"/>
              <a:gd name="connsiteX2" fmla="*/ 1100973 w 2552962"/>
              <a:gd name="connsiteY2" fmla="*/ 3483 h 224534"/>
              <a:gd name="connsiteX3" fmla="*/ 311082 w 2552962"/>
              <a:gd name="connsiteY3" fmla="*/ 3705 h 224534"/>
              <a:gd name="connsiteX4" fmla="*/ 0 w 2552962"/>
              <a:gd name="connsiteY4" fmla="*/ 210923 h 224534"/>
              <a:gd name="connsiteX0" fmla="*/ 2537218 w 2552962"/>
              <a:gd name="connsiteY0" fmla="*/ 226102 h 226102"/>
              <a:gd name="connsiteX1" fmla="*/ 2382559 w 2552962"/>
              <a:gd name="connsiteY1" fmla="*/ 28563 h 226102"/>
              <a:gd name="connsiteX2" fmla="*/ 1100973 w 2552962"/>
              <a:gd name="connsiteY2" fmla="*/ 5051 h 226102"/>
              <a:gd name="connsiteX3" fmla="*/ 311082 w 2552962"/>
              <a:gd name="connsiteY3" fmla="*/ 5273 h 226102"/>
              <a:gd name="connsiteX4" fmla="*/ 0 w 2552962"/>
              <a:gd name="connsiteY4" fmla="*/ 212491 h 226102"/>
              <a:gd name="connsiteX0" fmla="*/ 2537218 w 2552962"/>
              <a:gd name="connsiteY0" fmla="*/ 226102 h 226102"/>
              <a:gd name="connsiteX1" fmla="*/ 2382559 w 2552962"/>
              <a:gd name="connsiteY1" fmla="*/ 28563 h 226102"/>
              <a:gd name="connsiteX2" fmla="*/ 1100973 w 2552962"/>
              <a:gd name="connsiteY2" fmla="*/ 5051 h 226102"/>
              <a:gd name="connsiteX3" fmla="*/ 311082 w 2552962"/>
              <a:gd name="connsiteY3" fmla="*/ 5273 h 226102"/>
              <a:gd name="connsiteX4" fmla="*/ 0 w 2552962"/>
              <a:gd name="connsiteY4" fmla="*/ 212491 h 226102"/>
              <a:gd name="connsiteX0" fmla="*/ 2550942 w 2589278"/>
              <a:gd name="connsiteY0" fmla="*/ 178750 h 212491"/>
              <a:gd name="connsiteX1" fmla="*/ 2382559 w 2589278"/>
              <a:gd name="connsiteY1" fmla="*/ 28563 h 212491"/>
              <a:gd name="connsiteX2" fmla="*/ 1100973 w 2589278"/>
              <a:gd name="connsiteY2" fmla="*/ 5051 h 212491"/>
              <a:gd name="connsiteX3" fmla="*/ 311082 w 2589278"/>
              <a:gd name="connsiteY3" fmla="*/ 5273 h 212491"/>
              <a:gd name="connsiteX4" fmla="*/ 0 w 2589278"/>
              <a:gd name="connsiteY4" fmla="*/ 212491 h 212491"/>
              <a:gd name="connsiteX0" fmla="*/ 2550942 w 2557502"/>
              <a:gd name="connsiteY0" fmla="*/ 178750 h 212491"/>
              <a:gd name="connsiteX1" fmla="*/ 2382559 w 2557502"/>
              <a:gd name="connsiteY1" fmla="*/ 28563 h 212491"/>
              <a:gd name="connsiteX2" fmla="*/ 1100973 w 2557502"/>
              <a:gd name="connsiteY2" fmla="*/ 5051 h 212491"/>
              <a:gd name="connsiteX3" fmla="*/ 311082 w 2557502"/>
              <a:gd name="connsiteY3" fmla="*/ 5273 h 212491"/>
              <a:gd name="connsiteX4" fmla="*/ 0 w 2557502"/>
              <a:gd name="connsiteY4" fmla="*/ 212491 h 212491"/>
              <a:gd name="connsiteX0" fmla="*/ 2550942 w 2561128"/>
              <a:gd name="connsiteY0" fmla="*/ 178252 h 211993"/>
              <a:gd name="connsiteX1" fmla="*/ 2392853 w 2561128"/>
              <a:gd name="connsiteY1" fmla="*/ 17542 h 211993"/>
              <a:gd name="connsiteX2" fmla="*/ 1100973 w 2561128"/>
              <a:gd name="connsiteY2" fmla="*/ 4553 h 211993"/>
              <a:gd name="connsiteX3" fmla="*/ 311082 w 2561128"/>
              <a:gd name="connsiteY3" fmla="*/ 4775 h 211993"/>
              <a:gd name="connsiteX4" fmla="*/ 0 w 2561128"/>
              <a:gd name="connsiteY4" fmla="*/ 211993 h 211993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9515 h 213256"/>
              <a:gd name="connsiteX1" fmla="*/ 2392853 w 2550942"/>
              <a:gd name="connsiteY1" fmla="*/ 18805 h 213256"/>
              <a:gd name="connsiteX2" fmla="*/ 1100973 w 2550942"/>
              <a:gd name="connsiteY2" fmla="*/ 5816 h 213256"/>
              <a:gd name="connsiteX3" fmla="*/ 311082 w 2550942"/>
              <a:gd name="connsiteY3" fmla="*/ 6038 h 213256"/>
              <a:gd name="connsiteX4" fmla="*/ 0 w 2550942"/>
              <a:gd name="connsiteY4" fmla="*/ 213256 h 213256"/>
              <a:gd name="connsiteX0" fmla="*/ 2550942 w 2550942"/>
              <a:gd name="connsiteY0" fmla="*/ 178252 h 211993"/>
              <a:gd name="connsiteX1" fmla="*/ 2392853 w 2550942"/>
              <a:gd name="connsiteY1" fmla="*/ 17542 h 211993"/>
              <a:gd name="connsiteX2" fmla="*/ 1100973 w 2550942"/>
              <a:gd name="connsiteY2" fmla="*/ 4553 h 211993"/>
              <a:gd name="connsiteX3" fmla="*/ 311082 w 2550942"/>
              <a:gd name="connsiteY3" fmla="*/ 4775 h 211993"/>
              <a:gd name="connsiteX4" fmla="*/ 0 w 2550942"/>
              <a:gd name="connsiteY4" fmla="*/ 211993 h 211993"/>
              <a:gd name="connsiteX0" fmla="*/ 2550942 w 2550942"/>
              <a:gd name="connsiteY0" fmla="*/ 178252 h 211993"/>
              <a:gd name="connsiteX1" fmla="*/ 2392853 w 2550942"/>
              <a:gd name="connsiteY1" fmla="*/ 17542 h 211993"/>
              <a:gd name="connsiteX2" fmla="*/ 1100973 w 2550942"/>
              <a:gd name="connsiteY2" fmla="*/ 4553 h 211993"/>
              <a:gd name="connsiteX3" fmla="*/ 311082 w 2550942"/>
              <a:gd name="connsiteY3" fmla="*/ 4775 h 211993"/>
              <a:gd name="connsiteX4" fmla="*/ 0 w 2550942"/>
              <a:gd name="connsiteY4" fmla="*/ 211993 h 211993"/>
              <a:gd name="connsiteX0" fmla="*/ 2550942 w 2550942"/>
              <a:gd name="connsiteY0" fmla="*/ 178160 h 211901"/>
              <a:gd name="connsiteX1" fmla="*/ 2413440 w 2550942"/>
              <a:gd name="connsiteY1" fmla="*/ 15345 h 211901"/>
              <a:gd name="connsiteX2" fmla="*/ 1100973 w 2550942"/>
              <a:gd name="connsiteY2" fmla="*/ 4461 h 211901"/>
              <a:gd name="connsiteX3" fmla="*/ 311082 w 2550942"/>
              <a:gd name="connsiteY3" fmla="*/ 4683 h 211901"/>
              <a:gd name="connsiteX4" fmla="*/ 0 w 2550942"/>
              <a:gd name="connsiteY4" fmla="*/ 211901 h 211901"/>
              <a:gd name="connsiteX0" fmla="*/ 2550942 w 2550942"/>
              <a:gd name="connsiteY0" fmla="*/ 186029 h 219770"/>
              <a:gd name="connsiteX1" fmla="*/ 2413440 w 2550942"/>
              <a:gd name="connsiteY1" fmla="*/ 23214 h 219770"/>
              <a:gd name="connsiteX2" fmla="*/ 1100973 w 2550942"/>
              <a:gd name="connsiteY2" fmla="*/ 12330 h 219770"/>
              <a:gd name="connsiteX3" fmla="*/ 311082 w 2550942"/>
              <a:gd name="connsiteY3" fmla="*/ 12552 h 219770"/>
              <a:gd name="connsiteX4" fmla="*/ 301522 w 2550942"/>
              <a:gd name="connsiteY4" fmla="*/ 174722 h 219770"/>
              <a:gd name="connsiteX5" fmla="*/ 0 w 2550942"/>
              <a:gd name="connsiteY5" fmla="*/ 219770 h 219770"/>
              <a:gd name="connsiteX0" fmla="*/ 2550942 w 2550942"/>
              <a:gd name="connsiteY0" fmla="*/ 184284 h 218025"/>
              <a:gd name="connsiteX1" fmla="*/ 2413440 w 2550942"/>
              <a:gd name="connsiteY1" fmla="*/ 21469 h 218025"/>
              <a:gd name="connsiteX2" fmla="*/ 1100973 w 2550942"/>
              <a:gd name="connsiteY2" fmla="*/ 10585 h 218025"/>
              <a:gd name="connsiteX3" fmla="*/ 422197 w 2550942"/>
              <a:gd name="connsiteY3" fmla="*/ 13130 h 218025"/>
              <a:gd name="connsiteX4" fmla="*/ 301522 w 2550942"/>
              <a:gd name="connsiteY4" fmla="*/ 172977 h 218025"/>
              <a:gd name="connsiteX5" fmla="*/ 0 w 2550942"/>
              <a:gd name="connsiteY5" fmla="*/ 218025 h 218025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301522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301522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8511 h 212252"/>
              <a:gd name="connsiteX1" fmla="*/ 2413440 w 2550942"/>
              <a:gd name="connsiteY1" fmla="*/ 15696 h 212252"/>
              <a:gd name="connsiteX2" fmla="*/ 1100973 w 2550942"/>
              <a:gd name="connsiteY2" fmla="*/ 4812 h 212252"/>
              <a:gd name="connsiteX3" fmla="*/ 422197 w 2550942"/>
              <a:gd name="connsiteY3" fmla="*/ 7357 h 212252"/>
              <a:gd name="connsiteX4" fmla="*/ 288895 w 2550942"/>
              <a:gd name="connsiteY4" fmla="*/ 167204 h 212252"/>
              <a:gd name="connsiteX5" fmla="*/ 0 w 2550942"/>
              <a:gd name="connsiteY5" fmla="*/ 212252 h 212252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88895 w 2550942"/>
              <a:gd name="connsiteY4" fmla="*/ 167750 h 212798"/>
              <a:gd name="connsiteX5" fmla="*/ 0 w 2550942"/>
              <a:gd name="connsiteY5" fmla="*/ 212798 h 212798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33337 w 2550942"/>
              <a:gd name="connsiteY4" fmla="*/ 168524 h 212798"/>
              <a:gd name="connsiteX5" fmla="*/ 0 w 2550942"/>
              <a:gd name="connsiteY5" fmla="*/ 212798 h 212798"/>
              <a:gd name="connsiteX0" fmla="*/ 2550942 w 2550942"/>
              <a:gd name="connsiteY0" fmla="*/ 179057 h 212798"/>
              <a:gd name="connsiteX1" fmla="*/ 2413440 w 2550942"/>
              <a:gd name="connsiteY1" fmla="*/ 16242 h 212798"/>
              <a:gd name="connsiteX2" fmla="*/ 1100973 w 2550942"/>
              <a:gd name="connsiteY2" fmla="*/ 5358 h 212798"/>
              <a:gd name="connsiteX3" fmla="*/ 313607 w 2550942"/>
              <a:gd name="connsiteY3" fmla="*/ 7129 h 212798"/>
              <a:gd name="connsiteX4" fmla="*/ 233337 w 2550942"/>
              <a:gd name="connsiteY4" fmla="*/ 168524 h 212798"/>
              <a:gd name="connsiteX5" fmla="*/ 0 w 2550942"/>
              <a:gd name="connsiteY5" fmla="*/ 212798 h 212798"/>
              <a:gd name="connsiteX0" fmla="*/ 2569187 w 2569187"/>
              <a:gd name="connsiteY0" fmla="*/ 179057 h 217445"/>
              <a:gd name="connsiteX1" fmla="*/ 2431685 w 2569187"/>
              <a:gd name="connsiteY1" fmla="*/ 16242 h 217445"/>
              <a:gd name="connsiteX2" fmla="*/ 1119218 w 2569187"/>
              <a:gd name="connsiteY2" fmla="*/ 5358 h 217445"/>
              <a:gd name="connsiteX3" fmla="*/ 331852 w 2569187"/>
              <a:gd name="connsiteY3" fmla="*/ 7129 h 217445"/>
              <a:gd name="connsiteX4" fmla="*/ 251582 w 2569187"/>
              <a:gd name="connsiteY4" fmla="*/ 168524 h 217445"/>
              <a:gd name="connsiteX5" fmla="*/ 0 w 2569187"/>
              <a:gd name="connsiteY5" fmla="*/ 217445 h 217445"/>
              <a:gd name="connsiteX0" fmla="*/ 2543690 w 2543690"/>
              <a:gd name="connsiteY0" fmla="*/ 167272 h 217445"/>
              <a:gd name="connsiteX1" fmla="*/ 2431685 w 2543690"/>
              <a:gd name="connsiteY1" fmla="*/ 16242 h 217445"/>
              <a:gd name="connsiteX2" fmla="*/ 1119218 w 2543690"/>
              <a:gd name="connsiteY2" fmla="*/ 5358 h 217445"/>
              <a:gd name="connsiteX3" fmla="*/ 331852 w 2543690"/>
              <a:gd name="connsiteY3" fmla="*/ 7129 h 217445"/>
              <a:gd name="connsiteX4" fmla="*/ 251582 w 2543690"/>
              <a:gd name="connsiteY4" fmla="*/ 168524 h 217445"/>
              <a:gd name="connsiteX5" fmla="*/ 0 w 2543690"/>
              <a:gd name="connsiteY5" fmla="*/ 217445 h 217445"/>
              <a:gd name="connsiteX0" fmla="*/ 2543690 w 2543690"/>
              <a:gd name="connsiteY0" fmla="*/ 265901 h 316074"/>
              <a:gd name="connsiteX1" fmla="*/ 2431685 w 2543690"/>
              <a:gd name="connsiteY1" fmla="*/ 114871 h 316074"/>
              <a:gd name="connsiteX2" fmla="*/ 1119218 w 2543690"/>
              <a:gd name="connsiteY2" fmla="*/ 103987 h 316074"/>
              <a:gd name="connsiteX3" fmla="*/ 399844 w 2543690"/>
              <a:gd name="connsiteY3" fmla="*/ 1372 h 316074"/>
              <a:gd name="connsiteX4" fmla="*/ 251582 w 2543690"/>
              <a:gd name="connsiteY4" fmla="*/ 267153 h 316074"/>
              <a:gd name="connsiteX5" fmla="*/ 0 w 2543690"/>
              <a:gd name="connsiteY5" fmla="*/ 316074 h 316074"/>
              <a:gd name="connsiteX0" fmla="*/ 2543690 w 2543690"/>
              <a:gd name="connsiteY0" fmla="*/ 272808 h 322981"/>
              <a:gd name="connsiteX1" fmla="*/ 2431685 w 2543690"/>
              <a:gd name="connsiteY1" fmla="*/ 121778 h 322981"/>
              <a:gd name="connsiteX2" fmla="*/ 1139049 w 2543690"/>
              <a:gd name="connsiteY2" fmla="*/ 17452 h 322981"/>
              <a:gd name="connsiteX3" fmla="*/ 399844 w 2543690"/>
              <a:gd name="connsiteY3" fmla="*/ 8279 h 322981"/>
              <a:gd name="connsiteX4" fmla="*/ 251582 w 2543690"/>
              <a:gd name="connsiteY4" fmla="*/ 274060 h 322981"/>
              <a:gd name="connsiteX5" fmla="*/ 0 w 2543690"/>
              <a:gd name="connsiteY5" fmla="*/ 322981 h 322981"/>
              <a:gd name="connsiteX0" fmla="*/ 2543690 w 2543690"/>
              <a:gd name="connsiteY0" fmla="*/ 297351 h 347524"/>
              <a:gd name="connsiteX1" fmla="*/ 2431685 w 2543690"/>
              <a:gd name="connsiteY1" fmla="*/ 146321 h 347524"/>
              <a:gd name="connsiteX2" fmla="*/ 1139049 w 2543690"/>
              <a:gd name="connsiteY2" fmla="*/ 41995 h 347524"/>
              <a:gd name="connsiteX3" fmla="*/ 399844 w 2543690"/>
              <a:gd name="connsiteY3" fmla="*/ 32822 h 347524"/>
              <a:gd name="connsiteX4" fmla="*/ 251582 w 2543690"/>
              <a:gd name="connsiteY4" fmla="*/ 298603 h 347524"/>
              <a:gd name="connsiteX5" fmla="*/ 0 w 2543690"/>
              <a:gd name="connsiteY5" fmla="*/ 347524 h 347524"/>
              <a:gd name="connsiteX0" fmla="*/ 2543690 w 2543690"/>
              <a:gd name="connsiteY0" fmla="*/ 297351 h 347524"/>
              <a:gd name="connsiteX1" fmla="*/ 2431685 w 2543690"/>
              <a:gd name="connsiteY1" fmla="*/ 146321 h 347524"/>
              <a:gd name="connsiteX2" fmla="*/ 1139049 w 2543690"/>
              <a:gd name="connsiteY2" fmla="*/ 41995 h 347524"/>
              <a:gd name="connsiteX3" fmla="*/ 399844 w 2543690"/>
              <a:gd name="connsiteY3" fmla="*/ 32822 h 347524"/>
              <a:gd name="connsiteX4" fmla="*/ 251582 w 2543690"/>
              <a:gd name="connsiteY4" fmla="*/ 298603 h 347524"/>
              <a:gd name="connsiteX5" fmla="*/ 0 w 2543690"/>
              <a:gd name="connsiteY5" fmla="*/ 347524 h 347524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39049 w 2543690"/>
              <a:gd name="connsiteY2" fmla="*/ 20156 h 325685"/>
              <a:gd name="connsiteX3" fmla="*/ 399844 w 2543690"/>
              <a:gd name="connsiteY3" fmla="*/ 10983 h 325685"/>
              <a:gd name="connsiteX4" fmla="*/ 251582 w 2543690"/>
              <a:gd name="connsiteY4" fmla="*/ 276764 h 325685"/>
              <a:gd name="connsiteX5" fmla="*/ 0 w 2543690"/>
              <a:gd name="connsiteY5" fmla="*/ 325685 h 325685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79321 w 2543690"/>
              <a:gd name="connsiteY2" fmla="*/ 112408 h 325685"/>
              <a:gd name="connsiteX3" fmla="*/ 1139049 w 2543690"/>
              <a:gd name="connsiteY3" fmla="*/ 20156 h 325685"/>
              <a:gd name="connsiteX4" fmla="*/ 399844 w 2543690"/>
              <a:gd name="connsiteY4" fmla="*/ 10983 h 325685"/>
              <a:gd name="connsiteX5" fmla="*/ 251582 w 2543690"/>
              <a:gd name="connsiteY5" fmla="*/ 276764 h 325685"/>
              <a:gd name="connsiteX6" fmla="*/ 0 w 2543690"/>
              <a:gd name="connsiteY6" fmla="*/ 325685 h 325685"/>
              <a:gd name="connsiteX0" fmla="*/ 2543690 w 2543690"/>
              <a:gd name="connsiteY0" fmla="*/ 275512 h 325685"/>
              <a:gd name="connsiteX1" fmla="*/ 2431685 w 2543690"/>
              <a:gd name="connsiteY1" fmla="*/ 124482 h 325685"/>
              <a:gd name="connsiteX2" fmla="*/ 1179321 w 2543690"/>
              <a:gd name="connsiteY2" fmla="*/ 112408 h 325685"/>
              <a:gd name="connsiteX3" fmla="*/ 1139049 w 2543690"/>
              <a:gd name="connsiteY3" fmla="*/ 20156 h 325685"/>
              <a:gd name="connsiteX4" fmla="*/ 399844 w 2543690"/>
              <a:gd name="connsiteY4" fmla="*/ 10983 h 325685"/>
              <a:gd name="connsiteX5" fmla="*/ 251582 w 2543690"/>
              <a:gd name="connsiteY5" fmla="*/ 276764 h 325685"/>
              <a:gd name="connsiteX6" fmla="*/ 0 w 2543690"/>
              <a:gd name="connsiteY6" fmla="*/ 325685 h 325685"/>
              <a:gd name="connsiteX0" fmla="*/ 2543690 w 2543690"/>
              <a:gd name="connsiteY0" fmla="*/ 283752 h 333925"/>
              <a:gd name="connsiteX1" fmla="*/ 2431685 w 2543690"/>
              <a:gd name="connsiteY1" fmla="*/ 132722 h 333925"/>
              <a:gd name="connsiteX2" fmla="*/ 1179321 w 2543690"/>
              <a:gd name="connsiteY2" fmla="*/ 120648 h 333925"/>
              <a:gd name="connsiteX3" fmla="*/ 1147548 w 2543690"/>
              <a:gd name="connsiteY3" fmla="*/ 14085 h 333925"/>
              <a:gd name="connsiteX4" fmla="*/ 399844 w 2543690"/>
              <a:gd name="connsiteY4" fmla="*/ 19223 h 333925"/>
              <a:gd name="connsiteX5" fmla="*/ 251582 w 2543690"/>
              <a:gd name="connsiteY5" fmla="*/ 285004 h 333925"/>
              <a:gd name="connsiteX6" fmla="*/ 0 w 2543690"/>
              <a:gd name="connsiteY6" fmla="*/ 333925 h 333925"/>
              <a:gd name="connsiteX0" fmla="*/ 2543690 w 2543690"/>
              <a:gd name="connsiteY0" fmla="*/ 283752 h 333925"/>
              <a:gd name="connsiteX1" fmla="*/ 2431685 w 2543690"/>
              <a:gd name="connsiteY1" fmla="*/ 132722 h 333925"/>
              <a:gd name="connsiteX2" fmla="*/ 1179321 w 2543690"/>
              <a:gd name="connsiteY2" fmla="*/ 120648 h 333925"/>
              <a:gd name="connsiteX3" fmla="*/ 1147548 w 2543690"/>
              <a:gd name="connsiteY3" fmla="*/ 14085 h 333925"/>
              <a:gd name="connsiteX4" fmla="*/ 399844 w 2543690"/>
              <a:gd name="connsiteY4" fmla="*/ 19223 h 333925"/>
              <a:gd name="connsiteX5" fmla="*/ 251582 w 2543690"/>
              <a:gd name="connsiteY5" fmla="*/ 285004 h 333925"/>
              <a:gd name="connsiteX6" fmla="*/ 0 w 2543690"/>
              <a:gd name="connsiteY6" fmla="*/ 333925 h 333925"/>
              <a:gd name="connsiteX0" fmla="*/ 2543690 w 2543690"/>
              <a:gd name="connsiteY0" fmla="*/ 274416 h 324589"/>
              <a:gd name="connsiteX1" fmla="*/ 2431685 w 2543690"/>
              <a:gd name="connsiteY1" fmla="*/ 123386 h 324589"/>
              <a:gd name="connsiteX2" fmla="*/ 1179321 w 2543690"/>
              <a:gd name="connsiteY2" fmla="*/ 111312 h 324589"/>
              <a:gd name="connsiteX3" fmla="*/ 1147548 w 2543690"/>
              <a:gd name="connsiteY3" fmla="*/ 4749 h 324589"/>
              <a:gd name="connsiteX4" fmla="*/ 399844 w 2543690"/>
              <a:gd name="connsiteY4" fmla="*/ 9887 h 324589"/>
              <a:gd name="connsiteX5" fmla="*/ 251582 w 2543690"/>
              <a:gd name="connsiteY5" fmla="*/ 275668 h 324589"/>
              <a:gd name="connsiteX6" fmla="*/ 0 w 2543690"/>
              <a:gd name="connsiteY6" fmla="*/ 324589 h 324589"/>
              <a:gd name="connsiteX0" fmla="*/ 2543690 w 2543690"/>
              <a:gd name="connsiteY0" fmla="*/ 274416 h 324589"/>
              <a:gd name="connsiteX1" fmla="*/ 2423186 w 2543690"/>
              <a:gd name="connsiteY1" fmla="*/ 132646 h 324589"/>
              <a:gd name="connsiteX2" fmla="*/ 1179321 w 2543690"/>
              <a:gd name="connsiteY2" fmla="*/ 111312 h 324589"/>
              <a:gd name="connsiteX3" fmla="*/ 1147548 w 2543690"/>
              <a:gd name="connsiteY3" fmla="*/ 4749 h 324589"/>
              <a:gd name="connsiteX4" fmla="*/ 399844 w 2543690"/>
              <a:gd name="connsiteY4" fmla="*/ 9887 h 324589"/>
              <a:gd name="connsiteX5" fmla="*/ 251582 w 2543690"/>
              <a:gd name="connsiteY5" fmla="*/ 275668 h 324589"/>
              <a:gd name="connsiteX6" fmla="*/ 0 w 2543690"/>
              <a:gd name="connsiteY6" fmla="*/ 324589 h 324589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89276 w 2581384"/>
              <a:gd name="connsiteY5" fmla="*/ 275668 h 394171"/>
              <a:gd name="connsiteX6" fmla="*/ 0 w 2581384"/>
              <a:gd name="connsiteY6" fmla="*/ 394171 h 394171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89276 w 2581384"/>
              <a:gd name="connsiteY5" fmla="*/ 275668 h 394171"/>
              <a:gd name="connsiteX6" fmla="*/ 236144 w 2581384"/>
              <a:gd name="connsiteY6" fmla="*/ 338297 h 394171"/>
              <a:gd name="connsiteX7" fmla="*/ 0 w 2581384"/>
              <a:gd name="connsiteY7" fmla="*/ 394171 h 394171"/>
              <a:gd name="connsiteX0" fmla="*/ 2581384 w 2581384"/>
              <a:gd name="connsiteY0" fmla="*/ 274416 h 394171"/>
              <a:gd name="connsiteX1" fmla="*/ 2460880 w 2581384"/>
              <a:gd name="connsiteY1" fmla="*/ 132646 h 394171"/>
              <a:gd name="connsiteX2" fmla="*/ 1217015 w 2581384"/>
              <a:gd name="connsiteY2" fmla="*/ 111312 h 394171"/>
              <a:gd name="connsiteX3" fmla="*/ 1185242 w 2581384"/>
              <a:gd name="connsiteY3" fmla="*/ 4749 h 394171"/>
              <a:gd name="connsiteX4" fmla="*/ 437538 w 2581384"/>
              <a:gd name="connsiteY4" fmla="*/ 9887 h 394171"/>
              <a:gd name="connsiteX5" fmla="*/ 236144 w 2581384"/>
              <a:gd name="connsiteY5" fmla="*/ 338297 h 394171"/>
              <a:gd name="connsiteX6" fmla="*/ 0 w 2581384"/>
              <a:gd name="connsiteY6" fmla="*/ 394171 h 394171"/>
              <a:gd name="connsiteX0" fmla="*/ 2345240 w 2345240"/>
              <a:gd name="connsiteY0" fmla="*/ 274416 h 338297"/>
              <a:gd name="connsiteX1" fmla="*/ 2224736 w 2345240"/>
              <a:gd name="connsiteY1" fmla="*/ 132646 h 338297"/>
              <a:gd name="connsiteX2" fmla="*/ 980871 w 2345240"/>
              <a:gd name="connsiteY2" fmla="*/ 111312 h 338297"/>
              <a:gd name="connsiteX3" fmla="*/ 949098 w 2345240"/>
              <a:gd name="connsiteY3" fmla="*/ 4749 h 338297"/>
              <a:gd name="connsiteX4" fmla="*/ 201394 w 2345240"/>
              <a:gd name="connsiteY4" fmla="*/ 9887 h 338297"/>
              <a:gd name="connsiteX5" fmla="*/ 0 w 2345240"/>
              <a:gd name="connsiteY5" fmla="*/ 338297 h 338297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4416 h 274416"/>
              <a:gd name="connsiteX1" fmla="*/ 2606916 w 2727420"/>
              <a:gd name="connsiteY1" fmla="*/ 132646 h 274416"/>
              <a:gd name="connsiteX2" fmla="*/ 1363051 w 2727420"/>
              <a:gd name="connsiteY2" fmla="*/ 111312 h 274416"/>
              <a:gd name="connsiteX3" fmla="*/ 1331278 w 2727420"/>
              <a:gd name="connsiteY3" fmla="*/ 4749 h 274416"/>
              <a:gd name="connsiteX4" fmla="*/ 583574 w 2727420"/>
              <a:gd name="connsiteY4" fmla="*/ 9887 h 274416"/>
              <a:gd name="connsiteX5" fmla="*/ 0 w 2727420"/>
              <a:gd name="connsiteY5" fmla="*/ 93165 h 274416"/>
              <a:gd name="connsiteX0" fmla="*/ 2727420 w 2727420"/>
              <a:gd name="connsiteY0" fmla="*/ 272462 h 272462"/>
              <a:gd name="connsiteX1" fmla="*/ 2606916 w 2727420"/>
              <a:gd name="connsiteY1" fmla="*/ 130692 h 272462"/>
              <a:gd name="connsiteX2" fmla="*/ 1363051 w 2727420"/>
              <a:gd name="connsiteY2" fmla="*/ 109358 h 272462"/>
              <a:gd name="connsiteX3" fmla="*/ 1331278 w 2727420"/>
              <a:gd name="connsiteY3" fmla="*/ 2795 h 272462"/>
              <a:gd name="connsiteX4" fmla="*/ 580363 w 2727420"/>
              <a:gd name="connsiteY4" fmla="*/ 13380 h 272462"/>
              <a:gd name="connsiteX5" fmla="*/ 0 w 2727420"/>
              <a:gd name="connsiteY5" fmla="*/ 91211 h 272462"/>
              <a:gd name="connsiteX0" fmla="*/ 2727420 w 2727420"/>
              <a:gd name="connsiteY0" fmla="*/ 268969 h 268969"/>
              <a:gd name="connsiteX1" fmla="*/ 2606916 w 2727420"/>
              <a:gd name="connsiteY1" fmla="*/ 127199 h 268969"/>
              <a:gd name="connsiteX2" fmla="*/ 1363051 w 2727420"/>
              <a:gd name="connsiteY2" fmla="*/ 105865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06916 w 2727420"/>
              <a:gd name="connsiteY1" fmla="*/ 127199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27420 w 2727420"/>
              <a:gd name="connsiteY0" fmla="*/ 268969 h 268969"/>
              <a:gd name="connsiteX1" fmla="*/ 2613339 w 2727420"/>
              <a:gd name="connsiteY1" fmla="*/ 115396 h 268969"/>
              <a:gd name="connsiteX2" fmla="*/ 1359840 w 2727420"/>
              <a:gd name="connsiteY2" fmla="*/ 94970 h 268969"/>
              <a:gd name="connsiteX3" fmla="*/ 1331278 w 2727420"/>
              <a:gd name="connsiteY3" fmla="*/ 4749 h 268969"/>
              <a:gd name="connsiteX4" fmla="*/ 580363 w 2727420"/>
              <a:gd name="connsiteY4" fmla="*/ 9887 h 268969"/>
              <a:gd name="connsiteX5" fmla="*/ 0 w 2727420"/>
              <a:gd name="connsiteY5" fmla="*/ 87718 h 268969"/>
              <a:gd name="connsiteX0" fmla="*/ 2717785 w 2717785"/>
              <a:gd name="connsiteY0" fmla="*/ 242640 h 242640"/>
              <a:gd name="connsiteX1" fmla="*/ 2613339 w 2717785"/>
              <a:gd name="connsiteY1" fmla="*/ 115396 h 242640"/>
              <a:gd name="connsiteX2" fmla="*/ 1359840 w 2717785"/>
              <a:gd name="connsiteY2" fmla="*/ 94970 h 242640"/>
              <a:gd name="connsiteX3" fmla="*/ 1331278 w 2717785"/>
              <a:gd name="connsiteY3" fmla="*/ 4749 h 242640"/>
              <a:gd name="connsiteX4" fmla="*/ 580363 w 2717785"/>
              <a:gd name="connsiteY4" fmla="*/ 9887 h 242640"/>
              <a:gd name="connsiteX5" fmla="*/ 0 w 2717785"/>
              <a:gd name="connsiteY5" fmla="*/ 87718 h 242640"/>
              <a:gd name="connsiteX0" fmla="*/ 2846249 w 2846249"/>
              <a:gd name="connsiteY0" fmla="*/ 242640 h 242640"/>
              <a:gd name="connsiteX1" fmla="*/ 2741803 w 2846249"/>
              <a:gd name="connsiteY1" fmla="*/ 115396 h 242640"/>
              <a:gd name="connsiteX2" fmla="*/ 1488304 w 2846249"/>
              <a:gd name="connsiteY2" fmla="*/ 94970 h 242640"/>
              <a:gd name="connsiteX3" fmla="*/ 1459742 w 2846249"/>
              <a:gd name="connsiteY3" fmla="*/ 4749 h 242640"/>
              <a:gd name="connsiteX4" fmla="*/ 708827 w 2846249"/>
              <a:gd name="connsiteY4" fmla="*/ 9887 h 242640"/>
              <a:gd name="connsiteX5" fmla="*/ 0 w 2846249"/>
              <a:gd name="connsiteY5" fmla="*/ 88626 h 242640"/>
              <a:gd name="connsiteX0" fmla="*/ 2846249 w 2846249"/>
              <a:gd name="connsiteY0" fmla="*/ 240086 h 240086"/>
              <a:gd name="connsiteX1" fmla="*/ 2741803 w 2846249"/>
              <a:gd name="connsiteY1" fmla="*/ 112842 h 240086"/>
              <a:gd name="connsiteX2" fmla="*/ 1488304 w 2846249"/>
              <a:gd name="connsiteY2" fmla="*/ 92416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846249 w 2846249"/>
              <a:gd name="connsiteY0" fmla="*/ 240086 h 240086"/>
              <a:gd name="connsiteX1" fmla="*/ 2741803 w 2846249"/>
              <a:gd name="connsiteY1" fmla="*/ 112842 h 240086"/>
              <a:gd name="connsiteX2" fmla="*/ 1485093 w 2846249"/>
              <a:gd name="connsiteY2" fmla="*/ 108758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846249 w 2846249"/>
              <a:gd name="connsiteY0" fmla="*/ 240086 h 240086"/>
              <a:gd name="connsiteX1" fmla="*/ 2741803 w 2846249"/>
              <a:gd name="connsiteY1" fmla="*/ 121921 h 240086"/>
              <a:gd name="connsiteX2" fmla="*/ 1485093 w 2846249"/>
              <a:gd name="connsiteY2" fmla="*/ 108758 h 240086"/>
              <a:gd name="connsiteX3" fmla="*/ 1459742 w 2846249"/>
              <a:gd name="connsiteY3" fmla="*/ 2195 h 240086"/>
              <a:gd name="connsiteX4" fmla="*/ 708827 w 2846249"/>
              <a:gd name="connsiteY4" fmla="*/ 7333 h 240086"/>
              <a:gd name="connsiteX5" fmla="*/ 0 w 2846249"/>
              <a:gd name="connsiteY5" fmla="*/ 86072 h 240086"/>
              <a:gd name="connsiteX0" fmla="*/ 2918964 w 2918964"/>
              <a:gd name="connsiteY0" fmla="*/ 240086 h 240086"/>
              <a:gd name="connsiteX1" fmla="*/ 2814518 w 2918964"/>
              <a:gd name="connsiteY1" fmla="*/ 121921 h 240086"/>
              <a:gd name="connsiteX2" fmla="*/ 1557808 w 2918964"/>
              <a:gd name="connsiteY2" fmla="*/ 108758 h 240086"/>
              <a:gd name="connsiteX3" fmla="*/ 1532457 w 2918964"/>
              <a:gd name="connsiteY3" fmla="*/ 2195 h 240086"/>
              <a:gd name="connsiteX4" fmla="*/ 781542 w 2918964"/>
              <a:gd name="connsiteY4" fmla="*/ 7333 h 240086"/>
              <a:gd name="connsiteX5" fmla="*/ 0 w 2918964"/>
              <a:gd name="connsiteY5" fmla="*/ 52360 h 240086"/>
              <a:gd name="connsiteX0" fmla="*/ 3006791 w 3006791"/>
              <a:gd name="connsiteY0" fmla="*/ 279480 h 279480"/>
              <a:gd name="connsiteX1" fmla="*/ 2814518 w 3006791"/>
              <a:gd name="connsiteY1" fmla="*/ 121921 h 279480"/>
              <a:gd name="connsiteX2" fmla="*/ 1557808 w 3006791"/>
              <a:gd name="connsiteY2" fmla="*/ 108758 h 279480"/>
              <a:gd name="connsiteX3" fmla="*/ 1532457 w 3006791"/>
              <a:gd name="connsiteY3" fmla="*/ 2195 h 279480"/>
              <a:gd name="connsiteX4" fmla="*/ 781542 w 3006791"/>
              <a:gd name="connsiteY4" fmla="*/ 7333 h 279480"/>
              <a:gd name="connsiteX5" fmla="*/ 0 w 3006791"/>
              <a:gd name="connsiteY5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3006791 w 3006791"/>
              <a:gd name="connsiteY0" fmla="*/ 279480 h 279480"/>
              <a:gd name="connsiteX1" fmla="*/ 2920439 w 3006791"/>
              <a:gd name="connsiteY1" fmla="*/ 239568 h 279480"/>
              <a:gd name="connsiteX2" fmla="*/ 2814518 w 3006791"/>
              <a:gd name="connsiteY2" fmla="*/ 121921 h 279480"/>
              <a:gd name="connsiteX3" fmla="*/ 1557808 w 3006791"/>
              <a:gd name="connsiteY3" fmla="*/ 108758 h 279480"/>
              <a:gd name="connsiteX4" fmla="*/ 1532457 w 3006791"/>
              <a:gd name="connsiteY4" fmla="*/ 2195 h 279480"/>
              <a:gd name="connsiteX5" fmla="*/ 781542 w 3006791"/>
              <a:gd name="connsiteY5" fmla="*/ 7333 h 279480"/>
              <a:gd name="connsiteX6" fmla="*/ 0 w 3006791"/>
              <a:gd name="connsiteY6" fmla="*/ 52360 h 279480"/>
              <a:gd name="connsiteX0" fmla="*/ 2920439 w 2920439"/>
              <a:gd name="connsiteY0" fmla="*/ 239568 h 239568"/>
              <a:gd name="connsiteX1" fmla="*/ 2814518 w 2920439"/>
              <a:gd name="connsiteY1" fmla="*/ 121921 h 239568"/>
              <a:gd name="connsiteX2" fmla="*/ 1557808 w 2920439"/>
              <a:gd name="connsiteY2" fmla="*/ 108758 h 239568"/>
              <a:gd name="connsiteX3" fmla="*/ 1532457 w 2920439"/>
              <a:gd name="connsiteY3" fmla="*/ 2195 h 239568"/>
              <a:gd name="connsiteX4" fmla="*/ 781542 w 2920439"/>
              <a:gd name="connsiteY4" fmla="*/ 7333 h 239568"/>
              <a:gd name="connsiteX5" fmla="*/ 0 w 2920439"/>
              <a:gd name="connsiteY5" fmla="*/ 52360 h 239568"/>
              <a:gd name="connsiteX0" fmla="*/ 2926496 w 2926496"/>
              <a:gd name="connsiteY0" fmla="*/ 219759 h 219759"/>
              <a:gd name="connsiteX1" fmla="*/ 2814518 w 2926496"/>
              <a:gd name="connsiteY1" fmla="*/ 121921 h 219759"/>
              <a:gd name="connsiteX2" fmla="*/ 1557808 w 2926496"/>
              <a:gd name="connsiteY2" fmla="*/ 108758 h 219759"/>
              <a:gd name="connsiteX3" fmla="*/ 1532457 w 2926496"/>
              <a:gd name="connsiteY3" fmla="*/ 2195 h 219759"/>
              <a:gd name="connsiteX4" fmla="*/ 781542 w 2926496"/>
              <a:gd name="connsiteY4" fmla="*/ 7333 h 219759"/>
              <a:gd name="connsiteX5" fmla="*/ 0 w 2926496"/>
              <a:gd name="connsiteY5" fmla="*/ 52360 h 219759"/>
              <a:gd name="connsiteX0" fmla="*/ 2926496 w 2926496"/>
              <a:gd name="connsiteY0" fmla="*/ 220513 h 220513"/>
              <a:gd name="connsiteX1" fmla="*/ 2814518 w 2926496"/>
              <a:gd name="connsiteY1" fmla="*/ 122675 h 220513"/>
              <a:gd name="connsiteX2" fmla="*/ 1557808 w 2926496"/>
              <a:gd name="connsiteY2" fmla="*/ 109512 h 220513"/>
              <a:gd name="connsiteX3" fmla="*/ 1482844 w 2926496"/>
              <a:gd name="connsiteY3" fmla="*/ 2022 h 220513"/>
              <a:gd name="connsiteX4" fmla="*/ 781542 w 2926496"/>
              <a:gd name="connsiteY4" fmla="*/ 8087 h 220513"/>
              <a:gd name="connsiteX5" fmla="*/ 0 w 2926496"/>
              <a:gd name="connsiteY5" fmla="*/ 53114 h 220513"/>
              <a:gd name="connsiteX0" fmla="*/ 2926496 w 2926496"/>
              <a:gd name="connsiteY0" fmla="*/ 220513 h 220513"/>
              <a:gd name="connsiteX1" fmla="*/ 2814518 w 2926496"/>
              <a:gd name="connsiteY1" fmla="*/ 122675 h 220513"/>
              <a:gd name="connsiteX2" fmla="*/ 1557808 w 2926496"/>
              <a:gd name="connsiteY2" fmla="*/ 104876 h 220513"/>
              <a:gd name="connsiteX3" fmla="*/ 1482844 w 2926496"/>
              <a:gd name="connsiteY3" fmla="*/ 2022 h 220513"/>
              <a:gd name="connsiteX4" fmla="*/ 781542 w 2926496"/>
              <a:gd name="connsiteY4" fmla="*/ 8087 h 220513"/>
              <a:gd name="connsiteX5" fmla="*/ 0 w 2926496"/>
              <a:gd name="connsiteY5" fmla="*/ 53114 h 220513"/>
              <a:gd name="connsiteX0" fmla="*/ 3066229 w 3066229"/>
              <a:gd name="connsiteY0" fmla="*/ 197010 h 197010"/>
              <a:gd name="connsiteX1" fmla="*/ 2814518 w 3066229"/>
              <a:gd name="connsiteY1" fmla="*/ 122675 h 197010"/>
              <a:gd name="connsiteX2" fmla="*/ 1557808 w 3066229"/>
              <a:gd name="connsiteY2" fmla="*/ 104876 h 197010"/>
              <a:gd name="connsiteX3" fmla="*/ 1482844 w 3066229"/>
              <a:gd name="connsiteY3" fmla="*/ 2022 h 197010"/>
              <a:gd name="connsiteX4" fmla="*/ 781542 w 3066229"/>
              <a:gd name="connsiteY4" fmla="*/ 8087 h 197010"/>
              <a:gd name="connsiteX5" fmla="*/ 0 w 3066229"/>
              <a:gd name="connsiteY5" fmla="*/ 53114 h 197010"/>
              <a:gd name="connsiteX0" fmla="*/ 3066229 w 3066229"/>
              <a:gd name="connsiteY0" fmla="*/ 197010 h 197010"/>
              <a:gd name="connsiteX1" fmla="*/ 2866918 w 3066229"/>
              <a:gd name="connsiteY1" fmla="*/ 118758 h 197010"/>
              <a:gd name="connsiteX2" fmla="*/ 1557808 w 3066229"/>
              <a:gd name="connsiteY2" fmla="*/ 104876 h 197010"/>
              <a:gd name="connsiteX3" fmla="*/ 1482844 w 3066229"/>
              <a:gd name="connsiteY3" fmla="*/ 2022 h 197010"/>
              <a:gd name="connsiteX4" fmla="*/ 781542 w 3066229"/>
              <a:gd name="connsiteY4" fmla="*/ 8087 h 197010"/>
              <a:gd name="connsiteX5" fmla="*/ 0 w 3066229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18758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031296 w 3031296"/>
              <a:gd name="connsiteY0" fmla="*/ 197010 h 197010"/>
              <a:gd name="connsiteX1" fmla="*/ 2866918 w 3031296"/>
              <a:gd name="connsiteY1" fmla="*/ 126592 h 197010"/>
              <a:gd name="connsiteX2" fmla="*/ 1557808 w 3031296"/>
              <a:gd name="connsiteY2" fmla="*/ 104876 h 197010"/>
              <a:gd name="connsiteX3" fmla="*/ 1482844 w 3031296"/>
              <a:gd name="connsiteY3" fmla="*/ 2022 h 197010"/>
              <a:gd name="connsiteX4" fmla="*/ 781542 w 3031296"/>
              <a:gd name="connsiteY4" fmla="*/ 8087 h 197010"/>
              <a:gd name="connsiteX5" fmla="*/ 0 w 3031296"/>
              <a:gd name="connsiteY5" fmla="*/ 53114 h 197010"/>
              <a:gd name="connsiteX0" fmla="*/ 3465150 w 3465150"/>
              <a:gd name="connsiteY0" fmla="*/ 197010 h 258593"/>
              <a:gd name="connsiteX1" fmla="*/ 3300772 w 3465150"/>
              <a:gd name="connsiteY1" fmla="*/ 126592 h 258593"/>
              <a:gd name="connsiteX2" fmla="*/ 1991662 w 3465150"/>
              <a:gd name="connsiteY2" fmla="*/ 104876 h 258593"/>
              <a:gd name="connsiteX3" fmla="*/ 1916698 w 3465150"/>
              <a:gd name="connsiteY3" fmla="*/ 2022 h 258593"/>
              <a:gd name="connsiteX4" fmla="*/ 1215396 w 3465150"/>
              <a:gd name="connsiteY4" fmla="*/ 8087 h 258593"/>
              <a:gd name="connsiteX5" fmla="*/ 0 w 3465150"/>
              <a:gd name="connsiteY5" fmla="*/ 258593 h 258593"/>
              <a:gd name="connsiteX0" fmla="*/ 3607740 w 3607740"/>
              <a:gd name="connsiteY0" fmla="*/ 197010 h 258593"/>
              <a:gd name="connsiteX1" fmla="*/ 3443362 w 3607740"/>
              <a:gd name="connsiteY1" fmla="*/ 126592 h 258593"/>
              <a:gd name="connsiteX2" fmla="*/ 2134252 w 3607740"/>
              <a:gd name="connsiteY2" fmla="*/ 104876 h 258593"/>
              <a:gd name="connsiteX3" fmla="*/ 2059288 w 3607740"/>
              <a:gd name="connsiteY3" fmla="*/ 2022 h 258593"/>
              <a:gd name="connsiteX4" fmla="*/ 1357986 w 3607740"/>
              <a:gd name="connsiteY4" fmla="*/ 8087 h 258593"/>
              <a:gd name="connsiteX5" fmla="*/ 62700 w 3607740"/>
              <a:gd name="connsiteY5" fmla="*/ 41771 h 258593"/>
              <a:gd name="connsiteX6" fmla="*/ 142590 w 3607740"/>
              <a:gd name="connsiteY6" fmla="*/ 258593 h 258593"/>
              <a:gd name="connsiteX0" fmla="*/ 3619520 w 3619520"/>
              <a:gd name="connsiteY0" fmla="*/ 197010 h 258593"/>
              <a:gd name="connsiteX1" fmla="*/ 3455142 w 3619520"/>
              <a:gd name="connsiteY1" fmla="*/ 126592 h 258593"/>
              <a:gd name="connsiteX2" fmla="*/ 2146032 w 3619520"/>
              <a:gd name="connsiteY2" fmla="*/ 104876 h 258593"/>
              <a:gd name="connsiteX3" fmla="*/ 2071068 w 3619520"/>
              <a:gd name="connsiteY3" fmla="*/ 2022 h 258593"/>
              <a:gd name="connsiteX4" fmla="*/ 1369766 w 3619520"/>
              <a:gd name="connsiteY4" fmla="*/ 8087 h 258593"/>
              <a:gd name="connsiteX5" fmla="*/ 61006 w 3619520"/>
              <a:gd name="connsiteY5" fmla="*/ 41771 h 258593"/>
              <a:gd name="connsiteX6" fmla="*/ 154370 w 3619520"/>
              <a:gd name="connsiteY6" fmla="*/ 258593 h 258593"/>
              <a:gd name="connsiteX0" fmla="*/ 3630707 w 3630707"/>
              <a:gd name="connsiteY0" fmla="*/ 197010 h 258593"/>
              <a:gd name="connsiteX1" fmla="*/ 3466329 w 3630707"/>
              <a:gd name="connsiteY1" fmla="*/ 126592 h 258593"/>
              <a:gd name="connsiteX2" fmla="*/ 2157219 w 3630707"/>
              <a:gd name="connsiteY2" fmla="*/ 104876 h 258593"/>
              <a:gd name="connsiteX3" fmla="*/ 2082255 w 3630707"/>
              <a:gd name="connsiteY3" fmla="*/ 2022 h 258593"/>
              <a:gd name="connsiteX4" fmla="*/ 1380953 w 3630707"/>
              <a:gd name="connsiteY4" fmla="*/ 8087 h 258593"/>
              <a:gd name="connsiteX5" fmla="*/ 72193 w 3630707"/>
              <a:gd name="connsiteY5" fmla="*/ 41771 h 258593"/>
              <a:gd name="connsiteX6" fmla="*/ 165557 w 3630707"/>
              <a:gd name="connsiteY6" fmla="*/ 258593 h 258593"/>
              <a:gd name="connsiteX0" fmla="*/ 3624516 w 3624516"/>
              <a:gd name="connsiteY0" fmla="*/ 197010 h 247344"/>
              <a:gd name="connsiteX1" fmla="*/ 3460138 w 3624516"/>
              <a:gd name="connsiteY1" fmla="*/ 126592 h 247344"/>
              <a:gd name="connsiteX2" fmla="*/ 2151028 w 3624516"/>
              <a:gd name="connsiteY2" fmla="*/ 104876 h 247344"/>
              <a:gd name="connsiteX3" fmla="*/ 2076064 w 3624516"/>
              <a:gd name="connsiteY3" fmla="*/ 2022 h 247344"/>
              <a:gd name="connsiteX4" fmla="*/ 1374762 w 3624516"/>
              <a:gd name="connsiteY4" fmla="*/ 8087 h 247344"/>
              <a:gd name="connsiteX5" fmla="*/ 66002 w 3624516"/>
              <a:gd name="connsiteY5" fmla="*/ 41771 h 247344"/>
              <a:gd name="connsiteX6" fmla="*/ 199787 w 3624516"/>
              <a:gd name="connsiteY6" fmla="*/ 247344 h 247344"/>
              <a:gd name="connsiteX0" fmla="*/ 3637687 w 3637687"/>
              <a:gd name="connsiteY0" fmla="*/ 197010 h 247344"/>
              <a:gd name="connsiteX1" fmla="*/ 3473309 w 3637687"/>
              <a:gd name="connsiteY1" fmla="*/ 126592 h 247344"/>
              <a:gd name="connsiteX2" fmla="*/ 2164199 w 3637687"/>
              <a:gd name="connsiteY2" fmla="*/ 104876 h 247344"/>
              <a:gd name="connsiteX3" fmla="*/ 2089235 w 3637687"/>
              <a:gd name="connsiteY3" fmla="*/ 2022 h 247344"/>
              <a:gd name="connsiteX4" fmla="*/ 1387933 w 3637687"/>
              <a:gd name="connsiteY4" fmla="*/ 8087 h 247344"/>
              <a:gd name="connsiteX5" fmla="*/ 79173 w 3637687"/>
              <a:gd name="connsiteY5" fmla="*/ 41771 h 247344"/>
              <a:gd name="connsiteX6" fmla="*/ 212958 w 3637687"/>
              <a:gd name="connsiteY6" fmla="*/ 247344 h 247344"/>
              <a:gd name="connsiteX0" fmla="*/ 3637687 w 3637687"/>
              <a:gd name="connsiteY0" fmla="*/ 203020 h 253354"/>
              <a:gd name="connsiteX1" fmla="*/ 3473309 w 3637687"/>
              <a:gd name="connsiteY1" fmla="*/ 132602 h 253354"/>
              <a:gd name="connsiteX2" fmla="*/ 2164199 w 3637687"/>
              <a:gd name="connsiteY2" fmla="*/ 110886 h 253354"/>
              <a:gd name="connsiteX3" fmla="*/ 2089235 w 3637687"/>
              <a:gd name="connsiteY3" fmla="*/ 8032 h 253354"/>
              <a:gd name="connsiteX4" fmla="*/ 1387933 w 3637687"/>
              <a:gd name="connsiteY4" fmla="*/ 14097 h 253354"/>
              <a:gd name="connsiteX5" fmla="*/ 79173 w 3637687"/>
              <a:gd name="connsiteY5" fmla="*/ 47781 h 253354"/>
              <a:gd name="connsiteX6" fmla="*/ 212958 w 3637687"/>
              <a:gd name="connsiteY6" fmla="*/ 253354 h 253354"/>
              <a:gd name="connsiteX0" fmla="*/ 3637687 w 3637687"/>
              <a:gd name="connsiteY0" fmla="*/ 197174 h 247508"/>
              <a:gd name="connsiteX1" fmla="*/ 3473309 w 3637687"/>
              <a:gd name="connsiteY1" fmla="*/ 126756 h 247508"/>
              <a:gd name="connsiteX2" fmla="*/ 2164199 w 3637687"/>
              <a:gd name="connsiteY2" fmla="*/ 105040 h 247508"/>
              <a:gd name="connsiteX3" fmla="*/ 2089235 w 3637687"/>
              <a:gd name="connsiteY3" fmla="*/ 2186 h 247508"/>
              <a:gd name="connsiteX4" fmla="*/ 1387933 w 3637687"/>
              <a:gd name="connsiteY4" fmla="*/ 8251 h 247508"/>
              <a:gd name="connsiteX5" fmla="*/ 79173 w 3637687"/>
              <a:gd name="connsiteY5" fmla="*/ 41935 h 247508"/>
              <a:gd name="connsiteX6" fmla="*/ 212958 w 3637687"/>
              <a:gd name="connsiteY6" fmla="*/ 247508 h 247508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473309 w 3637687"/>
              <a:gd name="connsiteY1" fmla="*/ 126914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1379 w 3637687"/>
              <a:gd name="connsiteY1" fmla="*/ 121936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3917 w 3637687"/>
              <a:gd name="connsiteY1" fmla="*/ 123181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197332 h 247666"/>
              <a:gd name="connsiteX1" fmla="*/ 3513917 w 3637687"/>
              <a:gd name="connsiteY1" fmla="*/ 123181 h 247666"/>
              <a:gd name="connsiteX2" fmla="*/ 2164199 w 3637687"/>
              <a:gd name="connsiteY2" fmla="*/ 105198 h 247666"/>
              <a:gd name="connsiteX3" fmla="*/ 2089235 w 3637687"/>
              <a:gd name="connsiteY3" fmla="*/ 2344 h 247666"/>
              <a:gd name="connsiteX4" fmla="*/ 1387933 w 3637687"/>
              <a:gd name="connsiteY4" fmla="*/ 8409 h 247666"/>
              <a:gd name="connsiteX5" fmla="*/ 79173 w 3637687"/>
              <a:gd name="connsiteY5" fmla="*/ 42093 h 247666"/>
              <a:gd name="connsiteX6" fmla="*/ 212958 w 3637687"/>
              <a:gd name="connsiteY6" fmla="*/ 247666 h 247666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0266 h 320600"/>
              <a:gd name="connsiteX1" fmla="*/ 3513917 w 3637687"/>
              <a:gd name="connsiteY1" fmla="*/ 196115 h 320600"/>
              <a:gd name="connsiteX2" fmla="*/ 2164199 w 3637687"/>
              <a:gd name="connsiteY2" fmla="*/ 178132 h 320600"/>
              <a:gd name="connsiteX3" fmla="*/ 2089235 w 3637687"/>
              <a:gd name="connsiteY3" fmla="*/ 75278 h 320600"/>
              <a:gd name="connsiteX4" fmla="*/ 1117344 w 3637687"/>
              <a:gd name="connsiteY4" fmla="*/ 579 h 320600"/>
              <a:gd name="connsiteX5" fmla="*/ 79173 w 3637687"/>
              <a:gd name="connsiteY5" fmla="*/ 115027 h 320600"/>
              <a:gd name="connsiteX6" fmla="*/ 212958 w 3637687"/>
              <a:gd name="connsiteY6" fmla="*/ 320600 h 320600"/>
              <a:gd name="connsiteX0" fmla="*/ 3637687 w 3637687"/>
              <a:gd name="connsiteY0" fmla="*/ 271430 h 321764"/>
              <a:gd name="connsiteX1" fmla="*/ 3513917 w 3637687"/>
              <a:gd name="connsiteY1" fmla="*/ 197279 h 321764"/>
              <a:gd name="connsiteX2" fmla="*/ 2164199 w 3637687"/>
              <a:gd name="connsiteY2" fmla="*/ 179296 h 321764"/>
              <a:gd name="connsiteX3" fmla="*/ 1956882 w 3637687"/>
              <a:gd name="connsiteY3" fmla="*/ 56251 h 321764"/>
              <a:gd name="connsiteX4" fmla="*/ 1117344 w 3637687"/>
              <a:gd name="connsiteY4" fmla="*/ 1743 h 321764"/>
              <a:gd name="connsiteX5" fmla="*/ 79173 w 3637687"/>
              <a:gd name="connsiteY5" fmla="*/ 116191 h 321764"/>
              <a:gd name="connsiteX6" fmla="*/ 212958 w 3637687"/>
              <a:gd name="connsiteY6" fmla="*/ 321764 h 321764"/>
              <a:gd name="connsiteX0" fmla="*/ 3637687 w 3657033"/>
              <a:gd name="connsiteY0" fmla="*/ 271353 h 321687"/>
              <a:gd name="connsiteX1" fmla="*/ 3513917 w 3657033"/>
              <a:gd name="connsiteY1" fmla="*/ 197202 h 321687"/>
              <a:gd name="connsiteX2" fmla="*/ 2152434 w 3657033"/>
              <a:gd name="connsiteY2" fmla="*/ 166239 h 321687"/>
              <a:gd name="connsiteX3" fmla="*/ 1956882 w 3657033"/>
              <a:gd name="connsiteY3" fmla="*/ 56174 h 321687"/>
              <a:gd name="connsiteX4" fmla="*/ 1117344 w 3657033"/>
              <a:gd name="connsiteY4" fmla="*/ 1666 h 321687"/>
              <a:gd name="connsiteX5" fmla="*/ 79173 w 3657033"/>
              <a:gd name="connsiteY5" fmla="*/ 116114 h 321687"/>
              <a:gd name="connsiteX6" fmla="*/ 212958 w 3657033"/>
              <a:gd name="connsiteY6" fmla="*/ 321687 h 321687"/>
              <a:gd name="connsiteX0" fmla="*/ 3637687 w 3637687"/>
              <a:gd name="connsiteY0" fmla="*/ 271353 h 321687"/>
              <a:gd name="connsiteX1" fmla="*/ 3431564 w 3637687"/>
              <a:gd name="connsiteY1" fmla="*/ 178453 h 321687"/>
              <a:gd name="connsiteX2" fmla="*/ 2152434 w 3637687"/>
              <a:gd name="connsiteY2" fmla="*/ 166239 h 321687"/>
              <a:gd name="connsiteX3" fmla="*/ 1956882 w 3637687"/>
              <a:gd name="connsiteY3" fmla="*/ 56174 h 321687"/>
              <a:gd name="connsiteX4" fmla="*/ 1117344 w 3637687"/>
              <a:gd name="connsiteY4" fmla="*/ 1666 h 321687"/>
              <a:gd name="connsiteX5" fmla="*/ 79173 w 3637687"/>
              <a:gd name="connsiteY5" fmla="*/ 116114 h 321687"/>
              <a:gd name="connsiteX6" fmla="*/ 212958 w 3637687"/>
              <a:gd name="connsiteY6" fmla="*/ 321687 h 321687"/>
              <a:gd name="connsiteX0" fmla="*/ 3637687 w 3637694"/>
              <a:gd name="connsiteY0" fmla="*/ 271313 h 321647"/>
              <a:gd name="connsiteX1" fmla="*/ 3431564 w 3637694"/>
              <a:gd name="connsiteY1" fmla="*/ 178413 h 321647"/>
              <a:gd name="connsiteX2" fmla="*/ 1837726 w 3637694"/>
              <a:gd name="connsiteY2" fmla="*/ 158988 h 321647"/>
              <a:gd name="connsiteX3" fmla="*/ 1956882 w 3637694"/>
              <a:gd name="connsiteY3" fmla="*/ 56134 h 321647"/>
              <a:gd name="connsiteX4" fmla="*/ 1117344 w 3637694"/>
              <a:gd name="connsiteY4" fmla="*/ 1626 h 321647"/>
              <a:gd name="connsiteX5" fmla="*/ 79173 w 3637694"/>
              <a:gd name="connsiteY5" fmla="*/ 116074 h 321647"/>
              <a:gd name="connsiteX6" fmla="*/ 212958 w 3637694"/>
              <a:gd name="connsiteY6" fmla="*/ 321647 h 321647"/>
              <a:gd name="connsiteX0" fmla="*/ 3637687 w 3637694"/>
              <a:gd name="connsiteY0" fmla="*/ 273170 h 323504"/>
              <a:gd name="connsiteX1" fmla="*/ 3431564 w 3637694"/>
              <a:gd name="connsiteY1" fmla="*/ 180270 h 323504"/>
              <a:gd name="connsiteX2" fmla="*/ 1837726 w 3637694"/>
              <a:gd name="connsiteY2" fmla="*/ 160845 h 323504"/>
              <a:gd name="connsiteX3" fmla="*/ 1774528 w 3637694"/>
              <a:gd name="connsiteY3" fmla="*/ 41406 h 323504"/>
              <a:gd name="connsiteX4" fmla="*/ 1117344 w 3637694"/>
              <a:gd name="connsiteY4" fmla="*/ 3483 h 323504"/>
              <a:gd name="connsiteX5" fmla="*/ 79173 w 3637694"/>
              <a:gd name="connsiteY5" fmla="*/ 117931 h 323504"/>
              <a:gd name="connsiteX6" fmla="*/ 212958 w 3637694"/>
              <a:gd name="connsiteY6" fmla="*/ 323504 h 323504"/>
              <a:gd name="connsiteX0" fmla="*/ 3637687 w 3637694"/>
              <a:gd name="connsiteY0" fmla="*/ 273284 h 323618"/>
              <a:gd name="connsiteX1" fmla="*/ 3431564 w 3637694"/>
              <a:gd name="connsiteY1" fmla="*/ 180384 h 323618"/>
              <a:gd name="connsiteX2" fmla="*/ 1837726 w 3637694"/>
              <a:gd name="connsiteY2" fmla="*/ 160959 h 323618"/>
              <a:gd name="connsiteX3" fmla="*/ 1739233 w 3637694"/>
              <a:gd name="connsiteY3" fmla="*/ 40799 h 323618"/>
              <a:gd name="connsiteX4" fmla="*/ 1117344 w 3637694"/>
              <a:gd name="connsiteY4" fmla="*/ 3597 h 323618"/>
              <a:gd name="connsiteX5" fmla="*/ 79173 w 3637694"/>
              <a:gd name="connsiteY5" fmla="*/ 118045 h 323618"/>
              <a:gd name="connsiteX6" fmla="*/ 212958 w 3637694"/>
              <a:gd name="connsiteY6" fmla="*/ 323618 h 323618"/>
              <a:gd name="connsiteX0" fmla="*/ 3637687 w 3637694"/>
              <a:gd name="connsiteY0" fmla="*/ 273221 h 323555"/>
              <a:gd name="connsiteX1" fmla="*/ 3431564 w 3637694"/>
              <a:gd name="connsiteY1" fmla="*/ 180321 h 323555"/>
              <a:gd name="connsiteX2" fmla="*/ 1837726 w 3637694"/>
              <a:gd name="connsiteY2" fmla="*/ 160896 h 323555"/>
              <a:gd name="connsiteX3" fmla="*/ 1739233 w 3637694"/>
              <a:gd name="connsiteY3" fmla="*/ 40736 h 323555"/>
              <a:gd name="connsiteX4" fmla="*/ 1117344 w 3637694"/>
              <a:gd name="connsiteY4" fmla="*/ 3534 h 323555"/>
              <a:gd name="connsiteX5" fmla="*/ 79173 w 3637694"/>
              <a:gd name="connsiteY5" fmla="*/ 117982 h 323555"/>
              <a:gd name="connsiteX6" fmla="*/ 212958 w 3637694"/>
              <a:gd name="connsiteY6" fmla="*/ 323555 h 323555"/>
              <a:gd name="connsiteX0" fmla="*/ 3637687 w 3637694"/>
              <a:gd name="connsiteY0" fmla="*/ 274222 h 324556"/>
              <a:gd name="connsiteX1" fmla="*/ 3431564 w 3637694"/>
              <a:gd name="connsiteY1" fmla="*/ 181322 h 324556"/>
              <a:gd name="connsiteX2" fmla="*/ 1837726 w 3637694"/>
              <a:gd name="connsiteY2" fmla="*/ 161897 h 324556"/>
              <a:gd name="connsiteX3" fmla="*/ 1739233 w 3637694"/>
              <a:gd name="connsiteY3" fmla="*/ 41737 h 324556"/>
              <a:gd name="connsiteX4" fmla="*/ 1117344 w 3637694"/>
              <a:gd name="connsiteY4" fmla="*/ 4535 h 324556"/>
              <a:gd name="connsiteX5" fmla="*/ 79173 w 3637694"/>
              <a:gd name="connsiteY5" fmla="*/ 118983 h 324556"/>
              <a:gd name="connsiteX6" fmla="*/ 212958 w 3637694"/>
              <a:gd name="connsiteY6" fmla="*/ 324556 h 324556"/>
              <a:gd name="connsiteX0" fmla="*/ 3637687 w 3637694"/>
              <a:gd name="connsiteY0" fmla="*/ 273635 h 323969"/>
              <a:gd name="connsiteX1" fmla="*/ 3431564 w 3637694"/>
              <a:gd name="connsiteY1" fmla="*/ 180735 h 323969"/>
              <a:gd name="connsiteX2" fmla="*/ 1837726 w 3637694"/>
              <a:gd name="connsiteY2" fmla="*/ 161310 h 323969"/>
              <a:gd name="connsiteX3" fmla="*/ 1739233 w 3637694"/>
              <a:gd name="connsiteY3" fmla="*/ 41150 h 323969"/>
              <a:gd name="connsiteX4" fmla="*/ 1117344 w 3637694"/>
              <a:gd name="connsiteY4" fmla="*/ 3948 h 323969"/>
              <a:gd name="connsiteX5" fmla="*/ 79173 w 3637694"/>
              <a:gd name="connsiteY5" fmla="*/ 118396 h 323969"/>
              <a:gd name="connsiteX6" fmla="*/ 212958 w 3637694"/>
              <a:gd name="connsiteY6" fmla="*/ 323969 h 323969"/>
              <a:gd name="connsiteX0" fmla="*/ 3637687 w 3637694"/>
              <a:gd name="connsiteY0" fmla="*/ 272676 h 323010"/>
              <a:gd name="connsiteX1" fmla="*/ 3431564 w 3637694"/>
              <a:gd name="connsiteY1" fmla="*/ 179776 h 323010"/>
              <a:gd name="connsiteX2" fmla="*/ 1837726 w 3637694"/>
              <a:gd name="connsiteY2" fmla="*/ 160351 h 323010"/>
              <a:gd name="connsiteX3" fmla="*/ 1739233 w 3637694"/>
              <a:gd name="connsiteY3" fmla="*/ 40191 h 323010"/>
              <a:gd name="connsiteX4" fmla="*/ 1117344 w 3637694"/>
              <a:gd name="connsiteY4" fmla="*/ 2989 h 323010"/>
              <a:gd name="connsiteX5" fmla="*/ 79173 w 3637694"/>
              <a:gd name="connsiteY5" fmla="*/ 117437 h 323010"/>
              <a:gd name="connsiteX6" fmla="*/ 212958 w 3637694"/>
              <a:gd name="connsiteY6" fmla="*/ 323010 h 323010"/>
              <a:gd name="connsiteX0" fmla="*/ 3637687 w 3637694"/>
              <a:gd name="connsiteY0" fmla="*/ 273220 h 323554"/>
              <a:gd name="connsiteX1" fmla="*/ 3431564 w 3637694"/>
              <a:gd name="connsiteY1" fmla="*/ 180320 h 323554"/>
              <a:gd name="connsiteX2" fmla="*/ 1837726 w 3637694"/>
              <a:gd name="connsiteY2" fmla="*/ 160895 h 323554"/>
              <a:gd name="connsiteX3" fmla="*/ 1739233 w 3637694"/>
              <a:gd name="connsiteY3" fmla="*/ 40735 h 323554"/>
              <a:gd name="connsiteX4" fmla="*/ 1117344 w 3637694"/>
              <a:gd name="connsiteY4" fmla="*/ 3533 h 323554"/>
              <a:gd name="connsiteX5" fmla="*/ 79173 w 3637694"/>
              <a:gd name="connsiteY5" fmla="*/ 117981 h 323554"/>
              <a:gd name="connsiteX6" fmla="*/ 212958 w 3637694"/>
              <a:gd name="connsiteY6" fmla="*/ 323554 h 323554"/>
              <a:gd name="connsiteX0" fmla="*/ 3637687 w 3637694"/>
              <a:gd name="connsiteY0" fmla="*/ 273220 h 323554"/>
              <a:gd name="connsiteX1" fmla="*/ 3431564 w 3637694"/>
              <a:gd name="connsiteY1" fmla="*/ 180320 h 323554"/>
              <a:gd name="connsiteX2" fmla="*/ 1837726 w 3637694"/>
              <a:gd name="connsiteY2" fmla="*/ 160895 h 323554"/>
              <a:gd name="connsiteX3" fmla="*/ 1739233 w 3637694"/>
              <a:gd name="connsiteY3" fmla="*/ 40735 h 323554"/>
              <a:gd name="connsiteX4" fmla="*/ 1117344 w 3637694"/>
              <a:gd name="connsiteY4" fmla="*/ 3533 h 323554"/>
              <a:gd name="connsiteX5" fmla="*/ 79173 w 3637694"/>
              <a:gd name="connsiteY5" fmla="*/ 117981 h 323554"/>
              <a:gd name="connsiteX6" fmla="*/ 212958 w 3637694"/>
              <a:gd name="connsiteY6" fmla="*/ 323554 h 323554"/>
              <a:gd name="connsiteX0" fmla="*/ 3658276 w 3658276"/>
              <a:gd name="connsiteY0" fmla="*/ 260240 h 323554"/>
              <a:gd name="connsiteX1" fmla="*/ 3431564 w 3658276"/>
              <a:gd name="connsiteY1" fmla="*/ 180320 h 323554"/>
              <a:gd name="connsiteX2" fmla="*/ 1837726 w 3658276"/>
              <a:gd name="connsiteY2" fmla="*/ 160895 h 323554"/>
              <a:gd name="connsiteX3" fmla="*/ 1739233 w 3658276"/>
              <a:gd name="connsiteY3" fmla="*/ 40735 h 323554"/>
              <a:gd name="connsiteX4" fmla="*/ 1117344 w 3658276"/>
              <a:gd name="connsiteY4" fmla="*/ 3533 h 323554"/>
              <a:gd name="connsiteX5" fmla="*/ 79173 w 3658276"/>
              <a:gd name="connsiteY5" fmla="*/ 117981 h 323554"/>
              <a:gd name="connsiteX6" fmla="*/ 212958 w 3658276"/>
              <a:gd name="connsiteY6" fmla="*/ 323554 h 323554"/>
              <a:gd name="connsiteX0" fmla="*/ 3658276 w 3658276"/>
              <a:gd name="connsiteY0" fmla="*/ 260240 h 323554"/>
              <a:gd name="connsiteX1" fmla="*/ 3431564 w 3658276"/>
              <a:gd name="connsiteY1" fmla="*/ 180320 h 323554"/>
              <a:gd name="connsiteX2" fmla="*/ 1837726 w 3658276"/>
              <a:gd name="connsiteY2" fmla="*/ 160895 h 323554"/>
              <a:gd name="connsiteX3" fmla="*/ 1739233 w 3658276"/>
              <a:gd name="connsiteY3" fmla="*/ 40735 h 323554"/>
              <a:gd name="connsiteX4" fmla="*/ 1117344 w 3658276"/>
              <a:gd name="connsiteY4" fmla="*/ 3533 h 323554"/>
              <a:gd name="connsiteX5" fmla="*/ 79173 w 3658276"/>
              <a:gd name="connsiteY5" fmla="*/ 117981 h 323554"/>
              <a:gd name="connsiteX6" fmla="*/ 212958 w 3658276"/>
              <a:gd name="connsiteY6" fmla="*/ 323554 h 323554"/>
              <a:gd name="connsiteX0" fmla="*/ 3658276 w 3658276"/>
              <a:gd name="connsiteY0" fmla="*/ 260354 h 323668"/>
              <a:gd name="connsiteX1" fmla="*/ 3431564 w 3658276"/>
              <a:gd name="connsiteY1" fmla="*/ 180434 h 323668"/>
              <a:gd name="connsiteX2" fmla="*/ 1837726 w 3658276"/>
              <a:gd name="connsiteY2" fmla="*/ 161009 h 323668"/>
              <a:gd name="connsiteX3" fmla="*/ 1815704 w 3658276"/>
              <a:gd name="connsiteY3" fmla="*/ 40128 h 323668"/>
              <a:gd name="connsiteX4" fmla="*/ 1117344 w 3658276"/>
              <a:gd name="connsiteY4" fmla="*/ 3647 h 323668"/>
              <a:gd name="connsiteX5" fmla="*/ 79173 w 3658276"/>
              <a:gd name="connsiteY5" fmla="*/ 118095 h 323668"/>
              <a:gd name="connsiteX6" fmla="*/ 212958 w 3658276"/>
              <a:gd name="connsiteY6" fmla="*/ 323668 h 323668"/>
              <a:gd name="connsiteX0" fmla="*/ 3658276 w 3658276"/>
              <a:gd name="connsiteY0" fmla="*/ 260354 h 323668"/>
              <a:gd name="connsiteX1" fmla="*/ 3431564 w 3658276"/>
              <a:gd name="connsiteY1" fmla="*/ 180434 h 323668"/>
              <a:gd name="connsiteX2" fmla="*/ 1837726 w 3658276"/>
              <a:gd name="connsiteY2" fmla="*/ 161009 h 323668"/>
              <a:gd name="connsiteX3" fmla="*/ 1815704 w 3658276"/>
              <a:gd name="connsiteY3" fmla="*/ 40128 h 323668"/>
              <a:gd name="connsiteX4" fmla="*/ 1117344 w 3658276"/>
              <a:gd name="connsiteY4" fmla="*/ 3647 h 323668"/>
              <a:gd name="connsiteX5" fmla="*/ 79173 w 3658276"/>
              <a:gd name="connsiteY5" fmla="*/ 118095 h 323668"/>
              <a:gd name="connsiteX6" fmla="*/ 212958 w 3658276"/>
              <a:gd name="connsiteY6" fmla="*/ 323668 h 323668"/>
              <a:gd name="connsiteX0" fmla="*/ 3658276 w 3658276"/>
              <a:gd name="connsiteY0" fmla="*/ 260344 h 323658"/>
              <a:gd name="connsiteX1" fmla="*/ 3431564 w 3658276"/>
              <a:gd name="connsiteY1" fmla="*/ 180424 h 323658"/>
              <a:gd name="connsiteX2" fmla="*/ 1834785 w 3658276"/>
              <a:gd name="connsiteY2" fmla="*/ 155951 h 323658"/>
              <a:gd name="connsiteX3" fmla="*/ 1815704 w 3658276"/>
              <a:gd name="connsiteY3" fmla="*/ 40118 h 323658"/>
              <a:gd name="connsiteX4" fmla="*/ 1117344 w 3658276"/>
              <a:gd name="connsiteY4" fmla="*/ 3637 h 323658"/>
              <a:gd name="connsiteX5" fmla="*/ 79173 w 3658276"/>
              <a:gd name="connsiteY5" fmla="*/ 118085 h 323658"/>
              <a:gd name="connsiteX6" fmla="*/ 212958 w 3658276"/>
              <a:gd name="connsiteY6" fmla="*/ 323658 h 323658"/>
              <a:gd name="connsiteX0" fmla="*/ 3662584 w 3662584"/>
              <a:gd name="connsiteY0" fmla="*/ 260344 h 267896"/>
              <a:gd name="connsiteX1" fmla="*/ 3435872 w 3662584"/>
              <a:gd name="connsiteY1" fmla="*/ 180424 h 267896"/>
              <a:gd name="connsiteX2" fmla="*/ 1839093 w 3662584"/>
              <a:gd name="connsiteY2" fmla="*/ 155951 h 267896"/>
              <a:gd name="connsiteX3" fmla="*/ 1820012 w 3662584"/>
              <a:gd name="connsiteY3" fmla="*/ 40118 h 267896"/>
              <a:gd name="connsiteX4" fmla="*/ 1121652 w 3662584"/>
              <a:gd name="connsiteY4" fmla="*/ 3637 h 267896"/>
              <a:gd name="connsiteX5" fmla="*/ 83481 w 3662584"/>
              <a:gd name="connsiteY5" fmla="*/ 118085 h 267896"/>
              <a:gd name="connsiteX6" fmla="*/ 196109 w 3662584"/>
              <a:gd name="connsiteY6" fmla="*/ 267896 h 267896"/>
              <a:gd name="connsiteX0" fmla="*/ 3638244 w 3638244"/>
              <a:gd name="connsiteY0" fmla="*/ 260344 h 321592"/>
              <a:gd name="connsiteX1" fmla="*/ 3411532 w 3638244"/>
              <a:gd name="connsiteY1" fmla="*/ 180424 h 321592"/>
              <a:gd name="connsiteX2" fmla="*/ 1814753 w 3638244"/>
              <a:gd name="connsiteY2" fmla="*/ 155951 h 321592"/>
              <a:gd name="connsiteX3" fmla="*/ 1795672 w 3638244"/>
              <a:gd name="connsiteY3" fmla="*/ 40118 h 321592"/>
              <a:gd name="connsiteX4" fmla="*/ 1097312 w 3638244"/>
              <a:gd name="connsiteY4" fmla="*/ 3637 h 321592"/>
              <a:gd name="connsiteX5" fmla="*/ 59141 w 3638244"/>
              <a:gd name="connsiteY5" fmla="*/ 118085 h 321592"/>
              <a:gd name="connsiteX6" fmla="*/ 155776 w 3638244"/>
              <a:gd name="connsiteY6" fmla="*/ 316778 h 321592"/>
              <a:gd name="connsiteX7" fmla="*/ 171769 w 3638244"/>
              <a:gd name="connsiteY7" fmla="*/ 267896 h 321592"/>
              <a:gd name="connsiteX0" fmla="*/ 3650625 w 3650625"/>
              <a:gd name="connsiteY0" fmla="*/ 260344 h 321592"/>
              <a:gd name="connsiteX1" fmla="*/ 3423913 w 3650625"/>
              <a:gd name="connsiteY1" fmla="*/ 180424 h 321592"/>
              <a:gd name="connsiteX2" fmla="*/ 1827134 w 3650625"/>
              <a:gd name="connsiteY2" fmla="*/ 155951 h 321592"/>
              <a:gd name="connsiteX3" fmla="*/ 1808053 w 3650625"/>
              <a:gd name="connsiteY3" fmla="*/ 40118 h 321592"/>
              <a:gd name="connsiteX4" fmla="*/ 1109693 w 3650625"/>
              <a:gd name="connsiteY4" fmla="*/ 3637 h 321592"/>
              <a:gd name="connsiteX5" fmla="*/ 71522 w 3650625"/>
              <a:gd name="connsiteY5" fmla="*/ 118085 h 321592"/>
              <a:gd name="connsiteX6" fmla="*/ 168157 w 3650625"/>
              <a:gd name="connsiteY6" fmla="*/ 316778 h 321592"/>
              <a:gd name="connsiteX7" fmla="*/ 184150 w 3650625"/>
              <a:gd name="connsiteY7" fmla="*/ 267896 h 321592"/>
              <a:gd name="connsiteX0" fmla="*/ 3650625 w 3650625"/>
              <a:gd name="connsiteY0" fmla="*/ 260344 h 320095"/>
              <a:gd name="connsiteX1" fmla="*/ 3423913 w 3650625"/>
              <a:gd name="connsiteY1" fmla="*/ 180424 h 320095"/>
              <a:gd name="connsiteX2" fmla="*/ 1827134 w 3650625"/>
              <a:gd name="connsiteY2" fmla="*/ 155951 h 320095"/>
              <a:gd name="connsiteX3" fmla="*/ 1808053 w 3650625"/>
              <a:gd name="connsiteY3" fmla="*/ 40118 h 320095"/>
              <a:gd name="connsiteX4" fmla="*/ 1109693 w 3650625"/>
              <a:gd name="connsiteY4" fmla="*/ 3637 h 320095"/>
              <a:gd name="connsiteX5" fmla="*/ 71522 w 3650625"/>
              <a:gd name="connsiteY5" fmla="*/ 118085 h 320095"/>
              <a:gd name="connsiteX6" fmla="*/ 168157 w 3650625"/>
              <a:gd name="connsiteY6" fmla="*/ 316778 h 320095"/>
              <a:gd name="connsiteX7" fmla="*/ 184150 w 3650625"/>
              <a:gd name="connsiteY7" fmla="*/ 267896 h 320095"/>
              <a:gd name="connsiteX0" fmla="*/ 3650625 w 3654027"/>
              <a:gd name="connsiteY0" fmla="*/ 260344 h 320095"/>
              <a:gd name="connsiteX1" fmla="*/ 3423913 w 3654027"/>
              <a:gd name="connsiteY1" fmla="*/ 180424 h 320095"/>
              <a:gd name="connsiteX2" fmla="*/ 1827134 w 3654027"/>
              <a:gd name="connsiteY2" fmla="*/ 155951 h 320095"/>
              <a:gd name="connsiteX3" fmla="*/ 1808053 w 3654027"/>
              <a:gd name="connsiteY3" fmla="*/ 40118 h 320095"/>
              <a:gd name="connsiteX4" fmla="*/ 1109693 w 3654027"/>
              <a:gd name="connsiteY4" fmla="*/ 3637 h 320095"/>
              <a:gd name="connsiteX5" fmla="*/ 71522 w 3654027"/>
              <a:gd name="connsiteY5" fmla="*/ 118085 h 320095"/>
              <a:gd name="connsiteX6" fmla="*/ 168157 w 3654027"/>
              <a:gd name="connsiteY6" fmla="*/ 316778 h 320095"/>
              <a:gd name="connsiteX7" fmla="*/ 184150 w 3654027"/>
              <a:gd name="connsiteY7" fmla="*/ 267896 h 320095"/>
              <a:gd name="connsiteX0" fmla="*/ 3612246 w 3626741"/>
              <a:gd name="connsiteY0" fmla="*/ 260344 h 320095"/>
              <a:gd name="connsiteX1" fmla="*/ 3423913 w 3626741"/>
              <a:gd name="connsiteY1" fmla="*/ 180424 h 320095"/>
              <a:gd name="connsiteX2" fmla="*/ 1827134 w 3626741"/>
              <a:gd name="connsiteY2" fmla="*/ 155951 h 320095"/>
              <a:gd name="connsiteX3" fmla="*/ 1808053 w 3626741"/>
              <a:gd name="connsiteY3" fmla="*/ 40118 h 320095"/>
              <a:gd name="connsiteX4" fmla="*/ 1109693 w 3626741"/>
              <a:gd name="connsiteY4" fmla="*/ 3637 h 320095"/>
              <a:gd name="connsiteX5" fmla="*/ 71522 w 3626741"/>
              <a:gd name="connsiteY5" fmla="*/ 118085 h 320095"/>
              <a:gd name="connsiteX6" fmla="*/ 168157 w 3626741"/>
              <a:gd name="connsiteY6" fmla="*/ 316778 h 320095"/>
              <a:gd name="connsiteX7" fmla="*/ 184150 w 3626741"/>
              <a:gd name="connsiteY7" fmla="*/ 267896 h 320095"/>
              <a:gd name="connsiteX0" fmla="*/ 3607641 w 3623759"/>
              <a:gd name="connsiteY0" fmla="*/ 260720 h 320095"/>
              <a:gd name="connsiteX1" fmla="*/ 3423913 w 3623759"/>
              <a:gd name="connsiteY1" fmla="*/ 180424 h 320095"/>
              <a:gd name="connsiteX2" fmla="*/ 1827134 w 3623759"/>
              <a:gd name="connsiteY2" fmla="*/ 155951 h 320095"/>
              <a:gd name="connsiteX3" fmla="*/ 1808053 w 3623759"/>
              <a:gd name="connsiteY3" fmla="*/ 40118 h 320095"/>
              <a:gd name="connsiteX4" fmla="*/ 1109693 w 3623759"/>
              <a:gd name="connsiteY4" fmla="*/ 3637 h 320095"/>
              <a:gd name="connsiteX5" fmla="*/ 71522 w 3623759"/>
              <a:gd name="connsiteY5" fmla="*/ 118085 h 320095"/>
              <a:gd name="connsiteX6" fmla="*/ 168157 w 3623759"/>
              <a:gd name="connsiteY6" fmla="*/ 316778 h 320095"/>
              <a:gd name="connsiteX7" fmla="*/ 184150 w 3623759"/>
              <a:gd name="connsiteY7" fmla="*/ 267896 h 320095"/>
              <a:gd name="connsiteX0" fmla="*/ 3603036 w 3620834"/>
              <a:gd name="connsiteY0" fmla="*/ 241901 h 320095"/>
              <a:gd name="connsiteX1" fmla="*/ 3423913 w 3620834"/>
              <a:gd name="connsiteY1" fmla="*/ 180424 h 320095"/>
              <a:gd name="connsiteX2" fmla="*/ 1827134 w 3620834"/>
              <a:gd name="connsiteY2" fmla="*/ 155951 h 320095"/>
              <a:gd name="connsiteX3" fmla="*/ 1808053 w 3620834"/>
              <a:gd name="connsiteY3" fmla="*/ 40118 h 320095"/>
              <a:gd name="connsiteX4" fmla="*/ 1109693 w 3620834"/>
              <a:gd name="connsiteY4" fmla="*/ 3637 h 320095"/>
              <a:gd name="connsiteX5" fmla="*/ 71522 w 3620834"/>
              <a:gd name="connsiteY5" fmla="*/ 118085 h 320095"/>
              <a:gd name="connsiteX6" fmla="*/ 168157 w 3620834"/>
              <a:gd name="connsiteY6" fmla="*/ 316778 h 320095"/>
              <a:gd name="connsiteX7" fmla="*/ 184150 w 3620834"/>
              <a:gd name="connsiteY7" fmla="*/ 267896 h 320095"/>
              <a:gd name="connsiteX0" fmla="*/ 3603036 w 3603036"/>
              <a:gd name="connsiteY0" fmla="*/ 241901 h 320095"/>
              <a:gd name="connsiteX1" fmla="*/ 3344085 w 3603036"/>
              <a:gd name="connsiteY1" fmla="*/ 179295 h 320095"/>
              <a:gd name="connsiteX2" fmla="*/ 1827134 w 3603036"/>
              <a:gd name="connsiteY2" fmla="*/ 155951 h 320095"/>
              <a:gd name="connsiteX3" fmla="*/ 1808053 w 3603036"/>
              <a:gd name="connsiteY3" fmla="*/ 40118 h 320095"/>
              <a:gd name="connsiteX4" fmla="*/ 1109693 w 3603036"/>
              <a:gd name="connsiteY4" fmla="*/ 3637 h 320095"/>
              <a:gd name="connsiteX5" fmla="*/ 71522 w 3603036"/>
              <a:gd name="connsiteY5" fmla="*/ 118085 h 320095"/>
              <a:gd name="connsiteX6" fmla="*/ 168157 w 3603036"/>
              <a:gd name="connsiteY6" fmla="*/ 316778 h 320095"/>
              <a:gd name="connsiteX7" fmla="*/ 184150 w 3603036"/>
              <a:gd name="connsiteY7" fmla="*/ 267896 h 320095"/>
              <a:gd name="connsiteX0" fmla="*/ 3610402 w 3610402"/>
              <a:gd name="connsiteY0" fmla="*/ 242896 h 321090"/>
              <a:gd name="connsiteX1" fmla="*/ 3351451 w 3610402"/>
              <a:gd name="connsiteY1" fmla="*/ 180290 h 321090"/>
              <a:gd name="connsiteX2" fmla="*/ 1834500 w 3610402"/>
              <a:gd name="connsiteY2" fmla="*/ 156946 h 321090"/>
              <a:gd name="connsiteX3" fmla="*/ 1815419 w 3610402"/>
              <a:gd name="connsiteY3" fmla="*/ 41113 h 321090"/>
              <a:gd name="connsiteX4" fmla="*/ 1117059 w 3610402"/>
              <a:gd name="connsiteY4" fmla="*/ 4632 h 321090"/>
              <a:gd name="connsiteX5" fmla="*/ 69494 w 3610402"/>
              <a:gd name="connsiteY5" fmla="*/ 134627 h 321090"/>
              <a:gd name="connsiteX6" fmla="*/ 175523 w 3610402"/>
              <a:gd name="connsiteY6" fmla="*/ 317773 h 321090"/>
              <a:gd name="connsiteX7" fmla="*/ 191516 w 3610402"/>
              <a:gd name="connsiteY7" fmla="*/ 268891 h 321090"/>
              <a:gd name="connsiteX0" fmla="*/ 3711166 w 3711166"/>
              <a:gd name="connsiteY0" fmla="*/ 242896 h 321090"/>
              <a:gd name="connsiteX1" fmla="*/ 3452215 w 3711166"/>
              <a:gd name="connsiteY1" fmla="*/ 180290 h 321090"/>
              <a:gd name="connsiteX2" fmla="*/ 1935264 w 3711166"/>
              <a:gd name="connsiteY2" fmla="*/ 156946 h 321090"/>
              <a:gd name="connsiteX3" fmla="*/ 1916183 w 3711166"/>
              <a:gd name="connsiteY3" fmla="*/ 41113 h 321090"/>
              <a:gd name="connsiteX4" fmla="*/ 1217823 w 3711166"/>
              <a:gd name="connsiteY4" fmla="*/ 4632 h 321090"/>
              <a:gd name="connsiteX5" fmla="*/ 170258 w 3711166"/>
              <a:gd name="connsiteY5" fmla="*/ 134627 h 321090"/>
              <a:gd name="connsiteX6" fmla="*/ 276287 w 3711166"/>
              <a:gd name="connsiteY6" fmla="*/ 317773 h 321090"/>
              <a:gd name="connsiteX7" fmla="*/ 292280 w 3711166"/>
              <a:gd name="connsiteY7" fmla="*/ 268891 h 321090"/>
              <a:gd name="connsiteX0" fmla="*/ 3616896 w 3616896"/>
              <a:gd name="connsiteY0" fmla="*/ 242747 h 320941"/>
              <a:gd name="connsiteX1" fmla="*/ 3357945 w 3616896"/>
              <a:gd name="connsiteY1" fmla="*/ 180141 h 320941"/>
              <a:gd name="connsiteX2" fmla="*/ 1840994 w 3616896"/>
              <a:gd name="connsiteY2" fmla="*/ 156797 h 320941"/>
              <a:gd name="connsiteX3" fmla="*/ 1821913 w 3616896"/>
              <a:gd name="connsiteY3" fmla="*/ 40964 h 320941"/>
              <a:gd name="connsiteX4" fmla="*/ 1123553 w 3616896"/>
              <a:gd name="connsiteY4" fmla="*/ 4483 h 320941"/>
              <a:gd name="connsiteX5" fmla="*/ 207507 w 3616896"/>
              <a:gd name="connsiteY5" fmla="*/ 132175 h 320941"/>
              <a:gd name="connsiteX6" fmla="*/ 182017 w 3616896"/>
              <a:gd name="connsiteY6" fmla="*/ 317624 h 320941"/>
              <a:gd name="connsiteX7" fmla="*/ 198010 w 3616896"/>
              <a:gd name="connsiteY7" fmla="*/ 268742 h 320941"/>
              <a:gd name="connsiteX0" fmla="*/ 3517060 w 3517060"/>
              <a:gd name="connsiteY0" fmla="*/ 223346 h 301540"/>
              <a:gd name="connsiteX1" fmla="*/ 3258109 w 3517060"/>
              <a:gd name="connsiteY1" fmla="*/ 160740 h 301540"/>
              <a:gd name="connsiteX2" fmla="*/ 1741158 w 3517060"/>
              <a:gd name="connsiteY2" fmla="*/ 137396 h 301540"/>
              <a:gd name="connsiteX3" fmla="*/ 1722077 w 3517060"/>
              <a:gd name="connsiteY3" fmla="*/ 21563 h 301540"/>
              <a:gd name="connsiteX4" fmla="*/ 1042506 w 3517060"/>
              <a:gd name="connsiteY4" fmla="*/ 8114 h 301540"/>
              <a:gd name="connsiteX5" fmla="*/ 107671 w 3517060"/>
              <a:gd name="connsiteY5" fmla="*/ 112774 h 301540"/>
              <a:gd name="connsiteX6" fmla="*/ 82181 w 3517060"/>
              <a:gd name="connsiteY6" fmla="*/ 298223 h 301540"/>
              <a:gd name="connsiteX7" fmla="*/ 98174 w 3517060"/>
              <a:gd name="connsiteY7" fmla="*/ 249341 h 301540"/>
              <a:gd name="connsiteX0" fmla="*/ 3582592 w 3582592"/>
              <a:gd name="connsiteY0" fmla="*/ 224320 h 302514"/>
              <a:gd name="connsiteX1" fmla="*/ 3323641 w 3582592"/>
              <a:gd name="connsiteY1" fmla="*/ 161714 h 302514"/>
              <a:gd name="connsiteX2" fmla="*/ 1806690 w 3582592"/>
              <a:gd name="connsiteY2" fmla="*/ 138370 h 302514"/>
              <a:gd name="connsiteX3" fmla="*/ 1787609 w 3582592"/>
              <a:gd name="connsiteY3" fmla="*/ 22537 h 302514"/>
              <a:gd name="connsiteX4" fmla="*/ 1108038 w 3582592"/>
              <a:gd name="connsiteY4" fmla="*/ 9088 h 302514"/>
              <a:gd name="connsiteX5" fmla="*/ 72215 w 3582592"/>
              <a:gd name="connsiteY5" fmla="*/ 126992 h 302514"/>
              <a:gd name="connsiteX6" fmla="*/ 147713 w 3582592"/>
              <a:gd name="connsiteY6" fmla="*/ 299197 h 302514"/>
              <a:gd name="connsiteX7" fmla="*/ 163706 w 3582592"/>
              <a:gd name="connsiteY7" fmla="*/ 250315 h 302514"/>
              <a:gd name="connsiteX0" fmla="*/ 3632685 w 3632685"/>
              <a:gd name="connsiteY0" fmla="*/ 224320 h 302514"/>
              <a:gd name="connsiteX1" fmla="*/ 3373734 w 3632685"/>
              <a:gd name="connsiteY1" fmla="*/ 161714 h 302514"/>
              <a:gd name="connsiteX2" fmla="*/ 1856783 w 3632685"/>
              <a:gd name="connsiteY2" fmla="*/ 138370 h 302514"/>
              <a:gd name="connsiteX3" fmla="*/ 1837702 w 3632685"/>
              <a:gd name="connsiteY3" fmla="*/ 22537 h 302514"/>
              <a:gd name="connsiteX4" fmla="*/ 1158131 w 3632685"/>
              <a:gd name="connsiteY4" fmla="*/ 9088 h 302514"/>
              <a:gd name="connsiteX5" fmla="*/ 122308 w 3632685"/>
              <a:gd name="connsiteY5" fmla="*/ 126992 h 302514"/>
              <a:gd name="connsiteX6" fmla="*/ 197806 w 3632685"/>
              <a:gd name="connsiteY6" fmla="*/ 299197 h 302514"/>
              <a:gd name="connsiteX7" fmla="*/ 213799 w 3632685"/>
              <a:gd name="connsiteY7" fmla="*/ 250315 h 302514"/>
              <a:gd name="connsiteX0" fmla="*/ 3632685 w 3632685"/>
              <a:gd name="connsiteY0" fmla="*/ 219004 h 297198"/>
              <a:gd name="connsiteX1" fmla="*/ 3373734 w 3632685"/>
              <a:gd name="connsiteY1" fmla="*/ 156398 h 297198"/>
              <a:gd name="connsiteX2" fmla="*/ 1856783 w 3632685"/>
              <a:gd name="connsiteY2" fmla="*/ 133054 h 297198"/>
              <a:gd name="connsiteX3" fmla="*/ 1837702 w 3632685"/>
              <a:gd name="connsiteY3" fmla="*/ 17221 h 297198"/>
              <a:gd name="connsiteX4" fmla="*/ 1158131 w 3632685"/>
              <a:gd name="connsiteY4" fmla="*/ 3772 h 297198"/>
              <a:gd name="connsiteX5" fmla="*/ 122308 w 3632685"/>
              <a:gd name="connsiteY5" fmla="*/ 121676 h 297198"/>
              <a:gd name="connsiteX6" fmla="*/ 197806 w 3632685"/>
              <a:gd name="connsiteY6" fmla="*/ 293881 h 297198"/>
              <a:gd name="connsiteX7" fmla="*/ 213799 w 3632685"/>
              <a:gd name="connsiteY7" fmla="*/ 244999 h 297198"/>
              <a:gd name="connsiteX0" fmla="*/ 3632685 w 3632685"/>
              <a:gd name="connsiteY0" fmla="*/ 224320 h 302514"/>
              <a:gd name="connsiteX1" fmla="*/ 3373734 w 3632685"/>
              <a:gd name="connsiteY1" fmla="*/ 161714 h 302514"/>
              <a:gd name="connsiteX2" fmla="*/ 1856783 w 3632685"/>
              <a:gd name="connsiteY2" fmla="*/ 138370 h 302514"/>
              <a:gd name="connsiteX3" fmla="*/ 1837702 w 3632685"/>
              <a:gd name="connsiteY3" fmla="*/ 22537 h 302514"/>
              <a:gd name="connsiteX4" fmla="*/ 1158131 w 3632685"/>
              <a:gd name="connsiteY4" fmla="*/ 9088 h 302514"/>
              <a:gd name="connsiteX5" fmla="*/ 122308 w 3632685"/>
              <a:gd name="connsiteY5" fmla="*/ 126992 h 302514"/>
              <a:gd name="connsiteX6" fmla="*/ 197806 w 3632685"/>
              <a:gd name="connsiteY6" fmla="*/ 299197 h 302514"/>
              <a:gd name="connsiteX7" fmla="*/ 213799 w 3632685"/>
              <a:gd name="connsiteY7" fmla="*/ 250315 h 302514"/>
              <a:gd name="connsiteX0" fmla="*/ 3693220 w 3693220"/>
              <a:gd name="connsiteY0" fmla="*/ 224320 h 302514"/>
              <a:gd name="connsiteX1" fmla="*/ 3434269 w 3693220"/>
              <a:gd name="connsiteY1" fmla="*/ 161714 h 302514"/>
              <a:gd name="connsiteX2" fmla="*/ 1917318 w 3693220"/>
              <a:gd name="connsiteY2" fmla="*/ 138370 h 302514"/>
              <a:gd name="connsiteX3" fmla="*/ 1898237 w 3693220"/>
              <a:gd name="connsiteY3" fmla="*/ 22537 h 302514"/>
              <a:gd name="connsiteX4" fmla="*/ 1218666 w 3693220"/>
              <a:gd name="connsiteY4" fmla="*/ 9088 h 302514"/>
              <a:gd name="connsiteX5" fmla="*/ 182843 w 3693220"/>
              <a:gd name="connsiteY5" fmla="*/ 126992 h 302514"/>
              <a:gd name="connsiteX6" fmla="*/ 258341 w 3693220"/>
              <a:gd name="connsiteY6" fmla="*/ 299197 h 302514"/>
              <a:gd name="connsiteX7" fmla="*/ 274334 w 3693220"/>
              <a:gd name="connsiteY7" fmla="*/ 250315 h 302514"/>
              <a:gd name="connsiteX0" fmla="*/ 3594786 w 3594786"/>
              <a:gd name="connsiteY0" fmla="*/ 224320 h 302514"/>
              <a:gd name="connsiteX1" fmla="*/ 3335835 w 3594786"/>
              <a:gd name="connsiteY1" fmla="*/ 161714 h 302514"/>
              <a:gd name="connsiteX2" fmla="*/ 1818884 w 3594786"/>
              <a:gd name="connsiteY2" fmla="*/ 138370 h 302514"/>
              <a:gd name="connsiteX3" fmla="*/ 1799803 w 3594786"/>
              <a:gd name="connsiteY3" fmla="*/ 22537 h 302514"/>
              <a:gd name="connsiteX4" fmla="*/ 1120232 w 3594786"/>
              <a:gd name="connsiteY4" fmla="*/ 9088 h 302514"/>
              <a:gd name="connsiteX5" fmla="*/ 227671 w 3594786"/>
              <a:gd name="connsiteY5" fmla="*/ 126992 h 302514"/>
              <a:gd name="connsiteX6" fmla="*/ 159907 w 3594786"/>
              <a:gd name="connsiteY6" fmla="*/ 299197 h 302514"/>
              <a:gd name="connsiteX7" fmla="*/ 175900 w 3594786"/>
              <a:gd name="connsiteY7" fmla="*/ 250315 h 302514"/>
              <a:gd name="connsiteX0" fmla="*/ 3594786 w 3594786"/>
              <a:gd name="connsiteY0" fmla="*/ 222795 h 300989"/>
              <a:gd name="connsiteX1" fmla="*/ 3335835 w 3594786"/>
              <a:gd name="connsiteY1" fmla="*/ 160189 h 300989"/>
              <a:gd name="connsiteX2" fmla="*/ 1818884 w 3594786"/>
              <a:gd name="connsiteY2" fmla="*/ 136845 h 300989"/>
              <a:gd name="connsiteX3" fmla="*/ 1799803 w 3594786"/>
              <a:gd name="connsiteY3" fmla="*/ 21012 h 300989"/>
              <a:gd name="connsiteX4" fmla="*/ 1120232 w 3594786"/>
              <a:gd name="connsiteY4" fmla="*/ 7563 h 300989"/>
              <a:gd name="connsiteX5" fmla="*/ 227671 w 3594786"/>
              <a:gd name="connsiteY5" fmla="*/ 125467 h 300989"/>
              <a:gd name="connsiteX6" fmla="*/ 159907 w 3594786"/>
              <a:gd name="connsiteY6" fmla="*/ 297672 h 300989"/>
              <a:gd name="connsiteX7" fmla="*/ 175900 w 3594786"/>
              <a:gd name="connsiteY7" fmla="*/ 248790 h 300989"/>
              <a:gd name="connsiteX0" fmla="*/ 3600767 w 3600767"/>
              <a:gd name="connsiteY0" fmla="*/ 222795 h 300989"/>
              <a:gd name="connsiteX1" fmla="*/ 3341816 w 3600767"/>
              <a:gd name="connsiteY1" fmla="*/ 160189 h 300989"/>
              <a:gd name="connsiteX2" fmla="*/ 1824865 w 3600767"/>
              <a:gd name="connsiteY2" fmla="*/ 136845 h 300989"/>
              <a:gd name="connsiteX3" fmla="*/ 1805784 w 3600767"/>
              <a:gd name="connsiteY3" fmla="*/ 21012 h 300989"/>
              <a:gd name="connsiteX4" fmla="*/ 1126213 w 3600767"/>
              <a:gd name="connsiteY4" fmla="*/ 7563 h 300989"/>
              <a:gd name="connsiteX5" fmla="*/ 233652 w 3600767"/>
              <a:gd name="connsiteY5" fmla="*/ 125467 h 300989"/>
              <a:gd name="connsiteX6" fmla="*/ 165888 w 3600767"/>
              <a:gd name="connsiteY6" fmla="*/ 297672 h 300989"/>
              <a:gd name="connsiteX7" fmla="*/ 181881 w 3600767"/>
              <a:gd name="connsiteY7" fmla="*/ 248790 h 300989"/>
              <a:gd name="connsiteX0" fmla="*/ 3600767 w 3600767"/>
              <a:gd name="connsiteY0" fmla="*/ 224536 h 302730"/>
              <a:gd name="connsiteX1" fmla="*/ 3341816 w 3600767"/>
              <a:gd name="connsiteY1" fmla="*/ 161930 h 302730"/>
              <a:gd name="connsiteX2" fmla="*/ 1824865 w 3600767"/>
              <a:gd name="connsiteY2" fmla="*/ 138586 h 302730"/>
              <a:gd name="connsiteX3" fmla="*/ 1697750 w 3600767"/>
              <a:gd name="connsiteY3" fmla="*/ 22177 h 302730"/>
              <a:gd name="connsiteX4" fmla="*/ 1126213 w 3600767"/>
              <a:gd name="connsiteY4" fmla="*/ 9304 h 302730"/>
              <a:gd name="connsiteX5" fmla="*/ 233652 w 3600767"/>
              <a:gd name="connsiteY5" fmla="*/ 127208 h 302730"/>
              <a:gd name="connsiteX6" fmla="*/ 165888 w 3600767"/>
              <a:gd name="connsiteY6" fmla="*/ 299413 h 302730"/>
              <a:gd name="connsiteX7" fmla="*/ 181881 w 3600767"/>
              <a:gd name="connsiteY7" fmla="*/ 250531 h 302730"/>
              <a:gd name="connsiteX0" fmla="*/ 3600767 w 3600767"/>
              <a:gd name="connsiteY0" fmla="*/ 224786 h 302980"/>
              <a:gd name="connsiteX1" fmla="*/ 3341816 w 3600767"/>
              <a:gd name="connsiteY1" fmla="*/ 162180 h 302980"/>
              <a:gd name="connsiteX2" fmla="*/ 1914110 w 3600767"/>
              <a:gd name="connsiteY2" fmla="*/ 144594 h 302980"/>
              <a:gd name="connsiteX3" fmla="*/ 1697750 w 3600767"/>
              <a:gd name="connsiteY3" fmla="*/ 22427 h 302980"/>
              <a:gd name="connsiteX4" fmla="*/ 1126213 w 3600767"/>
              <a:gd name="connsiteY4" fmla="*/ 9554 h 302980"/>
              <a:gd name="connsiteX5" fmla="*/ 233652 w 3600767"/>
              <a:gd name="connsiteY5" fmla="*/ 127458 h 302980"/>
              <a:gd name="connsiteX6" fmla="*/ 165888 w 3600767"/>
              <a:gd name="connsiteY6" fmla="*/ 299663 h 302980"/>
              <a:gd name="connsiteX7" fmla="*/ 181881 w 3600767"/>
              <a:gd name="connsiteY7" fmla="*/ 250781 h 302980"/>
              <a:gd name="connsiteX0" fmla="*/ 3600767 w 3600767"/>
              <a:gd name="connsiteY0" fmla="*/ 220765 h 298959"/>
              <a:gd name="connsiteX1" fmla="*/ 3341816 w 3600767"/>
              <a:gd name="connsiteY1" fmla="*/ 158159 h 298959"/>
              <a:gd name="connsiteX2" fmla="*/ 1914110 w 3600767"/>
              <a:gd name="connsiteY2" fmla="*/ 140573 h 298959"/>
              <a:gd name="connsiteX3" fmla="*/ 1697750 w 3600767"/>
              <a:gd name="connsiteY3" fmla="*/ 18406 h 298959"/>
              <a:gd name="connsiteX4" fmla="*/ 1126213 w 3600767"/>
              <a:gd name="connsiteY4" fmla="*/ 5533 h 298959"/>
              <a:gd name="connsiteX5" fmla="*/ 233652 w 3600767"/>
              <a:gd name="connsiteY5" fmla="*/ 123437 h 298959"/>
              <a:gd name="connsiteX6" fmla="*/ 165888 w 3600767"/>
              <a:gd name="connsiteY6" fmla="*/ 295642 h 298959"/>
              <a:gd name="connsiteX7" fmla="*/ 181881 w 3600767"/>
              <a:gd name="connsiteY7" fmla="*/ 246760 h 298959"/>
              <a:gd name="connsiteX0" fmla="*/ 3600767 w 3600767"/>
              <a:gd name="connsiteY0" fmla="*/ 218559 h 296753"/>
              <a:gd name="connsiteX1" fmla="*/ 3341816 w 3600767"/>
              <a:gd name="connsiteY1" fmla="*/ 155953 h 296753"/>
              <a:gd name="connsiteX2" fmla="*/ 1914110 w 3600767"/>
              <a:gd name="connsiteY2" fmla="*/ 138367 h 296753"/>
              <a:gd name="connsiteX3" fmla="*/ 1697750 w 3600767"/>
              <a:gd name="connsiteY3" fmla="*/ 16200 h 296753"/>
              <a:gd name="connsiteX4" fmla="*/ 1126213 w 3600767"/>
              <a:gd name="connsiteY4" fmla="*/ 3327 h 296753"/>
              <a:gd name="connsiteX5" fmla="*/ 233652 w 3600767"/>
              <a:gd name="connsiteY5" fmla="*/ 121231 h 296753"/>
              <a:gd name="connsiteX6" fmla="*/ 165888 w 3600767"/>
              <a:gd name="connsiteY6" fmla="*/ 293436 h 296753"/>
              <a:gd name="connsiteX7" fmla="*/ 181881 w 3600767"/>
              <a:gd name="connsiteY7" fmla="*/ 244554 h 296753"/>
              <a:gd name="connsiteX0" fmla="*/ 3502127 w 3517463"/>
              <a:gd name="connsiteY0" fmla="*/ 209346 h 296753"/>
              <a:gd name="connsiteX1" fmla="*/ 3341816 w 3517463"/>
              <a:gd name="connsiteY1" fmla="*/ 155953 h 296753"/>
              <a:gd name="connsiteX2" fmla="*/ 1914110 w 3517463"/>
              <a:gd name="connsiteY2" fmla="*/ 138367 h 296753"/>
              <a:gd name="connsiteX3" fmla="*/ 1697750 w 3517463"/>
              <a:gd name="connsiteY3" fmla="*/ 16200 h 296753"/>
              <a:gd name="connsiteX4" fmla="*/ 1126213 w 3517463"/>
              <a:gd name="connsiteY4" fmla="*/ 3327 h 296753"/>
              <a:gd name="connsiteX5" fmla="*/ 233652 w 3517463"/>
              <a:gd name="connsiteY5" fmla="*/ 121231 h 296753"/>
              <a:gd name="connsiteX6" fmla="*/ 165888 w 3517463"/>
              <a:gd name="connsiteY6" fmla="*/ 293436 h 296753"/>
              <a:gd name="connsiteX7" fmla="*/ 181881 w 3517463"/>
              <a:gd name="connsiteY7" fmla="*/ 244554 h 296753"/>
              <a:gd name="connsiteX0" fmla="*/ 3502127 w 3518421"/>
              <a:gd name="connsiteY0" fmla="*/ 209346 h 296753"/>
              <a:gd name="connsiteX1" fmla="*/ 3341816 w 3518421"/>
              <a:gd name="connsiteY1" fmla="*/ 155953 h 296753"/>
              <a:gd name="connsiteX2" fmla="*/ 1914110 w 3518421"/>
              <a:gd name="connsiteY2" fmla="*/ 138367 h 296753"/>
              <a:gd name="connsiteX3" fmla="*/ 1697750 w 3518421"/>
              <a:gd name="connsiteY3" fmla="*/ 16200 h 296753"/>
              <a:gd name="connsiteX4" fmla="*/ 1126213 w 3518421"/>
              <a:gd name="connsiteY4" fmla="*/ 3327 h 296753"/>
              <a:gd name="connsiteX5" fmla="*/ 233652 w 3518421"/>
              <a:gd name="connsiteY5" fmla="*/ 121231 h 296753"/>
              <a:gd name="connsiteX6" fmla="*/ 165888 w 3518421"/>
              <a:gd name="connsiteY6" fmla="*/ 293436 h 296753"/>
              <a:gd name="connsiteX7" fmla="*/ 181881 w 3518421"/>
              <a:gd name="connsiteY7" fmla="*/ 244554 h 296753"/>
              <a:gd name="connsiteX0" fmla="*/ 3511521 w 3524479"/>
              <a:gd name="connsiteY0" fmla="*/ 209346 h 296753"/>
              <a:gd name="connsiteX1" fmla="*/ 3341816 w 3524479"/>
              <a:gd name="connsiteY1" fmla="*/ 155953 h 296753"/>
              <a:gd name="connsiteX2" fmla="*/ 1914110 w 3524479"/>
              <a:gd name="connsiteY2" fmla="*/ 138367 h 296753"/>
              <a:gd name="connsiteX3" fmla="*/ 1697750 w 3524479"/>
              <a:gd name="connsiteY3" fmla="*/ 16200 h 296753"/>
              <a:gd name="connsiteX4" fmla="*/ 1126213 w 3524479"/>
              <a:gd name="connsiteY4" fmla="*/ 3327 h 296753"/>
              <a:gd name="connsiteX5" fmla="*/ 233652 w 3524479"/>
              <a:gd name="connsiteY5" fmla="*/ 121231 h 296753"/>
              <a:gd name="connsiteX6" fmla="*/ 165888 w 3524479"/>
              <a:gd name="connsiteY6" fmla="*/ 293436 h 296753"/>
              <a:gd name="connsiteX7" fmla="*/ 181881 w 3524479"/>
              <a:gd name="connsiteY7" fmla="*/ 244554 h 296753"/>
              <a:gd name="connsiteX0" fmla="*/ 3511521 w 3511521"/>
              <a:gd name="connsiteY0" fmla="*/ 209346 h 296753"/>
              <a:gd name="connsiteX1" fmla="*/ 3266662 w 3511521"/>
              <a:gd name="connsiteY1" fmla="*/ 155377 h 296753"/>
              <a:gd name="connsiteX2" fmla="*/ 1914110 w 3511521"/>
              <a:gd name="connsiteY2" fmla="*/ 138367 h 296753"/>
              <a:gd name="connsiteX3" fmla="*/ 1697750 w 3511521"/>
              <a:gd name="connsiteY3" fmla="*/ 16200 h 296753"/>
              <a:gd name="connsiteX4" fmla="*/ 1126213 w 3511521"/>
              <a:gd name="connsiteY4" fmla="*/ 3327 h 296753"/>
              <a:gd name="connsiteX5" fmla="*/ 233652 w 3511521"/>
              <a:gd name="connsiteY5" fmla="*/ 121231 h 296753"/>
              <a:gd name="connsiteX6" fmla="*/ 165888 w 3511521"/>
              <a:gd name="connsiteY6" fmla="*/ 293436 h 296753"/>
              <a:gd name="connsiteX7" fmla="*/ 181881 w 3511521"/>
              <a:gd name="connsiteY7" fmla="*/ 244554 h 296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11521" h="296753">
                <a:moveTo>
                  <a:pt x="3511521" y="209346"/>
                </a:moveTo>
                <a:cubicBezTo>
                  <a:pt x="3501809" y="192584"/>
                  <a:pt x="3532897" y="167207"/>
                  <a:pt x="3266662" y="155377"/>
                </a:cubicBezTo>
                <a:cubicBezTo>
                  <a:pt x="3000427" y="143547"/>
                  <a:pt x="2175595" y="161563"/>
                  <a:pt x="1914110" y="138367"/>
                </a:cubicBezTo>
                <a:cubicBezTo>
                  <a:pt x="1652625" y="115171"/>
                  <a:pt x="1829066" y="38707"/>
                  <a:pt x="1697750" y="16200"/>
                </a:cubicBezTo>
                <a:cubicBezTo>
                  <a:pt x="1566434" y="-6307"/>
                  <a:pt x="1539326" y="217"/>
                  <a:pt x="1126213" y="3327"/>
                </a:cubicBezTo>
                <a:cubicBezTo>
                  <a:pt x="713100" y="6437"/>
                  <a:pt x="656745" y="99367"/>
                  <a:pt x="233652" y="121231"/>
                </a:cubicBezTo>
                <a:cubicBezTo>
                  <a:pt x="-189441" y="143095"/>
                  <a:pt x="73068" y="273007"/>
                  <a:pt x="165888" y="293436"/>
                </a:cubicBezTo>
                <a:cubicBezTo>
                  <a:pt x="245485" y="313217"/>
                  <a:pt x="166433" y="237788"/>
                  <a:pt x="181881" y="244554"/>
                </a:cubicBezTo>
              </a:path>
            </a:pathLst>
          </a:custGeom>
          <a:noFill/>
          <a:ln w="5080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57" name="Freeform 1056"/>
          <p:cNvSpPr/>
          <p:nvPr/>
        </p:nvSpPr>
        <p:spPr bwMode="auto">
          <a:xfrm rot="17602822" flipH="1" flipV="1">
            <a:off x="1352868" y="1574786"/>
            <a:ext cx="180933" cy="20868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476" h="5947">
                <a:moveTo>
                  <a:pt x="14476" y="2828"/>
                </a:moveTo>
                <a:cubicBezTo>
                  <a:pt x="11362" y="-4565"/>
                  <a:pt x="3555" y="4730"/>
                  <a:pt x="0" y="5947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68" name="Freeform 1067"/>
          <p:cNvSpPr/>
          <p:nvPr/>
        </p:nvSpPr>
        <p:spPr bwMode="auto">
          <a:xfrm>
            <a:off x="4486056" y="4271158"/>
            <a:ext cx="301254" cy="54725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1211189 w 3216128"/>
              <a:gd name="connsiteY0" fmla="*/ 3736794 h 3736794"/>
              <a:gd name="connsiteX1" fmla="*/ 511802 w 3216128"/>
              <a:gd name="connsiteY1" fmla="*/ 478665 h 3736794"/>
              <a:gd name="connsiteX2" fmla="*/ 3216128 w 3216128"/>
              <a:gd name="connsiteY2" fmla="*/ 0 h 3736794"/>
              <a:gd name="connsiteX0" fmla="*/ 699387 w 2704326"/>
              <a:gd name="connsiteY0" fmla="*/ 3736794 h 3736794"/>
              <a:gd name="connsiteX1" fmla="*/ 0 w 2704326"/>
              <a:gd name="connsiteY1" fmla="*/ 478665 h 3736794"/>
              <a:gd name="connsiteX2" fmla="*/ 2704326 w 2704326"/>
              <a:gd name="connsiteY2" fmla="*/ 0 h 3736794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1804001"/>
              <a:gd name="connsiteY0" fmla="*/ 3584913 h 3584913"/>
              <a:gd name="connsiteX1" fmla="*/ 0 w 1804001"/>
              <a:gd name="connsiteY1" fmla="*/ 142573 h 3584913"/>
              <a:gd name="connsiteX2" fmla="*/ 1804001 w 1804001"/>
              <a:gd name="connsiteY2" fmla="*/ 202656 h 3584913"/>
              <a:gd name="connsiteX0" fmla="*/ 699387 w 1804001"/>
              <a:gd name="connsiteY0" fmla="*/ 3473747 h 3473747"/>
              <a:gd name="connsiteX1" fmla="*/ 0 w 1804001"/>
              <a:gd name="connsiteY1" fmla="*/ 31407 h 3473747"/>
              <a:gd name="connsiteX2" fmla="*/ 1804001 w 1804001"/>
              <a:gd name="connsiteY2" fmla="*/ 91490 h 3473747"/>
              <a:gd name="connsiteX0" fmla="*/ 699387 w 1804001"/>
              <a:gd name="connsiteY0" fmla="*/ 3716431 h 3716431"/>
              <a:gd name="connsiteX1" fmla="*/ 0 w 1804001"/>
              <a:gd name="connsiteY1" fmla="*/ 0 h 3716431"/>
              <a:gd name="connsiteX2" fmla="*/ 1804001 w 1804001"/>
              <a:gd name="connsiteY2" fmla="*/ 334174 h 3716431"/>
              <a:gd name="connsiteX0" fmla="*/ 699387 w 1804001"/>
              <a:gd name="connsiteY0" fmla="*/ 3725345 h 3725345"/>
              <a:gd name="connsiteX1" fmla="*/ 0 w 1804001"/>
              <a:gd name="connsiteY1" fmla="*/ 8914 h 3725345"/>
              <a:gd name="connsiteX2" fmla="*/ 1804001 w 1804001"/>
              <a:gd name="connsiteY2" fmla="*/ 343088 h 3725345"/>
              <a:gd name="connsiteX0" fmla="*/ 707793 w 1812407"/>
              <a:gd name="connsiteY0" fmla="*/ 3725347 h 3725347"/>
              <a:gd name="connsiteX1" fmla="*/ 8406 w 1812407"/>
              <a:gd name="connsiteY1" fmla="*/ 8916 h 3725347"/>
              <a:gd name="connsiteX2" fmla="*/ 1812407 w 1812407"/>
              <a:gd name="connsiteY2" fmla="*/ 343090 h 3725347"/>
              <a:gd name="connsiteX0" fmla="*/ 707793 w 1572408"/>
              <a:gd name="connsiteY0" fmla="*/ 3716596 h 3716596"/>
              <a:gd name="connsiteX1" fmla="*/ 8406 w 1572408"/>
              <a:gd name="connsiteY1" fmla="*/ 165 h 3716596"/>
              <a:gd name="connsiteX2" fmla="*/ 1572408 w 1572408"/>
              <a:gd name="connsiteY2" fmla="*/ 594726 h 3716596"/>
              <a:gd name="connsiteX0" fmla="*/ 707793 w 1572408"/>
              <a:gd name="connsiteY0" fmla="*/ 3750955 h 3750955"/>
              <a:gd name="connsiteX1" fmla="*/ 8406 w 1572408"/>
              <a:gd name="connsiteY1" fmla="*/ 34524 h 3750955"/>
              <a:gd name="connsiteX2" fmla="*/ 1572408 w 1572408"/>
              <a:gd name="connsiteY2" fmla="*/ 629085 h 3750955"/>
              <a:gd name="connsiteX0" fmla="*/ 766525 w 1631140"/>
              <a:gd name="connsiteY0" fmla="*/ 3750955 h 3750955"/>
              <a:gd name="connsiteX1" fmla="*/ 67138 w 1631140"/>
              <a:gd name="connsiteY1" fmla="*/ 34524 h 3750955"/>
              <a:gd name="connsiteX2" fmla="*/ 1631140 w 1631140"/>
              <a:gd name="connsiteY2" fmla="*/ 629085 h 3750955"/>
              <a:gd name="connsiteX0" fmla="*/ 813708 w 1678323"/>
              <a:gd name="connsiteY0" fmla="*/ 3815125 h 3815125"/>
              <a:gd name="connsiteX1" fmla="*/ 62893 w 1678323"/>
              <a:gd name="connsiteY1" fmla="*/ 30171 h 3815125"/>
              <a:gd name="connsiteX2" fmla="*/ 1678323 w 1678323"/>
              <a:gd name="connsiteY2" fmla="*/ 693255 h 3815125"/>
              <a:gd name="connsiteX0" fmla="*/ 1187171 w 2051786"/>
              <a:gd name="connsiteY0" fmla="*/ 3431966 h 3431966"/>
              <a:gd name="connsiteX1" fmla="*/ 42076 w 2051786"/>
              <a:gd name="connsiteY1" fmla="*/ 112966 h 3431966"/>
              <a:gd name="connsiteX2" fmla="*/ 2051786 w 2051786"/>
              <a:gd name="connsiteY2" fmla="*/ 310096 h 3431966"/>
              <a:gd name="connsiteX0" fmla="*/ 797924 w 1662539"/>
              <a:gd name="connsiteY0" fmla="*/ 3828080 h 3828080"/>
              <a:gd name="connsiteX1" fmla="*/ 64251 w 1662539"/>
              <a:gd name="connsiteY1" fmla="*/ 29421 h 3828080"/>
              <a:gd name="connsiteX2" fmla="*/ 1662539 w 1662539"/>
              <a:gd name="connsiteY2" fmla="*/ 706210 h 3828080"/>
              <a:gd name="connsiteX0" fmla="*/ 1137664 w 1642282"/>
              <a:gd name="connsiteY0" fmla="*/ 3718444 h 3718444"/>
              <a:gd name="connsiteX1" fmla="*/ 43994 w 1642282"/>
              <a:gd name="connsiteY1" fmla="*/ 29421 h 3718444"/>
              <a:gd name="connsiteX2" fmla="*/ 1642282 w 1642282"/>
              <a:gd name="connsiteY2" fmla="*/ 706210 h 3718444"/>
              <a:gd name="connsiteX0" fmla="*/ 1436754 w 1941372"/>
              <a:gd name="connsiteY0" fmla="*/ 3858757 h 3858757"/>
              <a:gd name="connsiteX1" fmla="*/ 34519 w 1941372"/>
              <a:gd name="connsiteY1" fmla="*/ 23189 h 3858757"/>
              <a:gd name="connsiteX2" fmla="*/ 1941372 w 1941372"/>
              <a:gd name="connsiteY2" fmla="*/ 846523 h 3858757"/>
              <a:gd name="connsiteX0" fmla="*/ 1436754 w 1436754"/>
              <a:gd name="connsiteY0" fmla="*/ 3835568 h 3835568"/>
              <a:gd name="connsiteX1" fmla="*/ 34519 w 1436754"/>
              <a:gd name="connsiteY1" fmla="*/ 0 h 3835568"/>
              <a:gd name="connsiteX0" fmla="*/ 2306238 w 2306238"/>
              <a:gd name="connsiteY0" fmla="*/ 3420540 h 3420540"/>
              <a:gd name="connsiteX1" fmla="*/ 21290 w 2306238"/>
              <a:gd name="connsiteY1" fmla="*/ 0 h 3420540"/>
              <a:gd name="connsiteX0" fmla="*/ 1123161 w 1123161"/>
              <a:gd name="connsiteY0" fmla="*/ 1911348 h 1911348"/>
              <a:gd name="connsiteX1" fmla="*/ 44589 w 1123161"/>
              <a:gd name="connsiteY1" fmla="*/ 0 h 1911348"/>
              <a:gd name="connsiteX0" fmla="*/ 1173595 w 1173595"/>
              <a:gd name="connsiteY0" fmla="*/ 1911348 h 1911348"/>
              <a:gd name="connsiteX1" fmla="*/ 95023 w 1173595"/>
              <a:gd name="connsiteY1" fmla="*/ 0 h 1911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3595" h="1911348">
                <a:moveTo>
                  <a:pt x="1173595" y="1911348"/>
                </a:moveTo>
                <a:cubicBezTo>
                  <a:pt x="64784" y="981851"/>
                  <a:pt x="-159765" y="339068"/>
                  <a:pt x="95023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80" name="Freeform 7"/>
          <p:cNvSpPr>
            <a:spLocks/>
          </p:cNvSpPr>
          <p:nvPr/>
        </p:nvSpPr>
        <p:spPr bwMode="auto">
          <a:xfrm>
            <a:off x="9300371" y="4955881"/>
            <a:ext cx="895130" cy="86929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1081" name="TextBox 1080"/>
          <p:cNvSpPr txBox="1"/>
          <p:nvPr/>
        </p:nvSpPr>
        <p:spPr>
          <a:xfrm>
            <a:off x="9537913" y="4995964"/>
            <a:ext cx="412908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>
                <a:cs typeface="Arial" panose="020B0604020202020204" pitchFamily="34" charset="0"/>
              </a:rPr>
              <a:t>RENATER</a:t>
            </a:r>
          </a:p>
          <a:p>
            <a:pPr algn="ctr"/>
            <a:r>
              <a:rPr lang="en-US" sz="650" b="1" u="sng" dirty="0">
                <a:cs typeface="Arial" panose="020B0604020202020204" pitchFamily="34" charset="0"/>
              </a:rPr>
              <a:t>France</a:t>
            </a:r>
          </a:p>
        </p:txBody>
      </p:sp>
      <p:sp>
        <p:nvSpPr>
          <p:cNvPr id="1091" name="TextBox 1090"/>
          <p:cNvSpPr txBox="1"/>
          <p:nvPr/>
        </p:nvSpPr>
        <p:spPr>
          <a:xfrm>
            <a:off x="9356184" y="5247666"/>
            <a:ext cx="435892" cy="424732"/>
          </a:xfrm>
          <a:prstGeom prst="rect">
            <a:avLst/>
          </a:prstGeom>
          <a:solidFill>
            <a:srgbClr val="F0EA00"/>
          </a:solidFill>
          <a:ln w="12700">
            <a:solidFill>
              <a:schemeClr val="tx1"/>
            </a:solidFill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b="1" dirty="0"/>
              <a:t>IN2P3</a:t>
            </a:r>
          </a:p>
          <a:p>
            <a:pPr algn="ctr"/>
            <a:endParaRPr lang="en-US" sz="450" dirty="0"/>
          </a:p>
          <a:p>
            <a:pPr algn="ctr"/>
            <a:endParaRPr lang="en-US" sz="450" dirty="0"/>
          </a:p>
          <a:p>
            <a:pPr algn="ctr"/>
            <a:endParaRPr lang="en-US" sz="450" dirty="0"/>
          </a:p>
          <a:p>
            <a:pPr algn="ctr"/>
            <a:r>
              <a:rPr lang="en-US" sz="450" dirty="0"/>
              <a:t>LAPP, LPC, CPPM, IPHC, SUBATECH</a:t>
            </a:r>
          </a:p>
        </p:txBody>
      </p:sp>
      <p:sp>
        <p:nvSpPr>
          <p:cNvPr id="1095" name="Freeform 1094"/>
          <p:cNvSpPr/>
          <p:nvPr/>
        </p:nvSpPr>
        <p:spPr bwMode="auto">
          <a:xfrm flipH="1">
            <a:off x="7529469" y="2751730"/>
            <a:ext cx="3974764" cy="210588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0 w 28020529"/>
              <a:gd name="connsiteY0" fmla="*/ 20 h 36980414"/>
              <a:gd name="connsiteX1" fmla="*/ 21279037 w 28020529"/>
              <a:gd name="connsiteY1" fmla="*/ 16732673 h 36980414"/>
              <a:gd name="connsiteX2" fmla="*/ 28020578 w 28020529"/>
              <a:gd name="connsiteY2" fmla="*/ 36980414 h 36980414"/>
              <a:gd name="connsiteX0" fmla="*/ 7918478 w 7922871"/>
              <a:gd name="connsiteY0" fmla="*/ 20 h 37325695"/>
              <a:gd name="connsiteX1" fmla="*/ 487392 w 7922871"/>
              <a:gd name="connsiteY1" fmla="*/ 17077954 h 37325695"/>
              <a:gd name="connsiteX2" fmla="*/ 7228933 w 7922871"/>
              <a:gd name="connsiteY2" fmla="*/ 37325695 h 37325695"/>
              <a:gd name="connsiteX0" fmla="*/ 7918478 w 8034431"/>
              <a:gd name="connsiteY0" fmla="*/ 0 h 37325675"/>
              <a:gd name="connsiteX1" fmla="*/ 7297577 w 8034431"/>
              <a:gd name="connsiteY1" fmla="*/ 4041465 h 37325675"/>
              <a:gd name="connsiteX2" fmla="*/ 487392 w 8034431"/>
              <a:gd name="connsiteY2" fmla="*/ 17077934 h 37325675"/>
              <a:gd name="connsiteX3" fmla="*/ 7228933 w 8034431"/>
              <a:gd name="connsiteY3" fmla="*/ 37325675 h 37325675"/>
              <a:gd name="connsiteX0" fmla="*/ 7297577 w 7297578"/>
              <a:gd name="connsiteY0" fmla="*/ 0 h 33284210"/>
              <a:gd name="connsiteX1" fmla="*/ 487392 w 7297578"/>
              <a:gd name="connsiteY1" fmla="*/ 13036469 h 33284210"/>
              <a:gd name="connsiteX2" fmla="*/ 7228933 w 7297578"/>
              <a:gd name="connsiteY2" fmla="*/ 33284210 h 33284210"/>
              <a:gd name="connsiteX0" fmla="*/ 29554 w 43600156"/>
              <a:gd name="connsiteY0" fmla="*/ 0 h 36391708"/>
              <a:gd name="connsiteX1" fmla="*/ 36858663 w 43600156"/>
              <a:gd name="connsiteY1" fmla="*/ 16143967 h 36391708"/>
              <a:gd name="connsiteX2" fmla="*/ 43600204 w 43600156"/>
              <a:gd name="connsiteY2" fmla="*/ 36391708 h 36391708"/>
              <a:gd name="connsiteX0" fmla="*/ 0 w 46813156"/>
              <a:gd name="connsiteY0" fmla="*/ 0 h 36391708"/>
              <a:gd name="connsiteX1" fmla="*/ 36829109 w 46813156"/>
              <a:gd name="connsiteY1" fmla="*/ 16143967 h 36391708"/>
              <a:gd name="connsiteX2" fmla="*/ 43570650 w 46813156"/>
              <a:gd name="connsiteY2" fmla="*/ 36391708 h 36391708"/>
              <a:gd name="connsiteX0" fmla="*/ 690799343 w 737612499"/>
              <a:gd name="connsiteY0" fmla="*/ 0 h 32314050"/>
              <a:gd name="connsiteX1" fmla="*/ 727628452 w 737612499"/>
              <a:gd name="connsiteY1" fmla="*/ 16143967 h 32314050"/>
              <a:gd name="connsiteX2" fmla="*/ 16907 w 737612499"/>
              <a:gd name="connsiteY2" fmla="*/ 32314050 h 32314050"/>
              <a:gd name="connsiteX0" fmla="*/ 691922129 w 738735285"/>
              <a:gd name="connsiteY0" fmla="*/ 0 h 37488530"/>
              <a:gd name="connsiteX1" fmla="*/ 728751238 w 738735285"/>
              <a:gd name="connsiteY1" fmla="*/ 16143967 h 37488530"/>
              <a:gd name="connsiteX2" fmla="*/ 1139693 w 738735285"/>
              <a:gd name="connsiteY2" fmla="*/ 32314050 h 37488530"/>
              <a:gd name="connsiteX0" fmla="*/ 690782436 w 737595592"/>
              <a:gd name="connsiteY0" fmla="*/ 0 h 41402043"/>
              <a:gd name="connsiteX1" fmla="*/ 727611545 w 737595592"/>
              <a:gd name="connsiteY1" fmla="*/ 16143967 h 41402043"/>
              <a:gd name="connsiteX2" fmla="*/ 632904897 w 737595592"/>
              <a:gd name="connsiteY2" fmla="*/ 41402043 h 41402043"/>
              <a:gd name="connsiteX3" fmla="*/ 0 w 737595592"/>
              <a:gd name="connsiteY3" fmla="*/ 32314050 h 41402043"/>
              <a:gd name="connsiteX0" fmla="*/ 690782436 w 737595592"/>
              <a:gd name="connsiteY0" fmla="*/ 0 h 42496043"/>
              <a:gd name="connsiteX1" fmla="*/ 727611545 w 737595592"/>
              <a:gd name="connsiteY1" fmla="*/ 16143967 h 42496043"/>
              <a:gd name="connsiteX2" fmla="*/ 628935340 w 737595592"/>
              <a:gd name="connsiteY2" fmla="*/ 42496043 h 42496043"/>
              <a:gd name="connsiteX3" fmla="*/ 0 w 737595592"/>
              <a:gd name="connsiteY3" fmla="*/ 32314050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2496043"/>
              <a:gd name="connsiteX1" fmla="*/ 763336755 w 773320802"/>
              <a:gd name="connsiteY1" fmla="*/ 16143967 h 42496043"/>
              <a:gd name="connsiteX2" fmla="*/ 664660550 w 773320802"/>
              <a:gd name="connsiteY2" fmla="*/ 42496043 h 42496043"/>
              <a:gd name="connsiteX3" fmla="*/ 0 w 773320802"/>
              <a:gd name="connsiteY3" fmla="*/ 33606957 h 42496043"/>
              <a:gd name="connsiteX0" fmla="*/ 726507646 w 773320802"/>
              <a:gd name="connsiteY0" fmla="*/ 0 h 44224369"/>
              <a:gd name="connsiteX1" fmla="*/ 763336755 w 773320802"/>
              <a:gd name="connsiteY1" fmla="*/ 16143967 h 44224369"/>
              <a:gd name="connsiteX2" fmla="*/ 664660550 w 773320802"/>
              <a:gd name="connsiteY2" fmla="*/ 42496043 h 44224369"/>
              <a:gd name="connsiteX3" fmla="*/ 339163442 w 773320802"/>
              <a:gd name="connsiteY3" fmla="*/ 40606394 h 44224369"/>
              <a:gd name="connsiteX4" fmla="*/ 0 w 773320802"/>
              <a:gd name="connsiteY4" fmla="*/ 33606957 h 4422436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4052019"/>
              <a:gd name="connsiteX1" fmla="*/ 763336755 w 773320802"/>
              <a:gd name="connsiteY1" fmla="*/ 16143967 h 44052019"/>
              <a:gd name="connsiteX2" fmla="*/ 664660550 w 773320802"/>
              <a:gd name="connsiteY2" fmla="*/ 42496043 h 44052019"/>
              <a:gd name="connsiteX3" fmla="*/ 339163442 w 773320802"/>
              <a:gd name="connsiteY3" fmla="*/ 40606394 h 44052019"/>
              <a:gd name="connsiteX4" fmla="*/ 0 w 773320802"/>
              <a:gd name="connsiteY4" fmla="*/ 33606957 h 44052019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26507646 w 773320802"/>
              <a:gd name="connsiteY0" fmla="*/ 0 h 42496044"/>
              <a:gd name="connsiteX1" fmla="*/ 763336755 w 773320802"/>
              <a:gd name="connsiteY1" fmla="*/ 16143967 h 42496044"/>
              <a:gd name="connsiteX2" fmla="*/ 664660550 w 773320802"/>
              <a:gd name="connsiteY2" fmla="*/ 42496043 h 42496044"/>
              <a:gd name="connsiteX3" fmla="*/ 339163442 w 773320802"/>
              <a:gd name="connsiteY3" fmla="*/ 40606394 h 42496044"/>
              <a:gd name="connsiteX4" fmla="*/ 0 w 773320802"/>
              <a:gd name="connsiteY4" fmla="*/ 33606957 h 42496044"/>
              <a:gd name="connsiteX0" fmla="*/ 735769767 w 778425925"/>
              <a:gd name="connsiteY0" fmla="*/ 0 h 42098230"/>
              <a:gd name="connsiteX1" fmla="*/ 763336755 w 778425925"/>
              <a:gd name="connsiteY1" fmla="*/ 15746153 h 42098230"/>
              <a:gd name="connsiteX2" fmla="*/ 664660550 w 778425925"/>
              <a:gd name="connsiteY2" fmla="*/ 42098229 h 42098230"/>
              <a:gd name="connsiteX3" fmla="*/ 339163442 w 778425925"/>
              <a:gd name="connsiteY3" fmla="*/ 40208580 h 42098230"/>
              <a:gd name="connsiteX4" fmla="*/ 0 w 778425925"/>
              <a:gd name="connsiteY4" fmla="*/ 33209143 h 42098230"/>
              <a:gd name="connsiteX0" fmla="*/ 742385606 w 782480815"/>
              <a:gd name="connsiteY0" fmla="*/ 0 h 42197684"/>
              <a:gd name="connsiteX1" fmla="*/ 763336755 w 782480815"/>
              <a:gd name="connsiteY1" fmla="*/ 15845607 h 42197684"/>
              <a:gd name="connsiteX2" fmla="*/ 664660550 w 782480815"/>
              <a:gd name="connsiteY2" fmla="*/ 42197683 h 42197684"/>
              <a:gd name="connsiteX3" fmla="*/ 339163442 w 782480815"/>
              <a:gd name="connsiteY3" fmla="*/ 40308034 h 42197684"/>
              <a:gd name="connsiteX4" fmla="*/ 0 w 782480815"/>
              <a:gd name="connsiteY4" fmla="*/ 33308597 h 42197684"/>
              <a:gd name="connsiteX0" fmla="*/ 742385606 w 769354973"/>
              <a:gd name="connsiteY0" fmla="*/ 0 h 42197684"/>
              <a:gd name="connsiteX1" fmla="*/ 763336755 w 769354973"/>
              <a:gd name="connsiteY1" fmla="*/ 15845607 h 42197684"/>
              <a:gd name="connsiteX2" fmla="*/ 664660550 w 769354973"/>
              <a:gd name="connsiteY2" fmla="*/ 42197683 h 42197684"/>
              <a:gd name="connsiteX3" fmla="*/ 339163442 w 769354973"/>
              <a:gd name="connsiteY3" fmla="*/ 40308034 h 42197684"/>
              <a:gd name="connsiteX4" fmla="*/ 0 w 769354973"/>
              <a:gd name="connsiteY4" fmla="*/ 33308597 h 42197684"/>
              <a:gd name="connsiteX0" fmla="*/ 742385606 w 763336738"/>
              <a:gd name="connsiteY0" fmla="*/ 0 h 42197684"/>
              <a:gd name="connsiteX1" fmla="*/ 763336755 w 763336738"/>
              <a:gd name="connsiteY1" fmla="*/ 15845607 h 42197684"/>
              <a:gd name="connsiteX2" fmla="*/ 664660550 w 763336738"/>
              <a:gd name="connsiteY2" fmla="*/ 42197683 h 42197684"/>
              <a:gd name="connsiteX3" fmla="*/ 339163442 w 763336738"/>
              <a:gd name="connsiteY3" fmla="*/ 40308034 h 42197684"/>
              <a:gd name="connsiteX4" fmla="*/ 0 w 763336738"/>
              <a:gd name="connsiteY4" fmla="*/ 33308597 h 42197684"/>
              <a:gd name="connsiteX0" fmla="*/ 742385606 w 763336738"/>
              <a:gd name="connsiteY0" fmla="*/ 0 h 42197684"/>
              <a:gd name="connsiteX1" fmla="*/ 763336755 w 763336738"/>
              <a:gd name="connsiteY1" fmla="*/ 15845607 h 42197684"/>
              <a:gd name="connsiteX2" fmla="*/ 664660550 w 763336738"/>
              <a:gd name="connsiteY2" fmla="*/ 42197683 h 42197684"/>
              <a:gd name="connsiteX3" fmla="*/ 339163442 w 763336738"/>
              <a:gd name="connsiteY3" fmla="*/ 40308034 h 42197684"/>
              <a:gd name="connsiteX4" fmla="*/ 0 w 763336738"/>
              <a:gd name="connsiteY4" fmla="*/ 33308597 h 42197684"/>
              <a:gd name="connsiteX0" fmla="*/ 742385606 w 771681353"/>
              <a:gd name="connsiteY0" fmla="*/ 0 h 41062818"/>
              <a:gd name="connsiteX1" fmla="*/ 763336755 w 771681353"/>
              <a:gd name="connsiteY1" fmla="*/ 15845607 h 41062818"/>
              <a:gd name="connsiteX2" fmla="*/ 688251708 w 771681353"/>
              <a:gd name="connsiteY2" fmla="*/ 41062818 h 41062818"/>
              <a:gd name="connsiteX3" fmla="*/ 339163442 w 771681353"/>
              <a:gd name="connsiteY3" fmla="*/ 40308034 h 41062818"/>
              <a:gd name="connsiteX4" fmla="*/ 0 w 771681353"/>
              <a:gd name="connsiteY4" fmla="*/ 33308597 h 41062818"/>
              <a:gd name="connsiteX0" fmla="*/ 742385606 w 787479038"/>
              <a:gd name="connsiteY0" fmla="*/ 0 h 40903696"/>
              <a:gd name="connsiteX1" fmla="*/ 763336755 w 787479038"/>
              <a:gd name="connsiteY1" fmla="*/ 15845607 h 40903696"/>
              <a:gd name="connsiteX2" fmla="*/ 716831902 w 787479038"/>
              <a:gd name="connsiteY2" fmla="*/ 40903696 h 40903696"/>
              <a:gd name="connsiteX3" fmla="*/ 339163442 w 787479038"/>
              <a:gd name="connsiteY3" fmla="*/ 40308034 h 40903696"/>
              <a:gd name="connsiteX4" fmla="*/ 0 w 787479038"/>
              <a:gd name="connsiteY4" fmla="*/ 33308597 h 40903696"/>
              <a:gd name="connsiteX0" fmla="*/ 742385606 w 767652556"/>
              <a:gd name="connsiteY0" fmla="*/ 0 h 40903696"/>
              <a:gd name="connsiteX1" fmla="*/ 763336755 w 767652556"/>
              <a:gd name="connsiteY1" fmla="*/ 15845607 h 40903696"/>
              <a:gd name="connsiteX2" fmla="*/ 716831902 w 767652556"/>
              <a:gd name="connsiteY2" fmla="*/ 40903696 h 40903696"/>
              <a:gd name="connsiteX3" fmla="*/ 339163442 w 767652556"/>
              <a:gd name="connsiteY3" fmla="*/ 40308034 h 40903696"/>
              <a:gd name="connsiteX4" fmla="*/ 0 w 767652556"/>
              <a:gd name="connsiteY4" fmla="*/ 33308597 h 40903696"/>
              <a:gd name="connsiteX0" fmla="*/ 742385606 w 794292702"/>
              <a:gd name="connsiteY0" fmla="*/ 0 h 40665003"/>
              <a:gd name="connsiteX1" fmla="*/ 763336755 w 794292702"/>
              <a:gd name="connsiteY1" fmla="*/ 15845607 h 40665003"/>
              <a:gd name="connsiteX2" fmla="*/ 758114464 w 794292702"/>
              <a:gd name="connsiteY2" fmla="*/ 40665003 h 40665003"/>
              <a:gd name="connsiteX3" fmla="*/ 339163442 w 794292702"/>
              <a:gd name="connsiteY3" fmla="*/ 40308034 h 40665003"/>
              <a:gd name="connsiteX4" fmla="*/ 0 w 794292702"/>
              <a:gd name="connsiteY4" fmla="*/ 33308597 h 40665003"/>
              <a:gd name="connsiteX0" fmla="*/ 742385606 w 778773118"/>
              <a:gd name="connsiteY0" fmla="*/ 0 h 40665003"/>
              <a:gd name="connsiteX1" fmla="*/ 763336755 w 778773118"/>
              <a:gd name="connsiteY1" fmla="*/ 15845607 h 40665003"/>
              <a:gd name="connsiteX2" fmla="*/ 758114464 w 778773118"/>
              <a:gd name="connsiteY2" fmla="*/ 40665003 h 40665003"/>
              <a:gd name="connsiteX3" fmla="*/ 339163442 w 778773118"/>
              <a:gd name="connsiteY3" fmla="*/ 40308034 h 40665003"/>
              <a:gd name="connsiteX4" fmla="*/ 0 w 778773118"/>
              <a:gd name="connsiteY4" fmla="*/ 33308597 h 40665003"/>
              <a:gd name="connsiteX0" fmla="*/ 742385606 w 777318049"/>
              <a:gd name="connsiteY0" fmla="*/ 0 h 40665003"/>
              <a:gd name="connsiteX1" fmla="*/ 756985554 w 777318049"/>
              <a:gd name="connsiteY1" fmla="*/ 15527353 h 40665003"/>
              <a:gd name="connsiteX2" fmla="*/ 758114464 w 777318049"/>
              <a:gd name="connsiteY2" fmla="*/ 40665003 h 40665003"/>
              <a:gd name="connsiteX3" fmla="*/ 339163442 w 777318049"/>
              <a:gd name="connsiteY3" fmla="*/ 40308034 h 40665003"/>
              <a:gd name="connsiteX4" fmla="*/ 0 w 777318049"/>
              <a:gd name="connsiteY4" fmla="*/ 33308597 h 40665003"/>
              <a:gd name="connsiteX0" fmla="*/ 742385606 w 777318049"/>
              <a:gd name="connsiteY0" fmla="*/ 0 h 40665003"/>
              <a:gd name="connsiteX1" fmla="*/ 756985554 w 777318049"/>
              <a:gd name="connsiteY1" fmla="*/ 15527353 h 40665003"/>
              <a:gd name="connsiteX2" fmla="*/ 758114464 w 777318049"/>
              <a:gd name="connsiteY2" fmla="*/ 40665003 h 40665003"/>
              <a:gd name="connsiteX3" fmla="*/ 339163442 w 777318049"/>
              <a:gd name="connsiteY3" fmla="*/ 40308034 h 40665003"/>
              <a:gd name="connsiteX4" fmla="*/ 0 w 777318049"/>
              <a:gd name="connsiteY4" fmla="*/ 33308597 h 40665003"/>
              <a:gd name="connsiteX0" fmla="*/ 742385606 w 817817962"/>
              <a:gd name="connsiteY0" fmla="*/ 0 h 40665523"/>
              <a:gd name="connsiteX1" fmla="*/ 756985554 w 817817962"/>
              <a:gd name="connsiteY1" fmla="*/ 15527353 h 40665523"/>
              <a:gd name="connsiteX2" fmla="*/ 758114464 w 817817962"/>
              <a:gd name="connsiteY2" fmla="*/ 40665003 h 40665523"/>
              <a:gd name="connsiteX3" fmla="*/ 339163442 w 817817962"/>
              <a:gd name="connsiteY3" fmla="*/ 40308034 h 40665523"/>
              <a:gd name="connsiteX4" fmla="*/ 0 w 817817962"/>
              <a:gd name="connsiteY4" fmla="*/ 33308597 h 40665523"/>
              <a:gd name="connsiteX0" fmla="*/ 742385606 w 817817962"/>
              <a:gd name="connsiteY0" fmla="*/ 0 h 40665523"/>
              <a:gd name="connsiteX1" fmla="*/ 756985554 w 817817962"/>
              <a:gd name="connsiteY1" fmla="*/ 15527353 h 40665523"/>
              <a:gd name="connsiteX2" fmla="*/ 758114464 w 817817962"/>
              <a:gd name="connsiteY2" fmla="*/ 40665003 h 40665523"/>
              <a:gd name="connsiteX3" fmla="*/ 339163442 w 817817962"/>
              <a:gd name="connsiteY3" fmla="*/ 40308034 h 40665523"/>
              <a:gd name="connsiteX4" fmla="*/ 0 w 817817962"/>
              <a:gd name="connsiteY4" fmla="*/ 33308597 h 40665523"/>
              <a:gd name="connsiteX0" fmla="*/ 742385606 w 775602851"/>
              <a:gd name="connsiteY0" fmla="*/ 0 h 40665003"/>
              <a:gd name="connsiteX1" fmla="*/ 756985554 w 775602851"/>
              <a:gd name="connsiteY1" fmla="*/ 15527353 h 40665003"/>
              <a:gd name="connsiteX2" fmla="*/ 758114464 w 775602851"/>
              <a:gd name="connsiteY2" fmla="*/ 40665003 h 40665003"/>
              <a:gd name="connsiteX3" fmla="*/ 339163442 w 775602851"/>
              <a:gd name="connsiteY3" fmla="*/ 40308034 h 40665003"/>
              <a:gd name="connsiteX4" fmla="*/ 0 w 775602851"/>
              <a:gd name="connsiteY4" fmla="*/ 33308597 h 40665003"/>
              <a:gd name="connsiteX0" fmla="*/ 742385606 w 775602851"/>
              <a:gd name="connsiteY0" fmla="*/ 0 h 40904066"/>
              <a:gd name="connsiteX1" fmla="*/ 756985554 w 775602851"/>
              <a:gd name="connsiteY1" fmla="*/ 15527353 h 40904066"/>
              <a:gd name="connsiteX2" fmla="*/ 758114464 w 775602851"/>
              <a:gd name="connsiteY2" fmla="*/ 40665003 h 40904066"/>
              <a:gd name="connsiteX3" fmla="*/ 339163442 w 775602851"/>
              <a:gd name="connsiteY3" fmla="*/ 40308034 h 40904066"/>
              <a:gd name="connsiteX4" fmla="*/ 0 w 775602851"/>
              <a:gd name="connsiteY4" fmla="*/ 33308597 h 40904066"/>
              <a:gd name="connsiteX0" fmla="*/ 742385606 w 775602851"/>
              <a:gd name="connsiteY0" fmla="*/ 0 h 41091506"/>
              <a:gd name="connsiteX1" fmla="*/ 756985554 w 775602851"/>
              <a:gd name="connsiteY1" fmla="*/ 15527353 h 41091506"/>
              <a:gd name="connsiteX2" fmla="*/ 758114464 w 775602851"/>
              <a:gd name="connsiteY2" fmla="*/ 40665003 h 41091506"/>
              <a:gd name="connsiteX3" fmla="*/ 339163442 w 775602851"/>
              <a:gd name="connsiteY3" fmla="*/ 40308034 h 41091506"/>
              <a:gd name="connsiteX4" fmla="*/ 0 w 775602851"/>
              <a:gd name="connsiteY4" fmla="*/ 33308597 h 41091506"/>
              <a:gd name="connsiteX0" fmla="*/ 726307957 w 759525202"/>
              <a:gd name="connsiteY0" fmla="*/ 0 h 41091506"/>
              <a:gd name="connsiteX1" fmla="*/ 740907905 w 759525202"/>
              <a:gd name="connsiteY1" fmla="*/ 15527353 h 41091506"/>
              <a:gd name="connsiteX2" fmla="*/ 742036815 w 759525202"/>
              <a:gd name="connsiteY2" fmla="*/ 40665003 h 41091506"/>
              <a:gd name="connsiteX3" fmla="*/ 323085793 w 759525202"/>
              <a:gd name="connsiteY3" fmla="*/ 40308034 h 41091506"/>
              <a:gd name="connsiteX4" fmla="*/ 0 w 759525202"/>
              <a:gd name="connsiteY4" fmla="*/ 28302075 h 41091506"/>
              <a:gd name="connsiteX0" fmla="*/ 727711639 w 760928884"/>
              <a:gd name="connsiteY0" fmla="*/ 0 h 41091506"/>
              <a:gd name="connsiteX1" fmla="*/ 742311587 w 760928884"/>
              <a:gd name="connsiteY1" fmla="*/ 15527353 h 41091506"/>
              <a:gd name="connsiteX2" fmla="*/ 743440497 w 760928884"/>
              <a:gd name="connsiteY2" fmla="*/ 40665003 h 41091506"/>
              <a:gd name="connsiteX3" fmla="*/ 324489475 w 760928884"/>
              <a:gd name="connsiteY3" fmla="*/ 40308034 h 41091506"/>
              <a:gd name="connsiteX4" fmla="*/ 1403682 w 760928884"/>
              <a:gd name="connsiteY4" fmla="*/ 28302075 h 41091506"/>
              <a:gd name="connsiteX0" fmla="*/ 760526044 w 760928884"/>
              <a:gd name="connsiteY0" fmla="*/ 0 h 38465895"/>
              <a:gd name="connsiteX1" fmla="*/ 742311587 w 760928884"/>
              <a:gd name="connsiteY1" fmla="*/ 12901742 h 38465895"/>
              <a:gd name="connsiteX2" fmla="*/ 743440497 w 760928884"/>
              <a:gd name="connsiteY2" fmla="*/ 38039392 h 38465895"/>
              <a:gd name="connsiteX3" fmla="*/ 324489475 w 760928884"/>
              <a:gd name="connsiteY3" fmla="*/ 37682423 h 38465895"/>
              <a:gd name="connsiteX4" fmla="*/ 1403682 w 760928884"/>
              <a:gd name="connsiteY4" fmla="*/ 25676464 h 38465895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42311587 w 774360989"/>
              <a:gd name="connsiteY1" fmla="*/ 13472739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74360989 w 774360989"/>
              <a:gd name="connsiteY0" fmla="*/ 0 h 39036892"/>
              <a:gd name="connsiteX1" fmla="*/ 734862112 w 774360989"/>
              <a:gd name="connsiteY1" fmla="*/ 13391156 h 39036892"/>
              <a:gd name="connsiteX2" fmla="*/ 743440497 w 774360989"/>
              <a:gd name="connsiteY2" fmla="*/ 38610389 h 39036892"/>
              <a:gd name="connsiteX3" fmla="*/ 324489475 w 774360989"/>
              <a:gd name="connsiteY3" fmla="*/ 38253420 h 39036892"/>
              <a:gd name="connsiteX4" fmla="*/ 1403682 w 774360989"/>
              <a:gd name="connsiteY4" fmla="*/ 26247461 h 39036892"/>
              <a:gd name="connsiteX0" fmla="*/ 789260284 w 789260284"/>
              <a:gd name="connsiteY0" fmla="*/ 0 h 40831461"/>
              <a:gd name="connsiteX1" fmla="*/ 734862112 w 789260284"/>
              <a:gd name="connsiteY1" fmla="*/ 15185725 h 40831461"/>
              <a:gd name="connsiteX2" fmla="*/ 743440497 w 789260284"/>
              <a:gd name="connsiteY2" fmla="*/ 40404958 h 40831461"/>
              <a:gd name="connsiteX3" fmla="*/ 324489475 w 789260284"/>
              <a:gd name="connsiteY3" fmla="*/ 40047989 h 40831461"/>
              <a:gd name="connsiteX4" fmla="*/ 1403682 w 789260284"/>
              <a:gd name="connsiteY4" fmla="*/ 28042030 h 40831461"/>
              <a:gd name="connsiteX0" fmla="*/ 751075747 w 760909878"/>
              <a:gd name="connsiteY0" fmla="*/ 0 h 43157869"/>
              <a:gd name="connsiteX1" fmla="*/ 734862112 w 760909878"/>
              <a:gd name="connsiteY1" fmla="*/ 17512133 h 43157869"/>
              <a:gd name="connsiteX2" fmla="*/ 743440497 w 760909878"/>
              <a:gd name="connsiteY2" fmla="*/ 42731366 h 43157869"/>
              <a:gd name="connsiteX3" fmla="*/ 324489475 w 760909878"/>
              <a:gd name="connsiteY3" fmla="*/ 42374397 h 43157869"/>
              <a:gd name="connsiteX4" fmla="*/ 1403682 w 760909878"/>
              <a:gd name="connsiteY4" fmla="*/ 30368438 h 43157869"/>
              <a:gd name="connsiteX0" fmla="*/ 751075747 w 760909878"/>
              <a:gd name="connsiteY0" fmla="*/ 0 h 43157869"/>
              <a:gd name="connsiteX1" fmla="*/ 734862112 w 760909878"/>
              <a:gd name="connsiteY1" fmla="*/ 17512133 h 43157869"/>
              <a:gd name="connsiteX2" fmla="*/ 743440497 w 760909878"/>
              <a:gd name="connsiteY2" fmla="*/ 42731366 h 43157869"/>
              <a:gd name="connsiteX3" fmla="*/ 324489475 w 760909878"/>
              <a:gd name="connsiteY3" fmla="*/ 42374397 h 43157869"/>
              <a:gd name="connsiteX4" fmla="*/ 1403682 w 760909878"/>
              <a:gd name="connsiteY4" fmla="*/ 30368438 h 43157869"/>
              <a:gd name="connsiteX0" fmla="*/ 741799170 w 761192663"/>
              <a:gd name="connsiteY0" fmla="*/ 0 h 50785155"/>
              <a:gd name="connsiteX1" fmla="*/ 734862221 w 761192663"/>
              <a:gd name="connsiteY1" fmla="*/ 25139419 h 50785155"/>
              <a:gd name="connsiteX2" fmla="*/ 743440606 w 761192663"/>
              <a:gd name="connsiteY2" fmla="*/ 50358652 h 50785155"/>
              <a:gd name="connsiteX3" fmla="*/ 324489584 w 761192663"/>
              <a:gd name="connsiteY3" fmla="*/ 50001683 h 50785155"/>
              <a:gd name="connsiteX4" fmla="*/ 1403791 w 761192663"/>
              <a:gd name="connsiteY4" fmla="*/ 37995724 h 50785155"/>
              <a:gd name="connsiteX0" fmla="*/ 741799170 w 761192663"/>
              <a:gd name="connsiteY0" fmla="*/ 0 h 50785155"/>
              <a:gd name="connsiteX1" fmla="*/ 734862221 w 761192663"/>
              <a:gd name="connsiteY1" fmla="*/ 25139419 h 50785155"/>
              <a:gd name="connsiteX2" fmla="*/ 743440606 w 761192663"/>
              <a:gd name="connsiteY2" fmla="*/ 50358652 h 50785155"/>
              <a:gd name="connsiteX3" fmla="*/ 324489584 w 761192663"/>
              <a:gd name="connsiteY3" fmla="*/ 50001683 h 50785155"/>
              <a:gd name="connsiteX4" fmla="*/ 1403791 w 761192663"/>
              <a:gd name="connsiteY4" fmla="*/ 37995724 h 50785155"/>
              <a:gd name="connsiteX0" fmla="*/ 741799170 w 759678327"/>
              <a:gd name="connsiteY0" fmla="*/ 0 h 50009279"/>
              <a:gd name="connsiteX1" fmla="*/ 734862221 w 759678327"/>
              <a:gd name="connsiteY1" fmla="*/ 25139419 h 50009279"/>
              <a:gd name="connsiteX2" fmla="*/ 741585317 w 759678327"/>
              <a:gd name="connsiteY2" fmla="*/ 47728563 h 50009279"/>
              <a:gd name="connsiteX3" fmla="*/ 324489584 w 759678327"/>
              <a:gd name="connsiteY3" fmla="*/ 50001683 h 50009279"/>
              <a:gd name="connsiteX4" fmla="*/ 1403791 w 759678327"/>
              <a:gd name="connsiteY4" fmla="*/ 37995724 h 50009279"/>
              <a:gd name="connsiteX0" fmla="*/ 741799170 w 759678327"/>
              <a:gd name="connsiteY0" fmla="*/ 0 h 50385060"/>
              <a:gd name="connsiteX1" fmla="*/ 734862221 w 759678327"/>
              <a:gd name="connsiteY1" fmla="*/ 25139419 h 50385060"/>
              <a:gd name="connsiteX2" fmla="*/ 741585317 w 759678327"/>
              <a:gd name="connsiteY2" fmla="*/ 47728563 h 50385060"/>
              <a:gd name="connsiteX3" fmla="*/ 324489584 w 759678327"/>
              <a:gd name="connsiteY3" fmla="*/ 50001683 h 50385060"/>
              <a:gd name="connsiteX4" fmla="*/ 1403791 w 759678327"/>
              <a:gd name="connsiteY4" fmla="*/ 37995724 h 50385060"/>
              <a:gd name="connsiteX0" fmla="*/ 741799170 w 795638335"/>
              <a:gd name="connsiteY0" fmla="*/ 0 h 50385060"/>
              <a:gd name="connsiteX1" fmla="*/ 734862221 w 795638335"/>
              <a:gd name="connsiteY1" fmla="*/ 25139419 h 50385060"/>
              <a:gd name="connsiteX2" fmla="*/ 741585317 w 795638335"/>
              <a:gd name="connsiteY2" fmla="*/ 47728563 h 50385060"/>
              <a:gd name="connsiteX3" fmla="*/ 324489584 w 795638335"/>
              <a:gd name="connsiteY3" fmla="*/ 50001683 h 50385060"/>
              <a:gd name="connsiteX4" fmla="*/ 1403791 w 795638335"/>
              <a:gd name="connsiteY4" fmla="*/ 37995724 h 50385060"/>
              <a:gd name="connsiteX0" fmla="*/ 741799170 w 758217182"/>
              <a:gd name="connsiteY0" fmla="*/ 0 h 51731626"/>
              <a:gd name="connsiteX1" fmla="*/ 734862221 w 758217182"/>
              <a:gd name="connsiteY1" fmla="*/ 25139419 h 51731626"/>
              <a:gd name="connsiteX2" fmla="*/ 741585317 w 758217182"/>
              <a:gd name="connsiteY2" fmla="*/ 47728563 h 51731626"/>
              <a:gd name="connsiteX3" fmla="*/ 324489584 w 758217182"/>
              <a:gd name="connsiteY3" fmla="*/ 50001683 h 51731626"/>
              <a:gd name="connsiteX4" fmla="*/ 1403791 w 758217182"/>
              <a:gd name="connsiteY4" fmla="*/ 37995724 h 51731626"/>
              <a:gd name="connsiteX0" fmla="*/ 741799170 w 749442172"/>
              <a:gd name="connsiteY0" fmla="*/ 0 h 50296629"/>
              <a:gd name="connsiteX1" fmla="*/ 734862221 w 749442172"/>
              <a:gd name="connsiteY1" fmla="*/ 25139419 h 50296629"/>
              <a:gd name="connsiteX2" fmla="*/ 730453153 w 749442172"/>
              <a:gd name="connsiteY2" fmla="*/ 44660113 h 50296629"/>
              <a:gd name="connsiteX3" fmla="*/ 324489584 w 749442172"/>
              <a:gd name="connsiteY3" fmla="*/ 50001683 h 50296629"/>
              <a:gd name="connsiteX4" fmla="*/ 1403791 w 749442172"/>
              <a:gd name="connsiteY4" fmla="*/ 37995724 h 50296629"/>
              <a:gd name="connsiteX0" fmla="*/ 741799170 w 774745268"/>
              <a:gd name="connsiteY0" fmla="*/ 0 h 50296629"/>
              <a:gd name="connsiteX1" fmla="*/ 734862221 w 774745268"/>
              <a:gd name="connsiteY1" fmla="*/ 25139419 h 50296629"/>
              <a:gd name="connsiteX2" fmla="*/ 761066957 w 774745268"/>
              <a:gd name="connsiteY2" fmla="*/ 44660112 h 50296629"/>
              <a:gd name="connsiteX3" fmla="*/ 324489584 w 774745268"/>
              <a:gd name="connsiteY3" fmla="*/ 50001683 h 50296629"/>
              <a:gd name="connsiteX4" fmla="*/ 1403791 w 774745268"/>
              <a:gd name="connsiteY4" fmla="*/ 37995724 h 50296629"/>
              <a:gd name="connsiteX0" fmla="*/ 757303866 w 790249964"/>
              <a:gd name="connsiteY0" fmla="*/ 0 h 50296629"/>
              <a:gd name="connsiteX1" fmla="*/ 750366917 w 790249964"/>
              <a:gd name="connsiteY1" fmla="*/ 25139419 h 50296629"/>
              <a:gd name="connsiteX2" fmla="*/ 776571653 w 790249964"/>
              <a:gd name="connsiteY2" fmla="*/ 44660112 h 50296629"/>
              <a:gd name="connsiteX3" fmla="*/ 339994280 w 790249964"/>
              <a:gd name="connsiteY3" fmla="*/ 50001683 h 50296629"/>
              <a:gd name="connsiteX4" fmla="*/ 1287999 w 790249964"/>
              <a:gd name="connsiteY4" fmla="*/ 37558806 h 50296629"/>
              <a:gd name="connsiteX0" fmla="*/ 756015867 w 788961965"/>
              <a:gd name="connsiteY0" fmla="*/ 0 h 50296629"/>
              <a:gd name="connsiteX1" fmla="*/ 749078918 w 788961965"/>
              <a:gd name="connsiteY1" fmla="*/ 25139419 h 50296629"/>
              <a:gd name="connsiteX2" fmla="*/ 775283654 w 788961965"/>
              <a:gd name="connsiteY2" fmla="*/ 44660112 h 50296629"/>
              <a:gd name="connsiteX3" fmla="*/ 338706281 w 788961965"/>
              <a:gd name="connsiteY3" fmla="*/ 50001683 h 50296629"/>
              <a:gd name="connsiteX4" fmla="*/ 0 w 788961965"/>
              <a:gd name="connsiteY4" fmla="*/ 37558806 h 50296629"/>
              <a:gd name="connsiteX0" fmla="*/ 746827331 w 789167331"/>
              <a:gd name="connsiteY0" fmla="*/ 0 h 50558784"/>
              <a:gd name="connsiteX1" fmla="*/ 749078918 w 789167331"/>
              <a:gd name="connsiteY1" fmla="*/ 25401574 h 50558784"/>
              <a:gd name="connsiteX2" fmla="*/ 775283654 w 789167331"/>
              <a:gd name="connsiteY2" fmla="*/ 44922267 h 50558784"/>
              <a:gd name="connsiteX3" fmla="*/ 338706281 w 789167331"/>
              <a:gd name="connsiteY3" fmla="*/ 50263838 h 50558784"/>
              <a:gd name="connsiteX4" fmla="*/ 0 w 789167331"/>
              <a:gd name="connsiteY4" fmla="*/ 37820961 h 50558784"/>
              <a:gd name="connsiteX0" fmla="*/ 776230676 w 818570676"/>
              <a:gd name="connsiteY0" fmla="*/ 0 h 50558784"/>
              <a:gd name="connsiteX1" fmla="*/ 778482263 w 818570676"/>
              <a:gd name="connsiteY1" fmla="*/ 25401574 h 50558784"/>
              <a:gd name="connsiteX2" fmla="*/ 804686999 w 818570676"/>
              <a:gd name="connsiteY2" fmla="*/ 44922267 h 50558784"/>
              <a:gd name="connsiteX3" fmla="*/ 368109626 w 818570676"/>
              <a:gd name="connsiteY3" fmla="*/ 50263838 h 50558784"/>
              <a:gd name="connsiteX4" fmla="*/ 0 w 818570676"/>
              <a:gd name="connsiteY4" fmla="*/ 45598046 h 50558784"/>
              <a:gd name="connsiteX0" fmla="*/ 776230676 w 818570676"/>
              <a:gd name="connsiteY0" fmla="*/ 0 h 50558784"/>
              <a:gd name="connsiteX1" fmla="*/ 778482263 w 818570676"/>
              <a:gd name="connsiteY1" fmla="*/ 25401574 h 50558784"/>
              <a:gd name="connsiteX2" fmla="*/ 804686999 w 818570676"/>
              <a:gd name="connsiteY2" fmla="*/ 44922267 h 50558784"/>
              <a:gd name="connsiteX3" fmla="*/ 368109626 w 818570676"/>
              <a:gd name="connsiteY3" fmla="*/ 50263838 h 50558784"/>
              <a:gd name="connsiteX4" fmla="*/ 0 w 818570676"/>
              <a:gd name="connsiteY4" fmla="*/ 45598046 h 50558784"/>
              <a:gd name="connsiteX0" fmla="*/ 817579221 w 859919221"/>
              <a:gd name="connsiteY0" fmla="*/ 0 h 50558784"/>
              <a:gd name="connsiteX1" fmla="*/ 819830808 w 859919221"/>
              <a:gd name="connsiteY1" fmla="*/ 25401574 h 50558784"/>
              <a:gd name="connsiteX2" fmla="*/ 846035544 w 859919221"/>
              <a:gd name="connsiteY2" fmla="*/ 44922267 h 50558784"/>
              <a:gd name="connsiteX3" fmla="*/ 409458171 w 859919221"/>
              <a:gd name="connsiteY3" fmla="*/ 50263838 h 50558784"/>
              <a:gd name="connsiteX4" fmla="*/ 0 w 859919221"/>
              <a:gd name="connsiteY4" fmla="*/ 34937312 h 50558784"/>
              <a:gd name="connsiteX0" fmla="*/ 828103955 w 870443955"/>
              <a:gd name="connsiteY0" fmla="*/ 0 h 50558784"/>
              <a:gd name="connsiteX1" fmla="*/ 830355542 w 870443955"/>
              <a:gd name="connsiteY1" fmla="*/ 25401574 h 50558784"/>
              <a:gd name="connsiteX2" fmla="*/ 856560278 w 870443955"/>
              <a:gd name="connsiteY2" fmla="*/ 44922267 h 50558784"/>
              <a:gd name="connsiteX3" fmla="*/ 419982905 w 870443955"/>
              <a:gd name="connsiteY3" fmla="*/ 50263838 h 50558784"/>
              <a:gd name="connsiteX4" fmla="*/ 10524734 w 870443955"/>
              <a:gd name="connsiteY4" fmla="*/ 34937312 h 50558784"/>
              <a:gd name="connsiteX0" fmla="*/ 863994820 w 906334820"/>
              <a:gd name="connsiteY0" fmla="*/ 0 h 50628234"/>
              <a:gd name="connsiteX1" fmla="*/ 866246407 w 906334820"/>
              <a:gd name="connsiteY1" fmla="*/ 25401574 h 50628234"/>
              <a:gd name="connsiteX2" fmla="*/ 892451143 w 906334820"/>
              <a:gd name="connsiteY2" fmla="*/ 44922267 h 50628234"/>
              <a:gd name="connsiteX3" fmla="*/ 455873770 w 906334820"/>
              <a:gd name="connsiteY3" fmla="*/ 50263838 h 50628234"/>
              <a:gd name="connsiteX4" fmla="*/ 24901316 w 906334820"/>
              <a:gd name="connsiteY4" fmla="*/ 47201480 h 50628234"/>
              <a:gd name="connsiteX5" fmla="*/ 46415599 w 906334820"/>
              <a:gd name="connsiteY5" fmla="*/ 34937312 h 50628234"/>
              <a:gd name="connsiteX0" fmla="*/ 876689982 w 919029982"/>
              <a:gd name="connsiteY0" fmla="*/ 0 h 50628234"/>
              <a:gd name="connsiteX1" fmla="*/ 878941569 w 919029982"/>
              <a:gd name="connsiteY1" fmla="*/ 25401574 h 50628234"/>
              <a:gd name="connsiteX2" fmla="*/ 905146305 w 919029982"/>
              <a:gd name="connsiteY2" fmla="*/ 44922267 h 50628234"/>
              <a:gd name="connsiteX3" fmla="*/ 468568932 w 919029982"/>
              <a:gd name="connsiteY3" fmla="*/ 50263838 h 50628234"/>
              <a:gd name="connsiteX4" fmla="*/ 37596478 w 919029982"/>
              <a:gd name="connsiteY4" fmla="*/ 47201480 h 50628234"/>
              <a:gd name="connsiteX5" fmla="*/ 59110761 w 919029982"/>
              <a:gd name="connsiteY5" fmla="*/ 34937312 h 50628234"/>
              <a:gd name="connsiteX0" fmla="*/ 880396245 w 922736245"/>
              <a:gd name="connsiteY0" fmla="*/ 0 h 50628234"/>
              <a:gd name="connsiteX1" fmla="*/ 882647832 w 922736245"/>
              <a:gd name="connsiteY1" fmla="*/ 25401574 h 50628234"/>
              <a:gd name="connsiteX2" fmla="*/ 908852568 w 922736245"/>
              <a:gd name="connsiteY2" fmla="*/ 44922267 h 50628234"/>
              <a:gd name="connsiteX3" fmla="*/ 472275195 w 922736245"/>
              <a:gd name="connsiteY3" fmla="*/ 50263838 h 50628234"/>
              <a:gd name="connsiteX4" fmla="*/ 35789579 w 922736245"/>
              <a:gd name="connsiteY4" fmla="*/ 48686987 h 50628234"/>
              <a:gd name="connsiteX5" fmla="*/ 62817024 w 922736245"/>
              <a:gd name="connsiteY5" fmla="*/ 34937312 h 50628234"/>
              <a:gd name="connsiteX0" fmla="*/ 914544510 w 956884510"/>
              <a:gd name="connsiteY0" fmla="*/ 0 h 50628234"/>
              <a:gd name="connsiteX1" fmla="*/ 916796097 w 956884510"/>
              <a:gd name="connsiteY1" fmla="*/ 25401574 h 50628234"/>
              <a:gd name="connsiteX2" fmla="*/ 943000833 w 956884510"/>
              <a:gd name="connsiteY2" fmla="*/ 44922267 h 50628234"/>
              <a:gd name="connsiteX3" fmla="*/ 506423460 w 956884510"/>
              <a:gd name="connsiteY3" fmla="*/ 50263838 h 50628234"/>
              <a:gd name="connsiteX4" fmla="*/ 69937844 w 956884510"/>
              <a:gd name="connsiteY4" fmla="*/ 48686987 h 50628234"/>
              <a:gd name="connsiteX5" fmla="*/ 96965289 w 956884510"/>
              <a:gd name="connsiteY5" fmla="*/ 34937312 h 50628234"/>
              <a:gd name="connsiteX0" fmla="*/ 884875695 w 927215695"/>
              <a:gd name="connsiteY0" fmla="*/ 0 h 50628234"/>
              <a:gd name="connsiteX1" fmla="*/ 887127282 w 927215695"/>
              <a:gd name="connsiteY1" fmla="*/ 25401574 h 50628234"/>
              <a:gd name="connsiteX2" fmla="*/ 913332018 w 927215695"/>
              <a:gd name="connsiteY2" fmla="*/ 44922267 h 50628234"/>
              <a:gd name="connsiteX3" fmla="*/ 476754645 w 927215695"/>
              <a:gd name="connsiteY3" fmla="*/ 50263838 h 50628234"/>
              <a:gd name="connsiteX4" fmla="*/ 40269029 w 927215695"/>
              <a:gd name="connsiteY4" fmla="*/ 48686987 h 50628234"/>
              <a:gd name="connsiteX5" fmla="*/ 67296474 w 927215695"/>
              <a:gd name="connsiteY5" fmla="*/ 34937312 h 50628234"/>
              <a:gd name="connsiteX0" fmla="*/ 877653911 w 919993911"/>
              <a:gd name="connsiteY0" fmla="*/ 0 h 50628234"/>
              <a:gd name="connsiteX1" fmla="*/ 879905498 w 919993911"/>
              <a:gd name="connsiteY1" fmla="*/ 25401574 h 50628234"/>
              <a:gd name="connsiteX2" fmla="*/ 906110234 w 919993911"/>
              <a:gd name="connsiteY2" fmla="*/ 44922267 h 50628234"/>
              <a:gd name="connsiteX3" fmla="*/ 469532861 w 919993911"/>
              <a:gd name="connsiteY3" fmla="*/ 50263838 h 50628234"/>
              <a:gd name="connsiteX4" fmla="*/ 33047245 w 919993911"/>
              <a:gd name="connsiteY4" fmla="*/ 48686987 h 50628234"/>
              <a:gd name="connsiteX5" fmla="*/ 67425499 w 919993911"/>
              <a:gd name="connsiteY5" fmla="*/ 34849927 h 50628234"/>
              <a:gd name="connsiteX0" fmla="*/ 885099769 w 927439769"/>
              <a:gd name="connsiteY0" fmla="*/ 0 h 50628234"/>
              <a:gd name="connsiteX1" fmla="*/ 887351356 w 927439769"/>
              <a:gd name="connsiteY1" fmla="*/ 25401574 h 50628234"/>
              <a:gd name="connsiteX2" fmla="*/ 913556092 w 927439769"/>
              <a:gd name="connsiteY2" fmla="*/ 44922267 h 50628234"/>
              <a:gd name="connsiteX3" fmla="*/ 476978719 w 927439769"/>
              <a:gd name="connsiteY3" fmla="*/ 50263838 h 50628234"/>
              <a:gd name="connsiteX4" fmla="*/ 40493103 w 927439769"/>
              <a:gd name="connsiteY4" fmla="*/ 48686987 h 50628234"/>
              <a:gd name="connsiteX5" fmla="*/ 74871357 w 927439769"/>
              <a:gd name="connsiteY5" fmla="*/ 34849927 h 50628234"/>
              <a:gd name="connsiteX0" fmla="*/ 885099769 w 937994393"/>
              <a:gd name="connsiteY0" fmla="*/ 0 h 50287170"/>
              <a:gd name="connsiteX1" fmla="*/ 882757098 w 937994393"/>
              <a:gd name="connsiteY1" fmla="*/ 29683344 h 50287170"/>
              <a:gd name="connsiteX2" fmla="*/ 913556092 w 937994393"/>
              <a:gd name="connsiteY2" fmla="*/ 44922267 h 50287170"/>
              <a:gd name="connsiteX3" fmla="*/ 476978719 w 937994393"/>
              <a:gd name="connsiteY3" fmla="*/ 50263838 h 50287170"/>
              <a:gd name="connsiteX4" fmla="*/ 40493103 w 937994393"/>
              <a:gd name="connsiteY4" fmla="*/ 48686987 h 50287170"/>
              <a:gd name="connsiteX5" fmla="*/ 74871357 w 937994393"/>
              <a:gd name="connsiteY5" fmla="*/ 34849927 h 50287170"/>
              <a:gd name="connsiteX0" fmla="*/ 885099769 w 913564562"/>
              <a:gd name="connsiteY0" fmla="*/ 0 h 50304573"/>
              <a:gd name="connsiteX1" fmla="*/ 882757098 w 913564562"/>
              <a:gd name="connsiteY1" fmla="*/ 29683344 h 50304573"/>
              <a:gd name="connsiteX2" fmla="*/ 913556092 w 913564562"/>
              <a:gd name="connsiteY2" fmla="*/ 44922267 h 50304573"/>
              <a:gd name="connsiteX3" fmla="*/ 476978719 w 913564562"/>
              <a:gd name="connsiteY3" fmla="*/ 50263838 h 50304573"/>
              <a:gd name="connsiteX4" fmla="*/ 40493103 w 913564562"/>
              <a:gd name="connsiteY4" fmla="*/ 48686987 h 50304573"/>
              <a:gd name="connsiteX5" fmla="*/ 74871357 w 913564562"/>
              <a:gd name="connsiteY5" fmla="*/ 34849927 h 50304573"/>
              <a:gd name="connsiteX0" fmla="*/ 885099769 w 900706184"/>
              <a:gd name="connsiteY0" fmla="*/ 0 h 50333388"/>
              <a:gd name="connsiteX1" fmla="*/ 882757098 w 900706184"/>
              <a:gd name="connsiteY1" fmla="*/ 29683344 h 50333388"/>
              <a:gd name="connsiteX2" fmla="*/ 900692099 w 900706184"/>
              <a:gd name="connsiteY2" fmla="*/ 45621328 h 50333388"/>
              <a:gd name="connsiteX3" fmla="*/ 476978719 w 900706184"/>
              <a:gd name="connsiteY3" fmla="*/ 50263838 h 50333388"/>
              <a:gd name="connsiteX4" fmla="*/ 40493103 w 900706184"/>
              <a:gd name="connsiteY4" fmla="*/ 48686987 h 50333388"/>
              <a:gd name="connsiteX5" fmla="*/ 74871357 w 900706184"/>
              <a:gd name="connsiteY5" fmla="*/ 34849927 h 50333388"/>
              <a:gd name="connsiteX0" fmla="*/ 885099769 w 904241918"/>
              <a:gd name="connsiteY0" fmla="*/ 0 h 50338848"/>
              <a:gd name="connsiteX1" fmla="*/ 882757098 w 904241918"/>
              <a:gd name="connsiteY1" fmla="*/ 29683344 h 50338848"/>
              <a:gd name="connsiteX2" fmla="*/ 900692099 w 904241918"/>
              <a:gd name="connsiteY2" fmla="*/ 45621328 h 50338848"/>
              <a:gd name="connsiteX3" fmla="*/ 476978719 w 904241918"/>
              <a:gd name="connsiteY3" fmla="*/ 50263838 h 50338848"/>
              <a:gd name="connsiteX4" fmla="*/ 40493103 w 904241918"/>
              <a:gd name="connsiteY4" fmla="*/ 48686987 h 50338848"/>
              <a:gd name="connsiteX5" fmla="*/ 74871357 w 904241918"/>
              <a:gd name="connsiteY5" fmla="*/ 34849927 h 50338848"/>
              <a:gd name="connsiteX0" fmla="*/ 872918889 w 904424059"/>
              <a:gd name="connsiteY0" fmla="*/ 0 h 45043283"/>
              <a:gd name="connsiteX1" fmla="*/ 882757098 w 904424059"/>
              <a:gd name="connsiteY1" fmla="*/ 24387779 h 45043283"/>
              <a:gd name="connsiteX2" fmla="*/ 900692099 w 904424059"/>
              <a:gd name="connsiteY2" fmla="*/ 40325763 h 45043283"/>
              <a:gd name="connsiteX3" fmla="*/ 476978719 w 904424059"/>
              <a:gd name="connsiteY3" fmla="*/ 44968273 h 45043283"/>
              <a:gd name="connsiteX4" fmla="*/ 40493103 w 904424059"/>
              <a:gd name="connsiteY4" fmla="*/ 43391422 h 45043283"/>
              <a:gd name="connsiteX5" fmla="*/ 74871357 w 904424059"/>
              <a:gd name="connsiteY5" fmla="*/ 29554362 h 45043283"/>
              <a:gd name="connsiteX0" fmla="*/ 872918889 w 886391429"/>
              <a:gd name="connsiteY0" fmla="*/ 0 h 45043283"/>
              <a:gd name="connsiteX1" fmla="*/ 882757098 w 886391429"/>
              <a:gd name="connsiteY1" fmla="*/ 24387779 h 45043283"/>
              <a:gd name="connsiteX2" fmla="*/ 878940410 w 886391429"/>
              <a:gd name="connsiteY2" fmla="*/ 40325763 h 45043283"/>
              <a:gd name="connsiteX3" fmla="*/ 476978719 w 886391429"/>
              <a:gd name="connsiteY3" fmla="*/ 44968273 h 45043283"/>
              <a:gd name="connsiteX4" fmla="*/ 40493103 w 886391429"/>
              <a:gd name="connsiteY4" fmla="*/ 43391422 h 45043283"/>
              <a:gd name="connsiteX5" fmla="*/ 74871357 w 886391429"/>
              <a:gd name="connsiteY5" fmla="*/ 29554362 h 45043283"/>
              <a:gd name="connsiteX0" fmla="*/ 868093436 w 886648943"/>
              <a:gd name="connsiteY0" fmla="*/ 0 h 40741144"/>
              <a:gd name="connsiteX1" fmla="*/ 882757098 w 886648943"/>
              <a:gd name="connsiteY1" fmla="*/ 20085640 h 40741144"/>
              <a:gd name="connsiteX2" fmla="*/ 878940410 w 886648943"/>
              <a:gd name="connsiteY2" fmla="*/ 36023624 h 40741144"/>
              <a:gd name="connsiteX3" fmla="*/ 476978719 w 886648943"/>
              <a:gd name="connsiteY3" fmla="*/ 40666134 h 40741144"/>
              <a:gd name="connsiteX4" fmla="*/ 40493103 w 886648943"/>
              <a:gd name="connsiteY4" fmla="*/ 39089283 h 40741144"/>
              <a:gd name="connsiteX5" fmla="*/ 74871357 w 886648943"/>
              <a:gd name="connsiteY5" fmla="*/ 25252223 h 40741144"/>
              <a:gd name="connsiteX0" fmla="*/ 868093436 w 886648943"/>
              <a:gd name="connsiteY0" fmla="*/ 0 h 40741144"/>
              <a:gd name="connsiteX1" fmla="*/ 882757098 w 886648943"/>
              <a:gd name="connsiteY1" fmla="*/ 20085640 h 40741144"/>
              <a:gd name="connsiteX2" fmla="*/ 878940410 w 886648943"/>
              <a:gd name="connsiteY2" fmla="*/ 36023624 h 40741144"/>
              <a:gd name="connsiteX3" fmla="*/ 476978719 w 886648943"/>
              <a:gd name="connsiteY3" fmla="*/ 40666134 h 40741144"/>
              <a:gd name="connsiteX4" fmla="*/ 40493103 w 886648943"/>
              <a:gd name="connsiteY4" fmla="*/ 39089283 h 40741144"/>
              <a:gd name="connsiteX5" fmla="*/ 74871357 w 886648943"/>
              <a:gd name="connsiteY5" fmla="*/ 25252223 h 40741144"/>
              <a:gd name="connsiteX0" fmla="*/ 868696631 w 886616256"/>
              <a:gd name="connsiteY0" fmla="*/ 0 h 44297585"/>
              <a:gd name="connsiteX1" fmla="*/ 882757098 w 886616256"/>
              <a:gd name="connsiteY1" fmla="*/ 23642081 h 44297585"/>
              <a:gd name="connsiteX2" fmla="*/ 878940410 w 886616256"/>
              <a:gd name="connsiteY2" fmla="*/ 39580065 h 44297585"/>
              <a:gd name="connsiteX3" fmla="*/ 476978719 w 886616256"/>
              <a:gd name="connsiteY3" fmla="*/ 44222575 h 44297585"/>
              <a:gd name="connsiteX4" fmla="*/ 40493103 w 886616256"/>
              <a:gd name="connsiteY4" fmla="*/ 42645724 h 44297585"/>
              <a:gd name="connsiteX5" fmla="*/ 74871357 w 886616256"/>
              <a:gd name="connsiteY5" fmla="*/ 28808664 h 44297585"/>
              <a:gd name="connsiteX0" fmla="*/ 868696631 w 886617331"/>
              <a:gd name="connsiteY0" fmla="*/ 441660 h 44739245"/>
              <a:gd name="connsiteX1" fmla="*/ 868676202 w 886617331"/>
              <a:gd name="connsiteY1" fmla="*/ 2296064 h 44739245"/>
              <a:gd name="connsiteX2" fmla="*/ 882757098 w 886617331"/>
              <a:gd name="connsiteY2" fmla="*/ 24083741 h 44739245"/>
              <a:gd name="connsiteX3" fmla="*/ 878940410 w 886617331"/>
              <a:gd name="connsiteY3" fmla="*/ 40021725 h 44739245"/>
              <a:gd name="connsiteX4" fmla="*/ 476978719 w 886617331"/>
              <a:gd name="connsiteY4" fmla="*/ 44664235 h 44739245"/>
              <a:gd name="connsiteX5" fmla="*/ 40493103 w 886617331"/>
              <a:gd name="connsiteY5" fmla="*/ 43087384 h 44739245"/>
              <a:gd name="connsiteX6" fmla="*/ 74871357 w 886617331"/>
              <a:gd name="connsiteY6" fmla="*/ 29250324 h 44739245"/>
              <a:gd name="connsiteX0" fmla="*/ 768569470 w 886617331"/>
              <a:gd name="connsiteY0" fmla="*/ 0 h 51811992"/>
              <a:gd name="connsiteX1" fmla="*/ 868676202 w 886617331"/>
              <a:gd name="connsiteY1" fmla="*/ 9368811 h 51811992"/>
              <a:gd name="connsiteX2" fmla="*/ 882757098 w 886617331"/>
              <a:gd name="connsiteY2" fmla="*/ 31156488 h 51811992"/>
              <a:gd name="connsiteX3" fmla="*/ 878940410 w 886617331"/>
              <a:gd name="connsiteY3" fmla="*/ 47094472 h 51811992"/>
              <a:gd name="connsiteX4" fmla="*/ 476978719 w 886617331"/>
              <a:gd name="connsiteY4" fmla="*/ 51736982 h 51811992"/>
              <a:gd name="connsiteX5" fmla="*/ 40493103 w 886617331"/>
              <a:gd name="connsiteY5" fmla="*/ 50160131 h 51811992"/>
              <a:gd name="connsiteX6" fmla="*/ 74871357 w 886617331"/>
              <a:gd name="connsiteY6" fmla="*/ 36323071 h 51811992"/>
              <a:gd name="connsiteX0" fmla="*/ 768569470 w 886617331"/>
              <a:gd name="connsiteY0" fmla="*/ 0 h 51811992"/>
              <a:gd name="connsiteX1" fmla="*/ 868676202 w 886617331"/>
              <a:gd name="connsiteY1" fmla="*/ 9368811 h 51811992"/>
              <a:gd name="connsiteX2" fmla="*/ 882757098 w 886617331"/>
              <a:gd name="connsiteY2" fmla="*/ 31156488 h 51811992"/>
              <a:gd name="connsiteX3" fmla="*/ 878940410 w 886617331"/>
              <a:gd name="connsiteY3" fmla="*/ 47094472 h 51811992"/>
              <a:gd name="connsiteX4" fmla="*/ 476978719 w 886617331"/>
              <a:gd name="connsiteY4" fmla="*/ 51736982 h 51811992"/>
              <a:gd name="connsiteX5" fmla="*/ 40493103 w 886617331"/>
              <a:gd name="connsiteY5" fmla="*/ 50160131 h 51811992"/>
              <a:gd name="connsiteX6" fmla="*/ 74871357 w 886617331"/>
              <a:gd name="connsiteY6" fmla="*/ 36323071 h 51811992"/>
              <a:gd name="connsiteX0" fmla="*/ 761375428 w 886617331"/>
              <a:gd name="connsiteY0" fmla="*/ 0 h 50580532"/>
              <a:gd name="connsiteX1" fmla="*/ 868676202 w 886617331"/>
              <a:gd name="connsiteY1" fmla="*/ 8137351 h 50580532"/>
              <a:gd name="connsiteX2" fmla="*/ 882757098 w 886617331"/>
              <a:gd name="connsiteY2" fmla="*/ 29925028 h 50580532"/>
              <a:gd name="connsiteX3" fmla="*/ 878940410 w 886617331"/>
              <a:gd name="connsiteY3" fmla="*/ 45863012 h 50580532"/>
              <a:gd name="connsiteX4" fmla="*/ 476978719 w 886617331"/>
              <a:gd name="connsiteY4" fmla="*/ 50505522 h 50580532"/>
              <a:gd name="connsiteX5" fmla="*/ 40493103 w 886617331"/>
              <a:gd name="connsiteY5" fmla="*/ 48928671 h 50580532"/>
              <a:gd name="connsiteX6" fmla="*/ 74871357 w 886617331"/>
              <a:gd name="connsiteY6" fmla="*/ 35091611 h 50580532"/>
              <a:gd name="connsiteX0" fmla="*/ 761375428 w 886617331"/>
              <a:gd name="connsiteY0" fmla="*/ 0 h 50580532"/>
              <a:gd name="connsiteX1" fmla="*/ 868676202 w 886617331"/>
              <a:gd name="connsiteY1" fmla="*/ 8137351 h 50580532"/>
              <a:gd name="connsiteX2" fmla="*/ 882757098 w 886617331"/>
              <a:gd name="connsiteY2" fmla="*/ 29925028 h 50580532"/>
              <a:gd name="connsiteX3" fmla="*/ 878940410 w 886617331"/>
              <a:gd name="connsiteY3" fmla="*/ 45863012 h 50580532"/>
              <a:gd name="connsiteX4" fmla="*/ 476978719 w 886617331"/>
              <a:gd name="connsiteY4" fmla="*/ 50505522 h 50580532"/>
              <a:gd name="connsiteX5" fmla="*/ 40493103 w 886617331"/>
              <a:gd name="connsiteY5" fmla="*/ 48928671 h 50580532"/>
              <a:gd name="connsiteX6" fmla="*/ 74871357 w 886617331"/>
              <a:gd name="connsiteY6" fmla="*/ 35091611 h 50580532"/>
              <a:gd name="connsiteX0" fmla="*/ 868676202 w 886617331"/>
              <a:gd name="connsiteY0" fmla="*/ 0 h 42443181"/>
              <a:gd name="connsiteX1" fmla="*/ 882757098 w 886617331"/>
              <a:gd name="connsiteY1" fmla="*/ 21787677 h 42443181"/>
              <a:gd name="connsiteX2" fmla="*/ 878940410 w 886617331"/>
              <a:gd name="connsiteY2" fmla="*/ 37725661 h 42443181"/>
              <a:gd name="connsiteX3" fmla="*/ 476978719 w 886617331"/>
              <a:gd name="connsiteY3" fmla="*/ 42368171 h 42443181"/>
              <a:gd name="connsiteX4" fmla="*/ 40493103 w 886617331"/>
              <a:gd name="connsiteY4" fmla="*/ 40791320 h 42443181"/>
              <a:gd name="connsiteX5" fmla="*/ 74871357 w 886617331"/>
              <a:gd name="connsiteY5" fmla="*/ 26954260 h 42443181"/>
              <a:gd name="connsiteX0" fmla="*/ 869612605 w 886566903"/>
              <a:gd name="connsiteY0" fmla="*/ 0 h 43066513"/>
              <a:gd name="connsiteX1" fmla="*/ 882757098 w 886566903"/>
              <a:gd name="connsiteY1" fmla="*/ 22411009 h 43066513"/>
              <a:gd name="connsiteX2" fmla="*/ 878940410 w 886566903"/>
              <a:gd name="connsiteY2" fmla="*/ 38348993 h 43066513"/>
              <a:gd name="connsiteX3" fmla="*/ 476978719 w 886566903"/>
              <a:gd name="connsiteY3" fmla="*/ 42991503 h 43066513"/>
              <a:gd name="connsiteX4" fmla="*/ 40493103 w 886566903"/>
              <a:gd name="connsiteY4" fmla="*/ 41414652 h 43066513"/>
              <a:gd name="connsiteX5" fmla="*/ 74871357 w 886566903"/>
              <a:gd name="connsiteY5" fmla="*/ 27577592 h 43066513"/>
              <a:gd name="connsiteX0" fmla="*/ 870548901 w 886516798"/>
              <a:gd name="connsiteY0" fmla="*/ 0 h 43066513"/>
              <a:gd name="connsiteX1" fmla="*/ 882757098 w 886516798"/>
              <a:gd name="connsiteY1" fmla="*/ 22411009 h 43066513"/>
              <a:gd name="connsiteX2" fmla="*/ 878940410 w 886516798"/>
              <a:gd name="connsiteY2" fmla="*/ 38348993 h 43066513"/>
              <a:gd name="connsiteX3" fmla="*/ 476978719 w 886516798"/>
              <a:gd name="connsiteY3" fmla="*/ 42991503 h 43066513"/>
              <a:gd name="connsiteX4" fmla="*/ 40493103 w 886516798"/>
              <a:gd name="connsiteY4" fmla="*/ 41414652 h 43066513"/>
              <a:gd name="connsiteX5" fmla="*/ 74871357 w 886516798"/>
              <a:gd name="connsiteY5" fmla="*/ 27577592 h 43066513"/>
              <a:gd name="connsiteX0" fmla="*/ 850996133 w 866964030"/>
              <a:gd name="connsiteY0" fmla="*/ 0 h 43066513"/>
              <a:gd name="connsiteX1" fmla="*/ 863204330 w 866964030"/>
              <a:gd name="connsiteY1" fmla="*/ 22411009 h 43066513"/>
              <a:gd name="connsiteX2" fmla="*/ 859387642 w 866964030"/>
              <a:gd name="connsiteY2" fmla="*/ 38348993 h 43066513"/>
              <a:gd name="connsiteX3" fmla="*/ 457425951 w 866964030"/>
              <a:gd name="connsiteY3" fmla="*/ 42991503 h 43066513"/>
              <a:gd name="connsiteX4" fmla="*/ 56847643 w 866964030"/>
              <a:gd name="connsiteY4" fmla="*/ 41414651 h 43066513"/>
              <a:gd name="connsiteX5" fmla="*/ 55318589 w 866964030"/>
              <a:gd name="connsiteY5" fmla="*/ 27577592 h 43066513"/>
              <a:gd name="connsiteX0" fmla="*/ 838776540 w 854744437"/>
              <a:gd name="connsiteY0" fmla="*/ 0 h 43066513"/>
              <a:gd name="connsiteX1" fmla="*/ 850984737 w 854744437"/>
              <a:gd name="connsiteY1" fmla="*/ 22411009 h 43066513"/>
              <a:gd name="connsiteX2" fmla="*/ 847168049 w 854744437"/>
              <a:gd name="connsiteY2" fmla="*/ 38348993 h 43066513"/>
              <a:gd name="connsiteX3" fmla="*/ 445206358 w 854744437"/>
              <a:gd name="connsiteY3" fmla="*/ 42991503 h 43066513"/>
              <a:gd name="connsiteX4" fmla="*/ 44628050 w 854744437"/>
              <a:gd name="connsiteY4" fmla="*/ 41414651 h 43066513"/>
              <a:gd name="connsiteX5" fmla="*/ 43098996 w 854744437"/>
              <a:gd name="connsiteY5" fmla="*/ 27577592 h 43066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4744437" h="43066513">
                <a:moveTo>
                  <a:pt x="838776540" y="0"/>
                </a:moveTo>
                <a:cubicBezTo>
                  <a:pt x="841119951" y="3940347"/>
                  <a:pt x="849586152" y="16019510"/>
                  <a:pt x="850984737" y="22411009"/>
                </a:cubicBezTo>
                <a:cubicBezTo>
                  <a:pt x="852383322" y="28802508"/>
                  <a:pt x="860585215" y="33695534"/>
                  <a:pt x="847168049" y="38348993"/>
                </a:cubicBezTo>
                <a:cubicBezTo>
                  <a:pt x="833750883" y="43002452"/>
                  <a:pt x="581834565" y="43267008"/>
                  <a:pt x="445206358" y="42991503"/>
                </a:cubicBezTo>
                <a:lnTo>
                  <a:pt x="44628050" y="41414651"/>
                </a:lnTo>
                <a:cubicBezTo>
                  <a:pt x="-22389844" y="38845666"/>
                  <a:pt x="-6408168" y="33630982"/>
                  <a:pt x="43098996" y="27577592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04" name="Freeform 1103"/>
          <p:cNvSpPr/>
          <p:nvPr/>
        </p:nvSpPr>
        <p:spPr bwMode="auto">
          <a:xfrm>
            <a:off x="5709418" y="527470"/>
            <a:ext cx="1449513" cy="246413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505041 w 539406"/>
              <a:gd name="connsiteY0" fmla="*/ 232048 h 232164"/>
              <a:gd name="connsiteX1" fmla="*/ 371219 w 539406"/>
              <a:gd name="connsiteY1" fmla="*/ 187272 h 232164"/>
              <a:gd name="connsiteX2" fmla="*/ 266319 w 539406"/>
              <a:gd name="connsiteY2" fmla="*/ 38296 h 232164"/>
              <a:gd name="connsiteX3" fmla="*/ 0 w 539406"/>
              <a:gd name="connsiteY3" fmla="*/ 0 h 232164"/>
              <a:gd name="connsiteX0" fmla="*/ 480241 w 517218"/>
              <a:gd name="connsiteY0" fmla="*/ 232678 h 232790"/>
              <a:gd name="connsiteX1" fmla="*/ 371219 w 517218"/>
              <a:gd name="connsiteY1" fmla="*/ 187272 h 232790"/>
              <a:gd name="connsiteX2" fmla="*/ 266319 w 517218"/>
              <a:gd name="connsiteY2" fmla="*/ 38296 h 232790"/>
              <a:gd name="connsiteX3" fmla="*/ 0 w 517218"/>
              <a:gd name="connsiteY3" fmla="*/ 0 h 232790"/>
              <a:gd name="connsiteX0" fmla="*/ 480241 w 488247"/>
              <a:gd name="connsiteY0" fmla="*/ 232678 h 232678"/>
              <a:gd name="connsiteX1" fmla="*/ 371219 w 488247"/>
              <a:gd name="connsiteY1" fmla="*/ 187272 h 232678"/>
              <a:gd name="connsiteX2" fmla="*/ 266319 w 488247"/>
              <a:gd name="connsiteY2" fmla="*/ 38296 h 232678"/>
              <a:gd name="connsiteX3" fmla="*/ 0 w 488247"/>
              <a:gd name="connsiteY3" fmla="*/ 0 h 232678"/>
              <a:gd name="connsiteX0" fmla="*/ 480241 w 639508"/>
              <a:gd name="connsiteY0" fmla="*/ 232678 h 232678"/>
              <a:gd name="connsiteX1" fmla="*/ 634100 w 639508"/>
              <a:gd name="connsiteY1" fmla="*/ 160793 h 232678"/>
              <a:gd name="connsiteX2" fmla="*/ 266319 w 639508"/>
              <a:gd name="connsiteY2" fmla="*/ 38296 h 232678"/>
              <a:gd name="connsiteX3" fmla="*/ 0 w 639508"/>
              <a:gd name="connsiteY3" fmla="*/ 0 h 232678"/>
              <a:gd name="connsiteX0" fmla="*/ 482721 w 641988"/>
              <a:gd name="connsiteY0" fmla="*/ 244026 h 244026"/>
              <a:gd name="connsiteX1" fmla="*/ 636580 w 641988"/>
              <a:gd name="connsiteY1" fmla="*/ 172141 h 244026"/>
              <a:gd name="connsiteX2" fmla="*/ 268799 w 641988"/>
              <a:gd name="connsiteY2" fmla="*/ 49644 h 244026"/>
              <a:gd name="connsiteX3" fmla="*/ 0 w 641988"/>
              <a:gd name="connsiteY3" fmla="*/ 0 h 244026"/>
              <a:gd name="connsiteX0" fmla="*/ 475281 w 634548"/>
              <a:gd name="connsiteY0" fmla="*/ 250961 h 250961"/>
              <a:gd name="connsiteX1" fmla="*/ 629140 w 634548"/>
              <a:gd name="connsiteY1" fmla="*/ 179076 h 250961"/>
              <a:gd name="connsiteX2" fmla="*/ 261359 w 634548"/>
              <a:gd name="connsiteY2" fmla="*/ 56579 h 250961"/>
              <a:gd name="connsiteX3" fmla="*/ 0 w 634548"/>
              <a:gd name="connsiteY3" fmla="*/ 0 h 250961"/>
              <a:gd name="connsiteX0" fmla="*/ 475281 w 630335"/>
              <a:gd name="connsiteY0" fmla="*/ 250961 h 250961"/>
              <a:gd name="connsiteX1" fmla="*/ 629140 w 630335"/>
              <a:gd name="connsiteY1" fmla="*/ 179076 h 250961"/>
              <a:gd name="connsiteX2" fmla="*/ 385359 w 630335"/>
              <a:gd name="connsiteY2" fmla="*/ 38926 h 250961"/>
              <a:gd name="connsiteX3" fmla="*/ 0 w 630335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40868"/>
              <a:gd name="connsiteY0" fmla="*/ 250961 h 250961"/>
              <a:gd name="connsiteX1" fmla="*/ 538650 w 540868"/>
              <a:gd name="connsiteY1" fmla="*/ 124856 h 250961"/>
              <a:gd name="connsiteX2" fmla="*/ 405199 w 540868"/>
              <a:gd name="connsiteY2" fmla="*/ 22534 h 250961"/>
              <a:gd name="connsiteX3" fmla="*/ 0 w 540868"/>
              <a:gd name="connsiteY3" fmla="*/ 0 h 250961"/>
              <a:gd name="connsiteX0" fmla="*/ 475281 w 530555"/>
              <a:gd name="connsiteY0" fmla="*/ 250961 h 250961"/>
              <a:gd name="connsiteX1" fmla="*/ 527698 w 530555"/>
              <a:gd name="connsiteY1" fmla="*/ 135528 h 250961"/>
              <a:gd name="connsiteX2" fmla="*/ 405199 w 530555"/>
              <a:gd name="connsiteY2" fmla="*/ 22534 h 250961"/>
              <a:gd name="connsiteX3" fmla="*/ 0 w 530555"/>
              <a:gd name="connsiteY3" fmla="*/ 0 h 250961"/>
              <a:gd name="connsiteX0" fmla="*/ 475281 w 565646"/>
              <a:gd name="connsiteY0" fmla="*/ 250961 h 250961"/>
              <a:gd name="connsiteX1" fmla="*/ 564204 w 565646"/>
              <a:gd name="connsiteY1" fmla="*/ 100262 h 250961"/>
              <a:gd name="connsiteX2" fmla="*/ 405199 w 565646"/>
              <a:gd name="connsiteY2" fmla="*/ 22534 h 250961"/>
              <a:gd name="connsiteX3" fmla="*/ 0 w 565646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352"/>
              <a:gd name="connsiteY0" fmla="*/ 250961 h 250961"/>
              <a:gd name="connsiteX1" fmla="*/ 567854 w 569352"/>
              <a:gd name="connsiteY1" fmla="*/ 90053 h 250961"/>
              <a:gd name="connsiteX2" fmla="*/ 401548 w 569352"/>
              <a:gd name="connsiteY2" fmla="*/ 29494 h 250961"/>
              <a:gd name="connsiteX3" fmla="*/ 0 w 569352"/>
              <a:gd name="connsiteY3" fmla="*/ 0 h 250961"/>
              <a:gd name="connsiteX0" fmla="*/ 475281 w 485591"/>
              <a:gd name="connsiteY0" fmla="*/ 250961 h 250961"/>
              <a:gd name="connsiteX1" fmla="*/ 420006 w 485591"/>
              <a:gd name="connsiteY1" fmla="*/ 104438 h 250961"/>
              <a:gd name="connsiteX2" fmla="*/ 401548 w 485591"/>
              <a:gd name="connsiteY2" fmla="*/ 29494 h 250961"/>
              <a:gd name="connsiteX3" fmla="*/ 0 w 485591"/>
              <a:gd name="connsiteY3" fmla="*/ 0 h 250961"/>
              <a:gd name="connsiteX0" fmla="*/ 475281 w 545930"/>
              <a:gd name="connsiteY0" fmla="*/ 250961 h 250961"/>
              <a:gd name="connsiteX1" fmla="*/ 545216 w 545930"/>
              <a:gd name="connsiteY1" fmla="*/ 154235 h 250961"/>
              <a:gd name="connsiteX2" fmla="*/ 420006 w 545930"/>
              <a:gd name="connsiteY2" fmla="*/ 104438 h 250961"/>
              <a:gd name="connsiteX3" fmla="*/ 401548 w 545930"/>
              <a:gd name="connsiteY3" fmla="*/ 29494 h 250961"/>
              <a:gd name="connsiteX4" fmla="*/ 0 w 545930"/>
              <a:gd name="connsiteY4" fmla="*/ 0 h 250961"/>
              <a:gd name="connsiteX0" fmla="*/ 489883 w 546070"/>
              <a:gd name="connsiteY0" fmla="*/ 239360 h 239360"/>
              <a:gd name="connsiteX1" fmla="*/ 545216 w 546070"/>
              <a:gd name="connsiteY1" fmla="*/ 154235 h 239360"/>
              <a:gd name="connsiteX2" fmla="*/ 420006 w 546070"/>
              <a:gd name="connsiteY2" fmla="*/ 104438 h 239360"/>
              <a:gd name="connsiteX3" fmla="*/ 401548 w 546070"/>
              <a:gd name="connsiteY3" fmla="*/ 29494 h 239360"/>
              <a:gd name="connsiteX4" fmla="*/ 0 w 546070"/>
              <a:gd name="connsiteY4" fmla="*/ 0 h 239360"/>
              <a:gd name="connsiteX0" fmla="*/ 489883 w 547158"/>
              <a:gd name="connsiteY0" fmla="*/ 239360 h 239360"/>
              <a:gd name="connsiteX1" fmla="*/ 545216 w 547158"/>
              <a:gd name="connsiteY1" fmla="*/ 154235 h 239360"/>
              <a:gd name="connsiteX2" fmla="*/ 401548 w 547158"/>
              <a:gd name="connsiteY2" fmla="*/ 29494 h 239360"/>
              <a:gd name="connsiteX3" fmla="*/ 0 w 547158"/>
              <a:gd name="connsiteY3" fmla="*/ 0 h 239360"/>
              <a:gd name="connsiteX0" fmla="*/ 489883 w 564039"/>
              <a:gd name="connsiteY0" fmla="*/ 239360 h 239360"/>
              <a:gd name="connsiteX1" fmla="*/ 545216 w 564039"/>
              <a:gd name="connsiteY1" fmla="*/ 154235 h 239360"/>
              <a:gd name="connsiteX2" fmla="*/ 511323 w 564039"/>
              <a:gd name="connsiteY2" fmla="*/ 24569 h 239360"/>
              <a:gd name="connsiteX3" fmla="*/ 0 w 564039"/>
              <a:gd name="connsiteY3" fmla="*/ 0 h 239360"/>
              <a:gd name="connsiteX0" fmla="*/ 521627 w 562290"/>
              <a:gd name="connsiteY0" fmla="*/ 235829 h 235829"/>
              <a:gd name="connsiteX1" fmla="*/ 545216 w 562290"/>
              <a:gd name="connsiteY1" fmla="*/ 154235 h 235829"/>
              <a:gd name="connsiteX2" fmla="*/ 511323 w 562290"/>
              <a:gd name="connsiteY2" fmla="*/ 24569 h 235829"/>
              <a:gd name="connsiteX3" fmla="*/ 0 w 562290"/>
              <a:gd name="connsiteY3" fmla="*/ 0 h 235829"/>
              <a:gd name="connsiteX0" fmla="*/ 481224 w 521887"/>
              <a:gd name="connsiteY0" fmla="*/ 250612 h 250612"/>
              <a:gd name="connsiteX1" fmla="*/ 504813 w 521887"/>
              <a:gd name="connsiteY1" fmla="*/ 169018 h 250612"/>
              <a:gd name="connsiteX2" fmla="*/ 470920 w 521887"/>
              <a:gd name="connsiteY2" fmla="*/ 39352 h 250612"/>
              <a:gd name="connsiteX3" fmla="*/ 0 w 521887"/>
              <a:gd name="connsiteY3" fmla="*/ 0 h 250612"/>
              <a:gd name="connsiteX0" fmla="*/ 481224 w 508064"/>
              <a:gd name="connsiteY0" fmla="*/ 250612 h 250612"/>
              <a:gd name="connsiteX1" fmla="*/ 504813 w 508064"/>
              <a:gd name="connsiteY1" fmla="*/ 169018 h 250612"/>
              <a:gd name="connsiteX2" fmla="*/ 390688 w 508064"/>
              <a:gd name="connsiteY2" fmla="*/ 36353 h 250612"/>
              <a:gd name="connsiteX3" fmla="*/ 0 w 508064"/>
              <a:gd name="connsiteY3" fmla="*/ 0 h 250612"/>
              <a:gd name="connsiteX0" fmla="*/ 421050 w 505012"/>
              <a:gd name="connsiteY0" fmla="*/ 229919 h 229919"/>
              <a:gd name="connsiteX1" fmla="*/ 504813 w 505012"/>
              <a:gd name="connsiteY1" fmla="*/ 169018 h 229919"/>
              <a:gd name="connsiteX2" fmla="*/ 390688 w 505012"/>
              <a:gd name="connsiteY2" fmla="*/ 36353 h 229919"/>
              <a:gd name="connsiteX3" fmla="*/ 0 w 505012"/>
              <a:gd name="connsiteY3" fmla="*/ 0 h 229919"/>
              <a:gd name="connsiteX0" fmla="*/ 421050 w 504986"/>
              <a:gd name="connsiteY0" fmla="*/ 229919 h 229919"/>
              <a:gd name="connsiteX1" fmla="*/ 504813 w 504986"/>
              <a:gd name="connsiteY1" fmla="*/ 169018 h 229919"/>
              <a:gd name="connsiteX2" fmla="*/ 390688 w 504986"/>
              <a:gd name="connsiteY2" fmla="*/ 36353 h 229919"/>
              <a:gd name="connsiteX3" fmla="*/ 0 w 504986"/>
              <a:gd name="connsiteY3" fmla="*/ 0 h 229919"/>
              <a:gd name="connsiteX0" fmla="*/ 421050 w 472862"/>
              <a:gd name="connsiteY0" fmla="*/ 229919 h 229919"/>
              <a:gd name="connsiteX1" fmla="*/ 472619 w 472862"/>
              <a:gd name="connsiteY1" fmla="*/ 166004 h 229919"/>
              <a:gd name="connsiteX2" fmla="*/ 390688 w 472862"/>
              <a:gd name="connsiteY2" fmla="*/ 36353 h 229919"/>
              <a:gd name="connsiteX3" fmla="*/ 0 w 472862"/>
              <a:gd name="connsiteY3" fmla="*/ 0 h 229919"/>
              <a:gd name="connsiteX0" fmla="*/ 471586 w 475920"/>
              <a:gd name="connsiteY0" fmla="*/ 227757 h 227757"/>
              <a:gd name="connsiteX1" fmla="*/ 472619 w 475920"/>
              <a:gd name="connsiteY1" fmla="*/ 166004 h 227757"/>
              <a:gd name="connsiteX2" fmla="*/ 390688 w 475920"/>
              <a:gd name="connsiteY2" fmla="*/ 36353 h 227757"/>
              <a:gd name="connsiteX3" fmla="*/ 0 w 475920"/>
              <a:gd name="connsiteY3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2743"/>
              <a:gd name="connsiteY0" fmla="*/ 227757 h 227757"/>
              <a:gd name="connsiteX1" fmla="*/ 390688 w 472743"/>
              <a:gd name="connsiteY1" fmla="*/ 36353 h 227757"/>
              <a:gd name="connsiteX2" fmla="*/ 0 w 472743"/>
              <a:gd name="connsiteY2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66830 w 471586"/>
              <a:gd name="connsiteY1" fmla="*/ 13205 h 227757"/>
              <a:gd name="connsiteX2" fmla="*/ 0 w 471586"/>
              <a:gd name="connsiteY2" fmla="*/ 0 h 227757"/>
              <a:gd name="connsiteX0" fmla="*/ 416519 w 416519"/>
              <a:gd name="connsiteY0" fmla="*/ 243108 h 243108"/>
              <a:gd name="connsiteX1" fmla="*/ 366830 w 416519"/>
              <a:gd name="connsiteY1" fmla="*/ 13205 h 243108"/>
              <a:gd name="connsiteX2" fmla="*/ 0 w 416519"/>
              <a:gd name="connsiteY2" fmla="*/ 0 h 243108"/>
              <a:gd name="connsiteX0" fmla="*/ 416519 w 421879"/>
              <a:gd name="connsiteY0" fmla="*/ 243108 h 243108"/>
              <a:gd name="connsiteX1" fmla="*/ 366830 w 421879"/>
              <a:gd name="connsiteY1" fmla="*/ 13205 h 243108"/>
              <a:gd name="connsiteX2" fmla="*/ 0 w 421879"/>
              <a:gd name="connsiteY2" fmla="*/ 0 h 243108"/>
              <a:gd name="connsiteX0" fmla="*/ 526245 w 526508"/>
              <a:gd name="connsiteY0" fmla="*/ 244319 h 244319"/>
              <a:gd name="connsiteX1" fmla="*/ 366830 w 526508"/>
              <a:gd name="connsiteY1" fmla="*/ 13205 h 244319"/>
              <a:gd name="connsiteX2" fmla="*/ 0 w 526508"/>
              <a:gd name="connsiteY2" fmla="*/ 0 h 244319"/>
              <a:gd name="connsiteX0" fmla="*/ 526245 w 526245"/>
              <a:gd name="connsiteY0" fmla="*/ 244319 h 244319"/>
              <a:gd name="connsiteX1" fmla="*/ 444469 w 526245"/>
              <a:gd name="connsiteY1" fmla="*/ 138562 h 244319"/>
              <a:gd name="connsiteX2" fmla="*/ 366830 w 526245"/>
              <a:gd name="connsiteY2" fmla="*/ 13205 h 244319"/>
              <a:gd name="connsiteX3" fmla="*/ 0 w 526245"/>
              <a:gd name="connsiteY3" fmla="*/ 0 h 244319"/>
              <a:gd name="connsiteX0" fmla="*/ 526245 w 534716"/>
              <a:gd name="connsiteY0" fmla="*/ 244319 h 244319"/>
              <a:gd name="connsiteX1" fmla="*/ 444469 w 534716"/>
              <a:gd name="connsiteY1" fmla="*/ 138562 h 244319"/>
              <a:gd name="connsiteX2" fmla="*/ 366830 w 534716"/>
              <a:gd name="connsiteY2" fmla="*/ 13205 h 244319"/>
              <a:gd name="connsiteX3" fmla="*/ 0 w 534716"/>
              <a:gd name="connsiteY3" fmla="*/ 0 h 244319"/>
              <a:gd name="connsiteX0" fmla="*/ 526245 w 526245"/>
              <a:gd name="connsiteY0" fmla="*/ 244319 h 244319"/>
              <a:gd name="connsiteX1" fmla="*/ 444469 w 526245"/>
              <a:gd name="connsiteY1" fmla="*/ 138562 h 244319"/>
              <a:gd name="connsiteX2" fmla="*/ 366830 w 526245"/>
              <a:gd name="connsiteY2" fmla="*/ 13205 h 244319"/>
              <a:gd name="connsiteX3" fmla="*/ 0 w 526245"/>
              <a:gd name="connsiteY3" fmla="*/ 0 h 244319"/>
              <a:gd name="connsiteX0" fmla="*/ 526245 w 540461"/>
              <a:gd name="connsiteY0" fmla="*/ 244319 h 244319"/>
              <a:gd name="connsiteX1" fmla="*/ 444469 w 540461"/>
              <a:gd name="connsiteY1" fmla="*/ 138562 h 244319"/>
              <a:gd name="connsiteX2" fmla="*/ 366830 w 540461"/>
              <a:gd name="connsiteY2" fmla="*/ 13205 h 244319"/>
              <a:gd name="connsiteX3" fmla="*/ 0 w 540461"/>
              <a:gd name="connsiteY3" fmla="*/ 0 h 244319"/>
              <a:gd name="connsiteX0" fmla="*/ 526245 w 573033"/>
              <a:gd name="connsiteY0" fmla="*/ 244319 h 244319"/>
              <a:gd name="connsiteX1" fmla="*/ 498334 w 573033"/>
              <a:gd name="connsiteY1" fmla="*/ 139167 h 244319"/>
              <a:gd name="connsiteX2" fmla="*/ 366830 w 573033"/>
              <a:gd name="connsiteY2" fmla="*/ 13205 h 244319"/>
              <a:gd name="connsiteX3" fmla="*/ 0 w 573033"/>
              <a:gd name="connsiteY3" fmla="*/ 0 h 244319"/>
              <a:gd name="connsiteX0" fmla="*/ 526245 w 550295"/>
              <a:gd name="connsiteY0" fmla="*/ 244319 h 244319"/>
              <a:gd name="connsiteX1" fmla="*/ 498334 w 550295"/>
              <a:gd name="connsiteY1" fmla="*/ 139167 h 244319"/>
              <a:gd name="connsiteX2" fmla="*/ 366830 w 550295"/>
              <a:gd name="connsiteY2" fmla="*/ 13205 h 244319"/>
              <a:gd name="connsiteX3" fmla="*/ 0 w 550295"/>
              <a:gd name="connsiteY3" fmla="*/ 0 h 244319"/>
              <a:gd name="connsiteX0" fmla="*/ 526245 w 540826"/>
              <a:gd name="connsiteY0" fmla="*/ 244319 h 244319"/>
              <a:gd name="connsiteX1" fmla="*/ 498334 w 540826"/>
              <a:gd name="connsiteY1" fmla="*/ 139167 h 244319"/>
              <a:gd name="connsiteX2" fmla="*/ 366830 w 540826"/>
              <a:gd name="connsiteY2" fmla="*/ 13205 h 244319"/>
              <a:gd name="connsiteX3" fmla="*/ 0 w 540826"/>
              <a:gd name="connsiteY3" fmla="*/ 0 h 244319"/>
              <a:gd name="connsiteX0" fmla="*/ 584100 w 584100"/>
              <a:gd name="connsiteY0" fmla="*/ 300625 h 300625"/>
              <a:gd name="connsiteX1" fmla="*/ 498334 w 584100"/>
              <a:gd name="connsiteY1" fmla="*/ 139167 h 300625"/>
              <a:gd name="connsiteX2" fmla="*/ 366830 w 584100"/>
              <a:gd name="connsiteY2" fmla="*/ 13205 h 300625"/>
              <a:gd name="connsiteX3" fmla="*/ 0 w 584100"/>
              <a:gd name="connsiteY3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4100 w 584100"/>
              <a:gd name="connsiteY0" fmla="*/ 300625 h 300625"/>
              <a:gd name="connsiteX1" fmla="*/ 522274 w 584100"/>
              <a:gd name="connsiteY1" fmla="*/ 243909 h 300625"/>
              <a:gd name="connsiteX2" fmla="*/ 498334 w 584100"/>
              <a:gd name="connsiteY2" fmla="*/ 139167 h 300625"/>
              <a:gd name="connsiteX3" fmla="*/ 366830 w 584100"/>
              <a:gd name="connsiteY3" fmla="*/ 13205 h 300625"/>
              <a:gd name="connsiteX4" fmla="*/ 0 w 584100"/>
              <a:gd name="connsiteY4" fmla="*/ 0 h 300625"/>
              <a:gd name="connsiteX0" fmla="*/ 580110 w 580110"/>
              <a:gd name="connsiteY0" fmla="*/ 301836 h 301836"/>
              <a:gd name="connsiteX1" fmla="*/ 522274 w 580110"/>
              <a:gd name="connsiteY1" fmla="*/ 243909 h 301836"/>
              <a:gd name="connsiteX2" fmla="*/ 498334 w 580110"/>
              <a:gd name="connsiteY2" fmla="*/ 139167 h 301836"/>
              <a:gd name="connsiteX3" fmla="*/ 366830 w 580110"/>
              <a:gd name="connsiteY3" fmla="*/ 13205 h 301836"/>
              <a:gd name="connsiteX4" fmla="*/ 0 w 580110"/>
              <a:gd name="connsiteY4" fmla="*/ 0 h 301836"/>
              <a:gd name="connsiteX0" fmla="*/ 580110 w 580110"/>
              <a:gd name="connsiteY0" fmla="*/ 301836 h 301836"/>
              <a:gd name="connsiteX1" fmla="*/ 522274 w 580110"/>
              <a:gd name="connsiteY1" fmla="*/ 243909 h 301836"/>
              <a:gd name="connsiteX2" fmla="*/ 498334 w 580110"/>
              <a:gd name="connsiteY2" fmla="*/ 139167 h 301836"/>
              <a:gd name="connsiteX3" fmla="*/ 366830 w 580110"/>
              <a:gd name="connsiteY3" fmla="*/ 13205 h 301836"/>
              <a:gd name="connsiteX4" fmla="*/ 0 w 580110"/>
              <a:gd name="connsiteY4" fmla="*/ 0 h 301836"/>
              <a:gd name="connsiteX0" fmla="*/ 581901 w 581901"/>
              <a:gd name="connsiteY0" fmla="*/ 300206 h 300206"/>
              <a:gd name="connsiteX1" fmla="*/ 522274 w 581901"/>
              <a:gd name="connsiteY1" fmla="*/ 243909 h 300206"/>
              <a:gd name="connsiteX2" fmla="*/ 498334 w 581901"/>
              <a:gd name="connsiteY2" fmla="*/ 139167 h 300206"/>
              <a:gd name="connsiteX3" fmla="*/ 366830 w 581901"/>
              <a:gd name="connsiteY3" fmla="*/ 13205 h 300206"/>
              <a:gd name="connsiteX4" fmla="*/ 0 w 581901"/>
              <a:gd name="connsiteY4" fmla="*/ 0 h 300206"/>
              <a:gd name="connsiteX0" fmla="*/ 581901 w 581901"/>
              <a:gd name="connsiteY0" fmla="*/ 300206 h 300206"/>
              <a:gd name="connsiteX1" fmla="*/ 522274 w 581901"/>
              <a:gd name="connsiteY1" fmla="*/ 243909 h 300206"/>
              <a:gd name="connsiteX2" fmla="*/ 498334 w 581901"/>
              <a:gd name="connsiteY2" fmla="*/ 139167 h 300206"/>
              <a:gd name="connsiteX3" fmla="*/ 366830 w 581901"/>
              <a:gd name="connsiteY3" fmla="*/ 13205 h 300206"/>
              <a:gd name="connsiteX4" fmla="*/ 0 w 581901"/>
              <a:gd name="connsiteY4" fmla="*/ 0 h 30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901" h="300206">
                <a:moveTo>
                  <a:pt x="581901" y="300206"/>
                </a:moveTo>
                <a:cubicBezTo>
                  <a:pt x="545682" y="292484"/>
                  <a:pt x="502653" y="285350"/>
                  <a:pt x="522274" y="243909"/>
                </a:cubicBezTo>
                <a:cubicBezTo>
                  <a:pt x="557855" y="205496"/>
                  <a:pt x="588081" y="146135"/>
                  <a:pt x="498334" y="139167"/>
                </a:cubicBezTo>
                <a:cubicBezTo>
                  <a:pt x="408587" y="132199"/>
                  <a:pt x="447226" y="33473"/>
                  <a:pt x="366830" y="13205"/>
                </a:cubicBezTo>
                <a:cubicBezTo>
                  <a:pt x="296829" y="-4201"/>
                  <a:pt x="249938" y="6270"/>
                  <a:pt x="0" y="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16" name="TextBox 1115"/>
          <p:cNvSpPr txBox="1"/>
          <p:nvPr/>
        </p:nvSpPr>
        <p:spPr>
          <a:xfrm rot="5400000">
            <a:off x="11657686" y="4179689"/>
            <a:ext cx="182359" cy="93872"/>
          </a:xfrm>
          <a:prstGeom prst="rect">
            <a:avLst/>
          </a:prstGeom>
          <a:noFill/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550" b="1" dirty="0"/>
              <a:t>Korea</a:t>
            </a:r>
          </a:p>
        </p:txBody>
      </p:sp>
      <p:sp>
        <p:nvSpPr>
          <p:cNvPr id="1130" name="TextBox 1129"/>
          <p:cNvSpPr txBox="1"/>
          <p:nvPr/>
        </p:nvSpPr>
        <p:spPr>
          <a:xfrm rot="4961797">
            <a:off x="754624" y="1575872"/>
            <a:ext cx="502076" cy="2154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TO: ESnet, via CANARIE, StarLight, then to</a:t>
            </a:r>
            <a:br>
              <a:rPr lang="en-US" sz="350" dirty="0"/>
            </a:br>
            <a:r>
              <a:rPr lang="en-US" sz="350" dirty="0"/>
              <a:t>GÉANT, CERN, RU-VRF via StarLight and NETHERLIGHT</a:t>
            </a:r>
          </a:p>
        </p:txBody>
      </p:sp>
      <p:sp>
        <p:nvSpPr>
          <p:cNvPr id="1132" name="TextBox 1131"/>
          <p:cNvSpPr txBox="1"/>
          <p:nvPr/>
        </p:nvSpPr>
        <p:spPr>
          <a:xfrm rot="16756450">
            <a:off x="2358395" y="3002713"/>
            <a:ext cx="403160" cy="27853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r>
              <a:rPr lang="en-US" sz="350" dirty="0"/>
              <a:t>To: ESnet, CANARIE, Internet2 via StarLight, LA, then To GÉANT, NORDUnet, CERN via </a:t>
            </a:r>
            <a:r>
              <a:rPr lang="en-US" sz="350" dirty="0" err="1"/>
              <a:t>NetherLight</a:t>
            </a:r>
            <a:r>
              <a:rPr lang="en-US" sz="350" dirty="0"/>
              <a:t> </a:t>
            </a:r>
          </a:p>
        </p:txBody>
      </p:sp>
      <p:sp>
        <p:nvSpPr>
          <p:cNvPr id="1135" name="TextBox 1134"/>
          <p:cNvSpPr txBox="1"/>
          <p:nvPr/>
        </p:nvSpPr>
        <p:spPr>
          <a:xfrm rot="18480819">
            <a:off x="5465196" y="4657097"/>
            <a:ext cx="378575" cy="11695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noAutofit/>
          </a:bodyPr>
          <a:lstStyle/>
          <a:p>
            <a:pPr algn="ctr"/>
            <a:r>
              <a:rPr lang="en-US" sz="350" dirty="0"/>
              <a:t>NORDUnet , ESnet, GÉANT,  via MAN LAN</a:t>
            </a:r>
          </a:p>
        </p:txBody>
      </p:sp>
      <p:sp>
        <p:nvSpPr>
          <p:cNvPr id="1156" name="TextBox 1155"/>
          <p:cNvSpPr txBox="1"/>
          <p:nvPr/>
        </p:nvSpPr>
        <p:spPr>
          <a:xfrm rot="20481627">
            <a:off x="9373662" y="4354692"/>
            <a:ext cx="137474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dirty="0"/>
              <a:t>GÉANT</a:t>
            </a:r>
          </a:p>
        </p:txBody>
      </p:sp>
      <p:sp>
        <p:nvSpPr>
          <p:cNvPr id="1157" name="TextBox 1156"/>
          <p:cNvSpPr txBox="1"/>
          <p:nvPr/>
        </p:nvSpPr>
        <p:spPr>
          <a:xfrm rot="1305669">
            <a:off x="9360124" y="4605403"/>
            <a:ext cx="10861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dirty="0"/>
              <a:t>CERN</a:t>
            </a:r>
          </a:p>
        </p:txBody>
      </p:sp>
      <p:sp>
        <p:nvSpPr>
          <p:cNvPr id="1158" name="TextBox 1157"/>
          <p:cNvSpPr txBox="1"/>
          <p:nvPr/>
        </p:nvSpPr>
        <p:spPr>
          <a:xfrm rot="21480000">
            <a:off x="9388031" y="4459364"/>
            <a:ext cx="10861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/>
              <a:t>CERN</a:t>
            </a:r>
          </a:p>
        </p:txBody>
      </p:sp>
      <p:sp>
        <p:nvSpPr>
          <p:cNvPr id="1183" name="TextBox 1182"/>
          <p:cNvSpPr txBox="1"/>
          <p:nvPr/>
        </p:nvSpPr>
        <p:spPr>
          <a:xfrm rot="16200000">
            <a:off x="8812866" y="2129287"/>
            <a:ext cx="18838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4572" rIns="9144" bIns="4572" rtlCol="0">
            <a:spAutoFit/>
          </a:bodyPr>
          <a:lstStyle/>
          <a:p>
            <a:pPr algn="ctr"/>
            <a:r>
              <a:rPr lang="en-US" sz="350" dirty="0"/>
              <a:t>To JANET</a:t>
            </a:r>
          </a:p>
        </p:txBody>
      </p:sp>
      <p:sp>
        <p:nvSpPr>
          <p:cNvPr id="1189" name="Freeform 1188"/>
          <p:cNvSpPr/>
          <p:nvPr/>
        </p:nvSpPr>
        <p:spPr bwMode="auto">
          <a:xfrm>
            <a:off x="5119608" y="2337699"/>
            <a:ext cx="1355140" cy="492641"/>
          </a:xfrm>
          <a:custGeom>
            <a:avLst/>
            <a:gdLst>
              <a:gd name="connsiteX0" fmla="*/ 0 w 2311245"/>
              <a:gd name="connsiteY0" fmla="*/ 0 h 1123084"/>
              <a:gd name="connsiteX1" fmla="*/ 1329527 w 2311245"/>
              <a:gd name="connsiteY1" fmla="*/ 426346 h 1123084"/>
              <a:gd name="connsiteX2" fmla="*/ 1823191 w 2311245"/>
              <a:gd name="connsiteY2" fmla="*/ 471225 h 1123084"/>
              <a:gd name="connsiteX3" fmla="*/ 2002705 w 2311245"/>
              <a:gd name="connsiteY3" fmla="*/ 1065865 h 1123084"/>
              <a:gd name="connsiteX4" fmla="*/ 2311245 w 2311245"/>
              <a:gd name="connsiteY4" fmla="*/ 1065865 h 1123084"/>
              <a:gd name="connsiteX0" fmla="*/ 0 w 2311245"/>
              <a:gd name="connsiteY0" fmla="*/ 0 h 1119543"/>
              <a:gd name="connsiteX1" fmla="*/ 1329527 w 2311245"/>
              <a:gd name="connsiteY1" fmla="*/ 426346 h 1119543"/>
              <a:gd name="connsiteX2" fmla="*/ 1823191 w 2311245"/>
              <a:gd name="connsiteY2" fmla="*/ 521713 h 1119543"/>
              <a:gd name="connsiteX3" fmla="*/ 2002705 w 2311245"/>
              <a:gd name="connsiteY3" fmla="*/ 1065865 h 1119543"/>
              <a:gd name="connsiteX4" fmla="*/ 2311245 w 2311245"/>
              <a:gd name="connsiteY4" fmla="*/ 1065865 h 1119543"/>
              <a:gd name="connsiteX0" fmla="*/ 0 w 2311245"/>
              <a:gd name="connsiteY0" fmla="*/ 0 h 1084652"/>
              <a:gd name="connsiteX1" fmla="*/ 1329527 w 2311245"/>
              <a:gd name="connsiteY1" fmla="*/ 426346 h 1084652"/>
              <a:gd name="connsiteX2" fmla="*/ 1823191 w 2311245"/>
              <a:gd name="connsiteY2" fmla="*/ 521713 h 1084652"/>
              <a:gd name="connsiteX3" fmla="*/ 1974656 w 2311245"/>
              <a:gd name="connsiteY3" fmla="*/ 970498 h 1084652"/>
              <a:gd name="connsiteX4" fmla="*/ 2311245 w 2311245"/>
              <a:gd name="connsiteY4" fmla="*/ 1065865 h 1084652"/>
              <a:gd name="connsiteX0" fmla="*/ 0 w 2391712"/>
              <a:gd name="connsiteY0" fmla="*/ 0 h 1048076"/>
              <a:gd name="connsiteX1" fmla="*/ 1409994 w 2391712"/>
              <a:gd name="connsiteY1" fmla="*/ 389770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8076"/>
              <a:gd name="connsiteX1" fmla="*/ 1344157 w 2391712"/>
              <a:gd name="connsiteY1" fmla="*/ 543389 h 1048076"/>
              <a:gd name="connsiteX2" fmla="*/ 1903658 w 2391712"/>
              <a:gd name="connsiteY2" fmla="*/ 485137 h 1048076"/>
              <a:gd name="connsiteX3" fmla="*/ 2055123 w 2391712"/>
              <a:gd name="connsiteY3" fmla="*/ 933922 h 1048076"/>
              <a:gd name="connsiteX4" fmla="*/ 2391712 w 2391712"/>
              <a:gd name="connsiteY4" fmla="*/ 1029289 h 1048076"/>
              <a:gd name="connsiteX0" fmla="*/ 0 w 2391712"/>
              <a:gd name="connsiteY0" fmla="*/ 0 h 1045159"/>
              <a:gd name="connsiteX1" fmla="*/ 1344157 w 2391712"/>
              <a:gd name="connsiteY1" fmla="*/ 543389 h 1045159"/>
              <a:gd name="connsiteX2" fmla="*/ 1867082 w 2391712"/>
              <a:gd name="connsiteY2" fmla="*/ 616811 h 1045159"/>
              <a:gd name="connsiteX3" fmla="*/ 2055123 w 2391712"/>
              <a:gd name="connsiteY3" fmla="*/ 933922 h 1045159"/>
              <a:gd name="connsiteX4" fmla="*/ 2391712 w 2391712"/>
              <a:gd name="connsiteY4" fmla="*/ 1029289 h 1045159"/>
              <a:gd name="connsiteX0" fmla="*/ 0 w 2530700"/>
              <a:gd name="connsiteY0" fmla="*/ 0 h 913485"/>
              <a:gd name="connsiteX1" fmla="*/ 1483145 w 2530700"/>
              <a:gd name="connsiteY1" fmla="*/ 411715 h 913485"/>
              <a:gd name="connsiteX2" fmla="*/ 2006070 w 2530700"/>
              <a:gd name="connsiteY2" fmla="*/ 485137 h 913485"/>
              <a:gd name="connsiteX3" fmla="*/ 2194111 w 2530700"/>
              <a:gd name="connsiteY3" fmla="*/ 802248 h 913485"/>
              <a:gd name="connsiteX4" fmla="*/ 2530700 w 2530700"/>
              <a:gd name="connsiteY4" fmla="*/ 897615 h 913485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1268"/>
              <a:gd name="connsiteX1" fmla="*/ 1592873 w 2640428"/>
              <a:gd name="connsiteY1" fmla="*/ 499498 h 1001268"/>
              <a:gd name="connsiteX2" fmla="*/ 2115798 w 2640428"/>
              <a:gd name="connsiteY2" fmla="*/ 572920 h 1001268"/>
              <a:gd name="connsiteX3" fmla="*/ 2303839 w 2640428"/>
              <a:gd name="connsiteY3" fmla="*/ 890031 h 1001268"/>
              <a:gd name="connsiteX4" fmla="*/ 2640428 w 2640428"/>
              <a:gd name="connsiteY4" fmla="*/ 985398 h 1001268"/>
              <a:gd name="connsiteX0" fmla="*/ 0 w 2640428"/>
              <a:gd name="connsiteY0" fmla="*/ 0 h 1000453"/>
              <a:gd name="connsiteX1" fmla="*/ 1592873 w 2640428"/>
              <a:gd name="connsiteY1" fmla="*/ 499498 h 1000453"/>
              <a:gd name="connsiteX2" fmla="*/ 2101168 w 2640428"/>
              <a:gd name="connsiteY2" fmla="*/ 616812 h 1000453"/>
              <a:gd name="connsiteX3" fmla="*/ 2303839 w 2640428"/>
              <a:gd name="connsiteY3" fmla="*/ 890031 h 1000453"/>
              <a:gd name="connsiteX4" fmla="*/ 2640428 w 2640428"/>
              <a:gd name="connsiteY4" fmla="*/ 985398 h 1000453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037557 w 2576817"/>
              <a:gd name="connsiteY2" fmla="*/ 767887 h 1151528"/>
              <a:gd name="connsiteX3" fmla="*/ 2240228 w 2576817"/>
              <a:gd name="connsiteY3" fmla="*/ 1041106 h 1151528"/>
              <a:gd name="connsiteX4" fmla="*/ 2576817 w 2576817"/>
              <a:gd name="connsiteY4" fmla="*/ 1136473 h 1151528"/>
              <a:gd name="connsiteX0" fmla="*/ 0 w 2576817"/>
              <a:gd name="connsiteY0" fmla="*/ 0 h 1151528"/>
              <a:gd name="connsiteX1" fmla="*/ 1529262 w 2576817"/>
              <a:gd name="connsiteY1" fmla="*/ 650573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576817"/>
              <a:gd name="connsiteY0" fmla="*/ 0 h 1151528"/>
              <a:gd name="connsiteX1" fmla="*/ 1354333 w 2576817"/>
              <a:gd name="connsiteY1" fmla="*/ 698281 h 1151528"/>
              <a:gd name="connsiteX2" fmla="*/ 2240228 w 2576817"/>
              <a:gd name="connsiteY2" fmla="*/ 1041106 h 1151528"/>
              <a:gd name="connsiteX3" fmla="*/ 2576817 w 2576817"/>
              <a:gd name="connsiteY3" fmla="*/ 1136473 h 1151528"/>
              <a:gd name="connsiteX0" fmla="*/ 0 w 2708970"/>
              <a:gd name="connsiteY0" fmla="*/ 0 h 1295006"/>
              <a:gd name="connsiteX1" fmla="*/ 1486486 w 2708970"/>
              <a:gd name="connsiteY1" fmla="*/ 841759 h 1295006"/>
              <a:gd name="connsiteX2" fmla="*/ 2372381 w 2708970"/>
              <a:gd name="connsiteY2" fmla="*/ 1184584 h 1295006"/>
              <a:gd name="connsiteX3" fmla="*/ 2708970 w 2708970"/>
              <a:gd name="connsiteY3" fmla="*/ 1279951 h 1295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08970" h="1295006">
                <a:moveTo>
                  <a:pt x="0" y="0"/>
                </a:moveTo>
                <a:cubicBezTo>
                  <a:pt x="461625" y="312893"/>
                  <a:pt x="1091089" y="644328"/>
                  <a:pt x="1486486" y="841759"/>
                </a:cubicBezTo>
                <a:cubicBezTo>
                  <a:pt x="1881883" y="1039190"/>
                  <a:pt x="2197789" y="1103601"/>
                  <a:pt x="2372381" y="1184584"/>
                </a:cubicBezTo>
                <a:cubicBezTo>
                  <a:pt x="2462257" y="1246015"/>
                  <a:pt x="2595371" y="1329504"/>
                  <a:pt x="2708970" y="1279951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3" name="Freeform 1192"/>
          <p:cNvSpPr/>
          <p:nvPr/>
        </p:nvSpPr>
        <p:spPr bwMode="auto">
          <a:xfrm>
            <a:off x="6642760" y="3096828"/>
            <a:ext cx="43475" cy="274847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16883 w 316883"/>
              <a:gd name="connsiteY0" fmla="*/ 0 h 1602422"/>
              <a:gd name="connsiteX1" fmla="*/ 117044 w 316883"/>
              <a:gd name="connsiteY1" fmla="*/ 1222031 h 1602422"/>
              <a:gd name="connsiteX2" fmla="*/ 0 w 316883"/>
              <a:gd name="connsiteY2" fmla="*/ 1602422 h 1602422"/>
              <a:gd name="connsiteX0" fmla="*/ 199839 w 199839"/>
              <a:gd name="connsiteY0" fmla="*/ 0 h 1222031"/>
              <a:gd name="connsiteX1" fmla="*/ 0 w 199839"/>
              <a:gd name="connsiteY1" fmla="*/ 1222031 h 1222031"/>
              <a:gd name="connsiteX0" fmla="*/ 282032 w 282032"/>
              <a:gd name="connsiteY0" fmla="*/ 0 h 1324772"/>
              <a:gd name="connsiteX1" fmla="*/ 0 w 282032"/>
              <a:gd name="connsiteY1" fmla="*/ 1324772 h 1324772"/>
              <a:gd name="connsiteX0" fmla="*/ 353951 w 353951"/>
              <a:gd name="connsiteY0" fmla="*/ 0 h 1324772"/>
              <a:gd name="connsiteX1" fmla="*/ 0 w 353951"/>
              <a:gd name="connsiteY1" fmla="*/ 1324772 h 1324772"/>
              <a:gd name="connsiteX0" fmla="*/ 779463 w 779463"/>
              <a:gd name="connsiteY0" fmla="*/ 0 h 1324772"/>
              <a:gd name="connsiteX1" fmla="*/ 0 w 779463"/>
              <a:gd name="connsiteY1" fmla="*/ 1324772 h 1324772"/>
              <a:gd name="connsiteX0" fmla="*/ 659822 w 659822"/>
              <a:gd name="connsiteY0" fmla="*/ 0 h 555652"/>
              <a:gd name="connsiteX1" fmla="*/ 0 w 659822"/>
              <a:gd name="connsiteY1" fmla="*/ 555652 h 555652"/>
              <a:gd name="connsiteX0" fmla="*/ 147152 w 147152"/>
              <a:gd name="connsiteY0" fmla="*/ 0 h 248003"/>
              <a:gd name="connsiteX1" fmla="*/ 34258 w 147152"/>
              <a:gd name="connsiteY1" fmla="*/ 248003 h 248003"/>
              <a:gd name="connsiteX0" fmla="*/ 112894 w 112894"/>
              <a:gd name="connsiteY0" fmla="*/ 0 h 248003"/>
              <a:gd name="connsiteX1" fmla="*/ 0 w 112894"/>
              <a:gd name="connsiteY1" fmla="*/ 248003 h 248003"/>
              <a:gd name="connsiteX0" fmla="*/ 93844 w 93844"/>
              <a:gd name="connsiteY0" fmla="*/ 0 h 419452"/>
              <a:gd name="connsiteX1" fmla="*/ 0 w 93844"/>
              <a:gd name="connsiteY1" fmla="*/ 419452 h 419452"/>
              <a:gd name="connsiteX0" fmla="*/ 93844 w 93844"/>
              <a:gd name="connsiteY0" fmla="*/ 0 h 419452"/>
              <a:gd name="connsiteX1" fmla="*/ 0 w 93844"/>
              <a:gd name="connsiteY1" fmla="*/ 419452 h 419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844" h="419452">
                <a:moveTo>
                  <a:pt x="93844" y="0"/>
                </a:moveTo>
                <a:cubicBezTo>
                  <a:pt x="48881" y="146340"/>
                  <a:pt x="3353" y="146351"/>
                  <a:pt x="0" y="419452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4" name="Freeform 1193"/>
          <p:cNvSpPr/>
          <p:nvPr/>
        </p:nvSpPr>
        <p:spPr bwMode="auto">
          <a:xfrm flipH="1">
            <a:off x="6994073" y="3092144"/>
            <a:ext cx="112805" cy="371868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124358 w 124358"/>
              <a:gd name="connsiteY0" fmla="*/ 0 h 1792224"/>
              <a:gd name="connsiteX1" fmla="*/ 117044 w 124358"/>
              <a:gd name="connsiteY1" fmla="*/ 1411833 h 1792224"/>
              <a:gd name="connsiteX2" fmla="*/ 0 w 124358"/>
              <a:gd name="connsiteY2" fmla="*/ 1792224 h 1792224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17044 w 331982"/>
              <a:gd name="connsiteY1" fmla="*/ 1579792 h 1960183"/>
              <a:gd name="connsiteX2" fmla="*/ 0 w 331982"/>
              <a:gd name="connsiteY2" fmla="*/ 1960183 h 1960183"/>
              <a:gd name="connsiteX0" fmla="*/ 331982 w 331982"/>
              <a:gd name="connsiteY0" fmla="*/ 0 h 1960183"/>
              <a:gd name="connsiteX1" fmla="*/ 182968 w 331982"/>
              <a:gd name="connsiteY1" fmla="*/ 408774 h 1960183"/>
              <a:gd name="connsiteX2" fmla="*/ 117044 w 331982"/>
              <a:gd name="connsiteY2" fmla="*/ 1579792 h 1960183"/>
              <a:gd name="connsiteX3" fmla="*/ 0 w 331982"/>
              <a:gd name="connsiteY3" fmla="*/ 1960183 h 1960183"/>
              <a:gd name="connsiteX0" fmla="*/ 182968 w 182968"/>
              <a:gd name="connsiteY0" fmla="*/ 0 h 1551409"/>
              <a:gd name="connsiteX1" fmla="*/ 117044 w 182968"/>
              <a:gd name="connsiteY1" fmla="*/ 1171018 h 1551409"/>
              <a:gd name="connsiteX2" fmla="*/ 0 w 182968"/>
              <a:gd name="connsiteY2" fmla="*/ 1551409 h 1551409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16502"/>
              <a:gd name="connsiteY0" fmla="*/ 0 h 1679651"/>
              <a:gd name="connsiteX1" fmla="*/ 150578 w 216502"/>
              <a:gd name="connsiteY1" fmla="*/ 1171018 h 1679651"/>
              <a:gd name="connsiteX2" fmla="*/ 0 w 216502"/>
              <a:gd name="connsiteY2" fmla="*/ 1679651 h 1679651"/>
              <a:gd name="connsiteX0" fmla="*/ 216502 w 250222"/>
              <a:gd name="connsiteY0" fmla="*/ 0 h 1679651"/>
              <a:gd name="connsiteX1" fmla="*/ 234416 w 250222"/>
              <a:gd name="connsiteY1" fmla="*/ 1240072 h 1679651"/>
              <a:gd name="connsiteX2" fmla="*/ 0 w 250222"/>
              <a:gd name="connsiteY2" fmla="*/ 1679651 h 1679651"/>
              <a:gd name="connsiteX0" fmla="*/ 7411 w 41131"/>
              <a:gd name="connsiteY0" fmla="*/ 0 h 1240072"/>
              <a:gd name="connsiteX1" fmla="*/ 25325 w 41131"/>
              <a:gd name="connsiteY1" fmla="*/ 1240072 h 1240072"/>
              <a:gd name="connsiteX0" fmla="*/ 23926 w 23926"/>
              <a:gd name="connsiteY0" fmla="*/ 0 h 575442"/>
              <a:gd name="connsiteX1" fmla="*/ 0 w 23926"/>
              <a:gd name="connsiteY1" fmla="*/ 575442 h 575442"/>
              <a:gd name="connsiteX0" fmla="*/ 8593 w 27225"/>
              <a:gd name="connsiteY0" fmla="*/ 0 h 626487"/>
              <a:gd name="connsiteX1" fmla="*/ 9178 w 27225"/>
              <a:gd name="connsiteY1" fmla="*/ 626487 h 626487"/>
              <a:gd name="connsiteX0" fmla="*/ 28309 w 28894"/>
              <a:gd name="connsiteY0" fmla="*/ 0 h 626487"/>
              <a:gd name="connsiteX1" fmla="*/ 28894 w 28894"/>
              <a:gd name="connsiteY1" fmla="*/ 626487 h 626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894" h="626487">
                <a:moveTo>
                  <a:pt x="28309" y="0"/>
                </a:moveTo>
                <a:cubicBezTo>
                  <a:pt x="-7514" y="263299"/>
                  <a:pt x="-11518" y="589133"/>
                  <a:pt x="28894" y="62648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98" name="TextBox 1197"/>
          <p:cNvSpPr txBox="1"/>
          <p:nvPr/>
        </p:nvSpPr>
        <p:spPr>
          <a:xfrm rot="18837082">
            <a:off x="3935426" y="2310975"/>
            <a:ext cx="371898" cy="22006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/>
              <a:t>To Internet2, SINET,</a:t>
            </a:r>
            <a:br>
              <a:rPr lang="en-US" sz="350"/>
            </a:br>
            <a:r>
              <a:rPr lang="en-US" sz="350"/>
              <a:t>AARNet</a:t>
            </a:r>
            <a:br>
              <a:rPr lang="en-US" sz="350"/>
            </a:br>
            <a:r>
              <a:rPr lang="en-US" sz="350"/>
              <a:t>Peer: Caltech, UCSD,</a:t>
            </a:r>
            <a:br>
              <a:rPr lang="en-US" sz="350"/>
            </a:br>
            <a:r>
              <a:rPr lang="en-US" sz="350"/>
              <a:t>UCSB, TACC,</a:t>
            </a:r>
          </a:p>
        </p:txBody>
      </p:sp>
      <p:sp>
        <p:nvSpPr>
          <p:cNvPr id="1199" name="Freeform 1198"/>
          <p:cNvSpPr/>
          <p:nvPr/>
        </p:nvSpPr>
        <p:spPr bwMode="auto">
          <a:xfrm>
            <a:off x="3895829" y="4306937"/>
            <a:ext cx="237833" cy="251773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235398 w 327606"/>
              <a:gd name="connsiteY0" fmla="*/ 0 h 382371"/>
              <a:gd name="connsiteX1" fmla="*/ 287147 w 327606"/>
              <a:gd name="connsiteY1" fmla="*/ 327063 h 382371"/>
              <a:gd name="connsiteX2" fmla="*/ 0 w 327606"/>
              <a:gd name="connsiteY2" fmla="*/ 382371 h 382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7606" h="382371">
                <a:moveTo>
                  <a:pt x="235398" y="0"/>
                </a:moveTo>
                <a:cubicBezTo>
                  <a:pt x="286604" y="73152"/>
                  <a:pt x="382245" y="283172"/>
                  <a:pt x="287147" y="327063"/>
                </a:cubicBezTo>
                <a:cubicBezTo>
                  <a:pt x="192049" y="370954"/>
                  <a:pt x="241401" y="367740"/>
                  <a:pt x="0" y="382371"/>
                </a:cubicBezTo>
              </a:path>
            </a:pathLst>
          </a:custGeom>
          <a:noFill/>
          <a:ln w="762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00" name="TextBox 1199"/>
          <p:cNvSpPr txBox="1"/>
          <p:nvPr/>
        </p:nvSpPr>
        <p:spPr>
          <a:xfrm>
            <a:off x="3973368" y="4375664"/>
            <a:ext cx="273964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9144" tIns="4572" rIns="9144" bIns="4572" rtlCol="0">
            <a:spAutoFit/>
          </a:bodyPr>
          <a:lstStyle/>
          <a:p>
            <a:pPr algn="ctr"/>
            <a:r>
              <a:rPr lang="en-US" sz="350" dirty="0"/>
              <a:t>To: Internet2,</a:t>
            </a:r>
          </a:p>
          <a:p>
            <a:pPr algn="ctr"/>
            <a:r>
              <a:rPr lang="en-US" sz="350" dirty="0"/>
              <a:t>ESnet</a:t>
            </a:r>
          </a:p>
        </p:txBody>
      </p:sp>
      <p:sp>
        <p:nvSpPr>
          <p:cNvPr id="1201" name="Trapezoid 1200"/>
          <p:cNvSpPr/>
          <p:nvPr/>
        </p:nvSpPr>
        <p:spPr bwMode="auto">
          <a:xfrm>
            <a:off x="3960532" y="4236476"/>
            <a:ext cx="282247" cy="9621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Caltech</a:t>
            </a:r>
          </a:p>
        </p:txBody>
      </p:sp>
      <p:sp>
        <p:nvSpPr>
          <p:cNvPr id="1203" name="Freeform 1202"/>
          <p:cNvSpPr/>
          <p:nvPr/>
        </p:nvSpPr>
        <p:spPr bwMode="auto">
          <a:xfrm>
            <a:off x="3663229" y="490180"/>
            <a:ext cx="1204623" cy="1500691"/>
          </a:xfrm>
          <a:custGeom>
            <a:avLst/>
            <a:gdLst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6205 w 2226205"/>
              <a:gd name="connsiteY0" fmla="*/ 108847 h 2045808"/>
              <a:gd name="connsiteX1" fmla="*/ 294992 w 2226205"/>
              <a:gd name="connsiteY1" fmla="*/ 203944 h 2045808"/>
              <a:gd name="connsiteX2" fmla="*/ 2384 w 2226205"/>
              <a:gd name="connsiteY2" fmla="*/ 1966907 h 2045808"/>
              <a:gd name="connsiteX3" fmla="*/ 148688 w 2226205"/>
              <a:gd name="connsiteY3" fmla="*/ 1762082 h 2045808"/>
              <a:gd name="connsiteX0" fmla="*/ 2223821 w 2223821"/>
              <a:gd name="connsiteY0" fmla="*/ 108847 h 1966907"/>
              <a:gd name="connsiteX1" fmla="*/ 292608 w 2223821"/>
              <a:gd name="connsiteY1" fmla="*/ 203944 h 1966907"/>
              <a:gd name="connsiteX2" fmla="*/ 0 w 2223821"/>
              <a:gd name="connsiteY2" fmla="*/ 1966907 h 1966907"/>
              <a:gd name="connsiteX0" fmla="*/ 2223821 w 2223821"/>
              <a:gd name="connsiteY0" fmla="*/ 110706 h 1998027"/>
              <a:gd name="connsiteX1" fmla="*/ 292608 w 2223821"/>
              <a:gd name="connsiteY1" fmla="*/ 205803 h 1998027"/>
              <a:gd name="connsiteX2" fmla="*/ 0 w 2223821"/>
              <a:gd name="connsiteY2" fmla="*/ 1998027 h 1998027"/>
              <a:gd name="connsiteX0" fmla="*/ 2401135 w 2401135"/>
              <a:gd name="connsiteY0" fmla="*/ 110706 h 2366481"/>
              <a:gd name="connsiteX1" fmla="*/ 469922 w 2401135"/>
              <a:gd name="connsiteY1" fmla="*/ 205803 h 2366481"/>
              <a:gd name="connsiteX2" fmla="*/ 0 w 2401135"/>
              <a:gd name="connsiteY2" fmla="*/ 2366481 h 2366481"/>
              <a:gd name="connsiteX0" fmla="*/ 2296738 w 2296738"/>
              <a:gd name="connsiteY0" fmla="*/ 174309 h 2323703"/>
              <a:gd name="connsiteX1" fmla="*/ 469922 w 2296738"/>
              <a:gd name="connsiteY1" fmla="*/ 163025 h 2323703"/>
              <a:gd name="connsiteX2" fmla="*/ 0 w 2296738"/>
              <a:gd name="connsiteY2" fmla="*/ 2323703 h 2323703"/>
              <a:gd name="connsiteX0" fmla="*/ 2296738 w 2296738"/>
              <a:gd name="connsiteY0" fmla="*/ 40418 h 2189812"/>
              <a:gd name="connsiteX1" fmla="*/ 301281 w 2296738"/>
              <a:gd name="connsiteY1" fmla="*/ 354535 h 2189812"/>
              <a:gd name="connsiteX2" fmla="*/ 0 w 2296738"/>
              <a:gd name="connsiteY2" fmla="*/ 2189812 h 2189812"/>
              <a:gd name="connsiteX0" fmla="*/ 2754479 w 2754479"/>
              <a:gd name="connsiteY0" fmla="*/ 64386 h 2107398"/>
              <a:gd name="connsiteX1" fmla="*/ 301281 w 2754479"/>
              <a:gd name="connsiteY1" fmla="*/ 272121 h 2107398"/>
              <a:gd name="connsiteX2" fmla="*/ 0 w 2754479"/>
              <a:gd name="connsiteY2" fmla="*/ 2107398 h 2107398"/>
              <a:gd name="connsiteX0" fmla="*/ 2754479 w 2754479"/>
              <a:gd name="connsiteY0" fmla="*/ 0 h 2043012"/>
              <a:gd name="connsiteX1" fmla="*/ 301281 w 2754479"/>
              <a:gd name="connsiteY1" fmla="*/ 207735 h 2043012"/>
              <a:gd name="connsiteX2" fmla="*/ 0 w 2754479"/>
              <a:gd name="connsiteY2" fmla="*/ 2043012 h 2043012"/>
              <a:gd name="connsiteX0" fmla="*/ 2754479 w 2754479"/>
              <a:gd name="connsiteY0" fmla="*/ 257959 h 2300971"/>
              <a:gd name="connsiteX1" fmla="*/ 349465 w 2754479"/>
              <a:gd name="connsiteY1" fmla="*/ 96489 h 2300971"/>
              <a:gd name="connsiteX2" fmla="*/ 0 w 2754479"/>
              <a:gd name="connsiteY2" fmla="*/ 2300971 h 2300971"/>
              <a:gd name="connsiteX0" fmla="*/ 2433257 w 2433257"/>
              <a:gd name="connsiteY0" fmla="*/ 24976 h 2362101"/>
              <a:gd name="connsiteX1" fmla="*/ 349465 w 2433257"/>
              <a:gd name="connsiteY1" fmla="*/ 157619 h 2362101"/>
              <a:gd name="connsiteX2" fmla="*/ 0 w 2433257"/>
              <a:gd name="connsiteY2" fmla="*/ 2362101 h 236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3257" h="2362101">
                <a:moveTo>
                  <a:pt x="2433257" y="24976"/>
                </a:moveTo>
                <a:cubicBezTo>
                  <a:pt x="1660999" y="111675"/>
                  <a:pt x="720102" y="-156934"/>
                  <a:pt x="349465" y="157619"/>
                </a:cubicBezTo>
                <a:cubicBezTo>
                  <a:pt x="-21172" y="472172"/>
                  <a:pt x="24384" y="2102411"/>
                  <a:pt x="0" y="2362101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11" name="Trapezoid 1210"/>
          <p:cNvSpPr/>
          <p:nvPr/>
        </p:nvSpPr>
        <p:spPr bwMode="auto">
          <a:xfrm>
            <a:off x="6579403" y="3377046"/>
            <a:ext cx="159168" cy="7826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MIT</a:t>
            </a:r>
          </a:p>
        </p:txBody>
      </p:sp>
      <p:sp>
        <p:nvSpPr>
          <p:cNvPr id="1258" name="TextBox 1257"/>
          <p:cNvSpPr txBox="1"/>
          <p:nvPr/>
        </p:nvSpPr>
        <p:spPr>
          <a:xfrm rot="4930424">
            <a:off x="9527832" y="3781200"/>
            <a:ext cx="15515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RedIRIS</a:t>
            </a:r>
            <a:endParaRPr lang="en-US" sz="350" dirty="0"/>
          </a:p>
        </p:txBody>
      </p:sp>
      <p:sp>
        <p:nvSpPr>
          <p:cNvPr id="1259" name="TextBox 1258"/>
          <p:cNvSpPr txBox="1"/>
          <p:nvPr/>
        </p:nvSpPr>
        <p:spPr>
          <a:xfrm rot="16872988">
            <a:off x="9927957" y="3203797"/>
            <a:ext cx="11342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1265" name="TextBox 1264"/>
          <p:cNvSpPr txBox="1"/>
          <p:nvPr/>
        </p:nvSpPr>
        <p:spPr>
          <a:xfrm rot="16542878">
            <a:off x="9924388" y="3471104"/>
            <a:ext cx="20874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RENATER</a:t>
            </a:r>
          </a:p>
        </p:txBody>
      </p:sp>
      <p:sp>
        <p:nvSpPr>
          <p:cNvPr id="1266" name="Rounded Rectangular Callout 1265"/>
          <p:cNvSpPr/>
          <p:nvPr/>
        </p:nvSpPr>
        <p:spPr bwMode="auto">
          <a:xfrm rot="16200000">
            <a:off x="3321588" y="2750997"/>
            <a:ext cx="724158" cy="135797"/>
          </a:xfrm>
          <a:prstGeom prst="wedgeRoundRectCallout">
            <a:avLst>
              <a:gd name="adj1" fmla="val 24174"/>
              <a:gd name="adj2" fmla="val -49142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>
                <a:ea typeface="Arial" pitchFamily="-65" charset="0"/>
                <a:cs typeface="Arial" pitchFamily="-65" charset="0"/>
              </a:rPr>
              <a:t>PacificWave</a:t>
            </a:r>
            <a:br>
              <a:rPr lang="en-US" sz="550">
                <a:ea typeface="Arial" pitchFamily="-65" charset="0"/>
                <a:cs typeface="Arial" pitchFamily="-65" charset="0"/>
              </a:rPr>
            </a:br>
            <a:r>
              <a:rPr lang="en-US" sz="550">
                <a:ea typeface="Arial" pitchFamily="-65" charset="0"/>
                <a:cs typeface="Arial" pitchFamily="-65" charset="0"/>
              </a:rPr>
              <a:t>(distributed exchange)</a:t>
            </a:r>
          </a:p>
        </p:txBody>
      </p:sp>
      <p:sp>
        <p:nvSpPr>
          <p:cNvPr id="1271" name="TextBox 1270"/>
          <p:cNvSpPr txBox="1"/>
          <p:nvPr/>
        </p:nvSpPr>
        <p:spPr>
          <a:xfrm rot="19124882">
            <a:off x="9041634" y="3136303"/>
            <a:ext cx="11342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1281" name="Oval 1280"/>
          <p:cNvSpPr/>
          <p:nvPr/>
        </p:nvSpPr>
        <p:spPr bwMode="auto">
          <a:xfrm>
            <a:off x="10782058" y="3244453"/>
            <a:ext cx="367790" cy="19412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itchFamily="-65" charset="0"/>
              </a:rPr>
              <a:t>Bucharest</a:t>
            </a:r>
          </a:p>
        </p:txBody>
      </p:sp>
      <p:sp>
        <p:nvSpPr>
          <p:cNvPr id="1300" name="Freeform 1299"/>
          <p:cNvSpPr/>
          <p:nvPr/>
        </p:nvSpPr>
        <p:spPr>
          <a:xfrm>
            <a:off x="10404984" y="247209"/>
            <a:ext cx="1279297" cy="3703319"/>
          </a:xfrm>
          <a:custGeom>
            <a:avLst/>
            <a:gdLst>
              <a:gd name="connsiteX0" fmla="*/ 423583 w 538402"/>
              <a:gd name="connsiteY0" fmla="*/ 0 h 5204012"/>
              <a:gd name="connsiteX1" fmla="*/ 510988 w 538402"/>
              <a:gd name="connsiteY1" fmla="*/ 3052482 h 5204012"/>
              <a:gd name="connsiteX2" fmla="*/ 0 w 538402"/>
              <a:gd name="connsiteY2" fmla="*/ 5204012 h 5204012"/>
              <a:gd name="connsiteX0" fmla="*/ 0 w 1056982"/>
              <a:gd name="connsiteY0" fmla="*/ 0 h 5549068"/>
              <a:gd name="connsiteX1" fmla="*/ 1053563 w 1056982"/>
              <a:gd name="connsiteY1" fmla="*/ 3397538 h 5549068"/>
              <a:gd name="connsiteX2" fmla="*/ 542575 w 1056982"/>
              <a:gd name="connsiteY2" fmla="*/ 5549068 h 5549068"/>
              <a:gd name="connsiteX0" fmla="*/ 0 w 1110130"/>
              <a:gd name="connsiteY0" fmla="*/ 0 h 5549068"/>
              <a:gd name="connsiteX1" fmla="*/ 1053563 w 1110130"/>
              <a:gd name="connsiteY1" fmla="*/ 3397538 h 5549068"/>
              <a:gd name="connsiteX2" fmla="*/ 542575 w 1110130"/>
              <a:gd name="connsiteY2" fmla="*/ 5549068 h 5549068"/>
              <a:gd name="connsiteX0" fmla="*/ 0 w 1110130"/>
              <a:gd name="connsiteY0" fmla="*/ 0 h 6049400"/>
              <a:gd name="connsiteX1" fmla="*/ 1053563 w 1110130"/>
              <a:gd name="connsiteY1" fmla="*/ 3397538 h 6049400"/>
              <a:gd name="connsiteX2" fmla="*/ 594333 w 1110130"/>
              <a:gd name="connsiteY2" fmla="*/ 6049400 h 6049400"/>
              <a:gd name="connsiteX0" fmla="*/ 0 w 1110130"/>
              <a:gd name="connsiteY0" fmla="*/ 0 h 5961936"/>
              <a:gd name="connsiteX1" fmla="*/ 1053563 w 1110130"/>
              <a:gd name="connsiteY1" fmla="*/ 3397538 h 5961936"/>
              <a:gd name="connsiteX2" fmla="*/ 475064 w 1110130"/>
              <a:gd name="connsiteY2" fmla="*/ 5961936 h 5961936"/>
              <a:gd name="connsiteX0" fmla="*/ 0 w 1110130"/>
              <a:gd name="connsiteY0" fmla="*/ 0 h 5961936"/>
              <a:gd name="connsiteX1" fmla="*/ 1053563 w 1110130"/>
              <a:gd name="connsiteY1" fmla="*/ 3397538 h 5961936"/>
              <a:gd name="connsiteX2" fmla="*/ 475064 w 1110130"/>
              <a:gd name="connsiteY2" fmla="*/ 5961936 h 5961936"/>
              <a:gd name="connsiteX0" fmla="*/ 0 w 1110130"/>
              <a:gd name="connsiteY0" fmla="*/ 0 h 6017596"/>
              <a:gd name="connsiteX1" fmla="*/ 1053563 w 1110130"/>
              <a:gd name="connsiteY1" fmla="*/ 3397538 h 6017596"/>
              <a:gd name="connsiteX2" fmla="*/ 681797 w 1110130"/>
              <a:gd name="connsiteY2" fmla="*/ 6017596 h 6017596"/>
              <a:gd name="connsiteX0" fmla="*/ 0 w 1306625"/>
              <a:gd name="connsiteY0" fmla="*/ 0 h 6017596"/>
              <a:gd name="connsiteX1" fmla="*/ 1284151 w 1306625"/>
              <a:gd name="connsiteY1" fmla="*/ 3389587 h 6017596"/>
              <a:gd name="connsiteX2" fmla="*/ 681797 w 1306625"/>
              <a:gd name="connsiteY2" fmla="*/ 6017596 h 6017596"/>
              <a:gd name="connsiteX0" fmla="*/ 0 w 1306625"/>
              <a:gd name="connsiteY0" fmla="*/ 0 h 6025548"/>
              <a:gd name="connsiteX1" fmla="*/ 1284151 w 1306625"/>
              <a:gd name="connsiteY1" fmla="*/ 3389587 h 6025548"/>
              <a:gd name="connsiteX2" fmla="*/ 649991 w 1306625"/>
              <a:gd name="connsiteY2" fmla="*/ 6025548 h 6025548"/>
              <a:gd name="connsiteX0" fmla="*/ 0 w 1394962"/>
              <a:gd name="connsiteY0" fmla="*/ 6155 h 6031703"/>
              <a:gd name="connsiteX1" fmla="*/ 1284151 w 1394962"/>
              <a:gd name="connsiteY1" fmla="*/ 3395742 h 6031703"/>
              <a:gd name="connsiteX2" fmla="*/ 649991 w 1394962"/>
              <a:gd name="connsiteY2" fmla="*/ 6031703 h 6031703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450448"/>
              <a:gd name="connsiteY0" fmla="*/ 5612 h 6301126"/>
              <a:gd name="connsiteX1" fmla="*/ 1362528 w 1450448"/>
              <a:gd name="connsiteY1" fmla="*/ 3665165 h 6301126"/>
              <a:gd name="connsiteX2" fmla="*/ 728368 w 1450448"/>
              <a:gd name="connsiteY2" fmla="*/ 6301126 h 6301126"/>
              <a:gd name="connsiteX0" fmla="*/ 0 w 1591237"/>
              <a:gd name="connsiteY0" fmla="*/ 5547 h 6301061"/>
              <a:gd name="connsiteX1" fmla="*/ 1362528 w 1591237"/>
              <a:gd name="connsiteY1" fmla="*/ 3665100 h 6301061"/>
              <a:gd name="connsiteX2" fmla="*/ 728368 w 1591237"/>
              <a:gd name="connsiteY2" fmla="*/ 6301061 h 6301061"/>
              <a:gd name="connsiteX0" fmla="*/ 0 w 1494691"/>
              <a:gd name="connsiteY0" fmla="*/ 5579 h 6301093"/>
              <a:gd name="connsiteX1" fmla="*/ 1362528 w 1494691"/>
              <a:gd name="connsiteY1" fmla="*/ 3665132 h 6301093"/>
              <a:gd name="connsiteX2" fmla="*/ 728368 w 1494691"/>
              <a:gd name="connsiteY2" fmla="*/ 6301093 h 6301093"/>
              <a:gd name="connsiteX0" fmla="*/ 0 w 1498714"/>
              <a:gd name="connsiteY0" fmla="*/ 4783 h 6300297"/>
              <a:gd name="connsiteX1" fmla="*/ 1362528 w 1498714"/>
              <a:gd name="connsiteY1" fmla="*/ 3664336 h 6300297"/>
              <a:gd name="connsiteX2" fmla="*/ 728368 w 1498714"/>
              <a:gd name="connsiteY2" fmla="*/ 6300297 h 6300297"/>
              <a:gd name="connsiteX0" fmla="*/ 0 w 1526871"/>
              <a:gd name="connsiteY0" fmla="*/ 4759 h 6300273"/>
              <a:gd name="connsiteX1" fmla="*/ 1362528 w 1526871"/>
              <a:gd name="connsiteY1" fmla="*/ 3664312 h 6300273"/>
              <a:gd name="connsiteX2" fmla="*/ 728368 w 1526871"/>
              <a:gd name="connsiteY2" fmla="*/ 6300273 h 6300273"/>
              <a:gd name="connsiteX0" fmla="*/ 0 w 1481328"/>
              <a:gd name="connsiteY0" fmla="*/ 4770 h 6300284"/>
              <a:gd name="connsiteX1" fmla="*/ 1299153 w 1481328"/>
              <a:gd name="connsiteY1" fmla="*/ 3655269 h 6300284"/>
              <a:gd name="connsiteX2" fmla="*/ 728368 w 1481328"/>
              <a:gd name="connsiteY2" fmla="*/ 6300284 h 6300284"/>
              <a:gd name="connsiteX0" fmla="*/ 0 w 1481328"/>
              <a:gd name="connsiteY0" fmla="*/ 4770 h 6300284"/>
              <a:gd name="connsiteX1" fmla="*/ 1299153 w 1481328"/>
              <a:gd name="connsiteY1" fmla="*/ 3655269 h 6300284"/>
              <a:gd name="connsiteX2" fmla="*/ 950159 w 1481328"/>
              <a:gd name="connsiteY2" fmla="*/ 6300284 h 6300284"/>
              <a:gd name="connsiteX0" fmla="*/ 0 w 1481328"/>
              <a:gd name="connsiteY0" fmla="*/ 4770 h 6458194"/>
              <a:gd name="connsiteX1" fmla="*/ 1299153 w 1481328"/>
              <a:gd name="connsiteY1" fmla="*/ 3655269 h 6458194"/>
              <a:gd name="connsiteX2" fmla="*/ 1015688 w 1481328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99233"/>
              <a:gd name="connsiteY0" fmla="*/ 4770 h 6458194"/>
              <a:gd name="connsiteX1" fmla="*/ 1324357 w 1499233"/>
              <a:gd name="connsiteY1" fmla="*/ 3655270 h 6458194"/>
              <a:gd name="connsiteX2" fmla="*/ 1015688 w 1499233"/>
              <a:gd name="connsiteY2" fmla="*/ 6458194 h 6458194"/>
              <a:gd name="connsiteX0" fmla="*/ 0 w 1443377"/>
              <a:gd name="connsiteY0" fmla="*/ 5087 h 6458511"/>
              <a:gd name="connsiteX1" fmla="*/ 1324357 w 1443377"/>
              <a:gd name="connsiteY1" fmla="*/ 3655587 h 6458511"/>
              <a:gd name="connsiteX2" fmla="*/ 1015688 w 1443377"/>
              <a:gd name="connsiteY2" fmla="*/ 6458511 h 6458511"/>
              <a:gd name="connsiteX0" fmla="*/ 0 w 1461245"/>
              <a:gd name="connsiteY0" fmla="*/ 5323 h 6458747"/>
              <a:gd name="connsiteX1" fmla="*/ 1324357 w 1461245"/>
              <a:gd name="connsiteY1" fmla="*/ 3655823 h 6458747"/>
              <a:gd name="connsiteX2" fmla="*/ 1015688 w 1461245"/>
              <a:gd name="connsiteY2" fmla="*/ 6458747 h 6458747"/>
              <a:gd name="connsiteX0" fmla="*/ 0 w 1371158"/>
              <a:gd name="connsiteY0" fmla="*/ 6026 h 6429372"/>
              <a:gd name="connsiteX1" fmla="*/ 1324357 w 1371158"/>
              <a:gd name="connsiteY1" fmla="*/ 3656526 h 6429372"/>
              <a:gd name="connsiteX2" fmla="*/ 945118 w 1371158"/>
              <a:gd name="connsiteY2" fmla="*/ 6429372 h 6429372"/>
              <a:gd name="connsiteX0" fmla="*/ 0 w 1362214"/>
              <a:gd name="connsiteY0" fmla="*/ 6026 h 6429372"/>
              <a:gd name="connsiteX1" fmla="*/ 1324357 w 1362214"/>
              <a:gd name="connsiteY1" fmla="*/ 3656526 h 6429372"/>
              <a:gd name="connsiteX2" fmla="*/ 945118 w 1362214"/>
              <a:gd name="connsiteY2" fmla="*/ 6429372 h 6429372"/>
              <a:gd name="connsiteX0" fmla="*/ 0 w 1404584"/>
              <a:gd name="connsiteY0" fmla="*/ 6090 h 6429436"/>
              <a:gd name="connsiteX1" fmla="*/ 1324357 w 1404584"/>
              <a:gd name="connsiteY1" fmla="*/ 3656590 h 6429436"/>
              <a:gd name="connsiteX2" fmla="*/ 945118 w 1404584"/>
              <a:gd name="connsiteY2" fmla="*/ 6429436 h 6429436"/>
              <a:gd name="connsiteX0" fmla="*/ 0 w 1418939"/>
              <a:gd name="connsiteY0" fmla="*/ 13342 h 6436688"/>
              <a:gd name="connsiteX1" fmla="*/ 1344520 w 1418939"/>
              <a:gd name="connsiteY1" fmla="*/ 2122332 h 6436688"/>
              <a:gd name="connsiteX2" fmla="*/ 945118 w 1418939"/>
              <a:gd name="connsiteY2" fmla="*/ 6436688 h 6436688"/>
              <a:gd name="connsiteX0" fmla="*/ 0 w 1414467"/>
              <a:gd name="connsiteY0" fmla="*/ 9423 h 6432769"/>
              <a:gd name="connsiteX1" fmla="*/ 1344520 w 1414467"/>
              <a:gd name="connsiteY1" fmla="*/ 2118413 h 6432769"/>
              <a:gd name="connsiteX2" fmla="*/ 945118 w 1414467"/>
              <a:gd name="connsiteY2" fmla="*/ 6432769 h 6432769"/>
              <a:gd name="connsiteX0" fmla="*/ 0 w 1392113"/>
              <a:gd name="connsiteY0" fmla="*/ 9423 h 6432769"/>
              <a:gd name="connsiteX1" fmla="*/ 1344520 w 1392113"/>
              <a:gd name="connsiteY1" fmla="*/ 2118413 h 6432769"/>
              <a:gd name="connsiteX2" fmla="*/ 945118 w 1392113"/>
              <a:gd name="connsiteY2" fmla="*/ 6432769 h 6432769"/>
              <a:gd name="connsiteX0" fmla="*/ 0 w 1347060"/>
              <a:gd name="connsiteY0" fmla="*/ 0 h 6423346"/>
              <a:gd name="connsiteX1" fmla="*/ 1344520 w 1347060"/>
              <a:gd name="connsiteY1" fmla="*/ 2108990 h 6423346"/>
              <a:gd name="connsiteX2" fmla="*/ 945118 w 1347060"/>
              <a:gd name="connsiteY2" fmla="*/ 6423346 h 6423346"/>
              <a:gd name="connsiteX0" fmla="*/ 0 w 1355315"/>
              <a:gd name="connsiteY0" fmla="*/ 0 h 6423346"/>
              <a:gd name="connsiteX1" fmla="*/ 1344520 w 1355315"/>
              <a:gd name="connsiteY1" fmla="*/ 2108990 h 6423346"/>
              <a:gd name="connsiteX2" fmla="*/ 945118 w 1355315"/>
              <a:gd name="connsiteY2" fmla="*/ 6423346 h 6423346"/>
              <a:gd name="connsiteX0" fmla="*/ 0 w 1401926"/>
              <a:gd name="connsiteY0" fmla="*/ 0 h 6423346"/>
              <a:gd name="connsiteX1" fmla="*/ 1394927 w 1401926"/>
              <a:gd name="connsiteY1" fmla="*/ 2093951 h 6423346"/>
              <a:gd name="connsiteX2" fmla="*/ 945118 w 1401926"/>
              <a:gd name="connsiteY2" fmla="*/ 6423346 h 6423346"/>
              <a:gd name="connsiteX0" fmla="*/ 0 w 1443196"/>
              <a:gd name="connsiteY0" fmla="*/ 0 h 6506061"/>
              <a:gd name="connsiteX1" fmla="*/ 1394927 w 1443196"/>
              <a:gd name="connsiteY1" fmla="*/ 2093951 h 6506061"/>
              <a:gd name="connsiteX2" fmla="*/ 909833 w 1443196"/>
              <a:gd name="connsiteY2" fmla="*/ 6506061 h 6506061"/>
              <a:gd name="connsiteX0" fmla="*/ 0 w 1445107"/>
              <a:gd name="connsiteY0" fmla="*/ 0 h 6543659"/>
              <a:gd name="connsiteX1" fmla="*/ 1394927 w 1445107"/>
              <a:gd name="connsiteY1" fmla="*/ 2093951 h 6543659"/>
              <a:gd name="connsiteX2" fmla="*/ 919915 w 1445107"/>
              <a:gd name="connsiteY2" fmla="*/ 6543659 h 6543659"/>
              <a:gd name="connsiteX0" fmla="*/ 0 w 1445107"/>
              <a:gd name="connsiteY0" fmla="*/ 0 h 6543659"/>
              <a:gd name="connsiteX1" fmla="*/ 1394927 w 1445107"/>
              <a:gd name="connsiteY1" fmla="*/ 2093951 h 6543659"/>
              <a:gd name="connsiteX2" fmla="*/ 919915 w 1445107"/>
              <a:gd name="connsiteY2" fmla="*/ 6543659 h 6543659"/>
              <a:gd name="connsiteX0" fmla="*/ 0 w 1445107"/>
              <a:gd name="connsiteY0" fmla="*/ 0 h 6543659"/>
              <a:gd name="connsiteX1" fmla="*/ 1194352 w 1445107"/>
              <a:gd name="connsiteY1" fmla="*/ 333031 h 6543659"/>
              <a:gd name="connsiteX2" fmla="*/ 1394927 w 1445107"/>
              <a:gd name="connsiteY2" fmla="*/ 2093951 h 6543659"/>
              <a:gd name="connsiteX3" fmla="*/ 919915 w 1445107"/>
              <a:gd name="connsiteY3" fmla="*/ 6543659 h 6543659"/>
              <a:gd name="connsiteX0" fmla="*/ 0 w 1576429"/>
              <a:gd name="connsiteY0" fmla="*/ 0 h 6438712"/>
              <a:gd name="connsiteX1" fmla="*/ 1325674 w 1576429"/>
              <a:gd name="connsiteY1" fmla="*/ 228084 h 6438712"/>
              <a:gd name="connsiteX2" fmla="*/ 1526249 w 1576429"/>
              <a:gd name="connsiteY2" fmla="*/ 1989004 h 6438712"/>
              <a:gd name="connsiteX3" fmla="*/ 1051237 w 1576429"/>
              <a:gd name="connsiteY3" fmla="*/ 6438712 h 6438712"/>
              <a:gd name="connsiteX0" fmla="*/ 0 w 1576429"/>
              <a:gd name="connsiteY0" fmla="*/ 82616 h 6521328"/>
              <a:gd name="connsiteX1" fmla="*/ 1325674 w 1576429"/>
              <a:gd name="connsiteY1" fmla="*/ 310700 h 6521328"/>
              <a:gd name="connsiteX2" fmla="*/ 1526249 w 1576429"/>
              <a:gd name="connsiteY2" fmla="*/ 2071620 h 6521328"/>
              <a:gd name="connsiteX3" fmla="*/ 1051237 w 1576429"/>
              <a:gd name="connsiteY3" fmla="*/ 6521328 h 6521328"/>
              <a:gd name="connsiteX0" fmla="*/ 0 w 1576429"/>
              <a:gd name="connsiteY0" fmla="*/ 82616 h 6521328"/>
              <a:gd name="connsiteX1" fmla="*/ 1325674 w 1576429"/>
              <a:gd name="connsiteY1" fmla="*/ 310700 h 6521328"/>
              <a:gd name="connsiteX2" fmla="*/ 1526249 w 1576429"/>
              <a:gd name="connsiteY2" fmla="*/ 2071620 h 6521328"/>
              <a:gd name="connsiteX3" fmla="*/ 1051237 w 1576429"/>
              <a:gd name="connsiteY3" fmla="*/ 6521328 h 6521328"/>
              <a:gd name="connsiteX0" fmla="*/ 0 w 1530225"/>
              <a:gd name="connsiteY0" fmla="*/ 82616 h 6521328"/>
              <a:gd name="connsiteX1" fmla="*/ 1325674 w 1530225"/>
              <a:gd name="connsiteY1" fmla="*/ 310700 h 6521328"/>
              <a:gd name="connsiteX2" fmla="*/ 1526249 w 1530225"/>
              <a:gd name="connsiteY2" fmla="*/ 2071620 h 6521328"/>
              <a:gd name="connsiteX3" fmla="*/ 1051237 w 1530225"/>
              <a:gd name="connsiteY3" fmla="*/ 6521328 h 6521328"/>
              <a:gd name="connsiteX0" fmla="*/ 0 w 1530225"/>
              <a:gd name="connsiteY0" fmla="*/ 82616 h 6521328"/>
              <a:gd name="connsiteX1" fmla="*/ 1325674 w 1530225"/>
              <a:gd name="connsiteY1" fmla="*/ 310700 h 6521328"/>
              <a:gd name="connsiteX2" fmla="*/ 1526249 w 1530225"/>
              <a:gd name="connsiteY2" fmla="*/ 2071620 h 6521328"/>
              <a:gd name="connsiteX3" fmla="*/ 1051237 w 1530225"/>
              <a:gd name="connsiteY3" fmla="*/ 6521328 h 6521328"/>
              <a:gd name="connsiteX0" fmla="*/ 0 w 1530225"/>
              <a:gd name="connsiteY0" fmla="*/ 82616 h 6521328"/>
              <a:gd name="connsiteX1" fmla="*/ 1325674 w 1530225"/>
              <a:gd name="connsiteY1" fmla="*/ 310700 h 6521328"/>
              <a:gd name="connsiteX2" fmla="*/ 1526249 w 1530225"/>
              <a:gd name="connsiteY2" fmla="*/ 2071620 h 6521328"/>
              <a:gd name="connsiteX3" fmla="*/ 1051237 w 1530225"/>
              <a:gd name="connsiteY3" fmla="*/ 6521328 h 6521328"/>
              <a:gd name="connsiteX0" fmla="*/ 0 w 1530225"/>
              <a:gd name="connsiteY0" fmla="*/ 82616 h 6521328"/>
              <a:gd name="connsiteX1" fmla="*/ 1325674 w 1530225"/>
              <a:gd name="connsiteY1" fmla="*/ 310700 h 6521328"/>
              <a:gd name="connsiteX2" fmla="*/ 1526249 w 1530225"/>
              <a:gd name="connsiteY2" fmla="*/ 2071620 h 6521328"/>
              <a:gd name="connsiteX3" fmla="*/ 1051237 w 1530225"/>
              <a:gd name="connsiteY3" fmla="*/ 6521328 h 6521328"/>
              <a:gd name="connsiteX0" fmla="*/ 0 w 1503567"/>
              <a:gd name="connsiteY0" fmla="*/ 78253 h 6516965"/>
              <a:gd name="connsiteX1" fmla="*/ 1325674 w 1503567"/>
              <a:gd name="connsiteY1" fmla="*/ 306337 h 6516965"/>
              <a:gd name="connsiteX2" fmla="*/ 1485999 w 1503567"/>
              <a:gd name="connsiteY2" fmla="*/ 2067257 h 6516965"/>
              <a:gd name="connsiteX3" fmla="*/ 1051237 w 1503567"/>
              <a:gd name="connsiteY3" fmla="*/ 6516965 h 6516965"/>
              <a:gd name="connsiteX0" fmla="*/ 0 w 1509179"/>
              <a:gd name="connsiteY0" fmla="*/ 78496 h 6517208"/>
              <a:gd name="connsiteX1" fmla="*/ 1325674 w 1509179"/>
              <a:gd name="connsiteY1" fmla="*/ 306580 h 6517208"/>
              <a:gd name="connsiteX2" fmla="*/ 1494049 w 1509179"/>
              <a:gd name="connsiteY2" fmla="*/ 2073504 h 6517208"/>
              <a:gd name="connsiteX3" fmla="*/ 1051237 w 1509179"/>
              <a:gd name="connsiteY3" fmla="*/ 6517208 h 651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9179" h="6517208">
                <a:moveTo>
                  <a:pt x="0" y="78496"/>
                </a:moveTo>
                <a:cubicBezTo>
                  <a:pt x="206094" y="-64231"/>
                  <a:pt x="1076666" y="-25921"/>
                  <a:pt x="1325674" y="306580"/>
                </a:cubicBezTo>
                <a:cubicBezTo>
                  <a:pt x="1574682" y="639081"/>
                  <a:pt x="1500192" y="1220773"/>
                  <a:pt x="1494049" y="2073504"/>
                </a:cubicBezTo>
                <a:cubicBezTo>
                  <a:pt x="1447656" y="2926235"/>
                  <a:pt x="1458287" y="4529110"/>
                  <a:pt x="1051237" y="6517208"/>
                </a:cubicBezTo>
              </a:path>
            </a:pathLst>
          </a:cu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rtlCol="0" anchor="ctr"/>
          <a:lstStyle/>
          <a:p>
            <a:pPr algn="ctr"/>
            <a:endParaRPr lang="en-US" sz="900"/>
          </a:p>
        </p:txBody>
      </p:sp>
      <p:sp>
        <p:nvSpPr>
          <p:cNvPr id="1301" name="TextBox 1300"/>
          <p:cNvSpPr txBox="1"/>
          <p:nvPr/>
        </p:nvSpPr>
        <p:spPr>
          <a:xfrm rot="17241382">
            <a:off x="11455412" y="3111148"/>
            <a:ext cx="105414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PSNC</a:t>
            </a:r>
          </a:p>
        </p:txBody>
      </p:sp>
      <p:sp>
        <p:nvSpPr>
          <p:cNvPr id="1303" name="TextBox 1302"/>
          <p:cNvSpPr txBox="1"/>
          <p:nvPr/>
        </p:nvSpPr>
        <p:spPr>
          <a:xfrm rot="21071141">
            <a:off x="10559977" y="4472537"/>
            <a:ext cx="11342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1310" name="TextBox 1309"/>
          <p:cNvSpPr txBox="1"/>
          <p:nvPr/>
        </p:nvSpPr>
        <p:spPr>
          <a:xfrm>
            <a:off x="5521577" y="1560778"/>
            <a:ext cx="229230" cy="16158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50" dirty="0"/>
              <a:t>TO CSTNET</a:t>
            </a:r>
          </a:p>
          <a:p>
            <a:pPr algn="ctr"/>
            <a:r>
              <a:rPr lang="en-US" sz="350" dirty="0"/>
              <a:t>Via TEIN and</a:t>
            </a:r>
            <a:br>
              <a:rPr lang="en-US" sz="350" dirty="0"/>
            </a:br>
            <a:r>
              <a:rPr lang="en-US" sz="350" dirty="0"/>
              <a:t>CERNET</a:t>
            </a:r>
          </a:p>
        </p:txBody>
      </p:sp>
      <p:sp>
        <p:nvSpPr>
          <p:cNvPr id="1325" name="Freeform 1324"/>
          <p:cNvSpPr/>
          <p:nvPr/>
        </p:nvSpPr>
        <p:spPr bwMode="auto">
          <a:xfrm rot="15054383" flipH="1" flipV="1">
            <a:off x="9570541" y="2405199"/>
            <a:ext cx="1979533" cy="164112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35761 w 35761"/>
              <a:gd name="connsiteY0" fmla="*/ 3697 h 16938"/>
              <a:gd name="connsiteX1" fmla="*/ 0 w 35761"/>
              <a:gd name="connsiteY1" fmla="*/ 16938 h 16938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7428 h 40669"/>
              <a:gd name="connsiteX1" fmla="*/ 16577 w 35761"/>
              <a:gd name="connsiteY1" fmla="*/ 419 h 40669"/>
              <a:gd name="connsiteX2" fmla="*/ 0 w 35761"/>
              <a:gd name="connsiteY2" fmla="*/ 40669 h 40669"/>
              <a:gd name="connsiteX0" fmla="*/ 35761 w 35761"/>
              <a:gd name="connsiteY0" fmla="*/ 33567 h 46808"/>
              <a:gd name="connsiteX1" fmla="*/ 20754 w 35761"/>
              <a:gd name="connsiteY1" fmla="*/ 354 h 46808"/>
              <a:gd name="connsiteX2" fmla="*/ 0 w 35761"/>
              <a:gd name="connsiteY2" fmla="*/ 46808 h 46808"/>
              <a:gd name="connsiteX0" fmla="*/ 35761 w 35761"/>
              <a:gd name="connsiteY0" fmla="*/ 33214 h 46455"/>
              <a:gd name="connsiteX1" fmla="*/ 20754 w 35761"/>
              <a:gd name="connsiteY1" fmla="*/ 1 h 46455"/>
              <a:gd name="connsiteX2" fmla="*/ 10680 w 35761"/>
              <a:gd name="connsiteY2" fmla="*/ 32227 h 46455"/>
              <a:gd name="connsiteX3" fmla="*/ 0 w 35761"/>
              <a:gd name="connsiteY3" fmla="*/ 46455 h 46455"/>
              <a:gd name="connsiteX0" fmla="*/ 35761 w 35761"/>
              <a:gd name="connsiteY0" fmla="*/ 33416 h 46657"/>
              <a:gd name="connsiteX1" fmla="*/ 31491 w 35761"/>
              <a:gd name="connsiteY1" fmla="*/ 19400 h 46657"/>
              <a:gd name="connsiteX2" fmla="*/ 20754 w 35761"/>
              <a:gd name="connsiteY2" fmla="*/ 203 h 46657"/>
              <a:gd name="connsiteX3" fmla="*/ 10680 w 35761"/>
              <a:gd name="connsiteY3" fmla="*/ 32429 h 46657"/>
              <a:gd name="connsiteX4" fmla="*/ 0 w 35761"/>
              <a:gd name="connsiteY4" fmla="*/ 46657 h 46657"/>
              <a:gd name="connsiteX0" fmla="*/ 36008 w 36008"/>
              <a:gd name="connsiteY0" fmla="*/ 35223 h 46657"/>
              <a:gd name="connsiteX1" fmla="*/ 31491 w 36008"/>
              <a:gd name="connsiteY1" fmla="*/ 19400 h 46657"/>
              <a:gd name="connsiteX2" fmla="*/ 20754 w 36008"/>
              <a:gd name="connsiteY2" fmla="*/ 203 h 46657"/>
              <a:gd name="connsiteX3" fmla="*/ 10680 w 36008"/>
              <a:gd name="connsiteY3" fmla="*/ 32429 h 46657"/>
              <a:gd name="connsiteX4" fmla="*/ 0 w 36008"/>
              <a:gd name="connsiteY4" fmla="*/ 46657 h 46657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268 w 36268"/>
              <a:gd name="connsiteY0" fmla="*/ 33774 h 46530"/>
              <a:gd name="connsiteX1" fmla="*/ 32828 w 36268"/>
              <a:gd name="connsiteY1" fmla="*/ 23697 h 46530"/>
              <a:gd name="connsiteX2" fmla="*/ 20754 w 36268"/>
              <a:gd name="connsiteY2" fmla="*/ 76 h 46530"/>
              <a:gd name="connsiteX3" fmla="*/ 10680 w 36268"/>
              <a:gd name="connsiteY3" fmla="*/ 32302 h 46530"/>
              <a:gd name="connsiteX4" fmla="*/ 0 w 36268"/>
              <a:gd name="connsiteY4" fmla="*/ 46530 h 46530"/>
              <a:gd name="connsiteX0" fmla="*/ 36978 w 36978"/>
              <a:gd name="connsiteY0" fmla="*/ 35787 h 46530"/>
              <a:gd name="connsiteX1" fmla="*/ 32828 w 36978"/>
              <a:gd name="connsiteY1" fmla="*/ 23697 h 46530"/>
              <a:gd name="connsiteX2" fmla="*/ 20754 w 36978"/>
              <a:gd name="connsiteY2" fmla="*/ 76 h 46530"/>
              <a:gd name="connsiteX3" fmla="*/ 10680 w 36978"/>
              <a:gd name="connsiteY3" fmla="*/ 32302 h 46530"/>
              <a:gd name="connsiteX4" fmla="*/ 0 w 36978"/>
              <a:gd name="connsiteY4" fmla="*/ 46530 h 46530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78 h 46513"/>
              <a:gd name="connsiteX1" fmla="*/ 32704 w 36444"/>
              <a:gd name="connsiteY1" fmla="*/ 24671 h 46513"/>
              <a:gd name="connsiteX2" fmla="*/ 20754 w 36444"/>
              <a:gd name="connsiteY2" fmla="*/ 59 h 46513"/>
              <a:gd name="connsiteX3" fmla="*/ 10680 w 36444"/>
              <a:gd name="connsiteY3" fmla="*/ 32285 h 46513"/>
              <a:gd name="connsiteX4" fmla="*/ 0 w 36444"/>
              <a:gd name="connsiteY4" fmla="*/ 46513 h 46513"/>
              <a:gd name="connsiteX0" fmla="*/ 36444 w 36444"/>
              <a:gd name="connsiteY0" fmla="*/ 37467 h 46502"/>
              <a:gd name="connsiteX1" fmla="*/ 32462 w 36444"/>
              <a:gd name="connsiteY1" fmla="*/ 25316 h 46502"/>
              <a:gd name="connsiteX2" fmla="*/ 20754 w 36444"/>
              <a:gd name="connsiteY2" fmla="*/ 48 h 46502"/>
              <a:gd name="connsiteX3" fmla="*/ 10680 w 36444"/>
              <a:gd name="connsiteY3" fmla="*/ 32274 h 46502"/>
              <a:gd name="connsiteX4" fmla="*/ 0 w 36444"/>
              <a:gd name="connsiteY4" fmla="*/ 46502 h 46502"/>
              <a:gd name="connsiteX0" fmla="*/ 36444 w 36444"/>
              <a:gd name="connsiteY0" fmla="*/ 37465 h 46500"/>
              <a:gd name="connsiteX1" fmla="*/ 32462 w 36444"/>
              <a:gd name="connsiteY1" fmla="*/ 25314 h 46500"/>
              <a:gd name="connsiteX2" fmla="*/ 20754 w 36444"/>
              <a:gd name="connsiteY2" fmla="*/ 46 h 46500"/>
              <a:gd name="connsiteX3" fmla="*/ 10680 w 36444"/>
              <a:gd name="connsiteY3" fmla="*/ 32272 h 46500"/>
              <a:gd name="connsiteX4" fmla="*/ 0 w 36444"/>
              <a:gd name="connsiteY4" fmla="*/ 46500 h 46500"/>
              <a:gd name="connsiteX0" fmla="*/ 36444 w 36444"/>
              <a:gd name="connsiteY0" fmla="*/ 37442 h 46477"/>
              <a:gd name="connsiteX1" fmla="*/ 32220 w 36444"/>
              <a:gd name="connsiteY1" fmla="*/ 27183 h 46477"/>
              <a:gd name="connsiteX2" fmla="*/ 20754 w 36444"/>
              <a:gd name="connsiteY2" fmla="*/ 23 h 46477"/>
              <a:gd name="connsiteX3" fmla="*/ 10680 w 36444"/>
              <a:gd name="connsiteY3" fmla="*/ 32249 h 46477"/>
              <a:gd name="connsiteX4" fmla="*/ 0 w 36444"/>
              <a:gd name="connsiteY4" fmla="*/ 46477 h 46477"/>
              <a:gd name="connsiteX0" fmla="*/ 36444 w 36444"/>
              <a:gd name="connsiteY0" fmla="*/ 37444 h 46479"/>
              <a:gd name="connsiteX1" fmla="*/ 32220 w 36444"/>
              <a:gd name="connsiteY1" fmla="*/ 27185 h 46479"/>
              <a:gd name="connsiteX2" fmla="*/ 20754 w 36444"/>
              <a:gd name="connsiteY2" fmla="*/ 25 h 46479"/>
              <a:gd name="connsiteX3" fmla="*/ 10680 w 36444"/>
              <a:gd name="connsiteY3" fmla="*/ 32251 h 46479"/>
              <a:gd name="connsiteX4" fmla="*/ 0 w 36444"/>
              <a:gd name="connsiteY4" fmla="*/ 46479 h 46479"/>
              <a:gd name="connsiteX0" fmla="*/ 36444 w 36444"/>
              <a:gd name="connsiteY0" fmla="*/ 37420 h 46455"/>
              <a:gd name="connsiteX1" fmla="*/ 32220 w 36444"/>
              <a:gd name="connsiteY1" fmla="*/ 27161 h 46455"/>
              <a:gd name="connsiteX2" fmla="*/ 20754 w 36444"/>
              <a:gd name="connsiteY2" fmla="*/ 1 h 46455"/>
              <a:gd name="connsiteX3" fmla="*/ 10680 w 36444"/>
              <a:gd name="connsiteY3" fmla="*/ 32227 h 46455"/>
              <a:gd name="connsiteX4" fmla="*/ 0 w 36444"/>
              <a:gd name="connsiteY4" fmla="*/ 46455 h 4645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4404 w 37161"/>
              <a:gd name="connsiteY1" fmla="*/ 30816 h 46178"/>
              <a:gd name="connsiteX2" fmla="*/ 32937 w 37161"/>
              <a:gd name="connsiteY2" fmla="*/ 26991 h 46178"/>
              <a:gd name="connsiteX3" fmla="*/ 22407 w 37161"/>
              <a:gd name="connsiteY3" fmla="*/ 1 h 46178"/>
              <a:gd name="connsiteX4" fmla="*/ 11397 w 37161"/>
              <a:gd name="connsiteY4" fmla="*/ 32057 h 46178"/>
              <a:gd name="connsiteX5" fmla="*/ 0 w 37161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8111 w 48111"/>
              <a:gd name="connsiteY0" fmla="*/ 11202 h 44397"/>
              <a:gd name="connsiteX1" fmla="*/ 38201 w 48111"/>
              <a:gd name="connsiteY1" fmla="*/ 30816 h 44397"/>
              <a:gd name="connsiteX2" fmla="*/ 36734 w 48111"/>
              <a:gd name="connsiteY2" fmla="*/ 26991 h 44397"/>
              <a:gd name="connsiteX3" fmla="*/ 26204 w 48111"/>
              <a:gd name="connsiteY3" fmla="*/ 1 h 44397"/>
              <a:gd name="connsiteX4" fmla="*/ 15194 w 48111"/>
              <a:gd name="connsiteY4" fmla="*/ 32057 h 44397"/>
              <a:gd name="connsiteX5" fmla="*/ 0 w 48111"/>
              <a:gd name="connsiteY5" fmla="*/ 44397 h 44397"/>
              <a:gd name="connsiteX0" fmla="*/ 48111 w 48111"/>
              <a:gd name="connsiteY0" fmla="*/ 11246 h 44441"/>
              <a:gd name="connsiteX1" fmla="*/ 38201 w 48111"/>
              <a:gd name="connsiteY1" fmla="*/ 30860 h 44441"/>
              <a:gd name="connsiteX2" fmla="*/ 36734 w 48111"/>
              <a:gd name="connsiteY2" fmla="*/ 27035 h 44441"/>
              <a:gd name="connsiteX3" fmla="*/ 26204 w 48111"/>
              <a:gd name="connsiteY3" fmla="*/ 45 h 44441"/>
              <a:gd name="connsiteX4" fmla="*/ 18258 w 48111"/>
              <a:gd name="connsiteY4" fmla="*/ 22066 h 44441"/>
              <a:gd name="connsiteX5" fmla="*/ 0 w 48111"/>
              <a:gd name="connsiteY5" fmla="*/ 44441 h 44441"/>
              <a:gd name="connsiteX0" fmla="*/ 48111 w 48111"/>
              <a:gd name="connsiteY0" fmla="*/ 11740 h 44935"/>
              <a:gd name="connsiteX1" fmla="*/ 38201 w 48111"/>
              <a:gd name="connsiteY1" fmla="*/ 31354 h 44935"/>
              <a:gd name="connsiteX2" fmla="*/ 36734 w 48111"/>
              <a:gd name="connsiteY2" fmla="*/ 27529 h 44935"/>
              <a:gd name="connsiteX3" fmla="*/ 27297 w 48111"/>
              <a:gd name="connsiteY3" fmla="*/ 44 h 44935"/>
              <a:gd name="connsiteX4" fmla="*/ 18258 w 48111"/>
              <a:gd name="connsiteY4" fmla="*/ 22560 h 44935"/>
              <a:gd name="connsiteX5" fmla="*/ 0 w 48111"/>
              <a:gd name="connsiteY5" fmla="*/ 44935 h 44935"/>
              <a:gd name="connsiteX0" fmla="*/ 48111 w 48111"/>
              <a:gd name="connsiteY0" fmla="*/ 11791 h 44986"/>
              <a:gd name="connsiteX1" fmla="*/ 38201 w 48111"/>
              <a:gd name="connsiteY1" fmla="*/ 31405 h 44986"/>
              <a:gd name="connsiteX2" fmla="*/ 36734 w 48111"/>
              <a:gd name="connsiteY2" fmla="*/ 27580 h 44986"/>
              <a:gd name="connsiteX3" fmla="*/ 27297 w 48111"/>
              <a:gd name="connsiteY3" fmla="*/ 95 h 44986"/>
              <a:gd name="connsiteX4" fmla="*/ 17567 w 48111"/>
              <a:gd name="connsiteY4" fmla="*/ 20700 h 44986"/>
              <a:gd name="connsiteX5" fmla="*/ 0 w 48111"/>
              <a:gd name="connsiteY5" fmla="*/ 44986 h 44986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893 h 47955"/>
              <a:gd name="connsiteX1" fmla="*/ 38381 w 48291"/>
              <a:gd name="connsiteY1" fmla="*/ 31507 h 47955"/>
              <a:gd name="connsiteX2" fmla="*/ 36914 w 48291"/>
              <a:gd name="connsiteY2" fmla="*/ 27682 h 47955"/>
              <a:gd name="connsiteX3" fmla="*/ 27477 w 48291"/>
              <a:gd name="connsiteY3" fmla="*/ 197 h 47955"/>
              <a:gd name="connsiteX4" fmla="*/ 17197 w 48291"/>
              <a:gd name="connsiteY4" fmla="*/ 18517 h 47955"/>
              <a:gd name="connsiteX5" fmla="*/ 0 w 48291"/>
              <a:gd name="connsiteY5" fmla="*/ 47955 h 47955"/>
              <a:gd name="connsiteX0" fmla="*/ 48979 w 48979"/>
              <a:gd name="connsiteY0" fmla="*/ 11893 h 45288"/>
              <a:gd name="connsiteX1" fmla="*/ 39069 w 48979"/>
              <a:gd name="connsiteY1" fmla="*/ 31507 h 45288"/>
              <a:gd name="connsiteX2" fmla="*/ 37602 w 48979"/>
              <a:gd name="connsiteY2" fmla="*/ 27682 h 45288"/>
              <a:gd name="connsiteX3" fmla="*/ 28165 w 48979"/>
              <a:gd name="connsiteY3" fmla="*/ 197 h 45288"/>
              <a:gd name="connsiteX4" fmla="*/ 17885 w 48979"/>
              <a:gd name="connsiteY4" fmla="*/ 18517 h 45288"/>
              <a:gd name="connsiteX5" fmla="*/ 0 w 48979"/>
              <a:gd name="connsiteY5" fmla="*/ 45288 h 45288"/>
              <a:gd name="connsiteX0" fmla="*/ 45314 w 45314"/>
              <a:gd name="connsiteY0" fmla="*/ 11893 h 51752"/>
              <a:gd name="connsiteX1" fmla="*/ 35404 w 45314"/>
              <a:gd name="connsiteY1" fmla="*/ 31507 h 51752"/>
              <a:gd name="connsiteX2" fmla="*/ 33937 w 45314"/>
              <a:gd name="connsiteY2" fmla="*/ 27682 h 51752"/>
              <a:gd name="connsiteX3" fmla="*/ 24500 w 45314"/>
              <a:gd name="connsiteY3" fmla="*/ 197 h 51752"/>
              <a:gd name="connsiteX4" fmla="*/ 14220 w 45314"/>
              <a:gd name="connsiteY4" fmla="*/ 18517 h 51752"/>
              <a:gd name="connsiteX5" fmla="*/ 0 w 45314"/>
              <a:gd name="connsiteY5" fmla="*/ 51752 h 51752"/>
              <a:gd name="connsiteX0" fmla="*/ 45314 w 45314"/>
              <a:gd name="connsiteY0" fmla="*/ 0 h 43707"/>
              <a:gd name="connsiteX1" fmla="*/ 35404 w 45314"/>
              <a:gd name="connsiteY1" fmla="*/ 19614 h 43707"/>
              <a:gd name="connsiteX2" fmla="*/ 33937 w 45314"/>
              <a:gd name="connsiteY2" fmla="*/ 15789 h 43707"/>
              <a:gd name="connsiteX3" fmla="*/ 26866 w 45314"/>
              <a:gd name="connsiteY3" fmla="*/ 43641 h 43707"/>
              <a:gd name="connsiteX4" fmla="*/ 14220 w 45314"/>
              <a:gd name="connsiteY4" fmla="*/ 6624 h 43707"/>
              <a:gd name="connsiteX5" fmla="*/ 0 w 45314"/>
              <a:gd name="connsiteY5" fmla="*/ 39859 h 43707"/>
              <a:gd name="connsiteX0" fmla="*/ 45314 w 45314"/>
              <a:gd name="connsiteY0" fmla="*/ 0 h 43809"/>
              <a:gd name="connsiteX1" fmla="*/ 35404 w 45314"/>
              <a:gd name="connsiteY1" fmla="*/ 19614 h 43809"/>
              <a:gd name="connsiteX2" fmla="*/ 33937 w 45314"/>
              <a:gd name="connsiteY2" fmla="*/ 15789 h 43809"/>
              <a:gd name="connsiteX3" fmla="*/ 26866 w 45314"/>
              <a:gd name="connsiteY3" fmla="*/ 43641 h 43809"/>
              <a:gd name="connsiteX4" fmla="*/ 9304 w 45314"/>
              <a:gd name="connsiteY4" fmla="*/ 31117 h 43809"/>
              <a:gd name="connsiteX5" fmla="*/ 0 w 45314"/>
              <a:gd name="connsiteY5" fmla="*/ 39859 h 43809"/>
              <a:gd name="connsiteX0" fmla="*/ 45314 w 45314"/>
              <a:gd name="connsiteY0" fmla="*/ 0 h 44152"/>
              <a:gd name="connsiteX1" fmla="*/ 35404 w 45314"/>
              <a:gd name="connsiteY1" fmla="*/ 19614 h 44152"/>
              <a:gd name="connsiteX2" fmla="*/ 33937 w 45314"/>
              <a:gd name="connsiteY2" fmla="*/ 15789 h 44152"/>
              <a:gd name="connsiteX3" fmla="*/ 26866 w 45314"/>
              <a:gd name="connsiteY3" fmla="*/ 43641 h 44152"/>
              <a:gd name="connsiteX4" fmla="*/ 9304 w 45314"/>
              <a:gd name="connsiteY4" fmla="*/ 31117 h 44152"/>
              <a:gd name="connsiteX5" fmla="*/ 0 w 45314"/>
              <a:gd name="connsiteY5" fmla="*/ 39859 h 44152"/>
              <a:gd name="connsiteX0" fmla="*/ 45314 w 45314"/>
              <a:gd name="connsiteY0" fmla="*/ 0 h 43826"/>
              <a:gd name="connsiteX1" fmla="*/ 35404 w 45314"/>
              <a:gd name="connsiteY1" fmla="*/ 19614 h 43826"/>
              <a:gd name="connsiteX2" fmla="*/ 33937 w 45314"/>
              <a:gd name="connsiteY2" fmla="*/ 15789 h 43826"/>
              <a:gd name="connsiteX3" fmla="*/ 26866 w 45314"/>
              <a:gd name="connsiteY3" fmla="*/ 43641 h 43826"/>
              <a:gd name="connsiteX4" fmla="*/ 9304 w 45314"/>
              <a:gd name="connsiteY4" fmla="*/ 31117 h 43826"/>
              <a:gd name="connsiteX5" fmla="*/ 0 w 45314"/>
              <a:gd name="connsiteY5" fmla="*/ 39859 h 43826"/>
              <a:gd name="connsiteX0" fmla="*/ 45314 w 45314"/>
              <a:gd name="connsiteY0" fmla="*/ 0 h 43902"/>
              <a:gd name="connsiteX1" fmla="*/ 35404 w 45314"/>
              <a:gd name="connsiteY1" fmla="*/ 19614 h 43902"/>
              <a:gd name="connsiteX2" fmla="*/ 33937 w 45314"/>
              <a:gd name="connsiteY2" fmla="*/ 15789 h 43902"/>
              <a:gd name="connsiteX3" fmla="*/ 26866 w 45314"/>
              <a:gd name="connsiteY3" fmla="*/ 43641 h 43902"/>
              <a:gd name="connsiteX4" fmla="*/ 9304 w 45314"/>
              <a:gd name="connsiteY4" fmla="*/ 31117 h 43902"/>
              <a:gd name="connsiteX5" fmla="*/ 0 w 45314"/>
              <a:gd name="connsiteY5" fmla="*/ 39859 h 43902"/>
              <a:gd name="connsiteX0" fmla="*/ 45314 w 45314"/>
              <a:gd name="connsiteY0" fmla="*/ 0 h 43885"/>
              <a:gd name="connsiteX1" fmla="*/ 35404 w 45314"/>
              <a:gd name="connsiteY1" fmla="*/ 19614 h 43885"/>
              <a:gd name="connsiteX2" fmla="*/ 33937 w 45314"/>
              <a:gd name="connsiteY2" fmla="*/ 15789 h 43885"/>
              <a:gd name="connsiteX3" fmla="*/ 26866 w 45314"/>
              <a:gd name="connsiteY3" fmla="*/ 43641 h 43885"/>
              <a:gd name="connsiteX4" fmla="*/ 8886 w 45314"/>
              <a:gd name="connsiteY4" fmla="*/ 30726 h 43885"/>
              <a:gd name="connsiteX5" fmla="*/ 0 w 45314"/>
              <a:gd name="connsiteY5" fmla="*/ 39859 h 43885"/>
              <a:gd name="connsiteX0" fmla="*/ 45314 w 45314"/>
              <a:gd name="connsiteY0" fmla="*/ 0 h 43859"/>
              <a:gd name="connsiteX1" fmla="*/ 35404 w 45314"/>
              <a:gd name="connsiteY1" fmla="*/ 19614 h 43859"/>
              <a:gd name="connsiteX2" fmla="*/ 33542 w 45314"/>
              <a:gd name="connsiteY2" fmla="*/ 16684 h 43859"/>
              <a:gd name="connsiteX3" fmla="*/ 26866 w 45314"/>
              <a:gd name="connsiteY3" fmla="*/ 43641 h 43859"/>
              <a:gd name="connsiteX4" fmla="*/ 8886 w 45314"/>
              <a:gd name="connsiteY4" fmla="*/ 30726 h 43859"/>
              <a:gd name="connsiteX5" fmla="*/ 0 w 45314"/>
              <a:gd name="connsiteY5" fmla="*/ 39859 h 4385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5048"/>
              <a:gd name="connsiteX1" fmla="*/ 35144 w 45054"/>
              <a:gd name="connsiteY1" fmla="*/ 19614 h 45048"/>
              <a:gd name="connsiteX2" fmla="*/ 33282 w 45054"/>
              <a:gd name="connsiteY2" fmla="*/ 16684 h 45048"/>
              <a:gd name="connsiteX3" fmla="*/ 27580 w 45054"/>
              <a:gd name="connsiteY3" fmla="*/ 44805 h 45048"/>
              <a:gd name="connsiteX4" fmla="*/ 8626 w 45054"/>
              <a:gd name="connsiteY4" fmla="*/ 30726 h 45048"/>
              <a:gd name="connsiteX5" fmla="*/ 0 w 45054"/>
              <a:gd name="connsiteY5" fmla="*/ 37826 h 45048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3282 w 45054"/>
              <a:gd name="connsiteY1" fmla="*/ 16684 h 46620"/>
              <a:gd name="connsiteX2" fmla="*/ 30091 w 45054"/>
              <a:gd name="connsiteY2" fmla="*/ 46395 h 46620"/>
              <a:gd name="connsiteX3" fmla="*/ 8626 w 45054"/>
              <a:gd name="connsiteY3" fmla="*/ 30726 h 46620"/>
              <a:gd name="connsiteX4" fmla="*/ 0 w 45054"/>
              <a:gd name="connsiteY4" fmla="*/ 37826 h 46620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24"/>
              <a:gd name="connsiteX1" fmla="*/ 35456 w 45054"/>
              <a:gd name="connsiteY1" fmla="*/ 20390 h 46524"/>
              <a:gd name="connsiteX2" fmla="*/ 30091 w 45054"/>
              <a:gd name="connsiteY2" fmla="*/ 46395 h 46524"/>
              <a:gd name="connsiteX3" fmla="*/ 8626 w 45054"/>
              <a:gd name="connsiteY3" fmla="*/ 30726 h 46524"/>
              <a:gd name="connsiteX4" fmla="*/ 0 w 45054"/>
              <a:gd name="connsiteY4" fmla="*/ 37826 h 46524"/>
              <a:gd name="connsiteX0" fmla="*/ 45054 w 45054"/>
              <a:gd name="connsiteY0" fmla="*/ 0 h 37826"/>
              <a:gd name="connsiteX1" fmla="*/ 35456 w 45054"/>
              <a:gd name="connsiteY1" fmla="*/ 20390 h 37826"/>
              <a:gd name="connsiteX2" fmla="*/ 20158 w 45054"/>
              <a:gd name="connsiteY2" fmla="*/ 32627 h 37826"/>
              <a:gd name="connsiteX3" fmla="*/ 8626 w 45054"/>
              <a:gd name="connsiteY3" fmla="*/ 30726 h 37826"/>
              <a:gd name="connsiteX4" fmla="*/ 0 w 45054"/>
              <a:gd name="connsiteY4" fmla="*/ 37826 h 37826"/>
              <a:gd name="connsiteX0" fmla="*/ 45054 w 45054"/>
              <a:gd name="connsiteY0" fmla="*/ 4897 h 42723"/>
              <a:gd name="connsiteX1" fmla="*/ 25375 w 45054"/>
              <a:gd name="connsiteY1" fmla="*/ 1398 h 42723"/>
              <a:gd name="connsiteX2" fmla="*/ 20158 w 45054"/>
              <a:gd name="connsiteY2" fmla="*/ 37524 h 42723"/>
              <a:gd name="connsiteX3" fmla="*/ 8626 w 45054"/>
              <a:gd name="connsiteY3" fmla="*/ 35623 h 42723"/>
              <a:gd name="connsiteX4" fmla="*/ 0 w 45054"/>
              <a:gd name="connsiteY4" fmla="*/ 42723 h 42723"/>
              <a:gd name="connsiteX0" fmla="*/ 45054 w 45054"/>
              <a:gd name="connsiteY0" fmla="*/ 4839 h 42665"/>
              <a:gd name="connsiteX1" fmla="*/ 25375 w 45054"/>
              <a:gd name="connsiteY1" fmla="*/ 1340 h 42665"/>
              <a:gd name="connsiteX2" fmla="*/ 19095 w 45054"/>
              <a:gd name="connsiteY2" fmla="*/ 36487 h 42665"/>
              <a:gd name="connsiteX3" fmla="*/ 8626 w 45054"/>
              <a:gd name="connsiteY3" fmla="*/ 35565 h 42665"/>
              <a:gd name="connsiteX4" fmla="*/ 0 w 45054"/>
              <a:gd name="connsiteY4" fmla="*/ 42665 h 42665"/>
              <a:gd name="connsiteX0" fmla="*/ 45054 w 45054"/>
              <a:gd name="connsiteY0" fmla="*/ 13989 h 51815"/>
              <a:gd name="connsiteX1" fmla="*/ 25375 w 45054"/>
              <a:gd name="connsiteY1" fmla="*/ 10490 h 51815"/>
              <a:gd name="connsiteX2" fmla="*/ 19259 w 45054"/>
              <a:gd name="connsiteY2" fmla="*/ 1465 h 51815"/>
              <a:gd name="connsiteX3" fmla="*/ 8626 w 45054"/>
              <a:gd name="connsiteY3" fmla="*/ 44715 h 51815"/>
              <a:gd name="connsiteX4" fmla="*/ 0 w 45054"/>
              <a:gd name="connsiteY4" fmla="*/ 51815 h 51815"/>
              <a:gd name="connsiteX0" fmla="*/ 45054 w 45054"/>
              <a:gd name="connsiteY0" fmla="*/ 13691 h 51517"/>
              <a:gd name="connsiteX1" fmla="*/ 25375 w 45054"/>
              <a:gd name="connsiteY1" fmla="*/ 10192 h 51517"/>
              <a:gd name="connsiteX2" fmla="*/ 19259 w 45054"/>
              <a:gd name="connsiteY2" fmla="*/ 1167 h 51517"/>
              <a:gd name="connsiteX3" fmla="*/ 8456 w 45054"/>
              <a:gd name="connsiteY3" fmla="*/ 39390 h 51517"/>
              <a:gd name="connsiteX4" fmla="*/ 0 w 45054"/>
              <a:gd name="connsiteY4" fmla="*/ 51517 h 51517"/>
              <a:gd name="connsiteX0" fmla="*/ 45054 w 45054"/>
              <a:gd name="connsiteY0" fmla="*/ 13564 h 51390"/>
              <a:gd name="connsiteX1" fmla="*/ 34405 w 45054"/>
              <a:gd name="connsiteY1" fmla="*/ 11069 h 51390"/>
              <a:gd name="connsiteX2" fmla="*/ 19259 w 45054"/>
              <a:gd name="connsiteY2" fmla="*/ 1040 h 51390"/>
              <a:gd name="connsiteX3" fmla="*/ 8456 w 45054"/>
              <a:gd name="connsiteY3" fmla="*/ 39263 h 51390"/>
              <a:gd name="connsiteX4" fmla="*/ 0 w 45054"/>
              <a:gd name="connsiteY4" fmla="*/ 51390 h 51390"/>
              <a:gd name="connsiteX0" fmla="*/ 45054 w 45054"/>
              <a:gd name="connsiteY0" fmla="*/ 13324 h 51150"/>
              <a:gd name="connsiteX1" fmla="*/ 19259 w 45054"/>
              <a:gd name="connsiteY1" fmla="*/ 800 h 51150"/>
              <a:gd name="connsiteX2" fmla="*/ 8456 w 45054"/>
              <a:gd name="connsiteY2" fmla="*/ 39023 h 51150"/>
              <a:gd name="connsiteX3" fmla="*/ 0 w 45054"/>
              <a:gd name="connsiteY3" fmla="*/ 51150 h 51150"/>
              <a:gd name="connsiteX0" fmla="*/ 19259 w 19259"/>
              <a:gd name="connsiteY0" fmla="*/ 0 h 50350"/>
              <a:gd name="connsiteX1" fmla="*/ 8456 w 19259"/>
              <a:gd name="connsiteY1" fmla="*/ 38223 h 50350"/>
              <a:gd name="connsiteX2" fmla="*/ 0 w 19259"/>
              <a:gd name="connsiteY2" fmla="*/ 50350 h 50350"/>
              <a:gd name="connsiteX0" fmla="*/ 20376 w 20376"/>
              <a:gd name="connsiteY0" fmla="*/ 0 h 61742"/>
              <a:gd name="connsiteX1" fmla="*/ 8456 w 20376"/>
              <a:gd name="connsiteY1" fmla="*/ 49615 h 61742"/>
              <a:gd name="connsiteX2" fmla="*/ 0 w 20376"/>
              <a:gd name="connsiteY2" fmla="*/ 61742 h 61742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8681 w 18681"/>
              <a:gd name="connsiteY0" fmla="*/ 0 h 62084"/>
              <a:gd name="connsiteX1" fmla="*/ 8456 w 18681"/>
              <a:gd name="connsiteY1" fmla="*/ 49957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7252 w 18681"/>
              <a:gd name="connsiteY1" fmla="*/ 4782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3083 w 18681"/>
              <a:gd name="connsiteY1" fmla="*/ 36925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919 w 18681"/>
              <a:gd name="connsiteY1" fmla="*/ 3677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223 w 18681"/>
              <a:gd name="connsiteY1" fmla="*/ 33562 h 62084"/>
              <a:gd name="connsiteX2" fmla="*/ 0 w 18681"/>
              <a:gd name="connsiteY2" fmla="*/ 62084 h 62084"/>
              <a:gd name="connsiteX0" fmla="*/ 19653 w 19653"/>
              <a:gd name="connsiteY0" fmla="*/ 0 h 58998"/>
              <a:gd name="connsiteX1" fmla="*/ 11195 w 19653"/>
              <a:gd name="connsiteY1" fmla="*/ 33562 h 58998"/>
              <a:gd name="connsiteX2" fmla="*/ 0 w 19653"/>
              <a:gd name="connsiteY2" fmla="*/ 58998 h 58998"/>
              <a:gd name="connsiteX0" fmla="*/ 19653 w 19653"/>
              <a:gd name="connsiteY0" fmla="*/ 0 h 58998"/>
              <a:gd name="connsiteX1" fmla="*/ 9468 w 19653"/>
              <a:gd name="connsiteY1" fmla="*/ 40496 h 58998"/>
              <a:gd name="connsiteX2" fmla="*/ 0 w 19653"/>
              <a:gd name="connsiteY2" fmla="*/ 58998 h 58998"/>
              <a:gd name="connsiteX0" fmla="*/ 24503 w 24503"/>
              <a:gd name="connsiteY0" fmla="*/ 0 h 55136"/>
              <a:gd name="connsiteX1" fmla="*/ 9468 w 24503"/>
              <a:gd name="connsiteY1" fmla="*/ 36634 h 55136"/>
              <a:gd name="connsiteX2" fmla="*/ 0 w 24503"/>
              <a:gd name="connsiteY2" fmla="*/ 55136 h 55136"/>
              <a:gd name="connsiteX0" fmla="*/ 24203 w 24203"/>
              <a:gd name="connsiteY0" fmla="*/ 0 h 53408"/>
              <a:gd name="connsiteX1" fmla="*/ 9468 w 24203"/>
              <a:gd name="connsiteY1" fmla="*/ 34906 h 53408"/>
              <a:gd name="connsiteX2" fmla="*/ 0 w 24203"/>
              <a:gd name="connsiteY2" fmla="*/ 53408 h 53408"/>
              <a:gd name="connsiteX0" fmla="*/ 24206 w 24206"/>
              <a:gd name="connsiteY0" fmla="*/ 0 h 54007"/>
              <a:gd name="connsiteX1" fmla="*/ 9468 w 24206"/>
              <a:gd name="connsiteY1" fmla="*/ 35505 h 54007"/>
              <a:gd name="connsiteX2" fmla="*/ 0 w 24206"/>
              <a:gd name="connsiteY2" fmla="*/ 54007 h 54007"/>
              <a:gd name="connsiteX0" fmla="*/ 24206 w 24206"/>
              <a:gd name="connsiteY0" fmla="*/ 0 h 54007"/>
              <a:gd name="connsiteX1" fmla="*/ 9468 w 24206"/>
              <a:gd name="connsiteY1" fmla="*/ 35505 h 54007"/>
              <a:gd name="connsiteX2" fmla="*/ 0 w 24206"/>
              <a:gd name="connsiteY2" fmla="*/ 54007 h 5400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23973 w 23973"/>
              <a:gd name="connsiteY0" fmla="*/ 0 h 52217"/>
              <a:gd name="connsiteX1" fmla="*/ 9468 w 23973"/>
              <a:gd name="connsiteY1" fmla="*/ 33715 h 52217"/>
              <a:gd name="connsiteX2" fmla="*/ 0 w 23973"/>
              <a:gd name="connsiteY2" fmla="*/ 52217 h 52217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0 w 39810"/>
              <a:gd name="connsiteY2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468 w 39810"/>
              <a:gd name="connsiteY2" fmla="*/ 51848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468 w 39810"/>
              <a:gd name="connsiteY2" fmla="*/ 51848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  <a:gd name="connsiteX0" fmla="*/ 39810 w 39810"/>
              <a:gd name="connsiteY0" fmla="*/ 0 h 86133"/>
              <a:gd name="connsiteX1" fmla="*/ 25305 w 39810"/>
              <a:gd name="connsiteY1" fmla="*/ 33715 h 86133"/>
              <a:gd name="connsiteX2" fmla="*/ 14008 w 39810"/>
              <a:gd name="connsiteY2" fmla="*/ 52105 h 86133"/>
              <a:gd name="connsiteX3" fmla="*/ 0 w 39810"/>
              <a:gd name="connsiteY3" fmla="*/ 86133 h 86133"/>
              <a:gd name="connsiteX0" fmla="*/ 39968 w 39968"/>
              <a:gd name="connsiteY0" fmla="*/ 0 h 87347"/>
              <a:gd name="connsiteX1" fmla="*/ 25305 w 39968"/>
              <a:gd name="connsiteY1" fmla="*/ 34929 h 87347"/>
              <a:gd name="connsiteX2" fmla="*/ 14008 w 39968"/>
              <a:gd name="connsiteY2" fmla="*/ 53319 h 87347"/>
              <a:gd name="connsiteX3" fmla="*/ 0 w 39968"/>
              <a:gd name="connsiteY3" fmla="*/ 87347 h 87347"/>
              <a:gd name="connsiteX0" fmla="*/ 40104 w 40104"/>
              <a:gd name="connsiteY0" fmla="*/ 0 h 88389"/>
              <a:gd name="connsiteX1" fmla="*/ 25305 w 40104"/>
              <a:gd name="connsiteY1" fmla="*/ 35971 h 88389"/>
              <a:gd name="connsiteX2" fmla="*/ 14008 w 40104"/>
              <a:gd name="connsiteY2" fmla="*/ 54361 h 88389"/>
              <a:gd name="connsiteX3" fmla="*/ 0 w 40104"/>
              <a:gd name="connsiteY3" fmla="*/ 88389 h 8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04" h="88389">
                <a:moveTo>
                  <a:pt x="40104" y="0"/>
                </a:moveTo>
                <a:cubicBezTo>
                  <a:pt x="38966" y="14206"/>
                  <a:pt x="28580" y="26138"/>
                  <a:pt x="25305" y="35971"/>
                </a:cubicBezTo>
                <a:cubicBezTo>
                  <a:pt x="20257" y="46799"/>
                  <a:pt x="18225" y="45625"/>
                  <a:pt x="14008" y="54361"/>
                </a:cubicBezTo>
                <a:cubicBezTo>
                  <a:pt x="10215" y="65074"/>
                  <a:pt x="3139" y="67709"/>
                  <a:pt x="0" y="88389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31" name="Freeform 1330"/>
          <p:cNvSpPr/>
          <p:nvPr/>
        </p:nvSpPr>
        <p:spPr bwMode="auto">
          <a:xfrm flipH="1">
            <a:off x="10263159" y="3552959"/>
            <a:ext cx="117277" cy="264601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21541699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928335 w 31611847"/>
              <a:gd name="connsiteY0" fmla="*/ -1 h 27005045"/>
              <a:gd name="connsiteX1" fmla="*/ 31611847 w 31611847"/>
              <a:gd name="connsiteY1" fmla="*/ 7269514 h 27005045"/>
              <a:gd name="connsiteX2" fmla="*/ 13902990 w 31611847"/>
              <a:gd name="connsiteY2" fmla="*/ 27005045 h 27005045"/>
              <a:gd name="connsiteX0" fmla="*/ 13216339 w 31611847"/>
              <a:gd name="connsiteY0" fmla="*/ 0 h 27688092"/>
              <a:gd name="connsiteX1" fmla="*/ 31611847 w 31611847"/>
              <a:gd name="connsiteY1" fmla="*/ 7952561 h 27688092"/>
              <a:gd name="connsiteX2" fmla="*/ 13902990 w 31611847"/>
              <a:gd name="connsiteY2" fmla="*/ 27688092 h 27688092"/>
              <a:gd name="connsiteX0" fmla="*/ 13216339 w 31765205"/>
              <a:gd name="connsiteY0" fmla="*/ 0 h 27688092"/>
              <a:gd name="connsiteX1" fmla="*/ 31611847 w 31765205"/>
              <a:gd name="connsiteY1" fmla="*/ 7952561 h 27688092"/>
              <a:gd name="connsiteX2" fmla="*/ 13902990 w 31765205"/>
              <a:gd name="connsiteY2" fmla="*/ 27688092 h 27688092"/>
              <a:gd name="connsiteX0" fmla="*/ 15329175 w 23186110"/>
              <a:gd name="connsiteY0" fmla="*/ 0 h 27688092"/>
              <a:gd name="connsiteX1" fmla="*/ 22854507 w 23186110"/>
              <a:gd name="connsiteY1" fmla="*/ 7952564 h 27688092"/>
              <a:gd name="connsiteX2" fmla="*/ 16015826 w 23186110"/>
              <a:gd name="connsiteY2" fmla="*/ 27688092 h 27688092"/>
              <a:gd name="connsiteX0" fmla="*/ 23696069 w 24477128"/>
              <a:gd name="connsiteY0" fmla="*/ 0 h 27688092"/>
              <a:gd name="connsiteX1" fmla="*/ 22714256 w 24477128"/>
              <a:gd name="connsiteY1" fmla="*/ 7952564 h 27688092"/>
              <a:gd name="connsiteX2" fmla="*/ 15875575 w 24477128"/>
              <a:gd name="connsiteY2" fmla="*/ 27688092 h 27688092"/>
              <a:gd name="connsiteX0" fmla="*/ 14160656 w 14941715"/>
              <a:gd name="connsiteY0" fmla="*/ 0 h 27688092"/>
              <a:gd name="connsiteX1" fmla="*/ 13178843 w 14941715"/>
              <a:gd name="connsiteY1" fmla="*/ 7952564 h 27688092"/>
              <a:gd name="connsiteX2" fmla="*/ 6340162 w 14941715"/>
              <a:gd name="connsiteY2" fmla="*/ 27688092 h 27688092"/>
              <a:gd name="connsiteX0" fmla="*/ 12190671 w 12971730"/>
              <a:gd name="connsiteY0" fmla="*/ 0 h 29717157"/>
              <a:gd name="connsiteX1" fmla="*/ 11208858 w 12971730"/>
              <a:gd name="connsiteY1" fmla="*/ 7952564 h 29717157"/>
              <a:gd name="connsiteX2" fmla="*/ 6817164 w 12971730"/>
              <a:gd name="connsiteY2" fmla="*/ 29717157 h 29717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30" h="29717157">
                <a:moveTo>
                  <a:pt x="12190671" y="0"/>
                </a:moveTo>
                <a:cubicBezTo>
                  <a:pt x="13869029" y="2377246"/>
                  <a:pt x="12512274" y="3337882"/>
                  <a:pt x="11208858" y="7952564"/>
                </a:cubicBezTo>
                <a:cubicBezTo>
                  <a:pt x="9905442" y="12567246"/>
                  <a:pt x="-10229640" y="17554891"/>
                  <a:pt x="6817164" y="29717157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32" name="TextBox 1331"/>
          <p:cNvSpPr txBox="1"/>
          <p:nvPr/>
        </p:nvSpPr>
        <p:spPr>
          <a:xfrm rot="16620000">
            <a:off x="10049045" y="3276094"/>
            <a:ext cx="15964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GARR</a:t>
            </a:r>
          </a:p>
        </p:txBody>
      </p:sp>
      <p:sp>
        <p:nvSpPr>
          <p:cNvPr id="1334" name="Trapezoid 1333"/>
          <p:cNvSpPr/>
          <p:nvPr/>
        </p:nvSpPr>
        <p:spPr bwMode="auto">
          <a:xfrm>
            <a:off x="4179117" y="3033117"/>
            <a:ext cx="301925" cy="14452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 err="1">
                <a:ea typeface="Arial" pitchFamily="-65" charset="0"/>
                <a:cs typeface="Arial" pitchFamily="-65" charset="0"/>
              </a:rPr>
              <a:t>UWisc</a:t>
            </a:r>
            <a:br>
              <a:rPr lang="en-US" sz="450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Madison</a:t>
            </a:r>
          </a:p>
        </p:txBody>
      </p:sp>
      <p:sp>
        <p:nvSpPr>
          <p:cNvPr id="1342" name="TextBox 1341"/>
          <p:cNvSpPr txBox="1"/>
          <p:nvPr/>
        </p:nvSpPr>
        <p:spPr>
          <a:xfrm rot="1030947">
            <a:off x="3212484" y="4548509"/>
            <a:ext cx="15089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Tokyo</a:t>
            </a:r>
          </a:p>
        </p:txBody>
      </p:sp>
      <p:sp>
        <p:nvSpPr>
          <p:cNvPr id="480" name="TextBox 479"/>
          <p:cNvSpPr txBox="1"/>
          <p:nvPr/>
        </p:nvSpPr>
        <p:spPr>
          <a:xfrm rot="387937">
            <a:off x="8819369" y="194539"/>
            <a:ext cx="517386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To: ESnet, Internet2, CANET</a:t>
            </a:r>
            <a:br>
              <a:rPr lang="en-US" sz="350" dirty="0"/>
            </a:br>
            <a:r>
              <a:rPr lang="en-US" sz="350" dirty="0"/>
              <a:t>via MAN LAN</a:t>
            </a:r>
          </a:p>
        </p:txBody>
      </p:sp>
      <p:sp>
        <p:nvSpPr>
          <p:cNvPr id="481" name="TextBox 480"/>
          <p:cNvSpPr txBox="1"/>
          <p:nvPr/>
        </p:nvSpPr>
        <p:spPr>
          <a:xfrm>
            <a:off x="10573395" y="222624"/>
            <a:ext cx="185179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pPr algn="ctr"/>
            <a:r>
              <a:rPr lang="en-US" sz="350" dirty="0"/>
              <a:t>To: CERN</a:t>
            </a:r>
          </a:p>
        </p:txBody>
      </p:sp>
      <p:sp>
        <p:nvSpPr>
          <p:cNvPr id="489" name="Freeform 488"/>
          <p:cNvSpPr/>
          <p:nvPr/>
        </p:nvSpPr>
        <p:spPr bwMode="auto">
          <a:xfrm rot="10800000">
            <a:off x="5374871" y="4514692"/>
            <a:ext cx="1670051" cy="97284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1595782 w 46543076"/>
              <a:gd name="connsiteY0" fmla="*/ -1 h 32358805"/>
              <a:gd name="connsiteX1" fmla="*/ 12656 w 46543076"/>
              <a:gd name="connsiteY1" fmla="*/ 3481838 h 32358805"/>
              <a:gd name="connsiteX2" fmla="*/ 4718002 w 46543076"/>
              <a:gd name="connsiteY2" fmla="*/ 18607324 h 32358805"/>
              <a:gd name="connsiteX3" fmla="*/ 42392119 w 46543076"/>
              <a:gd name="connsiteY3" fmla="*/ 32358805 h 32358805"/>
              <a:gd name="connsiteX0" fmla="*/ 11767037 w 46714331"/>
              <a:gd name="connsiteY0" fmla="*/ -1 h 32358805"/>
              <a:gd name="connsiteX1" fmla="*/ 183911 w 46714331"/>
              <a:gd name="connsiteY1" fmla="*/ 3481838 h 32358805"/>
              <a:gd name="connsiteX2" fmla="*/ 4889257 w 46714331"/>
              <a:gd name="connsiteY2" fmla="*/ 18607324 h 32358805"/>
              <a:gd name="connsiteX3" fmla="*/ 42563374 w 46714331"/>
              <a:gd name="connsiteY3" fmla="*/ 32358805 h 32358805"/>
              <a:gd name="connsiteX0" fmla="*/ 11767037 w 46714331"/>
              <a:gd name="connsiteY0" fmla="*/ -1 h 32358805"/>
              <a:gd name="connsiteX1" fmla="*/ 183911 w 46714331"/>
              <a:gd name="connsiteY1" fmla="*/ 3481838 h 32358805"/>
              <a:gd name="connsiteX2" fmla="*/ 4889257 w 46714331"/>
              <a:gd name="connsiteY2" fmla="*/ 18607324 h 32358805"/>
              <a:gd name="connsiteX3" fmla="*/ 42563374 w 46714331"/>
              <a:gd name="connsiteY3" fmla="*/ 32358805 h 32358805"/>
              <a:gd name="connsiteX0" fmla="*/ 12277513 w 48739282"/>
              <a:gd name="connsiteY0" fmla="*/ -1 h 32358805"/>
              <a:gd name="connsiteX1" fmla="*/ 694387 w 48739282"/>
              <a:gd name="connsiteY1" fmla="*/ 3481838 h 32358805"/>
              <a:gd name="connsiteX2" fmla="*/ 5399733 w 48739282"/>
              <a:gd name="connsiteY2" fmla="*/ 18607324 h 32358805"/>
              <a:gd name="connsiteX3" fmla="*/ 46628787 w 48739282"/>
              <a:gd name="connsiteY3" fmla="*/ 22814425 h 32358805"/>
              <a:gd name="connsiteX4" fmla="*/ 43073850 w 48739282"/>
              <a:gd name="connsiteY4" fmla="*/ 32358805 h 32358805"/>
              <a:gd name="connsiteX0" fmla="*/ 12277513 w 50303713"/>
              <a:gd name="connsiteY0" fmla="*/ -1 h 34114091"/>
              <a:gd name="connsiteX1" fmla="*/ 694387 w 50303713"/>
              <a:gd name="connsiteY1" fmla="*/ 3481838 h 34114091"/>
              <a:gd name="connsiteX2" fmla="*/ 5399733 w 50303713"/>
              <a:gd name="connsiteY2" fmla="*/ 18607324 h 34114091"/>
              <a:gd name="connsiteX3" fmla="*/ 46628787 w 50303713"/>
              <a:gd name="connsiteY3" fmla="*/ 22814425 h 34114091"/>
              <a:gd name="connsiteX4" fmla="*/ 49149711 w 50303713"/>
              <a:gd name="connsiteY4" fmla="*/ 34114091 h 34114091"/>
              <a:gd name="connsiteX0" fmla="*/ 12277513 w 119821677"/>
              <a:gd name="connsiteY0" fmla="*/ -1 h 23562828"/>
              <a:gd name="connsiteX1" fmla="*/ 694387 w 119821677"/>
              <a:gd name="connsiteY1" fmla="*/ 3481838 h 23562828"/>
              <a:gd name="connsiteX2" fmla="*/ 5399733 w 119821677"/>
              <a:gd name="connsiteY2" fmla="*/ 18607324 h 23562828"/>
              <a:gd name="connsiteX3" fmla="*/ 46628787 w 119821677"/>
              <a:gd name="connsiteY3" fmla="*/ 22814425 h 23562828"/>
              <a:gd name="connsiteX4" fmla="*/ 119821543 w 119821677"/>
              <a:gd name="connsiteY4" fmla="*/ 22595025 h 23562828"/>
              <a:gd name="connsiteX0" fmla="*/ 12277513 w 119821543"/>
              <a:gd name="connsiteY0" fmla="*/ -1 h 34991826"/>
              <a:gd name="connsiteX1" fmla="*/ 694387 w 119821543"/>
              <a:gd name="connsiteY1" fmla="*/ 3481838 h 34991826"/>
              <a:gd name="connsiteX2" fmla="*/ 5399733 w 119821543"/>
              <a:gd name="connsiteY2" fmla="*/ 18607324 h 34991826"/>
              <a:gd name="connsiteX3" fmla="*/ 46628787 w 119821543"/>
              <a:gd name="connsiteY3" fmla="*/ 22814425 h 34991826"/>
              <a:gd name="connsiteX4" fmla="*/ 51745334 w 119821543"/>
              <a:gd name="connsiteY4" fmla="*/ 34991734 h 34991826"/>
              <a:gd name="connsiteX5" fmla="*/ 119821543 w 119821543"/>
              <a:gd name="connsiteY5" fmla="*/ 22595025 h 34991826"/>
              <a:gd name="connsiteX0" fmla="*/ 12277513 w 119821543"/>
              <a:gd name="connsiteY0" fmla="*/ -1 h 34991826"/>
              <a:gd name="connsiteX1" fmla="*/ 694387 w 119821543"/>
              <a:gd name="connsiteY1" fmla="*/ 3481838 h 34991826"/>
              <a:gd name="connsiteX2" fmla="*/ 5399733 w 119821543"/>
              <a:gd name="connsiteY2" fmla="*/ 18607324 h 34991826"/>
              <a:gd name="connsiteX3" fmla="*/ 46628787 w 119821543"/>
              <a:gd name="connsiteY3" fmla="*/ 22814425 h 34991826"/>
              <a:gd name="connsiteX4" fmla="*/ 51745334 w 119821543"/>
              <a:gd name="connsiteY4" fmla="*/ 34991734 h 34991826"/>
              <a:gd name="connsiteX5" fmla="*/ 119821543 w 119821543"/>
              <a:gd name="connsiteY5" fmla="*/ 22595025 h 34991826"/>
              <a:gd name="connsiteX0" fmla="*/ 15179556 w 122723586"/>
              <a:gd name="connsiteY0" fmla="*/ -1 h 34991826"/>
              <a:gd name="connsiteX1" fmla="*/ 78829 w 122723586"/>
              <a:gd name="connsiteY1" fmla="*/ 5237122 h 34991826"/>
              <a:gd name="connsiteX2" fmla="*/ 8301776 w 122723586"/>
              <a:gd name="connsiteY2" fmla="*/ 18607324 h 34991826"/>
              <a:gd name="connsiteX3" fmla="*/ 49530830 w 122723586"/>
              <a:gd name="connsiteY3" fmla="*/ 22814425 h 34991826"/>
              <a:gd name="connsiteX4" fmla="*/ 54647377 w 122723586"/>
              <a:gd name="connsiteY4" fmla="*/ 34991734 h 34991826"/>
              <a:gd name="connsiteX5" fmla="*/ 122723586 w 122723586"/>
              <a:gd name="connsiteY5" fmla="*/ 22595025 h 34991826"/>
              <a:gd name="connsiteX0" fmla="*/ 16737239 w 124281269"/>
              <a:gd name="connsiteY0" fmla="*/ -1 h 34991826"/>
              <a:gd name="connsiteX1" fmla="*/ 37602 w 124281269"/>
              <a:gd name="connsiteY1" fmla="*/ 5895354 h 34991826"/>
              <a:gd name="connsiteX2" fmla="*/ 9859459 w 124281269"/>
              <a:gd name="connsiteY2" fmla="*/ 18607324 h 34991826"/>
              <a:gd name="connsiteX3" fmla="*/ 51088513 w 124281269"/>
              <a:gd name="connsiteY3" fmla="*/ 22814425 h 34991826"/>
              <a:gd name="connsiteX4" fmla="*/ 56205060 w 124281269"/>
              <a:gd name="connsiteY4" fmla="*/ 34991734 h 34991826"/>
              <a:gd name="connsiteX5" fmla="*/ 124281269 w 124281269"/>
              <a:gd name="connsiteY5" fmla="*/ 22595025 h 34991826"/>
              <a:gd name="connsiteX0" fmla="*/ 16737239 w 126199961"/>
              <a:gd name="connsiteY0" fmla="*/ -1 h 34991826"/>
              <a:gd name="connsiteX1" fmla="*/ 37602 w 126199961"/>
              <a:gd name="connsiteY1" fmla="*/ 5895354 h 34991826"/>
              <a:gd name="connsiteX2" fmla="*/ 9859459 w 126199961"/>
              <a:gd name="connsiteY2" fmla="*/ 18607324 h 34991826"/>
              <a:gd name="connsiteX3" fmla="*/ 51088513 w 126199961"/>
              <a:gd name="connsiteY3" fmla="*/ 22814425 h 34991826"/>
              <a:gd name="connsiteX4" fmla="*/ 56205060 w 126199961"/>
              <a:gd name="connsiteY4" fmla="*/ 34991734 h 34991826"/>
              <a:gd name="connsiteX5" fmla="*/ 126199961 w 126199961"/>
              <a:gd name="connsiteY5" fmla="*/ 21497971 h 34991826"/>
              <a:gd name="connsiteX0" fmla="*/ 12607739 w 126227625"/>
              <a:gd name="connsiteY0" fmla="*/ 0 h 36527701"/>
              <a:gd name="connsiteX1" fmla="*/ 65266 w 126227625"/>
              <a:gd name="connsiteY1" fmla="*/ 7431229 h 36527701"/>
              <a:gd name="connsiteX2" fmla="*/ 9887123 w 126227625"/>
              <a:gd name="connsiteY2" fmla="*/ 20143199 h 36527701"/>
              <a:gd name="connsiteX3" fmla="*/ 51116177 w 126227625"/>
              <a:gd name="connsiteY3" fmla="*/ 24350300 h 36527701"/>
              <a:gd name="connsiteX4" fmla="*/ 56232724 w 126227625"/>
              <a:gd name="connsiteY4" fmla="*/ 36527609 h 36527701"/>
              <a:gd name="connsiteX5" fmla="*/ 126227625 w 126227625"/>
              <a:gd name="connsiteY5" fmla="*/ 23033846 h 36527701"/>
              <a:gd name="connsiteX0" fmla="*/ 18958661 w 132578547"/>
              <a:gd name="connsiteY0" fmla="*/ 0 h 36527701"/>
              <a:gd name="connsiteX1" fmla="*/ 20547 w 132578547"/>
              <a:gd name="connsiteY1" fmla="*/ 7431230 h 36527701"/>
              <a:gd name="connsiteX2" fmla="*/ 16238045 w 132578547"/>
              <a:gd name="connsiteY2" fmla="*/ 20143199 h 36527701"/>
              <a:gd name="connsiteX3" fmla="*/ 57467099 w 132578547"/>
              <a:gd name="connsiteY3" fmla="*/ 24350300 h 36527701"/>
              <a:gd name="connsiteX4" fmla="*/ 62583646 w 132578547"/>
              <a:gd name="connsiteY4" fmla="*/ 36527609 h 36527701"/>
              <a:gd name="connsiteX5" fmla="*/ 132578547 w 132578547"/>
              <a:gd name="connsiteY5" fmla="*/ 23033846 h 36527701"/>
              <a:gd name="connsiteX0" fmla="*/ 290003 w 136934197"/>
              <a:gd name="connsiteY0" fmla="*/ 0 h 38392693"/>
              <a:gd name="connsiteX1" fmla="*/ 4376197 w 136934197"/>
              <a:gd name="connsiteY1" fmla="*/ 9296222 h 38392693"/>
              <a:gd name="connsiteX2" fmla="*/ 20593695 w 136934197"/>
              <a:gd name="connsiteY2" fmla="*/ 22008191 h 38392693"/>
              <a:gd name="connsiteX3" fmla="*/ 61822749 w 136934197"/>
              <a:gd name="connsiteY3" fmla="*/ 26215292 h 38392693"/>
              <a:gd name="connsiteX4" fmla="*/ 66939296 w 136934197"/>
              <a:gd name="connsiteY4" fmla="*/ 38392601 h 38392693"/>
              <a:gd name="connsiteX5" fmla="*/ 136934197 w 136934197"/>
              <a:gd name="connsiteY5" fmla="*/ 24898838 h 38392693"/>
              <a:gd name="connsiteX0" fmla="*/ 86091907 w 136075167"/>
              <a:gd name="connsiteY0" fmla="*/ 0 h 37185934"/>
              <a:gd name="connsiteX1" fmla="*/ 3517167 w 136075167"/>
              <a:gd name="connsiteY1" fmla="*/ 8089463 h 37185934"/>
              <a:gd name="connsiteX2" fmla="*/ 19734665 w 136075167"/>
              <a:gd name="connsiteY2" fmla="*/ 20801432 h 37185934"/>
              <a:gd name="connsiteX3" fmla="*/ 60963719 w 136075167"/>
              <a:gd name="connsiteY3" fmla="*/ 25008533 h 37185934"/>
              <a:gd name="connsiteX4" fmla="*/ 66080266 w 136075167"/>
              <a:gd name="connsiteY4" fmla="*/ 37185842 h 37185934"/>
              <a:gd name="connsiteX5" fmla="*/ 136075167 w 136075167"/>
              <a:gd name="connsiteY5" fmla="*/ 23692079 h 37185934"/>
              <a:gd name="connsiteX0" fmla="*/ 66448493 w 116431753"/>
              <a:gd name="connsiteY0" fmla="*/ 0 h 37185934"/>
              <a:gd name="connsiteX1" fmla="*/ 53266456 w 116431753"/>
              <a:gd name="connsiteY1" fmla="*/ 13794142 h 37185934"/>
              <a:gd name="connsiteX2" fmla="*/ 91251 w 116431753"/>
              <a:gd name="connsiteY2" fmla="*/ 20801432 h 37185934"/>
              <a:gd name="connsiteX3" fmla="*/ 41320305 w 116431753"/>
              <a:gd name="connsiteY3" fmla="*/ 25008533 h 37185934"/>
              <a:gd name="connsiteX4" fmla="*/ 46436852 w 116431753"/>
              <a:gd name="connsiteY4" fmla="*/ 37185842 h 37185934"/>
              <a:gd name="connsiteX5" fmla="*/ 116431753 w 116431753"/>
              <a:gd name="connsiteY5" fmla="*/ 23692079 h 37185934"/>
              <a:gd name="connsiteX0" fmla="*/ 25128188 w 75111448"/>
              <a:gd name="connsiteY0" fmla="*/ 0 h 37185934"/>
              <a:gd name="connsiteX1" fmla="*/ 11946151 w 75111448"/>
              <a:gd name="connsiteY1" fmla="*/ 13794142 h 37185934"/>
              <a:gd name="connsiteX2" fmla="*/ 0 w 75111448"/>
              <a:gd name="connsiteY2" fmla="*/ 25008533 h 37185934"/>
              <a:gd name="connsiteX3" fmla="*/ 5116547 w 75111448"/>
              <a:gd name="connsiteY3" fmla="*/ 37185842 h 37185934"/>
              <a:gd name="connsiteX4" fmla="*/ 75111448 w 75111448"/>
              <a:gd name="connsiteY4" fmla="*/ 23692079 h 37185934"/>
              <a:gd name="connsiteX0" fmla="*/ 28982963 w 78966223"/>
              <a:gd name="connsiteY0" fmla="*/ 0 h 37185934"/>
              <a:gd name="connsiteX1" fmla="*/ 15800926 w 78966223"/>
              <a:gd name="connsiteY1" fmla="*/ 13794142 h 37185934"/>
              <a:gd name="connsiteX2" fmla="*/ 3854775 w 78966223"/>
              <a:gd name="connsiteY2" fmla="*/ 25008533 h 37185934"/>
              <a:gd name="connsiteX3" fmla="*/ 8971322 w 78966223"/>
              <a:gd name="connsiteY3" fmla="*/ 37185842 h 37185934"/>
              <a:gd name="connsiteX4" fmla="*/ 78966223 w 78966223"/>
              <a:gd name="connsiteY4" fmla="*/ 23692079 h 37185934"/>
              <a:gd name="connsiteX0" fmla="*/ 26974530 w 76957790"/>
              <a:gd name="connsiteY0" fmla="*/ 0 h 37185946"/>
              <a:gd name="connsiteX1" fmla="*/ 13792493 w 76957790"/>
              <a:gd name="connsiteY1" fmla="*/ 13794142 h 37185946"/>
              <a:gd name="connsiteX2" fmla="*/ 1846342 w 76957790"/>
              <a:gd name="connsiteY2" fmla="*/ 25008533 h 37185946"/>
              <a:gd name="connsiteX3" fmla="*/ 6962889 w 76957790"/>
              <a:gd name="connsiteY3" fmla="*/ 37185842 h 37185946"/>
              <a:gd name="connsiteX4" fmla="*/ 76957790 w 76957790"/>
              <a:gd name="connsiteY4" fmla="*/ 23692079 h 37185946"/>
              <a:gd name="connsiteX0" fmla="*/ 28195208 w 78178468"/>
              <a:gd name="connsiteY0" fmla="*/ 0 h 37185969"/>
              <a:gd name="connsiteX1" fmla="*/ 24926415 w 78178468"/>
              <a:gd name="connsiteY1" fmla="*/ 9625338 h 37185969"/>
              <a:gd name="connsiteX2" fmla="*/ 3067020 w 78178468"/>
              <a:gd name="connsiteY2" fmla="*/ 25008533 h 37185969"/>
              <a:gd name="connsiteX3" fmla="*/ 8183567 w 78178468"/>
              <a:gd name="connsiteY3" fmla="*/ 37185842 h 37185969"/>
              <a:gd name="connsiteX4" fmla="*/ 78178468 w 78178468"/>
              <a:gd name="connsiteY4" fmla="*/ 23692079 h 37185969"/>
              <a:gd name="connsiteX0" fmla="*/ 27466541 w 77449801"/>
              <a:gd name="connsiteY0" fmla="*/ 0 h 38410581"/>
              <a:gd name="connsiteX1" fmla="*/ 24197748 w 77449801"/>
              <a:gd name="connsiteY1" fmla="*/ 9625338 h 38410581"/>
              <a:gd name="connsiteX2" fmla="*/ 2338353 w 77449801"/>
              <a:gd name="connsiteY2" fmla="*/ 25008533 h 38410581"/>
              <a:gd name="connsiteX3" fmla="*/ 8882756 w 77449801"/>
              <a:gd name="connsiteY3" fmla="*/ 38410465 h 38410581"/>
              <a:gd name="connsiteX4" fmla="*/ 77449801 w 77449801"/>
              <a:gd name="connsiteY4" fmla="*/ 23692079 h 38410581"/>
              <a:gd name="connsiteX0" fmla="*/ 25991448 w 75974708"/>
              <a:gd name="connsiteY0" fmla="*/ 0 h 38410581"/>
              <a:gd name="connsiteX1" fmla="*/ 22722655 w 75974708"/>
              <a:gd name="connsiteY1" fmla="*/ 9625338 h 38410581"/>
              <a:gd name="connsiteX2" fmla="*/ 3718973 w 75974708"/>
              <a:gd name="connsiteY2" fmla="*/ 25008533 h 38410581"/>
              <a:gd name="connsiteX3" fmla="*/ 7407663 w 75974708"/>
              <a:gd name="connsiteY3" fmla="*/ 38410465 h 38410581"/>
              <a:gd name="connsiteX4" fmla="*/ 75974708 w 75974708"/>
              <a:gd name="connsiteY4" fmla="*/ 23692079 h 38410581"/>
              <a:gd name="connsiteX0" fmla="*/ 25991448 w 79739677"/>
              <a:gd name="connsiteY0" fmla="*/ 0 h 38410581"/>
              <a:gd name="connsiteX1" fmla="*/ 22722655 w 79739677"/>
              <a:gd name="connsiteY1" fmla="*/ 9625338 h 38410581"/>
              <a:gd name="connsiteX2" fmla="*/ 3718973 w 79739677"/>
              <a:gd name="connsiteY2" fmla="*/ 25008533 h 38410581"/>
              <a:gd name="connsiteX3" fmla="*/ 7407663 w 79739677"/>
              <a:gd name="connsiteY3" fmla="*/ 38410465 h 38410581"/>
              <a:gd name="connsiteX4" fmla="*/ 79739677 w 79739677"/>
              <a:gd name="connsiteY4" fmla="*/ 22102382 h 38410581"/>
              <a:gd name="connsiteX0" fmla="*/ 25991448 w 89296951"/>
              <a:gd name="connsiteY0" fmla="*/ 0 h 38410581"/>
              <a:gd name="connsiteX1" fmla="*/ 22722655 w 89296951"/>
              <a:gd name="connsiteY1" fmla="*/ 9625338 h 38410581"/>
              <a:gd name="connsiteX2" fmla="*/ 3718973 w 89296951"/>
              <a:gd name="connsiteY2" fmla="*/ 25008533 h 38410581"/>
              <a:gd name="connsiteX3" fmla="*/ 7407663 w 89296951"/>
              <a:gd name="connsiteY3" fmla="*/ 38410465 h 38410581"/>
              <a:gd name="connsiteX4" fmla="*/ 89296951 w 89296951"/>
              <a:gd name="connsiteY4" fmla="*/ 22102382 h 38410581"/>
              <a:gd name="connsiteX0" fmla="*/ 25991448 w 89296951"/>
              <a:gd name="connsiteY0" fmla="*/ 0 h 38410581"/>
              <a:gd name="connsiteX1" fmla="*/ 22722655 w 89296951"/>
              <a:gd name="connsiteY1" fmla="*/ 9625338 h 38410581"/>
              <a:gd name="connsiteX2" fmla="*/ 3718973 w 89296951"/>
              <a:gd name="connsiteY2" fmla="*/ 25008533 h 38410581"/>
              <a:gd name="connsiteX3" fmla="*/ 7407663 w 89296951"/>
              <a:gd name="connsiteY3" fmla="*/ 38410465 h 38410581"/>
              <a:gd name="connsiteX4" fmla="*/ 89296951 w 89296951"/>
              <a:gd name="connsiteY4" fmla="*/ 22102382 h 38410581"/>
              <a:gd name="connsiteX0" fmla="*/ 23715371 w 87020874"/>
              <a:gd name="connsiteY0" fmla="*/ 0 h 38436415"/>
              <a:gd name="connsiteX1" fmla="*/ 20446578 w 87020874"/>
              <a:gd name="connsiteY1" fmla="*/ 9625338 h 38436415"/>
              <a:gd name="connsiteX2" fmla="*/ 1442896 w 87020874"/>
              <a:gd name="connsiteY2" fmla="*/ 25008533 h 38436415"/>
              <a:gd name="connsiteX3" fmla="*/ 5131586 w 87020874"/>
              <a:gd name="connsiteY3" fmla="*/ 38410465 h 38436415"/>
              <a:gd name="connsiteX4" fmla="*/ 33546142 w 87020874"/>
              <a:gd name="connsiteY4" fmla="*/ 27660132 h 38436415"/>
              <a:gd name="connsiteX5" fmla="*/ 87020874 w 87020874"/>
              <a:gd name="connsiteY5" fmla="*/ 22102382 h 38436415"/>
              <a:gd name="connsiteX0" fmla="*/ 23715371 w 87020874"/>
              <a:gd name="connsiteY0" fmla="*/ 0 h 38436415"/>
              <a:gd name="connsiteX1" fmla="*/ 20446578 w 87020874"/>
              <a:gd name="connsiteY1" fmla="*/ 9625338 h 38436415"/>
              <a:gd name="connsiteX2" fmla="*/ 1442896 w 87020874"/>
              <a:gd name="connsiteY2" fmla="*/ 25008533 h 38436415"/>
              <a:gd name="connsiteX3" fmla="*/ 5131586 w 87020874"/>
              <a:gd name="connsiteY3" fmla="*/ 38410465 h 38436415"/>
              <a:gd name="connsiteX4" fmla="*/ 33546142 w 87020874"/>
              <a:gd name="connsiteY4" fmla="*/ 27660132 h 38436415"/>
              <a:gd name="connsiteX5" fmla="*/ 87020874 w 87020874"/>
              <a:gd name="connsiteY5" fmla="*/ 22102382 h 38436415"/>
              <a:gd name="connsiteX0" fmla="*/ 20446578 w 87020874"/>
              <a:gd name="connsiteY0" fmla="*/ 0 h 28811077"/>
              <a:gd name="connsiteX1" fmla="*/ 1442896 w 87020874"/>
              <a:gd name="connsiteY1" fmla="*/ 15383195 h 28811077"/>
              <a:gd name="connsiteX2" fmla="*/ 5131586 w 87020874"/>
              <a:gd name="connsiteY2" fmla="*/ 28785127 h 28811077"/>
              <a:gd name="connsiteX3" fmla="*/ 33546142 w 87020874"/>
              <a:gd name="connsiteY3" fmla="*/ 18034794 h 28811077"/>
              <a:gd name="connsiteX4" fmla="*/ 87020874 w 87020874"/>
              <a:gd name="connsiteY4" fmla="*/ 12477044 h 28811077"/>
              <a:gd name="connsiteX0" fmla="*/ 20200632 w 87004020"/>
              <a:gd name="connsiteY0" fmla="*/ 0 h 30697353"/>
              <a:gd name="connsiteX1" fmla="*/ 1426042 w 87004020"/>
              <a:gd name="connsiteY1" fmla="*/ 17269471 h 30697353"/>
              <a:gd name="connsiteX2" fmla="*/ 5114732 w 87004020"/>
              <a:gd name="connsiteY2" fmla="*/ 30671403 h 30697353"/>
              <a:gd name="connsiteX3" fmla="*/ 33529288 w 87004020"/>
              <a:gd name="connsiteY3" fmla="*/ 19921070 h 30697353"/>
              <a:gd name="connsiteX4" fmla="*/ 87004020 w 87004020"/>
              <a:gd name="connsiteY4" fmla="*/ 14363320 h 30697353"/>
              <a:gd name="connsiteX0" fmla="*/ 20200632 w 87004020"/>
              <a:gd name="connsiteY0" fmla="*/ 0 h 31719082"/>
              <a:gd name="connsiteX1" fmla="*/ 1426042 w 87004020"/>
              <a:gd name="connsiteY1" fmla="*/ 18291200 h 31719082"/>
              <a:gd name="connsiteX2" fmla="*/ 5114732 w 87004020"/>
              <a:gd name="connsiteY2" fmla="*/ 31693132 h 31719082"/>
              <a:gd name="connsiteX3" fmla="*/ 33529288 w 87004020"/>
              <a:gd name="connsiteY3" fmla="*/ 20942799 h 31719082"/>
              <a:gd name="connsiteX4" fmla="*/ 87004020 w 87004020"/>
              <a:gd name="connsiteY4" fmla="*/ 15385049 h 31719082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5385049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3385194"/>
              <a:gd name="connsiteY0" fmla="*/ 0 h 31702911"/>
              <a:gd name="connsiteX1" fmla="*/ 5281795 w 83385194"/>
              <a:gd name="connsiteY1" fmla="*/ 18932259 h 31702911"/>
              <a:gd name="connsiteX2" fmla="*/ 1495906 w 83385194"/>
              <a:gd name="connsiteY2" fmla="*/ 31693132 h 31702911"/>
              <a:gd name="connsiteX3" fmla="*/ 29910462 w 83385194"/>
              <a:gd name="connsiteY3" fmla="*/ 20942799 h 31702911"/>
              <a:gd name="connsiteX4" fmla="*/ 83385194 w 83385194"/>
              <a:gd name="connsiteY4" fmla="*/ 18865100 h 31702911"/>
              <a:gd name="connsiteX0" fmla="*/ 16581806 w 88190253"/>
              <a:gd name="connsiteY0" fmla="*/ 0 h 31702911"/>
              <a:gd name="connsiteX1" fmla="*/ 5281795 w 88190253"/>
              <a:gd name="connsiteY1" fmla="*/ 18932259 h 31702911"/>
              <a:gd name="connsiteX2" fmla="*/ 1495906 w 88190253"/>
              <a:gd name="connsiteY2" fmla="*/ 31693132 h 31702911"/>
              <a:gd name="connsiteX3" fmla="*/ 29910462 w 88190253"/>
              <a:gd name="connsiteY3" fmla="*/ 20942799 h 31702911"/>
              <a:gd name="connsiteX4" fmla="*/ 88190253 w 88190253"/>
              <a:gd name="connsiteY4" fmla="*/ 18224040 h 31702911"/>
              <a:gd name="connsiteX0" fmla="*/ 483115 w 100771005"/>
              <a:gd name="connsiteY0" fmla="*/ 0 h 29069982"/>
              <a:gd name="connsiteX1" fmla="*/ 17862547 w 100771005"/>
              <a:gd name="connsiteY1" fmla="*/ 16299330 h 29069982"/>
              <a:gd name="connsiteX2" fmla="*/ 14076658 w 100771005"/>
              <a:gd name="connsiteY2" fmla="*/ 29060203 h 29069982"/>
              <a:gd name="connsiteX3" fmla="*/ 42491214 w 100771005"/>
              <a:gd name="connsiteY3" fmla="*/ 18309870 h 29069982"/>
              <a:gd name="connsiteX4" fmla="*/ 100771005 w 100771005"/>
              <a:gd name="connsiteY4" fmla="*/ 15591111 h 29069982"/>
              <a:gd name="connsiteX0" fmla="*/ 427485 w 104052256"/>
              <a:gd name="connsiteY0" fmla="*/ 0 h 29642350"/>
              <a:gd name="connsiteX1" fmla="*/ 21143798 w 104052256"/>
              <a:gd name="connsiteY1" fmla="*/ 16871698 h 29642350"/>
              <a:gd name="connsiteX2" fmla="*/ 17357909 w 104052256"/>
              <a:gd name="connsiteY2" fmla="*/ 29632571 h 29642350"/>
              <a:gd name="connsiteX3" fmla="*/ 45772465 w 104052256"/>
              <a:gd name="connsiteY3" fmla="*/ 18882238 h 29642350"/>
              <a:gd name="connsiteX4" fmla="*/ 104052256 w 104052256"/>
              <a:gd name="connsiteY4" fmla="*/ 16163479 h 29642350"/>
              <a:gd name="connsiteX0" fmla="*/ 424630 w 104242480"/>
              <a:gd name="connsiteY0" fmla="*/ 0 h 28251366"/>
              <a:gd name="connsiteX1" fmla="*/ 21334022 w 104242480"/>
              <a:gd name="connsiteY1" fmla="*/ 15480714 h 28251366"/>
              <a:gd name="connsiteX2" fmla="*/ 17548133 w 104242480"/>
              <a:gd name="connsiteY2" fmla="*/ 28241587 h 28251366"/>
              <a:gd name="connsiteX3" fmla="*/ 45962689 w 104242480"/>
              <a:gd name="connsiteY3" fmla="*/ 17491254 h 28251366"/>
              <a:gd name="connsiteX4" fmla="*/ 104242480 w 104242480"/>
              <a:gd name="connsiteY4" fmla="*/ 14772495 h 28251366"/>
              <a:gd name="connsiteX0" fmla="*/ 471364 w 104289214"/>
              <a:gd name="connsiteY0" fmla="*/ 0 h 28251366"/>
              <a:gd name="connsiteX1" fmla="*/ 18957159 w 104289214"/>
              <a:gd name="connsiteY1" fmla="*/ 15480714 h 28251366"/>
              <a:gd name="connsiteX2" fmla="*/ 17594867 w 104289214"/>
              <a:gd name="connsiteY2" fmla="*/ 28241587 h 28251366"/>
              <a:gd name="connsiteX3" fmla="*/ 46009423 w 104289214"/>
              <a:gd name="connsiteY3" fmla="*/ 17491254 h 28251366"/>
              <a:gd name="connsiteX4" fmla="*/ 104289214 w 104289214"/>
              <a:gd name="connsiteY4" fmla="*/ 14772495 h 28251366"/>
              <a:gd name="connsiteX0" fmla="*/ 480160 w 104298010"/>
              <a:gd name="connsiteY0" fmla="*/ 0 h 28251366"/>
              <a:gd name="connsiteX1" fmla="*/ 18562005 w 104298010"/>
              <a:gd name="connsiteY1" fmla="*/ 15480714 h 28251366"/>
              <a:gd name="connsiteX2" fmla="*/ 17603663 w 104298010"/>
              <a:gd name="connsiteY2" fmla="*/ 28241587 h 28251366"/>
              <a:gd name="connsiteX3" fmla="*/ 46018219 w 104298010"/>
              <a:gd name="connsiteY3" fmla="*/ 17491254 h 28251366"/>
              <a:gd name="connsiteX4" fmla="*/ 104298010 w 104298010"/>
              <a:gd name="connsiteY4" fmla="*/ 14772495 h 28251366"/>
              <a:gd name="connsiteX0" fmla="*/ 0 w 103817850"/>
              <a:gd name="connsiteY0" fmla="*/ 0 h 28251366"/>
              <a:gd name="connsiteX1" fmla="*/ 18081845 w 103817850"/>
              <a:gd name="connsiteY1" fmla="*/ 15480714 h 28251366"/>
              <a:gd name="connsiteX2" fmla="*/ 17123503 w 103817850"/>
              <a:gd name="connsiteY2" fmla="*/ 28241587 h 28251366"/>
              <a:gd name="connsiteX3" fmla="*/ 45538059 w 103817850"/>
              <a:gd name="connsiteY3" fmla="*/ 17491254 h 28251366"/>
              <a:gd name="connsiteX4" fmla="*/ 103817850 w 103817850"/>
              <a:gd name="connsiteY4" fmla="*/ 14772495 h 28251366"/>
              <a:gd name="connsiteX0" fmla="*/ 0 w 103817850"/>
              <a:gd name="connsiteY0" fmla="*/ 0 h 28251366"/>
              <a:gd name="connsiteX1" fmla="*/ 18081845 w 103817850"/>
              <a:gd name="connsiteY1" fmla="*/ 15480714 h 28251366"/>
              <a:gd name="connsiteX2" fmla="*/ 17123503 w 103817850"/>
              <a:gd name="connsiteY2" fmla="*/ 28241587 h 28251366"/>
              <a:gd name="connsiteX3" fmla="*/ 45538059 w 103817850"/>
              <a:gd name="connsiteY3" fmla="*/ 17491254 h 28251366"/>
              <a:gd name="connsiteX4" fmla="*/ 103817850 w 103817850"/>
              <a:gd name="connsiteY4" fmla="*/ 14772495 h 28251366"/>
              <a:gd name="connsiteX0" fmla="*/ 0 w 103817850"/>
              <a:gd name="connsiteY0" fmla="*/ 0 h 28334742"/>
              <a:gd name="connsiteX1" fmla="*/ 18081845 w 103817850"/>
              <a:gd name="connsiteY1" fmla="*/ 15480714 h 28334742"/>
              <a:gd name="connsiteX2" fmla="*/ 17123503 w 103817850"/>
              <a:gd name="connsiteY2" fmla="*/ 28241587 h 28334742"/>
              <a:gd name="connsiteX3" fmla="*/ 46817187 w 103817850"/>
              <a:gd name="connsiteY3" fmla="*/ 20782416 h 28334742"/>
              <a:gd name="connsiteX4" fmla="*/ 103817850 w 103817850"/>
              <a:gd name="connsiteY4" fmla="*/ 14772495 h 28334742"/>
              <a:gd name="connsiteX0" fmla="*/ 0 w 103817850"/>
              <a:gd name="connsiteY0" fmla="*/ 0 h 28380525"/>
              <a:gd name="connsiteX1" fmla="*/ 18081845 w 103817850"/>
              <a:gd name="connsiteY1" fmla="*/ 15480714 h 28380525"/>
              <a:gd name="connsiteX2" fmla="*/ 17123503 w 103817850"/>
              <a:gd name="connsiteY2" fmla="*/ 28241587 h 28380525"/>
              <a:gd name="connsiteX3" fmla="*/ 46817187 w 103817850"/>
              <a:gd name="connsiteY3" fmla="*/ 20782416 h 28380525"/>
              <a:gd name="connsiteX4" fmla="*/ 103817850 w 103817850"/>
              <a:gd name="connsiteY4" fmla="*/ 14772495 h 28380525"/>
              <a:gd name="connsiteX0" fmla="*/ 0 w 103817850"/>
              <a:gd name="connsiteY0" fmla="*/ 0 h 28334742"/>
              <a:gd name="connsiteX1" fmla="*/ 18081845 w 103817850"/>
              <a:gd name="connsiteY1" fmla="*/ 15480714 h 28334742"/>
              <a:gd name="connsiteX2" fmla="*/ 17123503 w 103817850"/>
              <a:gd name="connsiteY2" fmla="*/ 28241587 h 28334742"/>
              <a:gd name="connsiteX3" fmla="*/ 46817187 w 103817850"/>
              <a:gd name="connsiteY3" fmla="*/ 20782416 h 28334742"/>
              <a:gd name="connsiteX4" fmla="*/ 103817850 w 103817850"/>
              <a:gd name="connsiteY4" fmla="*/ 14772495 h 28334742"/>
              <a:gd name="connsiteX0" fmla="*/ 0 w 103817850"/>
              <a:gd name="connsiteY0" fmla="*/ 0 h 28347100"/>
              <a:gd name="connsiteX1" fmla="*/ 18081845 w 103817850"/>
              <a:gd name="connsiteY1" fmla="*/ 15480714 h 28347100"/>
              <a:gd name="connsiteX2" fmla="*/ 17123503 w 103817850"/>
              <a:gd name="connsiteY2" fmla="*/ 28241587 h 28347100"/>
              <a:gd name="connsiteX3" fmla="*/ 46817187 w 103817850"/>
              <a:gd name="connsiteY3" fmla="*/ 20782416 h 28347100"/>
              <a:gd name="connsiteX4" fmla="*/ 103817850 w 103817850"/>
              <a:gd name="connsiteY4" fmla="*/ 14772495 h 28347100"/>
              <a:gd name="connsiteX0" fmla="*/ 0 w 103817850"/>
              <a:gd name="connsiteY0" fmla="*/ 0 h 28619895"/>
              <a:gd name="connsiteX1" fmla="*/ 18081845 w 103817850"/>
              <a:gd name="connsiteY1" fmla="*/ 15480714 h 28619895"/>
              <a:gd name="connsiteX2" fmla="*/ 17123503 w 103817850"/>
              <a:gd name="connsiteY2" fmla="*/ 28241587 h 28619895"/>
              <a:gd name="connsiteX3" fmla="*/ 38822632 w 103817850"/>
              <a:gd name="connsiteY3" fmla="*/ 23634756 h 28619895"/>
              <a:gd name="connsiteX4" fmla="*/ 103817850 w 103817850"/>
              <a:gd name="connsiteY4" fmla="*/ 14772495 h 28619895"/>
              <a:gd name="connsiteX0" fmla="*/ 0 w 103817850"/>
              <a:gd name="connsiteY0" fmla="*/ 0 h 28610439"/>
              <a:gd name="connsiteX1" fmla="*/ 18081845 w 103817850"/>
              <a:gd name="connsiteY1" fmla="*/ 15480714 h 28610439"/>
              <a:gd name="connsiteX2" fmla="*/ 17123503 w 103817850"/>
              <a:gd name="connsiteY2" fmla="*/ 28241587 h 28610439"/>
              <a:gd name="connsiteX3" fmla="*/ 38822632 w 103817850"/>
              <a:gd name="connsiteY3" fmla="*/ 23634756 h 28610439"/>
              <a:gd name="connsiteX4" fmla="*/ 103817850 w 103817850"/>
              <a:gd name="connsiteY4" fmla="*/ 14772495 h 28610439"/>
              <a:gd name="connsiteX0" fmla="*/ 0 w 103817850"/>
              <a:gd name="connsiteY0" fmla="*/ 0 h 31005115"/>
              <a:gd name="connsiteX1" fmla="*/ 18081845 w 103817850"/>
              <a:gd name="connsiteY1" fmla="*/ 15480714 h 31005115"/>
              <a:gd name="connsiteX2" fmla="*/ 17123503 w 103817850"/>
              <a:gd name="connsiteY2" fmla="*/ 28241587 h 31005115"/>
              <a:gd name="connsiteX3" fmla="*/ 40421543 w 103817850"/>
              <a:gd name="connsiteY3" fmla="*/ 29229730 h 31005115"/>
              <a:gd name="connsiteX4" fmla="*/ 103817850 w 103817850"/>
              <a:gd name="connsiteY4" fmla="*/ 14772495 h 31005115"/>
              <a:gd name="connsiteX0" fmla="*/ 0 w 82392443"/>
              <a:gd name="connsiteY0" fmla="*/ 0 h 30105634"/>
              <a:gd name="connsiteX1" fmla="*/ 18081845 w 82392443"/>
              <a:gd name="connsiteY1" fmla="*/ 15480714 h 30105634"/>
              <a:gd name="connsiteX2" fmla="*/ 17123503 w 82392443"/>
              <a:gd name="connsiteY2" fmla="*/ 28241587 h 30105634"/>
              <a:gd name="connsiteX3" fmla="*/ 40421543 w 82392443"/>
              <a:gd name="connsiteY3" fmla="*/ 29229730 h 30105634"/>
              <a:gd name="connsiteX4" fmla="*/ 82392443 w 82392443"/>
              <a:gd name="connsiteY4" fmla="*/ 20477176 h 30105634"/>
              <a:gd name="connsiteX0" fmla="*/ 0 w 82392443"/>
              <a:gd name="connsiteY0" fmla="*/ 0 h 30105634"/>
              <a:gd name="connsiteX1" fmla="*/ 18081845 w 82392443"/>
              <a:gd name="connsiteY1" fmla="*/ 15480714 h 30105634"/>
              <a:gd name="connsiteX2" fmla="*/ 17123503 w 82392443"/>
              <a:gd name="connsiteY2" fmla="*/ 28241587 h 30105634"/>
              <a:gd name="connsiteX3" fmla="*/ 40421543 w 82392443"/>
              <a:gd name="connsiteY3" fmla="*/ 29229730 h 30105634"/>
              <a:gd name="connsiteX4" fmla="*/ 82392443 w 82392443"/>
              <a:gd name="connsiteY4" fmla="*/ 20477176 h 30105634"/>
              <a:gd name="connsiteX0" fmla="*/ 0 w 103817850"/>
              <a:gd name="connsiteY0" fmla="*/ 0 h 23633016"/>
              <a:gd name="connsiteX1" fmla="*/ 39507252 w 103817850"/>
              <a:gd name="connsiteY1" fmla="*/ 9008096 h 23633016"/>
              <a:gd name="connsiteX2" fmla="*/ 38548910 w 103817850"/>
              <a:gd name="connsiteY2" fmla="*/ 21768969 h 23633016"/>
              <a:gd name="connsiteX3" fmla="*/ 61846950 w 103817850"/>
              <a:gd name="connsiteY3" fmla="*/ 22757112 h 23633016"/>
              <a:gd name="connsiteX4" fmla="*/ 103817850 w 103817850"/>
              <a:gd name="connsiteY4" fmla="*/ 14004558 h 23633016"/>
              <a:gd name="connsiteX0" fmla="*/ 0 w 103817850"/>
              <a:gd name="connsiteY0" fmla="*/ 0 h 23604418"/>
              <a:gd name="connsiteX1" fmla="*/ 12325765 w 103817850"/>
              <a:gd name="connsiteY1" fmla="*/ 9556623 h 23604418"/>
              <a:gd name="connsiteX2" fmla="*/ 38548910 w 103817850"/>
              <a:gd name="connsiteY2" fmla="*/ 21768969 h 23604418"/>
              <a:gd name="connsiteX3" fmla="*/ 61846950 w 103817850"/>
              <a:gd name="connsiteY3" fmla="*/ 22757112 h 23604418"/>
              <a:gd name="connsiteX4" fmla="*/ 103817850 w 103817850"/>
              <a:gd name="connsiteY4" fmla="*/ 14004558 h 23604418"/>
              <a:gd name="connsiteX0" fmla="*/ 3277793 w 107095643"/>
              <a:gd name="connsiteY0" fmla="*/ 0 h 23604418"/>
              <a:gd name="connsiteX1" fmla="*/ 15603558 w 107095643"/>
              <a:gd name="connsiteY1" fmla="*/ 9556623 h 23604418"/>
              <a:gd name="connsiteX2" fmla="*/ 41826703 w 107095643"/>
              <a:gd name="connsiteY2" fmla="*/ 21768969 h 23604418"/>
              <a:gd name="connsiteX3" fmla="*/ 65124743 w 107095643"/>
              <a:gd name="connsiteY3" fmla="*/ 22757112 h 23604418"/>
              <a:gd name="connsiteX4" fmla="*/ 107095643 w 107095643"/>
              <a:gd name="connsiteY4" fmla="*/ 14004558 h 23604418"/>
              <a:gd name="connsiteX0" fmla="*/ 3823655 w 107641505"/>
              <a:gd name="connsiteY0" fmla="*/ 0 h 23587602"/>
              <a:gd name="connsiteX1" fmla="*/ 12631816 w 107641505"/>
              <a:gd name="connsiteY1" fmla="*/ 9885739 h 23587602"/>
              <a:gd name="connsiteX2" fmla="*/ 42372565 w 107641505"/>
              <a:gd name="connsiteY2" fmla="*/ 21768969 h 23587602"/>
              <a:gd name="connsiteX3" fmla="*/ 65670605 w 107641505"/>
              <a:gd name="connsiteY3" fmla="*/ 22757112 h 23587602"/>
              <a:gd name="connsiteX4" fmla="*/ 107641505 w 107641505"/>
              <a:gd name="connsiteY4" fmla="*/ 14004558 h 23587602"/>
              <a:gd name="connsiteX0" fmla="*/ 3981649 w 107799499"/>
              <a:gd name="connsiteY0" fmla="*/ 0 h 23587602"/>
              <a:gd name="connsiteX1" fmla="*/ 12789810 w 107799499"/>
              <a:gd name="connsiteY1" fmla="*/ 9885739 h 23587602"/>
              <a:gd name="connsiteX2" fmla="*/ 42530559 w 107799499"/>
              <a:gd name="connsiteY2" fmla="*/ 21768969 h 23587602"/>
              <a:gd name="connsiteX3" fmla="*/ 65828599 w 107799499"/>
              <a:gd name="connsiteY3" fmla="*/ 22757112 h 23587602"/>
              <a:gd name="connsiteX4" fmla="*/ 107799499 w 107799499"/>
              <a:gd name="connsiteY4" fmla="*/ 14004558 h 23587602"/>
              <a:gd name="connsiteX0" fmla="*/ 4693731 w 108511581"/>
              <a:gd name="connsiteY0" fmla="*/ 0 h 23593177"/>
              <a:gd name="connsiteX1" fmla="*/ 10304070 w 108511581"/>
              <a:gd name="connsiteY1" fmla="*/ 9776034 h 23593177"/>
              <a:gd name="connsiteX2" fmla="*/ 43242641 w 108511581"/>
              <a:gd name="connsiteY2" fmla="*/ 21768969 h 23593177"/>
              <a:gd name="connsiteX3" fmla="*/ 66540681 w 108511581"/>
              <a:gd name="connsiteY3" fmla="*/ 22757112 h 23593177"/>
              <a:gd name="connsiteX4" fmla="*/ 108511581 w 108511581"/>
              <a:gd name="connsiteY4" fmla="*/ 14004558 h 23593177"/>
              <a:gd name="connsiteX0" fmla="*/ 572318 w 104390168"/>
              <a:gd name="connsiteY0" fmla="*/ 0 h 23593177"/>
              <a:gd name="connsiteX1" fmla="*/ 6182657 w 104390168"/>
              <a:gd name="connsiteY1" fmla="*/ 9776034 h 23593177"/>
              <a:gd name="connsiteX2" fmla="*/ 39121228 w 104390168"/>
              <a:gd name="connsiteY2" fmla="*/ 21768969 h 23593177"/>
              <a:gd name="connsiteX3" fmla="*/ 62419268 w 104390168"/>
              <a:gd name="connsiteY3" fmla="*/ 22757112 h 23593177"/>
              <a:gd name="connsiteX4" fmla="*/ 104390168 w 104390168"/>
              <a:gd name="connsiteY4" fmla="*/ 14004558 h 23593177"/>
              <a:gd name="connsiteX0" fmla="*/ 0 w 103817850"/>
              <a:gd name="connsiteY0" fmla="*/ 0 h 23593177"/>
              <a:gd name="connsiteX1" fmla="*/ 38548910 w 103817850"/>
              <a:gd name="connsiteY1" fmla="*/ 21768969 h 23593177"/>
              <a:gd name="connsiteX2" fmla="*/ 61846950 w 103817850"/>
              <a:gd name="connsiteY2" fmla="*/ 22757112 h 23593177"/>
              <a:gd name="connsiteX3" fmla="*/ 103817850 w 103817850"/>
              <a:gd name="connsiteY3" fmla="*/ 14004558 h 23593177"/>
              <a:gd name="connsiteX0" fmla="*/ 360405 w 104178255"/>
              <a:gd name="connsiteY0" fmla="*/ 0 h 23593177"/>
              <a:gd name="connsiteX1" fmla="*/ 38909315 w 104178255"/>
              <a:gd name="connsiteY1" fmla="*/ 21768969 h 23593177"/>
              <a:gd name="connsiteX2" fmla="*/ 62207355 w 104178255"/>
              <a:gd name="connsiteY2" fmla="*/ 22757112 h 23593177"/>
              <a:gd name="connsiteX3" fmla="*/ 104178255 w 104178255"/>
              <a:gd name="connsiteY3" fmla="*/ 14004558 h 23593177"/>
              <a:gd name="connsiteX0" fmla="*/ 303265 w 112129568"/>
              <a:gd name="connsiteY0" fmla="*/ 0 h 21251598"/>
              <a:gd name="connsiteX1" fmla="*/ 46860628 w 112129568"/>
              <a:gd name="connsiteY1" fmla="*/ 19021566 h 21251598"/>
              <a:gd name="connsiteX2" fmla="*/ 70158668 w 112129568"/>
              <a:gd name="connsiteY2" fmla="*/ 20009709 h 21251598"/>
              <a:gd name="connsiteX3" fmla="*/ 112129568 w 112129568"/>
              <a:gd name="connsiteY3" fmla="*/ 11257155 h 21251598"/>
              <a:gd name="connsiteX0" fmla="*/ 379308 w 112205611"/>
              <a:gd name="connsiteY0" fmla="*/ 0 h 23170780"/>
              <a:gd name="connsiteX1" fmla="*/ 38460045 w 112205611"/>
              <a:gd name="connsiteY1" fmla="*/ 21850987 h 23170780"/>
              <a:gd name="connsiteX2" fmla="*/ 70234711 w 112205611"/>
              <a:gd name="connsiteY2" fmla="*/ 20009709 h 23170780"/>
              <a:gd name="connsiteX3" fmla="*/ 112205611 w 112205611"/>
              <a:gd name="connsiteY3" fmla="*/ 11257155 h 23170780"/>
              <a:gd name="connsiteX0" fmla="*/ 274728 w 112101031"/>
              <a:gd name="connsiteY0" fmla="*/ 0 h 25774432"/>
              <a:gd name="connsiteX1" fmla="*/ 38355465 w 112101031"/>
              <a:gd name="connsiteY1" fmla="*/ 21850987 h 25774432"/>
              <a:gd name="connsiteX2" fmla="*/ 70130131 w 112101031"/>
              <a:gd name="connsiteY2" fmla="*/ 20009709 h 25774432"/>
              <a:gd name="connsiteX3" fmla="*/ 112101031 w 112101031"/>
              <a:gd name="connsiteY3" fmla="*/ 11257155 h 25774432"/>
              <a:gd name="connsiteX0" fmla="*/ 268114 w 112094417"/>
              <a:gd name="connsiteY0" fmla="*/ 0 h 23372961"/>
              <a:gd name="connsiteX1" fmla="*/ 39494359 w 112094417"/>
              <a:gd name="connsiteY1" fmla="*/ 18471405 h 23372961"/>
              <a:gd name="connsiteX2" fmla="*/ 70123517 w 112094417"/>
              <a:gd name="connsiteY2" fmla="*/ 20009709 h 23372961"/>
              <a:gd name="connsiteX3" fmla="*/ 112094417 w 112094417"/>
              <a:gd name="connsiteY3" fmla="*/ 11257155 h 23372961"/>
              <a:gd name="connsiteX0" fmla="*/ 272042 w 112098345"/>
              <a:gd name="connsiteY0" fmla="*/ 0 h 23629470"/>
              <a:gd name="connsiteX1" fmla="*/ 38810982 w 112098345"/>
              <a:gd name="connsiteY1" fmla="*/ 18864386 h 23629470"/>
              <a:gd name="connsiteX2" fmla="*/ 70127445 w 112098345"/>
              <a:gd name="connsiteY2" fmla="*/ 20009709 h 23629470"/>
              <a:gd name="connsiteX3" fmla="*/ 112098345 w 112098345"/>
              <a:gd name="connsiteY3" fmla="*/ 11257155 h 23629470"/>
              <a:gd name="connsiteX0" fmla="*/ 272042 w 112098345"/>
              <a:gd name="connsiteY0" fmla="*/ 0 h 23437437"/>
              <a:gd name="connsiteX1" fmla="*/ 38810982 w 112098345"/>
              <a:gd name="connsiteY1" fmla="*/ 18864386 h 23437437"/>
              <a:gd name="connsiteX2" fmla="*/ 70127445 w 112098345"/>
              <a:gd name="connsiteY2" fmla="*/ 20009709 h 23437437"/>
              <a:gd name="connsiteX3" fmla="*/ 112098345 w 112098345"/>
              <a:gd name="connsiteY3" fmla="*/ 11257155 h 23437437"/>
              <a:gd name="connsiteX0" fmla="*/ 381725 w 112208028"/>
              <a:gd name="connsiteY0" fmla="*/ 0 h 20388894"/>
              <a:gd name="connsiteX1" fmla="*/ 38920665 w 112208028"/>
              <a:gd name="connsiteY1" fmla="*/ 18864386 h 20388894"/>
              <a:gd name="connsiteX2" fmla="*/ 74360891 w 112208028"/>
              <a:gd name="connsiteY2" fmla="*/ 18830790 h 20388894"/>
              <a:gd name="connsiteX3" fmla="*/ 112208028 w 112208028"/>
              <a:gd name="connsiteY3" fmla="*/ 11257155 h 20388894"/>
              <a:gd name="connsiteX0" fmla="*/ 466631 w 112292934"/>
              <a:gd name="connsiteY0" fmla="*/ 0 h 18864386"/>
              <a:gd name="connsiteX1" fmla="*/ 39005571 w 112292934"/>
              <a:gd name="connsiteY1" fmla="*/ 18864386 h 18864386"/>
              <a:gd name="connsiteX2" fmla="*/ 112292934 w 112292934"/>
              <a:gd name="connsiteY2" fmla="*/ 11257155 h 18864386"/>
              <a:gd name="connsiteX0" fmla="*/ 299136 w 112125439"/>
              <a:gd name="connsiteY0" fmla="*/ 0 h 19538040"/>
              <a:gd name="connsiteX1" fmla="*/ 38838076 w 112125439"/>
              <a:gd name="connsiteY1" fmla="*/ 18864386 h 19538040"/>
              <a:gd name="connsiteX2" fmla="*/ 112125439 w 112125439"/>
              <a:gd name="connsiteY2" fmla="*/ 11257155 h 19538040"/>
              <a:gd name="connsiteX0" fmla="*/ 302393 w 112128696"/>
              <a:gd name="connsiteY0" fmla="*/ 0 h 22073346"/>
              <a:gd name="connsiteX1" fmla="*/ 38383129 w 112128696"/>
              <a:gd name="connsiteY1" fmla="*/ 21536613 h 22073346"/>
              <a:gd name="connsiteX2" fmla="*/ 112128696 w 112128696"/>
              <a:gd name="connsiteY2" fmla="*/ 11257155 h 22073346"/>
              <a:gd name="connsiteX0" fmla="*/ 308973 w 112135276"/>
              <a:gd name="connsiteY0" fmla="*/ 0 h 23872111"/>
              <a:gd name="connsiteX1" fmla="*/ 38389709 w 112135276"/>
              <a:gd name="connsiteY1" fmla="*/ 21536613 h 23872111"/>
              <a:gd name="connsiteX2" fmla="*/ 112135276 w 112135276"/>
              <a:gd name="connsiteY2" fmla="*/ 11257155 h 23872111"/>
              <a:gd name="connsiteX0" fmla="*/ 310685 w 112136988"/>
              <a:gd name="connsiteY0" fmla="*/ 0 h 22409603"/>
              <a:gd name="connsiteX1" fmla="*/ 38162353 w 112136988"/>
              <a:gd name="connsiteY1" fmla="*/ 19886126 h 22409603"/>
              <a:gd name="connsiteX2" fmla="*/ 112136988 w 112136988"/>
              <a:gd name="connsiteY2" fmla="*/ 11257155 h 22409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136988" h="22409603">
                <a:moveTo>
                  <a:pt x="310685" y="0"/>
                </a:moveTo>
                <a:cubicBezTo>
                  <a:pt x="-3810023" y="8704008"/>
                  <a:pt x="34352027" y="11654375"/>
                  <a:pt x="38162353" y="19886126"/>
                </a:cubicBezTo>
                <a:cubicBezTo>
                  <a:pt x="41972679" y="28117877"/>
                  <a:pt x="87707867" y="13792899"/>
                  <a:pt x="112136988" y="11257155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07" name="Freeform 506"/>
          <p:cNvSpPr/>
          <p:nvPr/>
        </p:nvSpPr>
        <p:spPr bwMode="auto">
          <a:xfrm flipH="1">
            <a:off x="7089283" y="5714140"/>
            <a:ext cx="367077" cy="234215"/>
          </a:xfrm>
          <a:custGeom>
            <a:avLst/>
            <a:gdLst>
              <a:gd name="connsiteX0" fmla="*/ 29149 w 382982"/>
              <a:gd name="connsiteY0" fmla="*/ 308540 h 308540"/>
              <a:gd name="connsiteX1" fmla="*/ 29149 w 382982"/>
              <a:gd name="connsiteY1" fmla="*/ 123416 h 308540"/>
              <a:gd name="connsiteX2" fmla="*/ 332079 w 382982"/>
              <a:gd name="connsiteY2" fmla="*/ 100976 h 308540"/>
              <a:gd name="connsiteX3" fmla="*/ 382567 w 382982"/>
              <a:gd name="connsiteY3" fmla="*/ 0 h 308540"/>
              <a:gd name="connsiteX4" fmla="*/ 382567 w 382982"/>
              <a:gd name="connsiteY4" fmla="*/ 0 h 308540"/>
              <a:gd name="connsiteX0" fmla="*/ 32731 w 386149"/>
              <a:gd name="connsiteY0" fmla="*/ 308540 h 308540"/>
              <a:gd name="connsiteX1" fmla="*/ 32731 w 386149"/>
              <a:gd name="connsiteY1" fmla="*/ 123416 h 308540"/>
              <a:gd name="connsiteX2" fmla="*/ 386149 w 386149"/>
              <a:gd name="connsiteY2" fmla="*/ 0 h 308540"/>
              <a:gd name="connsiteX3" fmla="*/ 386149 w 386149"/>
              <a:gd name="connsiteY3" fmla="*/ 0 h 308540"/>
              <a:gd name="connsiteX0" fmla="*/ 32731 w 529024"/>
              <a:gd name="connsiteY0" fmla="*/ 308540 h 600075"/>
              <a:gd name="connsiteX1" fmla="*/ 32731 w 529024"/>
              <a:gd name="connsiteY1" fmla="*/ 123416 h 600075"/>
              <a:gd name="connsiteX2" fmla="*/ 386149 w 529024"/>
              <a:gd name="connsiteY2" fmla="*/ 0 h 600075"/>
              <a:gd name="connsiteX3" fmla="*/ 529024 w 529024"/>
              <a:gd name="connsiteY3" fmla="*/ 600075 h 600075"/>
              <a:gd name="connsiteX0" fmla="*/ 32731 w 462349"/>
              <a:gd name="connsiteY0" fmla="*/ 308540 h 895350"/>
              <a:gd name="connsiteX1" fmla="*/ 32731 w 462349"/>
              <a:gd name="connsiteY1" fmla="*/ 123416 h 895350"/>
              <a:gd name="connsiteX2" fmla="*/ 386149 w 462349"/>
              <a:gd name="connsiteY2" fmla="*/ 0 h 895350"/>
              <a:gd name="connsiteX3" fmla="*/ 462349 w 462349"/>
              <a:gd name="connsiteY3" fmla="*/ 895350 h 895350"/>
              <a:gd name="connsiteX0" fmla="*/ 32731 w 532267"/>
              <a:gd name="connsiteY0" fmla="*/ 308540 h 895350"/>
              <a:gd name="connsiteX1" fmla="*/ 32731 w 532267"/>
              <a:gd name="connsiteY1" fmla="*/ 123416 h 895350"/>
              <a:gd name="connsiteX2" fmla="*/ 386149 w 532267"/>
              <a:gd name="connsiteY2" fmla="*/ 0 h 895350"/>
              <a:gd name="connsiteX3" fmla="*/ 462349 w 532267"/>
              <a:gd name="connsiteY3" fmla="*/ 895350 h 895350"/>
              <a:gd name="connsiteX0" fmla="*/ 38205 w 467823"/>
              <a:gd name="connsiteY0" fmla="*/ 210814 h 797624"/>
              <a:gd name="connsiteX1" fmla="*/ 38205 w 467823"/>
              <a:gd name="connsiteY1" fmla="*/ 25690 h 797624"/>
              <a:gd name="connsiteX2" fmla="*/ 467823 w 467823"/>
              <a:gd name="connsiteY2" fmla="*/ 797624 h 797624"/>
              <a:gd name="connsiteX0" fmla="*/ 897 w 574244"/>
              <a:gd name="connsiteY0" fmla="*/ 49040 h 635850"/>
              <a:gd name="connsiteX1" fmla="*/ 562872 w 574244"/>
              <a:gd name="connsiteY1" fmla="*/ 82991 h 635850"/>
              <a:gd name="connsiteX2" fmla="*/ 430515 w 574244"/>
              <a:gd name="connsiteY2" fmla="*/ 635850 h 635850"/>
              <a:gd name="connsiteX0" fmla="*/ 773 w 657530"/>
              <a:gd name="connsiteY0" fmla="*/ 28364 h 615174"/>
              <a:gd name="connsiteX1" fmla="*/ 648473 w 657530"/>
              <a:gd name="connsiteY1" fmla="*/ 138515 h 615174"/>
              <a:gd name="connsiteX2" fmla="*/ 430391 w 657530"/>
              <a:gd name="connsiteY2" fmla="*/ 615174 h 615174"/>
              <a:gd name="connsiteX0" fmla="*/ 728 w 694835"/>
              <a:gd name="connsiteY0" fmla="*/ 36507 h 623317"/>
              <a:gd name="connsiteX1" fmla="*/ 686528 w 694835"/>
              <a:gd name="connsiteY1" fmla="*/ 108558 h 623317"/>
              <a:gd name="connsiteX2" fmla="*/ 430346 w 694835"/>
              <a:gd name="connsiteY2" fmla="*/ 623317 h 623317"/>
              <a:gd name="connsiteX0" fmla="*/ 797 w 638933"/>
              <a:gd name="connsiteY0" fmla="*/ 13493 h 600303"/>
              <a:gd name="connsiteX1" fmla="*/ 629447 w 638933"/>
              <a:gd name="connsiteY1" fmla="*/ 295782 h 600303"/>
              <a:gd name="connsiteX2" fmla="*/ 430415 w 638933"/>
              <a:gd name="connsiteY2" fmla="*/ 600303 h 600303"/>
              <a:gd name="connsiteX0" fmla="*/ 597 w 838758"/>
              <a:gd name="connsiteY0" fmla="*/ 83442 h 357898"/>
              <a:gd name="connsiteX1" fmla="*/ 829272 w 838758"/>
              <a:gd name="connsiteY1" fmla="*/ 53377 h 357898"/>
              <a:gd name="connsiteX2" fmla="*/ 630240 w 838758"/>
              <a:gd name="connsiteY2" fmla="*/ 357898 h 357898"/>
              <a:gd name="connsiteX0" fmla="*/ 0 w 838161"/>
              <a:gd name="connsiteY0" fmla="*/ 98462 h 372918"/>
              <a:gd name="connsiteX1" fmla="*/ 828675 w 838161"/>
              <a:gd name="connsiteY1" fmla="*/ 68397 h 372918"/>
              <a:gd name="connsiteX2" fmla="*/ 629643 w 838161"/>
              <a:gd name="connsiteY2" fmla="*/ 372918 h 372918"/>
              <a:gd name="connsiteX0" fmla="*/ 0 w 1073195"/>
              <a:gd name="connsiteY0" fmla="*/ 145043 h 145043"/>
              <a:gd name="connsiteX1" fmla="*/ 828675 w 1073195"/>
              <a:gd name="connsiteY1" fmla="*/ 114978 h 145043"/>
              <a:gd name="connsiteX2" fmla="*/ 1073195 w 1073195"/>
              <a:gd name="connsiteY2" fmla="*/ 45105 h 145043"/>
              <a:gd name="connsiteX0" fmla="*/ 0 w 1073195"/>
              <a:gd name="connsiteY0" fmla="*/ 99938 h 108301"/>
              <a:gd name="connsiteX1" fmla="*/ 828675 w 1073195"/>
              <a:gd name="connsiteY1" fmla="*/ 69873 h 108301"/>
              <a:gd name="connsiteX2" fmla="*/ 1073195 w 1073195"/>
              <a:gd name="connsiteY2" fmla="*/ 0 h 108301"/>
              <a:gd name="connsiteX0" fmla="*/ 0 w 1073195"/>
              <a:gd name="connsiteY0" fmla="*/ 99938 h 108301"/>
              <a:gd name="connsiteX1" fmla="*/ 727383 w 1073195"/>
              <a:gd name="connsiteY1" fmla="*/ 32630 h 108301"/>
              <a:gd name="connsiteX2" fmla="*/ 828675 w 1073195"/>
              <a:gd name="connsiteY2" fmla="*/ 69873 h 108301"/>
              <a:gd name="connsiteX3" fmla="*/ 1073195 w 1073195"/>
              <a:gd name="connsiteY3" fmla="*/ 0 h 108301"/>
              <a:gd name="connsiteX0" fmla="*/ 0 w 1073195"/>
              <a:gd name="connsiteY0" fmla="*/ 99938 h 108301"/>
              <a:gd name="connsiteX1" fmla="*/ 828675 w 1073195"/>
              <a:gd name="connsiteY1" fmla="*/ 69873 h 108301"/>
              <a:gd name="connsiteX2" fmla="*/ 1073195 w 1073195"/>
              <a:gd name="connsiteY2" fmla="*/ 0 h 108301"/>
              <a:gd name="connsiteX0" fmla="*/ 0 w 1073195"/>
              <a:gd name="connsiteY0" fmla="*/ 99938 h 99938"/>
              <a:gd name="connsiteX1" fmla="*/ 1073195 w 1073195"/>
              <a:gd name="connsiteY1" fmla="*/ 0 h 99938"/>
              <a:gd name="connsiteX0" fmla="*/ 0 w 1073195"/>
              <a:gd name="connsiteY0" fmla="*/ 99938 h 108737"/>
              <a:gd name="connsiteX1" fmla="*/ 1073195 w 1073195"/>
              <a:gd name="connsiteY1" fmla="*/ 0 h 108737"/>
              <a:gd name="connsiteX0" fmla="*/ 0 w 1018604"/>
              <a:gd name="connsiteY0" fmla="*/ 108545 h 116827"/>
              <a:gd name="connsiteX1" fmla="*/ 1018604 w 1018604"/>
              <a:gd name="connsiteY1" fmla="*/ 0 h 116827"/>
              <a:gd name="connsiteX0" fmla="*/ 0 w 1018604"/>
              <a:gd name="connsiteY0" fmla="*/ 108545 h 138048"/>
              <a:gd name="connsiteX1" fmla="*/ 1018604 w 1018604"/>
              <a:gd name="connsiteY1" fmla="*/ 0 h 138048"/>
              <a:gd name="connsiteX0" fmla="*/ 0 w 909816"/>
              <a:gd name="connsiteY0" fmla="*/ 255816 h 263465"/>
              <a:gd name="connsiteX1" fmla="*/ 909816 w 909816"/>
              <a:gd name="connsiteY1" fmla="*/ 0 h 263465"/>
              <a:gd name="connsiteX0" fmla="*/ 0 w 909816"/>
              <a:gd name="connsiteY0" fmla="*/ 255816 h 255816"/>
              <a:gd name="connsiteX1" fmla="*/ 909816 w 909816"/>
              <a:gd name="connsiteY1" fmla="*/ 0 h 255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9816" h="255816">
                <a:moveTo>
                  <a:pt x="0" y="255816"/>
                </a:moveTo>
                <a:cubicBezTo>
                  <a:pt x="538273" y="185206"/>
                  <a:pt x="545260" y="175325"/>
                  <a:pt x="909816" y="0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78" name="Freeform 877"/>
          <p:cNvSpPr/>
          <p:nvPr/>
        </p:nvSpPr>
        <p:spPr bwMode="auto">
          <a:xfrm rot="12314496" flipV="1">
            <a:off x="7759866" y="5622207"/>
            <a:ext cx="174817" cy="39637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6042 w 6042"/>
              <a:gd name="connsiteY0" fmla="*/ 6240 h 6240"/>
              <a:gd name="connsiteX1" fmla="*/ 0 w 6042"/>
              <a:gd name="connsiteY1" fmla="*/ 5871 h 6240"/>
              <a:gd name="connsiteX0" fmla="*/ 10000 w 10000"/>
              <a:gd name="connsiteY0" fmla="*/ 5094 h 5094"/>
              <a:gd name="connsiteX1" fmla="*/ 0 w 10000"/>
              <a:gd name="connsiteY1" fmla="*/ 4503 h 5094"/>
              <a:gd name="connsiteX0" fmla="*/ 9852 w 9852"/>
              <a:gd name="connsiteY0" fmla="*/ 8426 h 12097"/>
              <a:gd name="connsiteX1" fmla="*/ 0 w 9852"/>
              <a:gd name="connsiteY1" fmla="*/ 12097 h 12097"/>
              <a:gd name="connsiteX0" fmla="*/ 10000 w 10000"/>
              <a:gd name="connsiteY0" fmla="*/ 2604 h 5639"/>
              <a:gd name="connsiteX1" fmla="*/ 0 w 10000"/>
              <a:gd name="connsiteY1" fmla="*/ 5639 h 5639"/>
              <a:gd name="connsiteX0" fmla="*/ 8369 w 8369"/>
              <a:gd name="connsiteY0" fmla="*/ 41040 h 41040"/>
              <a:gd name="connsiteX1" fmla="*/ 0 w 8369"/>
              <a:gd name="connsiteY1" fmla="*/ 1467 h 41040"/>
              <a:gd name="connsiteX0" fmla="*/ 10000 w 10000"/>
              <a:gd name="connsiteY0" fmla="*/ 10195 h 10195"/>
              <a:gd name="connsiteX1" fmla="*/ 0 w 10000"/>
              <a:gd name="connsiteY1" fmla="*/ 552 h 10195"/>
              <a:gd name="connsiteX0" fmla="*/ 10000 w 11593"/>
              <a:gd name="connsiteY0" fmla="*/ 13006 h 13006"/>
              <a:gd name="connsiteX1" fmla="*/ 11432 w 11593"/>
              <a:gd name="connsiteY1" fmla="*/ 0 h 13006"/>
              <a:gd name="connsiteX2" fmla="*/ 0 w 11593"/>
              <a:gd name="connsiteY2" fmla="*/ 3363 h 13006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2316"/>
              <a:gd name="connsiteY0" fmla="*/ 13061 h 13061"/>
              <a:gd name="connsiteX1" fmla="*/ 11432 w 12316"/>
              <a:gd name="connsiteY1" fmla="*/ 55 h 13061"/>
              <a:gd name="connsiteX2" fmla="*/ 0 w 12316"/>
              <a:gd name="connsiteY2" fmla="*/ 3418 h 13061"/>
              <a:gd name="connsiteX0" fmla="*/ 10000 w 14208"/>
              <a:gd name="connsiteY0" fmla="*/ 13025 h 13025"/>
              <a:gd name="connsiteX1" fmla="*/ 11432 w 14208"/>
              <a:gd name="connsiteY1" fmla="*/ 19 h 13025"/>
              <a:gd name="connsiteX2" fmla="*/ 0 w 14208"/>
              <a:gd name="connsiteY2" fmla="*/ 3382 h 13025"/>
              <a:gd name="connsiteX0" fmla="*/ 10000 w 12505"/>
              <a:gd name="connsiteY0" fmla="*/ 14033 h 14033"/>
              <a:gd name="connsiteX1" fmla="*/ 11432 w 12505"/>
              <a:gd name="connsiteY1" fmla="*/ 1027 h 14033"/>
              <a:gd name="connsiteX2" fmla="*/ 0 w 12505"/>
              <a:gd name="connsiteY2" fmla="*/ 4390 h 1403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432"/>
              <a:gd name="connsiteY0" fmla="*/ 16953 h 16953"/>
              <a:gd name="connsiteX1" fmla="*/ 11432 w 11432"/>
              <a:gd name="connsiteY1" fmla="*/ 713 h 16953"/>
              <a:gd name="connsiteX2" fmla="*/ 0 w 11432"/>
              <a:gd name="connsiteY2" fmla="*/ 4076 h 16953"/>
              <a:gd name="connsiteX0" fmla="*/ 211 w 11091"/>
              <a:gd name="connsiteY0" fmla="*/ 15994 h 15994"/>
              <a:gd name="connsiteX1" fmla="*/ 11091 w 11091"/>
              <a:gd name="connsiteY1" fmla="*/ 915 h 15994"/>
              <a:gd name="connsiteX2" fmla="*/ 0 w 11091"/>
              <a:gd name="connsiteY2" fmla="*/ 3117 h 15994"/>
              <a:gd name="connsiteX0" fmla="*/ 1347 w 12227"/>
              <a:gd name="connsiteY0" fmla="*/ 15863 h 15863"/>
              <a:gd name="connsiteX1" fmla="*/ 12227 w 12227"/>
              <a:gd name="connsiteY1" fmla="*/ 784 h 15863"/>
              <a:gd name="connsiteX2" fmla="*/ 0 w 12227"/>
              <a:gd name="connsiteY2" fmla="*/ 3677 h 15863"/>
              <a:gd name="connsiteX0" fmla="*/ 0 w 17578"/>
              <a:gd name="connsiteY0" fmla="*/ 15347 h 15347"/>
              <a:gd name="connsiteX1" fmla="*/ 17578 w 17578"/>
              <a:gd name="connsiteY1" fmla="*/ 784 h 15347"/>
              <a:gd name="connsiteX2" fmla="*/ 5351 w 17578"/>
              <a:gd name="connsiteY2" fmla="*/ 3677 h 15347"/>
              <a:gd name="connsiteX0" fmla="*/ 0 w 7230"/>
              <a:gd name="connsiteY0" fmla="*/ 12302 h 12302"/>
              <a:gd name="connsiteX1" fmla="*/ 4110 w 7230"/>
              <a:gd name="connsiteY1" fmla="*/ 5224 h 12302"/>
              <a:gd name="connsiteX2" fmla="*/ 5351 w 7230"/>
              <a:gd name="connsiteY2" fmla="*/ 632 h 12302"/>
              <a:gd name="connsiteX0" fmla="*/ 0 w 7726"/>
              <a:gd name="connsiteY0" fmla="*/ 9486 h 9486"/>
              <a:gd name="connsiteX1" fmla="*/ 5685 w 7726"/>
              <a:gd name="connsiteY1" fmla="*/ 3732 h 9486"/>
              <a:gd name="connsiteX2" fmla="*/ 7401 w 7726"/>
              <a:gd name="connsiteY2" fmla="*/ 0 h 9486"/>
              <a:gd name="connsiteX0" fmla="*/ 0 w 9579"/>
              <a:gd name="connsiteY0" fmla="*/ 10000 h 10000"/>
              <a:gd name="connsiteX1" fmla="*/ 9579 w 9579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  <a:gd name="connsiteX0" fmla="*/ 0 w 10000"/>
              <a:gd name="connsiteY0" fmla="*/ 10000 h 10000"/>
              <a:gd name="connsiteX1" fmla="*/ 10000 w 10000"/>
              <a:gd name="connsiteY1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4911" y="7183"/>
                  <a:pt x="7496" y="4351"/>
                  <a:pt x="10000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317" name="Freeform 7"/>
          <p:cNvSpPr>
            <a:spLocks/>
          </p:cNvSpPr>
          <p:nvPr/>
        </p:nvSpPr>
        <p:spPr bwMode="auto">
          <a:xfrm flipH="1">
            <a:off x="7362191" y="5753712"/>
            <a:ext cx="975275" cy="52581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650"/>
          </a:p>
        </p:txBody>
      </p:sp>
      <p:sp>
        <p:nvSpPr>
          <p:cNvPr id="1318" name="TextBox 1317"/>
          <p:cNvSpPr txBox="1"/>
          <p:nvPr/>
        </p:nvSpPr>
        <p:spPr>
          <a:xfrm flipH="1">
            <a:off x="7527158" y="5793600"/>
            <a:ext cx="645343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RNP/IPĔ / ANSP</a:t>
            </a:r>
          </a:p>
          <a:p>
            <a:pPr algn="ctr"/>
            <a:r>
              <a:rPr lang="en-US" sz="650" b="1" u="sng" dirty="0"/>
              <a:t>Brazil</a:t>
            </a:r>
          </a:p>
        </p:txBody>
      </p:sp>
      <p:sp>
        <p:nvSpPr>
          <p:cNvPr id="491" name="Rounded Rectangular Callout 490"/>
          <p:cNvSpPr/>
          <p:nvPr/>
        </p:nvSpPr>
        <p:spPr bwMode="auto">
          <a:xfrm rot="5400000">
            <a:off x="6696818" y="4446394"/>
            <a:ext cx="424159" cy="244467"/>
          </a:xfrm>
          <a:prstGeom prst="wedgeRoundRectCallout">
            <a:avLst>
              <a:gd name="adj1" fmla="val 26570"/>
              <a:gd name="adj2" fmla="val 14261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dirty="0" err="1">
                <a:ea typeface="Arial" pitchFamily="-65" charset="0"/>
                <a:cs typeface="Arial" pitchFamily="-65" charset="0"/>
              </a:rPr>
              <a:t>AtlanticWave</a:t>
            </a:r>
            <a:br>
              <a:rPr lang="en-US" sz="550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(distributed</a:t>
            </a:r>
            <a:br>
              <a:rPr lang="en-US" sz="450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exchange)</a:t>
            </a:r>
          </a:p>
        </p:txBody>
      </p:sp>
      <p:sp>
        <p:nvSpPr>
          <p:cNvPr id="510" name="Freeform 509"/>
          <p:cNvSpPr/>
          <p:nvPr/>
        </p:nvSpPr>
        <p:spPr bwMode="auto">
          <a:xfrm rot="1035593">
            <a:off x="4409959" y="2448322"/>
            <a:ext cx="392192" cy="84980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60604 w 2490250"/>
              <a:gd name="connsiteY0" fmla="*/ 5055169 h 5055169"/>
              <a:gd name="connsiteX1" fmla="*/ 1499543 w 2490250"/>
              <a:gd name="connsiteY1" fmla="*/ 2647373 h 5055169"/>
              <a:gd name="connsiteX2" fmla="*/ 2021703 w 2490250"/>
              <a:gd name="connsiteY2" fmla="*/ 0 h 5055169"/>
              <a:gd name="connsiteX0" fmla="*/ 60604 w 1587531"/>
              <a:gd name="connsiteY0" fmla="*/ 5593887 h 5593887"/>
              <a:gd name="connsiteX1" fmla="*/ 1499543 w 1587531"/>
              <a:gd name="connsiteY1" fmla="*/ 3186091 h 5593887"/>
              <a:gd name="connsiteX2" fmla="*/ 116531 w 1587531"/>
              <a:gd name="connsiteY2" fmla="*/ 0 h 5593887"/>
              <a:gd name="connsiteX0" fmla="*/ 60604 w 1559180"/>
              <a:gd name="connsiteY0" fmla="*/ 5593887 h 5593887"/>
              <a:gd name="connsiteX1" fmla="*/ 1499543 w 1559180"/>
              <a:gd name="connsiteY1" fmla="*/ 3186091 h 5593887"/>
              <a:gd name="connsiteX2" fmla="*/ 116531 w 1559180"/>
              <a:gd name="connsiteY2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60604 w 1885825"/>
              <a:gd name="connsiteY0" fmla="*/ 5593887 h 5593887"/>
              <a:gd name="connsiteX1" fmla="*/ 1499543 w 1885825"/>
              <a:gd name="connsiteY1" fmla="*/ 3186091 h 5593887"/>
              <a:gd name="connsiteX2" fmla="*/ 1814411 w 1885825"/>
              <a:gd name="connsiteY2" fmla="*/ 563857 h 5593887"/>
              <a:gd name="connsiteX3" fmla="*/ 116531 w 1885825"/>
              <a:gd name="connsiteY3" fmla="*/ 0 h 5593887"/>
              <a:gd name="connsiteX0" fmla="*/ 208680 w 1769294"/>
              <a:gd name="connsiteY0" fmla="*/ 3374371 h 3536466"/>
              <a:gd name="connsiteX1" fmla="*/ 1383012 w 1769294"/>
              <a:gd name="connsiteY1" fmla="*/ 3186091 h 3536466"/>
              <a:gd name="connsiteX2" fmla="*/ 1697880 w 1769294"/>
              <a:gd name="connsiteY2" fmla="*/ 563857 h 3536466"/>
              <a:gd name="connsiteX3" fmla="*/ 0 w 1769294"/>
              <a:gd name="connsiteY3" fmla="*/ 0 h 3536466"/>
              <a:gd name="connsiteX0" fmla="*/ 208680 w 1769294"/>
              <a:gd name="connsiteY0" fmla="*/ 3374371 h 3672703"/>
              <a:gd name="connsiteX1" fmla="*/ 1383012 w 1769294"/>
              <a:gd name="connsiteY1" fmla="*/ 3186091 h 3672703"/>
              <a:gd name="connsiteX2" fmla="*/ 1697880 w 1769294"/>
              <a:gd name="connsiteY2" fmla="*/ 563857 h 3672703"/>
              <a:gd name="connsiteX3" fmla="*/ 0 w 1769294"/>
              <a:gd name="connsiteY3" fmla="*/ 0 h 3672703"/>
              <a:gd name="connsiteX0" fmla="*/ 499748 w 1769294"/>
              <a:gd name="connsiteY0" fmla="*/ 3428242 h 3696020"/>
              <a:gd name="connsiteX1" fmla="*/ 1383012 w 1769294"/>
              <a:gd name="connsiteY1" fmla="*/ 3186091 h 3696020"/>
              <a:gd name="connsiteX2" fmla="*/ 1697880 w 1769294"/>
              <a:gd name="connsiteY2" fmla="*/ 563857 h 3696020"/>
              <a:gd name="connsiteX3" fmla="*/ 0 w 1769294"/>
              <a:gd name="connsiteY3" fmla="*/ 0 h 3696020"/>
              <a:gd name="connsiteX0" fmla="*/ 499748 w 1834970"/>
              <a:gd name="connsiteY0" fmla="*/ 3428242 h 3550818"/>
              <a:gd name="connsiteX1" fmla="*/ 1674080 w 1834970"/>
              <a:gd name="connsiteY1" fmla="*/ 2841313 h 3550818"/>
              <a:gd name="connsiteX2" fmla="*/ 1697880 w 1834970"/>
              <a:gd name="connsiteY2" fmla="*/ 563857 h 3550818"/>
              <a:gd name="connsiteX3" fmla="*/ 0 w 1834970"/>
              <a:gd name="connsiteY3" fmla="*/ 0 h 3550818"/>
              <a:gd name="connsiteX0" fmla="*/ 499748 w 1815809"/>
              <a:gd name="connsiteY0" fmla="*/ 3428242 h 3550818"/>
              <a:gd name="connsiteX1" fmla="*/ 1674080 w 1815809"/>
              <a:gd name="connsiteY1" fmla="*/ 2841313 h 3550818"/>
              <a:gd name="connsiteX2" fmla="*/ 1697880 w 1815809"/>
              <a:gd name="connsiteY2" fmla="*/ 563857 h 3550818"/>
              <a:gd name="connsiteX3" fmla="*/ 0 w 1815809"/>
              <a:gd name="connsiteY3" fmla="*/ 0 h 3550818"/>
              <a:gd name="connsiteX0" fmla="*/ 499748 w 1815811"/>
              <a:gd name="connsiteY0" fmla="*/ 3428242 h 3478206"/>
              <a:gd name="connsiteX1" fmla="*/ 1674080 w 1815811"/>
              <a:gd name="connsiteY1" fmla="*/ 2841313 h 3478206"/>
              <a:gd name="connsiteX2" fmla="*/ 1697880 w 1815811"/>
              <a:gd name="connsiteY2" fmla="*/ 563857 h 3478206"/>
              <a:gd name="connsiteX3" fmla="*/ 0 w 1815811"/>
              <a:gd name="connsiteY3" fmla="*/ 0 h 3478206"/>
              <a:gd name="connsiteX0" fmla="*/ 457884 w 1815809"/>
              <a:gd name="connsiteY0" fmla="*/ 2729358 h 3006440"/>
              <a:gd name="connsiteX1" fmla="*/ 1674080 w 1815809"/>
              <a:gd name="connsiteY1" fmla="*/ 2841313 h 3006440"/>
              <a:gd name="connsiteX2" fmla="*/ 1697880 w 1815809"/>
              <a:gd name="connsiteY2" fmla="*/ 563857 h 3006440"/>
              <a:gd name="connsiteX3" fmla="*/ 0 w 1815809"/>
              <a:gd name="connsiteY3" fmla="*/ 0 h 3006440"/>
              <a:gd name="connsiteX0" fmla="*/ 457884 w 1815811"/>
              <a:gd name="connsiteY0" fmla="*/ 2729358 h 3114387"/>
              <a:gd name="connsiteX1" fmla="*/ 1674080 w 1815811"/>
              <a:gd name="connsiteY1" fmla="*/ 2841313 h 3114387"/>
              <a:gd name="connsiteX2" fmla="*/ 1697880 w 1815811"/>
              <a:gd name="connsiteY2" fmla="*/ 563857 h 3114387"/>
              <a:gd name="connsiteX3" fmla="*/ 0 w 1815811"/>
              <a:gd name="connsiteY3" fmla="*/ 0 h 3114387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478816 w 1836743"/>
              <a:gd name="connsiteY0" fmla="*/ 5558990 h 5944019"/>
              <a:gd name="connsiteX1" fmla="*/ 1695012 w 1836743"/>
              <a:gd name="connsiteY1" fmla="*/ 5670945 h 5944019"/>
              <a:gd name="connsiteX2" fmla="*/ 1718812 w 1836743"/>
              <a:gd name="connsiteY2" fmla="*/ 3393489 h 5944019"/>
              <a:gd name="connsiteX3" fmla="*/ 0 w 1836743"/>
              <a:gd name="connsiteY3" fmla="*/ 0 h 5944019"/>
              <a:gd name="connsiteX0" fmla="*/ 478816 w 1836741"/>
              <a:gd name="connsiteY0" fmla="*/ 5558990 h 5944019"/>
              <a:gd name="connsiteX1" fmla="*/ 1695012 w 1836741"/>
              <a:gd name="connsiteY1" fmla="*/ 5670945 h 5944019"/>
              <a:gd name="connsiteX2" fmla="*/ 1718812 w 1836741"/>
              <a:gd name="connsiteY2" fmla="*/ 3393489 h 5944019"/>
              <a:gd name="connsiteX3" fmla="*/ 0 w 1836741"/>
              <a:gd name="connsiteY3" fmla="*/ 0 h 5944019"/>
              <a:gd name="connsiteX0" fmla="*/ 1695012 w 1836743"/>
              <a:gd name="connsiteY0" fmla="*/ 5670945 h 5670945"/>
              <a:gd name="connsiteX1" fmla="*/ 1718812 w 1836743"/>
              <a:gd name="connsiteY1" fmla="*/ 3393489 h 5670945"/>
              <a:gd name="connsiteX2" fmla="*/ 0 w 1836743"/>
              <a:gd name="connsiteY2" fmla="*/ 0 h 5670945"/>
              <a:gd name="connsiteX0" fmla="*/ 1718812 w 1718812"/>
              <a:gd name="connsiteY0" fmla="*/ 3393489 h 3393490"/>
              <a:gd name="connsiteX1" fmla="*/ 0 w 1718812"/>
              <a:gd name="connsiteY1" fmla="*/ 0 h 3393490"/>
              <a:gd name="connsiteX0" fmla="*/ 1449547 w 1449547"/>
              <a:gd name="connsiteY0" fmla="*/ 3174209 h 3174209"/>
              <a:gd name="connsiteX1" fmla="*/ 0 w 1449547"/>
              <a:gd name="connsiteY1" fmla="*/ 0 h 3174209"/>
              <a:gd name="connsiteX0" fmla="*/ 1423086 w 1423086"/>
              <a:gd name="connsiteY0" fmla="*/ 3281952 h 3281952"/>
              <a:gd name="connsiteX1" fmla="*/ 0 w 1423086"/>
              <a:gd name="connsiteY1" fmla="*/ 0 h 3281952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972597 w 972597"/>
              <a:gd name="connsiteY0" fmla="*/ 2372245 h 2372245"/>
              <a:gd name="connsiteX1" fmla="*/ 0 w 972597"/>
              <a:gd name="connsiteY1" fmla="*/ 0 h 237224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871413 w 871413"/>
              <a:gd name="connsiteY0" fmla="*/ 2398415 h 2398415"/>
              <a:gd name="connsiteX1" fmla="*/ 0 w 871413"/>
              <a:gd name="connsiteY1" fmla="*/ 0 h 2398415"/>
              <a:gd name="connsiteX0" fmla="*/ 1066226 w 1066227"/>
              <a:gd name="connsiteY0" fmla="*/ 1733368 h 1733368"/>
              <a:gd name="connsiteX1" fmla="*/ 0 w 1066227"/>
              <a:gd name="connsiteY1" fmla="*/ 0 h 1733368"/>
              <a:gd name="connsiteX0" fmla="*/ 1161373 w 1161373"/>
              <a:gd name="connsiteY0" fmla="*/ 2094791 h 2094791"/>
              <a:gd name="connsiteX1" fmla="*/ 0 w 1161373"/>
              <a:gd name="connsiteY1" fmla="*/ 1 h 2094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61373" h="2094791">
                <a:moveTo>
                  <a:pt x="1161373" y="2094791"/>
                </a:moveTo>
                <a:cubicBezTo>
                  <a:pt x="679494" y="1887007"/>
                  <a:pt x="213273" y="1164084"/>
                  <a:pt x="0" y="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24" name="Freeform 523"/>
          <p:cNvSpPr/>
          <p:nvPr/>
        </p:nvSpPr>
        <p:spPr bwMode="auto">
          <a:xfrm flipH="1" flipV="1">
            <a:off x="8656492" y="4051512"/>
            <a:ext cx="202145" cy="38149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88311" h="649481">
                <a:moveTo>
                  <a:pt x="0" y="649481"/>
                </a:moveTo>
                <a:cubicBezTo>
                  <a:pt x="2226009" y="355474"/>
                  <a:pt x="4236545" y="214798"/>
                  <a:pt x="7088308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30" name="Freeform 529"/>
          <p:cNvSpPr/>
          <p:nvPr/>
        </p:nvSpPr>
        <p:spPr bwMode="auto">
          <a:xfrm flipV="1">
            <a:off x="4528649" y="3680767"/>
            <a:ext cx="43964" cy="52643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1211189 w 3216128"/>
              <a:gd name="connsiteY0" fmla="*/ 3736794 h 3736794"/>
              <a:gd name="connsiteX1" fmla="*/ 511802 w 3216128"/>
              <a:gd name="connsiteY1" fmla="*/ 478665 h 3736794"/>
              <a:gd name="connsiteX2" fmla="*/ 3216128 w 3216128"/>
              <a:gd name="connsiteY2" fmla="*/ 0 h 3736794"/>
              <a:gd name="connsiteX0" fmla="*/ 699387 w 2704326"/>
              <a:gd name="connsiteY0" fmla="*/ 3736794 h 3736794"/>
              <a:gd name="connsiteX1" fmla="*/ 0 w 2704326"/>
              <a:gd name="connsiteY1" fmla="*/ 478665 h 3736794"/>
              <a:gd name="connsiteX2" fmla="*/ 2704326 w 2704326"/>
              <a:gd name="connsiteY2" fmla="*/ 0 h 3736794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258129 h 3258129"/>
              <a:gd name="connsiteX1" fmla="*/ 0 w 809729"/>
              <a:gd name="connsiteY1" fmla="*/ 0 h 3258129"/>
              <a:gd name="connsiteX2" fmla="*/ 809729 w 809729"/>
              <a:gd name="connsiteY2" fmla="*/ 1506713 h 3258129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809729"/>
              <a:gd name="connsiteY0" fmla="*/ 3442340 h 3442340"/>
              <a:gd name="connsiteX1" fmla="*/ 0 w 809729"/>
              <a:gd name="connsiteY1" fmla="*/ 0 h 3442340"/>
              <a:gd name="connsiteX2" fmla="*/ 809729 w 809729"/>
              <a:gd name="connsiteY2" fmla="*/ 1690924 h 3442340"/>
              <a:gd name="connsiteX0" fmla="*/ 699387 w 1804001"/>
              <a:gd name="connsiteY0" fmla="*/ 3584913 h 3584913"/>
              <a:gd name="connsiteX1" fmla="*/ 0 w 1804001"/>
              <a:gd name="connsiteY1" fmla="*/ 142573 h 3584913"/>
              <a:gd name="connsiteX2" fmla="*/ 1804001 w 1804001"/>
              <a:gd name="connsiteY2" fmla="*/ 202656 h 3584913"/>
              <a:gd name="connsiteX0" fmla="*/ 699387 w 1804001"/>
              <a:gd name="connsiteY0" fmla="*/ 3473747 h 3473747"/>
              <a:gd name="connsiteX1" fmla="*/ 0 w 1804001"/>
              <a:gd name="connsiteY1" fmla="*/ 31407 h 3473747"/>
              <a:gd name="connsiteX2" fmla="*/ 1804001 w 1804001"/>
              <a:gd name="connsiteY2" fmla="*/ 91490 h 3473747"/>
              <a:gd name="connsiteX0" fmla="*/ 699387 w 1804001"/>
              <a:gd name="connsiteY0" fmla="*/ 3716431 h 3716431"/>
              <a:gd name="connsiteX1" fmla="*/ 0 w 1804001"/>
              <a:gd name="connsiteY1" fmla="*/ 0 h 3716431"/>
              <a:gd name="connsiteX2" fmla="*/ 1804001 w 1804001"/>
              <a:gd name="connsiteY2" fmla="*/ 334174 h 3716431"/>
              <a:gd name="connsiteX0" fmla="*/ 699387 w 1804001"/>
              <a:gd name="connsiteY0" fmla="*/ 3725345 h 3725345"/>
              <a:gd name="connsiteX1" fmla="*/ 0 w 1804001"/>
              <a:gd name="connsiteY1" fmla="*/ 8914 h 3725345"/>
              <a:gd name="connsiteX2" fmla="*/ 1804001 w 1804001"/>
              <a:gd name="connsiteY2" fmla="*/ 343088 h 3725345"/>
              <a:gd name="connsiteX0" fmla="*/ 707793 w 1812407"/>
              <a:gd name="connsiteY0" fmla="*/ 3725347 h 3725347"/>
              <a:gd name="connsiteX1" fmla="*/ 8406 w 1812407"/>
              <a:gd name="connsiteY1" fmla="*/ 8916 h 3725347"/>
              <a:gd name="connsiteX2" fmla="*/ 1812407 w 1812407"/>
              <a:gd name="connsiteY2" fmla="*/ 343090 h 3725347"/>
              <a:gd name="connsiteX0" fmla="*/ 707793 w 1572408"/>
              <a:gd name="connsiteY0" fmla="*/ 3716596 h 3716596"/>
              <a:gd name="connsiteX1" fmla="*/ 8406 w 1572408"/>
              <a:gd name="connsiteY1" fmla="*/ 165 h 3716596"/>
              <a:gd name="connsiteX2" fmla="*/ 1572408 w 1572408"/>
              <a:gd name="connsiteY2" fmla="*/ 594726 h 3716596"/>
              <a:gd name="connsiteX0" fmla="*/ 707793 w 1572408"/>
              <a:gd name="connsiteY0" fmla="*/ 3750955 h 3750955"/>
              <a:gd name="connsiteX1" fmla="*/ 8406 w 1572408"/>
              <a:gd name="connsiteY1" fmla="*/ 34524 h 3750955"/>
              <a:gd name="connsiteX2" fmla="*/ 1572408 w 1572408"/>
              <a:gd name="connsiteY2" fmla="*/ 629085 h 3750955"/>
              <a:gd name="connsiteX0" fmla="*/ 766525 w 1631140"/>
              <a:gd name="connsiteY0" fmla="*/ 3750955 h 3750955"/>
              <a:gd name="connsiteX1" fmla="*/ 67138 w 1631140"/>
              <a:gd name="connsiteY1" fmla="*/ 34524 h 3750955"/>
              <a:gd name="connsiteX2" fmla="*/ 1631140 w 1631140"/>
              <a:gd name="connsiteY2" fmla="*/ 629085 h 3750955"/>
              <a:gd name="connsiteX0" fmla="*/ 813708 w 1678323"/>
              <a:gd name="connsiteY0" fmla="*/ 3815125 h 3815125"/>
              <a:gd name="connsiteX1" fmla="*/ 62893 w 1678323"/>
              <a:gd name="connsiteY1" fmla="*/ 30171 h 3815125"/>
              <a:gd name="connsiteX2" fmla="*/ 1678323 w 1678323"/>
              <a:gd name="connsiteY2" fmla="*/ 693255 h 3815125"/>
              <a:gd name="connsiteX0" fmla="*/ 1187171 w 2051786"/>
              <a:gd name="connsiteY0" fmla="*/ 3431966 h 3431966"/>
              <a:gd name="connsiteX1" fmla="*/ 42076 w 2051786"/>
              <a:gd name="connsiteY1" fmla="*/ 112966 h 3431966"/>
              <a:gd name="connsiteX2" fmla="*/ 2051786 w 2051786"/>
              <a:gd name="connsiteY2" fmla="*/ 310096 h 3431966"/>
              <a:gd name="connsiteX0" fmla="*/ 797924 w 1662539"/>
              <a:gd name="connsiteY0" fmla="*/ 3828080 h 3828080"/>
              <a:gd name="connsiteX1" fmla="*/ 64251 w 1662539"/>
              <a:gd name="connsiteY1" fmla="*/ 29421 h 3828080"/>
              <a:gd name="connsiteX2" fmla="*/ 1662539 w 1662539"/>
              <a:gd name="connsiteY2" fmla="*/ 706210 h 3828080"/>
              <a:gd name="connsiteX0" fmla="*/ 1137664 w 1642282"/>
              <a:gd name="connsiteY0" fmla="*/ 3718444 h 3718444"/>
              <a:gd name="connsiteX1" fmla="*/ 43994 w 1642282"/>
              <a:gd name="connsiteY1" fmla="*/ 29421 h 3718444"/>
              <a:gd name="connsiteX2" fmla="*/ 1642282 w 1642282"/>
              <a:gd name="connsiteY2" fmla="*/ 706210 h 3718444"/>
              <a:gd name="connsiteX0" fmla="*/ 1137664 w 2108876"/>
              <a:gd name="connsiteY0" fmla="*/ 4042245 h 4042245"/>
              <a:gd name="connsiteX1" fmla="*/ 43994 w 2108876"/>
              <a:gd name="connsiteY1" fmla="*/ 353222 h 4042245"/>
              <a:gd name="connsiteX2" fmla="*/ 2108876 w 2108876"/>
              <a:gd name="connsiteY2" fmla="*/ 169797 h 4042245"/>
              <a:gd name="connsiteX0" fmla="*/ 0 w 971212"/>
              <a:gd name="connsiteY0" fmla="*/ 3872448 h 3872448"/>
              <a:gd name="connsiteX1" fmla="*/ 971212 w 971212"/>
              <a:gd name="connsiteY1" fmla="*/ 0 h 3872448"/>
              <a:gd name="connsiteX0" fmla="*/ 0 w 971212"/>
              <a:gd name="connsiteY0" fmla="*/ 3872448 h 3872448"/>
              <a:gd name="connsiteX1" fmla="*/ 971212 w 971212"/>
              <a:gd name="connsiteY1" fmla="*/ 0 h 3872448"/>
              <a:gd name="connsiteX0" fmla="*/ 0 w 1045867"/>
              <a:gd name="connsiteY0" fmla="*/ 3657395 h 3657395"/>
              <a:gd name="connsiteX1" fmla="*/ 1045867 w 1045867"/>
              <a:gd name="connsiteY1" fmla="*/ 0 h 3657395"/>
              <a:gd name="connsiteX0" fmla="*/ 24657 w 1070524"/>
              <a:gd name="connsiteY0" fmla="*/ 3657395 h 3657395"/>
              <a:gd name="connsiteX1" fmla="*/ 1070524 w 1070524"/>
              <a:gd name="connsiteY1" fmla="*/ 0 h 3657395"/>
              <a:gd name="connsiteX0" fmla="*/ 33983 w 1054094"/>
              <a:gd name="connsiteY0" fmla="*/ 3499115 h 3499115"/>
              <a:gd name="connsiteX1" fmla="*/ 1054094 w 1054094"/>
              <a:gd name="connsiteY1" fmla="*/ 0 h 3499115"/>
              <a:gd name="connsiteX0" fmla="*/ 1 w 1020112"/>
              <a:gd name="connsiteY0" fmla="*/ 3499115 h 3499115"/>
              <a:gd name="connsiteX1" fmla="*/ 1020112 w 1020112"/>
              <a:gd name="connsiteY1" fmla="*/ 0 h 3499115"/>
              <a:gd name="connsiteX0" fmla="*/ 0 w 1020111"/>
              <a:gd name="connsiteY0" fmla="*/ 3499115 h 3499115"/>
              <a:gd name="connsiteX1" fmla="*/ 1020111 w 1020111"/>
              <a:gd name="connsiteY1" fmla="*/ 0 h 3499115"/>
              <a:gd name="connsiteX0" fmla="*/ 0 w 1020111"/>
              <a:gd name="connsiteY0" fmla="*/ 3499115 h 3499115"/>
              <a:gd name="connsiteX1" fmla="*/ 1020111 w 1020111"/>
              <a:gd name="connsiteY1" fmla="*/ 0 h 3499115"/>
              <a:gd name="connsiteX0" fmla="*/ 0 w 660459"/>
              <a:gd name="connsiteY0" fmla="*/ 2962226 h 2962226"/>
              <a:gd name="connsiteX1" fmla="*/ 660459 w 660459"/>
              <a:gd name="connsiteY1" fmla="*/ 0 h 2962226"/>
              <a:gd name="connsiteX0" fmla="*/ 0 w 660459"/>
              <a:gd name="connsiteY0" fmla="*/ 2962226 h 2962226"/>
              <a:gd name="connsiteX1" fmla="*/ 660459 w 660459"/>
              <a:gd name="connsiteY1" fmla="*/ 0 h 2962226"/>
              <a:gd name="connsiteX0" fmla="*/ 0 w 327697"/>
              <a:gd name="connsiteY0" fmla="*/ 2908703 h 2908703"/>
              <a:gd name="connsiteX1" fmla="*/ 327697 w 327697"/>
              <a:gd name="connsiteY1" fmla="*/ 0 h 2908703"/>
              <a:gd name="connsiteX0" fmla="*/ 0 w 327697"/>
              <a:gd name="connsiteY0" fmla="*/ 2908703 h 2908703"/>
              <a:gd name="connsiteX1" fmla="*/ 327697 w 327697"/>
              <a:gd name="connsiteY1" fmla="*/ 0 h 2908703"/>
              <a:gd name="connsiteX0" fmla="*/ 0 w 327697"/>
              <a:gd name="connsiteY0" fmla="*/ 1820431 h 1820431"/>
              <a:gd name="connsiteX1" fmla="*/ 327697 w 327697"/>
              <a:gd name="connsiteY1" fmla="*/ 0 h 1820431"/>
              <a:gd name="connsiteX0" fmla="*/ 3823 w 331520"/>
              <a:gd name="connsiteY0" fmla="*/ 1820431 h 1820431"/>
              <a:gd name="connsiteX1" fmla="*/ 331520 w 331520"/>
              <a:gd name="connsiteY1" fmla="*/ 0 h 1820431"/>
              <a:gd name="connsiteX0" fmla="*/ 109155 w 174675"/>
              <a:gd name="connsiteY0" fmla="*/ 1856113 h 1856113"/>
              <a:gd name="connsiteX1" fmla="*/ 174675 w 174675"/>
              <a:gd name="connsiteY1" fmla="*/ 0 h 1856113"/>
              <a:gd name="connsiteX0" fmla="*/ 21023 w 86543"/>
              <a:gd name="connsiteY0" fmla="*/ 1856113 h 1856113"/>
              <a:gd name="connsiteX1" fmla="*/ 86543 w 86543"/>
              <a:gd name="connsiteY1" fmla="*/ 0 h 1856113"/>
              <a:gd name="connsiteX0" fmla="*/ 103750 w 103750"/>
              <a:gd name="connsiteY0" fmla="*/ 2198012 h 2198012"/>
              <a:gd name="connsiteX1" fmla="*/ 48492 w 103750"/>
              <a:gd name="connsiteY1" fmla="*/ 0 h 2198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3750" h="2198012">
                <a:moveTo>
                  <a:pt x="103750" y="2198012"/>
                </a:moveTo>
                <a:cubicBezTo>
                  <a:pt x="91323" y="1483218"/>
                  <a:pt x="-82210" y="1431134"/>
                  <a:pt x="48492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73" name="Trapezoid 1272"/>
          <p:cNvSpPr/>
          <p:nvPr/>
        </p:nvSpPr>
        <p:spPr bwMode="auto">
          <a:xfrm>
            <a:off x="4368686" y="4168106"/>
            <a:ext cx="287992" cy="14085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UIUC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450" dirty="0"/>
              <a:t>MWT2)</a:t>
            </a: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532" name="TextBox 531"/>
          <p:cNvSpPr txBox="1"/>
          <p:nvPr/>
        </p:nvSpPr>
        <p:spPr>
          <a:xfrm rot="1184489">
            <a:off x="5310527" y="2389485"/>
            <a:ext cx="516510" cy="22467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All sites at MANLAN multipoint VLAN, </a:t>
            </a:r>
            <a:r>
              <a:rPr lang="en-US" sz="350" dirty="0" err="1"/>
              <a:t>inc</a:t>
            </a:r>
            <a:r>
              <a:rPr lang="en-US" sz="350" dirty="0"/>
              <a:t> MIT,</a:t>
            </a:r>
            <a:br>
              <a:rPr lang="en-US" sz="350" dirty="0"/>
            </a:br>
            <a:r>
              <a:rPr lang="en-US" sz="350" dirty="0"/>
              <a:t>NORDUnet, NET2  (North East Tier 2)</a:t>
            </a:r>
          </a:p>
        </p:txBody>
      </p:sp>
      <p:sp>
        <p:nvSpPr>
          <p:cNvPr id="1032" name="Freeform 1031"/>
          <p:cNvSpPr/>
          <p:nvPr/>
        </p:nvSpPr>
        <p:spPr bwMode="auto">
          <a:xfrm flipH="1">
            <a:off x="3710361" y="3677723"/>
            <a:ext cx="153606" cy="49562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1320721 w 1541354"/>
              <a:gd name="connsiteY0" fmla="*/ 3810201 h 3810201"/>
              <a:gd name="connsiteX1" fmla="*/ 19691 w 1541354"/>
              <a:gd name="connsiteY1" fmla="*/ 0 h 3810201"/>
              <a:gd name="connsiteX0" fmla="*/ 953334 w 1203285"/>
              <a:gd name="connsiteY0" fmla="*/ 3991294 h 3991294"/>
              <a:gd name="connsiteX1" fmla="*/ 22862 w 1203285"/>
              <a:gd name="connsiteY1" fmla="*/ 0 h 3991294"/>
              <a:gd name="connsiteX0" fmla="*/ 930473 w 1282053"/>
              <a:gd name="connsiteY0" fmla="*/ 3991294 h 3991294"/>
              <a:gd name="connsiteX1" fmla="*/ 1 w 1282053"/>
              <a:gd name="connsiteY1" fmla="*/ 0 h 3991294"/>
              <a:gd name="connsiteX0" fmla="*/ 930473 w 1243373"/>
              <a:gd name="connsiteY0" fmla="*/ 3991294 h 3991294"/>
              <a:gd name="connsiteX1" fmla="*/ 1 w 1243373"/>
              <a:gd name="connsiteY1" fmla="*/ 0 h 3991294"/>
              <a:gd name="connsiteX0" fmla="*/ 1086159 w 1379124"/>
              <a:gd name="connsiteY0" fmla="*/ 3968948 h 3968948"/>
              <a:gd name="connsiteX1" fmla="*/ 0 w 1379124"/>
              <a:gd name="connsiteY1" fmla="*/ 0 h 3968948"/>
              <a:gd name="connsiteX0" fmla="*/ 0 w 1750830"/>
              <a:gd name="connsiteY0" fmla="*/ 771321 h 771321"/>
              <a:gd name="connsiteX1" fmla="*/ 1682531 w 1750830"/>
              <a:gd name="connsiteY1" fmla="*/ 0 h 771321"/>
              <a:gd name="connsiteX0" fmla="*/ 0 w 1682531"/>
              <a:gd name="connsiteY0" fmla="*/ 771321 h 771321"/>
              <a:gd name="connsiteX1" fmla="*/ 1682531 w 1682531"/>
              <a:gd name="connsiteY1" fmla="*/ 0 h 771321"/>
              <a:gd name="connsiteX0" fmla="*/ 0 w 684729"/>
              <a:gd name="connsiteY0" fmla="*/ 748975 h 748975"/>
              <a:gd name="connsiteX1" fmla="*/ 684729 w 684729"/>
              <a:gd name="connsiteY1" fmla="*/ 0 h 748975"/>
              <a:gd name="connsiteX0" fmla="*/ 0 w 684729"/>
              <a:gd name="connsiteY0" fmla="*/ 748975 h 748975"/>
              <a:gd name="connsiteX1" fmla="*/ 684729 w 684729"/>
              <a:gd name="connsiteY1" fmla="*/ 0 h 74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4729" h="748975">
                <a:moveTo>
                  <a:pt x="0" y="748975"/>
                </a:moveTo>
                <a:cubicBezTo>
                  <a:pt x="116400" y="539856"/>
                  <a:pt x="-214126" y="286942"/>
                  <a:pt x="684729" y="0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44" name="Trapezoid 1043"/>
          <p:cNvSpPr/>
          <p:nvPr/>
        </p:nvSpPr>
        <p:spPr bwMode="auto">
          <a:xfrm>
            <a:off x="3729117" y="4112983"/>
            <a:ext cx="247958" cy="11590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err="1">
                <a:ea typeface="Arial" pitchFamily="-65" charset="0"/>
                <a:cs typeface="Arial" pitchFamily="-65" charset="0"/>
              </a:rPr>
              <a:t>UCSD</a:t>
            </a:r>
            <a:endParaRPr lang="en-US" sz="450">
              <a:ea typeface="Arial" pitchFamily="-65" charset="0"/>
              <a:cs typeface="Arial" pitchFamily="-65" charset="0"/>
            </a:endParaRPr>
          </a:p>
        </p:txBody>
      </p:sp>
      <p:sp>
        <p:nvSpPr>
          <p:cNvPr id="535" name="Regular Pentagon 534"/>
          <p:cNvSpPr/>
          <p:nvPr/>
        </p:nvSpPr>
        <p:spPr bwMode="auto">
          <a:xfrm rot="10800000">
            <a:off x="3580391" y="3633565"/>
            <a:ext cx="180315" cy="99195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6829119" y="1421358"/>
            <a:ext cx="2835474" cy="1310545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51901 w 5851901"/>
              <a:gd name="connsiteY0" fmla="*/ 2054297 h 2054297"/>
              <a:gd name="connsiteX1" fmla="*/ 4610004 w 5851901"/>
              <a:gd name="connsiteY1" fmla="*/ 171121 h 2054297"/>
              <a:gd name="connsiteX2" fmla="*/ 451418 w 5851901"/>
              <a:gd name="connsiteY2" fmla="*/ 146905 h 2054297"/>
              <a:gd name="connsiteX3" fmla="*/ 0 w 5851901"/>
              <a:gd name="connsiteY3" fmla="*/ 1875102 h 2054297"/>
              <a:gd name="connsiteX0" fmla="*/ 5851901 w 5851901"/>
              <a:gd name="connsiteY0" fmla="*/ 2054297 h 2054297"/>
              <a:gd name="connsiteX1" fmla="*/ 4610004 w 5851901"/>
              <a:gd name="connsiteY1" fmla="*/ 171121 h 2054297"/>
              <a:gd name="connsiteX2" fmla="*/ 451418 w 5851901"/>
              <a:gd name="connsiteY2" fmla="*/ 146905 h 2054297"/>
              <a:gd name="connsiteX3" fmla="*/ 0 w 5851901"/>
              <a:gd name="connsiteY3" fmla="*/ 1906566 h 205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1901" h="2054297">
                <a:moveTo>
                  <a:pt x="5851901" y="2054297"/>
                </a:moveTo>
                <a:cubicBezTo>
                  <a:pt x="5792986" y="1049308"/>
                  <a:pt x="5510084" y="489020"/>
                  <a:pt x="4610004" y="171121"/>
                </a:cubicBezTo>
                <a:cubicBezTo>
                  <a:pt x="3709924" y="-146778"/>
                  <a:pt x="1391697" y="59203"/>
                  <a:pt x="451418" y="146905"/>
                </a:cubicBezTo>
                <a:cubicBezTo>
                  <a:pt x="89276" y="234607"/>
                  <a:pt x="28722" y="1438580"/>
                  <a:pt x="0" y="1906566"/>
                </a:cubicBezTo>
              </a:path>
            </a:pathLst>
          </a:custGeom>
          <a:noFill/>
          <a:ln w="76200" cmpd="sng">
            <a:solidFill>
              <a:srgbClr val="558E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518" name="TextBox 517"/>
          <p:cNvSpPr txBox="1"/>
          <p:nvPr/>
        </p:nvSpPr>
        <p:spPr>
          <a:xfrm>
            <a:off x="9559380" y="2297619"/>
            <a:ext cx="175946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</a:t>
            </a:r>
            <a:br>
              <a:rPr lang="en-US" sz="350" dirty="0"/>
            </a:br>
            <a:r>
              <a:rPr lang="en-US" sz="350" dirty="0"/>
              <a:t>MANLAN</a:t>
            </a:r>
          </a:p>
        </p:txBody>
      </p:sp>
      <p:sp>
        <p:nvSpPr>
          <p:cNvPr id="551" name="Freeform 550"/>
          <p:cNvSpPr/>
          <p:nvPr/>
        </p:nvSpPr>
        <p:spPr bwMode="auto">
          <a:xfrm rot="21118686" flipH="1" flipV="1">
            <a:off x="543410" y="5115949"/>
            <a:ext cx="823448" cy="7530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13869 w 13869"/>
              <a:gd name="connsiteY0" fmla="*/ 17313 h 17313"/>
              <a:gd name="connsiteX1" fmla="*/ 0 w 13869"/>
              <a:gd name="connsiteY1" fmla="*/ 1534 h 17313"/>
              <a:gd name="connsiteX0" fmla="*/ 13865 w 13865"/>
              <a:gd name="connsiteY0" fmla="*/ 11141 h 11141"/>
              <a:gd name="connsiteX1" fmla="*/ 0 w 13865"/>
              <a:gd name="connsiteY1" fmla="*/ 7447 h 11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865" h="11141">
                <a:moveTo>
                  <a:pt x="13865" y="11141"/>
                </a:moveTo>
                <a:cubicBezTo>
                  <a:pt x="5874" y="-10372"/>
                  <a:pt x="1996" y="5553"/>
                  <a:pt x="0" y="744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3" name="TextBox 552"/>
          <p:cNvSpPr txBox="1"/>
          <p:nvPr/>
        </p:nvSpPr>
        <p:spPr>
          <a:xfrm rot="16200000">
            <a:off x="166302" y="5076470"/>
            <a:ext cx="624504" cy="17696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dirty="0"/>
              <a:t>to </a:t>
            </a:r>
            <a:r>
              <a:rPr lang="en-US" sz="550" b="1" dirty="0"/>
              <a:t>GÉANT </a:t>
            </a:r>
            <a:r>
              <a:rPr lang="en-US" sz="550" dirty="0"/>
              <a:t>Geneva</a:t>
            </a:r>
            <a:r>
              <a:rPr lang="en-US" sz="550" b="1" dirty="0"/>
              <a:t>,</a:t>
            </a:r>
            <a:br>
              <a:rPr lang="en-US" sz="550" b="1" dirty="0"/>
            </a:br>
            <a:r>
              <a:rPr lang="en-US" sz="550" b="1" dirty="0"/>
              <a:t>CERN</a:t>
            </a:r>
          </a:p>
        </p:txBody>
      </p:sp>
      <p:sp>
        <p:nvSpPr>
          <p:cNvPr id="1107" name="Freeform 7"/>
          <p:cNvSpPr>
            <a:spLocks/>
          </p:cNvSpPr>
          <p:nvPr/>
        </p:nvSpPr>
        <p:spPr bwMode="auto">
          <a:xfrm>
            <a:off x="4626368" y="4721339"/>
            <a:ext cx="842861" cy="721256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 u="sng"/>
          </a:p>
        </p:txBody>
      </p:sp>
      <p:sp>
        <p:nvSpPr>
          <p:cNvPr id="1108" name="TextBox 1107"/>
          <p:cNvSpPr txBox="1"/>
          <p:nvPr/>
        </p:nvSpPr>
        <p:spPr>
          <a:xfrm>
            <a:off x="4870098" y="4741756"/>
            <a:ext cx="416113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r>
              <a:rPr lang="en-US" sz="650" b="1" u="sng" dirty="0"/>
              <a:t>Internet2</a:t>
            </a:r>
          </a:p>
          <a:p>
            <a:pPr algn="ctr"/>
            <a:r>
              <a:rPr lang="en-US" sz="650" b="1" u="sng" dirty="0"/>
              <a:t>USA</a:t>
            </a:r>
          </a:p>
        </p:txBody>
      </p:sp>
      <p:sp>
        <p:nvSpPr>
          <p:cNvPr id="569" name="Freeform 568"/>
          <p:cNvSpPr/>
          <p:nvPr/>
        </p:nvSpPr>
        <p:spPr bwMode="auto">
          <a:xfrm flipV="1">
            <a:off x="6128021" y="1200251"/>
            <a:ext cx="1592951" cy="91779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382559 w 2382559"/>
              <a:gd name="connsiteY0" fmla="*/ 31716 h 215644"/>
              <a:gd name="connsiteX1" fmla="*/ 1100973 w 2382559"/>
              <a:gd name="connsiteY1" fmla="*/ 8204 h 215644"/>
              <a:gd name="connsiteX2" fmla="*/ 475065 w 2382559"/>
              <a:gd name="connsiteY2" fmla="*/ 2140 h 215644"/>
              <a:gd name="connsiteX3" fmla="*/ 0 w 2382559"/>
              <a:gd name="connsiteY3" fmla="*/ 215644 h 215644"/>
              <a:gd name="connsiteX0" fmla="*/ 2530564 w 2530564"/>
              <a:gd name="connsiteY0" fmla="*/ 59035 h 216536"/>
              <a:gd name="connsiteX1" fmla="*/ 1100973 w 2530564"/>
              <a:gd name="connsiteY1" fmla="*/ 9096 h 216536"/>
              <a:gd name="connsiteX2" fmla="*/ 475065 w 2530564"/>
              <a:gd name="connsiteY2" fmla="*/ 3032 h 216536"/>
              <a:gd name="connsiteX3" fmla="*/ 0 w 2530564"/>
              <a:gd name="connsiteY3" fmla="*/ 216536 h 216536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0 h 157501"/>
              <a:gd name="connsiteX1" fmla="*/ 515431 w 2530564"/>
              <a:gd name="connsiteY1" fmla="*/ 83340 h 157501"/>
              <a:gd name="connsiteX2" fmla="*/ 0 w 2530564"/>
              <a:gd name="connsiteY2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515431 w 2530564"/>
              <a:gd name="connsiteY2" fmla="*/ 83340 h 157501"/>
              <a:gd name="connsiteX3" fmla="*/ 0 w 2530564"/>
              <a:gd name="connsiteY3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0 w 2530564"/>
              <a:gd name="connsiteY2" fmla="*/ 157501 h 157501"/>
              <a:gd name="connsiteX0" fmla="*/ 4774202 w 4774202"/>
              <a:gd name="connsiteY0" fmla="*/ 71324 h 140705"/>
              <a:gd name="connsiteX1" fmla="*/ 3343454 w 4774202"/>
              <a:gd name="connsiteY1" fmla="*/ 138109 h 140705"/>
              <a:gd name="connsiteX2" fmla="*/ 0 w 4774202"/>
              <a:gd name="connsiteY2" fmla="*/ 1380 h 140705"/>
              <a:gd name="connsiteX0" fmla="*/ 4774202 w 4774202"/>
              <a:gd name="connsiteY0" fmla="*/ 71344 h 137908"/>
              <a:gd name="connsiteX1" fmla="*/ 1261617 w 4774202"/>
              <a:gd name="connsiteY1" fmla="*/ 135274 h 137908"/>
              <a:gd name="connsiteX2" fmla="*/ 0 w 4774202"/>
              <a:gd name="connsiteY2" fmla="*/ 1400 h 137908"/>
              <a:gd name="connsiteX0" fmla="*/ 4687908 w 4687908"/>
              <a:gd name="connsiteY0" fmla="*/ 69441 h 137908"/>
              <a:gd name="connsiteX1" fmla="*/ 1261617 w 4687908"/>
              <a:gd name="connsiteY1" fmla="*/ 135274 h 137908"/>
              <a:gd name="connsiteX2" fmla="*/ 0 w 4687908"/>
              <a:gd name="connsiteY2" fmla="*/ 1400 h 137908"/>
              <a:gd name="connsiteX0" fmla="*/ 4687908 w 4687908"/>
              <a:gd name="connsiteY0" fmla="*/ 68041 h 137689"/>
              <a:gd name="connsiteX1" fmla="*/ 1261617 w 4687908"/>
              <a:gd name="connsiteY1" fmla="*/ 133874 h 137689"/>
              <a:gd name="connsiteX2" fmla="*/ 0 w 4687908"/>
              <a:gd name="connsiteY2" fmla="*/ 0 h 137689"/>
              <a:gd name="connsiteX0" fmla="*/ 4687908 w 4687908"/>
              <a:gd name="connsiteY0" fmla="*/ 68041 h 133874"/>
              <a:gd name="connsiteX1" fmla="*/ 1261617 w 4687908"/>
              <a:gd name="connsiteY1" fmla="*/ 133874 h 133874"/>
              <a:gd name="connsiteX2" fmla="*/ 0 w 4687908"/>
              <a:gd name="connsiteY2" fmla="*/ 0 h 133874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34351"/>
              <a:gd name="connsiteX1" fmla="*/ 1994707 w 4687908"/>
              <a:gd name="connsiteY1" fmla="*/ 134351 h 134351"/>
              <a:gd name="connsiteX2" fmla="*/ 0 w 4687908"/>
              <a:gd name="connsiteY2" fmla="*/ 0 h 134351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170145 w 4170145"/>
              <a:gd name="connsiteY0" fmla="*/ 75798 h 143617"/>
              <a:gd name="connsiteX1" fmla="*/ 1613712 w 4170145"/>
              <a:gd name="connsiteY1" fmla="*/ 142108 h 143617"/>
              <a:gd name="connsiteX2" fmla="*/ 0 w 4170145"/>
              <a:gd name="connsiteY2" fmla="*/ 0 h 143617"/>
              <a:gd name="connsiteX0" fmla="*/ 4478905 w 4478905"/>
              <a:gd name="connsiteY0" fmla="*/ 0 h 185778"/>
              <a:gd name="connsiteX1" fmla="*/ 1613712 w 4478905"/>
              <a:gd name="connsiteY1" fmla="*/ 185249 h 185778"/>
              <a:gd name="connsiteX2" fmla="*/ 0 w 4478905"/>
              <a:gd name="connsiteY2" fmla="*/ 43141 h 185778"/>
              <a:gd name="connsiteX0" fmla="*/ 4478905 w 4478905"/>
              <a:gd name="connsiteY0" fmla="*/ 0 h 185793"/>
              <a:gd name="connsiteX1" fmla="*/ 1613712 w 4478905"/>
              <a:gd name="connsiteY1" fmla="*/ 185249 h 185793"/>
              <a:gd name="connsiteX2" fmla="*/ 0 w 4478905"/>
              <a:gd name="connsiteY2" fmla="*/ 43141 h 185793"/>
              <a:gd name="connsiteX0" fmla="*/ 4478905 w 4478905"/>
              <a:gd name="connsiteY0" fmla="*/ 0 h 235807"/>
              <a:gd name="connsiteX1" fmla="*/ 4098893 w 4478905"/>
              <a:gd name="connsiteY1" fmla="*/ 227821 h 235807"/>
              <a:gd name="connsiteX2" fmla="*/ 1613712 w 4478905"/>
              <a:gd name="connsiteY2" fmla="*/ 185249 h 235807"/>
              <a:gd name="connsiteX3" fmla="*/ 0 w 4478905"/>
              <a:gd name="connsiteY3" fmla="*/ 43141 h 235807"/>
              <a:gd name="connsiteX0" fmla="*/ 4478905 w 4478905"/>
              <a:gd name="connsiteY0" fmla="*/ 0 h 235732"/>
              <a:gd name="connsiteX1" fmla="*/ 4098893 w 4478905"/>
              <a:gd name="connsiteY1" fmla="*/ 227821 h 235732"/>
              <a:gd name="connsiteX2" fmla="*/ 467739 w 4478905"/>
              <a:gd name="connsiteY2" fmla="*/ 184387 h 235732"/>
              <a:gd name="connsiteX3" fmla="*/ 0 w 4478905"/>
              <a:gd name="connsiteY3" fmla="*/ 43141 h 235732"/>
              <a:gd name="connsiteX0" fmla="*/ 4507180 w 4507180"/>
              <a:gd name="connsiteY0" fmla="*/ 0 h 235732"/>
              <a:gd name="connsiteX1" fmla="*/ 4127168 w 4507180"/>
              <a:gd name="connsiteY1" fmla="*/ 227821 h 235732"/>
              <a:gd name="connsiteX2" fmla="*/ 496014 w 4507180"/>
              <a:gd name="connsiteY2" fmla="*/ 184387 h 235732"/>
              <a:gd name="connsiteX3" fmla="*/ 28275 w 4507180"/>
              <a:gd name="connsiteY3" fmla="*/ 43141 h 235732"/>
              <a:gd name="connsiteX0" fmla="*/ 4579737 w 4579737"/>
              <a:gd name="connsiteY0" fmla="*/ 0 h 261056"/>
              <a:gd name="connsiteX1" fmla="*/ 4199725 w 4579737"/>
              <a:gd name="connsiteY1" fmla="*/ 227821 h 261056"/>
              <a:gd name="connsiteX2" fmla="*/ 432004 w 4579737"/>
              <a:gd name="connsiteY2" fmla="*/ 259370 h 261056"/>
              <a:gd name="connsiteX3" fmla="*/ 100832 w 4579737"/>
              <a:gd name="connsiteY3" fmla="*/ 43141 h 261056"/>
              <a:gd name="connsiteX0" fmla="*/ 4590415 w 4590415"/>
              <a:gd name="connsiteY0" fmla="*/ 0 h 248531"/>
              <a:gd name="connsiteX1" fmla="*/ 4210403 w 4590415"/>
              <a:gd name="connsiteY1" fmla="*/ 227821 h 248531"/>
              <a:gd name="connsiteX2" fmla="*/ 424869 w 4590415"/>
              <a:gd name="connsiteY2" fmla="*/ 242132 h 248531"/>
              <a:gd name="connsiteX3" fmla="*/ 111510 w 4590415"/>
              <a:gd name="connsiteY3" fmla="*/ 43141 h 248531"/>
              <a:gd name="connsiteX0" fmla="*/ 4576232 w 4576232"/>
              <a:gd name="connsiteY0" fmla="*/ 0 h 247647"/>
              <a:gd name="connsiteX1" fmla="*/ 4196220 w 4576232"/>
              <a:gd name="connsiteY1" fmla="*/ 227821 h 247647"/>
              <a:gd name="connsiteX2" fmla="*/ 434437 w 4576232"/>
              <a:gd name="connsiteY2" fmla="*/ 240408 h 247647"/>
              <a:gd name="connsiteX3" fmla="*/ 97327 w 4576232"/>
              <a:gd name="connsiteY3" fmla="*/ 43141 h 247647"/>
              <a:gd name="connsiteX0" fmla="*/ 4576232 w 4576232"/>
              <a:gd name="connsiteY0" fmla="*/ 0 h 247647"/>
              <a:gd name="connsiteX1" fmla="*/ 4279347 w 4576232"/>
              <a:gd name="connsiteY1" fmla="*/ 227821 h 247647"/>
              <a:gd name="connsiteX2" fmla="*/ 434437 w 4576232"/>
              <a:gd name="connsiteY2" fmla="*/ 240408 h 247647"/>
              <a:gd name="connsiteX3" fmla="*/ 97327 w 4576232"/>
              <a:gd name="connsiteY3" fmla="*/ 43141 h 247647"/>
              <a:gd name="connsiteX0" fmla="*/ 4576232 w 4576232"/>
              <a:gd name="connsiteY0" fmla="*/ 0 h 243258"/>
              <a:gd name="connsiteX1" fmla="*/ 4279347 w 4576232"/>
              <a:gd name="connsiteY1" fmla="*/ 227821 h 243258"/>
              <a:gd name="connsiteX2" fmla="*/ 434437 w 4576232"/>
              <a:gd name="connsiteY2" fmla="*/ 240408 h 243258"/>
              <a:gd name="connsiteX3" fmla="*/ 97327 w 4576232"/>
              <a:gd name="connsiteY3" fmla="*/ 43141 h 243258"/>
              <a:gd name="connsiteX0" fmla="*/ 7737077 w 7737077"/>
              <a:gd name="connsiteY0" fmla="*/ 0 h 247567"/>
              <a:gd name="connsiteX1" fmla="*/ 4279347 w 7737077"/>
              <a:gd name="connsiteY1" fmla="*/ 232130 h 247567"/>
              <a:gd name="connsiteX2" fmla="*/ 434437 w 7737077"/>
              <a:gd name="connsiteY2" fmla="*/ 244717 h 247567"/>
              <a:gd name="connsiteX3" fmla="*/ 97327 w 7737077"/>
              <a:gd name="connsiteY3" fmla="*/ 47450 h 247567"/>
              <a:gd name="connsiteX0" fmla="*/ 7737077 w 7737077"/>
              <a:gd name="connsiteY0" fmla="*/ 31355 h 278922"/>
              <a:gd name="connsiteX1" fmla="*/ 4647148 w 7737077"/>
              <a:gd name="connsiteY1" fmla="*/ 10955 h 278922"/>
              <a:gd name="connsiteX2" fmla="*/ 4279347 w 7737077"/>
              <a:gd name="connsiteY2" fmla="*/ 263485 h 278922"/>
              <a:gd name="connsiteX3" fmla="*/ 434437 w 7737077"/>
              <a:gd name="connsiteY3" fmla="*/ 276072 h 278922"/>
              <a:gd name="connsiteX4" fmla="*/ 97327 w 7737077"/>
              <a:gd name="connsiteY4" fmla="*/ 78805 h 278922"/>
              <a:gd name="connsiteX0" fmla="*/ 7737077 w 7737077"/>
              <a:gd name="connsiteY0" fmla="*/ 48788 h 296355"/>
              <a:gd name="connsiteX1" fmla="*/ 5224610 w 7737077"/>
              <a:gd name="connsiteY1" fmla="*/ 6841 h 296355"/>
              <a:gd name="connsiteX2" fmla="*/ 4647148 w 7737077"/>
              <a:gd name="connsiteY2" fmla="*/ 28388 h 296355"/>
              <a:gd name="connsiteX3" fmla="*/ 4279347 w 7737077"/>
              <a:gd name="connsiteY3" fmla="*/ 280918 h 296355"/>
              <a:gd name="connsiteX4" fmla="*/ 434437 w 7737077"/>
              <a:gd name="connsiteY4" fmla="*/ 293505 h 296355"/>
              <a:gd name="connsiteX5" fmla="*/ 97327 w 7737077"/>
              <a:gd name="connsiteY5" fmla="*/ 96238 h 296355"/>
              <a:gd name="connsiteX0" fmla="*/ 7737077 w 7737077"/>
              <a:gd name="connsiteY0" fmla="*/ 47478 h 295045"/>
              <a:gd name="connsiteX1" fmla="*/ 5224610 w 7737077"/>
              <a:gd name="connsiteY1" fmla="*/ 5531 h 295045"/>
              <a:gd name="connsiteX2" fmla="*/ 4647148 w 7737077"/>
              <a:gd name="connsiteY2" fmla="*/ 27078 h 295045"/>
              <a:gd name="connsiteX3" fmla="*/ 4279347 w 7737077"/>
              <a:gd name="connsiteY3" fmla="*/ 279608 h 295045"/>
              <a:gd name="connsiteX4" fmla="*/ 434437 w 7737077"/>
              <a:gd name="connsiteY4" fmla="*/ 292195 h 295045"/>
              <a:gd name="connsiteX5" fmla="*/ 97327 w 7737077"/>
              <a:gd name="connsiteY5" fmla="*/ 94928 h 295045"/>
              <a:gd name="connsiteX0" fmla="*/ 7737077 w 7737077"/>
              <a:gd name="connsiteY0" fmla="*/ 41947 h 289514"/>
              <a:gd name="connsiteX1" fmla="*/ 5224610 w 7737077"/>
              <a:gd name="connsiteY1" fmla="*/ 0 h 289514"/>
              <a:gd name="connsiteX2" fmla="*/ 4647148 w 7737077"/>
              <a:gd name="connsiteY2" fmla="*/ 21547 h 289514"/>
              <a:gd name="connsiteX3" fmla="*/ 4279347 w 7737077"/>
              <a:gd name="connsiteY3" fmla="*/ 274077 h 289514"/>
              <a:gd name="connsiteX4" fmla="*/ 434437 w 7737077"/>
              <a:gd name="connsiteY4" fmla="*/ 286664 h 289514"/>
              <a:gd name="connsiteX5" fmla="*/ 97327 w 7737077"/>
              <a:gd name="connsiteY5" fmla="*/ 89397 h 289514"/>
              <a:gd name="connsiteX0" fmla="*/ 7737077 w 7737077"/>
              <a:gd name="connsiteY0" fmla="*/ 47118 h 294685"/>
              <a:gd name="connsiteX1" fmla="*/ 5234742 w 7737077"/>
              <a:gd name="connsiteY1" fmla="*/ 0 h 294685"/>
              <a:gd name="connsiteX2" fmla="*/ 4647148 w 7737077"/>
              <a:gd name="connsiteY2" fmla="*/ 26718 h 294685"/>
              <a:gd name="connsiteX3" fmla="*/ 4279347 w 7737077"/>
              <a:gd name="connsiteY3" fmla="*/ 279248 h 294685"/>
              <a:gd name="connsiteX4" fmla="*/ 434437 w 7737077"/>
              <a:gd name="connsiteY4" fmla="*/ 291835 h 294685"/>
              <a:gd name="connsiteX5" fmla="*/ 97327 w 7737077"/>
              <a:gd name="connsiteY5" fmla="*/ 94568 h 294685"/>
              <a:gd name="connsiteX0" fmla="*/ 7737077 w 7737077"/>
              <a:gd name="connsiteY0" fmla="*/ 47118 h 294685"/>
              <a:gd name="connsiteX1" fmla="*/ 5234742 w 7737077"/>
              <a:gd name="connsiteY1" fmla="*/ 0 h 294685"/>
              <a:gd name="connsiteX2" fmla="*/ 4647148 w 7737077"/>
              <a:gd name="connsiteY2" fmla="*/ 26718 h 294685"/>
              <a:gd name="connsiteX3" fmla="*/ 4279347 w 7737077"/>
              <a:gd name="connsiteY3" fmla="*/ 279248 h 294685"/>
              <a:gd name="connsiteX4" fmla="*/ 434437 w 7737077"/>
              <a:gd name="connsiteY4" fmla="*/ 291835 h 294685"/>
              <a:gd name="connsiteX5" fmla="*/ 97327 w 7737077"/>
              <a:gd name="connsiteY5" fmla="*/ 94568 h 294685"/>
              <a:gd name="connsiteX0" fmla="*/ 7382496 w 7382496"/>
              <a:gd name="connsiteY0" fmla="*/ 34190 h 294685"/>
              <a:gd name="connsiteX1" fmla="*/ 5234742 w 7382496"/>
              <a:gd name="connsiteY1" fmla="*/ 0 h 294685"/>
              <a:gd name="connsiteX2" fmla="*/ 4647148 w 7382496"/>
              <a:gd name="connsiteY2" fmla="*/ 26718 h 294685"/>
              <a:gd name="connsiteX3" fmla="*/ 4279347 w 7382496"/>
              <a:gd name="connsiteY3" fmla="*/ 279248 h 294685"/>
              <a:gd name="connsiteX4" fmla="*/ 434437 w 7382496"/>
              <a:gd name="connsiteY4" fmla="*/ 291835 h 294685"/>
              <a:gd name="connsiteX5" fmla="*/ 97327 w 7382496"/>
              <a:gd name="connsiteY5" fmla="*/ 94568 h 294685"/>
              <a:gd name="connsiteX0" fmla="*/ 7412888 w 7412888"/>
              <a:gd name="connsiteY0" fmla="*/ 36776 h 294685"/>
              <a:gd name="connsiteX1" fmla="*/ 5234742 w 7412888"/>
              <a:gd name="connsiteY1" fmla="*/ 0 h 294685"/>
              <a:gd name="connsiteX2" fmla="*/ 4647148 w 7412888"/>
              <a:gd name="connsiteY2" fmla="*/ 26718 h 294685"/>
              <a:gd name="connsiteX3" fmla="*/ 4279347 w 7412888"/>
              <a:gd name="connsiteY3" fmla="*/ 279248 h 294685"/>
              <a:gd name="connsiteX4" fmla="*/ 434437 w 7412888"/>
              <a:gd name="connsiteY4" fmla="*/ 291835 h 294685"/>
              <a:gd name="connsiteX5" fmla="*/ 97327 w 7412888"/>
              <a:gd name="connsiteY5" fmla="*/ 94568 h 294685"/>
              <a:gd name="connsiteX0" fmla="*/ 7412888 w 7412888"/>
              <a:gd name="connsiteY0" fmla="*/ 36776 h 294094"/>
              <a:gd name="connsiteX1" fmla="*/ 5234742 w 7412888"/>
              <a:gd name="connsiteY1" fmla="*/ 0 h 294094"/>
              <a:gd name="connsiteX2" fmla="*/ 4647148 w 7412888"/>
              <a:gd name="connsiteY2" fmla="*/ 26718 h 294094"/>
              <a:gd name="connsiteX3" fmla="*/ 4015943 w 7412888"/>
              <a:gd name="connsiteY3" fmla="*/ 276662 h 294094"/>
              <a:gd name="connsiteX4" fmla="*/ 434437 w 7412888"/>
              <a:gd name="connsiteY4" fmla="*/ 291835 h 294094"/>
              <a:gd name="connsiteX5" fmla="*/ 97327 w 7412888"/>
              <a:gd name="connsiteY5" fmla="*/ 94568 h 294094"/>
              <a:gd name="connsiteX0" fmla="*/ 7496029 w 7496029"/>
              <a:gd name="connsiteY0" fmla="*/ 36776 h 294094"/>
              <a:gd name="connsiteX1" fmla="*/ 5317883 w 7496029"/>
              <a:gd name="connsiteY1" fmla="*/ 0 h 294094"/>
              <a:gd name="connsiteX2" fmla="*/ 4730289 w 7496029"/>
              <a:gd name="connsiteY2" fmla="*/ 26718 h 294094"/>
              <a:gd name="connsiteX3" fmla="*/ 4099084 w 7496029"/>
              <a:gd name="connsiteY3" fmla="*/ 276662 h 294094"/>
              <a:gd name="connsiteX4" fmla="*/ 517578 w 7496029"/>
              <a:gd name="connsiteY4" fmla="*/ 291835 h 294094"/>
              <a:gd name="connsiteX5" fmla="*/ 9529 w 7496029"/>
              <a:gd name="connsiteY5" fmla="*/ 224395 h 294094"/>
              <a:gd name="connsiteX6" fmla="*/ 180468 w 7496029"/>
              <a:gd name="connsiteY6" fmla="*/ 94568 h 294094"/>
              <a:gd name="connsiteX0" fmla="*/ 7494352 w 7494352"/>
              <a:gd name="connsiteY0" fmla="*/ 36776 h 294094"/>
              <a:gd name="connsiteX1" fmla="*/ 5316206 w 7494352"/>
              <a:gd name="connsiteY1" fmla="*/ 0 h 294094"/>
              <a:gd name="connsiteX2" fmla="*/ 4728612 w 7494352"/>
              <a:gd name="connsiteY2" fmla="*/ 26718 h 294094"/>
              <a:gd name="connsiteX3" fmla="*/ 4097407 w 7494352"/>
              <a:gd name="connsiteY3" fmla="*/ 276662 h 294094"/>
              <a:gd name="connsiteX4" fmla="*/ 515901 w 7494352"/>
              <a:gd name="connsiteY4" fmla="*/ 291835 h 294094"/>
              <a:gd name="connsiteX5" fmla="*/ 7852 w 7494352"/>
              <a:gd name="connsiteY5" fmla="*/ 224395 h 294094"/>
              <a:gd name="connsiteX6" fmla="*/ 178791 w 7494352"/>
              <a:gd name="connsiteY6" fmla="*/ 94568 h 294094"/>
              <a:gd name="connsiteX0" fmla="*/ 7494352 w 7494352"/>
              <a:gd name="connsiteY0" fmla="*/ 36776 h 294094"/>
              <a:gd name="connsiteX1" fmla="*/ 5316206 w 7494352"/>
              <a:gd name="connsiteY1" fmla="*/ 0 h 294094"/>
              <a:gd name="connsiteX2" fmla="*/ 4728612 w 7494352"/>
              <a:gd name="connsiteY2" fmla="*/ 26718 h 294094"/>
              <a:gd name="connsiteX3" fmla="*/ 4097407 w 7494352"/>
              <a:gd name="connsiteY3" fmla="*/ 276662 h 294094"/>
              <a:gd name="connsiteX4" fmla="*/ 515901 w 7494352"/>
              <a:gd name="connsiteY4" fmla="*/ 291835 h 294094"/>
              <a:gd name="connsiteX5" fmla="*/ 7852 w 7494352"/>
              <a:gd name="connsiteY5" fmla="*/ 224395 h 294094"/>
              <a:gd name="connsiteX6" fmla="*/ 178791 w 7494352"/>
              <a:gd name="connsiteY6" fmla="*/ 94568 h 294094"/>
              <a:gd name="connsiteX0" fmla="*/ 7492440 w 7492440"/>
              <a:gd name="connsiteY0" fmla="*/ 36776 h 294094"/>
              <a:gd name="connsiteX1" fmla="*/ 5314294 w 7492440"/>
              <a:gd name="connsiteY1" fmla="*/ 0 h 294094"/>
              <a:gd name="connsiteX2" fmla="*/ 4726700 w 7492440"/>
              <a:gd name="connsiteY2" fmla="*/ 26718 h 294094"/>
              <a:gd name="connsiteX3" fmla="*/ 4095495 w 7492440"/>
              <a:gd name="connsiteY3" fmla="*/ 276662 h 294094"/>
              <a:gd name="connsiteX4" fmla="*/ 513989 w 7492440"/>
              <a:gd name="connsiteY4" fmla="*/ 291835 h 294094"/>
              <a:gd name="connsiteX5" fmla="*/ 5940 w 7492440"/>
              <a:gd name="connsiteY5" fmla="*/ 224395 h 294094"/>
              <a:gd name="connsiteX6" fmla="*/ 176879 w 7492440"/>
              <a:gd name="connsiteY6" fmla="*/ 94568 h 294094"/>
              <a:gd name="connsiteX0" fmla="*/ 7492440 w 7492440"/>
              <a:gd name="connsiteY0" fmla="*/ 36776 h 302630"/>
              <a:gd name="connsiteX1" fmla="*/ 5314294 w 7492440"/>
              <a:gd name="connsiteY1" fmla="*/ 0 h 302630"/>
              <a:gd name="connsiteX2" fmla="*/ 4677626 w 7492440"/>
              <a:gd name="connsiteY2" fmla="*/ 30847 h 302630"/>
              <a:gd name="connsiteX3" fmla="*/ 4095495 w 7492440"/>
              <a:gd name="connsiteY3" fmla="*/ 276662 h 302630"/>
              <a:gd name="connsiteX4" fmla="*/ 513989 w 7492440"/>
              <a:gd name="connsiteY4" fmla="*/ 291835 h 302630"/>
              <a:gd name="connsiteX5" fmla="*/ 5940 w 7492440"/>
              <a:gd name="connsiteY5" fmla="*/ 224395 h 302630"/>
              <a:gd name="connsiteX6" fmla="*/ 176879 w 7492440"/>
              <a:gd name="connsiteY6" fmla="*/ 94568 h 302630"/>
              <a:gd name="connsiteX0" fmla="*/ 7492440 w 7492440"/>
              <a:gd name="connsiteY0" fmla="*/ 41542 h 307396"/>
              <a:gd name="connsiteX1" fmla="*/ 5116022 w 7492440"/>
              <a:gd name="connsiteY1" fmla="*/ 0 h 307396"/>
              <a:gd name="connsiteX2" fmla="*/ 4677626 w 7492440"/>
              <a:gd name="connsiteY2" fmla="*/ 35613 h 307396"/>
              <a:gd name="connsiteX3" fmla="*/ 4095495 w 7492440"/>
              <a:gd name="connsiteY3" fmla="*/ 281428 h 307396"/>
              <a:gd name="connsiteX4" fmla="*/ 513989 w 7492440"/>
              <a:gd name="connsiteY4" fmla="*/ 296601 h 307396"/>
              <a:gd name="connsiteX5" fmla="*/ 5940 w 7492440"/>
              <a:gd name="connsiteY5" fmla="*/ 229161 h 307396"/>
              <a:gd name="connsiteX6" fmla="*/ 176879 w 7492440"/>
              <a:gd name="connsiteY6" fmla="*/ 99334 h 307396"/>
              <a:gd name="connsiteX0" fmla="*/ 7492440 w 7492440"/>
              <a:gd name="connsiteY0" fmla="*/ 41542 h 307396"/>
              <a:gd name="connsiteX1" fmla="*/ 5116023 w 7492440"/>
              <a:gd name="connsiteY1" fmla="*/ 0 h 307396"/>
              <a:gd name="connsiteX2" fmla="*/ 4677626 w 7492440"/>
              <a:gd name="connsiteY2" fmla="*/ 35613 h 307396"/>
              <a:gd name="connsiteX3" fmla="*/ 4095495 w 7492440"/>
              <a:gd name="connsiteY3" fmla="*/ 281428 h 307396"/>
              <a:gd name="connsiteX4" fmla="*/ 513989 w 7492440"/>
              <a:gd name="connsiteY4" fmla="*/ 296601 h 307396"/>
              <a:gd name="connsiteX5" fmla="*/ 5940 w 7492440"/>
              <a:gd name="connsiteY5" fmla="*/ 229161 h 307396"/>
              <a:gd name="connsiteX6" fmla="*/ 176879 w 7492440"/>
              <a:gd name="connsiteY6" fmla="*/ 99334 h 307396"/>
              <a:gd name="connsiteX0" fmla="*/ 7492440 w 7492440"/>
              <a:gd name="connsiteY0" fmla="*/ 43925 h 309779"/>
              <a:gd name="connsiteX1" fmla="*/ 5078258 w 7492440"/>
              <a:gd name="connsiteY1" fmla="*/ 0 h 309779"/>
              <a:gd name="connsiteX2" fmla="*/ 4677626 w 7492440"/>
              <a:gd name="connsiteY2" fmla="*/ 37996 h 309779"/>
              <a:gd name="connsiteX3" fmla="*/ 4095495 w 7492440"/>
              <a:gd name="connsiteY3" fmla="*/ 283811 h 309779"/>
              <a:gd name="connsiteX4" fmla="*/ 513989 w 7492440"/>
              <a:gd name="connsiteY4" fmla="*/ 298984 h 309779"/>
              <a:gd name="connsiteX5" fmla="*/ 5940 w 7492440"/>
              <a:gd name="connsiteY5" fmla="*/ 231544 h 309779"/>
              <a:gd name="connsiteX6" fmla="*/ 176879 w 7492440"/>
              <a:gd name="connsiteY6" fmla="*/ 101717 h 309779"/>
              <a:gd name="connsiteX0" fmla="*/ 5078258 w 5078258"/>
              <a:gd name="connsiteY0" fmla="*/ 0 h 309779"/>
              <a:gd name="connsiteX1" fmla="*/ 4677626 w 5078258"/>
              <a:gd name="connsiteY1" fmla="*/ 37996 h 309779"/>
              <a:gd name="connsiteX2" fmla="*/ 4095495 w 5078258"/>
              <a:gd name="connsiteY2" fmla="*/ 283811 h 309779"/>
              <a:gd name="connsiteX3" fmla="*/ 513989 w 5078258"/>
              <a:gd name="connsiteY3" fmla="*/ 298984 h 309779"/>
              <a:gd name="connsiteX4" fmla="*/ 5940 w 5078258"/>
              <a:gd name="connsiteY4" fmla="*/ 231544 h 309779"/>
              <a:gd name="connsiteX5" fmla="*/ 176879 w 5078258"/>
              <a:gd name="connsiteY5" fmla="*/ 101717 h 309779"/>
              <a:gd name="connsiteX0" fmla="*/ 4691155 w 4699928"/>
              <a:gd name="connsiteY0" fmla="*/ 0 h 295479"/>
              <a:gd name="connsiteX1" fmla="*/ 4677626 w 4699928"/>
              <a:gd name="connsiteY1" fmla="*/ 23696 h 295479"/>
              <a:gd name="connsiteX2" fmla="*/ 4095495 w 4699928"/>
              <a:gd name="connsiteY2" fmla="*/ 269511 h 295479"/>
              <a:gd name="connsiteX3" fmla="*/ 513989 w 4699928"/>
              <a:gd name="connsiteY3" fmla="*/ 284684 h 295479"/>
              <a:gd name="connsiteX4" fmla="*/ 5940 w 4699928"/>
              <a:gd name="connsiteY4" fmla="*/ 217244 h 295479"/>
              <a:gd name="connsiteX5" fmla="*/ 176879 w 4699928"/>
              <a:gd name="connsiteY5" fmla="*/ 87417 h 295479"/>
              <a:gd name="connsiteX0" fmla="*/ 4691155 w 4721473"/>
              <a:gd name="connsiteY0" fmla="*/ 0 h 295479"/>
              <a:gd name="connsiteX1" fmla="*/ 4677626 w 4721473"/>
              <a:gd name="connsiteY1" fmla="*/ 23696 h 295479"/>
              <a:gd name="connsiteX2" fmla="*/ 4095495 w 4721473"/>
              <a:gd name="connsiteY2" fmla="*/ 269511 h 295479"/>
              <a:gd name="connsiteX3" fmla="*/ 513989 w 4721473"/>
              <a:gd name="connsiteY3" fmla="*/ 284684 h 295479"/>
              <a:gd name="connsiteX4" fmla="*/ 5940 w 4721473"/>
              <a:gd name="connsiteY4" fmla="*/ 217244 h 295479"/>
              <a:gd name="connsiteX5" fmla="*/ 176879 w 4721473"/>
              <a:gd name="connsiteY5" fmla="*/ 87417 h 295479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708656"/>
              <a:gd name="connsiteY0" fmla="*/ 0 h 291552"/>
              <a:gd name="connsiteX1" fmla="*/ 4620978 w 4708656"/>
              <a:gd name="connsiteY1" fmla="*/ 84867 h 291552"/>
              <a:gd name="connsiteX2" fmla="*/ 4095495 w 4708656"/>
              <a:gd name="connsiteY2" fmla="*/ 269511 h 291552"/>
              <a:gd name="connsiteX3" fmla="*/ 513989 w 4708656"/>
              <a:gd name="connsiteY3" fmla="*/ 284684 h 291552"/>
              <a:gd name="connsiteX4" fmla="*/ 5940 w 4708656"/>
              <a:gd name="connsiteY4" fmla="*/ 217244 h 291552"/>
              <a:gd name="connsiteX5" fmla="*/ 176879 w 4708656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176879 w 4691155"/>
              <a:gd name="connsiteY5" fmla="*/ 87417 h 291552"/>
              <a:gd name="connsiteX0" fmla="*/ 4691155 w 4691155"/>
              <a:gd name="connsiteY0" fmla="*/ 0 h 291552"/>
              <a:gd name="connsiteX1" fmla="*/ 4620978 w 4691155"/>
              <a:gd name="connsiteY1" fmla="*/ 84867 h 291552"/>
              <a:gd name="connsiteX2" fmla="*/ 4095495 w 4691155"/>
              <a:gd name="connsiteY2" fmla="*/ 269511 h 291552"/>
              <a:gd name="connsiteX3" fmla="*/ 513989 w 4691155"/>
              <a:gd name="connsiteY3" fmla="*/ 284684 h 291552"/>
              <a:gd name="connsiteX4" fmla="*/ 5940 w 4691155"/>
              <a:gd name="connsiteY4" fmla="*/ 217244 h 291552"/>
              <a:gd name="connsiteX5" fmla="*/ 201371 w 4691155"/>
              <a:gd name="connsiteY5" fmla="*/ 125385 h 291552"/>
              <a:gd name="connsiteX0" fmla="*/ 4553631 w 4553631"/>
              <a:gd name="connsiteY0" fmla="*/ 0 h 299317"/>
              <a:gd name="connsiteX1" fmla="*/ 4483454 w 4553631"/>
              <a:gd name="connsiteY1" fmla="*/ 84867 h 299317"/>
              <a:gd name="connsiteX2" fmla="*/ 3957971 w 4553631"/>
              <a:gd name="connsiteY2" fmla="*/ 269511 h 299317"/>
              <a:gd name="connsiteX3" fmla="*/ 376465 w 4553631"/>
              <a:gd name="connsiteY3" fmla="*/ 284684 h 299317"/>
              <a:gd name="connsiteX4" fmla="*/ 63847 w 4553631"/>
              <a:gd name="connsiteY4" fmla="*/ 125385 h 299317"/>
              <a:gd name="connsiteX0" fmla="*/ 4527954 w 4527954"/>
              <a:gd name="connsiteY0" fmla="*/ 0 h 295587"/>
              <a:gd name="connsiteX1" fmla="*/ 4457777 w 4527954"/>
              <a:gd name="connsiteY1" fmla="*/ 84867 h 295587"/>
              <a:gd name="connsiteX2" fmla="*/ 3932294 w 4527954"/>
              <a:gd name="connsiteY2" fmla="*/ 269511 h 295587"/>
              <a:gd name="connsiteX3" fmla="*/ 350788 w 4527954"/>
              <a:gd name="connsiteY3" fmla="*/ 284684 h 295587"/>
              <a:gd name="connsiteX4" fmla="*/ 90460 w 4527954"/>
              <a:gd name="connsiteY4" fmla="*/ 178231 h 295587"/>
              <a:gd name="connsiteX0" fmla="*/ 4527954 w 4527954"/>
              <a:gd name="connsiteY0" fmla="*/ 0 h 291222"/>
              <a:gd name="connsiteX1" fmla="*/ 4457777 w 4527954"/>
              <a:gd name="connsiteY1" fmla="*/ 84867 h 291222"/>
              <a:gd name="connsiteX2" fmla="*/ 3932294 w 4527954"/>
              <a:gd name="connsiteY2" fmla="*/ 269511 h 291222"/>
              <a:gd name="connsiteX3" fmla="*/ 350788 w 4527954"/>
              <a:gd name="connsiteY3" fmla="*/ 284684 h 291222"/>
              <a:gd name="connsiteX4" fmla="*/ 90460 w 4527954"/>
              <a:gd name="connsiteY4" fmla="*/ 178231 h 291222"/>
              <a:gd name="connsiteX0" fmla="*/ 4527954 w 4527954"/>
              <a:gd name="connsiteY0" fmla="*/ 0 h 296609"/>
              <a:gd name="connsiteX1" fmla="*/ 4457777 w 4527954"/>
              <a:gd name="connsiteY1" fmla="*/ 84867 h 296609"/>
              <a:gd name="connsiteX2" fmla="*/ 3932294 w 4527954"/>
              <a:gd name="connsiteY2" fmla="*/ 283004 h 296609"/>
              <a:gd name="connsiteX3" fmla="*/ 350788 w 4527954"/>
              <a:gd name="connsiteY3" fmla="*/ 284684 h 296609"/>
              <a:gd name="connsiteX4" fmla="*/ 90460 w 4527954"/>
              <a:gd name="connsiteY4" fmla="*/ 178231 h 296609"/>
              <a:gd name="connsiteX0" fmla="*/ 4478440 w 4496273"/>
              <a:gd name="connsiteY0" fmla="*/ 27164 h 219434"/>
              <a:gd name="connsiteX1" fmla="*/ 4457777 w 4496273"/>
              <a:gd name="connsiteY1" fmla="*/ 7692 h 219434"/>
              <a:gd name="connsiteX2" fmla="*/ 3932294 w 4496273"/>
              <a:gd name="connsiteY2" fmla="*/ 205829 h 219434"/>
              <a:gd name="connsiteX3" fmla="*/ 350788 w 4496273"/>
              <a:gd name="connsiteY3" fmla="*/ 207509 h 219434"/>
              <a:gd name="connsiteX4" fmla="*/ 90460 w 4496273"/>
              <a:gd name="connsiteY4" fmla="*/ 101056 h 219434"/>
              <a:gd name="connsiteX0" fmla="*/ 4457777 w 4457777"/>
              <a:gd name="connsiteY0" fmla="*/ 0 h 211742"/>
              <a:gd name="connsiteX1" fmla="*/ 3932294 w 4457777"/>
              <a:gd name="connsiteY1" fmla="*/ 198137 h 211742"/>
              <a:gd name="connsiteX2" fmla="*/ 350788 w 4457777"/>
              <a:gd name="connsiteY2" fmla="*/ 199817 h 211742"/>
              <a:gd name="connsiteX3" fmla="*/ 90460 w 4457777"/>
              <a:gd name="connsiteY3" fmla="*/ 93364 h 211742"/>
              <a:gd name="connsiteX0" fmla="*/ 4457777 w 4457777"/>
              <a:gd name="connsiteY0" fmla="*/ 0 h 241511"/>
              <a:gd name="connsiteX1" fmla="*/ 3932294 w 4457777"/>
              <a:gd name="connsiteY1" fmla="*/ 219851 h 241511"/>
              <a:gd name="connsiteX2" fmla="*/ 350788 w 4457777"/>
              <a:gd name="connsiteY2" fmla="*/ 221531 h 241511"/>
              <a:gd name="connsiteX3" fmla="*/ 90460 w 4457777"/>
              <a:gd name="connsiteY3" fmla="*/ 115078 h 241511"/>
              <a:gd name="connsiteX0" fmla="*/ 4490564 w 4490564"/>
              <a:gd name="connsiteY0" fmla="*/ 0 h 241511"/>
              <a:gd name="connsiteX1" fmla="*/ 3965081 w 4490564"/>
              <a:gd name="connsiteY1" fmla="*/ 219851 h 241511"/>
              <a:gd name="connsiteX2" fmla="*/ 383575 w 4490564"/>
              <a:gd name="connsiteY2" fmla="*/ 221531 h 241511"/>
              <a:gd name="connsiteX3" fmla="*/ 48190 w 4490564"/>
              <a:gd name="connsiteY3" fmla="*/ 122707 h 241511"/>
              <a:gd name="connsiteX0" fmla="*/ 4522431 w 4522431"/>
              <a:gd name="connsiteY0" fmla="*/ 0 h 241511"/>
              <a:gd name="connsiteX1" fmla="*/ 3996948 w 4522431"/>
              <a:gd name="connsiteY1" fmla="*/ 219851 h 241511"/>
              <a:gd name="connsiteX2" fmla="*/ 415442 w 4522431"/>
              <a:gd name="connsiteY2" fmla="*/ 221531 h 241511"/>
              <a:gd name="connsiteX3" fmla="*/ 18646 w 4522431"/>
              <a:gd name="connsiteY3" fmla="*/ 123294 h 241511"/>
              <a:gd name="connsiteX0" fmla="*/ 4497206 w 4497206"/>
              <a:gd name="connsiteY0" fmla="*/ 0 h 241511"/>
              <a:gd name="connsiteX1" fmla="*/ 3971723 w 4497206"/>
              <a:gd name="connsiteY1" fmla="*/ 219851 h 241511"/>
              <a:gd name="connsiteX2" fmla="*/ 390217 w 4497206"/>
              <a:gd name="connsiteY2" fmla="*/ 221531 h 241511"/>
              <a:gd name="connsiteX3" fmla="*/ 41185 w 4497206"/>
              <a:gd name="connsiteY3" fmla="*/ 123294 h 241511"/>
              <a:gd name="connsiteX0" fmla="*/ 4873568 w 4873568"/>
              <a:gd name="connsiteY0" fmla="*/ 0 h 241511"/>
              <a:gd name="connsiteX1" fmla="*/ 4348085 w 4873568"/>
              <a:gd name="connsiteY1" fmla="*/ 219851 h 241511"/>
              <a:gd name="connsiteX2" fmla="*/ 766579 w 4873568"/>
              <a:gd name="connsiteY2" fmla="*/ 221531 h 241511"/>
              <a:gd name="connsiteX3" fmla="*/ 0 w 4873568"/>
              <a:gd name="connsiteY3" fmla="*/ 138557 h 241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3568" h="241511">
                <a:moveTo>
                  <a:pt x="4873568" y="0"/>
                </a:moveTo>
                <a:cubicBezTo>
                  <a:pt x="4782544" y="29777"/>
                  <a:pt x="5032583" y="182929"/>
                  <a:pt x="4348085" y="219851"/>
                </a:cubicBezTo>
                <a:cubicBezTo>
                  <a:pt x="3663587" y="256773"/>
                  <a:pt x="1406885" y="238993"/>
                  <a:pt x="766579" y="221531"/>
                </a:cubicBezTo>
                <a:cubicBezTo>
                  <a:pt x="126273" y="204069"/>
                  <a:pt x="65129" y="171744"/>
                  <a:pt x="0" y="138557"/>
                </a:cubicBezTo>
              </a:path>
            </a:pathLst>
          </a:custGeom>
          <a:noFill/>
          <a:ln w="317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83" name="TextBox 582"/>
          <p:cNvSpPr txBox="1"/>
          <p:nvPr/>
        </p:nvSpPr>
        <p:spPr>
          <a:xfrm rot="4764026">
            <a:off x="8587537" y="4159991"/>
            <a:ext cx="14709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RU-VRF</a:t>
            </a:r>
          </a:p>
        </p:txBody>
      </p:sp>
      <p:sp>
        <p:nvSpPr>
          <p:cNvPr id="572" name="TextBox 571"/>
          <p:cNvSpPr txBox="1"/>
          <p:nvPr/>
        </p:nvSpPr>
        <p:spPr>
          <a:xfrm>
            <a:off x="4408805" y="1582265"/>
            <a:ext cx="809132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dirty="0">
                <a:ea typeface="Arial" pitchFamily="-65" charset="0"/>
                <a:cs typeface="Arial" pitchFamily="-65" charset="0"/>
              </a:rPr>
              <a:t>Global Research Platform Network (</a:t>
            </a:r>
            <a:r>
              <a:rPr lang="en-US" sz="350" dirty="0" err="1">
                <a:ea typeface="Arial" pitchFamily="-65" charset="0"/>
                <a:cs typeface="Arial" pitchFamily="-65" charset="0"/>
              </a:rPr>
              <a:t>GRPnet</a:t>
            </a:r>
            <a:r>
              <a:rPr lang="en-US" sz="350" dirty="0">
                <a:ea typeface="Arial" pitchFamily="-65" charset="0"/>
                <a:cs typeface="Arial" pitchFamily="-65" charset="0"/>
              </a:rPr>
              <a:t>)</a:t>
            </a:r>
            <a:endParaRPr lang="en-US" sz="350" dirty="0"/>
          </a:p>
        </p:txBody>
      </p:sp>
      <p:grpSp>
        <p:nvGrpSpPr>
          <p:cNvPr id="6" name="Group 5"/>
          <p:cNvGrpSpPr/>
          <p:nvPr/>
        </p:nvGrpSpPr>
        <p:grpSpPr>
          <a:xfrm rot="16200000">
            <a:off x="2986375" y="2657310"/>
            <a:ext cx="754040" cy="343683"/>
            <a:chOff x="3318148" y="8578807"/>
            <a:chExt cx="1508078" cy="687365"/>
          </a:xfrm>
        </p:grpSpPr>
        <p:sp>
          <p:nvSpPr>
            <p:cNvPr id="593" name="Freeform 7"/>
            <p:cNvSpPr>
              <a:spLocks/>
            </p:cNvSpPr>
            <p:nvPr/>
          </p:nvSpPr>
          <p:spPr bwMode="auto">
            <a:xfrm>
              <a:off x="3318148" y="8578807"/>
              <a:ext cx="1508078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endParaRPr lang="en-US" sz="550"/>
            </a:p>
          </p:txBody>
        </p:sp>
        <p:sp>
          <p:nvSpPr>
            <p:cNvPr id="595" name="TextBox 594"/>
            <p:cNvSpPr txBox="1"/>
            <p:nvPr/>
          </p:nvSpPr>
          <p:spPr>
            <a:xfrm>
              <a:off x="3361990" y="8689177"/>
              <a:ext cx="1420386" cy="492421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650" b="1" u="sng" dirty="0" err="1"/>
                <a:t>PacificWave</a:t>
              </a:r>
              <a:r>
                <a:rPr lang="en-US" sz="650" b="1" u="sng" dirty="0"/>
                <a:t>/</a:t>
              </a:r>
            </a:p>
            <a:p>
              <a:pPr algn="ctr"/>
              <a:r>
                <a:rPr lang="en-US" sz="650" b="1" u="sng" dirty="0"/>
                <a:t>PNWG</a:t>
              </a:r>
            </a:p>
          </p:txBody>
        </p:sp>
      </p:grpSp>
      <p:sp>
        <p:nvSpPr>
          <p:cNvPr id="604" name="TextBox 603"/>
          <p:cNvSpPr txBox="1"/>
          <p:nvPr/>
        </p:nvSpPr>
        <p:spPr>
          <a:xfrm rot="5204055">
            <a:off x="3254994" y="964511"/>
            <a:ext cx="253383" cy="12407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 err="1"/>
              <a:t>TransPAC</a:t>
            </a:r>
            <a:r>
              <a:rPr lang="en-US" sz="350" u="sng" dirty="0"/>
              <a:t>, (US NSF)</a:t>
            </a:r>
            <a:endParaRPr lang="en-US" sz="3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82" name="Freeform 881"/>
          <p:cNvSpPr/>
          <p:nvPr/>
        </p:nvSpPr>
        <p:spPr bwMode="auto">
          <a:xfrm>
            <a:off x="3683816" y="2004367"/>
            <a:ext cx="696465" cy="173042"/>
          </a:xfrm>
          <a:custGeom>
            <a:avLst/>
            <a:gdLst>
              <a:gd name="connsiteX0" fmla="*/ 931125 w 931125"/>
              <a:gd name="connsiteY0" fmla="*/ 251301 h 251301"/>
              <a:gd name="connsiteX1" fmla="*/ 331278 w 931125"/>
              <a:gd name="connsiteY1" fmla="*/ 9899 h 251301"/>
              <a:gd name="connsiteX2" fmla="*/ 31355 w 931125"/>
              <a:gd name="connsiteY2" fmla="*/ 46475 h 251301"/>
              <a:gd name="connsiteX3" fmla="*/ 24040 w 931125"/>
              <a:gd name="connsiteY3" fmla="*/ 46475 h 251301"/>
              <a:gd name="connsiteX0" fmla="*/ 1084872 w 1084872"/>
              <a:gd name="connsiteY0" fmla="*/ 279888 h 279888"/>
              <a:gd name="connsiteX1" fmla="*/ 485025 w 1084872"/>
              <a:gd name="connsiteY1" fmla="*/ 38486 h 279888"/>
              <a:gd name="connsiteX2" fmla="*/ 185102 w 1084872"/>
              <a:gd name="connsiteY2" fmla="*/ 75062 h 279888"/>
              <a:gd name="connsiteX3" fmla="*/ 2129 w 1084872"/>
              <a:gd name="connsiteY3" fmla="*/ 0 h 279888"/>
              <a:gd name="connsiteX0" fmla="*/ 1082743 w 1082743"/>
              <a:gd name="connsiteY0" fmla="*/ 279888 h 279888"/>
              <a:gd name="connsiteX1" fmla="*/ 482896 w 1082743"/>
              <a:gd name="connsiteY1" fmla="*/ 38486 h 279888"/>
              <a:gd name="connsiteX2" fmla="*/ 0 w 1082743"/>
              <a:gd name="connsiteY2" fmla="*/ 0 h 279888"/>
              <a:gd name="connsiteX0" fmla="*/ 1162364 w 1162364"/>
              <a:gd name="connsiteY0" fmla="*/ 279888 h 279888"/>
              <a:gd name="connsiteX1" fmla="*/ 482896 w 1162364"/>
              <a:gd name="connsiteY1" fmla="*/ 38486 h 279888"/>
              <a:gd name="connsiteX2" fmla="*/ 0 w 1162364"/>
              <a:gd name="connsiteY2" fmla="*/ 0 h 2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2364" h="279888">
                <a:moveTo>
                  <a:pt x="1162364" y="279888"/>
                </a:moveTo>
                <a:cubicBezTo>
                  <a:pt x="937421" y="176256"/>
                  <a:pt x="663353" y="85134"/>
                  <a:pt x="482896" y="38486"/>
                </a:cubicBezTo>
                <a:cubicBezTo>
                  <a:pt x="302439" y="-8162"/>
                  <a:pt x="100603" y="8018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07" name="Freeform 606"/>
          <p:cNvSpPr/>
          <p:nvPr/>
        </p:nvSpPr>
        <p:spPr bwMode="auto">
          <a:xfrm>
            <a:off x="550210" y="3082701"/>
            <a:ext cx="90184" cy="104582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369580 w 1369580"/>
              <a:gd name="connsiteY0" fmla="*/ 18529 h 20071"/>
              <a:gd name="connsiteX1" fmla="*/ 0 w 1369580"/>
              <a:gd name="connsiteY1" fmla="*/ 15550 h 20071"/>
              <a:gd name="connsiteX0" fmla="*/ 835525 w 835525"/>
              <a:gd name="connsiteY0" fmla="*/ 37990 h 39110"/>
              <a:gd name="connsiteX1" fmla="*/ 0 w 835525"/>
              <a:gd name="connsiteY1" fmla="*/ 12163 h 39110"/>
              <a:gd name="connsiteX0" fmla="*/ 835531 w 835531"/>
              <a:gd name="connsiteY0" fmla="*/ 25827 h 31220"/>
              <a:gd name="connsiteX1" fmla="*/ 6 w 835531"/>
              <a:gd name="connsiteY1" fmla="*/ 0 h 31220"/>
              <a:gd name="connsiteX0" fmla="*/ 835531 w 835531"/>
              <a:gd name="connsiteY0" fmla="*/ 15545 h 24147"/>
              <a:gd name="connsiteX1" fmla="*/ 6 w 835531"/>
              <a:gd name="connsiteY1" fmla="*/ 0 h 24147"/>
              <a:gd name="connsiteX0" fmla="*/ 835531 w 835531"/>
              <a:gd name="connsiteY0" fmla="*/ 15545 h 31627"/>
              <a:gd name="connsiteX1" fmla="*/ 606524 w 835531"/>
              <a:gd name="connsiteY1" fmla="*/ 29575 h 31627"/>
              <a:gd name="connsiteX2" fmla="*/ 6 w 835531"/>
              <a:gd name="connsiteY2" fmla="*/ 0 h 31627"/>
              <a:gd name="connsiteX0" fmla="*/ 836824 w 836824"/>
              <a:gd name="connsiteY0" fmla="*/ 15545 h 48785"/>
              <a:gd name="connsiteX1" fmla="*/ 607817 w 836824"/>
              <a:gd name="connsiteY1" fmla="*/ 29575 h 48785"/>
              <a:gd name="connsiteX2" fmla="*/ 1299 w 836824"/>
              <a:gd name="connsiteY2" fmla="*/ 0 h 48785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741852 w 741852"/>
              <a:gd name="connsiteY0" fmla="*/ 15545 h 47948"/>
              <a:gd name="connsiteX1" fmla="*/ 512845 w 741852"/>
              <a:gd name="connsiteY1" fmla="*/ 29575 h 47948"/>
              <a:gd name="connsiteX2" fmla="*/ 1641 w 741852"/>
              <a:gd name="connsiteY2" fmla="*/ 0 h 47948"/>
              <a:gd name="connsiteX0" fmla="*/ 806290 w 806290"/>
              <a:gd name="connsiteY0" fmla="*/ 3579 h 43436"/>
              <a:gd name="connsiteX1" fmla="*/ 577283 w 806290"/>
              <a:gd name="connsiteY1" fmla="*/ 17609 h 43436"/>
              <a:gd name="connsiteX2" fmla="*/ 1460 w 806290"/>
              <a:gd name="connsiteY2" fmla="*/ 0 h 43436"/>
              <a:gd name="connsiteX0" fmla="*/ 804870 w 804870"/>
              <a:gd name="connsiteY0" fmla="*/ 19354 h 49575"/>
              <a:gd name="connsiteX1" fmla="*/ 575863 w 804870"/>
              <a:gd name="connsiteY1" fmla="*/ 33384 h 49575"/>
              <a:gd name="connsiteX2" fmla="*/ 1464 w 804870"/>
              <a:gd name="connsiteY2" fmla="*/ 0 h 49575"/>
              <a:gd name="connsiteX0" fmla="*/ 811728 w 811728"/>
              <a:gd name="connsiteY0" fmla="*/ 19354 h 58356"/>
              <a:gd name="connsiteX1" fmla="*/ 582721 w 811728"/>
              <a:gd name="connsiteY1" fmla="*/ 33384 h 58356"/>
              <a:gd name="connsiteX2" fmla="*/ 8322 w 811728"/>
              <a:gd name="connsiteY2" fmla="*/ 0 h 58356"/>
              <a:gd name="connsiteX0" fmla="*/ 799349 w 799349"/>
              <a:gd name="connsiteY0" fmla="*/ 115378 h 115386"/>
              <a:gd name="connsiteX1" fmla="*/ 582721 w 799349"/>
              <a:gd name="connsiteY1" fmla="*/ 33384 h 115386"/>
              <a:gd name="connsiteX2" fmla="*/ 8322 w 799349"/>
              <a:gd name="connsiteY2" fmla="*/ 0 h 115386"/>
              <a:gd name="connsiteX0" fmla="*/ 799665 w 799665"/>
              <a:gd name="connsiteY0" fmla="*/ 115378 h 115393"/>
              <a:gd name="connsiteX1" fmla="*/ 558280 w 799665"/>
              <a:gd name="connsiteY1" fmla="*/ 70251 h 115393"/>
              <a:gd name="connsiteX2" fmla="*/ 8638 w 799665"/>
              <a:gd name="connsiteY2" fmla="*/ 0 h 115393"/>
              <a:gd name="connsiteX0" fmla="*/ 799665 w 799665"/>
              <a:gd name="connsiteY0" fmla="*/ 115378 h 115402"/>
              <a:gd name="connsiteX1" fmla="*/ 558280 w 799665"/>
              <a:gd name="connsiteY1" fmla="*/ 70251 h 115402"/>
              <a:gd name="connsiteX2" fmla="*/ 8638 w 799665"/>
              <a:gd name="connsiteY2" fmla="*/ 0 h 115402"/>
              <a:gd name="connsiteX0" fmla="*/ 798916 w 798916"/>
              <a:gd name="connsiteY0" fmla="*/ 115378 h 115412"/>
              <a:gd name="connsiteX1" fmla="*/ 619423 w 798916"/>
              <a:gd name="connsiteY1" fmla="*/ 79682 h 115412"/>
              <a:gd name="connsiteX2" fmla="*/ 7889 w 798916"/>
              <a:gd name="connsiteY2" fmla="*/ 0 h 115412"/>
              <a:gd name="connsiteX0" fmla="*/ 799037 w 799037"/>
              <a:gd name="connsiteY0" fmla="*/ 115378 h 115404"/>
              <a:gd name="connsiteX1" fmla="*/ 608713 w 799037"/>
              <a:gd name="connsiteY1" fmla="*/ 72823 h 115404"/>
              <a:gd name="connsiteX2" fmla="*/ 8010 w 799037"/>
              <a:gd name="connsiteY2" fmla="*/ 0 h 115404"/>
              <a:gd name="connsiteX0" fmla="*/ 799292 w 799292"/>
              <a:gd name="connsiteY0" fmla="*/ 115378 h 115410"/>
              <a:gd name="connsiteX1" fmla="*/ 587306 w 799292"/>
              <a:gd name="connsiteY1" fmla="*/ 78825 h 115410"/>
              <a:gd name="connsiteX2" fmla="*/ 8265 w 799292"/>
              <a:gd name="connsiteY2" fmla="*/ 0 h 115410"/>
              <a:gd name="connsiteX0" fmla="*/ 799656 w 799656"/>
              <a:gd name="connsiteY0" fmla="*/ 115378 h 115410"/>
              <a:gd name="connsiteX1" fmla="*/ 587670 w 799656"/>
              <a:gd name="connsiteY1" fmla="*/ 78825 h 115410"/>
              <a:gd name="connsiteX2" fmla="*/ 8629 w 799656"/>
              <a:gd name="connsiteY2" fmla="*/ 0 h 115410"/>
              <a:gd name="connsiteX0" fmla="*/ 856209 w 856209"/>
              <a:gd name="connsiteY0" fmla="*/ 137669 h 137701"/>
              <a:gd name="connsiteX1" fmla="*/ 644223 w 856209"/>
              <a:gd name="connsiteY1" fmla="*/ 101116 h 137701"/>
              <a:gd name="connsiteX2" fmla="*/ 7932 w 85620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762040 w 762040"/>
              <a:gd name="connsiteY0" fmla="*/ 201346 h 201378"/>
              <a:gd name="connsiteX1" fmla="*/ 550054 w 762040"/>
              <a:gd name="connsiteY1" fmla="*/ 164793 h 201378"/>
              <a:gd name="connsiteX2" fmla="*/ 879 w 762040"/>
              <a:gd name="connsiteY2" fmla="*/ 0 h 201378"/>
              <a:gd name="connsiteX0" fmla="*/ 778344 w 778344"/>
              <a:gd name="connsiteY0" fmla="*/ 201346 h 201390"/>
              <a:gd name="connsiteX1" fmla="*/ 60342 w 778344"/>
              <a:gd name="connsiteY1" fmla="*/ 170955 h 201390"/>
              <a:gd name="connsiteX2" fmla="*/ 17183 w 778344"/>
              <a:gd name="connsiteY2" fmla="*/ 0 h 201390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44585"/>
              <a:gd name="connsiteY0" fmla="*/ 191076 h 198727"/>
              <a:gd name="connsiteX1" fmla="*/ 129164 w 144585"/>
              <a:gd name="connsiteY1" fmla="*/ 170955 h 198727"/>
              <a:gd name="connsiteX2" fmla="*/ 86005 w 144585"/>
              <a:gd name="connsiteY2" fmla="*/ 0 h 198727"/>
              <a:gd name="connsiteX0" fmla="*/ 31882 w 106667"/>
              <a:gd name="connsiteY0" fmla="*/ 191076 h 198184"/>
              <a:gd name="connsiteX1" fmla="*/ 64563 w 106667"/>
              <a:gd name="connsiteY1" fmla="*/ 169928 h 198184"/>
              <a:gd name="connsiteX2" fmla="*/ 106667 w 106667"/>
              <a:gd name="connsiteY2" fmla="*/ 0 h 198184"/>
              <a:gd name="connsiteX0" fmla="*/ 21533 w 124121"/>
              <a:gd name="connsiteY0" fmla="*/ 211617 h 212094"/>
              <a:gd name="connsiteX1" fmla="*/ 82017 w 124121"/>
              <a:gd name="connsiteY1" fmla="*/ 169928 h 212094"/>
              <a:gd name="connsiteX2" fmla="*/ 124121 w 124121"/>
              <a:gd name="connsiteY2" fmla="*/ 0 h 212094"/>
              <a:gd name="connsiteX0" fmla="*/ 0 w 102588"/>
              <a:gd name="connsiteY0" fmla="*/ 211617 h 211617"/>
              <a:gd name="connsiteX1" fmla="*/ 60484 w 102588"/>
              <a:gd name="connsiteY1" fmla="*/ 169928 h 211617"/>
              <a:gd name="connsiteX2" fmla="*/ 102588 w 102588"/>
              <a:gd name="connsiteY2" fmla="*/ 0 h 211617"/>
              <a:gd name="connsiteX0" fmla="*/ 0 w 110002"/>
              <a:gd name="connsiteY0" fmla="*/ 187995 h 191313"/>
              <a:gd name="connsiteX1" fmla="*/ 67898 w 110002"/>
              <a:gd name="connsiteY1" fmla="*/ 169928 h 191313"/>
              <a:gd name="connsiteX2" fmla="*/ 110002 w 110002"/>
              <a:gd name="connsiteY2" fmla="*/ 0 h 191313"/>
              <a:gd name="connsiteX0" fmla="*/ 0 w 110002"/>
              <a:gd name="connsiteY0" fmla="*/ 187995 h 193241"/>
              <a:gd name="connsiteX1" fmla="*/ 67898 w 110002"/>
              <a:gd name="connsiteY1" fmla="*/ 169928 h 193241"/>
              <a:gd name="connsiteX2" fmla="*/ 110002 w 110002"/>
              <a:gd name="connsiteY2" fmla="*/ 0 h 193241"/>
              <a:gd name="connsiteX0" fmla="*/ 0 w 111603"/>
              <a:gd name="connsiteY0" fmla="*/ 187995 h 187995"/>
              <a:gd name="connsiteX1" fmla="*/ 84580 w 111603"/>
              <a:gd name="connsiteY1" fmla="*/ 148360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317"/>
              <a:gd name="connsiteY0" fmla="*/ 187995 h 187995"/>
              <a:gd name="connsiteX1" fmla="*/ 101262 w 110317"/>
              <a:gd name="connsiteY1" fmla="*/ 130900 h 187995"/>
              <a:gd name="connsiteX2" fmla="*/ 110002 w 110317"/>
              <a:gd name="connsiteY2" fmla="*/ 0 h 187995"/>
              <a:gd name="connsiteX0" fmla="*/ 0 w 115638"/>
              <a:gd name="connsiteY0" fmla="*/ 187995 h 187995"/>
              <a:gd name="connsiteX1" fmla="*/ 101262 w 115638"/>
              <a:gd name="connsiteY1" fmla="*/ 130900 h 187995"/>
              <a:gd name="connsiteX2" fmla="*/ 110002 w 115638"/>
              <a:gd name="connsiteY2" fmla="*/ 0 h 187995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9022 h 189022"/>
              <a:gd name="connsiteX1" fmla="*/ 67898 w 77035"/>
              <a:gd name="connsiteY1" fmla="*/ 130900 h 189022"/>
              <a:gd name="connsiteX2" fmla="*/ 76638 w 77035"/>
              <a:gd name="connsiteY2" fmla="*/ 0 h 189022"/>
              <a:gd name="connsiteX0" fmla="*/ 0 w 92703"/>
              <a:gd name="connsiteY0" fmla="*/ 189022 h 189022"/>
              <a:gd name="connsiteX1" fmla="*/ 89145 w 92703"/>
              <a:gd name="connsiteY1" fmla="*/ 136222 h 189022"/>
              <a:gd name="connsiteX2" fmla="*/ 76638 w 92703"/>
              <a:gd name="connsiteY2" fmla="*/ 0 h 189022"/>
              <a:gd name="connsiteX0" fmla="*/ 0 w 97482"/>
              <a:gd name="connsiteY0" fmla="*/ 160662 h 160662"/>
              <a:gd name="connsiteX1" fmla="*/ 89145 w 97482"/>
              <a:gd name="connsiteY1" fmla="*/ 107862 h 160662"/>
              <a:gd name="connsiteX2" fmla="*/ 96557 w 97482"/>
              <a:gd name="connsiteY2" fmla="*/ 0 h 160662"/>
              <a:gd name="connsiteX0" fmla="*/ 0 w 171122"/>
              <a:gd name="connsiteY0" fmla="*/ 65106 h 65106"/>
              <a:gd name="connsiteX1" fmla="*/ 89145 w 171122"/>
              <a:gd name="connsiteY1" fmla="*/ 12306 h 65106"/>
              <a:gd name="connsiteX2" fmla="*/ 171122 w 171122"/>
              <a:gd name="connsiteY2" fmla="*/ 96 h 65106"/>
              <a:gd name="connsiteX0" fmla="*/ 0 w 171122"/>
              <a:gd name="connsiteY0" fmla="*/ 65010 h 65010"/>
              <a:gd name="connsiteX1" fmla="*/ 112870 w 171122"/>
              <a:gd name="connsiteY1" fmla="*/ 45818 h 65010"/>
              <a:gd name="connsiteX2" fmla="*/ 171122 w 171122"/>
              <a:gd name="connsiteY2" fmla="*/ 0 h 65010"/>
              <a:gd name="connsiteX0" fmla="*/ 0 w 171122"/>
              <a:gd name="connsiteY0" fmla="*/ 65010 h 65010"/>
              <a:gd name="connsiteX1" fmla="*/ 171122 w 171122"/>
              <a:gd name="connsiteY1" fmla="*/ 0 h 65010"/>
              <a:gd name="connsiteX0" fmla="*/ 0 w 93167"/>
              <a:gd name="connsiteY0" fmla="*/ 50791 h 50791"/>
              <a:gd name="connsiteX1" fmla="*/ 93167 w 93167"/>
              <a:gd name="connsiteY1" fmla="*/ 0 h 50791"/>
              <a:gd name="connsiteX0" fmla="*/ 0 w 89381"/>
              <a:gd name="connsiteY0" fmla="*/ 72449 h 72449"/>
              <a:gd name="connsiteX1" fmla="*/ 89381 w 89381"/>
              <a:gd name="connsiteY1" fmla="*/ 0 h 72449"/>
              <a:gd name="connsiteX0" fmla="*/ 0 w 89381"/>
              <a:gd name="connsiteY0" fmla="*/ 72449 h 72449"/>
              <a:gd name="connsiteX1" fmla="*/ 89381 w 89381"/>
              <a:gd name="connsiteY1" fmla="*/ 0 h 72449"/>
              <a:gd name="connsiteX0" fmla="*/ 0 w 103337"/>
              <a:gd name="connsiteY0" fmla="*/ 146076 h 146076"/>
              <a:gd name="connsiteX1" fmla="*/ 103337 w 103337"/>
              <a:gd name="connsiteY1" fmla="*/ 0 h 146076"/>
              <a:gd name="connsiteX0" fmla="*/ 0 w 18236"/>
              <a:gd name="connsiteY0" fmla="*/ 200660 h 200660"/>
              <a:gd name="connsiteX1" fmla="*/ 18236 w 18236"/>
              <a:gd name="connsiteY1" fmla="*/ 0 h 200660"/>
              <a:gd name="connsiteX0" fmla="*/ 0 w 14368"/>
              <a:gd name="connsiteY0" fmla="*/ 258194 h 258194"/>
              <a:gd name="connsiteX1" fmla="*/ 14368 w 14368"/>
              <a:gd name="connsiteY1" fmla="*/ 0 h 258194"/>
              <a:gd name="connsiteX0" fmla="*/ 0 w 18236"/>
              <a:gd name="connsiteY0" fmla="*/ 300976 h 300976"/>
              <a:gd name="connsiteX1" fmla="*/ 18236 w 18236"/>
              <a:gd name="connsiteY1" fmla="*/ 0 h 300976"/>
              <a:gd name="connsiteX0" fmla="*/ 17564 w 35800"/>
              <a:gd name="connsiteY0" fmla="*/ 300976 h 300976"/>
              <a:gd name="connsiteX1" fmla="*/ 35800 w 35800"/>
              <a:gd name="connsiteY1" fmla="*/ 0 h 300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800" h="300976">
                <a:moveTo>
                  <a:pt x="17564" y="300976"/>
                </a:moveTo>
                <a:cubicBezTo>
                  <a:pt x="-16852" y="202280"/>
                  <a:pt x="4744" y="16930"/>
                  <a:pt x="3580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10" name="TextBox 609"/>
          <p:cNvSpPr txBox="1"/>
          <p:nvPr/>
        </p:nvSpPr>
        <p:spPr>
          <a:xfrm rot="10327991" flipV="1">
            <a:off x="2615618" y="4993605"/>
            <a:ext cx="166792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4572" rtlCol="0">
            <a:spAutoFit/>
          </a:bodyPr>
          <a:lstStyle/>
          <a:p>
            <a:pPr algn="ctr"/>
            <a:r>
              <a:rPr lang="en-US" sz="350" dirty="0" err="1"/>
              <a:t>UofH</a:t>
            </a:r>
            <a:endParaRPr lang="en-US" sz="350" u="sng" dirty="0"/>
          </a:p>
        </p:txBody>
      </p:sp>
      <p:sp>
        <p:nvSpPr>
          <p:cNvPr id="981" name="Oval 980"/>
          <p:cNvSpPr/>
          <p:nvPr/>
        </p:nvSpPr>
        <p:spPr bwMode="auto">
          <a:xfrm>
            <a:off x="9479708" y="3480216"/>
            <a:ext cx="334309" cy="1764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itchFamily="-65" charset="0"/>
              </a:rPr>
              <a:t>Madrid</a:t>
            </a:r>
          </a:p>
        </p:txBody>
      </p:sp>
      <p:sp>
        <p:nvSpPr>
          <p:cNvPr id="616" name="TextBox 615"/>
          <p:cNvSpPr txBox="1"/>
          <p:nvPr/>
        </p:nvSpPr>
        <p:spPr>
          <a:xfrm rot="16200000">
            <a:off x="3579916" y="1518487"/>
            <a:ext cx="264165" cy="63094"/>
          </a:xfrm>
          <a:prstGeom prst="rect">
            <a:avLst/>
          </a:prstGeom>
          <a:noFill/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r>
              <a:rPr lang="en-US" sz="350"/>
              <a:t>To CANARIE</a:t>
            </a:r>
          </a:p>
        </p:txBody>
      </p:sp>
      <p:sp>
        <p:nvSpPr>
          <p:cNvPr id="617" name="Regular Pentagon 616"/>
          <p:cNvSpPr/>
          <p:nvPr/>
        </p:nvSpPr>
        <p:spPr bwMode="auto">
          <a:xfrm rot="10800000">
            <a:off x="3587097" y="1950460"/>
            <a:ext cx="180315" cy="99195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24" name="TextBox 623"/>
          <p:cNvSpPr txBox="1"/>
          <p:nvPr/>
        </p:nvSpPr>
        <p:spPr>
          <a:xfrm rot="16200000">
            <a:off x="153359" y="2008347"/>
            <a:ext cx="662285" cy="176961"/>
          </a:xfrm>
          <a:prstGeom prst="rect">
            <a:avLst/>
          </a:prstGeom>
          <a:noFill/>
          <a:ln>
            <a:noFill/>
          </a:ln>
        </p:spPr>
        <p:txBody>
          <a:bodyPr wrap="square" lIns="22860" tIns="22855" rIns="22860" bIns="22855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dirty="0"/>
              <a:t>to </a:t>
            </a:r>
            <a:r>
              <a:rPr lang="en-US" sz="550" b="1" dirty="0"/>
              <a:t>GÉANT</a:t>
            </a:r>
          </a:p>
          <a:p>
            <a:pPr algn="ctr">
              <a:lnSpc>
                <a:spcPts val="500"/>
              </a:lnSpc>
            </a:pPr>
            <a:r>
              <a:rPr lang="en-US" sz="550" dirty="0"/>
              <a:t>(London via Orient+)</a:t>
            </a:r>
          </a:p>
        </p:txBody>
      </p:sp>
      <p:sp>
        <p:nvSpPr>
          <p:cNvPr id="625" name="Freeform 624"/>
          <p:cNvSpPr/>
          <p:nvPr/>
        </p:nvSpPr>
        <p:spPr bwMode="auto">
          <a:xfrm rot="21118686" flipH="1" flipV="1">
            <a:off x="613115" y="2132445"/>
            <a:ext cx="135003" cy="48791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5211 w 7329"/>
              <a:gd name="connsiteY0" fmla="*/ 9631 h 9631"/>
              <a:gd name="connsiteX1" fmla="*/ 7329 w 7329"/>
              <a:gd name="connsiteY1" fmla="*/ 0 h 9631"/>
              <a:gd name="connsiteX0" fmla="*/ 6506 w 11779"/>
              <a:gd name="connsiteY0" fmla="*/ 9947 h 9947"/>
              <a:gd name="connsiteX1" fmla="*/ 11779 w 11779"/>
              <a:gd name="connsiteY1" fmla="*/ 0 h 9947"/>
              <a:gd name="connsiteX0" fmla="*/ 8703 w 8703"/>
              <a:gd name="connsiteY0" fmla="*/ 10238 h 10238"/>
              <a:gd name="connsiteX1" fmla="*/ 4142 w 8703"/>
              <a:gd name="connsiteY1" fmla="*/ 0 h 10238"/>
              <a:gd name="connsiteX0" fmla="*/ 8026 w 8026"/>
              <a:gd name="connsiteY0" fmla="*/ 10300 h 10300"/>
              <a:gd name="connsiteX1" fmla="*/ 7379 w 8026"/>
              <a:gd name="connsiteY1" fmla="*/ 0 h 1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026" h="10300">
                <a:moveTo>
                  <a:pt x="8026" y="10300"/>
                </a:moveTo>
                <a:cubicBezTo>
                  <a:pt x="-6773" y="9305"/>
                  <a:pt x="2505" y="4332"/>
                  <a:pt x="7379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98" name="Oval 997"/>
          <p:cNvSpPr/>
          <p:nvPr/>
        </p:nvSpPr>
        <p:spPr bwMode="auto">
          <a:xfrm>
            <a:off x="8378714" y="4390455"/>
            <a:ext cx="309032" cy="14815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34" name="TextBox 633"/>
          <p:cNvSpPr txBox="1"/>
          <p:nvPr/>
        </p:nvSpPr>
        <p:spPr>
          <a:xfrm rot="3078187">
            <a:off x="11289315" y="4220984"/>
            <a:ext cx="22083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dirty="0"/>
              <a:t>Amsterdam</a:t>
            </a:r>
          </a:p>
        </p:txBody>
      </p:sp>
      <p:sp>
        <p:nvSpPr>
          <p:cNvPr id="640" name="TextBox 639"/>
          <p:cNvSpPr txBox="1"/>
          <p:nvPr/>
        </p:nvSpPr>
        <p:spPr>
          <a:xfrm rot="17716259">
            <a:off x="10726224" y="3682684"/>
            <a:ext cx="19357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RoEduNet</a:t>
            </a:r>
            <a:endParaRPr lang="en-US" sz="350" dirty="0"/>
          </a:p>
        </p:txBody>
      </p:sp>
      <p:sp>
        <p:nvSpPr>
          <p:cNvPr id="645" name="TextBox 644"/>
          <p:cNvSpPr txBox="1"/>
          <p:nvPr/>
        </p:nvSpPr>
        <p:spPr>
          <a:xfrm rot="21368095">
            <a:off x="10591821" y="4592071"/>
            <a:ext cx="11342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650" name="TextBox 649"/>
          <p:cNvSpPr txBox="1"/>
          <p:nvPr/>
        </p:nvSpPr>
        <p:spPr>
          <a:xfrm rot="4596532">
            <a:off x="8379369" y="4088948"/>
            <a:ext cx="219227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 200G</a:t>
            </a:r>
            <a:br>
              <a:rPr lang="en-US" sz="350" dirty="0"/>
            </a:br>
            <a:r>
              <a:rPr lang="en-US" sz="350" dirty="0"/>
              <a:t>GÉANT ring</a:t>
            </a:r>
          </a:p>
        </p:txBody>
      </p:sp>
      <p:sp>
        <p:nvSpPr>
          <p:cNvPr id="652" name="TextBox 651"/>
          <p:cNvSpPr txBox="1"/>
          <p:nvPr/>
        </p:nvSpPr>
        <p:spPr>
          <a:xfrm rot="20007505">
            <a:off x="7076705" y="2417971"/>
            <a:ext cx="249685" cy="1631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SINET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(Via ANA-400</a:t>
            </a:r>
            <a:br>
              <a:rPr lang="en-US" sz="350" dirty="0"/>
            </a:br>
            <a:r>
              <a:rPr lang="en-US" sz="350" dirty="0"/>
              <a:t>via MOXY)</a:t>
            </a:r>
          </a:p>
        </p:txBody>
      </p:sp>
      <p:sp>
        <p:nvSpPr>
          <p:cNvPr id="656" name="TextBox 655"/>
          <p:cNvSpPr txBox="1"/>
          <p:nvPr/>
        </p:nvSpPr>
        <p:spPr>
          <a:xfrm rot="16426723">
            <a:off x="6703711" y="2152510"/>
            <a:ext cx="310214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pPr algn="ctr"/>
            <a:r>
              <a:rPr lang="en-US" sz="350" dirty="0"/>
              <a:t>To GÉANT, Paris</a:t>
            </a:r>
          </a:p>
        </p:txBody>
      </p:sp>
      <p:sp>
        <p:nvSpPr>
          <p:cNvPr id="663" name="TextBox 662"/>
          <p:cNvSpPr txBox="1"/>
          <p:nvPr/>
        </p:nvSpPr>
        <p:spPr>
          <a:xfrm rot="5520000">
            <a:off x="9774304" y="3176966"/>
            <a:ext cx="186836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RENATER</a:t>
            </a:r>
          </a:p>
        </p:txBody>
      </p:sp>
      <p:sp>
        <p:nvSpPr>
          <p:cNvPr id="983" name="Oval 982"/>
          <p:cNvSpPr/>
          <p:nvPr/>
        </p:nvSpPr>
        <p:spPr bwMode="auto">
          <a:xfrm>
            <a:off x="10908428" y="2636940"/>
            <a:ext cx="297096" cy="156815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anose="020B0604020202020204" pitchFamily="34" charset="0"/>
              </a:rPr>
              <a:t>Prague</a:t>
            </a:r>
          </a:p>
        </p:txBody>
      </p:sp>
      <p:sp>
        <p:nvSpPr>
          <p:cNvPr id="621" name="Oval 620"/>
          <p:cNvSpPr/>
          <p:nvPr/>
        </p:nvSpPr>
        <p:spPr bwMode="auto">
          <a:xfrm>
            <a:off x="9547093" y="3090557"/>
            <a:ext cx="264818" cy="175711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itchFamily="-65" charset="0"/>
              </a:rPr>
              <a:t>Brussels</a:t>
            </a:r>
          </a:p>
        </p:txBody>
      </p:sp>
      <p:sp>
        <p:nvSpPr>
          <p:cNvPr id="638" name="Oval 637"/>
          <p:cNvSpPr/>
          <p:nvPr/>
        </p:nvSpPr>
        <p:spPr bwMode="auto">
          <a:xfrm>
            <a:off x="9071804" y="3248299"/>
            <a:ext cx="281854" cy="16636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Lisbon</a:t>
            </a:r>
          </a:p>
        </p:txBody>
      </p:sp>
      <p:sp>
        <p:nvSpPr>
          <p:cNvPr id="641" name="Freeform 640"/>
          <p:cNvSpPr/>
          <p:nvPr/>
        </p:nvSpPr>
        <p:spPr>
          <a:xfrm flipV="1">
            <a:off x="5193311" y="2120212"/>
            <a:ext cx="609618" cy="103621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759986 w 760107"/>
              <a:gd name="connsiteY0" fmla="*/ 0 h 236994"/>
              <a:gd name="connsiteX1" fmla="*/ 0 w 760107"/>
              <a:gd name="connsiteY1" fmla="*/ 112211 h 236994"/>
              <a:gd name="connsiteX0" fmla="*/ 759986 w 759986"/>
              <a:gd name="connsiteY0" fmla="*/ 0 h 118994"/>
              <a:gd name="connsiteX1" fmla="*/ 0 w 759986"/>
              <a:gd name="connsiteY1" fmla="*/ 112211 h 118994"/>
              <a:gd name="connsiteX0" fmla="*/ 759986 w 759986"/>
              <a:gd name="connsiteY0" fmla="*/ 9696 h 42467"/>
              <a:gd name="connsiteX1" fmla="*/ 0 w 759986"/>
              <a:gd name="connsiteY1" fmla="*/ 0 h 42467"/>
              <a:gd name="connsiteX0" fmla="*/ 759986 w 759986"/>
              <a:gd name="connsiteY0" fmla="*/ 9696 h 24040"/>
              <a:gd name="connsiteX1" fmla="*/ 0 w 759986"/>
              <a:gd name="connsiteY1" fmla="*/ 0 h 24040"/>
              <a:gd name="connsiteX0" fmla="*/ 759986 w 759986"/>
              <a:gd name="connsiteY0" fmla="*/ 9696 h 72277"/>
              <a:gd name="connsiteX1" fmla="*/ 0 w 759986"/>
              <a:gd name="connsiteY1" fmla="*/ 0 h 72277"/>
              <a:gd name="connsiteX0" fmla="*/ 580188 w 580188"/>
              <a:gd name="connsiteY0" fmla="*/ 27577 h 78353"/>
              <a:gd name="connsiteX1" fmla="*/ 0 w 580188"/>
              <a:gd name="connsiteY1" fmla="*/ 0 h 78353"/>
              <a:gd name="connsiteX0" fmla="*/ 580188 w 580188"/>
              <a:gd name="connsiteY0" fmla="*/ 27577 h 105638"/>
              <a:gd name="connsiteX1" fmla="*/ 0 w 580188"/>
              <a:gd name="connsiteY1" fmla="*/ 0 h 105638"/>
              <a:gd name="connsiteX0" fmla="*/ 580188 w 580188"/>
              <a:gd name="connsiteY0" fmla="*/ 27577 h 129438"/>
              <a:gd name="connsiteX1" fmla="*/ 0 w 580188"/>
              <a:gd name="connsiteY1" fmla="*/ 0 h 12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0188" h="129438">
                <a:moveTo>
                  <a:pt x="580188" y="27577"/>
                </a:moveTo>
                <a:cubicBezTo>
                  <a:pt x="410146" y="125149"/>
                  <a:pt x="213101" y="208363"/>
                  <a:pt x="0" y="0"/>
                </a:cubicBezTo>
              </a:path>
            </a:pathLst>
          </a:cu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 dirty="0"/>
          </a:p>
        </p:txBody>
      </p:sp>
      <p:sp>
        <p:nvSpPr>
          <p:cNvPr id="1223" name="Freeform 7"/>
          <p:cNvSpPr>
            <a:spLocks/>
          </p:cNvSpPr>
          <p:nvPr/>
        </p:nvSpPr>
        <p:spPr bwMode="auto">
          <a:xfrm>
            <a:off x="4288054" y="1650047"/>
            <a:ext cx="1038353" cy="90910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 dirty="0"/>
          </a:p>
        </p:txBody>
      </p:sp>
      <p:sp>
        <p:nvSpPr>
          <p:cNvPr id="1224" name="TextBox 1223"/>
          <p:cNvSpPr txBox="1"/>
          <p:nvPr/>
        </p:nvSpPr>
        <p:spPr>
          <a:xfrm>
            <a:off x="4532911" y="1691287"/>
            <a:ext cx="287873" cy="225693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n-US" sz="650" b="1" u="sng" dirty="0"/>
              <a:t>ESnet</a:t>
            </a:r>
          </a:p>
          <a:p>
            <a:pPr algn="ctr">
              <a:lnSpc>
                <a:spcPts val="700"/>
              </a:lnSpc>
            </a:pPr>
            <a:r>
              <a:rPr lang="en-US" sz="650" b="1" u="sng" dirty="0"/>
              <a:t>USA</a:t>
            </a:r>
            <a:endParaRPr lang="en-US" sz="450" b="1" u="sng" dirty="0"/>
          </a:p>
        </p:txBody>
      </p:sp>
      <p:sp>
        <p:nvSpPr>
          <p:cNvPr id="1236" name="TextBox 1235"/>
          <p:cNvSpPr txBox="1"/>
          <p:nvPr/>
        </p:nvSpPr>
        <p:spPr>
          <a:xfrm rot="3070666">
            <a:off x="4779324" y="2723847"/>
            <a:ext cx="273729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  <a:r>
              <a:rPr lang="en-US" sz="350"/>
              <a:t>, Geneva</a:t>
            </a:r>
            <a:br>
              <a:rPr lang="en-US" sz="350"/>
            </a:br>
            <a:r>
              <a:rPr lang="en-US" sz="350"/>
              <a:t>2x400G</a:t>
            </a:r>
            <a:endParaRPr lang="en-US" sz="350" dirty="0"/>
          </a:p>
        </p:txBody>
      </p:sp>
      <p:sp>
        <p:nvSpPr>
          <p:cNvPr id="1237" name="TextBox 1236"/>
          <p:cNvSpPr txBox="1"/>
          <p:nvPr/>
        </p:nvSpPr>
        <p:spPr>
          <a:xfrm rot="3423857">
            <a:off x="4888747" y="2661513"/>
            <a:ext cx="23846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ESnet, </a:t>
            </a:r>
            <a:r>
              <a:rPr lang="en-US" sz="350" dirty="0" err="1"/>
              <a:t>Amst</a:t>
            </a:r>
            <a:r>
              <a:rPr lang="en-US" sz="350" dirty="0"/>
              <a:t>.</a:t>
            </a:r>
          </a:p>
        </p:txBody>
      </p:sp>
      <p:sp>
        <p:nvSpPr>
          <p:cNvPr id="1238" name="TextBox 1237"/>
          <p:cNvSpPr txBox="1"/>
          <p:nvPr/>
        </p:nvSpPr>
        <p:spPr>
          <a:xfrm rot="1999901">
            <a:off x="5086929" y="2754129"/>
            <a:ext cx="39074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ESnet, London</a:t>
            </a:r>
            <a:r>
              <a:rPr lang="en-US" sz="350"/>
              <a:t>, 400G</a:t>
            </a:r>
            <a:endParaRPr lang="en-US" sz="350" dirty="0"/>
          </a:p>
        </p:txBody>
      </p:sp>
      <p:sp>
        <p:nvSpPr>
          <p:cNvPr id="643" name="TextBox 642"/>
          <p:cNvSpPr txBox="1"/>
          <p:nvPr/>
        </p:nvSpPr>
        <p:spPr>
          <a:xfrm rot="225894">
            <a:off x="4278463" y="2509048"/>
            <a:ext cx="363497" cy="32566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dirty="0">
                <a:ea typeface="Arial" pitchFamily="-65" charset="0"/>
                <a:cs typeface="Arial" pitchFamily="-65" charset="0"/>
              </a:rPr>
              <a:t>Peer: Internet2</a:t>
            </a:r>
          </a:p>
          <a:p>
            <a:pPr algn="ctr">
              <a:lnSpc>
                <a:spcPts val="450"/>
              </a:lnSpc>
            </a:pPr>
            <a:r>
              <a:rPr lang="en-US" sz="350" dirty="0">
                <a:ea typeface="Arial" pitchFamily="-65" charset="0"/>
                <a:cs typeface="Arial" pitchFamily="-65" charset="0"/>
              </a:rPr>
              <a:t>UNL, </a:t>
            </a:r>
            <a:r>
              <a:rPr lang="en-US" sz="350" dirty="0" err="1">
                <a:ea typeface="Arial" pitchFamily="-65" charset="0"/>
                <a:cs typeface="Arial" pitchFamily="-65" charset="0"/>
              </a:rPr>
              <a:t>Wisc</a:t>
            </a:r>
            <a:r>
              <a:rPr lang="en-US" sz="350" dirty="0">
                <a:ea typeface="Arial" pitchFamily="-65" charset="0"/>
                <a:cs typeface="Arial" pitchFamily="-65" charset="0"/>
              </a:rPr>
              <a:t>, AGLT2,</a:t>
            </a:r>
          </a:p>
          <a:p>
            <a:pPr algn="ctr">
              <a:lnSpc>
                <a:spcPts val="450"/>
              </a:lnSpc>
            </a:pPr>
            <a:r>
              <a:rPr lang="en-US" sz="350" dirty="0" err="1">
                <a:ea typeface="Arial" pitchFamily="-65" charset="0"/>
                <a:cs typeface="Arial" pitchFamily="-65" charset="0"/>
              </a:rPr>
              <a:t>UChi</a:t>
            </a:r>
            <a:r>
              <a:rPr lang="en-US" sz="350" dirty="0">
                <a:ea typeface="Arial" pitchFamily="-65" charset="0"/>
                <a:cs typeface="Arial" pitchFamily="-65" charset="0"/>
              </a:rPr>
              <a:t>, IU, Purdue,</a:t>
            </a:r>
            <a:br>
              <a:rPr lang="en-US" sz="350" dirty="0">
                <a:ea typeface="Arial" pitchFamily="-65" charset="0"/>
                <a:cs typeface="Arial" pitchFamily="-65" charset="0"/>
              </a:rPr>
            </a:br>
            <a:r>
              <a:rPr lang="en-US" sz="350" dirty="0">
                <a:ea typeface="Arial" pitchFamily="-65" charset="0"/>
                <a:cs typeface="Arial" pitchFamily="-65" charset="0"/>
              </a:rPr>
              <a:t>UT Arlington</a:t>
            </a:r>
            <a:r>
              <a:rPr lang="en-US" sz="350" dirty="0">
                <a:cs typeface="Arial" pitchFamily="-65" charset="0"/>
              </a:rPr>
              <a:t>, UIUC,</a:t>
            </a:r>
            <a:br>
              <a:rPr lang="en-US" sz="350">
                <a:cs typeface="Arial" pitchFamily="-65" charset="0"/>
              </a:rPr>
            </a:br>
            <a:r>
              <a:rPr lang="en-US" sz="350">
                <a:cs typeface="Arial" pitchFamily="-65" charset="0"/>
              </a:rPr>
              <a:t>2x(2x100G)</a:t>
            </a:r>
            <a:endParaRPr lang="en-US" sz="350" dirty="0"/>
          </a:p>
        </p:txBody>
      </p:sp>
      <p:sp>
        <p:nvSpPr>
          <p:cNvPr id="644" name="TextBox 643"/>
          <p:cNvSpPr txBox="1"/>
          <p:nvPr/>
        </p:nvSpPr>
        <p:spPr>
          <a:xfrm rot="1632049">
            <a:off x="5105988" y="2563179"/>
            <a:ext cx="544954" cy="17081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To WIX, ANSP, RNP</a:t>
            </a:r>
            <a:br>
              <a:rPr lang="en-US" sz="350" dirty="0"/>
            </a:br>
            <a:r>
              <a:rPr lang="en-US" sz="350" dirty="0"/>
              <a:t>Peer: Vanderbilt and UFL via SOX, </a:t>
            </a:r>
            <a:r>
              <a:rPr lang="en-US" sz="350" dirty="0" err="1"/>
              <a:t>Amaparo</a:t>
            </a:r>
            <a:r>
              <a:rPr lang="en-US" sz="350" dirty="0"/>
              <a:t> via RNP</a:t>
            </a:r>
          </a:p>
        </p:txBody>
      </p:sp>
      <p:sp>
        <p:nvSpPr>
          <p:cNvPr id="601" name="TextBox 600"/>
          <p:cNvSpPr txBox="1"/>
          <p:nvPr/>
        </p:nvSpPr>
        <p:spPr>
          <a:xfrm>
            <a:off x="10981954" y="2220044"/>
            <a:ext cx="485251" cy="138499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50" dirty="0"/>
              <a:t>prague_cesnet_lcg2,</a:t>
            </a:r>
            <a:br>
              <a:rPr lang="en-US" sz="450" dirty="0"/>
            </a:br>
            <a:r>
              <a:rPr lang="en-US" sz="450" dirty="0"/>
              <a:t>FZU/praguelcg2  </a:t>
            </a:r>
          </a:p>
        </p:txBody>
      </p:sp>
      <p:sp>
        <p:nvSpPr>
          <p:cNvPr id="659" name="Freeform 658"/>
          <p:cNvSpPr/>
          <p:nvPr/>
        </p:nvSpPr>
        <p:spPr bwMode="auto">
          <a:xfrm flipH="1">
            <a:off x="10235987" y="1724595"/>
            <a:ext cx="273747" cy="96014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69867838 w 69868232"/>
              <a:gd name="connsiteY0" fmla="*/ 22 h 42174584"/>
              <a:gd name="connsiteX1" fmla="*/ 487392 w 69868232"/>
              <a:gd name="connsiteY1" fmla="*/ 21926843 h 42174584"/>
              <a:gd name="connsiteX2" fmla="*/ 7228933 w 69868232"/>
              <a:gd name="connsiteY2" fmla="*/ 42174584 h 42174584"/>
              <a:gd name="connsiteX0" fmla="*/ 69618313 w 69618707"/>
              <a:gd name="connsiteY0" fmla="*/ 22 h 39177105"/>
              <a:gd name="connsiteX1" fmla="*/ 237867 w 69618707"/>
              <a:gd name="connsiteY1" fmla="*/ 21926843 h 39177105"/>
              <a:gd name="connsiteX2" fmla="*/ 13772645 w 69618707"/>
              <a:gd name="connsiteY2" fmla="*/ 39177105 h 39177105"/>
              <a:gd name="connsiteX0" fmla="*/ 94766463 w 94766659"/>
              <a:gd name="connsiteY0" fmla="*/ 22 h 39177105"/>
              <a:gd name="connsiteX1" fmla="*/ 80741 w 94766659"/>
              <a:gd name="connsiteY1" fmla="*/ 21926850 h 39177105"/>
              <a:gd name="connsiteX2" fmla="*/ 38920795 w 94766659"/>
              <a:gd name="connsiteY2" fmla="*/ 39177105 h 39177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66659" h="39177105">
                <a:moveTo>
                  <a:pt x="94766463" y="22"/>
                </a:moveTo>
                <a:cubicBezTo>
                  <a:pt x="94948120" y="-17519"/>
                  <a:pt x="2109668" y="16266982"/>
                  <a:pt x="80741" y="21926850"/>
                </a:cubicBezTo>
                <a:cubicBezTo>
                  <a:pt x="-1948186" y="27586718"/>
                  <a:pt x="34856337" y="33266138"/>
                  <a:pt x="38920795" y="39177105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7" name="Freeform 7"/>
          <p:cNvSpPr>
            <a:spLocks/>
          </p:cNvSpPr>
          <p:nvPr/>
        </p:nvSpPr>
        <p:spPr bwMode="auto">
          <a:xfrm>
            <a:off x="9544479" y="1186567"/>
            <a:ext cx="790139" cy="76169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988" name="TextBox 987"/>
          <p:cNvSpPr txBox="1"/>
          <p:nvPr/>
        </p:nvSpPr>
        <p:spPr>
          <a:xfrm>
            <a:off x="9893961" y="1242900"/>
            <a:ext cx="409702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DFN</a:t>
            </a:r>
          </a:p>
          <a:p>
            <a:pPr algn="ctr"/>
            <a:r>
              <a:rPr lang="en-US" sz="650" b="1" u="sng" dirty="0"/>
              <a:t>Germany</a:t>
            </a:r>
          </a:p>
        </p:txBody>
      </p:sp>
      <p:sp>
        <p:nvSpPr>
          <p:cNvPr id="990" name="TextBox 989"/>
          <p:cNvSpPr txBox="1"/>
          <p:nvPr/>
        </p:nvSpPr>
        <p:spPr>
          <a:xfrm>
            <a:off x="10046363" y="1711897"/>
            <a:ext cx="87781" cy="78483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GSI</a:t>
            </a:r>
          </a:p>
        </p:txBody>
      </p:sp>
      <p:sp>
        <p:nvSpPr>
          <p:cNvPr id="664" name="Freeform 663"/>
          <p:cNvSpPr/>
          <p:nvPr/>
        </p:nvSpPr>
        <p:spPr bwMode="auto">
          <a:xfrm rot="19079225">
            <a:off x="6891175" y="3448964"/>
            <a:ext cx="1625348" cy="1175247"/>
          </a:xfrm>
          <a:custGeom>
            <a:avLst/>
            <a:gdLst>
              <a:gd name="connsiteX0" fmla="*/ 712269 w 746059"/>
              <a:gd name="connsiteY0" fmla="*/ 0 h 731520"/>
              <a:gd name="connsiteX1" fmla="*/ 664143 w 746059"/>
              <a:gd name="connsiteY1" fmla="*/ 481263 h 731520"/>
              <a:gd name="connsiteX2" fmla="*/ 0 w 746059"/>
              <a:gd name="connsiteY2" fmla="*/ 731520 h 731520"/>
              <a:gd name="connsiteX0" fmla="*/ 735225 w 759641"/>
              <a:gd name="connsiteY0" fmla="*/ 0 h 798410"/>
              <a:gd name="connsiteX1" fmla="*/ 664143 w 759641"/>
              <a:gd name="connsiteY1" fmla="*/ 548153 h 798410"/>
              <a:gd name="connsiteX2" fmla="*/ 0 w 759641"/>
              <a:gd name="connsiteY2" fmla="*/ 798410 h 798410"/>
              <a:gd name="connsiteX0" fmla="*/ 735225 w 753466"/>
              <a:gd name="connsiteY0" fmla="*/ 0 h 798410"/>
              <a:gd name="connsiteX1" fmla="*/ 664143 w 753466"/>
              <a:gd name="connsiteY1" fmla="*/ 548153 h 798410"/>
              <a:gd name="connsiteX2" fmla="*/ 0 w 753466"/>
              <a:gd name="connsiteY2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1556283 w 1556283"/>
              <a:gd name="connsiteY0" fmla="*/ 0 h 1469703"/>
              <a:gd name="connsiteX1" fmla="*/ 0 w 1556283"/>
              <a:gd name="connsiteY1" fmla="*/ 1469703 h 1469703"/>
              <a:gd name="connsiteX0" fmla="*/ 1556283 w 1556283"/>
              <a:gd name="connsiteY0" fmla="*/ 0 h 1469703"/>
              <a:gd name="connsiteX1" fmla="*/ 0 w 1556283"/>
              <a:gd name="connsiteY1" fmla="*/ 1469703 h 1469703"/>
              <a:gd name="connsiteX0" fmla="*/ 1527122 w 1527122"/>
              <a:gd name="connsiteY0" fmla="*/ 0 h 1472910"/>
              <a:gd name="connsiteX1" fmla="*/ 0 w 1527122"/>
              <a:gd name="connsiteY1" fmla="*/ 1472911 h 1472910"/>
              <a:gd name="connsiteX0" fmla="*/ 1490190 w 1490190"/>
              <a:gd name="connsiteY0" fmla="*/ 0 h 1374302"/>
              <a:gd name="connsiteX1" fmla="*/ 0 w 1490190"/>
              <a:gd name="connsiteY1" fmla="*/ 1374301 h 1374302"/>
              <a:gd name="connsiteX0" fmla="*/ 1640017 w 1640017"/>
              <a:gd name="connsiteY0" fmla="*/ -1 h 1589213"/>
              <a:gd name="connsiteX1" fmla="*/ 0 w 1640017"/>
              <a:gd name="connsiteY1" fmla="*/ 1589213 h 1589213"/>
              <a:gd name="connsiteX0" fmla="*/ 1640017 w 1640017"/>
              <a:gd name="connsiteY0" fmla="*/ 0 h 1589214"/>
              <a:gd name="connsiteX1" fmla="*/ 0 w 1640017"/>
              <a:gd name="connsiteY1" fmla="*/ 1589214 h 1589214"/>
              <a:gd name="connsiteX0" fmla="*/ 1654122 w 1654122"/>
              <a:gd name="connsiteY0" fmla="*/ 0 h 1532496"/>
              <a:gd name="connsiteX1" fmla="*/ 0 w 1654122"/>
              <a:gd name="connsiteY1" fmla="*/ 1532496 h 1532496"/>
              <a:gd name="connsiteX0" fmla="*/ 1672695 w 1672695"/>
              <a:gd name="connsiteY0" fmla="*/ 0 h 1476817"/>
              <a:gd name="connsiteX1" fmla="*/ 0 w 1672695"/>
              <a:gd name="connsiteY1" fmla="*/ 1476817 h 1476817"/>
              <a:gd name="connsiteX0" fmla="*/ 1658590 w 1658590"/>
              <a:gd name="connsiteY0" fmla="*/ 0 h 1533537"/>
              <a:gd name="connsiteX1" fmla="*/ 0 w 1658590"/>
              <a:gd name="connsiteY1" fmla="*/ 1533537 h 1533537"/>
              <a:gd name="connsiteX0" fmla="*/ 1665875 w 1665875"/>
              <a:gd name="connsiteY0" fmla="*/ 0 h 1485231"/>
              <a:gd name="connsiteX1" fmla="*/ 0 w 1665875"/>
              <a:gd name="connsiteY1" fmla="*/ 1485231 h 1485231"/>
              <a:gd name="connsiteX0" fmla="*/ 1665875 w 1665875"/>
              <a:gd name="connsiteY0" fmla="*/ 0 h 1793046"/>
              <a:gd name="connsiteX1" fmla="*/ 0 w 1665875"/>
              <a:gd name="connsiteY1" fmla="*/ 1485231 h 1793046"/>
              <a:gd name="connsiteX0" fmla="*/ 1627880 w 1627880"/>
              <a:gd name="connsiteY0" fmla="*/ 2163884 h 2210943"/>
              <a:gd name="connsiteX1" fmla="*/ 0 w 1627880"/>
              <a:gd name="connsiteY1" fmla="*/ 0 h 2210943"/>
              <a:gd name="connsiteX0" fmla="*/ 1627880 w 1627880"/>
              <a:gd name="connsiteY0" fmla="*/ 2163884 h 2163884"/>
              <a:gd name="connsiteX1" fmla="*/ 0 w 1627880"/>
              <a:gd name="connsiteY1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770210 w 1627880"/>
              <a:gd name="connsiteY1" fmla="*/ 416321 h 2163884"/>
              <a:gd name="connsiteX2" fmla="*/ 0 w 1627880"/>
              <a:gd name="connsiteY2" fmla="*/ 0 h 2163884"/>
              <a:gd name="connsiteX0" fmla="*/ 1627880 w 1627880"/>
              <a:gd name="connsiteY0" fmla="*/ 2163884 h 2163884"/>
              <a:gd name="connsiteX1" fmla="*/ 838654 w 1627880"/>
              <a:gd name="connsiteY1" fmla="*/ 330373 h 2163884"/>
              <a:gd name="connsiteX2" fmla="*/ 0 w 1627880"/>
              <a:gd name="connsiteY2" fmla="*/ 0 h 2163884"/>
              <a:gd name="connsiteX0" fmla="*/ 1687659 w 1687659"/>
              <a:gd name="connsiteY0" fmla="*/ 1719927 h 1719926"/>
              <a:gd name="connsiteX1" fmla="*/ 838654 w 1687659"/>
              <a:gd name="connsiteY1" fmla="*/ 330373 h 1719926"/>
              <a:gd name="connsiteX2" fmla="*/ 0 w 1687659"/>
              <a:gd name="connsiteY2" fmla="*/ 0 h 1719926"/>
              <a:gd name="connsiteX0" fmla="*/ 1647676 w 1647676"/>
              <a:gd name="connsiteY0" fmla="*/ 1749242 h 1749242"/>
              <a:gd name="connsiteX1" fmla="*/ 838654 w 1647676"/>
              <a:gd name="connsiteY1" fmla="*/ 330373 h 1749242"/>
              <a:gd name="connsiteX2" fmla="*/ 0 w 1647676"/>
              <a:gd name="connsiteY2" fmla="*/ 0 h 1749242"/>
              <a:gd name="connsiteX0" fmla="*/ 1647676 w 1647676"/>
              <a:gd name="connsiteY0" fmla="*/ 1749242 h 1749242"/>
              <a:gd name="connsiteX1" fmla="*/ 838654 w 1647676"/>
              <a:gd name="connsiteY1" fmla="*/ 330373 h 1749242"/>
              <a:gd name="connsiteX2" fmla="*/ 0 w 1647676"/>
              <a:gd name="connsiteY2" fmla="*/ 0 h 1749242"/>
              <a:gd name="connsiteX0" fmla="*/ 1641285 w 1641285"/>
              <a:gd name="connsiteY0" fmla="*/ 2160762 h 2160761"/>
              <a:gd name="connsiteX1" fmla="*/ 838654 w 1641285"/>
              <a:gd name="connsiteY1" fmla="*/ 330373 h 2160761"/>
              <a:gd name="connsiteX2" fmla="*/ 0 w 1641285"/>
              <a:gd name="connsiteY2" fmla="*/ 0 h 2160761"/>
              <a:gd name="connsiteX0" fmla="*/ 1641285 w 1641285"/>
              <a:gd name="connsiteY0" fmla="*/ 2160762 h 2160762"/>
              <a:gd name="connsiteX1" fmla="*/ 838654 w 1641285"/>
              <a:gd name="connsiteY1" fmla="*/ 330373 h 2160762"/>
              <a:gd name="connsiteX2" fmla="*/ 0 w 1641285"/>
              <a:gd name="connsiteY2" fmla="*/ 0 h 2160762"/>
              <a:gd name="connsiteX0" fmla="*/ 1611833 w 1611833"/>
              <a:gd name="connsiteY0" fmla="*/ 2201015 h 2201015"/>
              <a:gd name="connsiteX1" fmla="*/ 838654 w 1611833"/>
              <a:gd name="connsiteY1" fmla="*/ 330373 h 2201015"/>
              <a:gd name="connsiteX2" fmla="*/ 0 w 1611833"/>
              <a:gd name="connsiteY2" fmla="*/ 0 h 2201015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168652"/>
              <a:gd name="connsiteX1" fmla="*/ 838654 w 1643247"/>
              <a:gd name="connsiteY1" fmla="*/ 330373 h 2168652"/>
              <a:gd name="connsiteX2" fmla="*/ 0 w 1643247"/>
              <a:gd name="connsiteY2" fmla="*/ 0 h 2168652"/>
              <a:gd name="connsiteX0" fmla="*/ 1643247 w 1643247"/>
              <a:gd name="connsiteY0" fmla="*/ 2168652 h 2220386"/>
              <a:gd name="connsiteX1" fmla="*/ 1151638 w 1643247"/>
              <a:gd name="connsiteY1" fmla="*/ 2149088 h 2220386"/>
              <a:gd name="connsiteX2" fmla="*/ 0 w 1643247"/>
              <a:gd name="connsiteY2" fmla="*/ 0 h 2220386"/>
              <a:gd name="connsiteX0" fmla="*/ 1643247 w 1643247"/>
              <a:gd name="connsiteY0" fmla="*/ 2168652 h 3288552"/>
              <a:gd name="connsiteX1" fmla="*/ 1151638 w 1643247"/>
              <a:gd name="connsiteY1" fmla="*/ 2149088 h 3288552"/>
              <a:gd name="connsiteX2" fmla="*/ 798930 w 1643247"/>
              <a:gd name="connsiteY2" fmla="*/ 3235677 h 3288552"/>
              <a:gd name="connsiteX3" fmla="*/ 0 w 1643247"/>
              <a:gd name="connsiteY3" fmla="*/ 0 h 3288552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6035"/>
              <a:gd name="connsiteX1" fmla="*/ 1245131 w 1643247"/>
              <a:gd name="connsiteY1" fmla="*/ 1585489 h 3276035"/>
              <a:gd name="connsiteX2" fmla="*/ 798930 w 1643247"/>
              <a:gd name="connsiteY2" fmla="*/ 3235677 h 3276035"/>
              <a:gd name="connsiteX3" fmla="*/ 0 w 1643247"/>
              <a:gd name="connsiteY3" fmla="*/ 0 h 3276035"/>
              <a:gd name="connsiteX0" fmla="*/ 1643247 w 1643247"/>
              <a:gd name="connsiteY0" fmla="*/ 2168652 h 3277929"/>
              <a:gd name="connsiteX1" fmla="*/ 1245131 w 1643247"/>
              <a:gd name="connsiteY1" fmla="*/ 1585489 h 3277929"/>
              <a:gd name="connsiteX2" fmla="*/ 798930 w 1643247"/>
              <a:gd name="connsiteY2" fmla="*/ 3235677 h 3277929"/>
              <a:gd name="connsiteX3" fmla="*/ 0 w 1643247"/>
              <a:gd name="connsiteY3" fmla="*/ 0 h 3277929"/>
              <a:gd name="connsiteX0" fmla="*/ 1643247 w 1643247"/>
              <a:gd name="connsiteY0" fmla="*/ 2168652 h 3118457"/>
              <a:gd name="connsiteX1" fmla="*/ 1245131 w 1643247"/>
              <a:gd name="connsiteY1" fmla="*/ 1585489 h 3118457"/>
              <a:gd name="connsiteX2" fmla="*/ 762958 w 1643247"/>
              <a:gd name="connsiteY2" fmla="*/ 3072954 h 3118457"/>
              <a:gd name="connsiteX3" fmla="*/ 0 w 1643247"/>
              <a:gd name="connsiteY3" fmla="*/ 0 h 3118457"/>
              <a:gd name="connsiteX0" fmla="*/ 1643247 w 1643247"/>
              <a:gd name="connsiteY0" fmla="*/ 2168652 h 3118456"/>
              <a:gd name="connsiteX1" fmla="*/ 1245131 w 1643247"/>
              <a:gd name="connsiteY1" fmla="*/ 1585489 h 3118456"/>
              <a:gd name="connsiteX2" fmla="*/ 762958 w 1643247"/>
              <a:gd name="connsiteY2" fmla="*/ 3072954 h 3118456"/>
              <a:gd name="connsiteX3" fmla="*/ 0 w 1643247"/>
              <a:gd name="connsiteY3" fmla="*/ 0 h 3118456"/>
              <a:gd name="connsiteX0" fmla="*/ 1643247 w 1643247"/>
              <a:gd name="connsiteY0" fmla="*/ 2168652 h 3118456"/>
              <a:gd name="connsiteX1" fmla="*/ 1245131 w 1643247"/>
              <a:gd name="connsiteY1" fmla="*/ 1585489 h 3118456"/>
              <a:gd name="connsiteX2" fmla="*/ 762958 w 1643247"/>
              <a:gd name="connsiteY2" fmla="*/ 3072954 h 3118456"/>
              <a:gd name="connsiteX3" fmla="*/ 0 w 1643247"/>
              <a:gd name="connsiteY3" fmla="*/ 0 h 3118456"/>
              <a:gd name="connsiteX0" fmla="*/ 1643247 w 1643247"/>
              <a:gd name="connsiteY0" fmla="*/ 2168652 h 3123217"/>
              <a:gd name="connsiteX1" fmla="*/ 1245131 w 1643247"/>
              <a:gd name="connsiteY1" fmla="*/ 1585489 h 3123217"/>
              <a:gd name="connsiteX2" fmla="*/ 762958 w 1643247"/>
              <a:gd name="connsiteY2" fmla="*/ 3072954 h 3123217"/>
              <a:gd name="connsiteX3" fmla="*/ 0 w 1643247"/>
              <a:gd name="connsiteY3" fmla="*/ 0 h 3123217"/>
              <a:gd name="connsiteX0" fmla="*/ 1643247 w 1643247"/>
              <a:gd name="connsiteY0" fmla="*/ 2168652 h 3120714"/>
              <a:gd name="connsiteX1" fmla="*/ 1229047 w 1643247"/>
              <a:gd name="connsiteY1" fmla="*/ 1484675 h 3120714"/>
              <a:gd name="connsiteX2" fmla="*/ 762958 w 1643247"/>
              <a:gd name="connsiteY2" fmla="*/ 3072954 h 3120714"/>
              <a:gd name="connsiteX3" fmla="*/ 0 w 1643247"/>
              <a:gd name="connsiteY3" fmla="*/ 0 h 3120714"/>
              <a:gd name="connsiteX0" fmla="*/ 1643247 w 1643247"/>
              <a:gd name="connsiteY0" fmla="*/ 2168652 h 3121749"/>
              <a:gd name="connsiteX1" fmla="*/ 1248713 w 1643247"/>
              <a:gd name="connsiteY1" fmla="*/ 1527620 h 3121749"/>
              <a:gd name="connsiteX2" fmla="*/ 762958 w 1643247"/>
              <a:gd name="connsiteY2" fmla="*/ 3072954 h 3121749"/>
              <a:gd name="connsiteX3" fmla="*/ 0 w 1643247"/>
              <a:gd name="connsiteY3" fmla="*/ 0 h 3121749"/>
              <a:gd name="connsiteX0" fmla="*/ 1664058 w 1664058"/>
              <a:gd name="connsiteY0" fmla="*/ 1945173 h 2898270"/>
              <a:gd name="connsiteX1" fmla="*/ 1269524 w 1664058"/>
              <a:gd name="connsiteY1" fmla="*/ 1304141 h 2898270"/>
              <a:gd name="connsiteX2" fmla="*/ 783769 w 1664058"/>
              <a:gd name="connsiteY2" fmla="*/ 2849475 h 2898270"/>
              <a:gd name="connsiteX3" fmla="*/ 0 w 1664058"/>
              <a:gd name="connsiteY3" fmla="*/ -1 h 2898270"/>
              <a:gd name="connsiteX0" fmla="*/ 1664058 w 1664058"/>
              <a:gd name="connsiteY0" fmla="*/ 1945174 h 2898271"/>
              <a:gd name="connsiteX1" fmla="*/ 1269524 w 1664058"/>
              <a:gd name="connsiteY1" fmla="*/ 1304142 h 2898271"/>
              <a:gd name="connsiteX2" fmla="*/ 783769 w 1664058"/>
              <a:gd name="connsiteY2" fmla="*/ 2849476 h 2898271"/>
              <a:gd name="connsiteX3" fmla="*/ 0 w 1664058"/>
              <a:gd name="connsiteY3" fmla="*/ 0 h 2898271"/>
              <a:gd name="connsiteX0" fmla="*/ 1664058 w 1664058"/>
              <a:gd name="connsiteY0" fmla="*/ 1945174 h 2923584"/>
              <a:gd name="connsiteX1" fmla="*/ 1127447 w 1664058"/>
              <a:gd name="connsiteY1" fmla="*/ 1982351 h 2923584"/>
              <a:gd name="connsiteX2" fmla="*/ 783769 w 1664058"/>
              <a:gd name="connsiteY2" fmla="*/ 2849476 h 2923584"/>
              <a:gd name="connsiteX3" fmla="*/ 0 w 1664058"/>
              <a:gd name="connsiteY3" fmla="*/ 0 h 2923584"/>
              <a:gd name="connsiteX0" fmla="*/ 1664058 w 1664058"/>
              <a:gd name="connsiteY0" fmla="*/ 1945174 h 2911644"/>
              <a:gd name="connsiteX1" fmla="*/ 783769 w 1664058"/>
              <a:gd name="connsiteY1" fmla="*/ 2849476 h 2911644"/>
              <a:gd name="connsiteX2" fmla="*/ 0 w 1664058"/>
              <a:gd name="connsiteY2" fmla="*/ 0 h 2911644"/>
              <a:gd name="connsiteX0" fmla="*/ 1353225 w 1353225"/>
              <a:gd name="connsiteY0" fmla="*/ 2919780 h 3076855"/>
              <a:gd name="connsiteX1" fmla="*/ 783769 w 1353225"/>
              <a:gd name="connsiteY1" fmla="*/ 2849476 h 3076855"/>
              <a:gd name="connsiteX2" fmla="*/ 0 w 1353225"/>
              <a:gd name="connsiteY2" fmla="*/ 0 h 3076855"/>
              <a:gd name="connsiteX0" fmla="*/ 1326670 w 1326670"/>
              <a:gd name="connsiteY0" fmla="*/ 3373862 h 3423257"/>
              <a:gd name="connsiteX1" fmla="*/ 783769 w 1326670"/>
              <a:gd name="connsiteY1" fmla="*/ 2849476 h 3423257"/>
              <a:gd name="connsiteX2" fmla="*/ 0 w 1326670"/>
              <a:gd name="connsiteY2" fmla="*/ 0 h 3423257"/>
              <a:gd name="connsiteX0" fmla="*/ 1326670 w 1326670"/>
              <a:gd name="connsiteY0" fmla="*/ 3373862 h 3395065"/>
              <a:gd name="connsiteX1" fmla="*/ 895136 w 1326670"/>
              <a:gd name="connsiteY1" fmla="*/ 2117831 h 3395065"/>
              <a:gd name="connsiteX2" fmla="*/ 0 w 1326670"/>
              <a:gd name="connsiteY2" fmla="*/ 0 h 3395065"/>
              <a:gd name="connsiteX0" fmla="*/ 1326670 w 1326670"/>
              <a:gd name="connsiteY0" fmla="*/ 3373862 h 3373862"/>
              <a:gd name="connsiteX1" fmla="*/ 895136 w 1326670"/>
              <a:gd name="connsiteY1" fmla="*/ 2117831 h 3373862"/>
              <a:gd name="connsiteX2" fmla="*/ 0 w 1326670"/>
              <a:gd name="connsiteY2" fmla="*/ 0 h 3373862"/>
              <a:gd name="connsiteX0" fmla="*/ 1326670 w 1326670"/>
              <a:gd name="connsiteY0" fmla="*/ 3373862 h 3373862"/>
              <a:gd name="connsiteX1" fmla="*/ 895136 w 1326670"/>
              <a:gd name="connsiteY1" fmla="*/ 2117831 h 3373862"/>
              <a:gd name="connsiteX2" fmla="*/ 0 w 1326670"/>
              <a:gd name="connsiteY2" fmla="*/ 0 h 3373862"/>
              <a:gd name="connsiteX0" fmla="*/ 1342068 w 1342068"/>
              <a:gd name="connsiteY0" fmla="*/ 2991227 h 2991227"/>
              <a:gd name="connsiteX1" fmla="*/ 895136 w 1342068"/>
              <a:gd name="connsiteY1" fmla="*/ 2117831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895136 w 1342068"/>
              <a:gd name="connsiteY1" fmla="*/ 2117831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852622 w 1342068"/>
              <a:gd name="connsiteY1" fmla="*/ 265939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342068 w 1342068"/>
              <a:gd name="connsiteY0" fmla="*/ 2991227 h 2991227"/>
              <a:gd name="connsiteX1" fmla="*/ 930465 w 1342068"/>
              <a:gd name="connsiteY1" fmla="*/ 239853 h 2991227"/>
              <a:gd name="connsiteX2" fmla="*/ 0 w 1342068"/>
              <a:gd name="connsiteY2" fmla="*/ 0 h 2991227"/>
              <a:gd name="connsiteX0" fmla="*/ 1253992 w 1253992"/>
              <a:gd name="connsiteY0" fmla="*/ 2786418 h 2786418"/>
              <a:gd name="connsiteX1" fmla="*/ 842389 w 1253992"/>
              <a:gd name="connsiteY1" fmla="*/ 35044 h 2786418"/>
              <a:gd name="connsiteX2" fmla="*/ 0 w 1253992"/>
              <a:gd name="connsiteY2" fmla="*/ 285523 h 2786418"/>
              <a:gd name="connsiteX0" fmla="*/ 1054356 w 1054356"/>
              <a:gd name="connsiteY0" fmla="*/ 3352526 h 3352526"/>
              <a:gd name="connsiteX1" fmla="*/ 642753 w 1054356"/>
              <a:gd name="connsiteY1" fmla="*/ 601152 h 3352526"/>
              <a:gd name="connsiteX2" fmla="*/ 0 w 1054356"/>
              <a:gd name="connsiteY2" fmla="*/ 1 h 3352526"/>
              <a:gd name="connsiteX0" fmla="*/ 1054356 w 1054356"/>
              <a:gd name="connsiteY0" fmla="*/ 3352525 h 3352525"/>
              <a:gd name="connsiteX1" fmla="*/ 642753 w 1054356"/>
              <a:gd name="connsiteY1" fmla="*/ 601151 h 3352525"/>
              <a:gd name="connsiteX2" fmla="*/ 0 w 1054356"/>
              <a:gd name="connsiteY2" fmla="*/ 0 h 3352525"/>
              <a:gd name="connsiteX0" fmla="*/ 1054356 w 1054356"/>
              <a:gd name="connsiteY0" fmla="*/ 3352525 h 3352525"/>
              <a:gd name="connsiteX1" fmla="*/ 593279 w 1054356"/>
              <a:gd name="connsiteY1" fmla="*/ 573832 h 3352525"/>
              <a:gd name="connsiteX2" fmla="*/ 0 w 1054356"/>
              <a:gd name="connsiteY2" fmla="*/ 0 h 3352525"/>
              <a:gd name="connsiteX0" fmla="*/ 1076632 w 1076632"/>
              <a:gd name="connsiteY0" fmla="*/ 3347528 h 3347528"/>
              <a:gd name="connsiteX1" fmla="*/ 615555 w 1076632"/>
              <a:gd name="connsiteY1" fmla="*/ 568835 h 3347528"/>
              <a:gd name="connsiteX2" fmla="*/ 0 w 1076632"/>
              <a:gd name="connsiteY2" fmla="*/ 1 h 3347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76632" h="3347528">
                <a:moveTo>
                  <a:pt x="1076632" y="3347528"/>
                </a:moveTo>
                <a:cubicBezTo>
                  <a:pt x="783345" y="2242070"/>
                  <a:pt x="818747" y="1409141"/>
                  <a:pt x="615555" y="568835"/>
                </a:cubicBezTo>
                <a:cubicBezTo>
                  <a:pt x="423615" y="210654"/>
                  <a:pt x="426581" y="1480711"/>
                  <a:pt x="0" y="1"/>
                </a:cubicBezTo>
              </a:path>
            </a:pathLst>
          </a:custGeom>
          <a:noFill/>
          <a:ln w="8255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81" name="Freeform 880"/>
          <p:cNvSpPr/>
          <p:nvPr/>
        </p:nvSpPr>
        <p:spPr bwMode="auto">
          <a:xfrm>
            <a:off x="6524627" y="354428"/>
            <a:ext cx="837172" cy="1819454"/>
          </a:xfrm>
          <a:custGeom>
            <a:avLst/>
            <a:gdLst>
              <a:gd name="connsiteX0" fmla="*/ 712269 w 746059"/>
              <a:gd name="connsiteY0" fmla="*/ 0 h 731520"/>
              <a:gd name="connsiteX1" fmla="*/ 664143 w 746059"/>
              <a:gd name="connsiteY1" fmla="*/ 481263 h 731520"/>
              <a:gd name="connsiteX2" fmla="*/ 0 w 746059"/>
              <a:gd name="connsiteY2" fmla="*/ 731520 h 731520"/>
              <a:gd name="connsiteX0" fmla="*/ 735225 w 759641"/>
              <a:gd name="connsiteY0" fmla="*/ 0 h 798410"/>
              <a:gd name="connsiteX1" fmla="*/ 664143 w 759641"/>
              <a:gd name="connsiteY1" fmla="*/ 548153 h 798410"/>
              <a:gd name="connsiteX2" fmla="*/ 0 w 759641"/>
              <a:gd name="connsiteY2" fmla="*/ 798410 h 798410"/>
              <a:gd name="connsiteX0" fmla="*/ 735225 w 753466"/>
              <a:gd name="connsiteY0" fmla="*/ 0 h 798410"/>
              <a:gd name="connsiteX1" fmla="*/ 664143 w 753466"/>
              <a:gd name="connsiteY1" fmla="*/ 548153 h 798410"/>
              <a:gd name="connsiteX2" fmla="*/ 0 w 753466"/>
              <a:gd name="connsiteY2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35225 w 735225"/>
              <a:gd name="connsiteY0" fmla="*/ 0 h 798410"/>
              <a:gd name="connsiteX1" fmla="*/ 0 w 735225"/>
              <a:gd name="connsiteY1" fmla="*/ 798410 h 798410"/>
              <a:gd name="connsiteX0" fmla="*/ 717247 w 717247"/>
              <a:gd name="connsiteY0" fmla="*/ 0 h 1019274"/>
              <a:gd name="connsiteX1" fmla="*/ 0 w 717247"/>
              <a:gd name="connsiteY1" fmla="*/ 1019274 h 1019274"/>
              <a:gd name="connsiteX0" fmla="*/ 717247 w 717247"/>
              <a:gd name="connsiteY0" fmla="*/ 0 h 1019274"/>
              <a:gd name="connsiteX1" fmla="*/ 0 w 717247"/>
              <a:gd name="connsiteY1" fmla="*/ 1019274 h 1019274"/>
              <a:gd name="connsiteX0" fmla="*/ 1377474 w 1377474"/>
              <a:gd name="connsiteY0" fmla="*/ 3933175 h 3978891"/>
              <a:gd name="connsiteX1" fmla="*/ 0 w 1377474"/>
              <a:gd name="connsiteY1" fmla="*/ 79344 h 3978891"/>
              <a:gd name="connsiteX0" fmla="*/ 1377474 w 1377474"/>
              <a:gd name="connsiteY0" fmla="*/ 3862383 h 3912924"/>
              <a:gd name="connsiteX1" fmla="*/ 0 w 1377474"/>
              <a:gd name="connsiteY1" fmla="*/ 8552 h 3912924"/>
              <a:gd name="connsiteX0" fmla="*/ 1377474 w 1377474"/>
              <a:gd name="connsiteY0" fmla="*/ 3862416 h 3862416"/>
              <a:gd name="connsiteX1" fmla="*/ 636219 w 1377474"/>
              <a:gd name="connsiteY1" fmla="*/ 1571474 h 3862416"/>
              <a:gd name="connsiteX2" fmla="*/ 0 w 1377474"/>
              <a:gd name="connsiteY2" fmla="*/ 8585 h 3862416"/>
              <a:gd name="connsiteX0" fmla="*/ 1377474 w 1377474"/>
              <a:gd name="connsiteY0" fmla="*/ 3864058 h 3864058"/>
              <a:gd name="connsiteX1" fmla="*/ 891307 w 1377474"/>
              <a:gd name="connsiteY1" fmla="*/ 806233 h 3864058"/>
              <a:gd name="connsiteX2" fmla="*/ 0 w 1377474"/>
              <a:gd name="connsiteY2" fmla="*/ 10227 h 3864058"/>
              <a:gd name="connsiteX0" fmla="*/ 1377474 w 1377474"/>
              <a:gd name="connsiteY0" fmla="*/ 3915663 h 3915663"/>
              <a:gd name="connsiteX1" fmla="*/ 891307 w 1377474"/>
              <a:gd name="connsiteY1" fmla="*/ 857838 h 3915663"/>
              <a:gd name="connsiteX2" fmla="*/ 0 w 1377474"/>
              <a:gd name="connsiteY2" fmla="*/ 61832 h 3915663"/>
              <a:gd name="connsiteX0" fmla="*/ 1377474 w 1377474"/>
              <a:gd name="connsiteY0" fmla="*/ 3978496 h 3978496"/>
              <a:gd name="connsiteX1" fmla="*/ 891307 w 1377474"/>
              <a:gd name="connsiteY1" fmla="*/ 920671 h 3978496"/>
              <a:gd name="connsiteX2" fmla="*/ 0 w 1377474"/>
              <a:gd name="connsiteY2" fmla="*/ 124665 h 3978496"/>
              <a:gd name="connsiteX0" fmla="*/ 1377474 w 1377474"/>
              <a:gd name="connsiteY0" fmla="*/ 4020049 h 4020049"/>
              <a:gd name="connsiteX1" fmla="*/ 1110382 w 1377474"/>
              <a:gd name="connsiteY1" fmla="*/ 816613 h 4020049"/>
              <a:gd name="connsiteX2" fmla="*/ 0 w 1377474"/>
              <a:gd name="connsiteY2" fmla="*/ 166218 h 4020049"/>
              <a:gd name="connsiteX0" fmla="*/ 1377474 w 1377474"/>
              <a:gd name="connsiteY0" fmla="*/ 4030945 h 4030945"/>
              <a:gd name="connsiteX1" fmla="*/ 1110382 w 1377474"/>
              <a:gd name="connsiteY1" fmla="*/ 827509 h 4030945"/>
              <a:gd name="connsiteX2" fmla="*/ 0 w 1377474"/>
              <a:gd name="connsiteY2" fmla="*/ 177114 h 4030945"/>
              <a:gd name="connsiteX0" fmla="*/ 1377474 w 1377474"/>
              <a:gd name="connsiteY0" fmla="*/ 4034370 h 4034370"/>
              <a:gd name="connsiteX1" fmla="*/ 1161400 w 1377474"/>
              <a:gd name="connsiteY1" fmla="*/ 821226 h 4034370"/>
              <a:gd name="connsiteX2" fmla="*/ 0 w 1377474"/>
              <a:gd name="connsiteY2" fmla="*/ 180539 h 4034370"/>
              <a:gd name="connsiteX0" fmla="*/ 1020836 w 1020836"/>
              <a:gd name="connsiteY0" fmla="*/ 4147024 h 4147024"/>
              <a:gd name="connsiteX1" fmla="*/ 804762 w 1020836"/>
              <a:gd name="connsiteY1" fmla="*/ 933880 h 4147024"/>
              <a:gd name="connsiteX2" fmla="*/ 0 w 1020836"/>
              <a:gd name="connsiteY2" fmla="*/ 131321 h 4147024"/>
              <a:gd name="connsiteX0" fmla="*/ 937736 w 937736"/>
              <a:gd name="connsiteY0" fmla="*/ 4154601 h 4154601"/>
              <a:gd name="connsiteX1" fmla="*/ 721662 w 937736"/>
              <a:gd name="connsiteY1" fmla="*/ 941457 h 4154601"/>
              <a:gd name="connsiteX2" fmla="*/ 0 w 937736"/>
              <a:gd name="connsiteY2" fmla="*/ 128781 h 4154601"/>
              <a:gd name="connsiteX0" fmla="*/ 937736 w 937736"/>
              <a:gd name="connsiteY0" fmla="*/ 4087204 h 4087204"/>
              <a:gd name="connsiteX1" fmla="*/ 721662 w 937736"/>
              <a:gd name="connsiteY1" fmla="*/ 874060 h 4087204"/>
              <a:gd name="connsiteX2" fmla="*/ 0 w 937736"/>
              <a:gd name="connsiteY2" fmla="*/ 61384 h 4087204"/>
              <a:gd name="connsiteX0" fmla="*/ 837323 w 837323"/>
              <a:gd name="connsiteY0" fmla="*/ 4167946 h 4167946"/>
              <a:gd name="connsiteX1" fmla="*/ 621249 w 837323"/>
              <a:gd name="connsiteY1" fmla="*/ 954802 h 4167946"/>
              <a:gd name="connsiteX2" fmla="*/ 0 w 837323"/>
              <a:gd name="connsiteY2" fmla="*/ 40956 h 4167946"/>
              <a:gd name="connsiteX0" fmla="*/ 837323 w 837323"/>
              <a:gd name="connsiteY0" fmla="*/ 4155127 h 4155127"/>
              <a:gd name="connsiteX1" fmla="*/ 621249 w 837323"/>
              <a:gd name="connsiteY1" fmla="*/ 941983 h 4155127"/>
              <a:gd name="connsiteX2" fmla="*/ 0 w 837323"/>
              <a:gd name="connsiteY2" fmla="*/ 28137 h 4155127"/>
              <a:gd name="connsiteX0" fmla="*/ 807907 w 807907"/>
              <a:gd name="connsiteY0" fmla="*/ 3759759 h 3759759"/>
              <a:gd name="connsiteX1" fmla="*/ 621249 w 807907"/>
              <a:gd name="connsiteY1" fmla="*/ 941983 h 3759759"/>
              <a:gd name="connsiteX2" fmla="*/ 0 w 807907"/>
              <a:gd name="connsiteY2" fmla="*/ 28137 h 3759759"/>
              <a:gd name="connsiteX0" fmla="*/ 805868 w 805868"/>
              <a:gd name="connsiteY0" fmla="*/ 3729967 h 3729967"/>
              <a:gd name="connsiteX1" fmla="*/ 621249 w 805868"/>
              <a:gd name="connsiteY1" fmla="*/ 941983 h 3729967"/>
              <a:gd name="connsiteX2" fmla="*/ 0 w 805868"/>
              <a:gd name="connsiteY2" fmla="*/ 28137 h 3729967"/>
              <a:gd name="connsiteX0" fmla="*/ 805868 w 805868"/>
              <a:gd name="connsiteY0" fmla="*/ 3727203 h 3727203"/>
              <a:gd name="connsiteX1" fmla="*/ 608084 w 805868"/>
              <a:gd name="connsiteY1" fmla="*/ 958452 h 3727203"/>
              <a:gd name="connsiteX2" fmla="*/ 0 w 805868"/>
              <a:gd name="connsiteY2" fmla="*/ 25373 h 3727203"/>
              <a:gd name="connsiteX0" fmla="*/ 805868 w 805868"/>
              <a:gd name="connsiteY0" fmla="*/ 3727203 h 3727203"/>
              <a:gd name="connsiteX1" fmla="*/ 581755 w 805868"/>
              <a:gd name="connsiteY1" fmla="*/ 958452 h 3727203"/>
              <a:gd name="connsiteX2" fmla="*/ 0 w 805868"/>
              <a:gd name="connsiteY2" fmla="*/ 25373 h 3727203"/>
              <a:gd name="connsiteX0" fmla="*/ 805868 w 805868"/>
              <a:gd name="connsiteY0" fmla="*/ 3727203 h 3727203"/>
              <a:gd name="connsiteX1" fmla="*/ 581755 w 805868"/>
              <a:gd name="connsiteY1" fmla="*/ 958452 h 3727203"/>
              <a:gd name="connsiteX2" fmla="*/ 0 w 805868"/>
              <a:gd name="connsiteY2" fmla="*/ 25373 h 3727203"/>
              <a:gd name="connsiteX0" fmla="*/ 620548 w 659438"/>
              <a:gd name="connsiteY0" fmla="*/ 4208520 h 4208520"/>
              <a:gd name="connsiteX1" fmla="*/ 581755 w 659438"/>
              <a:gd name="connsiteY1" fmla="*/ 958452 h 4208520"/>
              <a:gd name="connsiteX2" fmla="*/ 0 w 659438"/>
              <a:gd name="connsiteY2" fmla="*/ 25373 h 4208520"/>
              <a:gd name="connsiteX0" fmla="*/ 620548 w 639566"/>
              <a:gd name="connsiteY0" fmla="*/ 4208520 h 4208520"/>
              <a:gd name="connsiteX1" fmla="*/ 581755 w 639566"/>
              <a:gd name="connsiteY1" fmla="*/ 958452 h 4208520"/>
              <a:gd name="connsiteX2" fmla="*/ 0 w 639566"/>
              <a:gd name="connsiteY2" fmla="*/ 25373 h 4208520"/>
              <a:gd name="connsiteX0" fmla="*/ 664672 w 664672"/>
              <a:gd name="connsiteY0" fmla="*/ 4199925 h 4199925"/>
              <a:gd name="connsiteX1" fmla="*/ 581755 w 664672"/>
              <a:gd name="connsiteY1" fmla="*/ 958452 h 4199925"/>
              <a:gd name="connsiteX2" fmla="*/ 0 w 664672"/>
              <a:gd name="connsiteY2" fmla="*/ 25373 h 4199925"/>
              <a:gd name="connsiteX0" fmla="*/ 664672 w 664672"/>
              <a:gd name="connsiteY0" fmla="*/ 4198783 h 4198783"/>
              <a:gd name="connsiteX1" fmla="*/ 505274 w 664672"/>
              <a:gd name="connsiteY1" fmla="*/ 965905 h 4198783"/>
              <a:gd name="connsiteX2" fmla="*/ 0 w 664672"/>
              <a:gd name="connsiteY2" fmla="*/ 24231 h 4198783"/>
              <a:gd name="connsiteX0" fmla="*/ 664672 w 664672"/>
              <a:gd name="connsiteY0" fmla="*/ 4193034 h 4193034"/>
              <a:gd name="connsiteX1" fmla="*/ 414085 w 664672"/>
              <a:gd name="connsiteY1" fmla="*/ 1011725 h 4193034"/>
              <a:gd name="connsiteX2" fmla="*/ 0 w 664672"/>
              <a:gd name="connsiteY2" fmla="*/ 18482 h 4193034"/>
              <a:gd name="connsiteX0" fmla="*/ 587196 w 587196"/>
              <a:gd name="connsiteY0" fmla="*/ 3839216 h 3839216"/>
              <a:gd name="connsiteX1" fmla="*/ 414085 w 587196"/>
              <a:gd name="connsiteY1" fmla="*/ 1011725 h 3839216"/>
              <a:gd name="connsiteX2" fmla="*/ 0 w 587196"/>
              <a:gd name="connsiteY2" fmla="*/ 18482 h 3839216"/>
              <a:gd name="connsiteX0" fmla="*/ 593521 w 593521"/>
              <a:gd name="connsiteY0" fmla="*/ 3848651 h 3848651"/>
              <a:gd name="connsiteX1" fmla="*/ 414085 w 593521"/>
              <a:gd name="connsiteY1" fmla="*/ 1011725 h 3848651"/>
              <a:gd name="connsiteX2" fmla="*/ 0 w 593521"/>
              <a:gd name="connsiteY2" fmla="*/ 18482 h 3848651"/>
              <a:gd name="connsiteX0" fmla="*/ 593521 w 593521"/>
              <a:gd name="connsiteY0" fmla="*/ 3848651 h 3848651"/>
              <a:gd name="connsiteX1" fmla="*/ 414085 w 593521"/>
              <a:gd name="connsiteY1" fmla="*/ 1011725 h 3848651"/>
              <a:gd name="connsiteX2" fmla="*/ 0 w 593521"/>
              <a:gd name="connsiteY2" fmla="*/ 18482 h 3848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93521" h="3848651">
                <a:moveTo>
                  <a:pt x="593521" y="3848651"/>
                </a:moveTo>
                <a:cubicBezTo>
                  <a:pt x="523984" y="3346063"/>
                  <a:pt x="584144" y="2069830"/>
                  <a:pt x="414085" y="1011725"/>
                </a:cubicBezTo>
                <a:cubicBezTo>
                  <a:pt x="244026" y="-46380"/>
                  <a:pt x="167820" y="-33939"/>
                  <a:pt x="0" y="18482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67" name="TextBox 666"/>
          <p:cNvSpPr txBox="1"/>
          <p:nvPr/>
        </p:nvSpPr>
        <p:spPr>
          <a:xfrm rot="2381647">
            <a:off x="6732953" y="294801"/>
            <a:ext cx="356114" cy="22467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/>
              <a:t>To</a:t>
            </a:r>
            <a:r>
              <a:rPr lang="en-US" sz="350" dirty="0"/>
              <a:t> </a:t>
            </a:r>
            <a:r>
              <a:rPr lang="en-US" sz="350"/>
              <a:t>NORDUnet,</a:t>
            </a:r>
          </a:p>
          <a:p>
            <a:pPr algn="ctr"/>
            <a:r>
              <a:rPr lang="en-US" sz="350"/>
              <a:t>RU-VRF</a:t>
            </a:r>
            <a:br>
              <a:rPr lang="en-US" sz="350" dirty="0"/>
            </a:br>
            <a:r>
              <a:rPr lang="en-US" sz="350" dirty="0"/>
              <a:t>via ANA-400</a:t>
            </a:r>
          </a:p>
          <a:p>
            <a:pPr algn="ctr"/>
            <a:r>
              <a:rPr lang="en-US" sz="350" dirty="0"/>
              <a:t>via </a:t>
            </a:r>
            <a:r>
              <a:rPr lang="en-US" sz="350" dirty="0" err="1"/>
              <a:t>NetherlLight</a:t>
            </a:r>
            <a:endParaRPr lang="en-US" sz="350" dirty="0"/>
          </a:p>
        </p:txBody>
      </p:sp>
      <p:sp>
        <p:nvSpPr>
          <p:cNvPr id="668" name="TextBox 667"/>
          <p:cNvSpPr txBox="1"/>
          <p:nvPr/>
        </p:nvSpPr>
        <p:spPr>
          <a:xfrm rot="21248360">
            <a:off x="6767203" y="4096947"/>
            <a:ext cx="17113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672" name="TextBox 671"/>
          <p:cNvSpPr txBox="1"/>
          <p:nvPr/>
        </p:nvSpPr>
        <p:spPr>
          <a:xfrm rot="5040000">
            <a:off x="7219408" y="1738326"/>
            <a:ext cx="18037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4572" rIns="9144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522" name="Freeform 521"/>
          <p:cNvSpPr/>
          <p:nvPr/>
        </p:nvSpPr>
        <p:spPr bwMode="auto">
          <a:xfrm flipH="1">
            <a:off x="8200735" y="941266"/>
            <a:ext cx="1318401" cy="273305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1303244"/>
              <a:gd name="connsiteY0" fmla="*/ 0 h 3008237"/>
              <a:gd name="connsiteX1" fmla="*/ 1303244 w 1303244"/>
              <a:gd name="connsiteY1" fmla="*/ 3008237 h 3008237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94454"/>
              <a:gd name="connsiteY0" fmla="*/ 0 h 3298361"/>
              <a:gd name="connsiteX1" fmla="*/ 4488974 w 4494454"/>
              <a:gd name="connsiteY1" fmla="*/ 3298361 h 3298361"/>
              <a:gd name="connsiteX2" fmla="*/ 1303244 w 4494454"/>
              <a:gd name="connsiteY2" fmla="*/ 3008237 h 3298361"/>
              <a:gd name="connsiteX0" fmla="*/ 0 w 4494456"/>
              <a:gd name="connsiteY0" fmla="*/ 0 h 3298361"/>
              <a:gd name="connsiteX1" fmla="*/ 4488974 w 4494456"/>
              <a:gd name="connsiteY1" fmla="*/ 3298361 h 3298361"/>
              <a:gd name="connsiteX2" fmla="*/ 1303244 w 4494456"/>
              <a:gd name="connsiteY2" fmla="*/ 3008237 h 3298361"/>
              <a:gd name="connsiteX0" fmla="*/ 0 w 4488973"/>
              <a:gd name="connsiteY0" fmla="*/ 0 h 3298361"/>
              <a:gd name="connsiteX1" fmla="*/ 4488974 w 4488973"/>
              <a:gd name="connsiteY1" fmla="*/ 3298361 h 3298361"/>
              <a:gd name="connsiteX2" fmla="*/ 1303244 w 4488973"/>
              <a:gd name="connsiteY2" fmla="*/ 3008237 h 3298361"/>
              <a:gd name="connsiteX0" fmla="*/ 0 w 4488975"/>
              <a:gd name="connsiteY0" fmla="*/ 0 h 3298361"/>
              <a:gd name="connsiteX1" fmla="*/ 4488975 w 4488975"/>
              <a:gd name="connsiteY1" fmla="*/ 3298361 h 3298361"/>
              <a:gd name="connsiteX2" fmla="*/ 1303244 w 4488975"/>
              <a:gd name="connsiteY2" fmla="*/ 3008237 h 3298361"/>
              <a:gd name="connsiteX0" fmla="*/ 0 w 4648210"/>
              <a:gd name="connsiteY0" fmla="*/ 0 h 3399003"/>
              <a:gd name="connsiteX1" fmla="*/ 4488975 w 4648210"/>
              <a:gd name="connsiteY1" fmla="*/ 3298361 h 3399003"/>
              <a:gd name="connsiteX2" fmla="*/ 1303244 w 4648210"/>
              <a:gd name="connsiteY2" fmla="*/ 3008237 h 3399003"/>
              <a:gd name="connsiteX0" fmla="*/ 0 w 4525593"/>
              <a:gd name="connsiteY0" fmla="*/ 0 h 3303439"/>
              <a:gd name="connsiteX1" fmla="*/ 4488975 w 4525593"/>
              <a:gd name="connsiteY1" fmla="*/ 3298361 h 3303439"/>
              <a:gd name="connsiteX2" fmla="*/ 1303244 w 4525593"/>
              <a:gd name="connsiteY2" fmla="*/ 3008237 h 3303439"/>
              <a:gd name="connsiteX0" fmla="*/ 0 w 4525591"/>
              <a:gd name="connsiteY0" fmla="*/ 0 h 3303440"/>
              <a:gd name="connsiteX1" fmla="*/ 4488975 w 4525591"/>
              <a:gd name="connsiteY1" fmla="*/ 3298361 h 3303440"/>
              <a:gd name="connsiteX2" fmla="*/ 1380375 w 4525591"/>
              <a:gd name="connsiteY2" fmla="*/ 3008237 h 3303440"/>
              <a:gd name="connsiteX0" fmla="*/ 0 w 4525593"/>
              <a:gd name="connsiteY0" fmla="*/ 0 h 3308759"/>
              <a:gd name="connsiteX1" fmla="*/ 4488975 w 4525593"/>
              <a:gd name="connsiteY1" fmla="*/ 3298361 h 3308759"/>
              <a:gd name="connsiteX2" fmla="*/ 1380375 w 4525593"/>
              <a:gd name="connsiteY2" fmla="*/ 3008237 h 3308759"/>
              <a:gd name="connsiteX0" fmla="*/ 0 w 4525591"/>
              <a:gd name="connsiteY0" fmla="*/ 0 h 3308468"/>
              <a:gd name="connsiteX1" fmla="*/ 4488975 w 4525591"/>
              <a:gd name="connsiteY1" fmla="*/ 3298361 h 3308468"/>
              <a:gd name="connsiteX2" fmla="*/ 1341810 w 4525591"/>
              <a:gd name="connsiteY2" fmla="*/ 2987596 h 3308468"/>
              <a:gd name="connsiteX0" fmla="*/ 0 w 4525593"/>
              <a:gd name="connsiteY0" fmla="*/ 0 h 3266020"/>
              <a:gd name="connsiteX1" fmla="*/ 4488975 w 4525593"/>
              <a:gd name="connsiteY1" fmla="*/ 3255286 h 3266020"/>
              <a:gd name="connsiteX2" fmla="*/ 1341810 w 4525593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10 w 4525591"/>
              <a:gd name="connsiteY2" fmla="*/ 2987596 h 3266020"/>
              <a:gd name="connsiteX0" fmla="*/ 0 w 4525591"/>
              <a:gd name="connsiteY0" fmla="*/ 0 h 3266020"/>
              <a:gd name="connsiteX1" fmla="*/ 4488974 w 4525591"/>
              <a:gd name="connsiteY1" fmla="*/ 3255286 h 3266020"/>
              <a:gd name="connsiteX2" fmla="*/ 1341809 w 4525591"/>
              <a:gd name="connsiteY2" fmla="*/ 2987596 h 3266020"/>
              <a:gd name="connsiteX0" fmla="*/ 0 w 4525591"/>
              <a:gd name="connsiteY0" fmla="*/ 0 h 3255286"/>
              <a:gd name="connsiteX1" fmla="*/ 4488974 w 4525591"/>
              <a:gd name="connsiteY1" fmla="*/ 3255286 h 3255286"/>
              <a:gd name="connsiteX0" fmla="*/ 0 w 2202288"/>
              <a:gd name="connsiteY0" fmla="*/ 0 h 5391839"/>
              <a:gd name="connsiteX1" fmla="*/ 2134821 w 2202288"/>
              <a:gd name="connsiteY1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7903"/>
              <a:gd name="connsiteY0" fmla="*/ 0 h 5391839"/>
              <a:gd name="connsiteX1" fmla="*/ 6917903 w 6917903"/>
              <a:gd name="connsiteY1" fmla="*/ 3262528 h 5391839"/>
              <a:gd name="connsiteX2" fmla="*/ 2134821 w 6917903"/>
              <a:gd name="connsiteY2" fmla="*/ 5391839 h 5391839"/>
              <a:gd name="connsiteX0" fmla="*/ 0 w 6918210"/>
              <a:gd name="connsiteY0" fmla="*/ 0 h 5391839"/>
              <a:gd name="connsiteX1" fmla="*/ 6917903 w 6918210"/>
              <a:gd name="connsiteY1" fmla="*/ 3262528 h 5391839"/>
              <a:gd name="connsiteX2" fmla="*/ 2134821 w 6918210"/>
              <a:gd name="connsiteY2" fmla="*/ 5391839 h 5391839"/>
              <a:gd name="connsiteX0" fmla="*/ 0 w 6917912"/>
              <a:gd name="connsiteY0" fmla="*/ 0 h 5391839"/>
              <a:gd name="connsiteX1" fmla="*/ 6917903 w 6917912"/>
              <a:gd name="connsiteY1" fmla="*/ 3262528 h 5391839"/>
              <a:gd name="connsiteX2" fmla="*/ 2134821 w 6917912"/>
              <a:gd name="connsiteY2" fmla="*/ 5391839 h 5391839"/>
              <a:gd name="connsiteX0" fmla="*/ 0 w 6604028"/>
              <a:gd name="connsiteY0" fmla="*/ 0 h 5391839"/>
              <a:gd name="connsiteX1" fmla="*/ 6604017 w 6604028"/>
              <a:gd name="connsiteY1" fmla="*/ 3434831 h 5391839"/>
              <a:gd name="connsiteX2" fmla="*/ 2134821 w 6604028"/>
              <a:gd name="connsiteY2" fmla="*/ 5391839 h 5391839"/>
              <a:gd name="connsiteX0" fmla="*/ 0 w 6604019"/>
              <a:gd name="connsiteY0" fmla="*/ 0 h 5391839"/>
              <a:gd name="connsiteX1" fmla="*/ 6604017 w 6604019"/>
              <a:gd name="connsiteY1" fmla="*/ 3434831 h 5391839"/>
              <a:gd name="connsiteX2" fmla="*/ 2134821 w 6604019"/>
              <a:gd name="connsiteY2" fmla="*/ 5391839 h 5391839"/>
              <a:gd name="connsiteX0" fmla="*/ 0 w 6612768"/>
              <a:gd name="connsiteY0" fmla="*/ 0 h 5391839"/>
              <a:gd name="connsiteX1" fmla="*/ 6604017 w 6612768"/>
              <a:gd name="connsiteY1" fmla="*/ 3434831 h 5391839"/>
              <a:gd name="connsiteX2" fmla="*/ 2134821 w 6612768"/>
              <a:gd name="connsiteY2" fmla="*/ 5391839 h 5391839"/>
              <a:gd name="connsiteX0" fmla="*/ 0 w 6733342"/>
              <a:gd name="connsiteY0" fmla="*/ 0 h 5391839"/>
              <a:gd name="connsiteX1" fmla="*/ 6724744 w 6733342"/>
              <a:gd name="connsiteY1" fmla="*/ 3452061 h 5391839"/>
              <a:gd name="connsiteX2" fmla="*/ 2134821 w 6733342"/>
              <a:gd name="connsiteY2" fmla="*/ 5391839 h 5391839"/>
              <a:gd name="connsiteX0" fmla="*/ 0 w 6733342"/>
              <a:gd name="connsiteY0" fmla="*/ 0 h 5649844"/>
              <a:gd name="connsiteX1" fmla="*/ 6724744 w 6733342"/>
              <a:gd name="connsiteY1" fmla="*/ 3452061 h 5649844"/>
              <a:gd name="connsiteX2" fmla="*/ 2236054 w 6733342"/>
              <a:gd name="connsiteY2" fmla="*/ 5649844 h 5649844"/>
              <a:gd name="connsiteX0" fmla="*/ 0 w 6733342"/>
              <a:gd name="connsiteY0" fmla="*/ 0 h 5649844"/>
              <a:gd name="connsiteX1" fmla="*/ 6724744 w 6733342"/>
              <a:gd name="connsiteY1" fmla="*/ 3452061 h 5649844"/>
              <a:gd name="connsiteX2" fmla="*/ 2236054 w 6733342"/>
              <a:gd name="connsiteY2" fmla="*/ 5649844 h 5649844"/>
              <a:gd name="connsiteX0" fmla="*/ 0 w 6733342"/>
              <a:gd name="connsiteY0" fmla="*/ 0 h 5587923"/>
              <a:gd name="connsiteX1" fmla="*/ 6724744 w 6733342"/>
              <a:gd name="connsiteY1" fmla="*/ 3452061 h 5587923"/>
              <a:gd name="connsiteX2" fmla="*/ 2337288 w 6733342"/>
              <a:gd name="connsiteY2" fmla="*/ 5587923 h 5587923"/>
              <a:gd name="connsiteX0" fmla="*/ 0 w 6733342"/>
              <a:gd name="connsiteY0" fmla="*/ 0 h 5483752"/>
              <a:gd name="connsiteX1" fmla="*/ 6724744 w 6733342"/>
              <a:gd name="connsiteY1" fmla="*/ 3452061 h 5483752"/>
              <a:gd name="connsiteX2" fmla="*/ 4186728 w 6733342"/>
              <a:gd name="connsiteY2" fmla="*/ 5483752 h 5483752"/>
              <a:gd name="connsiteX0" fmla="*/ 0 w 6733342"/>
              <a:gd name="connsiteY0" fmla="*/ 0 h 5347981"/>
              <a:gd name="connsiteX1" fmla="*/ 6724744 w 6733342"/>
              <a:gd name="connsiteY1" fmla="*/ 3452061 h 5347981"/>
              <a:gd name="connsiteX2" fmla="*/ 4377906 w 6733342"/>
              <a:gd name="connsiteY2" fmla="*/ 5347981 h 5347981"/>
              <a:gd name="connsiteX0" fmla="*/ 0 w 6733342"/>
              <a:gd name="connsiteY0" fmla="*/ 0 h 6292621"/>
              <a:gd name="connsiteX1" fmla="*/ 6724744 w 6733342"/>
              <a:gd name="connsiteY1" fmla="*/ 3452061 h 6292621"/>
              <a:gd name="connsiteX2" fmla="*/ 3992466 w 6733342"/>
              <a:gd name="connsiteY2" fmla="*/ 6292621 h 6292621"/>
              <a:gd name="connsiteX0" fmla="*/ 0 w 6733342"/>
              <a:gd name="connsiteY0" fmla="*/ 0 h 6367762"/>
              <a:gd name="connsiteX1" fmla="*/ 6724744 w 6733342"/>
              <a:gd name="connsiteY1" fmla="*/ 3452061 h 6367762"/>
              <a:gd name="connsiteX2" fmla="*/ 3774051 w 6733342"/>
              <a:gd name="connsiteY2" fmla="*/ 6367762 h 6367762"/>
              <a:gd name="connsiteX0" fmla="*/ 0 w 5976365"/>
              <a:gd name="connsiteY0" fmla="*/ 0 h 6367762"/>
              <a:gd name="connsiteX1" fmla="*/ 5966711 w 5976365"/>
              <a:gd name="connsiteY1" fmla="*/ 3446694 h 6367762"/>
              <a:gd name="connsiteX2" fmla="*/ 3774051 w 5976365"/>
              <a:gd name="connsiteY2" fmla="*/ 6367762 h 6367762"/>
              <a:gd name="connsiteX0" fmla="*/ 0 w 6630683"/>
              <a:gd name="connsiteY0" fmla="*/ 0 h 6228212"/>
              <a:gd name="connsiteX1" fmla="*/ 6621957 w 6630683"/>
              <a:gd name="connsiteY1" fmla="*/ 3307144 h 6228212"/>
              <a:gd name="connsiteX2" fmla="*/ 4429297 w 6630683"/>
              <a:gd name="connsiteY2" fmla="*/ 6228212 h 6228212"/>
              <a:gd name="connsiteX0" fmla="*/ 0 w 6271427"/>
              <a:gd name="connsiteY0" fmla="*/ 0 h 6255049"/>
              <a:gd name="connsiteX1" fmla="*/ 6262215 w 6271427"/>
              <a:gd name="connsiteY1" fmla="*/ 3333981 h 6255049"/>
              <a:gd name="connsiteX2" fmla="*/ 4069555 w 6271427"/>
              <a:gd name="connsiteY2" fmla="*/ 6255049 h 6255049"/>
              <a:gd name="connsiteX0" fmla="*/ 0 w 6262215"/>
              <a:gd name="connsiteY0" fmla="*/ 0 h 6255049"/>
              <a:gd name="connsiteX1" fmla="*/ 6262215 w 6262215"/>
              <a:gd name="connsiteY1" fmla="*/ 3333981 h 6255049"/>
              <a:gd name="connsiteX2" fmla="*/ 4069555 w 6262215"/>
              <a:gd name="connsiteY2" fmla="*/ 6255049 h 6255049"/>
              <a:gd name="connsiteX0" fmla="*/ 0 w 6271427"/>
              <a:gd name="connsiteY0" fmla="*/ 0 h 6255049"/>
              <a:gd name="connsiteX1" fmla="*/ 6262215 w 6271427"/>
              <a:gd name="connsiteY1" fmla="*/ 3333981 h 6255049"/>
              <a:gd name="connsiteX2" fmla="*/ 4069555 w 6271427"/>
              <a:gd name="connsiteY2" fmla="*/ 6255049 h 6255049"/>
              <a:gd name="connsiteX0" fmla="*/ 0 w 6488941"/>
              <a:gd name="connsiteY0" fmla="*/ 0 h 6255049"/>
              <a:gd name="connsiteX1" fmla="*/ 6262215 w 6488941"/>
              <a:gd name="connsiteY1" fmla="*/ 3333981 h 6255049"/>
              <a:gd name="connsiteX2" fmla="*/ 4069555 w 6488941"/>
              <a:gd name="connsiteY2" fmla="*/ 6255049 h 6255049"/>
              <a:gd name="connsiteX0" fmla="*/ 0 w 5963293"/>
              <a:gd name="connsiteY0" fmla="*/ 0 h 6255049"/>
              <a:gd name="connsiteX1" fmla="*/ 5696902 w 5963293"/>
              <a:gd name="connsiteY1" fmla="*/ 3189064 h 6255049"/>
              <a:gd name="connsiteX2" fmla="*/ 4069555 w 5963293"/>
              <a:gd name="connsiteY2" fmla="*/ 6255049 h 6255049"/>
              <a:gd name="connsiteX0" fmla="*/ 0 w 6279242"/>
              <a:gd name="connsiteY0" fmla="*/ 0 h 6255049"/>
              <a:gd name="connsiteX1" fmla="*/ 6038291 w 6279242"/>
              <a:gd name="connsiteY1" fmla="*/ 3189064 h 6255049"/>
              <a:gd name="connsiteX2" fmla="*/ 4069555 w 6279242"/>
              <a:gd name="connsiteY2" fmla="*/ 6255049 h 6255049"/>
              <a:gd name="connsiteX0" fmla="*/ 0 w 6797071"/>
              <a:gd name="connsiteY0" fmla="*/ 0 h 6255049"/>
              <a:gd name="connsiteX1" fmla="*/ 6038291 w 6797071"/>
              <a:gd name="connsiteY1" fmla="*/ 3189064 h 6255049"/>
              <a:gd name="connsiteX2" fmla="*/ 4069555 w 6797071"/>
              <a:gd name="connsiteY2" fmla="*/ 6255049 h 6255049"/>
              <a:gd name="connsiteX0" fmla="*/ 0 w 6867744"/>
              <a:gd name="connsiteY0" fmla="*/ 0 h 6084605"/>
              <a:gd name="connsiteX1" fmla="*/ 6038291 w 6867744"/>
              <a:gd name="connsiteY1" fmla="*/ 3189064 h 6084605"/>
              <a:gd name="connsiteX2" fmla="*/ 4256070 w 6867744"/>
              <a:gd name="connsiteY2" fmla="*/ 6084605 h 6084605"/>
              <a:gd name="connsiteX0" fmla="*/ 0 w 6891111"/>
              <a:gd name="connsiteY0" fmla="*/ 0 h 5967729"/>
              <a:gd name="connsiteX1" fmla="*/ 6038291 w 6891111"/>
              <a:gd name="connsiteY1" fmla="*/ 3189064 h 5967729"/>
              <a:gd name="connsiteX2" fmla="*/ 4314355 w 6891111"/>
              <a:gd name="connsiteY2" fmla="*/ 5967729 h 596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91111" h="5967729">
                <a:moveTo>
                  <a:pt x="0" y="0"/>
                </a:moveTo>
                <a:cubicBezTo>
                  <a:pt x="263638" y="560985"/>
                  <a:pt x="4971185" y="1788568"/>
                  <a:pt x="6038291" y="3189064"/>
                </a:cubicBezTo>
                <a:cubicBezTo>
                  <a:pt x="7105397" y="4589560"/>
                  <a:pt x="7753569" y="5310181"/>
                  <a:pt x="4314355" y="5967729"/>
                </a:cubicBezTo>
              </a:path>
            </a:pathLst>
          </a:custGeom>
          <a:noFill/>
          <a:ln w="50800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23" name="TextBox 522"/>
          <p:cNvSpPr txBox="1"/>
          <p:nvPr/>
        </p:nvSpPr>
        <p:spPr>
          <a:xfrm rot="18606630">
            <a:off x="9235813" y="1139434"/>
            <a:ext cx="25930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GÉANT+CERN</a:t>
            </a:r>
          </a:p>
        </p:txBody>
      </p:sp>
      <p:sp>
        <p:nvSpPr>
          <p:cNvPr id="633" name="TextBox 632"/>
          <p:cNvSpPr txBox="1"/>
          <p:nvPr/>
        </p:nvSpPr>
        <p:spPr>
          <a:xfrm rot="5400000">
            <a:off x="7511142" y="2934547"/>
            <a:ext cx="156711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CERN</a:t>
            </a:r>
          </a:p>
        </p:txBody>
      </p:sp>
      <p:sp>
        <p:nvSpPr>
          <p:cNvPr id="674" name="Freeform 673"/>
          <p:cNvSpPr/>
          <p:nvPr/>
        </p:nvSpPr>
        <p:spPr bwMode="auto">
          <a:xfrm rot="5400000" flipH="1">
            <a:off x="7698685" y="2865273"/>
            <a:ext cx="1157073" cy="88366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106442329"/>
              <a:gd name="connsiteX1" fmla="*/ 7556120 w 23944148"/>
              <a:gd name="connsiteY1" fmla="*/ 106071459 h 106442329"/>
              <a:gd name="connsiteX2" fmla="*/ 23944148 w 23944148"/>
              <a:gd name="connsiteY2" fmla="*/ 102894455 h 106442329"/>
              <a:gd name="connsiteX0" fmla="*/ 0 w 23944148"/>
              <a:gd name="connsiteY0" fmla="*/ 0 h 104236897"/>
              <a:gd name="connsiteX1" fmla="*/ 7276487 w 23944148"/>
              <a:gd name="connsiteY1" fmla="*/ 103547611 h 104236897"/>
              <a:gd name="connsiteX2" fmla="*/ 23944148 w 23944148"/>
              <a:gd name="connsiteY2" fmla="*/ 102894455 h 104236897"/>
              <a:gd name="connsiteX0" fmla="*/ 0 w 23198467"/>
              <a:gd name="connsiteY0" fmla="*/ 0 h 106784975"/>
              <a:gd name="connsiteX1" fmla="*/ 7276487 w 23198467"/>
              <a:gd name="connsiteY1" fmla="*/ 103547611 h 106784975"/>
              <a:gd name="connsiteX2" fmla="*/ 23198467 w 23198467"/>
              <a:gd name="connsiteY2" fmla="*/ 106680229 h 106784975"/>
              <a:gd name="connsiteX0" fmla="*/ 0 w 23198467"/>
              <a:gd name="connsiteY0" fmla="*/ 0 h 106680229"/>
              <a:gd name="connsiteX1" fmla="*/ 7276487 w 23198467"/>
              <a:gd name="connsiteY1" fmla="*/ 103547611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7276487 w 23198467"/>
              <a:gd name="connsiteY1" fmla="*/ 103547611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301807 w 23198467"/>
              <a:gd name="connsiteY1" fmla="*/ 101444465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022174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8022174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198467"/>
              <a:gd name="connsiteY0" fmla="*/ 0 h 106680229"/>
              <a:gd name="connsiteX1" fmla="*/ 9420341 w 23198467"/>
              <a:gd name="connsiteY1" fmla="*/ 102285712 h 106680229"/>
              <a:gd name="connsiteX2" fmla="*/ 23198467 w 23198467"/>
              <a:gd name="connsiteY2" fmla="*/ 106680229 h 106680229"/>
              <a:gd name="connsiteX0" fmla="*/ 0 w 23284230"/>
              <a:gd name="connsiteY0" fmla="*/ 0 h 102036385"/>
              <a:gd name="connsiteX1" fmla="*/ 9506104 w 23284230"/>
              <a:gd name="connsiteY1" fmla="*/ 97641868 h 102036385"/>
              <a:gd name="connsiteX2" fmla="*/ 23284230 w 23284230"/>
              <a:gd name="connsiteY2" fmla="*/ 102036385 h 102036385"/>
              <a:gd name="connsiteX0" fmla="*/ 0 w 23284230"/>
              <a:gd name="connsiteY0" fmla="*/ 0 h 102036385"/>
              <a:gd name="connsiteX1" fmla="*/ 9506104 w 23284230"/>
              <a:gd name="connsiteY1" fmla="*/ 97641868 h 102036385"/>
              <a:gd name="connsiteX2" fmla="*/ 23284230 w 23284230"/>
              <a:gd name="connsiteY2" fmla="*/ 102036385 h 102036385"/>
              <a:gd name="connsiteX0" fmla="*/ 0 w 23284230"/>
              <a:gd name="connsiteY0" fmla="*/ 0 h 103116872"/>
              <a:gd name="connsiteX1" fmla="*/ 8872947 w 23284230"/>
              <a:gd name="connsiteY1" fmla="*/ 102958566 h 103116872"/>
              <a:gd name="connsiteX2" fmla="*/ 23284230 w 23284230"/>
              <a:gd name="connsiteY2" fmla="*/ 102036385 h 103116872"/>
              <a:gd name="connsiteX0" fmla="*/ 0 w 19806892"/>
              <a:gd name="connsiteY0" fmla="*/ 0 h 103077225"/>
              <a:gd name="connsiteX1" fmla="*/ 8872947 w 19806892"/>
              <a:gd name="connsiteY1" fmla="*/ 102958566 h 103077225"/>
              <a:gd name="connsiteX2" fmla="*/ 19806892 w 19806892"/>
              <a:gd name="connsiteY2" fmla="*/ 97917365 h 103077225"/>
              <a:gd name="connsiteX0" fmla="*/ 0 w 19806892"/>
              <a:gd name="connsiteY0" fmla="*/ 0 h 103158443"/>
              <a:gd name="connsiteX1" fmla="*/ 8872947 w 19806892"/>
              <a:gd name="connsiteY1" fmla="*/ 102958566 h 103158443"/>
              <a:gd name="connsiteX2" fmla="*/ 19806892 w 19806892"/>
              <a:gd name="connsiteY2" fmla="*/ 97917365 h 103158443"/>
              <a:gd name="connsiteX0" fmla="*/ 0 w 19806885"/>
              <a:gd name="connsiteY0" fmla="*/ 0 h 103104317"/>
              <a:gd name="connsiteX1" fmla="*/ 8872947 w 19806885"/>
              <a:gd name="connsiteY1" fmla="*/ 102958566 h 103104317"/>
              <a:gd name="connsiteX2" fmla="*/ 19806888 w 19806885"/>
              <a:gd name="connsiteY2" fmla="*/ 94255931 h 103104317"/>
              <a:gd name="connsiteX0" fmla="*/ 0 w 19806885"/>
              <a:gd name="connsiteY0" fmla="*/ 0 h 99285977"/>
              <a:gd name="connsiteX1" fmla="*/ 8872946 w 19806885"/>
              <a:gd name="connsiteY1" fmla="*/ 99081637 h 99285977"/>
              <a:gd name="connsiteX2" fmla="*/ 19806888 w 19806885"/>
              <a:gd name="connsiteY2" fmla="*/ 94255931 h 99285977"/>
              <a:gd name="connsiteX0" fmla="*/ 0 w 19806885"/>
              <a:gd name="connsiteY0" fmla="*/ 0 h 98339683"/>
              <a:gd name="connsiteX1" fmla="*/ 8872946 w 19806885"/>
              <a:gd name="connsiteY1" fmla="*/ 98112417 h 98339683"/>
              <a:gd name="connsiteX2" fmla="*/ 19806888 w 19806885"/>
              <a:gd name="connsiteY2" fmla="*/ 94255931 h 98339683"/>
              <a:gd name="connsiteX0" fmla="*/ 0 w 16968625"/>
              <a:gd name="connsiteY0" fmla="*/ 0 h 98348253"/>
              <a:gd name="connsiteX1" fmla="*/ 8872946 w 16968625"/>
              <a:gd name="connsiteY1" fmla="*/ 98112417 h 98348253"/>
              <a:gd name="connsiteX2" fmla="*/ 16968622 w 16968625"/>
              <a:gd name="connsiteY2" fmla="*/ 94568115 h 98348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68625" h="98348253">
                <a:moveTo>
                  <a:pt x="0" y="0"/>
                </a:moveTo>
                <a:cubicBezTo>
                  <a:pt x="4163998" y="40276996"/>
                  <a:pt x="5528062" y="96488200"/>
                  <a:pt x="8872946" y="98112417"/>
                </a:cubicBezTo>
                <a:cubicBezTo>
                  <a:pt x="12217830" y="99736634"/>
                  <a:pt x="10883362" y="92359264"/>
                  <a:pt x="16968622" y="94568115"/>
                </a:cubicBezTo>
              </a:path>
            </a:pathLst>
          </a:custGeom>
          <a:noFill/>
          <a:ln w="508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5" name="TextBox 674"/>
          <p:cNvSpPr txBox="1"/>
          <p:nvPr/>
        </p:nvSpPr>
        <p:spPr>
          <a:xfrm rot="5628524">
            <a:off x="7795011" y="2831735"/>
            <a:ext cx="17113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676" name="Freeform 675"/>
          <p:cNvSpPr/>
          <p:nvPr/>
        </p:nvSpPr>
        <p:spPr bwMode="auto">
          <a:xfrm rot="15952055">
            <a:off x="6560137" y="3152675"/>
            <a:ext cx="950870" cy="81978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227613491"/>
              <a:gd name="connsiteX1" fmla="*/ 14956083 w 23944148"/>
              <a:gd name="connsiteY1" fmla="*/ 227597876 h 227613491"/>
              <a:gd name="connsiteX2" fmla="*/ 23944148 w 23944148"/>
              <a:gd name="connsiteY2" fmla="*/ 102894455 h 227613491"/>
              <a:gd name="connsiteX0" fmla="*/ 0 w 24587275"/>
              <a:gd name="connsiteY0" fmla="*/ 0 h 227623976"/>
              <a:gd name="connsiteX1" fmla="*/ 14956083 w 24587275"/>
              <a:gd name="connsiteY1" fmla="*/ 227597876 h 227623976"/>
              <a:gd name="connsiteX2" fmla="*/ 24587276 w 24587275"/>
              <a:gd name="connsiteY2" fmla="*/ 153704239 h 227623976"/>
              <a:gd name="connsiteX0" fmla="*/ 0 w 24587275"/>
              <a:gd name="connsiteY0" fmla="*/ 0 h 227685478"/>
              <a:gd name="connsiteX1" fmla="*/ 14956083 w 24587275"/>
              <a:gd name="connsiteY1" fmla="*/ 227597876 h 227685478"/>
              <a:gd name="connsiteX2" fmla="*/ 24587276 w 24587275"/>
              <a:gd name="connsiteY2" fmla="*/ 153704239 h 227685478"/>
              <a:gd name="connsiteX0" fmla="*/ 0 w 23232273"/>
              <a:gd name="connsiteY0" fmla="*/ 0 h 281695419"/>
              <a:gd name="connsiteX1" fmla="*/ 14956083 w 23232273"/>
              <a:gd name="connsiteY1" fmla="*/ 227597876 h 281695419"/>
              <a:gd name="connsiteX2" fmla="*/ 23232270 w 23232273"/>
              <a:gd name="connsiteY2" fmla="*/ 264014766 h 281695419"/>
              <a:gd name="connsiteX0" fmla="*/ 0 w 23232273"/>
              <a:gd name="connsiteY0" fmla="*/ 0 h 264014798"/>
              <a:gd name="connsiteX1" fmla="*/ 23232270 w 23232273"/>
              <a:gd name="connsiteY1" fmla="*/ 264014766 h 264014798"/>
              <a:gd name="connsiteX0" fmla="*/ 0 w 23232273"/>
              <a:gd name="connsiteY0" fmla="*/ 0 h 284880557"/>
              <a:gd name="connsiteX1" fmla="*/ 23232270 w 23232273"/>
              <a:gd name="connsiteY1" fmla="*/ 264014766 h 284880557"/>
              <a:gd name="connsiteX0" fmla="*/ 0 w 23232273"/>
              <a:gd name="connsiteY0" fmla="*/ 0 h 299265555"/>
              <a:gd name="connsiteX1" fmla="*/ 23232270 w 23232273"/>
              <a:gd name="connsiteY1" fmla="*/ 264014766 h 299265555"/>
              <a:gd name="connsiteX0" fmla="*/ -3 w 22902348"/>
              <a:gd name="connsiteY0" fmla="*/ -49 h 275168022"/>
              <a:gd name="connsiteX1" fmla="*/ 22902345 w 22902348"/>
              <a:gd name="connsiteY1" fmla="*/ 235139448 h 275168022"/>
              <a:gd name="connsiteX0" fmla="*/ -3 w 22902348"/>
              <a:gd name="connsiteY0" fmla="*/ -49 h 277920921"/>
              <a:gd name="connsiteX1" fmla="*/ 22902345 w 22902348"/>
              <a:gd name="connsiteY1" fmla="*/ 235139448 h 277920921"/>
              <a:gd name="connsiteX0" fmla="*/ -3 w 22902348"/>
              <a:gd name="connsiteY0" fmla="*/ -49 h 279737982"/>
              <a:gd name="connsiteX1" fmla="*/ 22902345 w 22902348"/>
              <a:gd name="connsiteY1" fmla="*/ 235139448 h 279737982"/>
              <a:gd name="connsiteX0" fmla="*/ 0 w 21643500"/>
              <a:gd name="connsiteY0" fmla="*/ -18 h 203800167"/>
              <a:gd name="connsiteX1" fmla="*/ 21643497 w 21643500"/>
              <a:gd name="connsiteY1" fmla="*/ 124475700 h 203800167"/>
              <a:gd name="connsiteX0" fmla="*/ 0 w 21142830"/>
              <a:gd name="connsiteY0" fmla="*/ -18 h 234038612"/>
              <a:gd name="connsiteX1" fmla="*/ 21142834 w 21142830"/>
              <a:gd name="connsiteY1" fmla="*/ 172867760 h 234038612"/>
              <a:gd name="connsiteX0" fmla="*/ 0 w 21142830"/>
              <a:gd name="connsiteY0" fmla="*/ -18 h 247999512"/>
              <a:gd name="connsiteX1" fmla="*/ 21142834 w 21142830"/>
              <a:gd name="connsiteY1" fmla="*/ 172867760 h 247999512"/>
              <a:gd name="connsiteX0" fmla="*/ -4 w 21527973"/>
              <a:gd name="connsiteY0" fmla="*/ -64 h 250481306"/>
              <a:gd name="connsiteX1" fmla="*/ 21527977 w 21527973"/>
              <a:gd name="connsiteY1" fmla="*/ 176470994 h 250481306"/>
              <a:gd name="connsiteX0" fmla="*/ -4 w 22377577"/>
              <a:gd name="connsiteY0" fmla="*/ -64 h 255588810"/>
              <a:gd name="connsiteX1" fmla="*/ 22377573 w 22377577"/>
              <a:gd name="connsiteY1" fmla="*/ 183788019 h 255588810"/>
              <a:gd name="connsiteX0" fmla="*/ 4 w 17019362"/>
              <a:gd name="connsiteY0" fmla="*/ -1 h 236230687"/>
              <a:gd name="connsiteX1" fmla="*/ 17019358 w 17019362"/>
              <a:gd name="connsiteY1" fmla="*/ 155311476 h 236230687"/>
              <a:gd name="connsiteX0" fmla="*/ 4 w 15620224"/>
              <a:gd name="connsiteY0" fmla="*/ -1 h 257951225"/>
              <a:gd name="connsiteX1" fmla="*/ 15620227 w 15620224"/>
              <a:gd name="connsiteY1" fmla="*/ 187129945 h 257951225"/>
              <a:gd name="connsiteX0" fmla="*/ 4 w 15547487"/>
              <a:gd name="connsiteY0" fmla="*/ -1 h 257879503"/>
              <a:gd name="connsiteX1" fmla="*/ 15547490 w 15547487"/>
              <a:gd name="connsiteY1" fmla="*/ 187028889 h 257879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547487" h="257879503">
                <a:moveTo>
                  <a:pt x="4" y="-1"/>
                </a:moveTo>
                <a:cubicBezTo>
                  <a:pt x="3115931" y="276091292"/>
                  <a:pt x="8915510" y="316802313"/>
                  <a:pt x="15547490" y="187028889"/>
                </a:cubicBezTo>
              </a:path>
            </a:pathLst>
          </a:custGeom>
          <a:noFill/>
          <a:ln w="76200" cap="rnd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66" name="TextBox 665"/>
          <p:cNvSpPr txBox="1"/>
          <p:nvPr/>
        </p:nvSpPr>
        <p:spPr>
          <a:xfrm rot="5760000">
            <a:off x="7620052" y="2946353"/>
            <a:ext cx="27494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5" tIns="4572" rIns="9145" bIns="4572" rtlCol="0">
            <a:spAutoFit/>
          </a:bodyPr>
          <a:lstStyle/>
          <a:p>
            <a:pPr algn="ctr"/>
            <a:r>
              <a:rPr lang="en-US" sz="350" dirty="0"/>
              <a:t>RU-VRF-ESnet</a:t>
            </a:r>
          </a:p>
        </p:txBody>
      </p:sp>
      <p:sp>
        <p:nvSpPr>
          <p:cNvPr id="1240" name="Cross 1239"/>
          <p:cNvSpPr/>
          <p:nvPr/>
        </p:nvSpPr>
        <p:spPr bwMode="auto">
          <a:xfrm>
            <a:off x="3405109" y="3349594"/>
            <a:ext cx="497763" cy="403358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400" dirty="0"/>
          </a:p>
        </p:txBody>
      </p:sp>
      <p:sp>
        <p:nvSpPr>
          <p:cNvPr id="692" name="Freeform 691"/>
          <p:cNvSpPr/>
          <p:nvPr/>
        </p:nvSpPr>
        <p:spPr bwMode="auto">
          <a:xfrm flipH="1">
            <a:off x="7847449" y="656816"/>
            <a:ext cx="751206" cy="145846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31858175 w 31860625"/>
              <a:gd name="connsiteY0" fmla="*/ 5178 h 34186896"/>
              <a:gd name="connsiteX1" fmla="*/ 16895725 w 31860625"/>
              <a:gd name="connsiteY1" fmla="*/ 5467017 h 34186896"/>
              <a:gd name="connsiteX2" fmla="*/ 687001 w 31860625"/>
              <a:gd name="connsiteY2" fmla="*/ 34186895 h 34186896"/>
              <a:gd name="connsiteX0" fmla="*/ 31171174 w 31173624"/>
              <a:gd name="connsiteY0" fmla="*/ 5178 h 34186896"/>
              <a:gd name="connsiteX1" fmla="*/ 16208724 w 31173624"/>
              <a:gd name="connsiteY1" fmla="*/ 5467017 h 34186896"/>
              <a:gd name="connsiteX2" fmla="*/ 0 w 31173624"/>
              <a:gd name="connsiteY2" fmla="*/ 34186895 h 34186896"/>
              <a:gd name="connsiteX0" fmla="*/ 38933938 w 38936388"/>
              <a:gd name="connsiteY0" fmla="*/ 5178 h 34020085"/>
              <a:gd name="connsiteX1" fmla="*/ 23971488 w 38936388"/>
              <a:gd name="connsiteY1" fmla="*/ 5467017 h 34020085"/>
              <a:gd name="connsiteX2" fmla="*/ 0 w 38936388"/>
              <a:gd name="connsiteY2" fmla="*/ 34020085 h 34020085"/>
              <a:gd name="connsiteX0" fmla="*/ 38933938 w 38936388"/>
              <a:gd name="connsiteY0" fmla="*/ 5178 h 34020085"/>
              <a:gd name="connsiteX1" fmla="*/ 23971488 w 38936388"/>
              <a:gd name="connsiteY1" fmla="*/ 5467017 h 34020085"/>
              <a:gd name="connsiteX2" fmla="*/ 0 w 38936388"/>
              <a:gd name="connsiteY2" fmla="*/ 34020085 h 34020085"/>
              <a:gd name="connsiteX0" fmla="*/ 38933938 w 138763285"/>
              <a:gd name="connsiteY0" fmla="*/ 5178 h 38257777"/>
              <a:gd name="connsiteX1" fmla="*/ 23971488 w 138763285"/>
              <a:gd name="connsiteY1" fmla="*/ 5467017 h 38257777"/>
              <a:gd name="connsiteX2" fmla="*/ 138667831 w 138763285"/>
              <a:gd name="connsiteY2" fmla="*/ 36940736 h 38257777"/>
              <a:gd name="connsiteX3" fmla="*/ 0 w 138763285"/>
              <a:gd name="connsiteY3" fmla="*/ 34020085 h 38257777"/>
              <a:gd name="connsiteX0" fmla="*/ 38933938 w 138835605"/>
              <a:gd name="connsiteY0" fmla="*/ 914 h 38253513"/>
              <a:gd name="connsiteX1" fmla="*/ 77981282 w 138835605"/>
              <a:gd name="connsiteY1" fmla="*/ 5856157 h 38253513"/>
              <a:gd name="connsiteX2" fmla="*/ 138667831 w 138835605"/>
              <a:gd name="connsiteY2" fmla="*/ 36936472 h 38253513"/>
              <a:gd name="connsiteX3" fmla="*/ 0 w 138835605"/>
              <a:gd name="connsiteY3" fmla="*/ 34015821 h 38253513"/>
              <a:gd name="connsiteX0" fmla="*/ 38933938 w 138888770"/>
              <a:gd name="connsiteY0" fmla="*/ 914 h 38253513"/>
              <a:gd name="connsiteX1" fmla="*/ 77981282 w 138888770"/>
              <a:gd name="connsiteY1" fmla="*/ 5856157 h 38253513"/>
              <a:gd name="connsiteX2" fmla="*/ 138667831 w 138888770"/>
              <a:gd name="connsiteY2" fmla="*/ 36936472 h 38253513"/>
              <a:gd name="connsiteX3" fmla="*/ 0 w 138888770"/>
              <a:gd name="connsiteY3" fmla="*/ 34015821 h 38253513"/>
              <a:gd name="connsiteX0" fmla="*/ 38933938 w 138888770"/>
              <a:gd name="connsiteY0" fmla="*/ 116 h 38252715"/>
              <a:gd name="connsiteX1" fmla="*/ 77981282 w 138888770"/>
              <a:gd name="connsiteY1" fmla="*/ 5855359 h 38252715"/>
              <a:gd name="connsiteX2" fmla="*/ 138667831 w 138888770"/>
              <a:gd name="connsiteY2" fmla="*/ 36935674 h 38252715"/>
              <a:gd name="connsiteX3" fmla="*/ 0 w 138888770"/>
              <a:gd name="connsiteY3" fmla="*/ 34015023 h 38252715"/>
              <a:gd name="connsiteX0" fmla="*/ 22914110 w 122868942"/>
              <a:gd name="connsiteY0" fmla="*/ 116 h 38339387"/>
              <a:gd name="connsiteX1" fmla="*/ 61961454 w 122868942"/>
              <a:gd name="connsiteY1" fmla="*/ 5855359 h 38339387"/>
              <a:gd name="connsiteX2" fmla="*/ 122648003 w 122868942"/>
              <a:gd name="connsiteY2" fmla="*/ 36935674 h 38339387"/>
              <a:gd name="connsiteX3" fmla="*/ 0 w 122868942"/>
              <a:gd name="connsiteY3" fmla="*/ 34801830 h 38339387"/>
              <a:gd name="connsiteX0" fmla="*/ 22914110 w 122831429"/>
              <a:gd name="connsiteY0" fmla="*/ 48 h 38339319"/>
              <a:gd name="connsiteX1" fmla="*/ 50842912 w 122831429"/>
              <a:gd name="connsiteY1" fmla="*/ 8353004 h 38339319"/>
              <a:gd name="connsiteX2" fmla="*/ 122648003 w 122831429"/>
              <a:gd name="connsiteY2" fmla="*/ 36935606 h 38339319"/>
              <a:gd name="connsiteX3" fmla="*/ 0 w 122831429"/>
              <a:gd name="connsiteY3" fmla="*/ 34801762 h 38339319"/>
              <a:gd name="connsiteX0" fmla="*/ 44645817 w 122831429"/>
              <a:gd name="connsiteY0" fmla="*/ 57 h 37796349"/>
              <a:gd name="connsiteX1" fmla="*/ 50842912 w 122831429"/>
              <a:gd name="connsiteY1" fmla="*/ 7810034 h 37796349"/>
              <a:gd name="connsiteX2" fmla="*/ 122648003 w 122831429"/>
              <a:gd name="connsiteY2" fmla="*/ 36392636 h 37796349"/>
              <a:gd name="connsiteX3" fmla="*/ 0 w 122831429"/>
              <a:gd name="connsiteY3" fmla="*/ 34258792 h 37796349"/>
              <a:gd name="connsiteX0" fmla="*/ 44645817 w 125855641"/>
              <a:gd name="connsiteY0" fmla="*/ 57 h 36851077"/>
              <a:gd name="connsiteX1" fmla="*/ 50842912 w 125855641"/>
              <a:gd name="connsiteY1" fmla="*/ 7810034 h 36851077"/>
              <a:gd name="connsiteX2" fmla="*/ 125680333 w 125855641"/>
              <a:gd name="connsiteY2" fmla="*/ 35306674 h 36851077"/>
              <a:gd name="connsiteX3" fmla="*/ 0 w 125855641"/>
              <a:gd name="connsiteY3" fmla="*/ 34258792 h 36851077"/>
              <a:gd name="connsiteX0" fmla="*/ 54771198 w 125855641"/>
              <a:gd name="connsiteY0" fmla="*/ 34 h 39842642"/>
              <a:gd name="connsiteX1" fmla="*/ 50842912 w 125855641"/>
              <a:gd name="connsiteY1" fmla="*/ 10801599 h 39842642"/>
              <a:gd name="connsiteX2" fmla="*/ 125680333 w 125855641"/>
              <a:gd name="connsiteY2" fmla="*/ 38298239 h 39842642"/>
              <a:gd name="connsiteX3" fmla="*/ 0 w 125855641"/>
              <a:gd name="connsiteY3" fmla="*/ 37250357 h 39842642"/>
              <a:gd name="connsiteX0" fmla="*/ 54771198 w 124942546"/>
              <a:gd name="connsiteY0" fmla="*/ 34 h 40871176"/>
              <a:gd name="connsiteX1" fmla="*/ 50842912 w 124942546"/>
              <a:gd name="connsiteY1" fmla="*/ 10801599 h 40871176"/>
              <a:gd name="connsiteX2" fmla="*/ 124764904 w 124942546"/>
              <a:gd name="connsiteY2" fmla="*/ 39478454 h 40871176"/>
              <a:gd name="connsiteX3" fmla="*/ 0 w 124942546"/>
              <a:gd name="connsiteY3" fmla="*/ 37250357 h 40871176"/>
              <a:gd name="connsiteX0" fmla="*/ 54771198 w 131276799"/>
              <a:gd name="connsiteY0" fmla="*/ 34 h 40871176"/>
              <a:gd name="connsiteX1" fmla="*/ 50842912 w 131276799"/>
              <a:gd name="connsiteY1" fmla="*/ 10801599 h 40871176"/>
              <a:gd name="connsiteX2" fmla="*/ 109863616 w 131276799"/>
              <a:gd name="connsiteY2" fmla="*/ 25943962 h 40871176"/>
              <a:gd name="connsiteX3" fmla="*/ 124764904 w 131276799"/>
              <a:gd name="connsiteY3" fmla="*/ 39478454 h 40871176"/>
              <a:gd name="connsiteX4" fmla="*/ 0 w 131276799"/>
              <a:gd name="connsiteY4" fmla="*/ 37250357 h 40871176"/>
              <a:gd name="connsiteX0" fmla="*/ 54771198 w 131276799"/>
              <a:gd name="connsiteY0" fmla="*/ 23 h 40871165"/>
              <a:gd name="connsiteX1" fmla="*/ 69151339 w 131276799"/>
              <a:gd name="connsiteY1" fmla="*/ 14145527 h 40871165"/>
              <a:gd name="connsiteX2" fmla="*/ 109863616 w 131276799"/>
              <a:gd name="connsiteY2" fmla="*/ 25943951 h 40871165"/>
              <a:gd name="connsiteX3" fmla="*/ 124764904 w 131276799"/>
              <a:gd name="connsiteY3" fmla="*/ 39478443 h 40871165"/>
              <a:gd name="connsiteX4" fmla="*/ 0 w 131276799"/>
              <a:gd name="connsiteY4" fmla="*/ 37250346 h 40871165"/>
              <a:gd name="connsiteX0" fmla="*/ 54771198 w 131276799"/>
              <a:gd name="connsiteY0" fmla="*/ 23 h 40871165"/>
              <a:gd name="connsiteX1" fmla="*/ 69151339 w 131276799"/>
              <a:gd name="connsiteY1" fmla="*/ 14538936 h 40871165"/>
              <a:gd name="connsiteX2" fmla="*/ 109863616 w 131276799"/>
              <a:gd name="connsiteY2" fmla="*/ 25943951 h 40871165"/>
              <a:gd name="connsiteX3" fmla="*/ 124764904 w 131276799"/>
              <a:gd name="connsiteY3" fmla="*/ 39478443 h 40871165"/>
              <a:gd name="connsiteX4" fmla="*/ 0 w 131276799"/>
              <a:gd name="connsiteY4" fmla="*/ 37250346 h 40871165"/>
              <a:gd name="connsiteX0" fmla="*/ 54771198 w 124709563"/>
              <a:gd name="connsiteY0" fmla="*/ 23 h 40871165"/>
              <a:gd name="connsiteX1" fmla="*/ 69151339 w 124709563"/>
              <a:gd name="connsiteY1" fmla="*/ 14538936 h 40871165"/>
              <a:gd name="connsiteX2" fmla="*/ 109863616 w 124709563"/>
              <a:gd name="connsiteY2" fmla="*/ 25943951 h 40871165"/>
              <a:gd name="connsiteX3" fmla="*/ 117441575 w 124709563"/>
              <a:gd name="connsiteY3" fmla="*/ 39478443 h 40871165"/>
              <a:gd name="connsiteX4" fmla="*/ 0 w 124709563"/>
              <a:gd name="connsiteY4" fmla="*/ 37250346 h 40871165"/>
              <a:gd name="connsiteX0" fmla="*/ 54771198 w 121870581"/>
              <a:gd name="connsiteY0" fmla="*/ 23 h 40871165"/>
              <a:gd name="connsiteX1" fmla="*/ 69151339 w 121870581"/>
              <a:gd name="connsiteY1" fmla="*/ 14538936 h 40871165"/>
              <a:gd name="connsiteX2" fmla="*/ 109863616 w 121870581"/>
              <a:gd name="connsiteY2" fmla="*/ 25943951 h 40871165"/>
              <a:gd name="connsiteX3" fmla="*/ 117441575 w 121870581"/>
              <a:gd name="connsiteY3" fmla="*/ 39478443 h 40871165"/>
              <a:gd name="connsiteX4" fmla="*/ 0 w 121870581"/>
              <a:gd name="connsiteY4" fmla="*/ 37250346 h 40871165"/>
              <a:gd name="connsiteX0" fmla="*/ 54771198 w 121870581"/>
              <a:gd name="connsiteY0" fmla="*/ 23 h 41572645"/>
              <a:gd name="connsiteX1" fmla="*/ 69151339 w 121870581"/>
              <a:gd name="connsiteY1" fmla="*/ 14538936 h 41572645"/>
              <a:gd name="connsiteX2" fmla="*/ 109863616 w 121870581"/>
              <a:gd name="connsiteY2" fmla="*/ 25943951 h 41572645"/>
              <a:gd name="connsiteX3" fmla="*/ 117441576 w 121870581"/>
              <a:gd name="connsiteY3" fmla="*/ 40265261 h 41572645"/>
              <a:gd name="connsiteX4" fmla="*/ 0 w 121870581"/>
              <a:gd name="connsiteY4" fmla="*/ 37250346 h 41572645"/>
              <a:gd name="connsiteX0" fmla="*/ 54771198 w 121870581"/>
              <a:gd name="connsiteY0" fmla="*/ 23 h 41066843"/>
              <a:gd name="connsiteX1" fmla="*/ 69151339 w 121870581"/>
              <a:gd name="connsiteY1" fmla="*/ 14538936 h 41066843"/>
              <a:gd name="connsiteX2" fmla="*/ 109863616 w 121870581"/>
              <a:gd name="connsiteY2" fmla="*/ 25943951 h 41066843"/>
              <a:gd name="connsiteX3" fmla="*/ 117441576 w 121870581"/>
              <a:gd name="connsiteY3" fmla="*/ 40265261 h 41066843"/>
              <a:gd name="connsiteX4" fmla="*/ 0 w 121870581"/>
              <a:gd name="connsiteY4" fmla="*/ 37250346 h 41066843"/>
              <a:gd name="connsiteX0" fmla="*/ 54771198 w 123605880"/>
              <a:gd name="connsiteY0" fmla="*/ 23 h 41656090"/>
              <a:gd name="connsiteX1" fmla="*/ 69151339 w 123605880"/>
              <a:gd name="connsiteY1" fmla="*/ 14538936 h 41656090"/>
              <a:gd name="connsiteX2" fmla="*/ 109863616 w 123605880"/>
              <a:gd name="connsiteY2" fmla="*/ 25943951 h 41656090"/>
              <a:gd name="connsiteX3" fmla="*/ 119551048 w 123605880"/>
              <a:gd name="connsiteY3" fmla="*/ 40899850 h 41656090"/>
              <a:gd name="connsiteX4" fmla="*/ 0 w 123605880"/>
              <a:gd name="connsiteY4" fmla="*/ 37250346 h 41656090"/>
              <a:gd name="connsiteX0" fmla="*/ 167030 w 69001712"/>
              <a:gd name="connsiteY0" fmla="*/ 23 h 40899850"/>
              <a:gd name="connsiteX1" fmla="*/ 14547171 w 69001712"/>
              <a:gd name="connsiteY1" fmla="*/ 14538936 h 40899850"/>
              <a:gd name="connsiteX2" fmla="*/ 55259448 w 69001712"/>
              <a:gd name="connsiteY2" fmla="*/ 25943951 h 40899850"/>
              <a:gd name="connsiteX3" fmla="*/ 64946880 w 69001712"/>
              <a:gd name="connsiteY3" fmla="*/ 40899850 h 40899850"/>
              <a:gd name="connsiteX0" fmla="*/ 167030 w 78975822"/>
              <a:gd name="connsiteY0" fmla="*/ 23 h 35728928"/>
              <a:gd name="connsiteX1" fmla="*/ 14547171 w 78975822"/>
              <a:gd name="connsiteY1" fmla="*/ 14538936 h 35728928"/>
              <a:gd name="connsiteX2" fmla="*/ 55259448 w 78975822"/>
              <a:gd name="connsiteY2" fmla="*/ 25943951 h 35728928"/>
              <a:gd name="connsiteX3" fmla="*/ 76202898 w 78975822"/>
              <a:gd name="connsiteY3" fmla="*/ 35728928 h 35728928"/>
              <a:gd name="connsiteX0" fmla="*/ 167030 w 76202898"/>
              <a:gd name="connsiteY0" fmla="*/ 23 h 35728928"/>
              <a:gd name="connsiteX1" fmla="*/ 14547171 w 76202898"/>
              <a:gd name="connsiteY1" fmla="*/ 14538936 h 35728928"/>
              <a:gd name="connsiteX2" fmla="*/ 55259448 w 76202898"/>
              <a:gd name="connsiteY2" fmla="*/ 25943951 h 35728928"/>
              <a:gd name="connsiteX3" fmla="*/ 76202898 w 76202898"/>
              <a:gd name="connsiteY3" fmla="*/ 35728928 h 35728928"/>
              <a:gd name="connsiteX0" fmla="*/ 167030 w 61065497"/>
              <a:gd name="connsiteY0" fmla="*/ 23 h 35562129"/>
              <a:gd name="connsiteX1" fmla="*/ 14547171 w 61065497"/>
              <a:gd name="connsiteY1" fmla="*/ 14538936 h 35562129"/>
              <a:gd name="connsiteX2" fmla="*/ 55259448 w 61065497"/>
              <a:gd name="connsiteY2" fmla="*/ 25943951 h 35562129"/>
              <a:gd name="connsiteX3" fmla="*/ 61065497 w 61065497"/>
              <a:gd name="connsiteY3" fmla="*/ 35562129 h 35562129"/>
              <a:gd name="connsiteX0" fmla="*/ 167030 w 61065497"/>
              <a:gd name="connsiteY0" fmla="*/ 23 h 35562129"/>
              <a:gd name="connsiteX1" fmla="*/ 14547171 w 61065497"/>
              <a:gd name="connsiteY1" fmla="*/ 14538936 h 35562129"/>
              <a:gd name="connsiteX2" fmla="*/ 55259448 w 61065497"/>
              <a:gd name="connsiteY2" fmla="*/ 25943951 h 35562129"/>
              <a:gd name="connsiteX3" fmla="*/ 61065497 w 61065497"/>
              <a:gd name="connsiteY3" fmla="*/ 35562129 h 35562129"/>
              <a:gd name="connsiteX0" fmla="*/ 0 w 60898467"/>
              <a:gd name="connsiteY0" fmla="*/ 23 h 35562129"/>
              <a:gd name="connsiteX1" fmla="*/ 14380141 w 60898467"/>
              <a:gd name="connsiteY1" fmla="*/ 14538936 h 35562129"/>
              <a:gd name="connsiteX2" fmla="*/ 55092418 w 60898467"/>
              <a:gd name="connsiteY2" fmla="*/ 25943951 h 35562129"/>
              <a:gd name="connsiteX3" fmla="*/ 60898467 w 60898467"/>
              <a:gd name="connsiteY3" fmla="*/ 35562129 h 35562129"/>
              <a:gd name="connsiteX0" fmla="*/ 437579 w 61336046"/>
              <a:gd name="connsiteY0" fmla="*/ 23 h 35562129"/>
              <a:gd name="connsiteX1" fmla="*/ 14817720 w 61336046"/>
              <a:gd name="connsiteY1" fmla="*/ 14538936 h 35562129"/>
              <a:gd name="connsiteX2" fmla="*/ 55529997 w 61336046"/>
              <a:gd name="connsiteY2" fmla="*/ 25943951 h 35562129"/>
              <a:gd name="connsiteX3" fmla="*/ 61336046 w 61336046"/>
              <a:gd name="connsiteY3" fmla="*/ 35562129 h 35562129"/>
              <a:gd name="connsiteX0" fmla="*/ 1628173 w 62526640"/>
              <a:gd name="connsiteY0" fmla="*/ 23 h 35562129"/>
              <a:gd name="connsiteX1" fmla="*/ 12645691 w 62526640"/>
              <a:gd name="connsiteY1" fmla="*/ 14951818 h 35562129"/>
              <a:gd name="connsiteX2" fmla="*/ 56720591 w 62526640"/>
              <a:gd name="connsiteY2" fmla="*/ 25943951 h 35562129"/>
              <a:gd name="connsiteX3" fmla="*/ 62526640 w 62526640"/>
              <a:gd name="connsiteY3" fmla="*/ 35562129 h 35562129"/>
              <a:gd name="connsiteX0" fmla="*/ 1628173 w 78859198"/>
              <a:gd name="connsiteY0" fmla="*/ 23 h 36181452"/>
              <a:gd name="connsiteX1" fmla="*/ 12645691 w 78859198"/>
              <a:gd name="connsiteY1" fmla="*/ 14951818 h 36181452"/>
              <a:gd name="connsiteX2" fmla="*/ 56720591 w 78859198"/>
              <a:gd name="connsiteY2" fmla="*/ 25943951 h 36181452"/>
              <a:gd name="connsiteX3" fmla="*/ 78859198 w 78859198"/>
              <a:gd name="connsiteY3" fmla="*/ 36181452 h 36181452"/>
              <a:gd name="connsiteX0" fmla="*/ 1628173 w 78859198"/>
              <a:gd name="connsiteY0" fmla="*/ 23 h 36181452"/>
              <a:gd name="connsiteX1" fmla="*/ 12645691 w 78859198"/>
              <a:gd name="connsiteY1" fmla="*/ 14951818 h 36181452"/>
              <a:gd name="connsiteX2" fmla="*/ 56720591 w 78859198"/>
              <a:gd name="connsiteY2" fmla="*/ 25943951 h 36181452"/>
              <a:gd name="connsiteX3" fmla="*/ 78859198 w 78859198"/>
              <a:gd name="connsiteY3" fmla="*/ 36181452 h 36181452"/>
              <a:gd name="connsiteX0" fmla="*/ 0 w 77231025"/>
              <a:gd name="connsiteY0" fmla="*/ 23 h 36181452"/>
              <a:gd name="connsiteX1" fmla="*/ 11017518 w 77231025"/>
              <a:gd name="connsiteY1" fmla="*/ 14951818 h 36181452"/>
              <a:gd name="connsiteX2" fmla="*/ 49328020 w 77231025"/>
              <a:gd name="connsiteY2" fmla="*/ 25427854 h 36181452"/>
              <a:gd name="connsiteX3" fmla="*/ 77231025 w 77231025"/>
              <a:gd name="connsiteY3" fmla="*/ 36181452 h 36181452"/>
              <a:gd name="connsiteX0" fmla="*/ 0 w 77231025"/>
              <a:gd name="connsiteY0" fmla="*/ 23 h 36181452"/>
              <a:gd name="connsiteX1" fmla="*/ 16912123 w 77231025"/>
              <a:gd name="connsiteY1" fmla="*/ 15341544 h 36181452"/>
              <a:gd name="connsiteX2" fmla="*/ 49328020 w 77231025"/>
              <a:gd name="connsiteY2" fmla="*/ 25427854 h 36181452"/>
              <a:gd name="connsiteX3" fmla="*/ 77231025 w 77231025"/>
              <a:gd name="connsiteY3" fmla="*/ 36181452 h 36181452"/>
              <a:gd name="connsiteX0" fmla="*/ 3226845 w 62316632"/>
              <a:gd name="connsiteY0" fmla="*/ 23 h 34459020"/>
              <a:gd name="connsiteX1" fmla="*/ 1997730 w 62316632"/>
              <a:gd name="connsiteY1" fmla="*/ 13619112 h 34459020"/>
              <a:gd name="connsiteX2" fmla="*/ 34413627 w 62316632"/>
              <a:gd name="connsiteY2" fmla="*/ 23705422 h 34459020"/>
              <a:gd name="connsiteX3" fmla="*/ 62316632 w 62316632"/>
              <a:gd name="connsiteY3" fmla="*/ 34459020 h 34459020"/>
              <a:gd name="connsiteX0" fmla="*/ 1933263 w 61023050"/>
              <a:gd name="connsiteY0" fmla="*/ 23 h 34459020"/>
              <a:gd name="connsiteX1" fmla="*/ 2391694 w 61023050"/>
              <a:gd name="connsiteY1" fmla="*/ 13528461 h 34459020"/>
              <a:gd name="connsiteX2" fmla="*/ 33120045 w 61023050"/>
              <a:gd name="connsiteY2" fmla="*/ 23705422 h 34459020"/>
              <a:gd name="connsiteX3" fmla="*/ 61023050 w 61023050"/>
              <a:gd name="connsiteY3" fmla="*/ 34459020 h 34459020"/>
              <a:gd name="connsiteX0" fmla="*/ 1933263 w 77800031"/>
              <a:gd name="connsiteY0" fmla="*/ 23 h 28418222"/>
              <a:gd name="connsiteX1" fmla="*/ 2391694 w 77800031"/>
              <a:gd name="connsiteY1" fmla="*/ 13528461 h 28418222"/>
              <a:gd name="connsiteX2" fmla="*/ 33120045 w 77800031"/>
              <a:gd name="connsiteY2" fmla="*/ 23705422 h 28418222"/>
              <a:gd name="connsiteX3" fmla="*/ 77800031 w 77800031"/>
              <a:gd name="connsiteY3" fmla="*/ 28418222 h 28418222"/>
              <a:gd name="connsiteX0" fmla="*/ 4014189 w 79880957"/>
              <a:gd name="connsiteY0" fmla="*/ 23 h 28418222"/>
              <a:gd name="connsiteX1" fmla="*/ 4472620 w 79880957"/>
              <a:gd name="connsiteY1" fmla="*/ 13528461 h 28418222"/>
              <a:gd name="connsiteX2" fmla="*/ 63313772 w 79880957"/>
              <a:gd name="connsiteY2" fmla="*/ 13572481 h 28418222"/>
              <a:gd name="connsiteX3" fmla="*/ 79880957 w 79880957"/>
              <a:gd name="connsiteY3" fmla="*/ 28418222 h 28418222"/>
              <a:gd name="connsiteX0" fmla="*/ 0 w 75866768"/>
              <a:gd name="connsiteY0" fmla="*/ 262 h 28418461"/>
              <a:gd name="connsiteX1" fmla="*/ 35372724 w 75866768"/>
              <a:gd name="connsiteY1" fmla="*/ 3103467 h 28418461"/>
              <a:gd name="connsiteX2" fmla="*/ 59299583 w 75866768"/>
              <a:gd name="connsiteY2" fmla="*/ 13572720 h 28418461"/>
              <a:gd name="connsiteX3" fmla="*/ 75866768 w 75866768"/>
              <a:gd name="connsiteY3" fmla="*/ 28418461 h 28418461"/>
              <a:gd name="connsiteX0" fmla="*/ 0 w 66798112"/>
              <a:gd name="connsiteY0" fmla="*/ 126 h 29490069"/>
              <a:gd name="connsiteX1" fmla="*/ 26304068 w 66798112"/>
              <a:gd name="connsiteY1" fmla="*/ 4175075 h 29490069"/>
              <a:gd name="connsiteX2" fmla="*/ 50230927 w 66798112"/>
              <a:gd name="connsiteY2" fmla="*/ 14644328 h 29490069"/>
              <a:gd name="connsiteX3" fmla="*/ 66798112 w 66798112"/>
              <a:gd name="connsiteY3" fmla="*/ 29490069 h 29490069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0425606"/>
              <a:gd name="connsiteY0" fmla="*/ 126 h 34166807"/>
              <a:gd name="connsiteX1" fmla="*/ 26304068 w 70425606"/>
              <a:gd name="connsiteY1" fmla="*/ 4175075 h 34166807"/>
              <a:gd name="connsiteX2" fmla="*/ 50230927 w 70425606"/>
              <a:gd name="connsiteY2" fmla="*/ 14644328 h 34166807"/>
              <a:gd name="connsiteX3" fmla="*/ 70425606 w 70425606"/>
              <a:gd name="connsiteY3" fmla="*/ 34166807 h 34166807"/>
              <a:gd name="connsiteX0" fmla="*/ 0 w 73058886"/>
              <a:gd name="connsiteY0" fmla="*/ 746 h 32399207"/>
              <a:gd name="connsiteX1" fmla="*/ 28937348 w 73058886"/>
              <a:gd name="connsiteY1" fmla="*/ 2407475 h 32399207"/>
              <a:gd name="connsiteX2" fmla="*/ 52864207 w 73058886"/>
              <a:gd name="connsiteY2" fmla="*/ 12876728 h 32399207"/>
              <a:gd name="connsiteX3" fmla="*/ 73058886 w 73058886"/>
              <a:gd name="connsiteY3" fmla="*/ 32399207 h 32399207"/>
              <a:gd name="connsiteX0" fmla="*/ 0 w 70623521"/>
              <a:gd name="connsiteY0" fmla="*/ 746 h 31410737"/>
              <a:gd name="connsiteX1" fmla="*/ 28937348 w 70623521"/>
              <a:gd name="connsiteY1" fmla="*/ 2407475 h 31410737"/>
              <a:gd name="connsiteX2" fmla="*/ 52864207 w 70623521"/>
              <a:gd name="connsiteY2" fmla="*/ 12876728 h 31410737"/>
              <a:gd name="connsiteX3" fmla="*/ 70623521 w 70623521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52864207 w 73020683"/>
              <a:gd name="connsiteY2" fmla="*/ 12876728 h 31410737"/>
              <a:gd name="connsiteX3" fmla="*/ 73020683 w 73020683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52864207 w 73020683"/>
              <a:gd name="connsiteY2" fmla="*/ 12876728 h 31410737"/>
              <a:gd name="connsiteX3" fmla="*/ 73020683 w 73020683"/>
              <a:gd name="connsiteY3" fmla="*/ 31410737 h 31410737"/>
              <a:gd name="connsiteX0" fmla="*/ 0 w 73020683"/>
              <a:gd name="connsiteY0" fmla="*/ 746 h 31410737"/>
              <a:gd name="connsiteX1" fmla="*/ 28937348 w 73020683"/>
              <a:gd name="connsiteY1" fmla="*/ 2407475 h 31410737"/>
              <a:gd name="connsiteX2" fmla="*/ 60055672 w 73020683"/>
              <a:gd name="connsiteY2" fmla="*/ 12876724 h 31410737"/>
              <a:gd name="connsiteX3" fmla="*/ 73020683 w 73020683"/>
              <a:gd name="connsiteY3" fmla="*/ 31410737 h 31410737"/>
              <a:gd name="connsiteX0" fmla="*/ 0 w 79571299"/>
              <a:gd name="connsiteY0" fmla="*/ 224317 h 30226733"/>
              <a:gd name="connsiteX1" fmla="*/ 35487964 w 79571299"/>
              <a:gd name="connsiteY1" fmla="*/ 1223471 h 30226733"/>
              <a:gd name="connsiteX2" fmla="*/ 66606288 w 79571299"/>
              <a:gd name="connsiteY2" fmla="*/ 11692720 h 30226733"/>
              <a:gd name="connsiteX3" fmla="*/ 79571299 w 79571299"/>
              <a:gd name="connsiteY3" fmla="*/ 30226733 h 30226733"/>
              <a:gd name="connsiteX0" fmla="*/ 0 w 79571299"/>
              <a:gd name="connsiteY0" fmla="*/ 280 h 30002696"/>
              <a:gd name="connsiteX1" fmla="*/ 31120851 w 79571299"/>
              <a:gd name="connsiteY1" fmla="*/ 2688522 h 30002696"/>
              <a:gd name="connsiteX2" fmla="*/ 66606288 w 79571299"/>
              <a:gd name="connsiteY2" fmla="*/ 11468683 h 30002696"/>
              <a:gd name="connsiteX3" fmla="*/ 79571299 w 79571299"/>
              <a:gd name="connsiteY3" fmla="*/ 30002696 h 30002696"/>
              <a:gd name="connsiteX0" fmla="*/ 0 w 79571299"/>
              <a:gd name="connsiteY0" fmla="*/ 83 h 30002499"/>
              <a:gd name="connsiteX1" fmla="*/ 31120851 w 79571299"/>
              <a:gd name="connsiteY1" fmla="*/ 4658931 h 30002499"/>
              <a:gd name="connsiteX2" fmla="*/ 66606288 w 79571299"/>
              <a:gd name="connsiteY2" fmla="*/ 11468486 h 30002499"/>
              <a:gd name="connsiteX3" fmla="*/ 79571299 w 79571299"/>
              <a:gd name="connsiteY3" fmla="*/ 30002499 h 30002499"/>
              <a:gd name="connsiteX0" fmla="*/ 0 w 79571299"/>
              <a:gd name="connsiteY0" fmla="*/ 104 h 30002520"/>
              <a:gd name="connsiteX1" fmla="*/ 32430955 w 79571299"/>
              <a:gd name="connsiteY1" fmla="*/ 4002087 h 30002520"/>
              <a:gd name="connsiteX2" fmla="*/ 66606288 w 79571299"/>
              <a:gd name="connsiteY2" fmla="*/ 11468507 h 30002520"/>
              <a:gd name="connsiteX3" fmla="*/ 79571299 w 79571299"/>
              <a:gd name="connsiteY3" fmla="*/ 30002520 h 30002520"/>
              <a:gd name="connsiteX0" fmla="*/ 0 w 72471076"/>
              <a:gd name="connsiteY0" fmla="*/ 104 h 30233688"/>
              <a:gd name="connsiteX1" fmla="*/ 32430955 w 72471076"/>
              <a:gd name="connsiteY1" fmla="*/ 4002087 h 30233688"/>
              <a:gd name="connsiteX2" fmla="*/ 66606288 w 72471076"/>
              <a:gd name="connsiteY2" fmla="*/ 11468507 h 30233688"/>
              <a:gd name="connsiteX3" fmla="*/ 72471076 w 72471076"/>
              <a:gd name="connsiteY3" fmla="*/ 30233688 h 3023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71076" h="30233688">
                <a:moveTo>
                  <a:pt x="0" y="104"/>
                </a:moveTo>
                <a:cubicBezTo>
                  <a:pt x="181657" y="-17437"/>
                  <a:pt x="21329907" y="2090687"/>
                  <a:pt x="32430955" y="4002087"/>
                </a:cubicBezTo>
                <a:cubicBezTo>
                  <a:pt x="43532003" y="5913488"/>
                  <a:pt x="58853234" y="7964642"/>
                  <a:pt x="66606288" y="11468507"/>
                </a:cubicBezTo>
                <a:cubicBezTo>
                  <a:pt x="74359342" y="14972372"/>
                  <a:pt x="66591189" y="21320441"/>
                  <a:pt x="72471076" y="30233688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94" name="Freeform 693"/>
          <p:cNvSpPr/>
          <p:nvPr/>
        </p:nvSpPr>
        <p:spPr bwMode="auto">
          <a:xfrm rot="19624695">
            <a:off x="7558504" y="3273237"/>
            <a:ext cx="1628415" cy="14945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460112 w 29460108"/>
              <a:gd name="connsiteY0" fmla="*/ 42016 h 1504456"/>
              <a:gd name="connsiteX1" fmla="*/ -3 w 29460108"/>
              <a:gd name="connsiteY1" fmla="*/ 1504456 h 1504456"/>
              <a:gd name="connsiteX0" fmla="*/ 29453384 w 29453380"/>
              <a:gd name="connsiteY0" fmla="*/ 41073 h 1531908"/>
              <a:gd name="connsiteX1" fmla="*/ -4 w 29453380"/>
              <a:gd name="connsiteY1" fmla="*/ 1531908 h 1531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53380" h="1531908">
                <a:moveTo>
                  <a:pt x="29453384" y="41073"/>
                </a:moveTo>
                <a:cubicBezTo>
                  <a:pt x="16128652" y="-218421"/>
                  <a:pt x="5369938" y="808264"/>
                  <a:pt x="-4" y="1531908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01" name="Freeform 700"/>
          <p:cNvSpPr/>
          <p:nvPr/>
        </p:nvSpPr>
        <p:spPr bwMode="auto">
          <a:xfrm>
            <a:off x="8900593" y="2988035"/>
            <a:ext cx="55690" cy="737220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96852 w 396852"/>
              <a:gd name="connsiteY0" fmla="*/ 0 h 2761357"/>
              <a:gd name="connsiteX1" fmla="*/ 117044 w 396852"/>
              <a:gd name="connsiteY1" fmla="*/ 2380966 h 2761357"/>
              <a:gd name="connsiteX2" fmla="*/ 0 w 396852"/>
              <a:gd name="connsiteY2" fmla="*/ 2761357 h 2761357"/>
              <a:gd name="connsiteX0" fmla="*/ 396852 w 484954"/>
              <a:gd name="connsiteY0" fmla="*/ 0 h 2761357"/>
              <a:gd name="connsiteX1" fmla="*/ 117044 w 484954"/>
              <a:gd name="connsiteY1" fmla="*/ 2380966 h 2761357"/>
              <a:gd name="connsiteX2" fmla="*/ 0 w 484954"/>
              <a:gd name="connsiteY2" fmla="*/ 2761357 h 2761357"/>
              <a:gd name="connsiteX0" fmla="*/ 0 w 190362"/>
              <a:gd name="connsiteY0" fmla="*/ 0 h 3464075"/>
              <a:gd name="connsiteX1" fmla="*/ 129164 w 190362"/>
              <a:gd name="connsiteY1" fmla="*/ 3083684 h 3464075"/>
              <a:gd name="connsiteX2" fmla="*/ 12120 w 190362"/>
              <a:gd name="connsiteY2" fmla="*/ 3464075 h 346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0362" h="3464075">
                <a:moveTo>
                  <a:pt x="0" y="0"/>
                </a:moveTo>
                <a:cubicBezTo>
                  <a:pt x="293939" y="537286"/>
                  <a:pt x="170617" y="2810583"/>
                  <a:pt x="129164" y="3083684"/>
                </a:cubicBezTo>
                <a:cubicBezTo>
                  <a:pt x="87711" y="3356785"/>
                  <a:pt x="49915" y="3410430"/>
                  <a:pt x="12120" y="3464075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63" name="Cross 962"/>
          <p:cNvSpPr/>
          <p:nvPr/>
        </p:nvSpPr>
        <p:spPr bwMode="auto">
          <a:xfrm>
            <a:off x="8648609" y="3688059"/>
            <a:ext cx="413904" cy="397157"/>
          </a:xfrm>
          <a:prstGeom prst="plus">
            <a:avLst>
              <a:gd name="adj" fmla="val 12600"/>
            </a:avLst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61" name="Freeform 7"/>
          <p:cNvSpPr>
            <a:spLocks/>
          </p:cNvSpPr>
          <p:nvPr/>
        </p:nvSpPr>
        <p:spPr bwMode="auto">
          <a:xfrm>
            <a:off x="10535782" y="1505247"/>
            <a:ext cx="609897" cy="35294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631" name="Trapezoid 630"/>
          <p:cNvSpPr/>
          <p:nvPr/>
        </p:nvSpPr>
        <p:spPr bwMode="auto">
          <a:xfrm>
            <a:off x="10664784" y="1726014"/>
            <a:ext cx="373500" cy="76061"/>
          </a:xfrm>
          <a:prstGeom prst="trapezoid">
            <a:avLst/>
          </a:prstGeom>
          <a:solidFill>
            <a:srgbClr val="F0EA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Kharkov-KIPT</a:t>
            </a:r>
          </a:p>
        </p:txBody>
      </p:sp>
      <p:sp>
        <p:nvSpPr>
          <p:cNvPr id="648" name="TextBox 647"/>
          <p:cNvSpPr txBox="1"/>
          <p:nvPr/>
        </p:nvSpPr>
        <p:spPr>
          <a:xfrm>
            <a:off x="10658322" y="1503134"/>
            <a:ext cx="364817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 u="sng" dirty="0">
                <a:ea typeface="Arial" pitchFamily="-65" charset="0"/>
                <a:cs typeface="Arial" pitchFamily="-65" charset="0"/>
              </a:rPr>
              <a:t>URAN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 u="sng" dirty="0">
                <a:ea typeface="Arial" pitchFamily="-65" charset="0"/>
                <a:cs typeface="Arial" pitchFamily="-65" charset="0"/>
              </a:rPr>
              <a:t>Ukraine</a:t>
            </a:r>
          </a:p>
        </p:txBody>
      </p:sp>
      <p:sp>
        <p:nvSpPr>
          <p:cNvPr id="662" name="Freeform 1023">
            <a:extLst>
              <a:ext uri="{FF2B5EF4-FFF2-40B4-BE49-F238E27FC236}">
                <a16:creationId xmlns:a16="http://schemas.microsoft.com/office/drawing/2014/main" id="{B6C2C0C0-81CA-4EFF-B08A-B9A08490377F}"/>
              </a:ext>
            </a:extLst>
          </p:cNvPr>
          <p:cNvSpPr/>
          <p:nvPr/>
        </p:nvSpPr>
        <p:spPr bwMode="auto">
          <a:xfrm flipH="1">
            <a:off x="9489306" y="511954"/>
            <a:ext cx="522119" cy="187208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43383"/>
              <a:gd name="connsiteY0" fmla="*/ 0 h 2518686"/>
              <a:gd name="connsiteX1" fmla="*/ 1219659 w 1343383"/>
              <a:gd name="connsiteY1" fmla="*/ 1419044 h 2518686"/>
              <a:gd name="connsiteX2" fmla="*/ 721353 w 134338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60408"/>
              <a:gd name="connsiteY0" fmla="*/ 0 h 2518686"/>
              <a:gd name="connsiteX1" fmla="*/ 1247444 w 1260408"/>
              <a:gd name="connsiteY1" fmla="*/ 1560070 h 2518686"/>
              <a:gd name="connsiteX2" fmla="*/ 721353 w 1260408"/>
              <a:gd name="connsiteY2" fmla="*/ 2518686 h 2518686"/>
              <a:gd name="connsiteX0" fmla="*/ 0 w 1260047"/>
              <a:gd name="connsiteY0" fmla="*/ 0 h 2573529"/>
              <a:gd name="connsiteX1" fmla="*/ 1247444 w 1260047"/>
              <a:gd name="connsiteY1" fmla="*/ 1560070 h 2573529"/>
              <a:gd name="connsiteX2" fmla="*/ 715796 w 1260047"/>
              <a:gd name="connsiteY2" fmla="*/ 2573529 h 2573529"/>
              <a:gd name="connsiteX0" fmla="*/ 0 w 1310061"/>
              <a:gd name="connsiteY0" fmla="*/ 0 h 2589198"/>
              <a:gd name="connsiteX1" fmla="*/ 1297458 w 1310061"/>
              <a:gd name="connsiteY1" fmla="*/ 1575739 h 2589198"/>
              <a:gd name="connsiteX2" fmla="*/ 765810 w 1310061"/>
              <a:gd name="connsiteY2" fmla="*/ 2589198 h 2589198"/>
              <a:gd name="connsiteX0" fmla="*/ 0 w 1343404"/>
              <a:gd name="connsiteY0" fmla="*/ 0 h 2550024"/>
              <a:gd name="connsiteX1" fmla="*/ 1330801 w 1343404"/>
              <a:gd name="connsiteY1" fmla="*/ 1536565 h 2550024"/>
              <a:gd name="connsiteX2" fmla="*/ 799153 w 1343404"/>
              <a:gd name="connsiteY2" fmla="*/ 2550024 h 2550024"/>
              <a:gd name="connsiteX0" fmla="*/ 0 w 838604"/>
              <a:gd name="connsiteY0" fmla="*/ 0 h 3091885"/>
              <a:gd name="connsiteX1" fmla="*/ 826001 w 838604"/>
              <a:gd name="connsiteY1" fmla="*/ 2078426 h 3091885"/>
              <a:gd name="connsiteX2" fmla="*/ 294353 w 838604"/>
              <a:gd name="connsiteY2" fmla="*/ 3091885 h 3091885"/>
              <a:gd name="connsiteX0" fmla="*/ 0 w 770697"/>
              <a:gd name="connsiteY0" fmla="*/ 0 h 3091885"/>
              <a:gd name="connsiteX1" fmla="*/ 751428 w 770697"/>
              <a:gd name="connsiteY1" fmla="*/ 1746839 h 3091885"/>
              <a:gd name="connsiteX2" fmla="*/ 294353 w 770697"/>
              <a:gd name="connsiteY2" fmla="*/ 3091885 h 3091885"/>
              <a:gd name="connsiteX0" fmla="*/ 0 w 766332"/>
              <a:gd name="connsiteY0" fmla="*/ 0 h 3079754"/>
              <a:gd name="connsiteX1" fmla="*/ 751428 w 766332"/>
              <a:gd name="connsiteY1" fmla="*/ 1746839 h 3079754"/>
              <a:gd name="connsiteX2" fmla="*/ 251330 w 766332"/>
              <a:gd name="connsiteY2" fmla="*/ 3079754 h 3079754"/>
              <a:gd name="connsiteX0" fmla="*/ 0 w 758779"/>
              <a:gd name="connsiteY0" fmla="*/ 0 h 3079754"/>
              <a:gd name="connsiteX1" fmla="*/ 751428 w 758779"/>
              <a:gd name="connsiteY1" fmla="*/ 1746839 h 3079754"/>
              <a:gd name="connsiteX2" fmla="*/ 251330 w 758779"/>
              <a:gd name="connsiteY2" fmla="*/ 3079754 h 3079754"/>
              <a:gd name="connsiteX0" fmla="*/ 0 w 774330"/>
              <a:gd name="connsiteY0" fmla="*/ 0 h 3079754"/>
              <a:gd name="connsiteX1" fmla="*/ 767353 w 774330"/>
              <a:gd name="connsiteY1" fmla="*/ 1539160 h 3079754"/>
              <a:gd name="connsiteX2" fmla="*/ 251330 w 774330"/>
              <a:gd name="connsiteY2" fmla="*/ 3079754 h 3079754"/>
              <a:gd name="connsiteX0" fmla="*/ 0 w 542381"/>
              <a:gd name="connsiteY0" fmla="*/ 0 h 3079754"/>
              <a:gd name="connsiteX1" fmla="*/ 535404 w 542381"/>
              <a:gd name="connsiteY1" fmla="*/ 1539160 h 3079754"/>
              <a:gd name="connsiteX2" fmla="*/ 19381 w 542381"/>
              <a:gd name="connsiteY2" fmla="*/ 3079754 h 3079754"/>
              <a:gd name="connsiteX0" fmla="*/ 1594 w 543975"/>
              <a:gd name="connsiteY0" fmla="*/ 0 h 3079754"/>
              <a:gd name="connsiteX1" fmla="*/ 536998 w 543975"/>
              <a:gd name="connsiteY1" fmla="*/ 1539160 h 3079754"/>
              <a:gd name="connsiteX2" fmla="*/ 20975 w 543975"/>
              <a:gd name="connsiteY2" fmla="*/ 3079754 h 3079754"/>
              <a:gd name="connsiteX0" fmla="*/ 1401 w 609232"/>
              <a:gd name="connsiteY0" fmla="*/ 0 h 3079754"/>
              <a:gd name="connsiteX1" fmla="*/ 603490 w 609232"/>
              <a:gd name="connsiteY1" fmla="*/ 1539160 h 3079754"/>
              <a:gd name="connsiteX2" fmla="*/ 20782 w 609232"/>
              <a:gd name="connsiteY2" fmla="*/ 3079754 h 307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9232" h="3079754">
                <a:moveTo>
                  <a:pt x="1401" y="0"/>
                </a:moveTo>
                <a:cubicBezTo>
                  <a:pt x="-30590" y="414816"/>
                  <a:pt x="494981" y="1150584"/>
                  <a:pt x="603490" y="1539160"/>
                </a:cubicBezTo>
                <a:cubicBezTo>
                  <a:pt x="656428" y="1943405"/>
                  <a:pt x="334043" y="2390841"/>
                  <a:pt x="20782" y="3079754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78" name="Freeform 1023">
            <a:extLst>
              <a:ext uri="{FF2B5EF4-FFF2-40B4-BE49-F238E27FC236}">
                <a16:creationId xmlns:a16="http://schemas.microsoft.com/office/drawing/2014/main" id="{C5FE9B57-5445-4C07-B867-8BD453CC6C39}"/>
              </a:ext>
            </a:extLst>
          </p:cNvPr>
          <p:cNvSpPr/>
          <p:nvPr/>
        </p:nvSpPr>
        <p:spPr bwMode="auto">
          <a:xfrm flipH="1">
            <a:off x="10039088" y="528460"/>
            <a:ext cx="607505" cy="185078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610821"/>
              <a:gd name="connsiteY0" fmla="*/ 0 h 5816515"/>
              <a:gd name="connsiteX1" fmla="*/ 4199984 w 10610821"/>
              <a:gd name="connsiteY1" fmla="*/ 927775 h 5816515"/>
              <a:gd name="connsiteX2" fmla="*/ 6078766 w 10610821"/>
              <a:gd name="connsiteY2" fmla="*/ 5802872 h 5816515"/>
              <a:gd name="connsiteX3" fmla="*/ 10610821 w 10610821"/>
              <a:gd name="connsiteY3" fmla="*/ 5001919 h 5816515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4684596 w 11095433"/>
              <a:gd name="connsiteY1" fmla="*/ 750189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8929"/>
              <a:gd name="connsiteX1" fmla="*/ 6151526 w 11095433"/>
              <a:gd name="connsiteY1" fmla="*/ 899735 h 5638929"/>
              <a:gd name="connsiteX2" fmla="*/ 6563378 w 11095433"/>
              <a:gd name="connsiteY2" fmla="*/ 5625286 h 5638929"/>
              <a:gd name="connsiteX3" fmla="*/ 11095433 w 11095433"/>
              <a:gd name="connsiteY3" fmla="*/ 4824333 h 563892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151526 w 11095433"/>
              <a:gd name="connsiteY1" fmla="*/ 899735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11095433"/>
              <a:gd name="connsiteY0" fmla="*/ 0 h 5630069"/>
              <a:gd name="connsiteX1" fmla="*/ 6361088 w 11095433"/>
              <a:gd name="connsiteY1" fmla="*/ 1161439 h 5630069"/>
              <a:gd name="connsiteX2" fmla="*/ 7244452 w 11095433"/>
              <a:gd name="connsiteY2" fmla="*/ 5615940 h 5630069"/>
              <a:gd name="connsiteX3" fmla="*/ 11095433 w 11095433"/>
              <a:gd name="connsiteY3" fmla="*/ 4824333 h 5630069"/>
              <a:gd name="connsiteX0" fmla="*/ 0 w 7244452"/>
              <a:gd name="connsiteY0" fmla="*/ 0 h 5615940"/>
              <a:gd name="connsiteX1" fmla="*/ 6361088 w 7244452"/>
              <a:gd name="connsiteY1" fmla="*/ 1161439 h 5615940"/>
              <a:gd name="connsiteX2" fmla="*/ 7244452 w 7244452"/>
              <a:gd name="connsiteY2" fmla="*/ 5615940 h 5615940"/>
              <a:gd name="connsiteX0" fmla="*/ 0 w 6373353"/>
              <a:gd name="connsiteY0" fmla="*/ 0 h 3129742"/>
              <a:gd name="connsiteX1" fmla="*/ 6361088 w 6373353"/>
              <a:gd name="connsiteY1" fmla="*/ 1161439 h 3129742"/>
              <a:gd name="connsiteX2" fmla="*/ 1822046 w 6373353"/>
              <a:gd name="connsiteY2" fmla="*/ 3129742 h 3129742"/>
              <a:gd name="connsiteX0" fmla="*/ 0 w 6374735"/>
              <a:gd name="connsiteY0" fmla="*/ 0 h 3129742"/>
              <a:gd name="connsiteX1" fmla="*/ 6361088 w 6374735"/>
              <a:gd name="connsiteY1" fmla="*/ 1161439 h 3129742"/>
              <a:gd name="connsiteX2" fmla="*/ 1822046 w 6374735"/>
              <a:gd name="connsiteY2" fmla="*/ 3129742 h 3129742"/>
              <a:gd name="connsiteX0" fmla="*/ 0 w 1892125"/>
              <a:gd name="connsiteY0" fmla="*/ 0 h 3129742"/>
              <a:gd name="connsiteX1" fmla="*/ 1737634 w 1892125"/>
              <a:gd name="connsiteY1" fmla="*/ 1114706 h 3129742"/>
              <a:gd name="connsiteX2" fmla="*/ 1822046 w 1892125"/>
              <a:gd name="connsiteY2" fmla="*/ 3129742 h 3129742"/>
              <a:gd name="connsiteX0" fmla="*/ 0 w 966977"/>
              <a:gd name="connsiteY0" fmla="*/ 0 h 3111050"/>
              <a:gd name="connsiteX1" fmla="*/ 873193 w 966977"/>
              <a:gd name="connsiteY1" fmla="*/ 1096014 h 3111050"/>
              <a:gd name="connsiteX2" fmla="*/ 957605 w 966977"/>
              <a:gd name="connsiteY2" fmla="*/ 3111050 h 3111050"/>
              <a:gd name="connsiteX0" fmla="*/ 0 w 957604"/>
              <a:gd name="connsiteY0" fmla="*/ 0 h 3111050"/>
              <a:gd name="connsiteX1" fmla="*/ 957605 w 957604"/>
              <a:gd name="connsiteY1" fmla="*/ 3111050 h 3111050"/>
              <a:gd name="connsiteX0" fmla="*/ 0 w 957606"/>
              <a:gd name="connsiteY0" fmla="*/ 0 h 3111050"/>
              <a:gd name="connsiteX1" fmla="*/ 957605 w 957606"/>
              <a:gd name="connsiteY1" fmla="*/ 3111050 h 3111050"/>
              <a:gd name="connsiteX0" fmla="*/ 0 w 1140971"/>
              <a:gd name="connsiteY0" fmla="*/ 0 h 3008237"/>
              <a:gd name="connsiteX1" fmla="*/ 1140971 w 1140971"/>
              <a:gd name="connsiteY1" fmla="*/ 3008237 h 3008237"/>
              <a:gd name="connsiteX0" fmla="*/ 0 w 597537"/>
              <a:gd name="connsiteY0" fmla="*/ 0 h 2709146"/>
              <a:gd name="connsiteX1" fmla="*/ 342018 w 597537"/>
              <a:gd name="connsiteY1" fmla="*/ 2709146 h 2709146"/>
              <a:gd name="connsiteX0" fmla="*/ 0 w 927843"/>
              <a:gd name="connsiteY0" fmla="*/ 0 h 2709146"/>
              <a:gd name="connsiteX1" fmla="*/ 342018 w 927843"/>
              <a:gd name="connsiteY1" fmla="*/ 2709146 h 2709146"/>
              <a:gd name="connsiteX0" fmla="*/ 0 w 1006631"/>
              <a:gd name="connsiteY0" fmla="*/ 0 h 2661591"/>
              <a:gd name="connsiteX1" fmla="*/ 486407 w 1006631"/>
              <a:gd name="connsiteY1" fmla="*/ 2661591 h 2661591"/>
              <a:gd name="connsiteX0" fmla="*/ 0 w 1093296"/>
              <a:gd name="connsiteY0" fmla="*/ 0 h 2677443"/>
              <a:gd name="connsiteX1" fmla="*/ 630795 w 1093296"/>
              <a:gd name="connsiteY1" fmla="*/ 2677443 h 2677443"/>
              <a:gd name="connsiteX0" fmla="*/ 0 w 1334006"/>
              <a:gd name="connsiteY0" fmla="*/ 0 h 2677443"/>
              <a:gd name="connsiteX1" fmla="*/ 1219659 w 1334006"/>
              <a:gd name="connsiteY1" fmla="*/ 1419044 h 2677443"/>
              <a:gd name="connsiteX2" fmla="*/ 630795 w 1334006"/>
              <a:gd name="connsiteY2" fmla="*/ 2677443 h 2677443"/>
              <a:gd name="connsiteX0" fmla="*/ 0 w 1219659"/>
              <a:gd name="connsiteY0" fmla="*/ 0 h 2677443"/>
              <a:gd name="connsiteX1" fmla="*/ 1219659 w 1219659"/>
              <a:gd name="connsiteY1" fmla="*/ 1419044 h 2677443"/>
              <a:gd name="connsiteX2" fmla="*/ 630795 w 1219659"/>
              <a:gd name="connsiteY2" fmla="*/ 2677443 h 2677443"/>
              <a:gd name="connsiteX0" fmla="*/ 0 w 1221214"/>
              <a:gd name="connsiteY0" fmla="*/ 0 h 2677443"/>
              <a:gd name="connsiteX1" fmla="*/ 1219659 w 1221214"/>
              <a:gd name="connsiteY1" fmla="*/ 1419044 h 2677443"/>
              <a:gd name="connsiteX2" fmla="*/ 630795 w 1221214"/>
              <a:gd name="connsiteY2" fmla="*/ 2677443 h 2677443"/>
              <a:gd name="connsiteX0" fmla="*/ 0 w 1251234"/>
              <a:gd name="connsiteY0" fmla="*/ 0 h 2677443"/>
              <a:gd name="connsiteX1" fmla="*/ 1219659 w 1251234"/>
              <a:gd name="connsiteY1" fmla="*/ 1419044 h 2677443"/>
              <a:gd name="connsiteX2" fmla="*/ 630795 w 1251234"/>
              <a:gd name="connsiteY2" fmla="*/ 2677443 h 2677443"/>
              <a:gd name="connsiteX0" fmla="*/ 0 w 1223479"/>
              <a:gd name="connsiteY0" fmla="*/ 0 h 2761563"/>
              <a:gd name="connsiteX1" fmla="*/ 1219659 w 1223479"/>
              <a:gd name="connsiteY1" fmla="*/ 1419044 h 2761563"/>
              <a:gd name="connsiteX2" fmla="*/ 54501 w 1223479"/>
              <a:gd name="connsiteY2" fmla="*/ 2761563 h 2761563"/>
              <a:gd name="connsiteX0" fmla="*/ 0 w 1225819"/>
              <a:gd name="connsiteY0" fmla="*/ 0 h 2761563"/>
              <a:gd name="connsiteX1" fmla="*/ 1219659 w 1225819"/>
              <a:gd name="connsiteY1" fmla="*/ 1419044 h 2761563"/>
              <a:gd name="connsiteX2" fmla="*/ 54501 w 1225819"/>
              <a:gd name="connsiteY2" fmla="*/ 2761563 h 2761563"/>
              <a:gd name="connsiteX0" fmla="*/ 0 w 1343383"/>
              <a:gd name="connsiteY0" fmla="*/ 0 h 2518686"/>
              <a:gd name="connsiteX1" fmla="*/ 1219659 w 1343383"/>
              <a:gd name="connsiteY1" fmla="*/ 1419044 h 2518686"/>
              <a:gd name="connsiteX2" fmla="*/ 721353 w 134338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34713"/>
              <a:gd name="connsiteY0" fmla="*/ 0 h 2518686"/>
              <a:gd name="connsiteX1" fmla="*/ 1219659 w 1234713"/>
              <a:gd name="connsiteY1" fmla="*/ 1419044 h 2518686"/>
              <a:gd name="connsiteX2" fmla="*/ 721353 w 1234713"/>
              <a:gd name="connsiteY2" fmla="*/ 2518686 h 2518686"/>
              <a:gd name="connsiteX0" fmla="*/ 0 w 1260408"/>
              <a:gd name="connsiteY0" fmla="*/ 0 h 2518686"/>
              <a:gd name="connsiteX1" fmla="*/ 1247444 w 1260408"/>
              <a:gd name="connsiteY1" fmla="*/ 1560070 h 2518686"/>
              <a:gd name="connsiteX2" fmla="*/ 721353 w 1260408"/>
              <a:gd name="connsiteY2" fmla="*/ 2518686 h 2518686"/>
              <a:gd name="connsiteX0" fmla="*/ 0 w 1260047"/>
              <a:gd name="connsiteY0" fmla="*/ 0 h 2573529"/>
              <a:gd name="connsiteX1" fmla="*/ 1247444 w 1260047"/>
              <a:gd name="connsiteY1" fmla="*/ 1560070 h 2573529"/>
              <a:gd name="connsiteX2" fmla="*/ 715796 w 1260047"/>
              <a:gd name="connsiteY2" fmla="*/ 2573529 h 2573529"/>
              <a:gd name="connsiteX0" fmla="*/ 0 w 1310061"/>
              <a:gd name="connsiteY0" fmla="*/ 0 h 2589198"/>
              <a:gd name="connsiteX1" fmla="*/ 1297458 w 1310061"/>
              <a:gd name="connsiteY1" fmla="*/ 1575739 h 2589198"/>
              <a:gd name="connsiteX2" fmla="*/ 765810 w 1310061"/>
              <a:gd name="connsiteY2" fmla="*/ 2589198 h 2589198"/>
              <a:gd name="connsiteX0" fmla="*/ 0 w 1300071"/>
              <a:gd name="connsiteY0" fmla="*/ 0 h 2589198"/>
              <a:gd name="connsiteX1" fmla="*/ 1297458 w 1300071"/>
              <a:gd name="connsiteY1" fmla="*/ 1575739 h 2589198"/>
              <a:gd name="connsiteX2" fmla="*/ 104515 w 1300071"/>
              <a:gd name="connsiteY2" fmla="*/ 2589198 h 2589198"/>
              <a:gd name="connsiteX0" fmla="*/ 0 w 366939"/>
              <a:gd name="connsiteY0" fmla="*/ 0 h 2589198"/>
              <a:gd name="connsiteX1" fmla="*/ 213823 w 366939"/>
              <a:gd name="connsiteY1" fmla="*/ 1395540 h 2589198"/>
              <a:gd name="connsiteX2" fmla="*/ 104515 w 366939"/>
              <a:gd name="connsiteY2" fmla="*/ 2589198 h 2589198"/>
              <a:gd name="connsiteX0" fmla="*/ 0 w 432603"/>
              <a:gd name="connsiteY0" fmla="*/ 0 h 2589198"/>
              <a:gd name="connsiteX1" fmla="*/ 213823 w 432603"/>
              <a:gd name="connsiteY1" fmla="*/ 1395540 h 2589198"/>
              <a:gd name="connsiteX2" fmla="*/ 104515 w 432603"/>
              <a:gd name="connsiteY2" fmla="*/ 2589198 h 2589198"/>
              <a:gd name="connsiteX0" fmla="*/ 0 w 366939"/>
              <a:gd name="connsiteY0" fmla="*/ 0 h 2589198"/>
              <a:gd name="connsiteX1" fmla="*/ 213823 w 366939"/>
              <a:gd name="connsiteY1" fmla="*/ 1395540 h 2589198"/>
              <a:gd name="connsiteX2" fmla="*/ 104515 w 366939"/>
              <a:gd name="connsiteY2" fmla="*/ 2589198 h 2589198"/>
              <a:gd name="connsiteX0" fmla="*/ 0 w 346139"/>
              <a:gd name="connsiteY0" fmla="*/ 0 h 2589198"/>
              <a:gd name="connsiteX1" fmla="*/ 213823 w 346139"/>
              <a:gd name="connsiteY1" fmla="*/ 1395540 h 2589198"/>
              <a:gd name="connsiteX2" fmla="*/ 104515 w 346139"/>
              <a:gd name="connsiteY2" fmla="*/ 2589198 h 2589198"/>
              <a:gd name="connsiteX0" fmla="*/ 0 w 300254"/>
              <a:gd name="connsiteY0" fmla="*/ 0 h 2589198"/>
              <a:gd name="connsiteX1" fmla="*/ 213823 w 300254"/>
              <a:gd name="connsiteY1" fmla="*/ 1395540 h 2589198"/>
              <a:gd name="connsiteX2" fmla="*/ 104515 w 300254"/>
              <a:gd name="connsiteY2" fmla="*/ 2589198 h 2589198"/>
              <a:gd name="connsiteX0" fmla="*/ 0 w 403836"/>
              <a:gd name="connsiteY0" fmla="*/ 0 h 2589198"/>
              <a:gd name="connsiteX1" fmla="*/ 402764 w 403836"/>
              <a:gd name="connsiteY1" fmla="*/ 760925 h 2589198"/>
              <a:gd name="connsiteX2" fmla="*/ 104515 w 403836"/>
              <a:gd name="connsiteY2" fmla="*/ 2589198 h 2589198"/>
              <a:gd name="connsiteX0" fmla="*/ 0 w 415956"/>
              <a:gd name="connsiteY0" fmla="*/ 0 h 2589198"/>
              <a:gd name="connsiteX1" fmla="*/ 402764 w 415956"/>
              <a:gd name="connsiteY1" fmla="*/ 760925 h 2589198"/>
              <a:gd name="connsiteX2" fmla="*/ 104515 w 415956"/>
              <a:gd name="connsiteY2" fmla="*/ 2589198 h 2589198"/>
              <a:gd name="connsiteX0" fmla="*/ 0 w 440152"/>
              <a:gd name="connsiteY0" fmla="*/ 0 h 2589198"/>
              <a:gd name="connsiteX1" fmla="*/ 402764 w 440152"/>
              <a:gd name="connsiteY1" fmla="*/ 760925 h 2589198"/>
              <a:gd name="connsiteX2" fmla="*/ 104515 w 440152"/>
              <a:gd name="connsiteY2" fmla="*/ 2589198 h 2589198"/>
              <a:gd name="connsiteX0" fmla="*/ 0 w 399201"/>
              <a:gd name="connsiteY0" fmla="*/ 0 h 2589198"/>
              <a:gd name="connsiteX1" fmla="*/ 358307 w 399201"/>
              <a:gd name="connsiteY1" fmla="*/ 854942 h 2589198"/>
              <a:gd name="connsiteX2" fmla="*/ 104515 w 399201"/>
              <a:gd name="connsiteY2" fmla="*/ 2589198 h 2589198"/>
              <a:gd name="connsiteX0" fmla="*/ 0 w 369681"/>
              <a:gd name="connsiteY0" fmla="*/ 0 h 2589198"/>
              <a:gd name="connsiteX1" fmla="*/ 358307 w 369681"/>
              <a:gd name="connsiteY1" fmla="*/ 854942 h 2589198"/>
              <a:gd name="connsiteX2" fmla="*/ 104515 w 369681"/>
              <a:gd name="connsiteY2" fmla="*/ 2589198 h 2589198"/>
              <a:gd name="connsiteX0" fmla="*/ 0 w 369681"/>
              <a:gd name="connsiteY0" fmla="*/ 0 h 2589198"/>
              <a:gd name="connsiteX1" fmla="*/ 358307 w 369681"/>
              <a:gd name="connsiteY1" fmla="*/ 854942 h 2589198"/>
              <a:gd name="connsiteX2" fmla="*/ 104515 w 369681"/>
              <a:gd name="connsiteY2" fmla="*/ 2589198 h 2589198"/>
              <a:gd name="connsiteX0" fmla="*/ 365868 w 735549"/>
              <a:gd name="connsiteY0" fmla="*/ 0 h 3215978"/>
              <a:gd name="connsiteX1" fmla="*/ 724175 w 735549"/>
              <a:gd name="connsiteY1" fmla="*/ 854942 h 3215978"/>
              <a:gd name="connsiteX2" fmla="*/ 0 w 735549"/>
              <a:gd name="connsiteY2" fmla="*/ 3215978 h 3215978"/>
              <a:gd name="connsiteX0" fmla="*/ 365868 w 569157"/>
              <a:gd name="connsiteY0" fmla="*/ 0 h 3215978"/>
              <a:gd name="connsiteX1" fmla="*/ 543480 w 569157"/>
              <a:gd name="connsiteY1" fmla="*/ 810460 h 3215978"/>
              <a:gd name="connsiteX2" fmla="*/ 0 w 569157"/>
              <a:gd name="connsiteY2" fmla="*/ 3215978 h 3215978"/>
              <a:gd name="connsiteX0" fmla="*/ 302768 w 506057"/>
              <a:gd name="connsiteY0" fmla="*/ 0 h 3195759"/>
              <a:gd name="connsiteX1" fmla="*/ 480380 w 506057"/>
              <a:gd name="connsiteY1" fmla="*/ 810460 h 3195759"/>
              <a:gd name="connsiteX2" fmla="*/ 0 w 506057"/>
              <a:gd name="connsiteY2" fmla="*/ 3195759 h 3195759"/>
              <a:gd name="connsiteX0" fmla="*/ 474410 w 572425"/>
              <a:gd name="connsiteY0" fmla="*/ 0 h 3208840"/>
              <a:gd name="connsiteX1" fmla="*/ 480380 w 572425"/>
              <a:gd name="connsiteY1" fmla="*/ 823541 h 3208840"/>
              <a:gd name="connsiteX2" fmla="*/ 0 w 572425"/>
              <a:gd name="connsiteY2" fmla="*/ 3208840 h 3208840"/>
              <a:gd name="connsiteX0" fmla="*/ 474410 w 521213"/>
              <a:gd name="connsiteY0" fmla="*/ 0 h 3208840"/>
              <a:gd name="connsiteX1" fmla="*/ 480380 w 521213"/>
              <a:gd name="connsiteY1" fmla="*/ 823541 h 3208840"/>
              <a:gd name="connsiteX2" fmla="*/ 0 w 521213"/>
              <a:gd name="connsiteY2" fmla="*/ 3208840 h 3208840"/>
              <a:gd name="connsiteX0" fmla="*/ 771304 w 776734"/>
              <a:gd name="connsiteY0" fmla="*/ 0 h 3084574"/>
              <a:gd name="connsiteX1" fmla="*/ 480380 w 776734"/>
              <a:gd name="connsiteY1" fmla="*/ 699275 h 3084574"/>
              <a:gd name="connsiteX2" fmla="*/ 0 w 776734"/>
              <a:gd name="connsiteY2" fmla="*/ 3084574 h 3084574"/>
              <a:gd name="connsiteX0" fmla="*/ 771304 w 782760"/>
              <a:gd name="connsiteY0" fmla="*/ 0 h 3084574"/>
              <a:gd name="connsiteX1" fmla="*/ 642743 w 782760"/>
              <a:gd name="connsiteY1" fmla="*/ 993590 h 3084574"/>
              <a:gd name="connsiteX2" fmla="*/ 0 w 782760"/>
              <a:gd name="connsiteY2" fmla="*/ 3084574 h 3084574"/>
              <a:gd name="connsiteX0" fmla="*/ 771304 w 782760"/>
              <a:gd name="connsiteY0" fmla="*/ 0 h 3084574"/>
              <a:gd name="connsiteX1" fmla="*/ 642743 w 782760"/>
              <a:gd name="connsiteY1" fmla="*/ 993590 h 3084574"/>
              <a:gd name="connsiteX2" fmla="*/ 0 w 782760"/>
              <a:gd name="connsiteY2" fmla="*/ 3084574 h 3084574"/>
              <a:gd name="connsiteX0" fmla="*/ 771304 w 847543"/>
              <a:gd name="connsiteY0" fmla="*/ 0 h 3084574"/>
              <a:gd name="connsiteX1" fmla="*/ 642743 w 847543"/>
              <a:gd name="connsiteY1" fmla="*/ 993590 h 3084574"/>
              <a:gd name="connsiteX2" fmla="*/ 0 w 847543"/>
              <a:gd name="connsiteY2" fmla="*/ 3084574 h 3084574"/>
              <a:gd name="connsiteX0" fmla="*/ 771304 w 795535"/>
              <a:gd name="connsiteY0" fmla="*/ 0 h 3084574"/>
              <a:gd name="connsiteX1" fmla="*/ 642743 w 795535"/>
              <a:gd name="connsiteY1" fmla="*/ 993590 h 3084574"/>
              <a:gd name="connsiteX2" fmla="*/ 0 w 795535"/>
              <a:gd name="connsiteY2" fmla="*/ 3084574 h 3084574"/>
              <a:gd name="connsiteX0" fmla="*/ 771304 w 795535"/>
              <a:gd name="connsiteY0" fmla="*/ 0 h 3084574"/>
              <a:gd name="connsiteX1" fmla="*/ 642743 w 795535"/>
              <a:gd name="connsiteY1" fmla="*/ 993590 h 3084574"/>
              <a:gd name="connsiteX2" fmla="*/ 0 w 795535"/>
              <a:gd name="connsiteY2" fmla="*/ 3084574 h 3084574"/>
              <a:gd name="connsiteX0" fmla="*/ 818842 w 843073"/>
              <a:gd name="connsiteY0" fmla="*/ 0 h 3092021"/>
              <a:gd name="connsiteX1" fmla="*/ 690281 w 843073"/>
              <a:gd name="connsiteY1" fmla="*/ 993590 h 3092021"/>
              <a:gd name="connsiteX2" fmla="*/ 0 w 843073"/>
              <a:gd name="connsiteY2" fmla="*/ 3092021 h 3092021"/>
              <a:gd name="connsiteX0" fmla="*/ 818842 w 843073"/>
              <a:gd name="connsiteY0" fmla="*/ 0 h 3092021"/>
              <a:gd name="connsiteX1" fmla="*/ 690281 w 843073"/>
              <a:gd name="connsiteY1" fmla="*/ 993590 h 3092021"/>
              <a:gd name="connsiteX2" fmla="*/ 0 w 843073"/>
              <a:gd name="connsiteY2" fmla="*/ 3092021 h 3092021"/>
              <a:gd name="connsiteX0" fmla="*/ 684633 w 708864"/>
              <a:gd name="connsiteY0" fmla="*/ 0 h 3044716"/>
              <a:gd name="connsiteX1" fmla="*/ 556072 w 708864"/>
              <a:gd name="connsiteY1" fmla="*/ 993590 h 3044716"/>
              <a:gd name="connsiteX2" fmla="*/ 0 w 708864"/>
              <a:gd name="connsiteY2" fmla="*/ 3044716 h 3044716"/>
              <a:gd name="connsiteX0" fmla="*/ 684633 w 708864"/>
              <a:gd name="connsiteY0" fmla="*/ 0 h 3044716"/>
              <a:gd name="connsiteX1" fmla="*/ 556072 w 708864"/>
              <a:gd name="connsiteY1" fmla="*/ 993590 h 3044716"/>
              <a:gd name="connsiteX2" fmla="*/ 0 w 708864"/>
              <a:gd name="connsiteY2" fmla="*/ 3044716 h 3044716"/>
              <a:gd name="connsiteX0" fmla="*/ 684633 w 708864"/>
              <a:gd name="connsiteY0" fmla="*/ 0 h 3044716"/>
              <a:gd name="connsiteX1" fmla="*/ 556072 w 708864"/>
              <a:gd name="connsiteY1" fmla="*/ 993590 h 3044716"/>
              <a:gd name="connsiteX2" fmla="*/ 0 w 708864"/>
              <a:gd name="connsiteY2" fmla="*/ 3044716 h 304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8864" h="3044716">
                <a:moveTo>
                  <a:pt x="684633" y="0"/>
                </a:moveTo>
                <a:cubicBezTo>
                  <a:pt x="731505" y="342873"/>
                  <a:pt x="721192" y="869284"/>
                  <a:pt x="556072" y="993590"/>
                </a:cubicBezTo>
                <a:cubicBezTo>
                  <a:pt x="390952" y="1117896"/>
                  <a:pt x="141714" y="1678323"/>
                  <a:pt x="0" y="3044716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12" name="Freeform 624">
            <a:extLst>
              <a:ext uri="{FF2B5EF4-FFF2-40B4-BE49-F238E27FC236}">
                <a16:creationId xmlns:a16="http://schemas.microsoft.com/office/drawing/2014/main" id="{0901C20D-AD31-47A9-8EEC-630F1DB65DB9}"/>
              </a:ext>
            </a:extLst>
          </p:cNvPr>
          <p:cNvSpPr/>
          <p:nvPr/>
        </p:nvSpPr>
        <p:spPr bwMode="auto">
          <a:xfrm rot="21118686" flipV="1">
            <a:off x="752982" y="454371"/>
            <a:ext cx="162094" cy="218530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100" h="9191">
                <a:moveTo>
                  <a:pt x="71100" y="9191"/>
                </a:moveTo>
                <a:cubicBezTo>
                  <a:pt x="47820" y="8463"/>
                  <a:pt x="44483" y="7299"/>
                  <a:pt x="44665" y="5633"/>
                </a:cubicBezTo>
                <a:cubicBezTo>
                  <a:pt x="44847" y="3966"/>
                  <a:pt x="67343" y="3304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5" name="Oval 554"/>
          <p:cNvSpPr/>
          <p:nvPr/>
        </p:nvSpPr>
        <p:spPr bwMode="auto">
          <a:xfrm>
            <a:off x="558673" y="2530317"/>
            <a:ext cx="415678" cy="17893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Beijing/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TEIN North</a:t>
            </a:r>
          </a:p>
        </p:txBody>
      </p:sp>
      <p:sp>
        <p:nvSpPr>
          <p:cNvPr id="730" name="Freeform 7">
            <a:extLst>
              <a:ext uri="{FF2B5EF4-FFF2-40B4-BE49-F238E27FC236}">
                <a16:creationId xmlns:a16="http://schemas.microsoft.com/office/drawing/2014/main" id="{35A619B7-412B-4B06-B24A-10E40C1A273B}"/>
              </a:ext>
            </a:extLst>
          </p:cNvPr>
          <p:cNvSpPr>
            <a:spLocks/>
          </p:cNvSpPr>
          <p:nvPr/>
        </p:nvSpPr>
        <p:spPr bwMode="auto">
          <a:xfrm>
            <a:off x="1135415" y="47674"/>
            <a:ext cx="423741" cy="33753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905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731" name="TextBox 730">
            <a:extLst>
              <a:ext uri="{FF2B5EF4-FFF2-40B4-BE49-F238E27FC236}">
                <a16:creationId xmlns:a16="http://schemas.microsoft.com/office/drawing/2014/main" id="{1E2AA67F-08A2-4CFB-87DD-1F74C4D8DF47}"/>
              </a:ext>
            </a:extLst>
          </p:cNvPr>
          <p:cNvSpPr txBox="1"/>
          <p:nvPr/>
        </p:nvSpPr>
        <p:spPr>
          <a:xfrm>
            <a:off x="1166533" y="104711"/>
            <a:ext cx="355199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CSTNET</a:t>
            </a:r>
          </a:p>
          <a:p>
            <a:pPr algn="ctr"/>
            <a:r>
              <a:rPr lang="en-US" sz="650" b="1" u="sng" dirty="0"/>
              <a:t>China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F9B346-301E-4262-9ACB-2492BF310A2D}"/>
              </a:ext>
            </a:extLst>
          </p:cNvPr>
          <p:cNvSpPr txBox="1"/>
          <p:nvPr/>
        </p:nvSpPr>
        <p:spPr>
          <a:xfrm>
            <a:off x="370728" y="466062"/>
            <a:ext cx="3493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" dirty="0"/>
              <a:t>China Next Generation Internet, Internet Exchange</a:t>
            </a:r>
          </a:p>
        </p:txBody>
      </p:sp>
      <p:sp>
        <p:nvSpPr>
          <p:cNvPr id="738" name="TextBox 737">
            <a:extLst>
              <a:ext uri="{FF2B5EF4-FFF2-40B4-BE49-F238E27FC236}">
                <a16:creationId xmlns:a16="http://schemas.microsoft.com/office/drawing/2014/main" id="{423082CC-AC3A-4013-91D1-99DB871658FE}"/>
              </a:ext>
            </a:extLst>
          </p:cNvPr>
          <p:cNvSpPr txBox="1"/>
          <p:nvPr/>
        </p:nvSpPr>
        <p:spPr>
          <a:xfrm rot="17506653">
            <a:off x="3735956" y="1974620"/>
            <a:ext cx="684055" cy="16619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4572" rtlCol="0">
            <a:spAutoFit/>
          </a:bodyPr>
          <a:lstStyle/>
          <a:p>
            <a:pPr algn="ctr"/>
            <a:r>
              <a:rPr lang="en-US" sz="350" dirty="0"/>
              <a:t>to SINET, ASGC, COMSATS, JGN  NCP</a:t>
            </a:r>
            <a:br>
              <a:rPr lang="en-US" sz="350" dirty="0"/>
            </a:br>
            <a:r>
              <a:rPr lang="en-US" sz="350" dirty="0"/>
              <a:t>via </a:t>
            </a:r>
            <a:r>
              <a:rPr lang="en-US" sz="350" dirty="0" err="1"/>
              <a:t>TransPAC</a:t>
            </a:r>
            <a:r>
              <a:rPr lang="en-US" sz="350" dirty="0"/>
              <a:t>, JGN ,TEIN, HEPPERN, and </a:t>
            </a:r>
            <a:r>
              <a:rPr lang="en-US" sz="350" dirty="0" err="1"/>
              <a:t>AARNet</a:t>
            </a:r>
            <a:endParaRPr lang="en-US" sz="3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1A55C1-AF51-43F0-AF45-325D5397CE87}"/>
              </a:ext>
            </a:extLst>
          </p:cNvPr>
          <p:cNvSpPr txBox="1"/>
          <p:nvPr/>
        </p:nvSpPr>
        <p:spPr>
          <a:xfrm>
            <a:off x="9022040" y="6459803"/>
            <a:ext cx="356703" cy="156968"/>
          </a:xfrm>
          <a:prstGeom prst="rect">
            <a:avLst/>
          </a:prstGeom>
          <a:solidFill>
            <a:srgbClr val="F0EA00"/>
          </a:solidFill>
        </p:spPr>
        <p:txBody>
          <a:bodyPr wrap="none" lIns="9145" tIns="9145" rIns="9145" bIns="9145" rtlCol="0">
            <a:spAutoFit/>
          </a:bodyPr>
          <a:lstStyle/>
          <a:p>
            <a:pPr algn="ctr"/>
            <a:r>
              <a:rPr lang="en-US" sz="450" dirty="0"/>
              <a:t>CIEMAT-LCG2,</a:t>
            </a:r>
            <a:br>
              <a:rPr lang="en-US" sz="450" dirty="0"/>
            </a:br>
            <a:r>
              <a:rPr lang="en-US" sz="450" dirty="0"/>
              <a:t>UAM-LCG2</a:t>
            </a:r>
          </a:p>
        </p:txBody>
      </p:sp>
      <p:sp>
        <p:nvSpPr>
          <p:cNvPr id="744" name="Freeform 7">
            <a:extLst>
              <a:ext uri="{FF2B5EF4-FFF2-40B4-BE49-F238E27FC236}">
                <a16:creationId xmlns:a16="http://schemas.microsoft.com/office/drawing/2014/main" id="{59E362C7-764E-433D-9431-41505D3D6E6A}"/>
              </a:ext>
            </a:extLst>
          </p:cNvPr>
          <p:cNvSpPr>
            <a:spLocks/>
          </p:cNvSpPr>
          <p:nvPr/>
        </p:nvSpPr>
        <p:spPr bwMode="auto">
          <a:xfrm>
            <a:off x="2171181" y="5344585"/>
            <a:ext cx="607812" cy="54069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745" name="TextBox 744">
            <a:extLst>
              <a:ext uri="{FF2B5EF4-FFF2-40B4-BE49-F238E27FC236}">
                <a16:creationId xmlns:a16="http://schemas.microsoft.com/office/drawing/2014/main" id="{82EE180B-2E63-4574-B231-43130152F156}"/>
              </a:ext>
            </a:extLst>
          </p:cNvPr>
          <p:cNvSpPr txBox="1"/>
          <p:nvPr/>
        </p:nvSpPr>
        <p:spPr>
          <a:xfrm>
            <a:off x="2276818" y="5387762"/>
            <a:ext cx="404893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 err="1"/>
              <a:t>AARNet</a:t>
            </a:r>
            <a:endParaRPr lang="en-US" sz="650" b="1" u="sng" dirty="0"/>
          </a:p>
          <a:p>
            <a:pPr algn="ctr"/>
            <a:r>
              <a:rPr lang="en-US" sz="650" b="1" u="sng" dirty="0"/>
              <a:t>Australia</a:t>
            </a:r>
          </a:p>
        </p:txBody>
      </p:sp>
      <p:sp>
        <p:nvSpPr>
          <p:cNvPr id="747" name="TextBox 746">
            <a:extLst>
              <a:ext uri="{FF2B5EF4-FFF2-40B4-BE49-F238E27FC236}">
                <a16:creationId xmlns:a16="http://schemas.microsoft.com/office/drawing/2014/main" id="{AA9578F6-EF63-435E-8BF5-D32D85EB3527}"/>
              </a:ext>
            </a:extLst>
          </p:cNvPr>
          <p:cNvSpPr txBox="1"/>
          <p:nvPr/>
        </p:nvSpPr>
        <p:spPr>
          <a:xfrm>
            <a:off x="2404424" y="5644357"/>
            <a:ext cx="137474" cy="78483"/>
          </a:xfrm>
          <a:prstGeom prst="rect">
            <a:avLst/>
          </a:prstGeom>
          <a:solidFill>
            <a:srgbClr val="F0EA00"/>
          </a:solidFill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 err="1"/>
              <a:t>UMel</a:t>
            </a:r>
            <a:endParaRPr lang="en-US" sz="450" dirty="0"/>
          </a:p>
        </p:txBody>
      </p:sp>
      <p:sp>
        <p:nvSpPr>
          <p:cNvPr id="749" name="TextBox 748">
            <a:extLst>
              <a:ext uri="{FF2B5EF4-FFF2-40B4-BE49-F238E27FC236}">
                <a16:creationId xmlns:a16="http://schemas.microsoft.com/office/drawing/2014/main" id="{FC679B0A-D4B9-43B3-824B-EF1FDC1E38DD}"/>
              </a:ext>
            </a:extLst>
          </p:cNvPr>
          <p:cNvSpPr txBox="1"/>
          <p:nvPr/>
        </p:nvSpPr>
        <p:spPr>
          <a:xfrm rot="16550385">
            <a:off x="2895820" y="4095484"/>
            <a:ext cx="15089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AARNet</a:t>
            </a:r>
            <a:endParaRPr lang="en-US" sz="350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CCC1EB4-6484-4A9D-85DF-F76D4AF7F93A}"/>
              </a:ext>
            </a:extLst>
          </p:cNvPr>
          <p:cNvGrpSpPr/>
          <p:nvPr/>
        </p:nvGrpSpPr>
        <p:grpSpPr>
          <a:xfrm>
            <a:off x="564776" y="3968803"/>
            <a:ext cx="388863" cy="446272"/>
            <a:chOff x="367552" y="7937606"/>
            <a:chExt cx="777726" cy="892543"/>
          </a:xfrm>
        </p:grpSpPr>
        <p:sp>
          <p:nvSpPr>
            <p:cNvPr id="605" name="Freeform 7"/>
            <p:cNvSpPr>
              <a:spLocks/>
            </p:cNvSpPr>
            <p:nvPr/>
          </p:nvSpPr>
          <p:spPr bwMode="auto">
            <a:xfrm>
              <a:off x="393342" y="7937606"/>
              <a:ext cx="726144" cy="892543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endParaRPr lang="en-US" sz="550"/>
            </a:p>
          </p:txBody>
        </p:sp>
        <p:sp>
          <p:nvSpPr>
            <p:cNvPr id="606" name="TextBox 605"/>
            <p:cNvSpPr txBox="1"/>
            <p:nvPr/>
          </p:nvSpPr>
          <p:spPr>
            <a:xfrm>
              <a:off x="367552" y="7970396"/>
              <a:ext cx="777726" cy="492421"/>
            </a:xfrm>
            <a:prstGeom prst="rect">
              <a:avLst/>
            </a:prstGeom>
            <a:noFill/>
          </p:spPr>
          <p:txBody>
            <a:bodyPr wrap="none" lIns="45707" tIns="22855" rIns="45707" bIns="22855" rtlCol="0">
              <a:spAutoFit/>
            </a:bodyPr>
            <a:lstStyle/>
            <a:p>
              <a:pPr algn="ctr"/>
              <a:r>
                <a:rPr lang="en-US" sz="650" b="1" u="sng" err="1"/>
                <a:t>PERN</a:t>
              </a:r>
              <a:endParaRPr lang="en-US" sz="650" b="1" u="sng"/>
            </a:p>
            <a:p>
              <a:pPr algn="ctr"/>
              <a:r>
                <a:rPr lang="en-US" sz="650" b="1" u="sng"/>
                <a:t>Pakistan</a:t>
              </a:r>
            </a:p>
          </p:txBody>
        </p:sp>
        <p:sp>
          <p:nvSpPr>
            <p:cNvPr id="608" name="TextBox 607"/>
            <p:cNvSpPr txBox="1"/>
            <p:nvPr/>
          </p:nvSpPr>
          <p:spPr>
            <a:xfrm>
              <a:off x="535156" y="8421927"/>
              <a:ext cx="442520" cy="141578"/>
            </a:xfrm>
            <a:prstGeom prst="rect">
              <a:avLst/>
            </a:prstGeom>
            <a:solidFill>
              <a:srgbClr val="F0EA00"/>
            </a:solidFill>
            <a:ln w="12700"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NCP-LCG2</a:t>
              </a:r>
            </a:p>
          </p:txBody>
        </p:sp>
        <p:sp>
          <p:nvSpPr>
            <p:cNvPr id="658" name="TextBox 657">
              <a:extLst>
                <a:ext uri="{FF2B5EF4-FFF2-40B4-BE49-F238E27FC236}">
                  <a16:creationId xmlns:a16="http://schemas.microsoft.com/office/drawing/2014/main" id="{852BE8BC-7A02-4CDF-89E0-8DD44559B24A}"/>
                </a:ext>
              </a:extLst>
            </p:cNvPr>
            <p:cNvSpPr txBox="1"/>
            <p:nvPr/>
          </p:nvSpPr>
          <p:spPr>
            <a:xfrm>
              <a:off x="555806" y="8601091"/>
              <a:ext cx="401218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PK-CIIT</a:t>
              </a:r>
            </a:p>
          </p:txBody>
        </p:sp>
      </p:grpSp>
      <p:sp>
        <p:nvSpPr>
          <p:cNvPr id="724" name="TextBox 723">
            <a:extLst>
              <a:ext uri="{FF2B5EF4-FFF2-40B4-BE49-F238E27FC236}">
                <a16:creationId xmlns:a16="http://schemas.microsoft.com/office/drawing/2014/main" id="{FDC42171-8971-444B-B41E-BC27F8D54DC7}"/>
              </a:ext>
            </a:extLst>
          </p:cNvPr>
          <p:cNvSpPr txBox="1"/>
          <p:nvPr/>
        </p:nvSpPr>
        <p:spPr>
          <a:xfrm rot="5074405">
            <a:off x="1680736" y="3638913"/>
            <a:ext cx="298439" cy="13330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>
                <a:ea typeface="Arial" pitchFamily="-65" charset="0"/>
                <a:cs typeface="Arial" pitchFamily="-65" charset="0"/>
              </a:rPr>
              <a:t>NICT/NCCC/</a:t>
            </a:r>
          </a:p>
          <a:p>
            <a:pPr algn="ctr">
              <a:lnSpc>
                <a:spcPts val="450"/>
              </a:lnSpc>
            </a:pPr>
            <a:r>
              <a:rPr lang="en-US" sz="350" u="sng" dirty="0" err="1">
                <a:ea typeface="Arial" pitchFamily="-65" charset="0"/>
                <a:cs typeface="Arial" pitchFamily="-65" charset="0"/>
              </a:rPr>
              <a:t>SingAREN</a:t>
            </a:r>
            <a:endParaRPr lang="en-US" sz="350" u="sng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27" name="Freeform 629">
            <a:extLst>
              <a:ext uri="{FF2B5EF4-FFF2-40B4-BE49-F238E27FC236}">
                <a16:creationId xmlns:a16="http://schemas.microsoft.com/office/drawing/2014/main" id="{C01BC297-EEA7-4DEF-A917-CF93B121767E}"/>
              </a:ext>
            </a:extLst>
          </p:cNvPr>
          <p:cNvSpPr/>
          <p:nvPr/>
        </p:nvSpPr>
        <p:spPr bwMode="auto">
          <a:xfrm>
            <a:off x="10537932" y="1853748"/>
            <a:ext cx="308788" cy="94555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6881828 w 16883550"/>
              <a:gd name="connsiteY0" fmla="*/ 24 h 33959232"/>
              <a:gd name="connsiteX1" fmla="*/ 829910 w 16883550"/>
              <a:gd name="connsiteY1" fmla="*/ 12419983 h 33959232"/>
              <a:gd name="connsiteX2" fmla="*/ 4708265 w 16883550"/>
              <a:gd name="connsiteY2" fmla="*/ 33959232 h 33959232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9360805 w 19360805"/>
              <a:gd name="connsiteY0" fmla="*/ 0 h 32449058"/>
              <a:gd name="connsiteX1" fmla="*/ 829910 w 19360805"/>
              <a:gd name="connsiteY1" fmla="*/ 10909809 h 32449058"/>
              <a:gd name="connsiteX2" fmla="*/ 4708265 w 19360805"/>
              <a:gd name="connsiteY2" fmla="*/ 32449058 h 32449058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3756134 w 13756134"/>
              <a:gd name="connsiteY0" fmla="*/ 0 h 37631897"/>
              <a:gd name="connsiteX1" fmla="*/ 2419016 w 13756134"/>
              <a:gd name="connsiteY1" fmla="*/ 12036513 h 37631897"/>
              <a:gd name="connsiteX2" fmla="*/ 2300833 w 13756134"/>
              <a:gd name="connsiteY2" fmla="*/ 37631897 h 37631897"/>
              <a:gd name="connsiteX0" fmla="*/ 11537175 w 11537175"/>
              <a:gd name="connsiteY0" fmla="*/ 0 h 37631897"/>
              <a:gd name="connsiteX1" fmla="*/ 200057 w 11537175"/>
              <a:gd name="connsiteY1" fmla="*/ 12036513 h 37631897"/>
              <a:gd name="connsiteX2" fmla="*/ 81874 w 11537175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5180470 w 11455300"/>
              <a:gd name="connsiteY1" fmla="*/ 16994012 h 37631897"/>
              <a:gd name="connsiteX2" fmla="*/ -1 w 11455300"/>
              <a:gd name="connsiteY2" fmla="*/ 37631897 h 37631897"/>
              <a:gd name="connsiteX0" fmla="*/ 14205592 w 14205592"/>
              <a:gd name="connsiteY0" fmla="*/ 0 h 41004723"/>
              <a:gd name="connsiteX1" fmla="*/ 7930762 w 14205592"/>
              <a:gd name="connsiteY1" fmla="*/ 16994012 h 41004723"/>
              <a:gd name="connsiteX2" fmla="*/ 0 w 14205592"/>
              <a:gd name="connsiteY2" fmla="*/ 41004723 h 41004723"/>
              <a:gd name="connsiteX0" fmla="*/ 9392538 w 10975155"/>
              <a:gd name="connsiteY0" fmla="*/ 0 h 47052564"/>
              <a:gd name="connsiteX1" fmla="*/ 7930762 w 10975155"/>
              <a:gd name="connsiteY1" fmla="*/ 23041853 h 47052564"/>
              <a:gd name="connsiteX2" fmla="*/ 0 w 10975155"/>
              <a:gd name="connsiteY2" fmla="*/ 47052564 h 47052564"/>
              <a:gd name="connsiteX0" fmla="*/ 9392538 w 11956479"/>
              <a:gd name="connsiteY0" fmla="*/ 0 h 47052564"/>
              <a:gd name="connsiteX1" fmla="*/ 9305908 w 11956479"/>
              <a:gd name="connsiteY1" fmla="*/ 24553824 h 47052564"/>
              <a:gd name="connsiteX2" fmla="*/ 0 w 11956479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5417043"/>
              <a:gd name="connsiteY0" fmla="*/ 0 h 47052564"/>
              <a:gd name="connsiteX1" fmla="*/ 13608718 w 15417043"/>
              <a:gd name="connsiteY1" fmla="*/ 28192990 h 47052564"/>
              <a:gd name="connsiteX2" fmla="*/ 0 w 15417043"/>
              <a:gd name="connsiteY2" fmla="*/ 47052564 h 47052564"/>
              <a:gd name="connsiteX0" fmla="*/ 9392538 w 15168062"/>
              <a:gd name="connsiteY0" fmla="*/ 0 h 47052564"/>
              <a:gd name="connsiteX1" fmla="*/ 13608718 w 15168062"/>
              <a:gd name="connsiteY1" fmla="*/ 28192990 h 47052564"/>
              <a:gd name="connsiteX2" fmla="*/ 0 w 15168062"/>
              <a:gd name="connsiteY2" fmla="*/ 47052564 h 47052564"/>
              <a:gd name="connsiteX0" fmla="*/ 9392538 w 13910651"/>
              <a:gd name="connsiteY0" fmla="*/ 0 h 47052564"/>
              <a:gd name="connsiteX1" fmla="*/ 12174439 w 13910651"/>
              <a:gd name="connsiteY1" fmla="*/ 27788631 h 47052564"/>
              <a:gd name="connsiteX2" fmla="*/ 0 w 13910651"/>
              <a:gd name="connsiteY2" fmla="*/ 47052564 h 47052564"/>
              <a:gd name="connsiteX0" fmla="*/ 9392538 w 12451504"/>
              <a:gd name="connsiteY0" fmla="*/ 0 h 47052564"/>
              <a:gd name="connsiteX1" fmla="*/ 12174439 w 12451504"/>
              <a:gd name="connsiteY1" fmla="*/ 27788631 h 47052564"/>
              <a:gd name="connsiteX2" fmla="*/ 0 w 12451504"/>
              <a:gd name="connsiteY2" fmla="*/ 47052564 h 47052564"/>
              <a:gd name="connsiteX0" fmla="*/ 20009759 w 22877702"/>
              <a:gd name="connsiteY0" fmla="*/ 0 h 45828082"/>
              <a:gd name="connsiteX1" fmla="*/ 22791660 w 22877702"/>
              <a:gd name="connsiteY1" fmla="*/ 27788631 h 45828082"/>
              <a:gd name="connsiteX2" fmla="*/ 0 w 22877702"/>
              <a:gd name="connsiteY2" fmla="*/ 45828082 h 45828082"/>
              <a:gd name="connsiteX0" fmla="*/ 20009759 w 20009758"/>
              <a:gd name="connsiteY0" fmla="*/ 0 h 45828082"/>
              <a:gd name="connsiteX1" fmla="*/ 913715 w 20009758"/>
              <a:gd name="connsiteY1" fmla="*/ 24795418 h 45828082"/>
              <a:gd name="connsiteX2" fmla="*/ 0 w 20009758"/>
              <a:gd name="connsiteY2" fmla="*/ 45828082 h 45828082"/>
              <a:gd name="connsiteX0" fmla="*/ 20009759 w 20009758"/>
              <a:gd name="connsiteY0" fmla="*/ 0 h 45828082"/>
              <a:gd name="connsiteX1" fmla="*/ 913715 w 20009758"/>
              <a:gd name="connsiteY1" fmla="*/ 24795418 h 45828082"/>
              <a:gd name="connsiteX2" fmla="*/ 0 w 20009758"/>
              <a:gd name="connsiteY2" fmla="*/ 45828082 h 45828082"/>
              <a:gd name="connsiteX0" fmla="*/ 22368998 w 22368997"/>
              <a:gd name="connsiteY0" fmla="*/ 0 h 45828082"/>
              <a:gd name="connsiteX1" fmla="*/ 55637 w 22368997"/>
              <a:gd name="connsiteY1" fmla="*/ 32958695 h 45828082"/>
              <a:gd name="connsiteX2" fmla="*/ 2359239 w 22368997"/>
              <a:gd name="connsiteY2" fmla="*/ 45828082 h 45828082"/>
              <a:gd name="connsiteX0" fmla="*/ 22313361 w 22313360"/>
              <a:gd name="connsiteY0" fmla="*/ 0 h 45828082"/>
              <a:gd name="connsiteX1" fmla="*/ 0 w 22313360"/>
              <a:gd name="connsiteY1" fmla="*/ 32958695 h 45828082"/>
              <a:gd name="connsiteX2" fmla="*/ 2303602 w 22313360"/>
              <a:gd name="connsiteY2" fmla="*/ 45828082 h 45828082"/>
              <a:gd name="connsiteX0" fmla="*/ 22313361 w 22313360"/>
              <a:gd name="connsiteY0" fmla="*/ 0 h 45828082"/>
              <a:gd name="connsiteX1" fmla="*/ 0 w 22313360"/>
              <a:gd name="connsiteY1" fmla="*/ 32958695 h 45828082"/>
              <a:gd name="connsiteX2" fmla="*/ 2303602 w 22313360"/>
              <a:gd name="connsiteY2" fmla="*/ 45828082 h 45828082"/>
              <a:gd name="connsiteX0" fmla="*/ 20704702 w 20704701"/>
              <a:gd name="connsiteY0" fmla="*/ 0 h 45828082"/>
              <a:gd name="connsiteX1" fmla="*/ 0 w 20704701"/>
              <a:gd name="connsiteY1" fmla="*/ 27652575 h 45828082"/>
              <a:gd name="connsiteX2" fmla="*/ 694943 w 20704701"/>
              <a:gd name="connsiteY2" fmla="*/ 45828082 h 45828082"/>
              <a:gd name="connsiteX0" fmla="*/ 22081750 w 22081749"/>
              <a:gd name="connsiteY0" fmla="*/ 0 h 45828082"/>
              <a:gd name="connsiteX1" fmla="*/ 1377048 w 22081749"/>
              <a:gd name="connsiteY1" fmla="*/ 27652575 h 45828082"/>
              <a:gd name="connsiteX2" fmla="*/ 2071991 w 22081749"/>
              <a:gd name="connsiteY2" fmla="*/ 45828082 h 45828082"/>
              <a:gd name="connsiteX0" fmla="*/ 13342616 w 13342617"/>
              <a:gd name="connsiteY0" fmla="*/ 0 h 45828082"/>
              <a:gd name="connsiteX1" fmla="*/ 520396 w 13342617"/>
              <a:gd name="connsiteY1" fmla="*/ 27652575 h 45828082"/>
              <a:gd name="connsiteX2" fmla="*/ 1215339 w 13342617"/>
              <a:gd name="connsiteY2" fmla="*/ 45828082 h 45828082"/>
              <a:gd name="connsiteX0" fmla="*/ 13342616 w 13342617"/>
              <a:gd name="connsiteY0" fmla="*/ 0 h 45828082"/>
              <a:gd name="connsiteX1" fmla="*/ 520396 w 13342617"/>
              <a:gd name="connsiteY1" fmla="*/ 27652575 h 45828082"/>
              <a:gd name="connsiteX2" fmla="*/ 1215339 w 13342617"/>
              <a:gd name="connsiteY2" fmla="*/ 45828082 h 45828082"/>
              <a:gd name="connsiteX0" fmla="*/ 14686153 w 14686154"/>
              <a:gd name="connsiteY0" fmla="*/ 0 h 45828082"/>
              <a:gd name="connsiteX1" fmla="*/ 416144 w 14686154"/>
              <a:gd name="connsiteY1" fmla="*/ 30237618 h 45828082"/>
              <a:gd name="connsiteX2" fmla="*/ 2558876 w 14686154"/>
              <a:gd name="connsiteY2" fmla="*/ 45828082 h 45828082"/>
              <a:gd name="connsiteX0" fmla="*/ 15016646 w 15016647"/>
              <a:gd name="connsiteY0" fmla="*/ 0 h 45828082"/>
              <a:gd name="connsiteX1" fmla="*/ 746637 w 15016647"/>
              <a:gd name="connsiteY1" fmla="*/ 30237618 h 45828082"/>
              <a:gd name="connsiteX2" fmla="*/ 2889369 w 15016647"/>
              <a:gd name="connsiteY2" fmla="*/ 45828082 h 45828082"/>
              <a:gd name="connsiteX0" fmla="*/ 12127276 w 14332529"/>
              <a:gd name="connsiteY0" fmla="*/ 0 h 45828082"/>
              <a:gd name="connsiteX1" fmla="*/ 13943966 w 14332529"/>
              <a:gd name="connsiteY1" fmla="*/ 28468912 h 45828082"/>
              <a:gd name="connsiteX2" fmla="*/ -1 w 14332529"/>
              <a:gd name="connsiteY2" fmla="*/ 45828082 h 45828082"/>
              <a:gd name="connsiteX0" fmla="*/ 12127276 w 14139212"/>
              <a:gd name="connsiteY0" fmla="*/ 0 h 45828082"/>
              <a:gd name="connsiteX1" fmla="*/ 13943966 w 14139212"/>
              <a:gd name="connsiteY1" fmla="*/ 28468912 h 45828082"/>
              <a:gd name="connsiteX2" fmla="*/ 0 w 14139212"/>
              <a:gd name="connsiteY2" fmla="*/ 45828082 h 45828082"/>
              <a:gd name="connsiteX0" fmla="*/ 12127276 w 14139212"/>
              <a:gd name="connsiteY0" fmla="*/ 0 h 45828082"/>
              <a:gd name="connsiteX1" fmla="*/ 13943966 w 14139212"/>
              <a:gd name="connsiteY1" fmla="*/ 28468912 h 45828082"/>
              <a:gd name="connsiteX2" fmla="*/ 0 w 14139212"/>
              <a:gd name="connsiteY2" fmla="*/ 45828082 h 45828082"/>
              <a:gd name="connsiteX0" fmla="*/ 12127276 w 14456949"/>
              <a:gd name="connsiteY0" fmla="*/ 0 h 45828082"/>
              <a:gd name="connsiteX1" fmla="*/ 14265703 w 14456949"/>
              <a:gd name="connsiteY1" fmla="*/ 25339667 h 45828082"/>
              <a:gd name="connsiteX2" fmla="*/ 0 w 14456949"/>
              <a:gd name="connsiteY2" fmla="*/ 45828082 h 45828082"/>
              <a:gd name="connsiteX0" fmla="*/ 12127276 w 12870081"/>
              <a:gd name="connsiteY0" fmla="*/ 0 h 45828082"/>
              <a:gd name="connsiteX1" fmla="*/ 12657044 w 12870081"/>
              <a:gd name="connsiteY1" fmla="*/ 25067554 h 45828082"/>
              <a:gd name="connsiteX2" fmla="*/ 0 w 12870081"/>
              <a:gd name="connsiteY2" fmla="*/ 45828082 h 45828082"/>
              <a:gd name="connsiteX0" fmla="*/ 12127277 w 12870081"/>
              <a:gd name="connsiteY0" fmla="*/ 0 h 45828082"/>
              <a:gd name="connsiteX1" fmla="*/ 12657044 w 12870081"/>
              <a:gd name="connsiteY1" fmla="*/ 25067554 h 45828082"/>
              <a:gd name="connsiteX2" fmla="*/ 0 w 12870081"/>
              <a:gd name="connsiteY2" fmla="*/ 45828082 h 45828082"/>
              <a:gd name="connsiteX0" fmla="*/ 17275018 w 17275018"/>
              <a:gd name="connsiteY0" fmla="*/ 0 h 44739656"/>
              <a:gd name="connsiteX1" fmla="*/ 12657044 w 17275018"/>
              <a:gd name="connsiteY1" fmla="*/ 23979128 h 44739656"/>
              <a:gd name="connsiteX2" fmla="*/ 0 w 17275018"/>
              <a:gd name="connsiteY2" fmla="*/ 44739656 h 44739656"/>
              <a:gd name="connsiteX0" fmla="*/ 17275018 w 17275018"/>
              <a:gd name="connsiteY0" fmla="*/ 0 h 44739656"/>
              <a:gd name="connsiteX1" fmla="*/ 12657044 w 17275018"/>
              <a:gd name="connsiteY1" fmla="*/ 23979128 h 44739656"/>
              <a:gd name="connsiteX2" fmla="*/ 0 w 17275018"/>
              <a:gd name="connsiteY2" fmla="*/ 44739656 h 4473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75018" h="44739656">
                <a:moveTo>
                  <a:pt x="17275018" y="0"/>
                </a:moveTo>
                <a:cubicBezTo>
                  <a:pt x="16179147" y="12128897"/>
                  <a:pt x="15536214" y="16522519"/>
                  <a:pt x="12657044" y="23979128"/>
                </a:cubicBezTo>
                <a:cubicBezTo>
                  <a:pt x="9777874" y="31435737"/>
                  <a:pt x="2742432" y="35430512"/>
                  <a:pt x="0" y="44739656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56" name="Freeform 870">
            <a:extLst>
              <a:ext uri="{FF2B5EF4-FFF2-40B4-BE49-F238E27FC236}">
                <a16:creationId xmlns:a16="http://schemas.microsoft.com/office/drawing/2014/main" id="{2B6C9FFB-5654-4D3F-AE88-DF6FA425BCF6}"/>
              </a:ext>
            </a:extLst>
          </p:cNvPr>
          <p:cNvSpPr/>
          <p:nvPr/>
        </p:nvSpPr>
        <p:spPr bwMode="auto">
          <a:xfrm flipH="1">
            <a:off x="4533997" y="3444377"/>
            <a:ext cx="203325" cy="53351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936397 w 936397"/>
              <a:gd name="connsiteY0" fmla="*/ 2258179 h 2730980"/>
              <a:gd name="connsiteX1" fmla="*/ 1867 w 936397"/>
              <a:gd name="connsiteY1" fmla="*/ 2646268 h 2730980"/>
              <a:gd name="connsiteX2" fmla="*/ 661000 w 936397"/>
              <a:gd name="connsiteY2" fmla="*/ 0 h 2730980"/>
              <a:gd name="connsiteX0" fmla="*/ 936397 w 936397"/>
              <a:gd name="connsiteY0" fmla="*/ 2258179 h 2805186"/>
              <a:gd name="connsiteX1" fmla="*/ 1867 w 936397"/>
              <a:gd name="connsiteY1" fmla="*/ 2646268 h 2805186"/>
              <a:gd name="connsiteX2" fmla="*/ 661000 w 936397"/>
              <a:gd name="connsiteY2" fmla="*/ 0 h 2805186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6 w 993933"/>
              <a:gd name="connsiteY2" fmla="*/ 0 h 2841362"/>
              <a:gd name="connsiteX0" fmla="*/ 993933 w 993933"/>
              <a:gd name="connsiteY0" fmla="*/ 2258179 h 2841362"/>
              <a:gd name="connsiteX1" fmla="*/ 1723 w 993933"/>
              <a:gd name="connsiteY1" fmla="*/ 2696863 h 2841362"/>
              <a:gd name="connsiteX2" fmla="*/ 718537 w 993933"/>
              <a:gd name="connsiteY2" fmla="*/ 0 h 2841362"/>
              <a:gd name="connsiteX0" fmla="*/ 992210 w 992210"/>
              <a:gd name="connsiteY0" fmla="*/ 1 h 583184"/>
              <a:gd name="connsiteX1" fmla="*/ 0 w 992210"/>
              <a:gd name="connsiteY1" fmla="*/ 438685 h 583184"/>
              <a:gd name="connsiteX0" fmla="*/ 1364379 w 1364379"/>
              <a:gd name="connsiteY0" fmla="*/ 0 h 722755"/>
              <a:gd name="connsiteX1" fmla="*/ 0 w 1364379"/>
              <a:gd name="connsiteY1" fmla="*/ 615899 h 722755"/>
              <a:gd name="connsiteX0" fmla="*/ 1364379 w 1364379"/>
              <a:gd name="connsiteY0" fmla="*/ 0 h 615899"/>
              <a:gd name="connsiteX1" fmla="*/ 0 w 1364379"/>
              <a:gd name="connsiteY1" fmla="*/ 615899 h 615899"/>
              <a:gd name="connsiteX0" fmla="*/ 1300689 w 1300689"/>
              <a:gd name="connsiteY0" fmla="*/ 0 h 839362"/>
              <a:gd name="connsiteX1" fmla="*/ 0 w 1300689"/>
              <a:gd name="connsiteY1" fmla="*/ 839362 h 839362"/>
              <a:gd name="connsiteX0" fmla="*/ 1329896 w 1329896"/>
              <a:gd name="connsiteY0" fmla="*/ 0 h 839362"/>
              <a:gd name="connsiteX1" fmla="*/ 29207 w 1329896"/>
              <a:gd name="connsiteY1" fmla="*/ 839362 h 83936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97287 w 997287"/>
              <a:gd name="connsiteY0" fmla="*/ 0 h 1041142"/>
              <a:gd name="connsiteX1" fmla="*/ 39640 w 997287"/>
              <a:gd name="connsiteY1" fmla="*/ 1041142 h 1041142"/>
              <a:gd name="connsiteX0" fmla="*/ 906367 w 906367"/>
              <a:gd name="connsiteY0" fmla="*/ 0 h 1251657"/>
              <a:gd name="connsiteX1" fmla="*/ 43957 w 906367"/>
              <a:gd name="connsiteY1" fmla="*/ 1251657 h 1251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6367" h="1251657">
                <a:moveTo>
                  <a:pt x="906367" y="0"/>
                </a:moveTo>
                <a:cubicBezTo>
                  <a:pt x="501512" y="598906"/>
                  <a:pt x="-179513" y="855684"/>
                  <a:pt x="43957" y="1251657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08" name="Regular Pentagon 507"/>
          <p:cNvSpPr/>
          <p:nvPr/>
        </p:nvSpPr>
        <p:spPr bwMode="auto">
          <a:xfrm rot="10800000">
            <a:off x="4479755" y="3324790"/>
            <a:ext cx="180315" cy="99195"/>
          </a:xfrm>
          <a:prstGeom prst="pentagon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48" name="Trapezoid 1047"/>
          <p:cNvSpPr/>
          <p:nvPr/>
        </p:nvSpPr>
        <p:spPr bwMode="auto">
          <a:xfrm>
            <a:off x="4632788" y="3895442"/>
            <a:ext cx="199468" cy="904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UNL</a:t>
            </a:r>
          </a:p>
        </p:txBody>
      </p:sp>
      <p:sp>
        <p:nvSpPr>
          <p:cNvPr id="759" name="TextBox 758">
            <a:extLst>
              <a:ext uri="{FF2B5EF4-FFF2-40B4-BE49-F238E27FC236}">
                <a16:creationId xmlns:a16="http://schemas.microsoft.com/office/drawing/2014/main" id="{57AB87A7-DB35-45E9-B9B8-9FA6D19B6616}"/>
              </a:ext>
            </a:extLst>
          </p:cNvPr>
          <p:cNvSpPr txBox="1"/>
          <p:nvPr/>
        </p:nvSpPr>
        <p:spPr>
          <a:xfrm rot="2591519">
            <a:off x="4907529" y="3783474"/>
            <a:ext cx="180755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  <a:br>
              <a:rPr lang="en-US" sz="350" dirty="0"/>
            </a:br>
            <a:r>
              <a:rPr lang="en-US" sz="350" dirty="0"/>
              <a:t>Internet2</a:t>
            </a:r>
          </a:p>
        </p:txBody>
      </p:sp>
      <p:sp>
        <p:nvSpPr>
          <p:cNvPr id="760" name="Freeform 972">
            <a:extLst>
              <a:ext uri="{FF2B5EF4-FFF2-40B4-BE49-F238E27FC236}">
                <a16:creationId xmlns:a16="http://schemas.microsoft.com/office/drawing/2014/main" id="{09E36B22-FC66-4AF1-91F0-E9362767BA2D}"/>
              </a:ext>
            </a:extLst>
          </p:cNvPr>
          <p:cNvSpPr/>
          <p:nvPr/>
        </p:nvSpPr>
        <p:spPr bwMode="auto">
          <a:xfrm flipH="1">
            <a:off x="10338726" y="3518736"/>
            <a:ext cx="474539" cy="249295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5980733 w 32417460"/>
              <a:gd name="connsiteY0" fmla="*/ 31 h 33959239"/>
              <a:gd name="connsiteX1" fmla="*/ 32086390 w 32417460"/>
              <a:gd name="connsiteY1" fmla="*/ 14113276 h 33959239"/>
              <a:gd name="connsiteX2" fmla="*/ 13807170 w 32417460"/>
              <a:gd name="connsiteY2" fmla="*/ 33959239 h 33959239"/>
              <a:gd name="connsiteX0" fmla="*/ 27108391 w 32462802"/>
              <a:gd name="connsiteY0" fmla="*/ 26 h 34656353"/>
              <a:gd name="connsiteX1" fmla="*/ 32086390 w 32462802"/>
              <a:gd name="connsiteY1" fmla="*/ 14810390 h 34656353"/>
              <a:gd name="connsiteX2" fmla="*/ 13807170 w 32462802"/>
              <a:gd name="connsiteY2" fmla="*/ 34656353 h 34656353"/>
              <a:gd name="connsiteX0" fmla="*/ 30348172 w 30350895"/>
              <a:gd name="connsiteY0" fmla="*/ 26 h 34656353"/>
              <a:gd name="connsiteX1" fmla="*/ 19539255 w 30350895"/>
              <a:gd name="connsiteY1" fmla="*/ 14620266 h 34656353"/>
              <a:gd name="connsiteX2" fmla="*/ 17046951 w 30350895"/>
              <a:gd name="connsiteY2" fmla="*/ 34656353 h 34656353"/>
              <a:gd name="connsiteX0" fmla="*/ 92602372 w 92605095"/>
              <a:gd name="connsiteY0" fmla="*/ 26 h 38585581"/>
              <a:gd name="connsiteX1" fmla="*/ 81793455 w 92605095"/>
              <a:gd name="connsiteY1" fmla="*/ 14620266 h 38585581"/>
              <a:gd name="connsiteX2" fmla="*/ 8260044 w 92605095"/>
              <a:gd name="connsiteY2" fmla="*/ 38585581 h 38585581"/>
              <a:gd name="connsiteX0" fmla="*/ 84342328 w 84345051"/>
              <a:gd name="connsiteY0" fmla="*/ 26 h 38585581"/>
              <a:gd name="connsiteX1" fmla="*/ 73533411 w 84345051"/>
              <a:gd name="connsiteY1" fmla="*/ 14620266 h 38585581"/>
              <a:gd name="connsiteX2" fmla="*/ 0 w 84345051"/>
              <a:gd name="connsiteY2" fmla="*/ 38585581 h 38585581"/>
              <a:gd name="connsiteX0" fmla="*/ 84342328 w 84343216"/>
              <a:gd name="connsiteY0" fmla="*/ 19 h 38585574"/>
              <a:gd name="connsiteX1" fmla="*/ 54927401 w 84343216"/>
              <a:gd name="connsiteY1" fmla="*/ 18929735 h 38585574"/>
              <a:gd name="connsiteX2" fmla="*/ 0 w 84343216"/>
              <a:gd name="connsiteY2" fmla="*/ 38585574 h 38585574"/>
              <a:gd name="connsiteX0" fmla="*/ 84342328 w 84343216"/>
              <a:gd name="connsiteY0" fmla="*/ 19 h 38585574"/>
              <a:gd name="connsiteX1" fmla="*/ 54927401 w 84343216"/>
              <a:gd name="connsiteY1" fmla="*/ 18929735 h 38585574"/>
              <a:gd name="connsiteX2" fmla="*/ 0 w 84343216"/>
              <a:gd name="connsiteY2" fmla="*/ 38585574 h 38585574"/>
              <a:gd name="connsiteX0" fmla="*/ 84342328 w 84344045"/>
              <a:gd name="connsiteY0" fmla="*/ 19 h 38585574"/>
              <a:gd name="connsiteX1" fmla="*/ 54927401 w 84344045"/>
              <a:gd name="connsiteY1" fmla="*/ 18929735 h 38585574"/>
              <a:gd name="connsiteX2" fmla="*/ 0 w 84344045"/>
              <a:gd name="connsiteY2" fmla="*/ 38585574 h 38585574"/>
              <a:gd name="connsiteX0" fmla="*/ 77576507 w 77578993"/>
              <a:gd name="connsiteY0" fmla="*/ 19 h 36747709"/>
              <a:gd name="connsiteX1" fmla="*/ 54927401 w 77578993"/>
              <a:gd name="connsiteY1" fmla="*/ 17091870 h 36747709"/>
              <a:gd name="connsiteX2" fmla="*/ 0 w 77578993"/>
              <a:gd name="connsiteY2" fmla="*/ 36747709 h 36747709"/>
              <a:gd name="connsiteX0" fmla="*/ 83778510 w 83780108"/>
              <a:gd name="connsiteY0" fmla="*/ 20 h 38712323"/>
              <a:gd name="connsiteX1" fmla="*/ 54927401 w 83780108"/>
              <a:gd name="connsiteY1" fmla="*/ 19056484 h 38712323"/>
              <a:gd name="connsiteX2" fmla="*/ 0 w 83780108"/>
              <a:gd name="connsiteY2" fmla="*/ 38712323 h 38712323"/>
              <a:gd name="connsiteX0" fmla="*/ 83778510 w 85330742"/>
              <a:gd name="connsiteY0" fmla="*/ 577870 h 39290173"/>
              <a:gd name="connsiteX1" fmla="*/ 83006804 w 85330742"/>
              <a:gd name="connsiteY1" fmla="*/ 1724661 h 39290173"/>
              <a:gd name="connsiteX2" fmla="*/ 54927401 w 85330742"/>
              <a:gd name="connsiteY2" fmla="*/ 19634334 h 39290173"/>
              <a:gd name="connsiteX3" fmla="*/ 0 w 85330742"/>
              <a:gd name="connsiteY3" fmla="*/ 39290173 h 39290173"/>
              <a:gd name="connsiteX0" fmla="*/ 83006804 w 83006804"/>
              <a:gd name="connsiteY0" fmla="*/ -1 h 37565511"/>
              <a:gd name="connsiteX1" fmla="*/ 54927401 w 83006804"/>
              <a:gd name="connsiteY1" fmla="*/ 17909672 h 37565511"/>
              <a:gd name="connsiteX2" fmla="*/ 0 w 83006804"/>
              <a:gd name="connsiteY2" fmla="*/ 37565511 h 37565511"/>
              <a:gd name="connsiteX0" fmla="*/ 86389715 w 86389715"/>
              <a:gd name="connsiteY0" fmla="*/ 0 h 38706254"/>
              <a:gd name="connsiteX1" fmla="*/ 54927401 w 86389715"/>
              <a:gd name="connsiteY1" fmla="*/ 19050415 h 38706254"/>
              <a:gd name="connsiteX2" fmla="*/ 0 w 86389715"/>
              <a:gd name="connsiteY2" fmla="*/ 38706254 h 38706254"/>
              <a:gd name="connsiteX0" fmla="*/ 86389715 w 86464121"/>
              <a:gd name="connsiteY0" fmla="*/ 0 h 38706254"/>
              <a:gd name="connsiteX1" fmla="*/ 54927401 w 86464121"/>
              <a:gd name="connsiteY1" fmla="*/ 19050415 h 38706254"/>
              <a:gd name="connsiteX2" fmla="*/ 0 w 86464121"/>
              <a:gd name="connsiteY2" fmla="*/ 38706254 h 38706254"/>
              <a:gd name="connsiteX0" fmla="*/ 72225707 w 72474202"/>
              <a:gd name="connsiteY0" fmla="*/ 0 h 31428244"/>
              <a:gd name="connsiteX1" fmla="*/ 54927401 w 72474202"/>
              <a:gd name="connsiteY1" fmla="*/ 11772405 h 31428244"/>
              <a:gd name="connsiteX2" fmla="*/ 0 w 72474202"/>
              <a:gd name="connsiteY2" fmla="*/ 31428244 h 31428244"/>
              <a:gd name="connsiteX0" fmla="*/ 82342830 w 82591325"/>
              <a:gd name="connsiteY0" fmla="*/ 0 h 33475188"/>
              <a:gd name="connsiteX1" fmla="*/ 65044524 w 82591325"/>
              <a:gd name="connsiteY1" fmla="*/ 11772405 h 33475188"/>
              <a:gd name="connsiteX2" fmla="*/ 0 w 82591325"/>
              <a:gd name="connsiteY2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0 w 82543733"/>
              <a:gd name="connsiteY2" fmla="*/ 33475188 h 33475188"/>
              <a:gd name="connsiteX0" fmla="*/ 83626028 w 83826931"/>
              <a:gd name="connsiteY0" fmla="*/ 0 h 33475188"/>
              <a:gd name="connsiteX1" fmla="*/ 64810178 w 83826931"/>
              <a:gd name="connsiteY1" fmla="*/ 12909596 h 33475188"/>
              <a:gd name="connsiteX2" fmla="*/ 4575543 w 83826931"/>
              <a:gd name="connsiteY2" fmla="*/ 21862473 h 33475188"/>
              <a:gd name="connsiteX3" fmla="*/ 1283198 w 83826931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3292345 w 82543733"/>
              <a:gd name="connsiteY2" fmla="*/ 21862473 h 33475188"/>
              <a:gd name="connsiteX3" fmla="*/ 0 w 82543733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58936462 w 82543733"/>
              <a:gd name="connsiteY2" fmla="*/ 29026768 h 33475188"/>
              <a:gd name="connsiteX3" fmla="*/ 0 w 82543733"/>
              <a:gd name="connsiteY3" fmla="*/ 33475188 h 33475188"/>
              <a:gd name="connsiteX0" fmla="*/ 82342830 w 82543733"/>
              <a:gd name="connsiteY0" fmla="*/ 0 h 33475188"/>
              <a:gd name="connsiteX1" fmla="*/ 63526980 w 82543733"/>
              <a:gd name="connsiteY1" fmla="*/ 12909596 h 33475188"/>
              <a:gd name="connsiteX2" fmla="*/ 58936462 w 82543733"/>
              <a:gd name="connsiteY2" fmla="*/ 29026768 h 33475188"/>
              <a:gd name="connsiteX3" fmla="*/ 0 w 82543733"/>
              <a:gd name="connsiteY3" fmla="*/ 33475188 h 33475188"/>
              <a:gd name="connsiteX0" fmla="*/ 82342830 w 83048062"/>
              <a:gd name="connsiteY0" fmla="*/ 0 h 33475188"/>
              <a:gd name="connsiteX1" fmla="*/ 70103145 w 83048062"/>
              <a:gd name="connsiteY1" fmla="*/ 12909596 h 33475188"/>
              <a:gd name="connsiteX2" fmla="*/ 58936462 w 83048062"/>
              <a:gd name="connsiteY2" fmla="*/ 29026768 h 33475188"/>
              <a:gd name="connsiteX3" fmla="*/ 0 w 83048062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2342830 w 82489926"/>
              <a:gd name="connsiteY0" fmla="*/ 0 h 33475188"/>
              <a:gd name="connsiteX1" fmla="*/ 70103145 w 82489926"/>
              <a:gd name="connsiteY1" fmla="*/ 12909596 h 33475188"/>
              <a:gd name="connsiteX2" fmla="*/ 58936462 w 82489926"/>
              <a:gd name="connsiteY2" fmla="*/ 29026768 h 33475188"/>
              <a:gd name="connsiteX3" fmla="*/ 0 w 82489926"/>
              <a:gd name="connsiteY3" fmla="*/ 33475188 h 33475188"/>
              <a:gd name="connsiteX0" fmla="*/ 84860329 w 85007425"/>
              <a:gd name="connsiteY0" fmla="*/ 0 h 35951223"/>
              <a:gd name="connsiteX1" fmla="*/ 72620644 w 85007425"/>
              <a:gd name="connsiteY1" fmla="*/ 12909596 h 35951223"/>
              <a:gd name="connsiteX2" fmla="*/ 61453961 w 85007425"/>
              <a:gd name="connsiteY2" fmla="*/ 29026768 h 35951223"/>
              <a:gd name="connsiteX3" fmla="*/ 0 w 85007425"/>
              <a:gd name="connsiteY3" fmla="*/ 35951223 h 35951223"/>
              <a:gd name="connsiteX0" fmla="*/ 56032090 w 56179186"/>
              <a:gd name="connsiteY0" fmla="*/ 0 h 33173764"/>
              <a:gd name="connsiteX1" fmla="*/ 43792405 w 56179186"/>
              <a:gd name="connsiteY1" fmla="*/ 12909596 h 33173764"/>
              <a:gd name="connsiteX2" fmla="*/ 32625722 w 56179186"/>
              <a:gd name="connsiteY2" fmla="*/ 29026768 h 33173764"/>
              <a:gd name="connsiteX3" fmla="*/ 0 w 56179186"/>
              <a:gd name="connsiteY3" fmla="*/ 33173764 h 33173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79186" h="33173764">
                <a:moveTo>
                  <a:pt x="56032090" y="0"/>
                </a:moveTo>
                <a:cubicBezTo>
                  <a:pt x="57425565" y="4697069"/>
                  <a:pt x="48579446" y="9699553"/>
                  <a:pt x="43792405" y="12909596"/>
                </a:cubicBezTo>
                <a:cubicBezTo>
                  <a:pt x="34495557" y="16903975"/>
                  <a:pt x="50295585" y="25656022"/>
                  <a:pt x="32625722" y="29026768"/>
                </a:cubicBezTo>
                <a:cubicBezTo>
                  <a:pt x="14955859" y="32397514"/>
                  <a:pt x="19096782" y="30281179"/>
                  <a:pt x="0" y="33173764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61" name="TextBox 760">
            <a:extLst>
              <a:ext uri="{FF2B5EF4-FFF2-40B4-BE49-F238E27FC236}">
                <a16:creationId xmlns:a16="http://schemas.microsoft.com/office/drawing/2014/main" id="{D3E5E54B-38B3-4D2C-8CC9-07CA7F51B05F}"/>
              </a:ext>
            </a:extLst>
          </p:cNvPr>
          <p:cNvSpPr txBox="1"/>
          <p:nvPr/>
        </p:nvSpPr>
        <p:spPr>
          <a:xfrm rot="4736792">
            <a:off x="10276994" y="3723572"/>
            <a:ext cx="15200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GRNET</a:t>
            </a:r>
          </a:p>
        </p:txBody>
      </p:sp>
      <p:sp>
        <p:nvSpPr>
          <p:cNvPr id="762" name="TextBox 761">
            <a:extLst>
              <a:ext uri="{FF2B5EF4-FFF2-40B4-BE49-F238E27FC236}">
                <a16:creationId xmlns:a16="http://schemas.microsoft.com/office/drawing/2014/main" id="{09BCC5E8-8382-436C-9983-CE27CDAB2298}"/>
              </a:ext>
            </a:extLst>
          </p:cNvPr>
          <p:cNvSpPr txBox="1"/>
          <p:nvPr/>
        </p:nvSpPr>
        <p:spPr>
          <a:xfrm>
            <a:off x="6534670" y="3189250"/>
            <a:ext cx="171522" cy="15850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Peers: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ESnet,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Internet2</a:t>
            </a:r>
          </a:p>
        </p:txBody>
      </p:sp>
      <p:sp>
        <p:nvSpPr>
          <p:cNvPr id="763" name="TextBox 762">
            <a:extLst>
              <a:ext uri="{FF2B5EF4-FFF2-40B4-BE49-F238E27FC236}">
                <a16:creationId xmlns:a16="http://schemas.microsoft.com/office/drawing/2014/main" id="{8ABED769-FC18-4283-8EE3-93B12BCAB69E}"/>
              </a:ext>
            </a:extLst>
          </p:cNvPr>
          <p:cNvSpPr txBox="1"/>
          <p:nvPr/>
        </p:nvSpPr>
        <p:spPr>
          <a:xfrm rot="17432905">
            <a:off x="4803373" y="4043966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764" name="Freeform 1330">
            <a:extLst>
              <a:ext uri="{FF2B5EF4-FFF2-40B4-BE49-F238E27FC236}">
                <a16:creationId xmlns:a16="http://schemas.microsoft.com/office/drawing/2014/main" id="{BD638A3C-3921-4660-8D1B-9D1479717E50}"/>
              </a:ext>
            </a:extLst>
          </p:cNvPr>
          <p:cNvSpPr/>
          <p:nvPr/>
        </p:nvSpPr>
        <p:spPr bwMode="auto">
          <a:xfrm flipH="1">
            <a:off x="10207344" y="3176124"/>
            <a:ext cx="726457" cy="115311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094153" h="10821402">
                <a:moveTo>
                  <a:pt x="72094153" y="0"/>
                </a:moveTo>
                <a:cubicBezTo>
                  <a:pt x="43709804" y="1864727"/>
                  <a:pt x="33126629" y="2949302"/>
                  <a:pt x="25849880" y="4535952"/>
                </a:cubicBezTo>
                <a:cubicBezTo>
                  <a:pt x="18573131" y="6122602"/>
                  <a:pt x="10608255" y="8166559"/>
                  <a:pt x="0" y="10821402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66" name="Trapezoid 765">
            <a:extLst>
              <a:ext uri="{FF2B5EF4-FFF2-40B4-BE49-F238E27FC236}">
                <a16:creationId xmlns:a16="http://schemas.microsoft.com/office/drawing/2014/main" id="{C008ED32-8FC9-4CFC-9B4E-267E6D7BD598}"/>
              </a:ext>
            </a:extLst>
          </p:cNvPr>
          <p:cNvSpPr/>
          <p:nvPr/>
        </p:nvSpPr>
        <p:spPr bwMode="auto">
          <a:xfrm>
            <a:off x="6782611" y="3365522"/>
            <a:ext cx="512907" cy="25675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4572" rIns="4572" bIns="9144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NET2 / BU / UMass</a:t>
            </a:r>
            <a:br>
              <a:rPr lang="en-US" sz="450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450" dirty="0">
                <a:highlight>
                  <a:srgbClr val="99CCFF"/>
                </a:highlight>
              </a:rPr>
              <a:t>North </a:t>
            </a:r>
            <a:r>
              <a:rPr lang="en-US" sz="450">
                <a:highlight>
                  <a:srgbClr val="99CCFF"/>
                </a:highlight>
              </a:rPr>
              <a:t>East ATLAS T2</a:t>
            </a:r>
            <a:r>
              <a:rPr lang="en-US" sz="450" dirty="0"/>
              <a:t>)</a:t>
            </a:r>
          </a:p>
        </p:txBody>
      </p:sp>
      <p:sp>
        <p:nvSpPr>
          <p:cNvPr id="768" name="TextBox 767">
            <a:extLst>
              <a:ext uri="{FF2B5EF4-FFF2-40B4-BE49-F238E27FC236}">
                <a16:creationId xmlns:a16="http://schemas.microsoft.com/office/drawing/2014/main" id="{7F9CBB4E-B076-4BE8-97FF-EA68DEA6AACA}"/>
              </a:ext>
            </a:extLst>
          </p:cNvPr>
          <p:cNvSpPr txBox="1"/>
          <p:nvPr/>
        </p:nvSpPr>
        <p:spPr>
          <a:xfrm rot="19860190">
            <a:off x="7036135" y="3178074"/>
            <a:ext cx="104196" cy="10720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Peer: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ESnet</a:t>
            </a:r>
          </a:p>
        </p:txBody>
      </p:sp>
      <p:sp>
        <p:nvSpPr>
          <p:cNvPr id="739" name="TextBox 738">
            <a:extLst>
              <a:ext uri="{FF2B5EF4-FFF2-40B4-BE49-F238E27FC236}">
                <a16:creationId xmlns:a16="http://schemas.microsoft.com/office/drawing/2014/main" id="{836F9C14-7899-40EF-B56B-93DB864FC04C}"/>
              </a:ext>
            </a:extLst>
          </p:cNvPr>
          <p:cNvSpPr txBox="1"/>
          <p:nvPr/>
        </p:nvSpPr>
        <p:spPr>
          <a:xfrm rot="17786733">
            <a:off x="4308792" y="3896531"/>
            <a:ext cx="166263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746" name="TextBox 745">
            <a:extLst>
              <a:ext uri="{FF2B5EF4-FFF2-40B4-BE49-F238E27FC236}">
                <a16:creationId xmlns:a16="http://schemas.microsoft.com/office/drawing/2014/main" id="{BD7ED68F-8FFD-4052-824C-E1934DB15282}"/>
              </a:ext>
            </a:extLst>
          </p:cNvPr>
          <p:cNvSpPr txBox="1"/>
          <p:nvPr/>
        </p:nvSpPr>
        <p:spPr>
          <a:xfrm rot="4205555">
            <a:off x="4612321" y="3752191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754" name="TextBox 753">
            <a:extLst>
              <a:ext uri="{FF2B5EF4-FFF2-40B4-BE49-F238E27FC236}">
                <a16:creationId xmlns:a16="http://schemas.microsoft.com/office/drawing/2014/main" id="{D4B6B1EA-F547-4530-9BBC-044537DD6F7B}"/>
              </a:ext>
            </a:extLst>
          </p:cNvPr>
          <p:cNvSpPr txBox="1"/>
          <p:nvPr/>
        </p:nvSpPr>
        <p:spPr>
          <a:xfrm rot="20523467">
            <a:off x="3782718" y="3841223"/>
            <a:ext cx="104196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769" name="Trapezoid 768">
            <a:extLst>
              <a:ext uri="{FF2B5EF4-FFF2-40B4-BE49-F238E27FC236}">
                <a16:creationId xmlns:a16="http://schemas.microsoft.com/office/drawing/2014/main" id="{03368422-C3FB-425E-B6CB-F30EE35B1587}"/>
              </a:ext>
            </a:extLst>
          </p:cNvPr>
          <p:cNvSpPr/>
          <p:nvPr/>
        </p:nvSpPr>
        <p:spPr bwMode="auto">
          <a:xfrm>
            <a:off x="3384934" y="3936732"/>
            <a:ext cx="247958" cy="11590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UCSB</a:t>
            </a:r>
          </a:p>
        </p:txBody>
      </p:sp>
      <p:sp>
        <p:nvSpPr>
          <p:cNvPr id="772" name="TextBox 771">
            <a:extLst>
              <a:ext uri="{FF2B5EF4-FFF2-40B4-BE49-F238E27FC236}">
                <a16:creationId xmlns:a16="http://schemas.microsoft.com/office/drawing/2014/main" id="{CC70C226-70D7-4CC2-8B29-47E6BEFAEC49}"/>
              </a:ext>
            </a:extLst>
          </p:cNvPr>
          <p:cNvSpPr txBox="1"/>
          <p:nvPr/>
        </p:nvSpPr>
        <p:spPr>
          <a:xfrm rot="17037366">
            <a:off x="3387230" y="3800630"/>
            <a:ext cx="104196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CF6C4BA1-1315-477A-9298-01DCC30E3589}"/>
              </a:ext>
            </a:extLst>
          </p:cNvPr>
          <p:cNvSpPr txBox="1"/>
          <p:nvPr/>
        </p:nvSpPr>
        <p:spPr>
          <a:xfrm rot="836252">
            <a:off x="4230638" y="3332853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493" name="TextBox 492"/>
          <p:cNvSpPr txBox="1"/>
          <p:nvPr/>
        </p:nvSpPr>
        <p:spPr>
          <a:xfrm>
            <a:off x="6743727" y="5141112"/>
            <a:ext cx="400421" cy="6052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 err="1"/>
              <a:t>To:ESnet</a:t>
            </a:r>
            <a:r>
              <a:rPr lang="en-US" sz="350" dirty="0"/>
              <a:t>, Internet2</a:t>
            </a:r>
            <a:endParaRPr lang="en-US" sz="350" u="sng" dirty="0"/>
          </a:p>
        </p:txBody>
      </p:sp>
      <p:sp>
        <p:nvSpPr>
          <p:cNvPr id="1204" name="TextBox 1203"/>
          <p:cNvSpPr txBox="1"/>
          <p:nvPr/>
        </p:nvSpPr>
        <p:spPr>
          <a:xfrm>
            <a:off x="4114309" y="442999"/>
            <a:ext cx="315025" cy="12619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5" tIns="9145" rIns="9145" bIns="9145" rtlCol="0">
            <a:spAutoFit/>
          </a:bodyPr>
          <a:lstStyle/>
          <a:p>
            <a:pPr algn="ctr"/>
            <a:r>
              <a:rPr lang="en-US" sz="350" dirty="0"/>
              <a:t>To: SINET,</a:t>
            </a:r>
          </a:p>
          <a:p>
            <a:pPr algn="ctr"/>
            <a:r>
              <a:rPr lang="en-US" sz="350" dirty="0"/>
              <a:t>ESnet, Internet2</a:t>
            </a:r>
          </a:p>
        </p:txBody>
      </p:sp>
      <p:sp>
        <p:nvSpPr>
          <p:cNvPr id="870" name="Cross 869"/>
          <p:cNvSpPr/>
          <p:nvPr/>
        </p:nvSpPr>
        <p:spPr bwMode="auto">
          <a:xfrm rot="5400000">
            <a:off x="4320661" y="3313919"/>
            <a:ext cx="473663" cy="253950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450"/>
              </a:lnSpc>
            </a:pPr>
            <a:endParaRPr lang="en-US" sz="5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81" name="TextBox 780">
            <a:extLst>
              <a:ext uri="{FF2B5EF4-FFF2-40B4-BE49-F238E27FC236}">
                <a16:creationId xmlns:a16="http://schemas.microsoft.com/office/drawing/2014/main" id="{3A5D96BF-F617-4989-A57B-A761BCFE638A}"/>
              </a:ext>
            </a:extLst>
          </p:cNvPr>
          <p:cNvSpPr txBox="1"/>
          <p:nvPr/>
        </p:nvSpPr>
        <p:spPr>
          <a:xfrm rot="17062663">
            <a:off x="2688725" y="5258912"/>
            <a:ext cx="384336" cy="197426"/>
          </a:xfrm>
          <a:prstGeom prst="rect">
            <a:avLst/>
          </a:prstGeom>
          <a:solidFill>
            <a:schemeClr val="bg1">
              <a:alpha val="64000"/>
            </a:schemeClr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dirty="0">
                <a:ea typeface="Arial" pitchFamily="-65" charset="0"/>
                <a:cs typeface="Arial" pitchFamily="-65" charset="0"/>
              </a:rPr>
              <a:t>To: ESnet, </a:t>
            </a:r>
            <a:br>
              <a:rPr lang="en-US" sz="350" dirty="0">
                <a:ea typeface="Arial" pitchFamily="-65" charset="0"/>
                <a:cs typeface="Arial" pitchFamily="-65" charset="0"/>
              </a:rPr>
            </a:br>
            <a:r>
              <a:rPr lang="en-US" sz="350" dirty="0">
                <a:ea typeface="Arial" pitchFamily="-65" charset="0"/>
                <a:cs typeface="Arial" pitchFamily="-65" charset="0"/>
              </a:rPr>
              <a:t>Internet2 via</a:t>
            </a:r>
            <a:br>
              <a:rPr lang="en-US" sz="350" dirty="0">
                <a:ea typeface="Arial" pitchFamily="-65" charset="0"/>
                <a:cs typeface="Arial" pitchFamily="-65" charset="0"/>
              </a:rPr>
            </a:br>
            <a:r>
              <a:rPr lang="en-US" sz="350" dirty="0">
                <a:ea typeface="Arial" pitchFamily="-65" charset="0"/>
                <a:cs typeface="Arial" pitchFamily="-65" charset="0"/>
              </a:rPr>
              <a:t>Pacific Wave, Seattle</a:t>
            </a:r>
            <a:endParaRPr lang="en-US" sz="350" dirty="0"/>
          </a:p>
        </p:txBody>
      </p:sp>
      <p:sp>
        <p:nvSpPr>
          <p:cNvPr id="787" name="TextBox 786">
            <a:extLst>
              <a:ext uri="{FF2B5EF4-FFF2-40B4-BE49-F238E27FC236}">
                <a16:creationId xmlns:a16="http://schemas.microsoft.com/office/drawing/2014/main" id="{7DF10745-CE3A-491B-A17F-C66FEB9B9CA1}"/>
              </a:ext>
            </a:extLst>
          </p:cNvPr>
          <p:cNvSpPr txBox="1"/>
          <p:nvPr/>
        </p:nvSpPr>
        <p:spPr>
          <a:xfrm rot="5400000">
            <a:off x="11469599" y="3348219"/>
            <a:ext cx="451770" cy="204158"/>
          </a:xfrm>
          <a:prstGeom prst="rect">
            <a:avLst/>
          </a:prstGeom>
          <a:noFill/>
          <a:ln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b="1" dirty="0"/>
              <a:t>Singapore</a:t>
            </a:r>
            <a:br>
              <a:rPr lang="en-US" sz="550" b="1" dirty="0"/>
            </a:br>
            <a:r>
              <a:rPr lang="en-US" sz="550" b="1" dirty="0" err="1"/>
              <a:t>AARNet</a:t>
            </a:r>
            <a:r>
              <a:rPr lang="en-US" sz="550" b="1" dirty="0"/>
              <a:t>, TEIN,</a:t>
            </a:r>
            <a:br>
              <a:rPr lang="en-US" sz="550" b="1" dirty="0"/>
            </a:br>
            <a:r>
              <a:rPr lang="en-US" sz="550" b="1" dirty="0" err="1"/>
              <a:t>SingAREN</a:t>
            </a:r>
            <a:endParaRPr lang="en-US" sz="550" dirty="0"/>
          </a:p>
        </p:txBody>
      </p:sp>
      <p:sp>
        <p:nvSpPr>
          <p:cNvPr id="788" name="Freeform 699">
            <a:extLst>
              <a:ext uri="{FF2B5EF4-FFF2-40B4-BE49-F238E27FC236}">
                <a16:creationId xmlns:a16="http://schemas.microsoft.com/office/drawing/2014/main" id="{9A92CB75-58B4-482E-9A75-F6D0D294507E}"/>
              </a:ext>
            </a:extLst>
          </p:cNvPr>
          <p:cNvSpPr/>
          <p:nvPr/>
        </p:nvSpPr>
        <p:spPr bwMode="auto">
          <a:xfrm rot="20988078" flipH="1">
            <a:off x="9013783" y="2710649"/>
            <a:ext cx="2592505" cy="57462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0273242 w 90273234"/>
              <a:gd name="connsiteY0" fmla="*/ 0 h 2010318"/>
              <a:gd name="connsiteX1" fmla="*/ 51302182 w 90273234"/>
              <a:gd name="connsiteY1" fmla="*/ 523308 h 2010318"/>
              <a:gd name="connsiteX2" fmla="*/ 24519406 w 90273234"/>
              <a:gd name="connsiteY2" fmla="*/ 1988359 h 2010318"/>
              <a:gd name="connsiteX3" fmla="*/ -4 w 90273234"/>
              <a:gd name="connsiteY3" fmla="*/ 1939454 h 2010318"/>
              <a:gd name="connsiteX0" fmla="*/ 90273242 w 90273234"/>
              <a:gd name="connsiteY0" fmla="*/ 0 h 1940326"/>
              <a:gd name="connsiteX1" fmla="*/ 51302182 w 90273234"/>
              <a:gd name="connsiteY1" fmla="*/ 523308 h 1940326"/>
              <a:gd name="connsiteX2" fmla="*/ 22781767 w 90273234"/>
              <a:gd name="connsiteY2" fmla="*/ 1916191 h 1940326"/>
              <a:gd name="connsiteX3" fmla="*/ -4 w 90273234"/>
              <a:gd name="connsiteY3" fmla="*/ 1939454 h 1940326"/>
              <a:gd name="connsiteX0" fmla="*/ 90273242 w 90273234"/>
              <a:gd name="connsiteY0" fmla="*/ 0 h 1965003"/>
              <a:gd name="connsiteX1" fmla="*/ 51302182 w 90273234"/>
              <a:gd name="connsiteY1" fmla="*/ 523308 h 1965003"/>
              <a:gd name="connsiteX2" fmla="*/ 22825067 w 90273234"/>
              <a:gd name="connsiteY2" fmla="*/ 1941685 h 1965003"/>
              <a:gd name="connsiteX3" fmla="*/ -4 w 90273234"/>
              <a:gd name="connsiteY3" fmla="*/ 1939454 h 1965003"/>
              <a:gd name="connsiteX0" fmla="*/ 89791706 w 89791703"/>
              <a:gd name="connsiteY0" fmla="*/ 0 h 2000458"/>
              <a:gd name="connsiteX1" fmla="*/ 51302182 w 89791703"/>
              <a:gd name="connsiteY1" fmla="*/ 558763 h 2000458"/>
              <a:gd name="connsiteX2" fmla="*/ 22825067 w 89791703"/>
              <a:gd name="connsiteY2" fmla="*/ 1977140 h 2000458"/>
              <a:gd name="connsiteX3" fmla="*/ -4 w 89791703"/>
              <a:gd name="connsiteY3" fmla="*/ 1974909 h 2000458"/>
              <a:gd name="connsiteX0" fmla="*/ 89367055 w 89367052"/>
              <a:gd name="connsiteY0" fmla="*/ 0 h 1994750"/>
              <a:gd name="connsiteX1" fmla="*/ 50877531 w 89367052"/>
              <a:gd name="connsiteY1" fmla="*/ 558763 h 1994750"/>
              <a:gd name="connsiteX2" fmla="*/ 22400416 w 89367052"/>
              <a:gd name="connsiteY2" fmla="*/ 1977140 h 1994750"/>
              <a:gd name="connsiteX3" fmla="*/ 0 w 89367052"/>
              <a:gd name="connsiteY3" fmla="*/ 1728791 h 1994750"/>
              <a:gd name="connsiteX0" fmla="*/ 89367055 w 89367052"/>
              <a:gd name="connsiteY0" fmla="*/ 0 h 1998742"/>
              <a:gd name="connsiteX1" fmla="*/ 50877531 w 89367052"/>
              <a:gd name="connsiteY1" fmla="*/ 55876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89367055 w 89367052"/>
              <a:gd name="connsiteY0" fmla="*/ 0 h 1998742"/>
              <a:gd name="connsiteX1" fmla="*/ 46281224 w 89367052"/>
              <a:gd name="connsiteY1" fmla="*/ 655657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89367055 w 89367052"/>
              <a:gd name="connsiteY0" fmla="*/ 0 h 1998742"/>
              <a:gd name="connsiteX1" fmla="*/ 51114127 w 89367052"/>
              <a:gd name="connsiteY1" fmla="*/ 45611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89737953 w 89737950"/>
              <a:gd name="connsiteY0" fmla="*/ 0 h 1998603"/>
              <a:gd name="connsiteX1" fmla="*/ 51485025 w 89737950"/>
              <a:gd name="connsiteY1" fmla="*/ 456113 h 1998603"/>
              <a:gd name="connsiteX2" fmla="*/ 22771314 w 89737950"/>
              <a:gd name="connsiteY2" fmla="*/ 1977140 h 1998603"/>
              <a:gd name="connsiteX3" fmla="*/ 6 w 89737950"/>
              <a:gd name="connsiteY3" fmla="*/ 1723411 h 1998603"/>
              <a:gd name="connsiteX0" fmla="*/ 90045880 w 90045877"/>
              <a:gd name="connsiteY0" fmla="*/ 0 h 1999400"/>
              <a:gd name="connsiteX1" fmla="*/ 51792952 w 90045877"/>
              <a:gd name="connsiteY1" fmla="*/ 456113 h 1999400"/>
              <a:gd name="connsiteX2" fmla="*/ 23079241 w 90045877"/>
              <a:gd name="connsiteY2" fmla="*/ 1977140 h 1999400"/>
              <a:gd name="connsiteX3" fmla="*/ 3 w 90045877"/>
              <a:gd name="connsiteY3" fmla="*/ 1753086 h 199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045877" h="1999400">
                <a:moveTo>
                  <a:pt x="90045880" y="0"/>
                </a:moveTo>
                <a:lnTo>
                  <a:pt x="51792952" y="456113"/>
                </a:lnTo>
                <a:cubicBezTo>
                  <a:pt x="40551589" y="779727"/>
                  <a:pt x="33141043" y="1751434"/>
                  <a:pt x="23079241" y="1977140"/>
                </a:cubicBezTo>
                <a:cubicBezTo>
                  <a:pt x="13146072" y="2132357"/>
                  <a:pt x="11558345" y="1412896"/>
                  <a:pt x="3" y="1753086"/>
                </a:cubicBezTo>
              </a:path>
            </a:pathLst>
          </a:custGeom>
          <a:noFill/>
          <a:ln w="19050" cap="flat" cmpd="sng" algn="ctr">
            <a:solidFill>
              <a:srgbClr val="FC07F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60" name="TextBox 1259"/>
          <p:cNvSpPr txBox="1"/>
          <p:nvPr/>
        </p:nvSpPr>
        <p:spPr>
          <a:xfrm rot="16200000">
            <a:off x="10206335" y="3860694"/>
            <a:ext cx="1269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GARR</a:t>
            </a:r>
          </a:p>
        </p:txBody>
      </p:sp>
      <p:sp>
        <p:nvSpPr>
          <p:cNvPr id="897" name="Cross 896"/>
          <p:cNvSpPr/>
          <p:nvPr/>
        </p:nvSpPr>
        <p:spPr bwMode="auto">
          <a:xfrm>
            <a:off x="7327521" y="2103502"/>
            <a:ext cx="863653" cy="644293"/>
          </a:xfrm>
          <a:prstGeom prst="plus">
            <a:avLst>
              <a:gd name="adj" fmla="val 8499"/>
            </a:avLst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93" name="TextBox 692"/>
          <p:cNvSpPr txBox="1"/>
          <p:nvPr/>
        </p:nvSpPr>
        <p:spPr>
          <a:xfrm>
            <a:off x="7382585" y="2424707"/>
            <a:ext cx="768398" cy="400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ASGC, </a:t>
            </a:r>
            <a:r>
              <a:rPr lang="en-US" sz="400" dirty="0" err="1">
                <a:ea typeface="Arial" pitchFamily="-65" charset="0"/>
                <a:cs typeface="Arial" pitchFamily="-65" charset="0"/>
              </a:rPr>
              <a:t>CERNLight</a:t>
            </a:r>
            <a:r>
              <a:rPr lang="en-US" sz="400" dirty="0">
                <a:ea typeface="Arial" pitchFamily="-65" charset="0"/>
                <a:cs typeface="Arial" pitchFamily="-65" charset="0"/>
              </a:rPr>
              <a:t>, NORDUnet2, GÉANT, RU-VRF/KIAE, SINET, NL-T1, KREONet2;</a:t>
            </a:r>
          </a:p>
          <a:p>
            <a:pPr algn="ctr">
              <a:lnSpc>
                <a:spcPts val="40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NSCC NL, ESnet, PSNC, Internet2</a:t>
            </a:r>
            <a:endParaRPr lang="en-US" sz="400" dirty="0"/>
          </a:p>
        </p:txBody>
      </p:sp>
      <p:sp>
        <p:nvSpPr>
          <p:cNvPr id="786" name="TextBox 785">
            <a:extLst>
              <a:ext uri="{FF2B5EF4-FFF2-40B4-BE49-F238E27FC236}">
                <a16:creationId xmlns:a16="http://schemas.microsoft.com/office/drawing/2014/main" id="{ACBDA89A-0893-4C7C-ADA0-00B3C1154384}"/>
              </a:ext>
            </a:extLst>
          </p:cNvPr>
          <p:cNvSpPr txBox="1"/>
          <p:nvPr/>
        </p:nvSpPr>
        <p:spPr>
          <a:xfrm rot="16375492">
            <a:off x="7814016" y="1920896"/>
            <a:ext cx="10701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NSCC</a:t>
            </a:r>
          </a:p>
        </p:txBody>
      </p:sp>
      <p:sp>
        <p:nvSpPr>
          <p:cNvPr id="1312" name="Freeform 7"/>
          <p:cNvSpPr>
            <a:spLocks/>
          </p:cNvSpPr>
          <p:nvPr/>
        </p:nvSpPr>
        <p:spPr bwMode="auto">
          <a:xfrm>
            <a:off x="9701462" y="81361"/>
            <a:ext cx="770078" cy="47067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 dirty="0"/>
          </a:p>
        </p:txBody>
      </p:sp>
      <p:sp>
        <p:nvSpPr>
          <p:cNvPr id="1313" name="TextBox 1312"/>
          <p:cNvSpPr txBox="1"/>
          <p:nvPr/>
        </p:nvSpPr>
        <p:spPr>
          <a:xfrm>
            <a:off x="9896878" y="97687"/>
            <a:ext cx="379245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PIONIER</a:t>
            </a:r>
          </a:p>
          <a:p>
            <a:pPr algn="ctr"/>
            <a:r>
              <a:rPr lang="en-US" sz="650" b="1" u="sng" dirty="0"/>
              <a:t>Poland</a:t>
            </a:r>
          </a:p>
        </p:txBody>
      </p:sp>
      <p:sp>
        <p:nvSpPr>
          <p:cNvPr id="1315" name="TextBox 1314"/>
          <p:cNvSpPr txBox="1"/>
          <p:nvPr/>
        </p:nvSpPr>
        <p:spPr>
          <a:xfrm>
            <a:off x="10242626" y="207617"/>
            <a:ext cx="134269" cy="7848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9050">
            <a:solidFill>
              <a:srgbClr val="FFFF00"/>
            </a:solidFill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PSNC</a:t>
            </a:r>
          </a:p>
        </p:txBody>
      </p:sp>
      <p:sp>
        <p:nvSpPr>
          <p:cNvPr id="775" name="TextBox 774">
            <a:extLst>
              <a:ext uri="{FF2B5EF4-FFF2-40B4-BE49-F238E27FC236}">
                <a16:creationId xmlns:a16="http://schemas.microsoft.com/office/drawing/2014/main" id="{639FE309-5B50-4135-BB18-42E888BD48E7}"/>
              </a:ext>
            </a:extLst>
          </p:cNvPr>
          <p:cNvSpPr txBox="1"/>
          <p:nvPr/>
        </p:nvSpPr>
        <p:spPr>
          <a:xfrm>
            <a:off x="9889463" y="312803"/>
            <a:ext cx="394074" cy="147733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/>
              <a:t>AGH Kraków, </a:t>
            </a:r>
            <a:r>
              <a:rPr lang="en-US" sz="450" dirty="0" err="1"/>
              <a:t>U.Warsaw</a:t>
            </a:r>
            <a:endParaRPr lang="en-US" sz="450" dirty="0"/>
          </a:p>
        </p:txBody>
      </p:sp>
      <p:sp>
        <p:nvSpPr>
          <p:cNvPr id="765" name="TextBox 764">
            <a:extLst>
              <a:ext uri="{FF2B5EF4-FFF2-40B4-BE49-F238E27FC236}">
                <a16:creationId xmlns:a16="http://schemas.microsoft.com/office/drawing/2014/main" id="{1C277CD5-A06B-417A-BBE8-A9D7C69E9745}"/>
              </a:ext>
            </a:extLst>
          </p:cNvPr>
          <p:cNvSpPr txBox="1"/>
          <p:nvPr/>
        </p:nvSpPr>
        <p:spPr>
          <a:xfrm rot="4083022">
            <a:off x="11371711" y="1372097"/>
            <a:ext cx="347083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pPr algn="ctr"/>
            <a:r>
              <a:rPr lang="en-US" sz="350" dirty="0"/>
              <a:t>To </a:t>
            </a:r>
            <a:r>
              <a:rPr lang="en-US" sz="350" dirty="0" err="1"/>
              <a:t>CERNLight</a:t>
            </a:r>
            <a:r>
              <a:rPr lang="en-US" sz="350" dirty="0"/>
              <a:t>,</a:t>
            </a:r>
            <a:br>
              <a:rPr lang="en-US" sz="350" dirty="0"/>
            </a:br>
            <a:r>
              <a:rPr lang="en-US" sz="350" dirty="0"/>
              <a:t>peer: CERN, GARR</a:t>
            </a:r>
          </a:p>
        </p:txBody>
      </p:sp>
      <p:sp>
        <p:nvSpPr>
          <p:cNvPr id="771" name="TextBox 770">
            <a:extLst>
              <a:ext uri="{FF2B5EF4-FFF2-40B4-BE49-F238E27FC236}">
                <a16:creationId xmlns:a16="http://schemas.microsoft.com/office/drawing/2014/main" id="{8748B474-0B06-4A1B-AAE8-178911E8A1F2}"/>
              </a:ext>
            </a:extLst>
          </p:cNvPr>
          <p:cNvSpPr txBox="1"/>
          <p:nvPr/>
        </p:nvSpPr>
        <p:spPr>
          <a:xfrm rot="17241382">
            <a:off x="11201717" y="3570127"/>
            <a:ext cx="19565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RU-VRF</a:t>
            </a:r>
          </a:p>
        </p:txBody>
      </p:sp>
      <p:sp>
        <p:nvSpPr>
          <p:cNvPr id="773" name="Freeform 1324">
            <a:extLst>
              <a:ext uri="{FF2B5EF4-FFF2-40B4-BE49-F238E27FC236}">
                <a16:creationId xmlns:a16="http://schemas.microsoft.com/office/drawing/2014/main" id="{65B944EA-8CD8-4124-A87A-153AA30A46A7}"/>
              </a:ext>
            </a:extLst>
          </p:cNvPr>
          <p:cNvSpPr/>
          <p:nvPr/>
        </p:nvSpPr>
        <p:spPr bwMode="auto">
          <a:xfrm rot="15054383" flipH="1" flipV="1">
            <a:off x="10159815" y="3273952"/>
            <a:ext cx="1016965" cy="49377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35761 w 35761"/>
              <a:gd name="connsiteY0" fmla="*/ 3697 h 16938"/>
              <a:gd name="connsiteX1" fmla="*/ 0 w 35761"/>
              <a:gd name="connsiteY1" fmla="*/ 16938 h 16938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35902 h 49143"/>
              <a:gd name="connsiteX1" fmla="*/ 20985 w 35761"/>
              <a:gd name="connsiteY1" fmla="*/ 1600 h 49143"/>
              <a:gd name="connsiteX2" fmla="*/ 0 w 35761"/>
              <a:gd name="connsiteY2" fmla="*/ 49143 h 49143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8811 h 42052"/>
              <a:gd name="connsiteX1" fmla="*/ 16577 w 35761"/>
              <a:gd name="connsiteY1" fmla="*/ 1802 h 42052"/>
              <a:gd name="connsiteX2" fmla="*/ 0 w 35761"/>
              <a:gd name="connsiteY2" fmla="*/ 42052 h 42052"/>
              <a:gd name="connsiteX0" fmla="*/ 35761 w 35761"/>
              <a:gd name="connsiteY0" fmla="*/ 27428 h 40669"/>
              <a:gd name="connsiteX1" fmla="*/ 16577 w 35761"/>
              <a:gd name="connsiteY1" fmla="*/ 419 h 40669"/>
              <a:gd name="connsiteX2" fmla="*/ 0 w 35761"/>
              <a:gd name="connsiteY2" fmla="*/ 40669 h 40669"/>
              <a:gd name="connsiteX0" fmla="*/ 35761 w 35761"/>
              <a:gd name="connsiteY0" fmla="*/ 33567 h 46808"/>
              <a:gd name="connsiteX1" fmla="*/ 20754 w 35761"/>
              <a:gd name="connsiteY1" fmla="*/ 354 h 46808"/>
              <a:gd name="connsiteX2" fmla="*/ 0 w 35761"/>
              <a:gd name="connsiteY2" fmla="*/ 46808 h 46808"/>
              <a:gd name="connsiteX0" fmla="*/ 35761 w 35761"/>
              <a:gd name="connsiteY0" fmla="*/ 33214 h 46455"/>
              <a:gd name="connsiteX1" fmla="*/ 20754 w 35761"/>
              <a:gd name="connsiteY1" fmla="*/ 1 h 46455"/>
              <a:gd name="connsiteX2" fmla="*/ 10680 w 35761"/>
              <a:gd name="connsiteY2" fmla="*/ 32227 h 46455"/>
              <a:gd name="connsiteX3" fmla="*/ 0 w 35761"/>
              <a:gd name="connsiteY3" fmla="*/ 46455 h 46455"/>
              <a:gd name="connsiteX0" fmla="*/ 35761 w 35761"/>
              <a:gd name="connsiteY0" fmla="*/ 33416 h 46657"/>
              <a:gd name="connsiteX1" fmla="*/ 31491 w 35761"/>
              <a:gd name="connsiteY1" fmla="*/ 19400 h 46657"/>
              <a:gd name="connsiteX2" fmla="*/ 20754 w 35761"/>
              <a:gd name="connsiteY2" fmla="*/ 203 h 46657"/>
              <a:gd name="connsiteX3" fmla="*/ 10680 w 35761"/>
              <a:gd name="connsiteY3" fmla="*/ 32429 h 46657"/>
              <a:gd name="connsiteX4" fmla="*/ 0 w 35761"/>
              <a:gd name="connsiteY4" fmla="*/ 46657 h 46657"/>
              <a:gd name="connsiteX0" fmla="*/ 36008 w 36008"/>
              <a:gd name="connsiteY0" fmla="*/ 35223 h 46657"/>
              <a:gd name="connsiteX1" fmla="*/ 31491 w 36008"/>
              <a:gd name="connsiteY1" fmla="*/ 19400 h 46657"/>
              <a:gd name="connsiteX2" fmla="*/ 20754 w 36008"/>
              <a:gd name="connsiteY2" fmla="*/ 203 h 46657"/>
              <a:gd name="connsiteX3" fmla="*/ 10680 w 36008"/>
              <a:gd name="connsiteY3" fmla="*/ 32429 h 46657"/>
              <a:gd name="connsiteX4" fmla="*/ 0 w 36008"/>
              <a:gd name="connsiteY4" fmla="*/ 46657 h 46657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8 w 36008"/>
              <a:gd name="connsiteY0" fmla="*/ 35096 h 46530"/>
              <a:gd name="connsiteX1" fmla="*/ 32828 w 36008"/>
              <a:gd name="connsiteY1" fmla="*/ 23697 h 46530"/>
              <a:gd name="connsiteX2" fmla="*/ 20754 w 36008"/>
              <a:gd name="connsiteY2" fmla="*/ 76 h 46530"/>
              <a:gd name="connsiteX3" fmla="*/ 10680 w 36008"/>
              <a:gd name="connsiteY3" fmla="*/ 32302 h 46530"/>
              <a:gd name="connsiteX4" fmla="*/ 0 w 36008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005 w 36005"/>
              <a:gd name="connsiteY0" fmla="*/ 35878 h 46530"/>
              <a:gd name="connsiteX1" fmla="*/ 32828 w 36005"/>
              <a:gd name="connsiteY1" fmla="*/ 23697 h 46530"/>
              <a:gd name="connsiteX2" fmla="*/ 20754 w 36005"/>
              <a:gd name="connsiteY2" fmla="*/ 76 h 46530"/>
              <a:gd name="connsiteX3" fmla="*/ 10680 w 36005"/>
              <a:gd name="connsiteY3" fmla="*/ 32302 h 46530"/>
              <a:gd name="connsiteX4" fmla="*/ 0 w 3600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885 w 36885"/>
              <a:gd name="connsiteY0" fmla="*/ 34889 h 46530"/>
              <a:gd name="connsiteX1" fmla="*/ 32828 w 36885"/>
              <a:gd name="connsiteY1" fmla="*/ 23697 h 46530"/>
              <a:gd name="connsiteX2" fmla="*/ 20754 w 36885"/>
              <a:gd name="connsiteY2" fmla="*/ 76 h 46530"/>
              <a:gd name="connsiteX3" fmla="*/ 10680 w 36885"/>
              <a:gd name="connsiteY3" fmla="*/ 32302 h 46530"/>
              <a:gd name="connsiteX4" fmla="*/ 0 w 36885"/>
              <a:gd name="connsiteY4" fmla="*/ 46530 h 46530"/>
              <a:gd name="connsiteX0" fmla="*/ 36268 w 36268"/>
              <a:gd name="connsiteY0" fmla="*/ 33774 h 46530"/>
              <a:gd name="connsiteX1" fmla="*/ 32828 w 36268"/>
              <a:gd name="connsiteY1" fmla="*/ 23697 h 46530"/>
              <a:gd name="connsiteX2" fmla="*/ 20754 w 36268"/>
              <a:gd name="connsiteY2" fmla="*/ 76 h 46530"/>
              <a:gd name="connsiteX3" fmla="*/ 10680 w 36268"/>
              <a:gd name="connsiteY3" fmla="*/ 32302 h 46530"/>
              <a:gd name="connsiteX4" fmla="*/ 0 w 36268"/>
              <a:gd name="connsiteY4" fmla="*/ 46530 h 46530"/>
              <a:gd name="connsiteX0" fmla="*/ 36978 w 36978"/>
              <a:gd name="connsiteY0" fmla="*/ 35787 h 46530"/>
              <a:gd name="connsiteX1" fmla="*/ 32828 w 36978"/>
              <a:gd name="connsiteY1" fmla="*/ 23697 h 46530"/>
              <a:gd name="connsiteX2" fmla="*/ 20754 w 36978"/>
              <a:gd name="connsiteY2" fmla="*/ 76 h 46530"/>
              <a:gd name="connsiteX3" fmla="*/ 10680 w 36978"/>
              <a:gd name="connsiteY3" fmla="*/ 32302 h 46530"/>
              <a:gd name="connsiteX4" fmla="*/ 0 w 36978"/>
              <a:gd name="connsiteY4" fmla="*/ 46530 h 46530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96 h 46531"/>
              <a:gd name="connsiteX1" fmla="*/ 32828 w 36444"/>
              <a:gd name="connsiteY1" fmla="*/ 23698 h 46531"/>
              <a:gd name="connsiteX2" fmla="*/ 20754 w 36444"/>
              <a:gd name="connsiteY2" fmla="*/ 77 h 46531"/>
              <a:gd name="connsiteX3" fmla="*/ 10680 w 36444"/>
              <a:gd name="connsiteY3" fmla="*/ 32303 h 46531"/>
              <a:gd name="connsiteX4" fmla="*/ 0 w 36444"/>
              <a:gd name="connsiteY4" fmla="*/ 46531 h 46531"/>
              <a:gd name="connsiteX0" fmla="*/ 36444 w 36444"/>
              <a:gd name="connsiteY0" fmla="*/ 37478 h 46513"/>
              <a:gd name="connsiteX1" fmla="*/ 32704 w 36444"/>
              <a:gd name="connsiteY1" fmla="*/ 24671 h 46513"/>
              <a:gd name="connsiteX2" fmla="*/ 20754 w 36444"/>
              <a:gd name="connsiteY2" fmla="*/ 59 h 46513"/>
              <a:gd name="connsiteX3" fmla="*/ 10680 w 36444"/>
              <a:gd name="connsiteY3" fmla="*/ 32285 h 46513"/>
              <a:gd name="connsiteX4" fmla="*/ 0 w 36444"/>
              <a:gd name="connsiteY4" fmla="*/ 46513 h 46513"/>
              <a:gd name="connsiteX0" fmla="*/ 36444 w 36444"/>
              <a:gd name="connsiteY0" fmla="*/ 37467 h 46502"/>
              <a:gd name="connsiteX1" fmla="*/ 32462 w 36444"/>
              <a:gd name="connsiteY1" fmla="*/ 25316 h 46502"/>
              <a:gd name="connsiteX2" fmla="*/ 20754 w 36444"/>
              <a:gd name="connsiteY2" fmla="*/ 48 h 46502"/>
              <a:gd name="connsiteX3" fmla="*/ 10680 w 36444"/>
              <a:gd name="connsiteY3" fmla="*/ 32274 h 46502"/>
              <a:gd name="connsiteX4" fmla="*/ 0 w 36444"/>
              <a:gd name="connsiteY4" fmla="*/ 46502 h 46502"/>
              <a:gd name="connsiteX0" fmla="*/ 36444 w 36444"/>
              <a:gd name="connsiteY0" fmla="*/ 37465 h 46500"/>
              <a:gd name="connsiteX1" fmla="*/ 32462 w 36444"/>
              <a:gd name="connsiteY1" fmla="*/ 25314 h 46500"/>
              <a:gd name="connsiteX2" fmla="*/ 20754 w 36444"/>
              <a:gd name="connsiteY2" fmla="*/ 46 h 46500"/>
              <a:gd name="connsiteX3" fmla="*/ 10680 w 36444"/>
              <a:gd name="connsiteY3" fmla="*/ 32272 h 46500"/>
              <a:gd name="connsiteX4" fmla="*/ 0 w 36444"/>
              <a:gd name="connsiteY4" fmla="*/ 46500 h 46500"/>
              <a:gd name="connsiteX0" fmla="*/ 36444 w 36444"/>
              <a:gd name="connsiteY0" fmla="*/ 37442 h 46477"/>
              <a:gd name="connsiteX1" fmla="*/ 32220 w 36444"/>
              <a:gd name="connsiteY1" fmla="*/ 27183 h 46477"/>
              <a:gd name="connsiteX2" fmla="*/ 20754 w 36444"/>
              <a:gd name="connsiteY2" fmla="*/ 23 h 46477"/>
              <a:gd name="connsiteX3" fmla="*/ 10680 w 36444"/>
              <a:gd name="connsiteY3" fmla="*/ 32249 h 46477"/>
              <a:gd name="connsiteX4" fmla="*/ 0 w 36444"/>
              <a:gd name="connsiteY4" fmla="*/ 46477 h 46477"/>
              <a:gd name="connsiteX0" fmla="*/ 36444 w 36444"/>
              <a:gd name="connsiteY0" fmla="*/ 37444 h 46479"/>
              <a:gd name="connsiteX1" fmla="*/ 32220 w 36444"/>
              <a:gd name="connsiteY1" fmla="*/ 27185 h 46479"/>
              <a:gd name="connsiteX2" fmla="*/ 20754 w 36444"/>
              <a:gd name="connsiteY2" fmla="*/ 25 h 46479"/>
              <a:gd name="connsiteX3" fmla="*/ 10680 w 36444"/>
              <a:gd name="connsiteY3" fmla="*/ 32251 h 46479"/>
              <a:gd name="connsiteX4" fmla="*/ 0 w 36444"/>
              <a:gd name="connsiteY4" fmla="*/ 46479 h 46479"/>
              <a:gd name="connsiteX0" fmla="*/ 36444 w 36444"/>
              <a:gd name="connsiteY0" fmla="*/ 37420 h 46455"/>
              <a:gd name="connsiteX1" fmla="*/ 32220 w 36444"/>
              <a:gd name="connsiteY1" fmla="*/ 27161 h 46455"/>
              <a:gd name="connsiteX2" fmla="*/ 20754 w 36444"/>
              <a:gd name="connsiteY2" fmla="*/ 1 h 46455"/>
              <a:gd name="connsiteX3" fmla="*/ 10680 w 36444"/>
              <a:gd name="connsiteY3" fmla="*/ 32227 h 46455"/>
              <a:gd name="connsiteX4" fmla="*/ 0 w 36444"/>
              <a:gd name="connsiteY4" fmla="*/ 46455 h 4645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6444 w 36444"/>
              <a:gd name="connsiteY0" fmla="*/ 37250 h 46285"/>
              <a:gd name="connsiteX1" fmla="*/ 32220 w 36444"/>
              <a:gd name="connsiteY1" fmla="*/ 26991 h 46285"/>
              <a:gd name="connsiteX2" fmla="*/ 21690 w 36444"/>
              <a:gd name="connsiteY2" fmla="*/ 1 h 46285"/>
              <a:gd name="connsiteX3" fmla="*/ 10680 w 36444"/>
              <a:gd name="connsiteY3" fmla="*/ 32057 h 46285"/>
              <a:gd name="connsiteX4" fmla="*/ 0 w 36444"/>
              <a:gd name="connsiteY4" fmla="*/ 46285 h 46285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2937 w 37161"/>
              <a:gd name="connsiteY1" fmla="*/ 26991 h 46178"/>
              <a:gd name="connsiteX2" fmla="*/ 22407 w 37161"/>
              <a:gd name="connsiteY2" fmla="*/ 1 h 46178"/>
              <a:gd name="connsiteX3" fmla="*/ 11397 w 37161"/>
              <a:gd name="connsiteY3" fmla="*/ 32057 h 46178"/>
              <a:gd name="connsiteX4" fmla="*/ 0 w 37161"/>
              <a:gd name="connsiteY4" fmla="*/ 46178 h 46178"/>
              <a:gd name="connsiteX0" fmla="*/ 37161 w 37161"/>
              <a:gd name="connsiteY0" fmla="*/ 37250 h 46178"/>
              <a:gd name="connsiteX1" fmla="*/ 34404 w 37161"/>
              <a:gd name="connsiteY1" fmla="*/ 30816 h 46178"/>
              <a:gd name="connsiteX2" fmla="*/ 32937 w 37161"/>
              <a:gd name="connsiteY2" fmla="*/ 26991 h 46178"/>
              <a:gd name="connsiteX3" fmla="*/ 22407 w 37161"/>
              <a:gd name="connsiteY3" fmla="*/ 1 h 46178"/>
              <a:gd name="connsiteX4" fmla="*/ 11397 w 37161"/>
              <a:gd name="connsiteY4" fmla="*/ 32057 h 46178"/>
              <a:gd name="connsiteX5" fmla="*/ 0 w 37161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4314 w 44314"/>
              <a:gd name="connsiteY0" fmla="*/ 11202 h 46178"/>
              <a:gd name="connsiteX1" fmla="*/ 34404 w 44314"/>
              <a:gd name="connsiteY1" fmla="*/ 30816 h 46178"/>
              <a:gd name="connsiteX2" fmla="*/ 32937 w 44314"/>
              <a:gd name="connsiteY2" fmla="*/ 26991 h 46178"/>
              <a:gd name="connsiteX3" fmla="*/ 22407 w 44314"/>
              <a:gd name="connsiteY3" fmla="*/ 1 h 46178"/>
              <a:gd name="connsiteX4" fmla="*/ 11397 w 44314"/>
              <a:gd name="connsiteY4" fmla="*/ 32057 h 46178"/>
              <a:gd name="connsiteX5" fmla="*/ 0 w 44314"/>
              <a:gd name="connsiteY5" fmla="*/ 46178 h 46178"/>
              <a:gd name="connsiteX0" fmla="*/ 48111 w 48111"/>
              <a:gd name="connsiteY0" fmla="*/ 11202 h 44397"/>
              <a:gd name="connsiteX1" fmla="*/ 38201 w 48111"/>
              <a:gd name="connsiteY1" fmla="*/ 30816 h 44397"/>
              <a:gd name="connsiteX2" fmla="*/ 36734 w 48111"/>
              <a:gd name="connsiteY2" fmla="*/ 26991 h 44397"/>
              <a:gd name="connsiteX3" fmla="*/ 26204 w 48111"/>
              <a:gd name="connsiteY3" fmla="*/ 1 h 44397"/>
              <a:gd name="connsiteX4" fmla="*/ 15194 w 48111"/>
              <a:gd name="connsiteY4" fmla="*/ 32057 h 44397"/>
              <a:gd name="connsiteX5" fmla="*/ 0 w 48111"/>
              <a:gd name="connsiteY5" fmla="*/ 44397 h 44397"/>
              <a:gd name="connsiteX0" fmla="*/ 48111 w 48111"/>
              <a:gd name="connsiteY0" fmla="*/ 11246 h 44441"/>
              <a:gd name="connsiteX1" fmla="*/ 38201 w 48111"/>
              <a:gd name="connsiteY1" fmla="*/ 30860 h 44441"/>
              <a:gd name="connsiteX2" fmla="*/ 36734 w 48111"/>
              <a:gd name="connsiteY2" fmla="*/ 27035 h 44441"/>
              <a:gd name="connsiteX3" fmla="*/ 26204 w 48111"/>
              <a:gd name="connsiteY3" fmla="*/ 45 h 44441"/>
              <a:gd name="connsiteX4" fmla="*/ 18258 w 48111"/>
              <a:gd name="connsiteY4" fmla="*/ 22066 h 44441"/>
              <a:gd name="connsiteX5" fmla="*/ 0 w 48111"/>
              <a:gd name="connsiteY5" fmla="*/ 44441 h 44441"/>
              <a:gd name="connsiteX0" fmla="*/ 48111 w 48111"/>
              <a:gd name="connsiteY0" fmla="*/ 11740 h 44935"/>
              <a:gd name="connsiteX1" fmla="*/ 38201 w 48111"/>
              <a:gd name="connsiteY1" fmla="*/ 31354 h 44935"/>
              <a:gd name="connsiteX2" fmla="*/ 36734 w 48111"/>
              <a:gd name="connsiteY2" fmla="*/ 27529 h 44935"/>
              <a:gd name="connsiteX3" fmla="*/ 27297 w 48111"/>
              <a:gd name="connsiteY3" fmla="*/ 44 h 44935"/>
              <a:gd name="connsiteX4" fmla="*/ 18258 w 48111"/>
              <a:gd name="connsiteY4" fmla="*/ 22560 h 44935"/>
              <a:gd name="connsiteX5" fmla="*/ 0 w 48111"/>
              <a:gd name="connsiteY5" fmla="*/ 44935 h 44935"/>
              <a:gd name="connsiteX0" fmla="*/ 48111 w 48111"/>
              <a:gd name="connsiteY0" fmla="*/ 11791 h 44986"/>
              <a:gd name="connsiteX1" fmla="*/ 38201 w 48111"/>
              <a:gd name="connsiteY1" fmla="*/ 31405 h 44986"/>
              <a:gd name="connsiteX2" fmla="*/ 36734 w 48111"/>
              <a:gd name="connsiteY2" fmla="*/ 27580 h 44986"/>
              <a:gd name="connsiteX3" fmla="*/ 27297 w 48111"/>
              <a:gd name="connsiteY3" fmla="*/ 95 h 44986"/>
              <a:gd name="connsiteX4" fmla="*/ 17567 w 48111"/>
              <a:gd name="connsiteY4" fmla="*/ 20700 h 44986"/>
              <a:gd name="connsiteX5" fmla="*/ 0 w 48111"/>
              <a:gd name="connsiteY5" fmla="*/ 44986 h 44986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791 h 47853"/>
              <a:gd name="connsiteX1" fmla="*/ 38381 w 48291"/>
              <a:gd name="connsiteY1" fmla="*/ 31405 h 47853"/>
              <a:gd name="connsiteX2" fmla="*/ 36914 w 48291"/>
              <a:gd name="connsiteY2" fmla="*/ 27580 h 47853"/>
              <a:gd name="connsiteX3" fmla="*/ 27477 w 48291"/>
              <a:gd name="connsiteY3" fmla="*/ 95 h 47853"/>
              <a:gd name="connsiteX4" fmla="*/ 17747 w 48291"/>
              <a:gd name="connsiteY4" fmla="*/ 20700 h 47853"/>
              <a:gd name="connsiteX5" fmla="*/ 0 w 48291"/>
              <a:gd name="connsiteY5" fmla="*/ 47853 h 47853"/>
              <a:gd name="connsiteX0" fmla="*/ 48291 w 48291"/>
              <a:gd name="connsiteY0" fmla="*/ 11893 h 47955"/>
              <a:gd name="connsiteX1" fmla="*/ 38381 w 48291"/>
              <a:gd name="connsiteY1" fmla="*/ 31507 h 47955"/>
              <a:gd name="connsiteX2" fmla="*/ 36914 w 48291"/>
              <a:gd name="connsiteY2" fmla="*/ 27682 h 47955"/>
              <a:gd name="connsiteX3" fmla="*/ 27477 w 48291"/>
              <a:gd name="connsiteY3" fmla="*/ 197 h 47955"/>
              <a:gd name="connsiteX4" fmla="*/ 17197 w 48291"/>
              <a:gd name="connsiteY4" fmla="*/ 18517 h 47955"/>
              <a:gd name="connsiteX5" fmla="*/ 0 w 48291"/>
              <a:gd name="connsiteY5" fmla="*/ 47955 h 47955"/>
              <a:gd name="connsiteX0" fmla="*/ 48979 w 48979"/>
              <a:gd name="connsiteY0" fmla="*/ 11893 h 45288"/>
              <a:gd name="connsiteX1" fmla="*/ 39069 w 48979"/>
              <a:gd name="connsiteY1" fmla="*/ 31507 h 45288"/>
              <a:gd name="connsiteX2" fmla="*/ 37602 w 48979"/>
              <a:gd name="connsiteY2" fmla="*/ 27682 h 45288"/>
              <a:gd name="connsiteX3" fmla="*/ 28165 w 48979"/>
              <a:gd name="connsiteY3" fmla="*/ 197 h 45288"/>
              <a:gd name="connsiteX4" fmla="*/ 17885 w 48979"/>
              <a:gd name="connsiteY4" fmla="*/ 18517 h 45288"/>
              <a:gd name="connsiteX5" fmla="*/ 0 w 48979"/>
              <a:gd name="connsiteY5" fmla="*/ 45288 h 45288"/>
              <a:gd name="connsiteX0" fmla="*/ 45314 w 45314"/>
              <a:gd name="connsiteY0" fmla="*/ 11893 h 51752"/>
              <a:gd name="connsiteX1" fmla="*/ 35404 w 45314"/>
              <a:gd name="connsiteY1" fmla="*/ 31507 h 51752"/>
              <a:gd name="connsiteX2" fmla="*/ 33937 w 45314"/>
              <a:gd name="connsiteY2" fmla="*/ 27682 h 51752"/>
              <a:gd name="connsiteX3" fmla="*/ 24500 w 45314"/>
              <a:gd name="connsiteY3" fmla="*/ 197 h 51752"/>
              <a:gd name="connsiteX4" fmla="*/ 14220 w 45314"/>
              <a:gd name="connsiteY4" fmla="*/ 18517 h 51752"/>
              <a:gd name="connsiteX5" fmla="*/ 0 w 45314"/>
              <a:gd name="connsiteY5" fmla="*/ 51752 h 51752"/>
              <a:gd name="connsiteX0" fmla="*/ 45314 w 45314"/>
              <a:gd name="connsiteY0" fmla="*/ 0 h 43707"/>
              <a:gd name="connsiteX1" fmla="*/ 35404 w 45314"/>
              <a:gd name="connsiteY1" fmla="*/ 19614 h 43707"/>
              <a:gd name="connsiteX2" fmla="*/ 33937 w 45314"/>
              <a:gd name="connsiteY2" fmla="*/ 15789 h 43707"/>
              <a:gd name="connsiteX3" fmla="*/ 26866 w 45314"/>
              <a:gd name="connsiteY3" fmla="*/ 43641 h 43707"/>
              <a:gd name="connsiteX4" fmla="*/ 14220 w 45314"/>
              <a:gd name="connsiteY4" fmla="*/ 6624 h 43707"/>
              <a:gd name="connsiteX5" fmla="*/ 0 w 45314"/>
              <a:gd name="connsiteY5" fmla="*/ 39859 h 43707"/>
              <a:gd name="connsiteX0" fmla="*/ 45314 w 45314"/>
              <a:gd name="connsiteY0" fmla="*/ 0 h 43809"/>
              <a:gd name="connsiteX1" fmla="*/ 35404 w 45314"/>
              <a:gd name="connsiteY1" fmla="*/ 19614 h 43809"/>
              <a:gd name="connsiteX2" fmla="*/ 33937 w 45314"/>
              <a:gd name="connsiteY2" fmla="*/ 15789 h 43809"/>
              <a:gd name="connsiteX3" fmla="*/ 26866 w 45314"/>
              <a:gd name="connsiteY3" fmla="*/ 43641 h 43809"/>
              <a:gd name="connsiteX4" fmla="*/ 9304 w 45314"/>
              <a:gd name="connsiteY4" fmla="*/ 31117 h 43809"/>
              <a:gd name="connsiteX5" fmla="*/ 0 w 45314"/>
              <a:gd name="connsiteY5" fmla="*/ 39859 h 43809"/>
              <a:gd name="connsiteX0" fmla="*/ 45314 w 45314"/>
              <a:gd name="connsiteY0" fmla="*/ 0 h 44152"/>
              <a:gd name="connsiteX1" fmla="*/ 35404 w 45314"/>
              <a:gd name="connsiteY1" fmla="*/ 19614 h 44152"/>
              <a:gd name="connsiteX2" fmla="*/ 33937 w 45314"/>
              <a:gd name="connsiteY2" fmla="*/ 15789 h 44152"/>
              <a:gd name="connsiteX3" fmla="*/ 26866 w 45314"/>
              <a:gd name="connsiteY3" fmla="*/ 43641 h 44152"/>
              <a:gd name="connsiteX4" fmla="*/ 9304 w 45314"/>
              <a:gd name="connsiteY4" fmla="*/ 31117 h 44152"/>
              <a:gd name="connsiteX5" fmla="*/ 0 w 45314"/>
              <a:gd name="connsiteY5" fmla="*/ 39859 h 44152"/>
              <a:gd name="connsiteX0" fmla="*/ 45314 w 45314"/>
              <a:gd name="connsiteY0" fmla="*/ 0 h 43826"/>
              <a:gd name="connsiteX1" fmla="*/ 35404 w 45314"/>
              <a:gd name="connsiteY1" fmla="*/ 19614 h 43826"/>
              <a:gd name="connsiteX2" fmla="*/ 33937 w 45314"/>
              <a:gd name="connsiteY2" fmla="*/ 15789 h 43826"/>
              <a:gd name="connsiteX3" fmla="*/ 26866 w 45314"/>
              <a:gd name="connsiteY3" fmla="*/ 43641 h 43826"/>
              <a:gd name="connsiteX4" fmla="*/ 9304 w 45314"/>
              <a:gd name="connsiteY4" fmla="*/ 31117 h 43826"/>
              <a:gd name="connsiteX5" fmla="*/ 0 w 45314"/>
              <a:gd name="connsiteY5" fmla="*/ 39859 h 43826"/>
              <a:gd name="connsiteX0" fmla="*/ 45314 w 45314"/>
              <a:gd name="connsiteY0" fmla="*/ 0 h 43902"/>
              <a:gd name="connsiteX1" fmla="*/ 35404 w 45314"/>
              <a:gd name="connsiteY1" fmla="*/ 19614 h 43902"/>
              <a:gd name="connsiteX2" fmla="*/ 33937 w 45314"/>
              <a:gd name="connsiteY2" fmla="*/ 15789 h 43902"/>
              <a:gd name="connsiteX3" fmla="*/ 26866 w 45314"/>
              <a:gd name="connsiteY3" fmla="*/ 43641 h 43902"/>
              <a:gd name="connsiteX4" fmla="*/ 9304 w 45314"/>
              <a:gd name="connsiteY4" fmla="*/ 31117 h 43902"/>
              <a:gd name="connsiteX5" fmla="*/ 0 w 45314"/>
              <a:gd name="connsiteY5" fmla="*/ 39859 h 43902"/>
              <a:gd name="connsiteX0" fmla="*/ 45314 w 45314"/>
              <a:gd name="connsiteY0" fmla="*/ 0 h 43885"/>
              <a:gd name="connsiteX1" fmla="*/ 35404 w 45314"/>
              <a:gd name="connsiteY1" fmla="*/ 19614 h 43885"/>
              <a:gd name="connsiteX2" fmla="*/ 33937 w 45314"/>
              <a:gd name="connsiteY2" fmla="*/ 15789 h 43885"/>
              <a:gd name="connsiteX3" fmla="*/ 26866 w 45314"/>
              <a:gd name="connsiteY3" fmla="*/ 43641 h 43885"/>
              <a:gd name="connsiteX4" fmla="*/ 8886 w 45314"/>
              <a:gd name="connsiteY4" fmla="*/ 30726 h 43885"/>
              <a:gd name="connsiteX5" fmla="*/ 0 w 45314"/>
              <a:gd name="connsiteY5" fmla="*/ 39859 h 43885"/>
              <a:gd name="connsiteX0" fmla="*/ 45314 w 45314"/>
              <a:gd name="connsiteY0" fmla="*/ 0 h 43859"/>
              <a:gd name="connsiteX1" fmla="*/ 35404 w 45314"/>
              <a:gd name="connsiteY1" fmla="*/ 19614 h 43859"/>
              <a:gd name="connsiteX2" fmla="*/ 33542 w 45314"/>
              <a:gd name="connsiteY2" fmla="*/ 16684 h 43859"/>
              <a:gd name="connsiteX3" fmla="*/ 26866 w 45314"/>
              <a:gd name="connsiteY3" fmla="*/ 43641 h 43859"/>
              <a:gd name="connsiteX4" fmla="*/ 8886 w 45314"/>
              <a:gd name="connsiteY4" fmla="*/ 30726 h 43859"/>
              <a:gd name="connsiteX5" fmla="*/ 0 w 45314"/>
              <a:gd name="connsiteY5" fmla="*/ 39859 h 4385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3899"/>
              <a:gd name="connsiteX1" fmla="*/ 35144 w 45054"/>
              <a:gd name="connsiteY1" fmla="*/ 19614 h 43899"/>
              <a:gd name="connsiteX2" fmla="*/ 33282 w 45054"/>
              <a:gd name="connsiteY2" fmla="*/ 16684 h 43899"/>
              <a:gd name="connsiteX3" fmla="*/ 26606 w 45054"/>
              <a:gd name="connsiteY3" fmla="*/ 43641 h 43899"/>
              <a:gd name="connsiteX4" fmla="*/ 8626 w 45054"/>
              <a:gd name="connsiteY4" fmla="*/ 30726 h 43899"/>
              <a:gd name="connsiteX5" fmla="*/ 0 w 45054"/>
              <a:gd name="connsiteY5" fmla="*/ 37826 h 43899"/>
              <a:gd name="connsiteX0" fmla="*/ 45054 w 45054"/>
              <a:gd name="connsiteY0" fmla="*/ 0 h 45048"/>
              <a:gd name="connsiteX1" fmla="*/ 35144 w 45054"/>
              <a:gd name="connsiteY1" fmla="*/ 19614 h 45048"/>
              <a:gd name="connsiteX2" fmla="*/ 33282 w 45054"/>
              <a:gd name="connsiteY2" fmla="*/ 16684 h 45048"/>
              <a:gd name="connsiteX3" fmla="*/ 27580 w 45054"/>
              <a:gd name="connsiteY3" fmla="*/ 44805 h 45048"/>
              <a:gd name="connsiteX4" fmla="*/ 8626 w 45054"/>
              <a:gd name="connsiteY4" fmla="*/ 30726 h 45048"/>
              <a:gd name="connsiteX5" fmla="*/ 0 w 45054"/>
              <a:gd name="connsiteY5" fmla="*/ 37826 h 45048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5144 w 45054"/>
              <a:gd name="connsiteY1" fmla="*/ 19614 h 46620"/>
              <a:gd name="connsiteX2" fmla="*/ 33282 w 45054"/>
              <a:gd name="connsiteY2" fmla="*/ 16684 h 46620"/>
              <a:gd name="connsiteX3" fmla="*/ 30091 w 45054"/>
              <a:gd name="connsiteY3" fmla="*/ 46395 h 46620"/>
              <a:gd name="connsiteX4" fmla="*/ 8626 w 45054"/>
              <a:gd name="connsiteY4" fmla="*/ 30726 h 46620"/>
              <a:gd name="connsiteX5" fmla="*/ 0 w 45054"/>
              <a:gd name="connsiteY5" fmla="*/ 37826 h 46620"/>
              <a:gd name="connsiteX0" fmla="*/ 45054 w 45054"/>
              <a:gd name="connsiteY0" fmla="*/ 0 h 46620"/>
              <a:gd name="connsiteX1" fmla="*/ 33282 w 45054"/>
              <a:gd name="connsiteY1" fmla="*/ 16684 h 46620"/>
              <a:gd name="connsiteX2" fmla="*/ 30091 w 45054"/>
              <a:gd name="connsiteY2" fmla="*/ 46395 h 46620"/>
              <a:gd name="connsiteX3" fmla="*/ 8626 w 45054"/>
              <a:gd name="connsiteY3" fmla="*/ 30726 h 46620"/>
              <a:gd name="connsiteX4" fmla="*/ 0 w 45054"/>
              <a:gd name="connsiteY4" fmla="*/ 37826 h 46620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59"/>
              <a:gd name="connsiteX1" fmla="*/ 33628 w 45054"/>
              <a:gd name="connsiteY1" fmla="*/ 18951 h 46559"/>
              <a:gd name="connsiteX2" fmla="*/ 30091 w 45054"/>
              <a:gd name="connsiteY2" fmla="*/ 46395 h 46559"/>
              <a:gd name="connsiteX3" fmla="*/ 8626 w 45054"/>
              <a:gd name="connsiteY3" fmla="*/ 30726 h 46559"/>
              <a:gd name="connsiteX4" fmla="*/ 0 w 45054"/>
              <a:gd name="connsiteY4" fmla="*/ 37826 h 46559"/>
              <a:gd name="connsiteX0" fmla="*/ 45054 w 45054"/>
              <a:gd name="connsiteY0" fmla="*/ 0 h 46524"/>
              <a:gd name="connsiteX1" fmla="*/ 35456 w 45054"/>
              <a:gd name="connsiteY1" fmla="*/ 20390 h 46524"/>
              <a:gd name="connsiteX2" fmla="*/ 30091 w 45054"/>
              <a:gd name="connsiteY2" fmla="*/ 46395 h 46524"/>
              <a:gd name="connsiteX3" fmla="*/ 8626 w 45054"/>
              <a:gd name="connsiteY3" fmla="*/ 30726 h 46524"/>
              <a:gd name="connsiteX4" fmla="*/ 0 w 45054"/>
              <a:gd name="connsiteY4" fmla="*/ 37826 h 46524"/>
              <a:gd name="connsiteX0" fmla="*/ 45054 w 45054"/>
              <a:gd name="connsiteY0" fmla="*/ 0 h 37826"/>
              <a:gd name="connsiteX1" fmla="*/ 35456 w 45054"/>
              <a:gd name="connsiteY1" fmla="*/ 20390 h 37826"/>
              <a:gd name="connsiteX2" fmla="*/ 20158 w 45054"/>
              <a:gd name="connsiteY2" fmla="*/ 32627 h 37826"/>
              <a:gd name="connsiteX3" fmla="*/ 8626 w 45054"/>
              <a:gd name="connsiteY3" fmla="*/ 30726 h 37826"/>
              <a:gd name="connsiteX4" fmla="*/ 0 w 45054"/>
              <a:gd name="connsiteY4" fmla="*/ 37826 h 37826"/>
              <a:gd name="connsiteX0" fmla="*/ 45054 w 45054"/>
              <a:gd name="connsiteY0" fmla="*/ 4897 h 42723"/>
              <a:gd name="connsiteX1" fmla="*/ 25375 w 45054"/>
              <a:gd name="connsiteY1" fmla="*/ 1398 h 42723"/>
              <a:gd name="connsiteX2" fmla="*/ 20158 w 45054"/>
              <a:gd name="connsiteY2" fmla="*/ 37524 h 42723"/>
              <a:gd name="connsiteX3" fmla="*/ 8626 w 45054"/>
              <a:gd name="connsiteY3" fmla="*/ 35623 h 42723"/>
              <a:gd name="connsiteX4" fmla="*/ 0 w 45054"/>
              <a:gd name="connsiteY4" fmla="*/ 42723 h 42723"/>
              <a:gd name="connsiteX0" fmla="*/ 45054 w 45054"/>
              <a:gd name="connsiteY0" fmla="*/ 4839 h 42665"/>
              <a:gd name="connsiteX1" fmla="*/ 25375 w 45054"/>
              <a:gd name="connsiteY1" fmla="*/ 1340 h 42665"/>
              <a:gd name="connsiteX2" fmla="*/ 19095 w 45054"/>
              <a:gd name="connsiteY2" fmla="*/ 36487 h 42665"/>
              <a:gd name="connsiteX3" fmla="*/ 8626 w 45054"/>
              <a:gd name="connsiteY3" fmla="*/ 35565 h 42665"/>
              <a:gd name="connsiteX4" fmla="*/ 0 w 45054"/>
              <a:gd name="connsiteY4" fmla="*/ 42665 h 42665"/>
              <a:gd name="connsiteX0" fmla="*/ 45054 w 45054"/>
              <a:gd name="connsiteY0" fmla="*/ 13989 h 51815"/>
              <a:gd name="connsiteX1" fmla="*/ 25375 w 45054"/>
              <a:gd name="connsiteY1" fmla="*/ 10490 h 51815"/>
              <a:gd name="connsiteX2" fmla="*/ 19259 w 45054"/>
              <a:gd name="connsiteY2" fmla="*/ 1465 h 51815"/>
              <a:gd name="connsiteX3" fmla="*/ 8626 w 45054"/>
              <a:gd name="connsiteY3" fmla="*/ 44715 h 51815"/>
              <a:gd name="connsiteX4" fmla="*/ 0 w 45054"/>
              <a:gd name="connsiteY4" fmla="*/ 51815 h 51815"/>
              <a:gd name="connsiteX0" fmla="*/ 45054 w 45054"/>
              <a:gd name="connsiteY0" fmla="*/ 13691 h 51517"/>
              <a:gd name="connsiteX1" fmla="*/ 25375 w 45054"/>
              <a:gd name="connsiteY1" fmla="*/ 10192 h 51517"/>
              <a:gd name="connsiteX2" fmla="*/ 19259 w 45054"/>
              <a:gd name="connsiteY2" fmla="*/ 1167 h 51517"/>
              <a:gd name="connsiteX3" fmla="*/ 8456 w 45054"/>
              <a:gd name="connsiteY3" fmla="*/ 39390 h 51517"/>
              <a:gd name="connsiteX4" fmla="*/ 0 w 45054"/>
              <a:gd name="connsiteY4" fmla="*/ 51517 h 51517"/>
              <a:gd name="connsiteX0" fmla="*/ 45054 w 45054"/>
              <a:gd name="connsiteY0" fmla="*/ 13564 h 51390"/>
              <a:gd name="connsiteX1" fmla="*/ 34405 w 45054"/>
              <a:gd name="connsiteY1" fmla="*/ 11069 h 51390"/>
              <a:gd name="connsiteX2" fmla="*/ 19259 w 45054"/>
              <a:gd name="connsiteY2" fmla="*/ 1040 h 51390"/>
              <a:gd name="connsiteX3" fmla="*/ 8456 w 45054"/>
              <a:gd name="connsiteY3" fmla="*/ 39263 h 51390"/>
              <a:gd name="connsiteX4" fmla="*/ 0 w 45054"/>
              <a:gd name="connsiteY4" fmla="*/ 51390 h 51390"/>
              <a:gd name="connsiteX0" fmla="*/ 45054 w 45054"/>
              <a:gd name="connsiteY0" fmla="*/ 13324 h 51150"/>
              <a:gd name="connsiteX1" fmla="*/ 19259 w 45054"/>
              <a:gd name="connsiteY1" fmla="*/ 800 h 51150"/>
              <a:gd name="connsiteX2" fmla="*/ 8456 w 45054"/>
              <a:gd name="connsiteY2" fmla="*/ 39023 h 51150"/>
              <a:gd name="connsiteX3" fmla="*/ 0 w 45054"/>
              <a:gd name="connsiteY3" fmla="*/ 51150 h 51150"/>
              <a:gd name="connsiteX0" fmla="*/ 19259 w 19259"/>
              <a:gd name="connsiteY0" fmla="*/ 0 h 50350"/>
              <a:gd name="connsiteX1" fmla="*/ 8456 w 19259"/>
              <a:gd name="connsiteY1" fmla="*/ 38223 h 50350"/>
              <a:gd name="connsiteX2" fmla="*/ 0 w 19259"/>
              <a:gd name="connsiteY2" fmla="*/ 50350 h 50350"/>
              <a:gd name="connsiteX0" fmla="*/ 20376 w 20376"/>
              <a:gd name="connsiteY0" fmla="*/ 0 h 61742"/>
              <a:gd name="connsiteX1" fmla="*/ 8456 w 20376"/>
              <a:gd name="connsiteY1" fmla="*/ 49615 h 61742"/>
              <a:gd name="connsiteX2" fmla="*/ 0 w 20376"/>
              <a:gd name="connsiteY2" fmla="*/ 61742 h 61742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20093 w 20093"/>
              <a:gd name="connsiteY0" fmla="*/ 0 h 59567"/>
              <a:gd name="connsiteX1" fmla="*/ 8456 w 20093"/>
              <a:gd name="connsiteY1" fmla="*/ 47440 h 59567"/>
              <a:gd name="connsiteX2" fmla="*/ 0 w 20093"/>
              <a:gd name="connsiteY2" fmla="*/ 59567 h 59567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9439 w 19439"/>
              <a:gd name="connsiteY0" fmla="*/ 0 h 60169"/>
              <a:gd name="connsiteX1" fmla="*/ 8456 w 19439"/>
              <a:gd name="connsiteY1" fmla="*/ 48042 h 60169"/>
              <a:gd name="connsiteX2" fmla="*/ 0 w 19439"/>
              <a:gd name="connsiteY2" fmla="*/ 60169 h 60169"/>
              <a:gd name="connsiteX0" fmla="*/ 18681 w 18681"/>
              <a:gd name="connsiteY0" fmla="*/ 0 h 62084"/>
              <a:gd name="connsiteX1" fmla="*/ 8456 w 18681"/>
              <a:gd name="connsiteY1" fmla="*/ 49957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523 w 18681"/>
              <a:gd name="connsiteY1" fmla="*/ 3408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9780 w 18681"/>
              <a:gd name="connsiteY1" fmla="*/ 34859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5333 w 18681"/>
              <a:gd name="connsiteY1" fmla="*/ 42161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7252 w 18681"/>
              <a:gd name="connsiteY1" fmla="*/ 4782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3083 w 18681"/>
              <a:gd name="connsiteY1" fmla="*/ 36925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919 w 18681"/>
              <a:gd name="connsiteY1" fmla="*/ 36774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2674 w 18681"/>
              <a:gd name="connsiteY1" fmla="*/ 36548 h 62084"/>
              <a:gd name="connsiteX2" fmla="*/ 0 w 18681"/>
              <a:gd name="connsiteY2" fmla="*/ 62084 h 62084"/>
              <a:gd name="connsiteX0" fmla="*/ 18681 w 18681"/>
              <a:gd name="connsiteY0" fmla="*/ 0 h 62084"/>
              <a:gd name="connsiteX1" fmla="*/ 10223 w 18681"/>
              <a:gd name="connsiteY1" fmla="*/ 33562 h 62084"/>
              <a:gd name="connsiteX2" fmla="*/ 0 w 18681"/>
              <a:gd name="connsiteY2" fmla="*/ 62084 h 62084"/>
              <a:gd name="connsiteX0" fmla="*/ 19653 w 19653"/>
              <a:gd name="connsiteY0" fmla="*/ 0 h 58998"/>
              <a:gd name="connsiteX1" fmla="*/ 11195 w 19653"/>
              <a:gd name="connsiteY1" fmla="*/ 33562 h 58998"/>
              <a:gd name="connsiteX2" fmla="*/ 0 w 19653"/>
              <a:gd name="connsiteY2" fmla="*/ 58998 h 58998"/>
              <a:gd name="connsiteX0" fmla="*/ 19653 w 19653"/>
              <a:gd name="connsiteY0" fmla="*/ 0 h 58998"/>
              <a:gd name="connsiteX1" fmla="*/ 9468 w 19653"/>
              <a:gd name="connsiteY1" fmla="*/ 40496 h 58998"/>
              <a:gd name="connsiteX2" fmla="*/ 0 w 19653"/>
              <a:gd name="connsiteY2" fmla="*/ 58998 h 58998"/>
              <a:gd name="connsiteX0" fmla="*/ 20603 w 20603"/>
              <a:gd name="connsiteY0" fmla="*/ 0 h 25491"/>
              <a:gd name="connsiteX1" fmla="*/ 9468 w 20603"/>
              <a:gd name="connsiteY1" fmla="*/ 6989 h 25491"/>
              <a:gd name="connsiteX2" fmla="*/ 0 w 20603"/>
              <a:gd name="connsiteY2" fmla="*/ 25491 h 25491"/>
              <a:gd name="connsiteX0" fmla="*/ 20603 w 20603"/>
              <a:gd name="connsiteY0" fmla="*/ 1292 h 26783"/>
              <a:gd name="connsiteX1" fmla="*/ 9468 w 20603"/>
              <a:gd name="connsiteY1" fmla="*/ 8281 h 26783"/>
              <a:gd name="connsiteX2" fmla="*/ 0 w 20603"/>
              <a:gd name="connsiteY2" fmla="*/ 26783 h 26783"/>
              <a:gd name="connsiteX0" fmla="*/ 20603 w 20603"/>
              <a:gd name="connsiteY0" fmla="*/ 1069 h 26560"/>
              <a:gd name="connsiteX1" fmla="*/ 10280 w 20603"/>
              <a:gd name="connsiteY1" fmla="*/ 10266 h 26560"/>
              <a:gd name="connsiteX2" fmla="*/ 0 w 20603"/>
              <a:gd name="connsiteY2" fmla="*/ 26560 h 26560"/>
              <a:gd name="connsiteX0" fmla="*/ 20603 w 20603"/>
              <a:gd name="connsiteY0" fmla="*/ 1103 h 26594"/>
              <a:gd name="connsiteX1" fmla="*/ 10280 w 20603"/>
              <a:gd name="connsiteY1" fmla="*/ 10300 h 26594"/>
              <a:gd name="connsiteX2" fmla="*/ 0 w 20603"/>
              <a:gd name="connsiteY2" fmla="*/ 26594 h 26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03" h="26594">
                <a:moveTo>
                  <a:pt x="20603" y="1103"/>
                </a:moveTo>
                <a:cubicBezTo>
                  <a:pt x="14044" y="-3073"/>
                  <a:pt x="13771" y="5617"/>
                  <a:pt x="10280" y="10300"/>
                </a:cubicBezTo>
                <a:cubicBezTo>
                  <a:pt x="6789" y="14983"/>
                  <a:pt x="3435" y="20484"/>
                  <a:pt x="0" y="26594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20" name="TextBox 619"/>
          <p:cNvSpPr txBox="1"/>
          <p:nvPr/>
        </p:nvSpPr>
        <p:spPr>
          <a:xfrm rot="2958189">
            <a:off x="10906633" y="3658815"/>
            <a:ext cx="193964" cy="163122"/>
          </a:xfrm>
          <a:prstGeom prst="rect">
            <a:avLst/>
          </a:prstGeom>
          <a:solidFill>
            <a:schemeClr val="bg1">
              <a:alpha val="98000"/>
            </a:schemeClr>
          </a:solidFill>
          <a:ln w="15875">
            <a:noFill/>
          </a:ln>
        </p:spPr>
        <p:txBody>
          <a:bodyPr wrap="none" lIns="0" tIns="4572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RU-VRF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To GARR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Via GÉANT</a:t>
            </a:r>
          </a:p>
        </p:txBody>
      </p:sp>
      <p:sp>
        <p:nvSpPr>
          <p:cNvPr id="1299" name="Cross 1298"/>
          <p:cNvSpPr/>
          <p:nvPr/>
        </p:nvSpPr>
        <p:spPr bwMode="auto">
          <a:xfrm>
            <a:off x="10937935" y="3900776"/>
            <a:ext cx="429095" cy="232357"/>
          </a:xfrm>
          <a:prstGeom prst="plus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u="sng" dirty="0" err="1">
                <a:cs typeface="Arial" panose="020B0604020202020204" pitchFamily="34" charset="0"/>
              </a:rPr>
              <a:t>CERNLight</a:t>
            </a:r>
            <a:endParaRPr lang="en-US" sz="550" b="1" u="sng" dirty="0">
              <a:cs typeface="Arial" panose="020B0604020202020204" pitchFamily="34" charset="0"/>
            </a:endParaRPr>
          </a:p>
        </p:txBody>
      </p:sp>
      <p:sp>
        <p:nvSpPr>
          <p:cNvPr id="1333" name="Oval 1332"/>
          <p:cNvSpPr/>
          <p:nvPr/>
        </p:nvSpPr>
        <p:spPr bwMode="auto">
          <a:xfrm>
            <a:off x="9966412" y="3000431"/>
            <a:ext cx="367790" cy="19412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anose="020B0604020202020204" pitchFamily="34" charset="0"/>
              </a:rPr>
              <a:t>Geneva</a:t>
            </a:r>
          </a:p>
        </p:txBody>
      </p:sp>
      <p:sp>
        <p:nvSpPr>
          <p:cNvPr id="778" name="TextBox 777">
            <a:extLst>
              <a:ext uri="{FF2B5EF4-FFF2-40B4-BE49-F238E27FC236}">
                <a16:creationId xmlns:a16="http://schemas.microsoft.com/office/drawing/2014/main" id="{0F6206F1-20DC-4B9B-9A18-341D0E87D975}"/>
              </a:ext>
            </a:extLst>
          </p:cNvPr>
          <p:cNvSpPr txBox="1"/>
          <p:nvPr/>
        </p:nvSpPr>
        <p:spPr>
          <a:xfrm rot="21220244">
            <a:off x="6669722" y="958477"/>
            <a:ext cx="20807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60" tIns="4572" rIns="22860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799" name="Trapezoid 798">
            <a:extLst>
              <a:ext uri="{FF2B5EF4-FFF2-40B4-BE49-F238E27FC236}">
                <a16:creationId xmlns:a16="http://schemas.microsoft.com/office/drawing/2014/main" id="{ABD3F566-958F-4B13-908B-F25C44F5C067}"/>
              </a:ext>
            </a:extLst>
          </p:cNvPr>
          <p:cNvSpPr/>
          <p:nvPr/>
        </p:nvSpPr>
        <p:spPr bwMode="auto">
          <a:xfrm>
            <a:off x="5243508" y="3760378"/>
            <a:ext cx="177393" cy="9455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UIC</a:t>
            </a:r>
          </a:p>
        </p:txBody>
      </p:sp>
      <p:sp>
        <p:nvSpPr>
          <p:cNvPr id="801" name="Trapezoid 800">
            <a:extLst>
              <a:ext uri="{FF2B5EF4-FFF2-40B4-BE49-F238E27FC236}">
                <a16:creationId xmlns:a16="http://schemas.microsoft.com/office/drawing/2014/main" id="{814FEF3F-EB5B-4C8E-A3C1-78748FD2FD09}"/>
              </a:ext>
            </a:extLst>
          </p:cNvPr>
          <p:cNvSpPr/>
          <p:nvPr/>
        </p:nvSpPr>
        <p:spPr bwMode="auto">
          <a:xfrm rot="18243781">
            <a:off x="5887509" y="4347290"/>
            <a:ext cx="352193" cy="8237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Vanderbilt</a:t>
            </a:r>
          </a:p>
        </p:txBody>
      </p:sp>
      <p:sp>
        <p:nvSpPr>
          <p:cNvPr id="952" name="Rounded Rectangular Callout 951"/>
          <p:cNvSpPr/>
          <p:nvPr/>
        </p:nvSpPr>
        <p:spPr bwMode="auto">
          <a:xfrm rot="16200000">
            <a:off x="4363020" y="3319501"/>
            <a:ext cx="371475" cy="256612"/>
          </a:xfrm>
          <a:prstGeom prst="wedgeRoundRectCallout">
            <a:avLst>
              <a:gd name="adj1" fmla="val 24798"/>
              <a:gd name="adj2" fmla="val -47712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45720" rIns="4572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dirty="0">
                <a:ea typeface="Arial" pitchFamily="-65" charset="0"/>
                <a:cs typeface="Arial" pitchFamily="-65" charset="0"/>
              </a:rPr>
              <a:t>BTAA</a:t>
            </a:r>
            <a:br>
              <a:rPr lang="en-US" sz="550" dirty="0">
                <a:ea typeface="Arial" pitchFamily="-65" charset="0"/>
                <a:cs typeface="Arial" pitchFamily="-65" charset="0"/>
              </a:rPr>
            </a:br>
            <a:r>
              <a:rPr lang="en-US" sz="550" b="1" dirty="0" err="1">
                <a:ea typeface="Arial" pitchFamily="-65" charset="0"/>
                <a:cs typeface="Arial" pitchFamily="-65" charset="0"/>
              </a:rPr>
              <a:t>OmniPoP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(Chicago)</a:t>
            </a:r>
          </a:p>
        </p:txBody>
      </p:sp>
      <p:sp>
        <p:nvSpPr>
          <p:cNvPr id="814" name="TextBox 813">
            <a:extLst>
              <a:ext uri="{FF2B5EF4-FFF2-40B4-BE49-F238E27FC236}">
                <a16:creationId xmlns:a16="http://schemas.microsoft.com/office/drawing/2014/main" id="{9A24486A-3B01-4068-BA73-684B313BF47C}"/>
              </a:ext>
            </a:extLst>
          </p:cNvPr>
          <p:cNvSpPr txBox="1"/>
          <p:nvPr/>
        </p:nvSpPr>
        <p:spPr>
          <a:xfrm rot="16687847">
            <a:off x="2487162" y="1857052"/>
            <a:ext cx="1010086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SINET to ESnet, Internet2, CANARIE via PacWave, LA</a:t>
            </a:r>
          </a:p>
        </p:txBody>
      </p:sp>
      <p:sp>
        <p:nvSpPr>
          <p:cNvPr id="815" name="TextBox 814">
            <a:extLst>
              <a:ext uri="{FF2B5EF4-FFF2-40B4-BE49-F238E27FC236}">
                <a16:creationId xmlns:a16="http://schemas.microsoft.com/office/drawing/2014/main" id="{3CC5B1C5-73C9-49E3-A675-36D839BC3277}"/>
              </a:ext>
            </a:extLst>
          </p:cNvPr>
          <p:cNvSpPr txBox="1"/>
          <p:nvPr/>
        </p:nvSpPr>
        <p:spPr>
          <a:xfrm>
            <a:off x="4802661" y="4984878"/>
            <a:ext cx="528606" cy="3170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00" dirty="0"/>
              <a:t>Peers: UOK, UFL, CANET,</a:t>
            </a:r>
          </a:p>
          <a:p>
            <a:pPr algn="ctr"/>
            <a:r>
              <a:rPr lang="en-US" sz="400" dirty="0"/>
              <a:t>IU, PURDUE, IUPUI,</a:t>
            </a:r>
            <a:br>
              <a:rPr lang="en-US" sz="400" dirty="0"/>
            </a:br>
            <a:r>
              <a:rPr lang="en-US" sz="400" dirty="0"/>
              <a:t>ESnet, CALTECH, MIT,</a:t>
            </a:r>
          </a:p>
          <a:p>
            <a:pPr algn="ctr"/>
            <a:r>
              <a:rPr lang="en-US" sz="400" dirty="0"/>
              <a:t>UOC, NORDUNET,</a:t>
            </a:r>
          </a:p>
          <a:p>
            <a:pPr algn="ctr"/>
            <a:r>
              <a:rPr lang="en-US" sz="400" dirty="0"/>
              <a:t>GÉANT, </a:t>
            </a:r>
            <a:r>
              <a:rPr lang="en-US" sz="400" dirty="0" err="1"/>
              <a:t>AARNet</a:t>
            </a:r>
            <a:r>
              <a:rPr lang="en-US" sz="400" dirty="0"/>
              <a:t>, </a:t>
            </a:r>
          </a:p>
        </p:txBody>
      </p:sp>
      <p:sp>
        <p:nvSpPr>
          <p:cNvPr id="817" name="TextBox 816">
            <a:extLst>
              <a:ext uri="{FF2B5EF4-FFF2-40B4-BE49-F238E27FC236}">
                <a16:creationId xmlns:a16="http://schemas.microsoft.com/office/drawing/2014/main" id="{FDE8AF0D-9B0E-49FE-B4F4-A0AE5789C894}"/>
              </a:ext>
            </a:extLst>
          </p:cNvPr>
          <p:cNvSpPr txBox="1"/>
          <p:nvPr/>
        </p:nvSpPr>
        <p:spPr>
          <a:xfrm>
            <a:off x="4762548" y="1737442"/>
            <a:ext cx="381195" cy="147733"/>
          </a:xfrm>
          <a:prstGeom prst="rect">
            <a:avLst/>
          </a:prstGeom>
          <a:noFill/>
          <a:ln w="25400">
            <a:noFill/>
          </a:ln>
        </p:spPr>
        <p:txBody>
          <a:bodyPr wrap="none" lIns="22860" tIns="4572" rIns="22860" bIns="4572" rtlCol="0">
            <a:spAutoFit/>
          </a:bodyPr>
          <a:lstStyle/>
          <a:p>
            <a:pPr algn="ctr"/>
            <a:r>
              <a:rPr lang="en-US" sz="450" b="1" u="sng" dirty="0"/>
              <a:t>(same VRF as</a:t>
            </a:r>
            <a:br>
              <a:rPr lang="en-US" sz="450" b="1" u="sng" dirty="0"/>
            </a:br>
            <a:r>
              <a:rPr lang="en-US" sz="450" b="1" u="sng" dirty="0"/>
              <a:t>ESnet Europe)</a:t>
            </a:r>
            <a:endParaRPr lang="en-US" sz="450" dirty="0"/>
          </a:p>
        </p:txBody>
      </p:sp>
      <p:sp>
        <p:nvSpPr>
          <p:cNvPr id="884" name="Cross 883"/>
          <p:cNvSpPr/>
          <p:nvPr/>
        </p:nvSpPr>
        <p:spPr bwMode="auto">
          <a:xfrm>
            <a:off x="6269977" y="3958658"/>
            <a:ext cx="437435" cy="348940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itchFamily="-65" charset="0"/>
              </a:rPr>
              <a:t>WIX</a:t>
            </a: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(McLean, VA)</a:t>
            </a:r>
          </a:p>
        </p:txBody>
      </p:sp>
      <p:sp>
        <p:nvSpPr>
          <p:cNvPr id="819" name="TextBox 818">
            <a:extLst>
              <a:ext uri="{FF2B5EF4-FFF2-40B4-BE49-F238E27FC236}">
                <a16:creationId xmlns:a16="http://schemas.microsoft.com/office/drawing/2014/main" id="{6CCFC83C-5321-4CD7-B455-2FBB4E4E1ED8}"/>
              </a:ext>
            </a:extLst>
          </p:cNvPr>
          <p:cNvSpPr txBox="1"/>
          <p:nvPr/>
        </p:nvSpPr>
        <p:spPr>
          <a:xfrm rot="18206435">
            <a:off x="6131457" y="4393994"/>
            <a:ext cx="226857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4572" rtlCol="0">
            <a:spAutoFit/>
          </a:bodyPr>
          <a:lstStyle/>
          <a:p>
            <a:pPr algn="ctr"/>
            <a:r>
              <a:rPr lang="en-US" sz="350" dirty="0"/>
              <a:t>Peer: ESnet</a:t>
            </a:r>
          </a:p>
        </p:txBody>
      </p:sp>
      <p:sp>
        <p:nvSpPr>
          <p:cNvPr id="1093" name="TextBox 1092"/>
          <p:cNvSpPr txBox="1"/>
          <p:nvPr/>
        </p:nvSpPr>
        <p:spPr>
          <a:xfrm>
            <a:off x="2390325" y="506781"/>
            <a:ext cx="378520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SINET</a:t>
            </a:r>
          </a:p>
          <a:p>
            <a:pPr algn="ctr"/>
            <a:r>
              <a:rPr lang="en-US" sz="650" b="1" u="sng" dirty="0"/>
              <a:t>Japan</a:t>
            </a:r>
          </a:p>
        </p:txBody>
      </p:sp>
      <p:sp>
        <p:nvSpPr>
          <p:cNvPr id="825" name="TextBox 824">
            <a:extLst>
              <a:ext uri="{FF2B5EF4-FFF2-40B4-BE49-F238E27FC236}">
                <a16:creationId xmlns:a16="http://schemas.microsoft.com/office/drawing/2014/main" id="{09D50F33-CC1A-4FBA-8DF9-92E0C6BDA6FA}"/>
              </a:ext>
            </a:extLst>
          </p:cNvPr>
          <p:cNvSpPr txBox="1"/>
          <p:nvPr/>
        </p:nvSpPr>
        <p:spPr>
          <a:xfrm>
            <a:off x="2320460" y="921639"/>
            <a:ext cx="220800" cy="70789"/>
          </a:xfrm>
          <a:prstGeom prst="rect">
            <a:avLst/>
          </a:prstGeom>
          <a:solidFill>
            <a:srgbClr val="F0EA00"/>
          </a:solidFill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00" dirty="0"/>
              <a:t>Tsukuba</a:t>
            </a:r>
          </a:p>
        </p:txBody>
      </p:sp>
      <p:sp>
        <p:nvSpPr>
          <p:cNvPr id="704" name="Freeform 689">
            <a:extLst>
              <a:ext uri="{FF2B5EF4-FFF2-40B4-BE49-F238E27FC236}">
                <a16:creationId xmlns:a16="http://schemas.microsoft.com/office/drawing/2014/main" id="{BB03E7DC-9FBF-4717-8431-E8A14DB56AD6}"/>
              </a:ext>
            </a:extLst>
          </p:cNvPr>
          <p:cNvSpPr/>
          <p:nvPr/>
        </p:nvSpPr>
        <p:spPr>
          <a:xfrm rot="7785415" flipV="1">
            <a:off x="2687863" y="853243"/>
            <a:ext cx="437659" cy="27651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sp>
        <p:nvSpPr>
          <p:cNvPr id="707" name="Freeform 699">
            <a:extLst>
              <a:ext uri="{FF2B5EF4-FFF2-40B4-BE49-F238E27FC236}">
                <a16:creationId xmlns:a16="http://schemas.microsoft.com/office/drawing/2014/main" id="{EED6C9C7-B3B3-4941-B019-3613D47978AC}"/>
              </a:ext>
            </a:extLst>
          </p:cNvPr>
          <p:cNvSpPr/>
          <p:nvPr/>
        </p:nvSpPr>
        <p:spPr bwMode="auto">
          <a:xfrm rot="20981985" flipV="1">
            <a:off x="8208455" y="2337781"/>
            <a:ext cx="844199" cy="31944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9943838 w 39943839"/>
              <a:gd name="connsiteY0" fmla="*/ 151446 h 617135"/>
              <a:gd name="connsiteX1" fmla="*/ 2 w 39943839"/>
              <a:gd name="connsiteY1" fmla="*/ 617135 h 617135"/>
              <a:gd name="connsiteX0" fmla="*/ 39943838 w 39943839"/>
              <a:gd name="connsiteY0" fmla="*/ 87916 h 553605"/>
              <a:gd name="connsiteX1" fmla="*/ 2 w 39943839"/>
              <a:gd name="connsiteY1" fmla="*/ 553605 h 553605"/>
              <a:gd name="connsiteX0" fmla="*/ 39943838 w 39943839"/>
              <a:gd name="connsiteY0" fmla="*/ 448469 h 914158"/>
              <a:gd name="connsiteX1" fmla="*/ 2 w 39943839"/>
              <a:gd name="connsiteY1" fmla="*/ 914158 h 914158"/>
              <a:gd name="connsiteX0" fmla="*/ 39777663 w 39777664"/>
              <a:gd name="connsiteY0" fmla="*/ 336033 h 1504529"/>
              <a:gd name="connsiteX1" fmla="*/ 2 w 39777664"/>
              <a:gd name="connsiteY1" fmla="*/ 1504529 h 1504529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168497"/>
              <a:gd name="connsiteX1" fmla="*/ 2 w 39777664"/>
              <a:gd name="connsiteY1" fmla="*/ 1168497 h 1168497"/>
              <a:gd name="connsiteX0" fmla="*/ 39777663 w 39777664"/>
              <a:gd name="connsiteY0" fmla="*/ 1 h 1480468"/>
              <a:gd name="connsiteX1" fmla="*/ 2 w 39777664"/>
              <a:gd name="connsiteY1" fmla="*/ 1168497 h 1480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777664" h="1480468">
                <a:moveTo>
                  <a:pt x="39777663" y="1"/>
                </a:moveTo>
                <a:cubicBezTo>
                  <a:pt x="26615533" y="1744801"/>
                  <a:pt x="14687247" y="1672459"/>
                  <a:pt x="2" y="1168497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15" name="TextBox 614"/>
          <p:cNvSpPr txBox="1"/>
          <p:nvPr/>
        </p:nvSpPr>
        <p:spPr>
          <a:xfrm rot="16396883">
            <a:off x="8851087" y="3364852"/>
            <a:ext cx="126253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SINET,</a:t>
            </a:r>
            <a:br>
              <a:rPr lang="en-US" sz="350" dirty="0"/>
            </a:br>
            <a:r>
              <a:rPr lang="en-US" sz="350" dirty="0"/>
              <a:t>Tokyo</a:t>
            </a:r>
          </a:p>
        </p:txBody>
      </p:sp>
      <p:sp>
        <p:nvSpPr>
          <p:cNvPr id="757" name="TextBox 756">
            <a:extLst>
              <a:ext uri="{FF2B5EF4-FFF2-40B4-BE49-F238E27FC236}">
                <a16:creationId xmlns:a16="http://schemas.microsoft.com/office/drawing/2014/main" id="{FEA18107-8BA9-4552-B017-786F692FDA07}"/>
              </a:ext>
            </a:extLst>
          </p:cNvPr>
          <p:cNvSpPr txBox="1"/>
          <p:nvPr/>
        </p:nvSpPr>
        <p:spPr>
          <a:xfrm>
            <a:off x="2459493" y="1822363"/>
            <a:ext cx="184865" cy="22467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To SINET, ESnet</a:t>
            </a:r>
            <a:br>
              <a:rPr lang="en-US" sz="350" dirty="0"/>
            </a:br>
            <a:r>
              <a:rPr lang="en-US" sz="350" dirty="0"/>
              <a:t>via Seattle</a:t>
            </a:r>
          </a:p>
        </p:txBody>
      </p:sp>
      <p:sp>
        <p:nvSpPr>
          <p:cNvPr id="789" name="TextBox 788">
            <a:extLst>
              <a:ext uri="{FF2B5EF4-FFF2-40B4-BE49-F238E27FC236}">
                <a16:creationId xmlns:a16="http://schemas.microsoft.com/office/drawing/2014/main" id="{687B7E11-3A95-4910-A64A-1C8B34E0E0C8}"/>
              </a:ext>
            </a:extLst>
          </p:cNvPr>
          <p:cNvSpPr txBox="1"/>
          <p:nvPr/>
        </p:nvSpPr>
        <p:spPr>
          <a:xfrm rot="320191">
            <a:off x="3089884" y="304067"/>
            <a:ext cx="237098" cy="6918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>
                <a:ea typeface="Arial" pitchFamily="-65" charset="0"/>
                <a:cs typeface="Arial" pitchFamily="-65" charset="0"/>
              </a:rPr>
              <a:t>KREONet2</a:t>
            </a:r>
          </a:p>
        </p:txBody>
      </p:sp>
      <p:sp>
        <p:nvSpPr>
          <p:cNvPr id="779" name="Freeform 1055">
            <a:extLst>
              <a:ext uri="{FF2B5EF4-FFF2-40B4-BE49-F238E27FC236}">
                <a16:creationId xmlns:a16="http://schemas.microsoft.com/office/drawing/2014/main" id="{9DC2C3EB-BA56-445F-B790-33C7671E8238}"/>
              </a:ext>
            </a:extLst>
          </p:cNvPr>
          <p:cNvSpPr/>
          <p:nvPr/>
        </p:nvSpPr>
        <p:spPr bwMode="auto">
          <a:xfrm>
            <a:off x="1596092" y="1664456"/>
            <a:ext cx="1866002" cy="53259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6697 h 336747"/>
              <a:gd name="connsiteX1" fmla="*/ 2679311 w 2702805"/>
              <a:gd name="connsiteY1" fmla="*/ 51901 h 336747"/>
              <a:gd name="connsiteX2" fmla="*/ 1062669 w 2702805"/>
              <a:gd name="connsiteY2" fmla="*/ 30996 h 336747"/>
              <a:gd name="connsiteX3" fmla="*/ 313518 w 2702805"/>
              <a:gd name="connsiteY3" fmla="*/ 19958 h 336747"/>
              <a:gd name="connsiteX4" fmla="*/ 0 w 2702805"/>
              <a:gd name="connsiteY4" fmla="*/ 336747 h 336747"/>
              <a:gd name="connsiteX0" fmla="*/ 2095993 w 2702805"/>
              <a:gd name="connsiteY0" fmla="*/ 244185 h 334235"/>
              <a:gd name="connsiteX1" fmla="*/ 2679311 w 2702805"/>
              <a:gd name="connsiteY1" fmla="*/ 49389 h 334235"/>
              <a:gd name="connsiteX2" fmla="*/ 1062669 w 2702805"/>
              <a:gd name="connsiteY2" fmla="*/ 28484 h 334235"/>
              <a:gd name="connsiteX3" fmla="*/ 462583 w 2702805"/>
              <a:gd name="connsiteY3" fmla="*/ 21032 h 334235"/>
              <a:gd name="connsiteX4" fmla="*/ 0 w 2702805"/>
              <a:gd name="connsiteY4" fmla="*/ 334235 h 334235"/>
              <a:gd name="connsiteX0" fmla="*/ 2411661 w 2732124"/>
              <a:gd name="connsiteY0" fmla="*/ 180254 h 334235"/>
              <a:gd name="connsiteX1" fmla="*/ 2679311 w 2732124"/>
              <a:gd name="connsiteY1" fmla="*/ 49389 h 334235"/>
              <a:gd name="connsiteX2" fmla="*/ 1062669 w 2732124"/>
              <a:gd name="connsiteY2" fmla="*/ 28484 h 334235"/>
              <a:gd name="connsiteX3" fmla="*/ 462583 w 2732124"/>
              <a:gd name="connsiteY3" fmla="*/ 21032 h 334235"/>
              <a:gd name="connsiteX4" fmla="*/ 0 w 2732124"/>
              <a:gd name="connsiteY4" fmla="*/ 334235 h 334235"/>
              <a:gd name="connsiteX0" fmla="*/ 2411661 w 2607688"/>
              <a:gd name="connsiteY0" fmla="*/ 176357 h 330338"/>
              <a:gd name="connsiteX1" fmla="*/ 2542323 w 2607688"/>
              <a:gd name="connsiteY1" fmla="*/ 34532 h 330338"/>
              <a:gd name="connsiteX2" fmla="*/ 1062669 w 2607688"/>
              <a:gd name="connsiteY2" fmla="*/ 24587 h 330338"/>
              <a:gd name="connsiteX3" fmla="*/ 462583 w 2607688"/>
              <a:gd name="connsiteY3" fmla="*/ 17135 h 330338"/>
              <a:gd name="connsiteX4" fmla="*/ 0 w 2607688"/>
              <a:gd name="connsiteY4" fmla="*/ 330338 h 330338"/>
              <a:gd name="connsiteX0" fmla="*/ 2411661 w 2568527"/>
              <a:gd name="connsiteY0" fmla="*/ 176629 h 330610"/>
              <a:gd name="connsiteX1" fmla="*/ 2497653 w 2568527"/>
              <a:gd name="connsiteY1" fmla="*/ 43024 h 330610"/>
              <a:gd name="connsiteX2" fmla="*/ 1062669 w 2568527"/>
              <a:gd name="connsiteY2" fmla="*/ 24859 h 330610"/>
              <a:gd name="connsiteX3" fmla="*/ 462583 w 2568527"/>
              <a:gd name="connsiteY3" fmla="*/ 17407 h 330610"/>
              <a:gd name="connsiteX4" fmla="*/ 0 w 2568527"/>
              <a:gd name="connsiteY4" fmla="*/ 330610 h 330610"/>
              <a:gd name="connsiteX0" fmla="*/ 2392815 w 2564830"/>
              <a:gd name="connsiteY0" fmla="*/ 238761 h 330610"/>
              <a:gd name="connsiteX1" fmla="*/ 2497653 w 2564830"/>
              <a:gd name="connsiteY1" fmla="*/ 43024 h 330610"/>
              <a:gd name="connsiteX2" fmla="*/ 1062669 w 2564830"/>
              <a:gd name="connsiteY2" fmla="*/ 24859 h 330610"/>
              <a:gd name="connsiteX3" fmla="*/ 462583 w 2564830"/>
              <a:gd name="connsiteY3" fmla="*/ 17407 h 330610"/>
              <a:gd name="connsiteX4" fmla="*/ 0 w 2564830"/>
              <a:gd name="connsiteY4" fmla="*/ 330610 h 330610"/>
              <a:gd name="connsiteX0" fmla="*/ 2392815 w 2593793"/>
              <a:gd name="connsiteY0" fmla="*/ 238761 h 330610"/>
              <a:gd name="connsiteX1" fmla="*/ 2497653 w 2593793"/>
              <a:gd name="connsiteY1" fmla="*/ 43024 h 330610"/>
              <a:gd name="connsiteX2" fmla="*/ 1062669 w 2593793"/>
              <a:gd name="connsiteY2" fmla="*/ 24859 h 330610"/>
              <a:gd name="connsiteX3" fmla="*/ 462583 w 2593793"/>
              <a:gd name="connsiteY3" fmla="*/ 17407 h 330610"/>
              <a:gd name="connsiteX4" fmla="*/ 0 w 2593793"/>
              <a:gd name="connsiteY4" fmla="*/ 330610 h 330610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402238 w 2603216"/>
              <a:gd name="connsiteY0" fmla="*/ 238761 h 375402"/>
              <a:gd name="connsiteX1" fmla="*/ 2507076 w 2603216"/>
              <a:gd name="connsiteY1" fmla="*/ 43024 h 375402"/>
              <a:gd name="connsiteX2" fmla="*/ 1072092 w 2603216"/>
              <a:gd name="connsiteY2" fmla="*/ 24859 h 375402"/>
              <a:gd name="connsiteX3" fmla="*/ 472006 w 2603216"/>
              <a:gd name="connsiteY3" fmla="*/ 17407 h 375402"/>
              <a:gd name="connsiteX4" fmla="*/ 0 w 2603216"/>
              <a:gd name="connsiteY4" fmla="*/ 375402 h 375402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383392 w 2584370"/>
              <a:gd name="connsiteY0" fmla="*/ 238761 h 428864"/>
              <a:gd name="connsiteX1" fmla="*/ 2488230 w 2584370"/>
              <a:gd name="connsiteY1" fmla="*/ 43024 h 428864"/>
              <a:gd name="connsiteX2" fmla="*/ 1053246 w 2584370"/>
              <a:gd name="connsiteY2" fmla="*/ 24859 h 428864"/>
              <a:gd name="connsiteX3" fmla="*/ 453160 w 2584370"/>
              <a:gd name="connsiteY3" fmla="*/ 17407 h 428864"/>
              <a:gd name="connsiteX4" fmla="*/ 0 w 2584370"/>
              <a:gd name="connsiteY4" fmla="*/ 428864 h 428864"/>
              <a:gd name="connsiteX0" fmla="*/ 2435218 w 2636196"/>
              <a:gd name="connsiteY0" fmla="*/ 238761 h 238761"/>
              <a:gd name="connsiteX1" fmla="*/ 2540056 w 2636196"/>
              <a:gd name="connsiteY1" fmla="*/ 43024 h 238761"/>
              <a:gd name="connsiteX2" fmla="*/ 1105072 w 2636196"/>
              <a:gd name="connsiteY2" fmla="*/ 24859 h 238761"/>
              <a:gd name="connsiteX3" fmla="*/ 504986 w 2636196"/>
              <a:gd name="connsiteY3" fmla="*/ 17407 h 238761"/>
              <a:gd name="connsiteX4" fmla="*/ 0 w 2636196"/>
              <a:gd name="connsiteY4" fmla="*/ 222241 h 238761"/>
              <a:gd name="connsiteX0" fmla="*/ 2435218 w 2636196"/>
              <a:gd name="connsiteY0" fmla="*/ 245867 h 245867"/>
              <a:gd name="connsiteX1" fmla="*/ 2540056 w 2636196"/>
              <a:gd name="connsiteY1" fmla="*/ 50130 h 245867"/>
              <a:gd name="connsiteX2" fmla="*/ 1105072 w 2636196"/>
              <a:gd name="connsiteY2" fmla="*/ 31965 h 245867"/>
              <a:gd name="connsiteX3" fmla="*/ 495563 w 2636196"/>
              <a:gd name="connsiteY3" fmla="*/ 15843 h 245867"/>
              <a:gd name="connsiteX4" fmla="*/ 0 w 2636196"/>
              <a:gd name="connsiteY4" fmla="*/ 229347 h 245867"/>
              <a:gd name="connsiteX0" fmla="*/ 2317431 w 2606299"/>
              <a:gd name="connsiteY0" fmla="*/ 279100 h 279100"/>
              <a:gd name="connsiteX1" fmla="*/ 2540056 w 2606299"/>
              <a:gd name="connsiteY1" fmla="*/ 50130 h 279100"/>
              <a:gd name="connsiteX2" fmla="*/ 1105072 w 2606299"/>
              <a:gd name="connsiteY2" fmla="*/ 31965 h 279100"/>
              <a:gd name="connsiteX3" fmla="*/ 495563 w 2606299"/>
              <a:gd name="connsiteY3" fmla="*/ 15843 h 279100"/>
              <a:gd name="connsiteX4" fmla="*/ 0 w 2606299"/>
              <a:gd name="connsiteY4" fmla="*/ 229347 h 279100"/>
              <a:gd name="connsiteX0" fmla="*/ 2557716 w 2683413"/>
              <a:gd name="connsiteY0" fmla="*/ 271875 h 271875"/>
              <a:gd name="connsiteX1" fmla="*/ 2540056 w 2683413"/>
              <a:gd name="connsiteY1" fmla="*/ 50130 h 271875"/>
              <a:gd name="connsiteX2" fmla="*/ 1105072 w 2683413"/>
              <a:gd name="connsiteY2" fmla="*/ 31965 h 271875"/>
              <a:gd name="connsiteX3" fmla="*/ 495563 w 2683413"/>
              <a:gd name="connsiteY3" fmla="*/ 15843 h 271875"/>
              <a:gd name="connsiteX4" fmla="*/ 0 w 2683413"/>
              <a:gd name="connsiteY4" fmla="*/ 229347 h 271875"/>
              <a:gd name="connsiteX0" fmla="*/ 2557716 w 2669062"/>
              <a:gd name="connsiteY0" fmla="*/ 271875 h 271875"/>
              <a:gd name="connsiteX1" fmla="*/ 2540056 w 2669062"/>
              <a:gd name="connsiteY1" fmla="*/ 50130 h 271875"/>
              <a:gd name="connsiteX2" fmla="*/ 1105072 w 2669062"/>
              <a:gd name="connsiteY2" fmla="*/ 31965 h 271875"/>
              <a:gd name="connsiteX3" fmla="*/ 495563 w 2669062"/>
              <a:gd name="connsiteY3" fmla="*/ 15843 h 271875"/>
              <a:gd name="connsiteX4" fmla="*/ 0 w 2669062"/>
              <a:gd name="connsiteY4" fmla="*/ 229347 h 271875"/>
              <a:gd name="connsiteX0" fmla="*/ 2557716 w 2751247"/>
              <a:gd name="connsiteY0" fmla="*/ 271673 h 271673"/>
              <a:gd name="connsiteX1" fmla="*/ 2653131 w 2751247"/>
              <a:gd name="connsiteY1" fmla="*/ 42703 h 271673"/>
              <a:gd name="connsiteX2" fmla="*/ 1105072 w 2751247"/>
              <a:gd name="connsiteY2" fmla="*/ 31763 h 271673"/>
              <a:gd name="connsiteX3" fmla="*/ 495563 w 2751247"/>
              <a:gd name="connsiteY3" fmla="*/ 15641 h 271673"/>
              <a:gd name="connsiteX4" fmla="*/ 0 w 2751247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71673 h 271673"/>
              <a:gd name="connsiteX1" fmla="*/ 2653131 w 2718186"/>
              <a:gd name="connsiteY1" fmla="*/ 42703 h 271673"/>
              <a:gd name="connsiteX2" fmla="*/ 1105072 w 2718186"/>
              <a:gd name="connsiteY2" fmla="*/ 31763 h 271673"/>
              <a:gd name="connsiteX3" fmla="*/ 495563 w 2718186"/>
              <a:gd name="connsiteY3" fmla="*/ 15641 h 271673"/>
              <a:gd name="connsiteX4" fmla="*/ 0 w 2718186"/>
              <a:gd name="connsiteY4" fmla="*/ 229145 h 271673"/>
              <a:gd name="connsiteX0" fmla="*/ 2557716 w 2718186"/>
              <a:gd name="connsiteY0" fmla="*/ 259805 h 259805"/>
              <a:gd name="connsiteX1" fmla="*/ 2653131 w 2718186"/>
              <a:gd name="connsiteY1" fmla="*/ 30835 h 259805"/>
              <a:gd name="connsiteX2" fmla="*/ 1105072 w 2718186"/>
              <a:gd name="connsiteY2" fmla="*/ 19895 h 259805"/>
              <a:gd name="connsiteX3" fmla="*/ 495563 w 2718186"/>
              <a:gd name="connsiteY3" fmla="*/ 3773 h 259805"/>
              <a:gd name="connsiteX4" fmla="*/ 0 w 2718186"/>
              <a:gd name="connsiteY4" fmla="*/ 217277 h 259805"/>
              <a:gd name="connsiteX0" fmla="*/ 2557716 w 2751548"/>
              <a:gd name="connsiteY0" fmla="*/ 270856 h 270856"/>
              <a:gd name="connsiteX1" fmla="*/ 2653131 w 2751548"/>
              <a:gd name="connsiteY1" fmla="*/ 41886 h 270856"/>
              <a:gd name="connsiteX2" fmla="*/ 1100973 w 2751548"/>
              <a:gd name="connsiteY2" fmla="*/ 20888 h 270856"/>
              <a:gd name="connsiteX3" fmla="*/ 495563 w 2751548"/>
              <a:gd name="connsiteY3" fmla="*/ 14824 h 270856"/>
              <a:gd name="connsiteX4" fmla="*/ 0 w 2751548"/>
              <a:gd name="connsiteY4" fmla="*/ 228328 h 270856"/>
              <a:gd name="connsiteX0" fmla="*/ 2557716 w 2751548"/>
              <a:gd name="connsiteY0" fmla="*/ 270109 h 270109"/>
              <a:gd name="connsiteX1" fmla="*/ 2653131 w 2751548"/>
              <a:gd name="connsiteY1" fmla="*/ 41139 h 270109"/>
              <a:gd name="connsiteX2" fmla="*/ 1100973 w 2751548"/>
              <a:gd name="connsiteY2" fmla="*/ 20141 h 270109"/>
              <a:gd name="connsiteX3" fmla="*/ 495563 w 2751548"/>
              <a:gd name="connsiteY3" fmla="*/ 14077 h 270109"/>
              <a:gd name="connsiteX4" fmla="*/ 0 w 2751548"/>
              <a:gd name="connsiteY4" fmla="*/ 227581 h 270109"/>
              <a:gd name="connsiteX0" fmla="*/ 2557716 w 2710247"/>
              <a:gd name="connsiteY0" fmla="*/ 270109 h 270109"/>
              <a:gd name="connsiteX1" fmla="*/ 2653131 w 2710247"/>
              <a:gd name="connsiteY1" fmla="*/ 41139 h 270109"/>
              <a:gd name="connsiteX2" fmla="*/ 1100973 w 2710247"/>
              <a:gd name="connsiteY2" fmla="*/ 20141 h 270109"/>
              <a:gd name="connsiteX3" fmla="*/ 495563 w 2710247"/>
              <a:gd name="connsiteY3" fmla="*/ 14077 h 270109"/>
              <a:gd name="connsiteX4" fmla="*/ 0 w 2710247"/>
              <a:gd name="connsiteY4" fmla="*/ 227581 h 270109"/>
              <a:gd name="connsiteX0" fmla="*/ 2557716 w 2820252"/>
              <a:gd name="connsiteY0" fmla="*/ 271075 h 271075"/>
              <a:gd name="connsiteX1" fmla="*/ 2780218 w 2820252"/>
              <a:gd name="connsiteY1" fmla="*/ 48391 h 271075"/>
              <a:gd name="connsiteX2" fmla="*/ 1100973 w 2820252"/>
              <a:gd name="connsiteY2" fmla="*/ 21107 h 271075"/>
              <a:gd name="connsiteX3" fmla="*/ 495563 w 2820252"/>
              <a:gd name="connsiteY3" fmla="*/ 15043 h 271075"/>
              <a:gd name="connsiteX4" fmla="*/ 0 w 2820252"/>
              <a:gd name="connsiteY4" fmla="*/ 228547 h 271075"/>
              <a:gd name="connsiteX0" fmla="*/ 2549517 w 2855753"/>
              <a:gd name="connsiteY0" fmla="*/ 267303 h 267303"/>
              <a:gd name="connsiteX1" fmla="*/ 2780218 w 2855753"/>
              <a:gd name="connsiteY1" fmla="*/ 48391 h 267303"/>
              <a:gd name="connsiteX2" fmla="*/ 1100973 w 2855753"/>
              <a:gd name="connsiteY2" fmla="*/ 21107 h 267303"/>
              <a:gd name="connsiteX3" fmla="*/ 495563 w 2855753"/>
              <a:gd name="connsiteY3" fmla="*/ 15043 h 267303"/>
              <a:gd name="connsiteX4" fmla="*/ 0 w 2855753"/>
              <a:gd name="connsiteY4" fmla="*/ 228547 h 267303"/>
              <a:gd name="connsiteX0" fmla="*/ 2549517 w 2588212"/>
              <a:gd name="connsiteY0" fmla="*/ 267172 h 267172"/>
              <a:gd name="connsiteX1" fmla="*/ 2382559 w 2588212"/>
              <a:gd name="connsiteY1" fmla="*/ 44488 h 267172"/>
              <a:gd name="connsiteX2" fmla="*/ 1100973 w 2588212"/>
              <a:gd name="connsiteY2" fmla="*/ 20976 h 267172"/>
              <a:gd name="connsiteX3" fmla="*/ 495563 w 2588212"/>
              <a:gd name="connsiteY3" fmla="*/ 14912 h 267172"/>
              <a:gd name="connsiteX4" fmla="*/ 0 w 2588212"/>
              <a:gd name="connsiteY4" fmla="*/ 228416 h 267172"/>
              <a:gd name="connsiteX0" fmla="*/ 2549517 w 2567030"/>
              <a:gd name="connsiteY0" fmla="*/ 267172 h 267172"/>
              <a:gd name="connsiteX1" fmla="*/ 2382559 w 2567030"/>
              <a:gd name="connsiteY1" fmla="*/ 44488 h 267172"/>
              <a:gd name="connsiteX2" fmla="*/ 1100973 w 2567030"/>
              <a:gd name="connsiteY2" fmla="*/ 20976 h 267172"/>
              <a:gd name="connsiteX3" fmla="*/ 495563 w 2567030"/>
              <a:gd name="connsiteY3" fmla="*/ 14912 h 267172"/>
              <a:gd name="connsiteX4" fmla="*/ 0 w 2567030"/>
              <a:gd name="connsiteY4" fmla="*/ 228416 h 267172"/>
              <a:gd name="connsiteX0" fmla="*/ 2549517 w 2567030"/>
              <a:gd name="connsiteY0" fmla="*/ 266417 h 266417"/>
              <a:gd name="connsiteX1" fmla="*/ 2382559 w 2567030"/>
              <a:gd name="connsiteY1" fmla="*/ 43733 h 266417"/>
              <a:gd name="connsiteX2" fmla="*/ 1100973 w 2567030"/>
              <a:gd name="connsiteY2" fmla="*/ 20221 h 266417"/>
              <a:gd name="connsiteX3" fmla="*/ 495563 w 2567030"/>
              <a:gd name="connsiteY3" fmla="*/ 14157 h 266417"/>
              <a:gd name="connsiteX4" fmla="*/ 0 w 2567030"/>
              <a:gd name="connsiteY4" fmla="*/ 227661 h 266417"/>
              <a:gd name="connsiteX0" fmla="*/ 2549517 w 2567030"/>
              <a:gd name="connsiteY0" fmla="*/ 253915 h 253915"/>
              <a:gd name="connsiteX1" fmla="*/ 2382559 w 2567030"/>
              <a:gd name="connsiteY1" fmla="*/ 31231 h 253915"/>
              <a:gd name="connsiteX2" fmla="*/ 1100973 w 2567030"/>
              <a:gd name="connsiteY2" fmla="*/ 7719 h 253915"/>
              <a:gd name="connsiteX3" fmla="*/ 495563 w 2567030"/>
              <a:gd name="connsiteY3" fmla="*/ 1655 h 253915"/>
              <a:gd name="connsiteX4" fmla="*/ 0 w 2567030"/>
              <a:gd name="connsiteY4" fmla="*/ 215159 h 253915"/>
              <a:gd name="connsiteX0" fmla="*/ 2549517 w 2567030"/>
              <a:gd name="connsiteY0" fmla="*/ 254400 h 254400"/>
              <a:gd name="connsiteX1" fmla="*/ 2382559 w 2567030"/>
              <a:gd name="connsiteY1" fmla="*/ 31716 h 254400"/>
              <a:gd name="connsiteX2" fmla="*/ 1100973 w 2567030"/>
              <a:gd name="connsiteY2" fmla="*/ 8204 h 254400"/>
              <a:gd name="connsiteX3" fmla="*/ 475065 w 2567030"/>
              <a:gd name="connsiteY3" fmla="*/ 2140 h 254400"/>
              <a:gd name="connsiteX4" fmla="*/ 0 w 2567030"/>
              <a:gd name="connsiteY4" fmla="*/ 215644 h 254400"/>
              <a:gd name="connsiteX0" fmla="*/ 2537218 w 2579177"/>
              <a:gd name="connsiteY0" fmla="*/ 229255 h 229255"/>
              <a:gd name="connsiteX1" fmla="*/ 2382559 w 2579177"/>
              <a:gd name="connsiteY1" fmla="*/ 31716 h 229255"/>
              <a:gd name="connsiteX2" fmla="*/ 1100973 w 2579177"/>
              <a:gd name="connsiteY2" fmla="*/ 8204 h 229255"/>
              <a:gd name="connsiteX3" fmla="*/ 475065 w 2579177"/>
              <a:gd name="connsiteY3" fmla="*/ 2140 h 229255"/>
              <a:gd name="connsiteX4" fmla="*/ 0 w 2579177"/>
              <a:gd name="connsiteY4" fmla="*/ 215644 h 229255"/>
              <a:gd name="connsiteX0" fmla="*/ 2537218 w 2552962"/>
              <a:gd name="connsiteY0" fmla="*/ 229255 h 229255"/>
              <a:gd name="connsiteX1" fmla="*/ 2382559 w 2552962"/>
              <a:gd name="connsiteY1" fmla="*/ 31716 h 229255"/>
              <a:gd name="connsiteX2" fmla="*/ 1100973 w 2552962"/>
              <a:gd name="connsiteY2" fmla="*/ 8204 h 229255"/>
              <a:gd name="connsiteX3" fmla="*/ 475065 w 2552962"/>
              <a:gd name="connsiteY3" fmla="*/ 2140 h 229255"/>
              <a:gd name="connsiteX4" fmla="*/ 0 w 2552962"/>
              <a:gd name="connsiteY4" fmla="*/ 215644 h 229255"/>
              <a:gd name="connsiteX0" fmla="*/ 2382559 w 2382559"/>
              <a:gd name="connsiteY0" fmla="*/ 31716 h 215644"/>
              <a:gd name="connsiteX1" fmla="*/ 1100973 w 2382559"/>
              <a:gd name="connsiteY1" fmla="*/ 8204 h 215644"/>
              <a:gd name="connsiteX2" fmla="*/ 475065 w 2382559"/>
              <a:gd name="connsiteY2" fmla="*/ 2140 h 215644"/>
              <a:gd name="connsiteX3" fmla="*/ 0 w 2382559"/>
              <a:gd name="connsiteY3" fmla="*/ 215644 h 215644"/>
              <a:gd name="connsiteX0" fmla="*/ 2530564 w 2530564"/>
              <a:gd name="connsiteY0" fmla="*/ 59035 h 216536"/>
              <a:gd name="connsiteX1" fmla="*/ 1100973 w 2530564"/>
              <a:gd name="connsiteY1" fmla="*/ 9096 h 216536"/>
              <a:gd name="connsiteX2" fmla="*/ 475065 w 2530564"/>
              <a:gd name="connsiteY2" fmla="*/ 3032 h 216536"/>
              <a:gd name="connsiteX3" fmla="*/ 0 w 2530564"/>
              <a:gd name="connsiteY3" fmla="*/ 216536 h 216536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52107 h 209608"/>
              <a:gd name="connsiteX1" fmla="*/ 1100973 w 2530564"/>
              <a:gd name="connsiteY1" fmla="*/ 2168 h 209608"/>
              <a:gd name="connsiteX2" fmla="*/ 515431 w 2530564"/>
              <a:gd name="connsiteY2" fmla="*/ 135447 h 209608"/>
              <a:gd name="connsiteX3" fmla="*/ 0 w 2530564"/>
              <a:gd name="connsiteY3" fmla="*/ 209608 h 209608"/>
              <a:gd name="connsiteX0" fmla="*/ 2530564 w 2530564"/>
              <a:gd name="connsiteY0" fmla="*/ 0 h 157501"/>
              <a:gd name="connsiteX1" fmla="*/ 515431 w 2530564"/>
              <a:gd name="connsiteY1" fmla="*/ 83340 h 157501"/>
              <a:gd name="connsiteX2" fmla="*/ 0 w 2530564"/>
              <a:gd name="connsiteY2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515431 w 2530564"/>
              <a:gd name="connsiteY2" fmla="*/ 83340 h 157501"/>
              <a:gd name="connsiteX3" fmla="*/ 0 w 2530564"/>
              <a:gd name="connsiteY3" fmla="*/ 157501 h 157501"/>
              <a:gd name="connsiteX0" fmla="*/ 2530564 w 2530564"/>
              <a:gd name="connsiteY0" fmla="*/ 0 h 157501"/>
              <a:gd name="connsiteX1" fmla="*/ 1099816 w 2530564"/>
              <a:gd name="connsiteY1" fmla="*/ 66785 h 157501"/>
              <a:gd name="connsiteX2" fmla="*/ 0 w 2530564"/>
              <a:gd name="connsiteY2" fmla="*/ 157501 h 157501"/>
              <a:gd name="connsiteX0" fmla="*/ 4774202 w 4774202"/>
              <a:gd name="connsiteY0" fmla="*/ 71324 h 140705"/>
              <a:gd name="connsiteX1" fmla="*/ 3343454 w 4774202"/>
              <a:gd name="connsiteY1" fmla="*/ 138109 h 140705"/>
              <a:gd name="connsiteX2" fmla="*/ 0 w 4774202"/>
              <a:gd name="connsiteY2" fmla="*/ 1380 h 140705"/>
              <a:gd name="connsiteX0" fmla="*/ 4774202 w 4774202"/>
              <a:gd name="connsiteY0" fmla="*/ 71344 h 137908"/>
              <a:gd name="connsiteX1" fmla="*/ 1261617 w 4774202"/>
              <a:gd name="connsiteY1" fmla="*/ 135274 h 137908"/>
              <a:gd name="connsiteX2" fmla="*/ 0 w 4774202"/>
              <a:gd name="connsiteY2" fmla="*/ 1400 h 137908"/>
              <a:gd name="connsiteX0" fmla="*/ 4687908 w 4687908"/>
              <a:gd name="connsiteY0" fmla="*/ 69441 h 137908"/>
              <a:gd name="connsiteX1" fmla="*/ 1261617 w 4687908"/>
              <a:gd name="connsiteY1" fmla="*/ 135274 h 137908"/>
              <a:gd name="connsiteX2" fmla="*/ 0 w 4687908"/>
              <a:gd name="connsiteY2" fmla="*/ 1400 h 137908"/>
              <a:gd name="connsiteX0" fmla="*/ 4687908 w 4687908"/>
              <a:gd name="connsiteY0" fmla="*/ 68041 h 137689"/>
              <a:gd name="connsiteX1" fmla="*/ 1261617 w 4687908"/>
              <a:gd name="connsiteY1" fmla="*/ 133874 h 137689"/>
              <a:gd name="connsiteX2" fmla="*/ 0 w 4687908"/>
              <a:gd name="connsiteY2" fmla="*/ 0 h 137689"/>
              <a:gd name="connsiteX0" fmla="*/ 4687908 w 4687908"/>
              <a:gd name="connsiteY0" fmla="*/ 68041 h 133874"/>
              <a:gd name="connsiteX1" fmla="*/ 1261617 w 4687908"/>
              <a:gd name="connsiteY1" fmla="*/ 133874 h 133874"/>
              <a:gd name="connsiteX2" fmla="*/ 0 w 4687908"/>
              <a:gd name="connsiteY2" fmla="*/ 0 h 133874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14972"/>
              <a:gd name="connsiteX1" fmla="*/ 1571084 w 4687908"/>
              <a:gd name="connsiteY1" fmla="*/ 114972 h 114972"/>
              <a:gd name="connsiteX2" fmla="*/ 0 w 4687908"/>
              <a:gd name="connsiteY2" fmla="*/ 0 h 114972"/>
              <a:gd name="connsiteX0" fmla="*/ 4687908 w 4687908"/>
              <a:gd name="connsiteY0" fmla="*/ 68041 h 134351"/>
              <a:gd name="connsiteX1" fmla="*/ 1994707 w 4687908"/>
              <a:gd name="connsiteY1" fmla="*/ 134351 h 134351"/>
              <a:gd name="connsiteX2" fmla="*/ 0 w 4687908"/>
              <a:gd name="connsiteY2" fmla="*/ 0 h 134351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687908 w 4687908"/>
              <a:gd name="connsiteY0" fmla="*/ 68041 h 135860"/>
              <a:gd name="connsiteX1" fmla="*/ 1994707 w 4687908"/>
              <a:gd name="connsiteY1" fmla="*/ 134351 h 135860"/>
              <a:gd name="connsiteX2" fmla="*/ 0 w 4687908"/>
              <a:gd name="connsiteY2" fmla="*/ 0 h 135860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306913 w 4306913"/>
              <a:gd name="connsiteY0" fmla="*/ 75798 h 143617"/>
              <a:gd name="connsiteX1" fmla="*/ 1613712 w 4306913"/>
              <a:gd name="connsiteY1" fmla="*/ 142108 h 143617"/>
              <a:gd name="connsiteX2" fmla="*/ 0 w 4306913"/>
              <a:gd name="connsiteY2" fmla="*/ 0 h 143617"/>
              <a:gd name="connsiteX0" fmla="*/ 4170145 w 4170145"/>
              <a:gd name="connsiteY0" fmla="*/ 75798 h 143617"/>
              <a:gd name="connsiteX1" fmla="*/ 1613712 w 4170145"/>
              <a:gd name="connsiteY1" fmla="*/ 142108 h 143617"/>
              <a:gd name="connsiteX2" fmla="*/ 0 w 4170145"/>
              <a:gd name="connsiteY2" fmla="*/ 0 h 143617"/>
              <a:gd name="connsiteX0" fmla="*/ 4170145 w 4170145"/>
              <a:gd name="connsiteY0" fmla="*/ 75798 h 192729"/>
              <a:gd name="connsiteX1" fmla="*/ 1358695 w 4170145"/>
              <a:gd name="connsiteY1" fmla="*/ 191878 h 192729"/>
              <a:gd name="connsiteX2" fmla="*/ 0 w 4170145"/>
              <a:gd name="connsiteY2" fmla="*/ 0 h 192729"/>
              <a:gd name="connsiteX0" fmla="*/ 4203281 w 4203281"/>
              <a:gd name="connsiteY0" fmla="*/ 103571 h 193003"/>
              <a:gd name="connsiteX1" fmla="*/ 1358695 w 4203281"/>
              <a:gd name="connsiteY1" fmla="*/ 191878 h 193003"/>
              <a:gd name="connsiteX2" fmla="*/ 0 w 4203281"/>
              <a:gd name="connsiteY2" fmla="*/ 0 h 193003"/>
              <a:gd name="connsiteX0" fmla="*/ 4203281 w 4203281"/>
              <a:gd name="connsiteY0" fmla="*/ 103571 h 186297"/>
              <a:gd name="connsiteX1" fmla="*/ 1072273 w 4203281"/>
              <a:gd name="connsiteY1" fmla="*/ 185075 h 186297"/>
              <a:gd name="connsiteX2" fmla="*/ 0 w 4203281"/>
              <a:gd name="connsiteY2" fmla="*/ 0 h 186297"/>
              <a:gd name="connsiteX0" fmla="*/ 4379541 w 4379541"/>
              <a:gd name="connsiteY0" fmla="*/ 99683 h 182409"/>
              <a:gd name="connsiteX1" fmla="*/ 1248533 w 4379541"/>
              <a:gd name="connsiteY1" fmla="*/ 181187 h 182409"/>
              <a:gd name="connsiteX2" fmla="*/ 0 w 4379541"/>
              <a:gd name="connsiteY2" fmla="*/ 0 h 182409"/>
              <a:gd name="connsiteX0" fmla="*/ 4379541 w 4379541"/>
              <a:gd name="connsiteY0" fmla="*/ 99683 h 182409"/>
              <a:gd name="connsiteX1" fmla="*/ 1061258 w 4379541"/>
              <a:gd name="connsiteY1" fmla="*/ 181187 h 182409"/>
              <a:gd name="connsiteX2" fmla="*/ 0 w 4379541"/>
              <a:gd name="connsiteY2" fmla="*/ 0 h 182409"/>
              <a:gd name="connsiteX0" fmla="*/ 4379541 w 4379541"/>
              <a:gd name="connsiteY0" fmla="*/ 99683 h 189115"/>
              <a:gd name="connsiteX1" fmla="*/ 1050241 w 4379541"/>
              <a:gd name="connsiteY1" fmla="*/ 187990 h 189115"/>
              <a:gd name="connsiteX2" fmla="*/ 0 w 4379541"/>
              <a:gd name="connsiteY2" fmla="*/ 0 h 189115"/>
              <a:gd name="connsiteX0" fmla="*/ 4488543 w 4488543"/>
              <a:gd name="connsiteY0" fmla="*/ 38376 h 127808"/>
              <a:gd name="connsiteX1" fmla="*/ 1159243 w 4488543"/>
              <a:gd name="connsiteY1" fmla="*/ 126683 h 127808"/>
              <a:gd name="connsiteX2" fmla="*/ 0 w 4488543"/>
              <a:gd name="connsiteY2" fmla="*/ 0 h 127808"/>
              <a:gd name="connsiteX0" fmla="*/ 4488543 w 4488543"/>
              <a:gd name="connsiteY0" fmla="*/ 38376 h 127808"/>
              <a:gd name="connsiteX1" fmla="*/ 1159243 w 4488543"/>
              <a:gd name="connsiteY1" fmla="*/ 126683 h 127808"/>
              <a:gd name="connsiteX2" fmla="*/ 0 w 4488543"/>
              <a:gd name="connsiteY2" fmla="*/ 0 h 127808"/>
              <a:gd name="connsiteX0" fmla="*/ 4474917 w 4474917"/>
              <a:gd name="connsiteY0" fmla="*/ 0 h 89432"/>
              <a:gd name="connsiteX1" fmla="*/ 1145617 w 4474917"/>
              <a:gd name="connsiteY1" fmla="*/ 88307 h 89432"/>
              <a:gd name="connsiteX2" fmla="*/ 0 w 4474917"/>
              <a:gd name="connsiteY2" fmla="*/ 34952 h 89432"/>
              <a:gd name="connsiteX0" fmla="*/ 4474917 w 4474917"/>
              <a:gd name="connsiteY0" fmla="*/ 0 h 89432"/>
              <a:gd name="connsiteX1" fmla="*/ 1145617 w 4474917"/>
              <a:gd name="connsiteY1" fmla="*/ 88307 h 89432"/>
              <a:gd name="connsiteX2" fmla="*/ 0 w 4474917"/>
              <a:gd name="connsiteY2" fmla="*/ 34952 h 89432"/>
              <a:gd name="connsiteX0" fmla="*/ 4474917 w 4474917"/>
              <a:gd name="connsiteY0" fmla="*/ 0 h 80720"/>
              <a:gd name="connsiteX1" fmla="*/ 1170669 w 4474917"/>
              <a:gd name="connsiteY1" fmla="*/ 79466 h 80720"/>
              <a:gd name="connsiteX2" fmla="*/ 0 w 4474917"/>
              <a:gd name="connsiteY2" fmla="*/ 34952 h 80720"/>
              <a:gd name="connsiteX0" fmla="*/ 4474917 w 4474917"/>
              <a:gd name="connsiteY0" fmla="*/ 0 h 79466"/>
              <a:gd name="connsiteX1" fmla="*/ 4094750 w 4474917"/>
              <a:gd name="connsiteY1" fmla="*/ 13878 h 79466"/>
              <a:gd name="connsiteX2" fmla="*/ 1170669 w 4474917"/>
              <a:gd name="connsiteY2" fmla="*/ 79466 h 79466"/>
              <a:gd name="connsiteX3" fmla="*/ 0 w 4474917"/>
              <a:gd name="connsiteY3" fmla="*/ 34952 h 79466"/>
              <a:gd name="connsiteX0" fmla="*/ 4474917 w 4474917"/>
              <a:gd name="connsiteY0" fmla="*/ 3242 h 82708"/>
              <a:gd name="connsiteX1" fmla="*/ 4094750 w 4474917"/>
              <a:gd name="connsiteY1" fmla="*/ 17120 h 82708"/>
              <a:gd name="connsiteX2" fmla="*/ 1170669 w 4474917"/>
              <a:gd name="connsiteY2" fmla="*/ 82708 h 82708"/>
              <a:gd name="connsiteX3" fmla="*/ 0 w 4474917"/>
              <a:gd name="connsiteY3" fmla="*/ 38194 h 82708"/>
              <a:gd name="connsiteX0" fmla="*/ 4219897 w 4363195"/>
              <a:gd name="connsiteY0" fmla="*/ 9912 h 78868"/>
              <a:gd name="connsiteX1" fmla="*/ 4094750 w 4363195"/>
              <a:gd name="connsiteY1" fmla="*/ 13280 h 78868"/>
              <a:gd name="connsiteX2" fmla="*/ 1170669 w 4363195"/>
              <a:gd name="connsiteY2" fmla="*/ 78868 h 78868"/>
              <a:gd name="connsiteX3" fmla="*/ 0 w 4363195"/>
              <a:gd name="connsiteY3" fmla="*/ 34354 h 78868"/>
              <a:gd name="connsiteX0" fmla="*/ 4219897 w 4219898"/>
              <a:gd name="connsiteY0" fmla="*/ 0 h 68956"/>
              <a:gd name="connsiteX1" fmla="*/ 1170669 w 4219898"/>
              <a:gd name="connsiteY1" fmla="*/ 68956 h 68956"/>
              <a:gd name="connsiteX2" fmla="*/ 0 w 4219898"/>
              <a:gd name="connsiteY2" fmla="*/ 24442 h 68956"/>
              <a:gd name="connsiteX0" fmla="*/ 4219897 w 4219897"/>
              <a:gd name="connsiteY0" fmla="*/ 0 h 68956"/>
              <a:gd name="connsiteX1" fmla="*/ 1170669 w 4219897"/>
              <a:gd name="connsiteY1" fmla="*/ 68956 h 68956"/>
              <a:gd name="connsiteX2" fmla="*/ 0 w 4219897"/>
              <a:gd name="connsiteY2" fmla="*/ 24442 h 68956"/>
              <a:gd name="connsiteX0" fmla="*/ 4219897 w 4219897"/>
              <a:gd name="connsiteY0" fmla="*/ 0 h 70761"/>
              <a:gd name="connsiteX1" fmla="*/ 1170669 w 4219897"/>
              <a:gd name="connsiteY1" fmla="*/ 68956 h 70761"/>
              <a:gd name="connsiteX2" fmla="*/ 0 w 4219897"/>
              <a:gd name="connsiteY2" fmla="*/ 24442 h 70761"/>
              <a:gd name="connsiteX0" fmla="*/ 4194846 w 4194846"/>
              <a:gd name="connsiteY0" fmla="*/ 0 h 70761"/>
              <a:gd name="connsiteX1" fmla="*/ 1145618 w 4194846"/>
              <a:gd name="connsiteY1" fmla="*/ 68956 h 70761"/>
              <a:gd name="connsiteX2" fmla="*/ 0 w 4194846"/>
              <a:gd name="connsiteY2" fmla="*/ 25210 h 70761"/>
              <a:gd name="connsiteX0" fmla="*/ 4176272 w 4176272"/>
              <a:gd name="connsiteY0" fmla="*/ 0 h 80722"/>
              <a:gd name="connsiteX1" fmla="*/ 1145618 w 4176272"/>
              <a:gd name="connsiteY1" fmla="*/ 79202 h 80722"/>
              <a:gd name="connsiteX2" fmla="*/ 0 w 4176272"/>
              <a:gd name="connsiteY2" fmla="*/ 35456 h 80722"/>
              <a:gd name="connsiteX0" fmla="*/ 4176272 w 4176272"/>
              <a:gd name="connsiteY0" fmla="*/ 76289 h 114378"/>
              <a:gd name="connsiteX1" fmla="*/ 1631486 w 4176272"/>
              <a:gd name="connsiteY1" fmla="*/ 627 h 114378"/>
              <a:gd name="connsiteX2" fmla="*/ 0 w 4176272"/>
              <a:gd name="connsiteY2" fmla="*/ 111745 h 114378"/>
              <a:gd name="connsiteX0" fmla="*/ 4144484 w 4144484"/>
              <a:gd name="connsiteY0" fmla="*/ 86980 h 114378"/>
              <a:gd name="connsiteX1" fmla="*/ 1631486 w 4144484"/>
              <a:gd name="connsiteY1" fmla="*/ 627 h 114378"/>
              <a:gd name="connsiteX2" fmla="*/ 0 w 4144484"/>
              <a:gd name="connsiteY2" fmla="*/ 111745 h 114378"/>
              <a:gd name="connsiteX0" fmla="*/ 4144484 w 4144484"/>
              <a:gd name="connsiteY0" fmla="*/ 86980 h 114378"/>
              <a:gd name="connsiteX1" fmla="*/ 1631486 w 4144484"/>
              <a:gd name="connsiteY1" fmla="*/ 627 h 114378"/>
              <a:gd name="connsiteX2" fmla="*/ 0 w 4144484"/>
              <a:gd name="connsiteY2" fmla="*/ 111745 h 114378"/>
              <a:gd name="connsiteX0" fmla="*/ 4144484 w 4144484"/>
              <a:gd name="connsiteY0" fmla="*/ 87416 h 112181"/>
              <a:gd name="connsiteX1" fmla="*/ 1631486 w 4144484"/>
              <a:gd name="connsiteY1" fmla="*/ 1063 h 112181"/>
              <a:gd name="connsiteX2" fmla="*/ 0 w 4144484"/>
              <a:gd name="connsiteY2" fmla="*/ 112181 h 112181"/>
              <a:gd name="connsiteX0" fmla="*/ 4144484 w 4144484"/>
              <a:gd name="connsiteY0" fmla="*/ 81659 h 106424"/>
              <a:gd name="connsiteX1" fmla="*/ 1631486 w 4144484"/>
              <a:gd name="connsiteY1" fmla="*/ 1137 h 106424"/>
              <a:gd name="connsiteX2" fmla="*/ 0 w 4144484"/>
              <a:gd name="connsiteY2" fmla="*/ 106424 h 106424"/>
              <a:gd name="connsiteX0" fmla="*/ 4065155 w 4065155"/>
              <a:gd name="connsiteY0" fmla="*/ 71957 h 106424"/>
              <a:gd name="connsiteX1" fmla="*/ 1631486 w 4065155"/>
              <a:gd name="connsiteY1" fmla="*/ 1137 h 106424"/>
              <a:gd name="connsiteX2" fmla="*/ 0 w 4065155"/>
              <a:gd name="connsiteY2" fmla="*/ 106424 h 106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065155" h="106424">
                <a:moveTo>
                  <a:pt x="4065155" y="71957"/>
                </a:moveTo>
                <a:cubicBezTo>
                  <a:pt x="3174509" y="72330"/>
                  <a:pt x="2469152" y="29921"/>
                  <a:pt x="1631486" y="1137"/>
                </a:cubicBezTo>
                <a:cubicBezTo>
                  <a:pt x="850168" y="-10203"/>
                  <a:pt x="595693" y="66131"/>
                  <a:pt x="0" y="106424"/>
                </a:cubicBezTo>
              </a:path>
            </a:pathLst>
          </a:custGeom>
          <a:noFill/>
          <a:ln w="50800" cap="rnd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80" name="TextBox 779">
            <a:extLst>
              <a:ext uri="{FF2B5EF4-FFF2-40B4-BE49-F238E27FC236}">
                <a16:creationId xmlns:a16="http://schemas.microsoft.com/office/drawing/2014/main" id="{51F2BA04-6FBE-4E60-863B-F1152B7AA0FF}"/>
              </a:ext>
            </a:extLst>
          </p:cNvPr>
          <p:cNvSpPr txBox="1"/>
          <p:nvPr/>
        </p:nvSpPr>
        <p:spPr>
          <a:xfrm rot="18700291">
            <a:off x="1633802" y="2041557"/>
            <a:ext cx="199606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r>
              <a:rPr lang="en-US" sz="350" dirty="0"/>
              <a:t>To Seattle</a:t>
            </a:r>
          </a:p>
        </p:txBody>
      </p:sp>
      <p:sp>
        <p:nvSpPr>
          <p:cNvPr id="556" name="Oval 555"/>
          <p:cNvSpPr/>
          <p:nvPr/>
        </p:nvSpPr>
        <p:spPr bwMode="auto">
          <a:xfrm>
            <a:off x="574277" y="2736363"/>
            <a:ext cx="384470" cy="17893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anose="020B0604020202020204" pitchFamily="34" charset="0"/>
              </a:rPr>
              <a:t>Hong Kong</a:t>
            </a:r>
          </a:p>
        </p:txBody>
      </p:sp>
      <p:sp>
        <p:nvSpPr>
          <p:cNvPr id="618" name="Freeform 876">
            <a:extLst>
              <a:ext uri="{FF2B5EF4-FFF2-40B4-BE49-F238E27FC236}">
                <a16:creationId xmlns:a16="http://schemas.microsoft.com/office/drawing/2014/main" id="{09D3CBB1-633E-4560-948E-47E2E31AFC15}"/>
              </a:ext>
            </a:extLst>
          </p:cNvPr>
          <p:cNvSpPr/>
          <p:nvPr/>
        </p:nvSpPr>
        <p:spPr bwMode="auto">
          <a:xfrm flipH="1">
            <a:off x="689989" y="3094967"/>
            <a:ext cx="176814" cy="27374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10117 w 10117"/>
              <a:gd name="connsiteY0" fmla="*/ 9803 h 9803"/>
              <a:gd name="connsiteX1" fmla="*/ 0 w 10117"/>
              <a:gd name="connsiteY1" fmla="*/ 1574 h 9803"/>
              <a:gd name="connsiteX0" fmla="*/ 12185 w 12185"/>
              <a:gd name="connsiteY0" fmla="*/ 2462 h 32201"/>
              <a:gd name="connsiteX1" fmla="*/ 0 w 12185"/>
              <a:gd name="connsiteY1" fmla="*/ 32201 h 32201"/>
              <a:gd name="connsiteX0" fmla="*/ 9429 w 9429"/>
              <a:gd name="connsiteY0" fmla="*/ 6452 h 6452"/>
              <a:gd name="connsiteX1" fmla="*/ 0 w 9429"/>
              <a:gd name="connsiteY1" fmla="*/ 5419 h 6452"/>
              <a:gd name="connsiteX0" fmla="*/ 12194 w 12194"/>
              <a:gd name="connsiteY0" fmla="*/ 1803 h 44426"/>
              <a:gd name="connsiteX1" fmla="*/ 0 w 12194"/>
              <a:gd name="connsiteY1" fmla="*/ 44373 h 44426"/>
              <a:gd name="connsiteX2" fmla="*/ 2194 w 12194"/>
              <a:gd name="connsiteY2" fmla="*/ 202 h 44426"/>
              <a:gd name="connsiteX0" fmla="*/ 12194 w 12194"/>
              <a:gd name="connsiteY0" fmla="*/ 1828 h 44451"/>
              <a:gd name="connsiteX1" fmla="*/ 0 w 12194"/>
              <a:gd name="connsiteY1" fmla="*/ 44398 h 44451"/>
              <a:gd name="connsiteX2" fmla="*/ 2194 w 12194"/>
              <a:gd name="connsiteY2" fmla="*/ 227 h 44451"/>
              <a:gd name="connsiteX0" fmla="*/ 12194 w 12194"/>
              <a:gd name="connsiteY0" fmla="*/ 1828 h 47250"/>
              <a:gd name="connsiteX1" fmla="*/ 0 w 12194"/>
              <a:gd name="connsiteY1" fmla="*/ 44398 h 47250"/>
              <a:gd name="connsiteX2" fmla="*/ 2194 w 12194"/>
              <a:gd name="connsiteY2" fmla="*/ 227 h 47250"/>
              <a:gd name="connsiteX0" fmla="*/ 12212 w 12212"/>
              <a:gd name="connsiteY0" fmla="*/ 1847 h 47269"/>
              <a:gd name="connsiteX1" fmla="*/ 18 w 12212"/>
              <a:gd name="connsiteY1" fmla="*/ 44417 h 47269"/>
              <a:gd name="connsiteX2" fmla="*/ 2212 w 12212"/>
              <a:gd name="connsiteY2" fmla="*/ 246 h 47269"/>
              <a:gd name="connsiteX0" fmla="*/ 11964 w 11964"/>
              <a:gd name="connsiteY0" fmla="*/ 1834 h 49054"/>
              <a:gd name="connsiteX1" fmla="*/ 19 w 11964"/>
              <a:gd name="connsiteY1" fmla="*/ 46275 h 49054"/>
              <a:gd name="connsiteX2" fmla="*/ 1964 w 11964"/>
              <a:gd name="connsiteY2" fmla="*/ 233 h 49054"/>
              <a:gd name="connsiteX0" fmla="*/ 11987 w 11987"/>
              <a:gd name="connsiteY0" fmla="*/ 1601 h 48821"/>
              <a:gd name="connsiteX1" fmla="*/ 42 w 11987"/>
              <a:gd name="connsiteY1" fmla="*/ 46042 h 48821"/>
              <a:gd name="connsiteX2" fmla="*/ 1987 w 11987"/>
              <a:gd name="connsiteY2" fmla="*/ 0 h 48821"/>
              <a:gd name="connsiteX0" fmla="*/ 14988 w 14988"/>
              <a:gd name="connsiteY0" fmla="*/ 26 h 52579"/>
              <a:gd name="connsiteX1" fmla="*/ 3043 w 14988"/>
              <a:gd name="connsiteY1" fmla="*/ 44467 h 52579"/>
              <a:gd name="connsiteX2" fmla="*/ 17 w 14988"/>
              <a:gd name="connsiteY2" fmla="*/ 51675 h 52579"/>
              <a:gd name="connsiteX0" fmla="*/ 13161 w 13161"/>
              <a:gd name="connsiteY0" fmla="*/ 19 h 73583"/>
              <a:gd name="connsiteX1" fmla="*/ 3043 w 13161"/>
              <a:gd name="connsiteY1" fmla="*/ 65471 h 73583"/>
              <a:gd name="connsiteX2" fmla="*/ 17 w 13161"/>
              <a:gd name="connsiteY2" fmla="*/ 72679 h 73583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3144 w 13144"/>
              <a:gd name="connsiteY0" fmla="*/ 0 h 72660"/>
              <a:gd name="connsiteX1" fmla="*/ 0 w 13144"/>
              <a:gd name="connsiteY1" fmla="*/ 72660 h 7266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2502 w 12502"/>
              <a:gd name="connsiteY0" fmla="*/ 0 h 76040"/>
              <a:gd name="connsiteX1" fmla="*/ 0 w 12502"/>
              <a:gd name="connsiteY1" fmla="*/ 76040 h 76040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680 w 11680"/>
              <a:gd name="connsiteY0" fmla="*/ 0 h 75336"/>
              <a:gd name="connsiteX1" fmla="*/ 0 w 11680"/>
              <a:gd name="connsiteY1" fmla="*/ 75336 h 75336"/>
              <a:gd name="connsiteX0" fmla="*/ 11359 w 11359"/>
              <a:gd name="connsiteY0" fmla="*/ 0 h 67551"/>
              <a:gd name="connsiteX1" fmla="*/ 0 w 11359"/>
              <a:gd name="connsiteY1" fmla="*/ 67551 h 67551"/>
              <a:gd name="connsiteX0" fmla="*/ 11359 w 11359"/>
              <a:gd name="connsiteY0" fmla="*/ 0 h 67551"/>
              <a:gd name="connsiteX1" fmla="*/ 0 w 11359"/>
              <a:gd name="connsiteY1" fmla="*/ 67551 h 67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59" h="67551">
                <a:moveTo>
                  <a:pt x="11359" y="0"/>
                </a:moveTo>
                <a:cubicBezTo>
                  <a:pt x="6294" y="25048"/>
                  <a:pt x="4171" y="46046"/>
                  <a:pt x="0" y="67551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58" name="Freeform 7"/>
          <p:cNvSpPr>
            <a:spLocks/>
          </p:cNvSpPr>
          <p:nvPr/>
        </p:nvSpPr>
        <p:spPr bwMode="auto">
          <a:xfrm>
            <a:off x="1146306" y="1272651"/>
            <a:ext cx="594057" cy="62431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1059" name="TextBox 1058"/>
          <p:cNvSpPr txBox="1"/>
          <p:nvPr/>
        </p:nvSpPr>
        <p:spPr>
          <a:xfrm>
            <a:off x="1220049" y="1344824"/>
            <a:ext cx="446571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KREONet2</a:t>
            </a:r>
          </a:p>
          <a:p>
            <a:pPr algn="ctr"/>
            <a:r>
              <a:rPr lang="en-US" sz="650" b="1" u="sng" dirty="0"/>
              <a:t>Korea</a:t>
            </a:r>
          </a:p>
        </p:txBody>
      </p:sp>
      <p:sp>
        <p:nvSpPr>
          <p:cNvPr id="1061" name="TextBox 1060"/>
          <p:cNvSpPr txBox="1"/>
          <p:nvPr/>
        </p:nvSpPr>
        <p:spPr>
          <a:xfrm>
            <a:off x="1515615" y="1577217"/>
            <a:ext cx="113429" cy="7848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PNU</a:t>
            </a:r>
          </a:p>
        </p:txBody>
      </p:sp>
      <p:sp>
        <p:nvSpPr>
          <p:cNvPr id="824" name="TextBox 823">
            <a:extLst>
              <a:ext uri="{FF2B5EF4-FFF2-40B4-BE49-F238E27FC236}">
                <a16:creationId xmlns:a16="http://schemas.microsoft.com/office/drawing/2014/main" id="{236469F8-4444-48E3-9021-3CFEF412F334}"/>
              </a:ext>
            </a:extLst>
          </p:cNvPr>
          <p:cNvSpPr txBox="1"/>
          <p:nvPr/>
        </p:nvSpPr>
        <p:spPr>
          <a:xfrm>
            <a:off x="1322728" y="1735465"/>
            <a:ext cx="278538" cy="78483"/>
          </a:xfrm>
          <a:prstGeom prst="rect">
            <a:avLst/>
          </a:prstGeom>
          <a:solidFill>
            <a:srgbClr val="F0EA00"/>
          </a:solidFill>
          <a:ln w="254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KNU, KCMS</a:t>
            </a:r>
          </a:p>
        </p:txBody>
      </p:sp>
      <p:sp>
        <p:nvSpPr>
          <p:cNvPr id="649" name="Freeform 700">
            <a:extLst>
              <a:ext uri="{FF2B5EF4-FFF2-40B4-BE49-F238E27FC236}">
                <a16:creationId xmlns:a16="http://schemas.microsoft.com/office/drawing/2014/main" id="{0A0A4E1F-3CDA-4753-88B3-0F28B9AE1E51}"/>
              </a:ext>
            </a:extLst>
          </p:cNvPr>
          <p:cNvSpPr/>
          <p:nvPr/>
        </p:nvSpPr>
        <p:spPr bwMode="auto">
          <a:xfrm flipH="1">
            <a:off x="8627591" y="3004742"/>
            <a:ext cx="198256" cy="604764"/>
          </a:xfrm>
          <a:custGeom>
            <a:avLst/>
            <a:gdLst>
              <a:gd name="connsiteX0" fmla="*/ 248717 w 248717"/>
              <a:gd name="connsiteY0" fmla="*/ 0 h 1638605"/>
              <a:gd name="connsiteX1" fmla="*/ 117044 w 248717"/>
              <a:gd name="connsiteY1" fmla="*/ 1258214 h 1638605"/>
              <a:gd name="connsiteX2" fmla="*/ 0 w 248717"/>
              <a:gd name="connsiteY2" fmla="*/ 1638605 h 1638605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542913 w 542913"/>
              <a:gd name="connsiteY0" fmla="*/ 0 h 1797631"/>
              <a:gd name="connsiteX1" fmla="*/ 117044 w 542913"/>
              <a:gd name="connsiteY1" fmla="*/ 1417240 h 1797631"/>
              <a:gd name="connsiteX2" fmla="*/ 0 w 542913"/>
              <a:gd name="connsiteY2" fmla="*/ 1797631 h 1797631"/>
              <a:gd name="connsiteX0" fmla="*/ 396852 w 396852"/>
              <a:gd name="connsiteY0" fmla="*/ 0 h 2761357"/>
              <a:gd name="connsiteX1" fmla="*/ 117044 w 396852"/>
              <a:gd name="connsiteY1" fmla="*/ 2380966 h 2761357"/>
              <a:gd name="connsiteX2" fmla="*/ 0 w 396852"/>
              <a:gd name="connsiteY2" fmla="*/ 2761357 h 2761357"/>
              <a:gd name="connsiteX0" fmla="*/ 396852 w 484954"/>
              <a:gd name="connsiteY0" fmla="*/ 0 h 2761357"/>
              <a:gd name="connsiteX1" fmla="*/ 117044 w 484954"/>
              <a:gd name="connsiteY1" fmla="*/ 2380966 h 2761357"/>
              <a:gd name="connsiteX2" fmla="*/ 0 w 484954"/>
              <a:gd name="connsiteY2" fmla="*/ 2761357 h 2761357"/>
              <a:gd name="connsiteX0" fmla="*/ 0 w 190362"/>
              <a:gd name="connsiteY0" fmla="*/ 0 h 3464075"/>
              <a:gd name="connsiteX1" fmla="*/ 129164 w 190362"/>
              <a:gd name="connsiteY1" fmla="*/ 3083684 h 3464075"/>
              <a:gd name="connsiteX2" fmla="*/ 12120 w 190362"/>
              <a:gd name="connsiteY2" fmla="*/ 3464075 h 3464075"/>
              <a:gd name="connsiteX0" fmla="*/ 0 w 12119"/>
              <a:gd name="connsiteY0" fmla="*/ 0 h 3464075"/>
              <a:gd name="connsiteX1" fmla="*/ 12120 w 12119"/>
              <a:gd name="connsiteY1" fmla="*/ 3464075 h 3464075"/>
              <a:gd name="connsiteX0" fmla="*/ 0 w 555693"/>
              <a:gd name="connsiteY0" fmla="*/ 0 h 2810244"/>
              <a:gd name="connsiteX1" fmla="*/ 555693 w 555693"/>
              <a:gd name="connsiteY1" fmla="*/ 2810244 h 2810244"/>
              <a:gd name="connsiteX0" fmla="*/ 0 w 555693"/>
              <a:gd name="connsiteY0" fmla="*/ 0 h 2810244"/>
              <a:gd name="connsiteX1" fmla="*/ 555693 w 555693"/>
              <a:gd name="connsiteY1" fmla="*/ 2810244 h 2810244"/>
              <a:gd name="connsiteX0" fmla="*/ 0 w 677666"/>
              <a:gd name="connsiteY0" fmla="*/ 0 h 2841684"/>
              <a:gd name="connsiteX1" fmla="*/ 677666 w 677666"/>
              <a:gd name="connsiteY1" fmla="*/ 2841684 h 2841684"/>
              <a:gd name="connsiteX0" fmla="*/ 0 w 677666"/>
              <a:gd name="connsiteY0" fmla="*/ 0 h 2841684"/>
              <a:gd name="connsiteX1" fmla="*/ 677666 w 677666"/>
              <a:gd name="connsiteY1" fmla="*/ 2841684 h 2841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7666" h="2841684">
                <a:moveTo>
                  <a:pt x="0" y="0"/>
                </a:moveTo>
                <a:cubicBezTo>
                  <a:pt x="185231" y="936748"/>
                  <a:pt x="519863" y="1297804"/>
                  <a:pt x="677666" y="2841684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83" name="TextBox 682">
            <a:extLst>
              <a:ext uri="{FF2B5EF4-FFF2-40B4-BE49-F238E27FC236}">
                <a16:creationId xmlns:a16="http://schemas.microsoft.com/office/drawing/2014/main" id="{2FA32AF6-9B1C-45E3-A5AB-64DDA4A197D1}"/>
              </a:ext>
            </a:extLst>
          </p:cNvPr>
          <p:cNvSpPr txBox="1"/>
          <p:nvPr/>
        </p:nvSpPr>
        <p:spPr>
          <a:xfrm rot="17442247">
            <a:off x="8658786" y="3162112"/>
            <a:ext cx="20960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NORDUnet</a:t>
            </a:r>
            <a:endParaRPr lang="en-US" sz="350" dirty="0"/>
          </a:p>
        </p:txBody>
      </p:sp>
      <p:sp>
        <p:nvSpPr>
          <p:cNvPr id="702" name="TextBox 701"/>
          <p:cNvSpPr txBox="1"/>
          <p:nvPr/>
        </p:nvSpPr>
        <p:spPr>
          <a:xfrm>
            <a:off x="8590758" y="3870786"/>
            <a:ext cx="506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>
                <a:ea typeface="Arial" pitchFamily="-65" charset="0"/>
                <a:cs typeface="Arial" pitchFamily="-65" charset="0"/>
              </a:rPr>
              <a:t>GÉANT, CANARIE,</a:t>
            </a:r>
            <a:br>
              <a:rPr lang="en-US" sz="400" dirty="0">
                <a:ea typeface="Arial" pitchFamily="-65" charset="0"/>
                <a:cs typeface="Arial" pitchFamily="-65" charset="0"/>
              </a:rPr>
            </a:br>
            <a:r>
              <a:rPr lang="en-US" sz="400" dirty="0">
                <a:ea typeface="Arial" pitchFamily="-65" charset="0"/>
                <a:cs typeface="Arial" pitchFamily="-65" charset="0"/>
              </a:rPr>
              <a:t>NORDUnet, SINET</a:t>
            </a:r>
          </a:p>
          <a:p>
            <a:pPr algn="ctr"/>
            <a:r>
              <a:rPr lang="en-US" sz="400" dirty="0">
                <a:ea typeface="Arial" pitchFamily="-65" charset="0"/>
                <a:cs typeface="Arial" pitchFamily="-65" charset="0"/>
              </a:rPr>
              <a:t>ESnet</a:t>
            </a:r>
          </a:p>
        </p:txBody>
      </p:sp>
      <p:sp>
        <p:nvSpPr>
          <p:cNvPr id="635" name="TextBox 634">
            <a:extLst>
              <a:ext uri="{FF2B5EF4-FFF2-40B4-BE49-F238E27FC236}">
                <a16:creationId xmlns:a16="http://schemas.microsoft.com/office/drawing/2014/main" id="{8289F94E-0EF2-4F35-BC7C-F41980109656}"/>
              </a:ext>
            </a:extLst>
          </p:cNvPr>
          <p:cNvSpPr txBox="1"/>
          <p:nvPr/>
        </p:nvSpPr>
        <p:spPr>
          <a:xfrm rot="18892053">
            <a:off x="8576552" y="3071373"/>
            <a:ext cx="113429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0" rIns="4572" bIns="4572" rtlCol="0">
            <a:spAutoFit/>
          </a:bodyPr>
          <a:lstStyle/>
          <a:p>
            <a:pPr algn="ctr"/>
            <a:r>
              <a:rPr lang="en-US" sz="350" dirty="0"/>
              <a:t>ESnet</a:t>
            </a:r>
          </a:p>
        </p:txBody>
      </p:sp>
      <p:sp>
        <p:nvSpPr>
          <p:cNvPr id="743" name="TextBox 742">
            <a:extLst>
              <a:ext uri="{FF2B5EF4-FFF2-40B4-BE49-F238E27FC236}">
                <a16:creationId xmlns:a16="http://schemas.microsoft.com/office/drawing/2014/main" id="{7F87D53C-FAEB-4D1C-AE21-916A23AE3D00}"/>
              </a:ext>
            </a:extLst>
          </p:cNvPr>
          <p:cNvSpPr txBox="1"/>
          <p:nvPr/>
        </p:nvSpPr>
        <p:spPr>
          <a:xfrm>
            <a:off x="6666494" y="719538"/>
            <a:ext cx="279894" cy="16158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 </a:t>
            </a:r>
            <a:r>
              <a:rPr lang="en-US" sz="350" b="1" strike="sngStrike" dirty="0"/>
              <a:t>RU-VRF</a:t>
            </a:r>
            <a:r>
              <a:rPr lang="en-US" sz="350" dirty="0"/>
              <a:t>, GÉANT,</a:t>
            </a:r>
            <a:br>
              <a:rPr lang="en-US" sz="350" dirty="0"/>
            </a:br>
            <a:r>
              <a:rPr lang="en-US" sz="350" dirty="0"/>
              <a:t>MAN LAN,</a:t>
            </a:r>
          </a:p>
        </p:txBody>
      </p:sp>
      <p:sp>
        <p:nvSpPr>
          <p:cNvPr id="25" name="자유형 24"/>
          <p:cNvSpPr/>
          <p:nvPr/>
        </p:nvSpPr>
        <p:spPr>
          <a:xfrm>
            <a:off x="495300" y="1631951"/>
            <a:ext cx="839014" cy="620356"/>
          </a:xfrm>
          <a:custGeom>
            <a:avLst/>
            <a:gdLst>
              <a:gd name="connsiteX0" fmla="*/ 1562100 w 1562100"/>
              <a:gd name="connsiteY0" fmla="*/ 1143000 h 1143000"/>
              <a:gd name="connsiteX1" fmla="*/ 914400 w 1562100"/>
              <a:gd name="connsiteY1" fmla="*/ 1016000 h 1143000"/>
              <a:gd name="connsiteX2" fmla="*/ 571500 w 1562100"/>
              <a:gd name="connsiteY2" fmla="*/ 546100 h 1143000"/>
              <a:gd name="connsiteX3" fmla="*/ 127000 w 1562100"/>
              <a:gd name="connsiteY3" fmla="*/ 114300 h 1143000"/>
              <a:gd name="connsiteX4" fmla="*/ 0 w 1562100"/>
              <a:gd name="connsiteY4" fmla="*/ 0 h 1143000"/>
              <a:gd name="connsiteX0" fmla="*/ 1685044 w 1685044"/>
              <a:gd name="connsiteY0" fmla="*/ 351545 h 1018097"/>
              <a:gd name="connsiteX1" fmla="*/ 914400 w 1685044"/>
              <a:gd name="connsiteY1" fmla="*/ 1016000 h 1018097"/>
              <a:gd name="connsiteX2" fmla="*/ 571500 w 1685044"/>
              <a:gd name="connsiteY2" fmla="*/ 546100 h 1018097"/>
              <a:gd name="connsiteX3" fmla="*/ 127000 w 1685044"/>
              <a:gd name="connsiteY3" fmla="*/ 114300 h 1018097"/>
              <a:gd name="connsiteX4" fmla="*/ 0 w 1685044"/>
              <a:gd name="connsiteY4" fmla="*/ 0 h 1018097"/>
              <a:gd name="connsiteX0" fmla="*/ 1685044 w 1685044"/>
              <a:gd name="connsiteY0" fmla="*/ 351545 h 1248892"/>
              <a:gd name="connsiteX1" fmla="*/ 914400 w 1685044"/>
              <a:gd name="connsiteY1" fmla="*/ 1016000 h 1248892"/>
              <a:gd name="connsiteX2" fmla="*/ 571500 w 1685044"/>
              <a:gd name="connsiteY2" fmla="*/ 546100 h 1248892"/>
              <a:gd name="connsiteX3" fmla="*/ 127000 w 1685044"/>
              <a:gd name="connsiteY3" fmla="*/ 114300 h 1248892"/>
              <a:gd name="connsiteX4" fmla="*/ 0 w 1685044"/>
              <a:gd name="connsiteY4" fmla="*/ 0 h 1248892"/>
              <a:gd name="connsiteX0" fmla="*/ 1685044 w 1685044"/>
              <a:gd name="connsiteY0" fmla="*/ 351545 h 551395"/>
              <a:gd name="connsiteX1" fmla="*/ 571500 w 1685044"/>
              <a:gd name="connsiteY1" fmla="*/ 546100 h 551395"/>
              <a:gd name="connsiteX2" fmla="*/ 127000 w 1685044"/>
              <a:gd name="connsiteY2" fmla="*/ 114300 h 551395"/>
              <a:gd name="connsiteX3" fmla="*/ 0 w 1685044"/>
              <a:gd name="connsiteY3" fmla="*/ 0 h 551395"/>
              <a:gd name="connsiteX0" fmla="*/ 1685044 w 1685044"/>
              <a:gd name="connsiteY0" fmla="*/ 351545 h 720492"/>
              <a:gd name="connsiteX1" fmla="*/ 571500 w 1685044"/>
              <a:gd name="connsiteY1" fmla="*/ 546100 h 720492"/>
              <a:gd name="connsiteX2" fmla="*/ 127000 w 1685044"/>
              <a:gd name="connsiteY2" fmla="*/ 114300 h 720492"/>
              <a:gd name="connsiteX3" fmla="*/ 0 w 1685044"/>
              <a:gd name="connsiteY3" fmla="*/ 0 h 720492"/>
              <a:gd name="connsiteX0" fmla="*/ 1685044 w 1685584"/>
              <a:gd name="connsiteY0" fmla="*/ 351545 h 1261279"/>
              <a:gd name="connsiteX1" fmla="*/ 571500 w 1685584"/>
              <a:gd name="connsiteY1" fmla="*/ 546100 h 1261279"/>
              <a:gd name="connsiteX2" fmla="*/ 127000 w 1685584"/>
              <a:gd name="connsiteY2" fmla="*/ 114300 h 1261279"/>
              <a:gd name="connsiteX3" fmla="*/ 0 w 1685584"/>
              <a:gd name="connsiteY3" fmla="*/ 0 h 1261279"/>
              <a:gd name="connsiteX0" fmla="*/ 1677670 w 1678064"/>
              <a:gd name="connsiteY0" fmla="*/ 447410 h 1212139"/>
              <a:gd name="connsiteX1" fmla="*/ 571500 w 1678064"/>
              <a:gd name="connsiteY1" fmla="*/ 546100 h 1212139"/>
              <a:gd name="connsiteX2" fmla="*/ 127000 w 1678064"/>
              <a:gd name="connsiteY2" fmla="*/ 114300 h 1212139"/>
              <a:gd name="connsiteX3" fmla="*/ 0 w 1678064"/>
              <a:gd name="connsiteY3" fmla="*/ 0 h 1212139"/>
              <a:gd name="connsiteX0" fmla="*/ 1677670 w 1678074"/>
              <a:gd name="connsiteY0" fmla="*/ 447410 h 1216774"/>
              <a:gd name="connsiteX1" fmla="*/ 571500 w 1678074"/>
              <a:gd name="connsiteY1" fmla="*/ 546100 h 1216774"/>
              <a:gd name="connsiteX2" fmla="*/ 0 w 1678074"/>
              <a:gd name="connsiteY2" fmla="*/ 0 h 1216774"/>
              <a:gd name="connsiteX0" fmla="*/ 1677670 w 1678067"/>
              <a:gd name="connsiteY0" fmla="*/ 447410 h 1227695"/>
              <a:gd name="connsiteX1" fmla="*/ 571500 w 1678067"/>
              <a:gd name="connsiteY1" fmla="*/ 546100 h 1227695"/>
              <a:gd name="connsiteX2" fmla="*/ 0 w 1678067"/>
              <a:gd name="connsiteY2" fmla="*/ 0 h 1227695"/>
              <a:gd name="connsiteX0" fmla="*/ 1677670 w 1678067"/>
              <a:gd name="connsiteY0" fmla="*/ 447410 h 1227695"/>
              <a:gd name="connsiteX1" fmla="*/ 571500 w 1678067"/>
              <a:gd name="connsiteY1" fmla="*/ 546100 h 1227695"/>
              <a:gd name="connsiteX2" fmla="*/ 0 w 1678067"/>
              <a:gd name="connsiteY2" fmla="*/ 0 h 1227695"/>
              <a:gd name="connsiteX0" fmla="*/ 1677670 w 1678028"/>
              <a:gd name="connsiteY0" fmla="*/ 447410 h 1240711"/>
              <a:gd name="connsiteX1" fmla="*/ 571500 w 1678028"/>
              <a:gd name="connsiteY1" fmla="*/ 546100 h 1240711"/>
              <a:gd name="connsiteX2" fmla="*/ 0 w 1678028"/>
              <a:gd name="connsiteY2" fmla="*/ 0 h 1240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8028" h="1240711">
                <a:moveTo>
                  <a:pt x="1677670" y="447410"/>
                </a:moveTo>
                <a:cubicBezTo>
                  <a:pt x="1699255" y="2078537"/>
                  <a:pt x="740498" y="716532"/>
                  <a:pt x="571500" y="546100"/>
                </a:cubicBezTo>
                <a:cubicBezTo>
                  <a:pt x="402502" y="375668"/>
                  <a:pt x="237051" y="62152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ko-KR" alt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11" name="TextBox 710">
            <a:extLst>
              <a:ext uri="{FF2B5EF4-FFF2-40B4-BE49-F238E27FC236}">
                <a16:creationId xmlns:a16="http://schemas.microsoft.com/office/drawing/2014/main" id="{5DD58717-41C1-4F2A-A784-9457DF02511B}"/>
              </a:ext>
            </a:extLst>
          </p:cNvPr>
          <p:cNvSpPr txBox="1"/>
          <p:nvPr/>
        </p:nvSpPr>
        <p:spPr>
          <a:xfrm rot="4022027">
            <a:off x="1450552" y="2398478"/>
            <a:ext cx="226793" cy="16158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</a:t>
            </a:r>
          </a:p>
          <a:p>
            <a:pPr algn="ctr"/>
            <a:r>
              <a:rPr lang="en-US" sz="350" dirty="0"/>
              <a:t>JGN, </a:t>
            </a:r>
            <a:r>
              <a:rPr lang="en-US" sz="350" dirty="0" err="1"/>
              <a:t>SINet</a:t>
            </a:r>
            <a:r>
              <a:rPr lang="en-US" sz="350" dirty="0"/>
              <a:t>, TEIN</a:t>
            </a:r>
          </a:p>
        </p:txBody>
      </p:sp>
      <p:sp>
        <p:nvSpPr>
          <p:cNvPr id="725" name="Cross 598">
            <a:extLst>
              <a:ext uri="{FF2B5EF4-FFF2-40B4-BE49-F238E27FC236}">
                <a16:creationId xmlns:a16="http://schemas.microsoft.com/office/drawing/2014/main" id="{9F19285F-6107-469E-A7FC-62ACFD3568F4}"/>
              </a:ext>
            </a:extLst>
          </p:cNvPr>
          <p:cNvSpPr/>
          <p:nvPr/>
        </p:nvSpPr>
        <p:spPr bwMode="auto">
          <a:xfrm>
            <a:off x="1270314" y="1984796"/>
            <a:ext cx="321432" cy="347602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 err="1">
                <a:ea typeface="Arial" pitchFamily="-65" charset="0"/>
                <a:cs typeface="Arial" pitchFamily="-65" charset="0"/>
              </a:rPr>
              <a:t>KRLight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dirty="0">
                <a:ea typeface="Arial" pitchFamily="-65" charset="0"/>
                <a:cs typeface="Arial" pitchFamily="-65" charset="0"/>
              </a:rPr>
              <a:t>Daejeon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714" name="Cross 713">
            <a:extLst>
              <a:ext uri="{FF2B5EF4-FFF2-40B4-BE49-F238E27FC236}">
                <a16:creationId xmlns:a16="http://schemas.microsoft.com/office/drawing/2014/main" id="{DB6E8BD4-828C-4A74-93F3-F0691C05EFD1}"/>
              </a:ext>
            </a:extLst>
          </p:cNvPr>
          <p:cNvSpPr/>
          <p:nvPr/>
        </p:nvSpPr>
        <p:spPr bwMode="auto">
          <a:xfrm>
            <a:off x="5081180" y="3358816"/>
            <a:ext cx="426911" cy="326903"/>
          </a:xfrm>
          <a:custGeom>
            <a:avLst/>
            <a:gdLst>
              <a:gd name="connsiteX0" fmla="*/ 0 w 1501368"/>
              <a:gd name="connsiteY0" fmla="*/ 287464 h 1149854"/>
              <a:gd name="connsiteX1" fmla="*/ 287464 w 1501368"/>
              <a:gd name="connsiteY1" fmla="*/ 287464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87464 h 1149854"/>
              <a:gd name="connsiteX1" fmla="*/ 173911 w 1501368"/>
              <a:gd name="connsiteY1" fmla="*/ 293440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93441 h 1155831"/>
              <a:gd name="connsiteX1" fmla="*/ 173911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8426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373989 w 1501368"/>
              <a:gd name="connsiteY5" fmla="*/ 302539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23003 w 1373989"/>
              <a:gd name="connsiteY4" fmla="*/ 311638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1790 h 1155831"/>
              <a:gd name="connsiteX12" fmla="*/ 0 w 1373989"/>
              <a:gd name="connsiteY12" fmla="*/ 293441 h 115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3989" h="1155831">
                <a:moveTo>
                  <a:pt x="0" y="293441"/>
                </a:moveTo>
                <a:lnTo>
                  <a:pt x="96217" y="293441"/>
                </a:lnTo>
                <a:cubicBezTo>
                  <a:pt x="96217" y="193635"/>
                  <a:pt x="102193" y="99806"/>
                  <a:pt x="102193" y="0"/>
                </a:cubicBezTo>
                <a:lnTo>
                  <a:pt x="1213905" y="5977"/>
                </a:lnTo>
                <a:lnTo>
                  <a:pt x="1213905" y="293441"/>
                </a:lnTo>
                <a:lnTo>
                  <a:pt x="1373989" y="292671"/>
                </a:lnTo>
                <a:lnTo>
                  <a:pt x="1364890" y="868368"/>
                </a:lnTo>
                <a:lnTo>
                  <a:pt x="1213905" y="868368"/>
                </a:lnTo>
                <a:lnTo>
                  <a:pt x="1213905" y="1155831"/>
                </a:lnTo>
                <a:lnTo>
                  <a:pt x="109063" y="1155831"/>
                </a:lnTo>
                <a:lnTo>
                  <a:pt x="98269" y="863818"/>
                </a:lnTo>
                <a:lnTo>
                  <a:pt x="0" y="861790"/>
                </a:lnTo>
                <a:lnTo>
                  <a:pt x="0" y="293441"/>
                </a:lnTo>
                <a:close/>
              </a:path>
            </a:pathLst>
          </a:cu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anose="020B0604020202020204" pitchFamily="34" charset="0"/>
              </a:rPr>
              <a:t>MREN</a:t>
            </a:r>
          </a:p>
          <a:p>
            <a:pPr algn="ctr"/>
            <a:r>
              <a:rPr lang="en-US" sz="450" dirty="0">
                <a:ea typeface="Arial" pitchFamily="-65" charset="0"/>
                <a:cs typeface="Arial" panose="020B0604020202020204" pitchFamily="34" charset="0"/>
              </a:rPr>
              <a:t>(Chicago)</a:t>
            </a:r>
          </a:p>
        </p:txBody>
      </p:sp>
      <p:sp>
        <p:nvSpPr>
          <p:cNvPr id="782" name="Freeform 699">
            <a:extLst>
              <a:ext uri="{FF2B5EF4-FFF2-40B4-BE49-F238E27FC236}">
                <a16:creationId xmlns:a16="http://schemas.microsoft.com/office/drawing/2014/main" id="{097CEE2A-6132-4C7B-8050-994A7B2E058D}"/>
              </a:ext>
            </a:extLst>
          </p:cNvPr>
          <p:cNvSpPr/>
          <p:nvPr/>
        </p:nvSpPr>
        <p:spPr bwMode="auto">
          <a:xfrm rot="20988078" flipH="1">
            <a:off x="9004983" y="2787782"/>
            <a:ext cx="2524791" cy="88535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791448 w 91545276"/>
              <a:gd name="connsiteY2" fmla="*/ 1988359 h 3384986"/>
              <a:gd name="connsiteX3" fmla="*/ 0 w 91545276"/>
              <a:gd name="connsiteY3" fmla="*/ 3384987 h 3384986"/>
              <a:gd name="connsiteX0" fmla="*/ 91545284 w 91545276"/>
              <a:gd name="connsiteY0" fmla="*/ 0 h 3384988"/>
              <a:gd name="connsiteX1" fmla="*/ 52574224 w 91545276"/>
              <a:gd name="connsiteY1" fmla="*/ 523308 h 3384988"/>
              <a:gd name="connsiteX2" fmla="*/ 25791448 w 91545276"/>
              <a:gd name="connsiteY2" fmla="*/ 1988359 h 3384988"/>
              <a:gd name="connsiteX3" fmla="*/ 0 w 91545276"/>
              <a:gd name="connsiteY3" fmla="*/ 3384987 h 3384988"/>
              <a:gd name="connsiteX0" fmla="*/ 91545284 w 91545276"/>
              <a:gd name="connsiteY0" fmla="*/ 0 h 3384986"/>
              <a:gd name="connsiteX1" fmla="*/ 52574224 w 91545276"/>
              <a:gd name="connsiteY1" fmla="*/ 523308 h 3384986"/>
              <a:gd name="connsiteX2" fmla="*/ 25880575 w 91545276"/>
              <a:gd name="connsiteY2" fmla="*/ 1894541 h 3384986"/>
              <a:gd name="connsiteX3" fmla="*/ 0 w 91545276"/>
              <a:gd name="connsiteY3" fmla="*/ 3384987 h 3384986"/>
              <a:gd name="connsiteX0" fmla="*/ 88743642 w 88743634"/>
              <a:gd name="connsiteY0" fmla="*/ 0 h 3278958"/>
              <a:gd name="connsiteX1" fmla="*/ 49772582 w 88743634"/>
              <a:gd name="connsiteY1" fmla="*/ 523308 h 3278958"/>
              <a:gd name="connsiteX2" fmla="*/ 23078933 w 88743634"/>
              <a:gd name="connsiteY2" fmla="*/ 1894541 h 3278958"/>
              <a:gd name="connsiteX3" fmla="*/ -1 w 88743634"/>
              <a:gd name="connsiteY3" fmla="*/ 3278958 h 3278958"/>
              <a:gd name="connsiteX0" fmla="*/ 88447579 w 88447571"/>
              <a:gd name="connsiteY0" fmla="*/ 0 h 3233840"/>
              <a:gd name="connsiteX1" fmla="*/ 49476519 w 88447571"/>
              <a:gd name="connsiteY1" fmla="*/ 523308 h 3233840"/>
              <a:gd name="connsiteX2" fmla="*/ 22782870 w 88447571"/>
              <a:gd name="connsiteY2" fmla="*/ 1894541 h 3233840"/>
              <a:gd name="connsiteX3" fmla="*/ -1 w 88447571"/>
              <a:gd name="connsiteY3" fmla="*/ 3233839 h 3233840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8809850 w 87780902"/>
              <a:gd name="connsiteY1" fmla="*/ 523308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  <a:gd name="connsiteX0" fmla="*/ 87780910 w 87780902"/>
              <a:gd name="connsiteY0" fmla="*/ 0 h 3260616"/>
              <a:gd name="connsiteX1" fmla="*/ 46981591 w 87780902"/>
              <a:gd name="connsiteY1" fmla="*/ 439135 h 3260616"/>
              <a:gd name="connsiteX2" fmla="*/ 22116201 w 87780902"/>
              <a:gd name="connsiteY2" fmla="*/ 1894541 h 3260616"/>
              <a:gd name="connsiteX3" fmla="*/ 5 w 87780902"/>
              <a:gd name="connsiteY3" fmla="*/ 3260616 h 3260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780902" h="3260616">
                <a:moveTo>
                  <a:pt x="87780910" y="0"/>
                </a:moveTo>
                <a:cubicBezTo>
                  <a:pt x="74335742" y="1000666"/>
                  <a:pt x="59971944" y="264699"/>
                  <a:pt x="46981591" y="439135"/>
                </a:cubicBezTo>
                <a:cubicBezTo>
                  <a:pt x="36037473" y="754892"/>
                  <a:pt x="32178003" y="1668835"/>
                  <a:pt x="22116201" y="1894541"/>
                </a:cubicBezTo>
                <a:cubicBezTo>
                  <a:pt x="12183032" y="2049758"/>
                  <a:pt x="9938182" y="2491263"/>
                  <a:pt x="5" y="3260616"/>
                </a:cubicBezTo>
              </a:path>
            </a:pathLst>
          </a:custGeom>
          <a:noFill/>
          <a:ln w="50800" cap="rnd" cmpd="tri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783" name="TextBox 782">
            <a:extLst>
              <a:ext uri="{FF2B5EF4-FFF2-40B4-BE49-F238E27FC236}">
                <a16:creationId xmlns:a16="http://schemas.microsoft.com/office/drawing/2014/main" id="{DB7271EF-C890-415A-AFED-C02A5DAB8893}"/>
              </a:ext>
            </a:extLst>
          </p:cNvPr>
          <p:cNvSpPr txBox="1"/>
          <p:nvPr/>
        </p:nvSpPr>
        <p:spPr>
          <a:xfrm rot="5400000">
            <a:off x="11433234" y="2856083"/>
            <a:ext cx="524501" cy="140038"/>
          </a:xfrm>
          <a:prstGeom prst="rect">
            <a:avLst/>
          </a:prstGeom>
          <a:noFill/>
          <a:ln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b="1" dirty="0"/>
              <a:t>GÉANT to Beijing</a:t>
            </a:r>
            <a:br>
              <a:rPr lang="en-US" sz="550" dirty="0"/>
            </a:br>
            <a:r>
              <a:rPr lang="en-US" sz="550" dirty="0"/>
              <a:t>via Orient+</a:t>
            </a:r>
          </a:p>
        </p:txBody>
      </p:sp>
      <p:sp>
        <p:nvSpPr>
          <p:cNvPr id="811" name="TextBox 810">
            <a:extLst>
              <a:ext uri="{FF2B5EF4-FFF2-40B4-BE49-F238E27FC236}">
                <a16:creationId xmlns:a16="http://schemas.microsoft.com/office/drawing/2014/main" id="{5CBD01C2-008F-444E-A560-C55147F5CC48}"/>
              </a:ext>
            </a:extLst>
          </p:cNvPr>
          <p:cNvSpPr txBox="1"/>
          <p:nvPr/>
        </p:nvSpPr>
        <p:spPr>
          <a:xfrm rot="16200000">
            <a:off x="293702" y="4558475"/>
            <a:ext cx="357353" cy="176961"/>
          </a:xfrm>
          <a:prstGeom prst="rect">
            <a:avLst/>
          </a:prstGeom>
          <a:noFill/>
          <a:ln>
            <a:noFill/>
          </a:ln>
        </p:spPr>
        <p:txBody>
          <a:bodyPr wrap="square" lIns="22860" tIns="22855" rIns="22860" bIns="22855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550" dirty="0"/>
              <a:t>to </a:t>
            </a:r>
            <a:r>
              <a:rPr lang="en-US" sz="550" b="1" dirty="0"/>
              <a:t>GÉANT</a:t>
            </a:r>
            <a:br>
              <a:rPr lang="en-US" sz="550" b="1" dirty="0"/>
            </a:br>
            <a:r>
              <a:rPr lang="en-US" sz="550" dirty="0"/>
              <a:t>London</a:t>
            </a:r>
          </a:p>
        </p:txBody>
      </p:sp>
      <p:sp>
        <p:nvSpPr>
          <p:cNvPr id="812" name="Freeform 624">
            <a:extLst>
              <a:ext uri="{FF2B5EF4-FFF2-40B4-BE49-F238E27FC236}">
                <a16:creationId xmlns:a16="http://schemas.microsoft.com/office/drawing/2014/main" id="{EAFE4688-5E57-413F-BF0E-7D9F4A0CC94B}"/>
              </a:ext>
            </a:extLst>
          </p:cNvPr>
          <p:cNvSpPr/>
          <p:nvPr/>
        </p:nvSpPr>
        <p:spPr bwMode="auto">
          <a:xfrm rot="14843180">
            <a:off x="925049" y="4062122"/>
            <a:ext cx="570953" cy="120439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5211 w 7329"/>
              <a:gd name="connsiteY0" fmla="*/ 9631 h 9631"/>
              <a:gd name="connsiteX1" fmla="*/ 7329 w 7329"/>
              <a:gd name="connsiteY1" fmla="*/ 0 h 9631"/>
              <a:gd name="connsiteX0" fmla="*/ 6506 w 11779"/>
              <a:gd name="connsiteY0" fmla="*/ 9947 h 9947"/>
              <a:gd name="connsiteX1" fmla="*/ 11779 w 11779"/>
              <a:gd name="connsiteY1" fmla="*/ 0 h 9947"/>
              <a:gd name="connsiteX0" fmla="*/ 8703 w 8703"/>
              <a:gd name="connsiteY0" fmla="*/ 10238 h 10238"/>
              <a:gd name="connsiteX1" fmla="*/ 4142 w 8703"/>
              <a:gd name="connsiteY1" fmla="*/ 0 h 10238"/>
              <a:gd name="connsiteX0" fmla="*/ 12816 w 12816"/>
              <a:gd name="connsiteY0" fmla="*/ 8015 h 8015"/>
              <a:gd name="connsiteX1" fmla="*/ 2912 w 12816"/>
              <a:gd name="connsiteY1" fmla="*/ 0 h 8015"/>
              <a:gd name="connsiteX0" fmla="*/ 9802 w 9802"/>
              <a:gd name="connsiteY0" fmla="*/ 10000 h 10000"/>
              <a:gd name="connsiteX1" fmla="*/ 2074 w 9802"/>
              <a:gd name="connsiteY1" fmla="*/ 0 h 10000"/>
              <a:gd name="connsiteX0" fmla="*/ 13426 w 13426"/>
              <a:gd name="connsiteY0" fmla="*/ 10309 h 10309"/>
              <a:gd name="connsiteX1" fmla="*/ 1296 w 13426"/>
              <a:gd name="connsiteY1" fmla="*/ 0 h 10309"/>
              <a:gd name="connsiteX0" fmla="*/ 3189 w 16565"/>
              <a:gd name="connsiteY0" fmla="*/ 26074 h 26074"/>
              <a:gd name="connsiteX1" fmla="*/ 16565 w 16565"/>
              <a:gd name="connsiteY1" fmla="*/ 0 h 26074"/>
              <a:gd name="connsiteX0" fmla="*/ 8160 w 21536"/>
              <a:gd name="connsiteY0" fmla="*/ 26074 h 26074"/>
              <a:gd name="connsiteX1" fmla="*/ 2934 w 21536"/>
              <a:gd name="connsiteY1" fmla="*/ 15335 h 26074"/>
              <a:gd name="connsiteX2" fmla="*/ 21536 w 21536"/>
              <a:gd name="connsiteY2" fmla="*/ 0 h 26074"/>
              <a:gd name="connsiteX0" fmla="*/ 5229 w 18605"/>
              <a:gd name="connsiteY0" fmla="*/ 26074 h 26074"/>
              <a:gd name="connsiteX1" fmla="*/ 3 w 18605"/>
              <a:gd name="connsiteY1" fmla="*/ 15335 h 26074"/>
              <a:gd name="connsiteX2" fmla="*/ 18605 w 18605"/>
              <a:gd name="connsiteY2" fmla="*/ 0 h 26074"/>
              <a:gd name="connsiteX0" fmla="*/ 9230 w 22606"/>
              <a:gd name="connsiteY0" fmla="*/ 26074 h 26074"/>
              <a:gd name="connsiteX1" fmla="*/ 4004 w 22606"/>
              <a:gd name="connsiteY1" fmla="*/ 15335 h 26074"/>
              <a:gd name="connsiteX2" fmla="*/ 22606 w 22606"/>
              <a:gd name="connsiteY2" fmla="*/ 0 h 26074"/>
              <a:gd name="connsiteX0" fmla="*/ 12636 w 26012"/>
              <a:gd name="connsiteY0" fmla="*/ 26074 h 26074"/>
              <a:gd name="connsiteX1" fmla="*/ 7410 w 26012"/>
              <a:gd name="connsiteY1" fmla="*/ 15335 h 26074"/>
              <a:gd name="connsiteX2" fmla="*/ 26012 w 26012"/>
              <a:gd name="connsiteY2" fmla="*/ 0 h 26074"/>
              <a:gd name="connsiteX0" fmla="*/ 13672 w 27048"/>
              <a:gd name="connsiteY0" fmla="*/ 26074 h 26074"/>
              <a:gd name="connsiteX1" fmla="*/ 6785 w 27048"/>
              <a:gd name="connsiteY1" fmla="*/ 14419 h 26074"/>
              <a:gd name="connsiteX2" fmla="*/ 27048 w 27048"/>
              <a:gd name="connsiteY2" fmla="*/ 0 h 26074"/>
              <a:gd name="connsiteX0" fmla="*/ 10901 w 22171"/>
              <a:gd name="connsiteY0" fmla="*/ 26133 h 26133"/>
              <a:gd name="connsiteX1" fmla="*/ 1908 w 22171"/>
              <a:gd name="connsiteY1" fmla="*/ 14419 h 26133"/>
              <a:gd name="connsiteX2" fmla="*/ 22171 w 22171"/>
              <a:gd name="connsiteY2" fmla="*/ 0 h 26133"/>
              <a:gd name="connsiteX0" fmla="*/ 14204 w 25474"/>
              <a:gd name="connsiteY0" fmla="*/ 26133 h 26133"/>
              <a:gd name="connsiteX1" fmla="*/ 5211 w 25474"/>
              <a:gd name="connsiteY1" fmla="*/ 14419 h 26133"/>
              <a:gd name="connsiteX2" fmla="*/ 25474 w 25474"/>
              <a:gd name="connsiteY2" fmla="*/ 0 h 26133"/>
              <a:gd name="connsiteX0" fmla="*/ 15547 w 26817"/>
              <a:gd name="connsiteY0" fmla="*/ 26133 h 26133"/>
              <a:gd name="connsiteX1" fmla="*/ 6554 w 26817"/>
              <a:gd name="connsiteY1" fmla="*/ 14419 h 26133"/>
              <a:gd name="connsiteX2" fmla="*/ 26817 w 26817"/>
              <a:gd name="connsiteY2" fmla="*/ 0 h 26133"/>
              <a:gd name="connsiteX0" fmla="*/ 12051 w 24348"/>
              <a:gd name="connsiteY0" fmla="*/ 25968 h 25968"/>
              <a:gd name="connsiteX1" fmla="*/ 4085 w 24348"/>
              <a:gd name="connsiteY1" fmla="*/ 14419 h 25968"/>
              <a:gd name="connsiteX2" fmla="*/ 24348 w 24348"/>
              <a:gd name="connsiteY2" fmla="*/ 0 h 25968"/>
              <a:gd name="connsiteX0" fmla="*/ 15716 w 28013"/>
              <a:gd name="connsiteY0" fmla="*/ 25968 h 25968"/>
              <a:gd name="connsiteX1" fmla="*/ 7750 w 28013"/>
              <a:gd name="connsiteY1" fmla="*/ 14419 h 25968"/>
              <a:gd name="connsiteX2" fmla="*/ 28013 w 28013"/>
              <a:gd name="connsiteY2" fmla="*/ 0 h 25968"/>
              <a:gd name="connsiteX0" fmla="*/ 11344 w 25449"/>
              <a:gd name="connsiteY0" fmla="*/ 23275 h 23275"/>
              <a:gd name="connsiteX1" fmla="*/ 5186 w 25449"/>
              <a:gd name="connsiteY1" fmla="*/ 14419 h 23275"/>
              <a:gd name="connsiteX2" fmla="*/ 25449 w 25449"/>
              <a:gd name="connsiteY2" fmla="*/ 0 h 23275"/>
              <a:gd name="connsiteX0" fmla="*/ 11441 w 25286"/>
              <a:gd name="connsiteY0" fmla="*/ 23317 h 23317"/>
              <a:gd name="connsiteX1" fmla="*/ 5023 w 25286"/>
              <a:gd name="connsiteY1" fmla="*/ 14419 h 23317"/>
              <a:gd name="connsiteX2" fmla="*/ 25286 w 25286"/>
              <a:gd name="connsiteY2" fmla="*/ 0 h 23317"/>
              <a:gd name="connsiteX0" fmla="*/ 11484 w 25329"/>
              <a:gd name="connsiteY0" fmla="*/ 23317 h 23317"/>
              <a:gd name="connsiteX1" fmla="*/ 5066 w 25329"/>
              <a:gd name="connsiteY1" fmla="*/ 14419 h 23317"/>
              <a:gd name="connsiteX2" fmla="*/ 25329 w 25329"/>
              <a:gd name="connsiteY2" fmla="*/ 0 h 23317"/>
              <a:gd name="connsiteX0" fmla="*/ 9491 w 28800"/>
              <a:gd name="connsiteY0" fmla="*/ 22721 h 22721"/>
              <a:gd name="connsiteX1" fmla="*/ 8537 w 28800"/>
              <a:gd name="connsiteY1" fmla="*/ 14419 h 22721"/>
              <a:gd name="connsiteX2" fmla="*/ 28800 w 28800"/>
              <a:gd name="connsiteY2" fmla="*/ 0 h 22721"/>
              <a:gd name="connsiteX0" fmla="*/ 6564 w 25873"/>
              <a:gd name="connsiteY0" fmla="*/ 22721 h 22738"/>
              <a:gd name="connsiteX1" fmla="*/ 5610 w 25873"/>
              <a:gd name="connsiteY1" fmla="*/ 14419 h 22738"/>
              <a:gd name="connsiteX2" fmla="*/ 25873 w 25873"/>
              <a:gd name="connsiteY2" fmla="*/ 0 h 22738"/>
              <a:gd name="connsiteX0" fmla="*/ 7576 w 24212"/>
              <a:gd name="connsiteY0" fmla="*/ 20400 h 20427"/>
              <a:gd name="connsiteX1" fmla="*/ 3949 w 24212"/>
              <a:gd name="connsiteY1" fmla="*/ 14419 h 20427"/>
              <a:gd name="connsiteX2" fmla="*/ 24212 w 24212"/>
              <a:gd name="connsiteY2" fmla="*/ 0 h 20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12" h="20427">
                <a:moveTo>
                  <a:pt x="7576" y="20400"/>
                </a:moveTo>
                <a:cubicBezTo>
                  <a:pt x="-5202" y="20793"/>
                  <a:pt x="1512" y="16877"/>
                  <a:pt x="3949" y="14419"/>
                </a:cubicBezTo>
                <a:cubicBezTo>
                  <a:pt x="6386" y="11961"/>
                  <a:pt x="20332" y="5405"/>
                  <a:pt x="24212" y="0"/>
                </a:cubicBezTo>
              </a:path>
            </a:pathLst>
          </a:custGeom>
          <a:noFill/>
          <a:ln w="50800" cap="flat" cmpd="tri" algn="ctr">
            <a:solidFill>
              <a:srgbClr val="FF00FF"/>
            </a:solidFill>
            <a:prstDash val="solid"/>
            <a:round/>
            <a:headEnd type="none" w="med" len="med"/>
            <a:tailEnd type="triangle" w="sm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31" name="TextBox 830">
            <a:extLst>
              <a:ext uri="{FF2B5EF4-FFF2-40B4-BE49-F238E27FC236}">
                <a16:creationId xmlns:a16="http://schemas.microsoft.com/office/drawing/2014/main" id="{0B597D37-2483-4C11-A686-8A95C2F27E7F}"/>
              </a:ext>
            </a:extLst>
          </p:cNvPr>
          <p:cNvSpPr txBox="1"/>
          <p:nvPr/>
        </p:nvSpPr>
        <p:spPr>
          <a:xfrm rot="2548395">
            <a:off x="9726804" y="2605196"/>
            <a:ext cx="248466" cy="116955"/>
          </a:xfrm>
          <a:prstGeom prst="rect">
            <a:avLst/>
          </a:prstGeom>
          <a:solidFill>
            <a:schemeClr val="bg1">
              <a:alpha val="98000"/>
            </a:schemeClr>
          </a:solidFill>
          <a:ln w="15875">
            <a:noFill/>
          </a:ln>
        </p:spPr>
        <p:txBody>
          <a:bodyPr wrap="none" lIns="0" tIns="4572" rIns="0" bIns="4572" rtlCol="0">
            <a:spAutoFit/>
          </a:bodyPr>
          <a:lstStyle/>
          <a:p>
            <a:pPr algn="ctr"/>
            <a:r>
              <a:rPr lang="en-US" sz="350" dirty="0"/>
              <a:t>CERN, GÉANT</a:t>
            </a:r>
          </a:p>
          <a:p>
            <a:pPr algn="ctr"/>
            <a:r>
              <a:rPr lang="en-US" sz="350" dirty="0"/>
              <a:t>to TIFR</a:t>
            </a:r>
          </a:p>
        </p:txBody>
      </p:sp>
      <p:grpSp>
        <p:nvGrpSpPr>
          <p:cNvPr id="832" name="Group 831">
            <a:extLst>
              <a:ext uri="{FF2B5EF4-FFF2-40B4-BE49-F238E27FC236}">
                <a16:creationId xmlns:a16="http://schemas.microsoft.com/office/drawing/2014/main" id="{D6036483-C91E-4947-BFC4-4938D549FB04}"/>
              </a:ext>
            </a:extLst>
          </p:cNvPr>
          <p:cNvGrpSpPr/>
          <p:nvPr/>
        </p:nvGrpSpPr>
        <p:grpSpPr>
          <a:xfrm rot="16200000">
            <a:off x="3026197" y="3591387"/>
            <a:ext cx="515199" cy="247957"/>
            <a:chOff x="3318148" y="8578807"/>
            <a:chExt cx="1508078" cy="687365"/>
          </a:xfrm>
        </p:grpSpPr>
        <p:sp>
          <p:nvSpPr>
            <p:cNvPr id="833" name="Freeform 7">
              <a:extLst>
                <a:ext uri="{FF2B5EF4-FFF2-40B4-BE49-F238E27FC236}">
                  <a16:creationId xmlns:a16="http://schemas.microsoft.com/office/drawing/2014/main" id="{7963C9C6-074D-4F66-9389-0CF046181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148" y="8578807"/>
              <a:ext cx="1508078" cy="687365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endParaRPr lang="en-US" sz="550"/>
            </a:p>
          </p:txBody>
        </p:sp>
        <p:sp>
          <p:nvSpPr>
            <p:cNvPr id="834" name="TextBox 833">
              <a:extLst>
                <a:ext uri="{FF2B5EF4-FFF2-40B4-BE49-F238E27FC236}">
                  <a16:creationId xmlns:a16="http://schemas.microsoft.com/office/drawing/2014/main" id="{E6AF9EC3-0D15-471C-A010-89AE3A109821}"/>
                </a:ext>
              </a:extLst>
            </p:cNvPr>
            <p:cNvSpPr txBox="1"/>
            <p:nvPr/>
          </p:nvSpPr>
          <p:spPr>
            <a:xfrm>
              <a:off x="3361991" y="8609810"/>
              <a:ext cx="1420386" cy="554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650" b="1" u="sng" dirty="0"/>
                <a:t>CENIC/</a:t>
              </a:r>
            </a:p>
            <a:p>
              <a:pPr algn="ctr"/>
              <a:r>
                <a:rPr lang="en-US" sz="650" b="1" u="sng" dirty="0" err="1"/>
                <a:t>CalREN</a:t>
              </a:r>
              <a:endParaRPr lang="en-US" sz="650" b="1" u="sng" dirty="0"/>
            </a:p>
          </p:txBody>
        </p:sp>
      </p:grpSp>
      <p:sp>
        <p:nvSpPr>
          <p:cNvPr id="1212" name="Cross 1211"/>
          <p:cNvSpPr/>
          <p:nvPr/>
        </p:nvSpPr>
        <p:spPr bwMode="auto">
          <a:xfrm>
            <a:off x="3486636" y="4441372"/>
            <a:ext cx="407823" cy="507911"/>
          </a:xfrm>
          <a:prstGeom prst="plus">
            <a:avLst>
              <a:gd name="adj" fmla="val 13117"/>
            </a:avLst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450"/>
              </a:lnSpc>
            </a:pPr>
            <a:endParaRPr lang="en-US" sz="4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38" name="Freeform 689">
            <a:extLst>
              <a:ext uri="{FF2B5EF4-FFF2-40B4-BE49-F238E27FC236}">
                <a16:creationId xmlns:a16="http://schemas.microsoft.com/office/drawing/2014/main" id="{858757C6-7966-468A-9A4B-0A74EFFF3012}"/>
              </a:ext>
            </a:extLst>
          </p:cNvPr>
          <p:cNvSpPr/>
          <p:nvPr/>
        </p:nvSpPr>
        <p:spPr>
          <a:xfrm rot="19583337" flipV="1">
            <a:off x="2152797" y="1247761"/>
            <a:ext cx="527875" cy="22860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4D97AA-990F-408C-A9FB-A7F2926D4C26}"/>
              </a:ext>
            </a:extLst>
          </p:cNvPr>
          <p:cNvGrpSpPr/>
          <p:nvPr/>
        </p:nvGrpSpPr>
        <p:grpSpPr>
          <a:xfrm>
            <a:off x="1884460" y="1276940"/>
            <a:ext cx="535605" cy="336209"/>
            <a:chOff x="2718230" y="1960493"/>
            <a:chExt cx="969529" cy="637014"/>
          </a:xfrm>
        </p:grpSpPr>
        <p:sp>
          <p:nvSpPr>
            <p:cNvPr id="837" name="Freeform 7">
              <a:extLst>
                <a:ext uri="{FF2B5EF4-FFF2-40B4-BE49-F238E27FC236}">
                  <a16:creationId xmlns:a16="http://schemas.microsoft.com/office/drawing/2014/main" id="{5D47678F-C900-4D21-A3CD-E5649FD65A0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8230" y="1960493"/>
              <a:ext cx="969529" cy="63701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90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650" b="1" u="sng" dirty="0"/>
                <a:t>HEPNET-J</a:t>
              </a:r>
              <a:br>
                <a:rPr lang="en-US" sz="650" b="1" u="sng" dirty="0"/>
              </a:br>
              <a:r>
                <a:rPr lang="en-US" sz="650" b="1" u="sng" dirty="0"/>
                <a:t>Japan</a:t>
              </a:r>
            </a:p>
          </p:txBody>
        </p:sp>
        <p:sp>
          <p:nvSpPr>
            <p:cNvPr id="1094" name="TextBox 1093"/>
            <p:cNvSpPr txBox="1"/>
            <p:nvPr/>
          </p:nvSpPr>
          <p:spPr>
            <a:xfrm>
              <a:off x="3049550" y="2411705"/>
              <a:ext cx="306885" cy="14870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dirty="0"/>
                <a:t>KEK T1</a:t>
              </a:r>
            </a:p>
          </p:txBody>
        </p:sp>
      </p:grpSp>
      <p:sp>
        <p:nvSpPr>
          <p:cNvPr id="842" name="Freeform 689">
            <a:extLst>
              <a:ext uri="{FF2B5EF4-FFF2-40B4-BE49-F238E27FC236}">
                <a16:creationId xmlns:a16="http://schemas.microsoft.com/office/drawing/2014/main" id="{45D4E365-E480-489D-933D-20A434EA5F51}"/>
              </a:ext>
            </a:extLst>
          </p:cNvPr>
          <p:cNvSpPr/>
          <p:nvPr/>
        </p:nvSpPr>
        <p:spPr>
          <a:xfrm rot="204065" flipV="1">
            <a:off x="2063625" y="1072135"/>
            <a:ext cx="527875" cy="22860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1061366 w 1064924"/>
              <a:gd name="connsiteY0" fmla="*/ 0 h 485134"/>
              <a:gd name="connsiteX1" fmla="*/ 0 w 1064924"/>
              <a:gd name="connsiteY1" fmla="*/ 463590 h 485134"/>
              <a:gd name="connsiteX0" fmla="*/ 1061366 w 1061375"/>
              <a:gd name="connsiteY0" fmla="*/ 0 h 470456"/>
              <a:gd name="connsiteX1" fmla="*/ 0 w 1061375"/>
              <a:gd name="connsiteY1" fmla="*/ 463590 h 470456"/>
              <a:gd name="connsiteX0" fmla="*/ 1317593 w 1317598"/>
              <a:gd name="connsiteY0" fmla="*/ 0 h 470456"/>
              <a:gd name="connsiteX1" fmla="*/ 0 w 1317598"/>
              <a:gd name="connsiteY1" fmla="*/ 463590 h 470456"/>
              <a:gd name="connsiteX0" fmla="*/ 928307 w 928322"/>
              <a:gd name="connsiteY0" fmla="*/ 0 h 218170"/>
              <a:gd name="connsiteX1" fmla="*/ 0 w 928322"/>
              <a:gd name="connsiteY1" fmla="*/ 58294 h 218170"/>
              <a:gd name="connsiteX0" fmla="*/ 928307 w 928307"/>
              <a:gd name="connsiteY0" fmla="*/ 0 h 126999"/>
              <a:gd name="connsiteX1" fmla="*/ 0 w 928307"/>
              <a:gd name="connsiteY1" fmla="*/ 58294 h 126999"/>
              <a:gd name="connsiteX0" fmla="*/ 928307 w 928307"/>
              <a:gd name="connsiteY0" fmla="*/ 0 h 139389"/>
              <a:gd name="connsiteX1" fmla="*/ 0 w 928307"/>
              <a:gd name="connsiteY1" fmla="*/ 58294 h 139389"/>
              <a:gd name="connsiteX0" fmla="*/ 938371 w 938371"/>
              <a:gd name="connsiteY0" fmla="*/ 0 h 165108"/>
              <a:gd name="connsiteX1" fmla="*/ 0 w 938371"/>
              <a:gd name="connsiteY1" fmla="*/ 108392 h 165108"/>
              <a:gd name="connsiteX0" fmla="*/ 650447 w 650447"/>
              <a:gd name="connsiteY0" fmla="*/ 70743 h 167622"/>
              <a:gd name="connsiteX1" fmla="*/ 0 w 650447"/>
              <a:gd name="connsiteY1" fmla="*/ 0 h 167622"/>
              <a:gd name="connsiteX0" fmla="*/ 650447 w 650447"/>
              <a:gd name="connsiteY0" fmla="*/ 70743 h 99751"/>
              <a:gd name="connsiteX1" fmla="*/ 0 w 650447"/>
              <a:gd name="connsiteY1" fmla="*/ 0 h 99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0447" h="99751">
                <a:moveTo>
                  <a:pt x="650447" y="70743"/>
                </a:moveTo>
                <a:cubicBezTo>
                  <a:pt x="205708" y="142023"/>
                  <a:pt x="368011" y="67796"/>
                  <a:pt x="0" y="0"/>
                </a:cubicBezTo>
              </a:path>
            </a:pathLst>
          </a:custGeom>
          <a:noFill/>
          <a:ln w="508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sp>
        <p:nvSpPr>
          <p:cNvPr id="602" name="Oval 601">
            <a:extLst>
              <a:ext uri="{FF2B5EF4-FFF2-40B4-BE49-F238E27FC236}">
                <a16:creationId xmlns:a16="http://schemas.microsoft.com/office/drawing/2014/main" id="{D75EB00E-1503-4806-A353-89D69AA7CFDF}"/>
              </a:ext>
            </a:extLst>
          </p:cNvPr>
          <p:cNvSpPr/>
          <p:nvPr/>
        </p:nvSpPr>
        <p:spPr bwMode="auto">
          <a:xfrm>
            <a:off x="2516186" y="973646"/>
            <a:ext cx="298664" cy="17893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Tokyo</a:t>
            </a:r>
          </a:p>
        </p:txBody>
      </p:sp>
      <p:sp>
        <p:nvSpPr>
          <p:cNvPr id="843" name="TextBox 842">
            <a:extLst>
              <a:ext uri="{FF2B5EF4-FFF2-40B4-BE49-F238E27FC236}">
                <a16:creationId xmlns:a16="http://schemas.microsoft.com/office/drawing/2014/main" id="{E560325B-3AF4-4D65-B8C7-25E440FFA204}"/>
              </a:ext>
            </a:extLst>
          </p:cNvPr>
          <p:cNvSpPr txBox="1"/>
          <p:nvPr/>
        </p:nvSpPr>
        <p:spPr>
          <a:xfrm rot="1061590">
            <a:off x="5802655" y="1262422"/>
            <a:ext cx="125868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r>
              <a:rPr lang="en-US" sz="350" dirty="0"/>
              <a:t>Korea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E73C75-9D7B-46C0-A844-8F0FAD644DAB}"/>
              </a:ext>
            </a:extLst>
          </p:cNvPr>
          <p:cNvGrpSpPr/>
          <p:nvPr/>
        </p:nvGrpSpPr>
        <p:grpSpPr>
          <a:xfrm>
            <a:off x="1896676" y="3291304"/>
            <a:ext cx="355406" cy="400542"/>
            <a:chOff x="3230748" y="6762747"/>
            <a:chExt cx="710812" cy="801084"/>
          </a:xfrm>
        </p:grpSpPr>
        <p:sp>
          <p:nvSpPr>
            <p:cNvPr id="847" name="Freeform 7">
              <a:extLst>
                <a:ext uri="{FF2B5EF4-FFF2-40B4-BE49-F238E27FC236}">
                  <a16:creationId xmlns:a16="http://schemas.microsoft.com/office/drawing/2014/main" id="{148EFA3C-66A4-4115-A742-325DD70F79C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230748" y="6762747"/>
              <a:ext cx="710812" cy="63701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90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500" b="1" u="sng" dirty="0"/>
                <a:t>TWAREN</a:t>
              </a:r>
              <a:br>
                <a:rPr lang="en-US" sz="500" b="1" u="sng" dirty="0"/>
              </a:br>
              <a:r>
                <a:rPr lang="en-US" sz="500" b="1" u="sng" dirty="0"/>
                <a:t>Taiwan</a:t>
              </a:r>
            </a:p>
          </p:txBody>
        </p:sp>
        <p:sp>
          <p:nvSpPr>
            <p:cNvPr id="848" name="TextBox 847">
              <a:extLst>
                <a:ext uri="{FF2B5EF4-FFF2-40B4-BE49-F238E27FC236}">
                  <a16:creationId xmlns:a16="http://schemas.microsoft.com/office/drawing/2014/main" id="{C0B4D42F-1C4A-4484-9983-5C503E07D426}"/>
                </a:ext>
              </a:extLst>
            </p:cNvPr>
            <p:cNvSpPr txBox="1"/>
            <p:nvPr/>
          </p:nvSpPr>
          <p:spPr>
            <a:xfrm>
              <a:off x="3392664" y="7129867"/>
              <a:ext cx="376472" cy="433964"/>
            </a:xfrm>
            <a:prstGeom prst="rect">
              <a:avLst/>
            </a:prstGeom>
            <a:solidFill>
              <a:srgbClr val="99CCFF"/>
            </a:solidFill>
            <a:ln w="25400"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u="sng" dirty="0">
                  <a:solidFill>
                    <a:srgbClr val="3399F3"/>
                  </a:solidFill>
                  <a:hlinkClick r:id="rId3"/>
                </a:rPr>
                <a:t>T3_TW_NTU_HEP</a:t>
              </a:r>
              <a:endParaRPr lang="en-US" sz="450" dirty="0"/>
            </a:p>
          </p:txBody>
        </p:sp>
      </p:grpSp>
      <p:sp>
        <p:nvSpPr>
          <p:cNvPr id="850" name="Freeform 627">
            <a:extLst>
              <a:ext uri="{FF2B5EF4-FFF2-40B4-BE49-F238E27FC236}">
                <a16:creationId xmlns:a16="http://schemas.microsoft.com/office/drawing/2014/main" id="{6A30D2D5-4946-4F57-B090-C53684E1CB10}"/>
              </a:ext>
            </a:extLst>
          </p:cNvPr>
          <p:cNvSpPr/>
          <p:nvPr/>
        </p:nvSpPr>
        <p:spPr bwMode="auto">
          <a:xfrm rot="12108674" flipH="1">
            <a:off x="6068039" y="4515677"/>
            <a:ext cx="218801" cy="39586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769119 w 1699383"/>
              <a:gd name="connsiteY0" fmla="*/ 5058924 h 5058924"/>
              <a:gd name="connsiteX1" fmla="*/ 14449 w 1699383"/>
              <a:gd name="connsiteY1" fmla="*/ 4346301 h 5058924"/>
              <a:gd name="connsiteX2" fmla="*/ 1658256 w 1699383"/>
              <a:gd name="connsiteY2" fmla="*/ 0 h 5058924"/>
              <a:gd name="connsiteX0" fmla="*/ 769119 w 1111700"/>
              <a:gd name="connsiteY0" fmla="*/ 4770758 h 4770758"/>
              <a:gd name="connsiteX1" fmla="*/ 14449 w 1111700"/>
              <a:gd name="connsiteY1" fmla="*/ 4058135 h 4770758"/>
              <a:gd name="connsiteX2" fmla="*/ 1049878 w 1111700"/>
              <a:gd name="connsiteY2" fmla="*/ 0 h 4770758"/>
              <a:gd name="connsiteX0" fmla="*/ 1190985 w 1197759"/>
              <a:gd name="connsiteY0" fmla="*/ 3698136 h 4083770"/>
              <a:gd name="connsiteX1" fmla="*/ 10448 w 1197759"/>
              <a:gd name="connsiteY1" fmla="*/ 4058135 h 4083770"/>
              <a:gd name="connsiteX2" fmla="*/ 1045877 w 1197759"/>
              <a:gd name="connsiteY2" fmla="*/ 0 h 4083770"/>
              <a:gd name="connsiteX0" fmla="*/ 1189732 w 1233343"/>
              <a:gd name="connsiteY0" fmla="*/ 3698136 h 4185402"/>
              <a:gd name="connsiteX1" fmla="*/ 9195 w 1233343"/>
              <a:gd name="connsiteY1" fmla="*/ 4058135 h 4185402"/>
              <a:gd name="connsiteX2" fmla="*/ 1044624 w 1233343"/>
              <a:gd name="connsiteY2" fmla="*/ 0 h 4185402"/>
              <a:gd name="connsiteX0" fmla="*/ 1250260 w 1292497"/>
              <a:gd name="connsiteY0" fmla="*/ 3602079 h 4153666"/>
              <a:gd name="connsiteX1" fmla="*/ 8885 w 1292497"/>
              <a:gd name="connsiteY1" fmla="*/ 4058135 h 4153666"/>
              <a:gd name="connsiteX2" fmla="*/ 1044314 w 1292497"/>
              <a:gd name="connsiteY2" fmla="*/ 0 h 4153666"/>
              <a:gd name="connsiteX0" fmla="*/ 1129226 w 1174303"/>
              <a:gd name="connsiteY0" fmla="*/ 3602079 h 4131184"/>
              <a:gd name="connsiteX1" fmla="*/ 9526 w 1174303"/>
              <a:gd name="connsiteY1" fmla="*/ 4026117 h 4131184"/>
              <a:gd name="connsiteX2" fmla="*/ 923280 w 1174303"/>
              <a:gd name="connsiteY2" fmla="*/ 0 h 4131184"/>
              <a:gd name="connsiteX0" fmla="*/ 526245 w 594188"/>
              <a:gd name="connsiteY0" fmla="*/ 3602079 h 4109736"/>
              <a:gd name="connsiteX1" fmla="*/ 14927 w 594188"/>
              <a:gd name="connsiteY1" fmla="*/ 3994099 h 4109736"/>
              <a:gd name="connsiteX2" fmla="*/ 320299 w 594188"/>
              <a:gd name="connsiteY2" fmla="*/ 0 h 4109736"/>
              <a:gd name="connsiteX0" fmla="*/ 887484 w 939566"/>
              <a:gd name="connsiteY0" fmla="*/ 3153819 h 4032021"/>
              <a:gd name="connsiteX1" fmla="*/ 11138 w 939566"/>
              <a:gd name="connsiteY1" fmla="*/ 3994099 h 4032021"/>
              <a:gd name="connsiteX2" fmla="*/ 316510 w 939566"/>
              <a:gd name="connsiteY2" fmla="*/ 0 h 4032021"/>
              <a:gd name="connsiteX0" fmla="*/ 891730 w 943812"/>
              <a:gd name="connsiteY0" fmla="*/ 3153819 h 4032021"/>
              <a:gd name="connsiteX1" fmla="*/ 15384 w 943812"/>
              <a:gd name="connsiteY1" fmla="*/ 3994099 h 4032021"/>
              <a:gd name="connsiteX2" fmla="*/ 320756 w 943812"/>
              <a:gd name="connsiteY2" fmla="*/ 0 h 4032021"/>
              <a:gd name="connsiteX0" fmla="*/ 889236 w 941318"/>
              <a:gd name="connsiteY0" fmla="*/ 3167750 h 4045952"/>
              <a:gd name="connsiteX1" fmla="*/ 12890 w 941318"/>
              <a:gd name="connsiteY1" fmla="*/ 4008030 h 4045952"/>
              <a:gd name="connsiteX2" fmla="*/ 477073 w 941318"/>
              <a:gd name="connsiteY2" fmla="*/ 0 h 4045952"/>
              <a:gd name="connsiteX0" fmla="*/ 895856 w 947938"/>
              <a:gd name="connsiteY0" fmla="*/ 3167750 h 4045952"/>
              <a:gd name="connsiteX1" fmla="*/ 19510 w 947938"/>
              <a:gd name="connsiteY1" fmla="*/ 4008030 h 4045952"/>
              <a:gd name="connsiteX2" fmla="*/ 483693 w 947938"/>
              <a:gd name="connsiteY2" fmla="*/ 0 h 4045952"/>
              <a:gd name="connsiteX0" fmla="*/ 1682643 w 1717157"/>
              <a:gd name="connsiteY0" fmla="*/ 3167750 h 3485768"/>
              <a:gd name="connsiteX1" fmla="*/ 8789 w 1717157"/>
              <a:gd name="connsiteY1" fmla="*/ 3149933 h 3485768"/>
              <a:gd name="connsiteX2" fmla="*/ 1270480 w 1717157"/>
              <a:gd name="connsiteY2" fmla="*/ 0 h 3485768"/>
              <a:gd name="connsiteX0" fmla="*/ 1275028 w 1316728"/>
              <a:gd name="connsiteY0" fmla="*/ 3111787 h 3448026"/>
              <a:gd name="connsiteX1" fmla="*/ 8789 w 1316728"/>
              <a:gd name="connsiteY1" fmla="*/ 3149933 h 3448026"/>
              <a:gd name="connsiteX2" fmla="*/ 1270480 w 1316728"/>
              <a:gd name="connsiteY2" fmla="*/ 0 h 3448026"/>
              <a:gd name="connsiteX0" fmla="*/ 1276936 w 1276936"/>
              <a:gd name="connsiteY0" fmla="*/ 3111787 h 3336490"/>
              <a:gd name="connsiteX1" fmla="*/ 10697 w 1276936"/>
              <a:gd name="connsiteY1" fmla="*/ 3149933 h 3336490"/>
              <a:gd name="connsiteX2" fmla="*/ 1272388 w 1276936"/>
              <a:gd name="connsiteY2" fmla="*/ 0 h 3336490"/>
              <a:gd name="connsiteX0" fmla="*/ 1280112 w 1280112"/>
              <a:gd name="connsiteY0" fmla="*/ 3027844 h 3252547"/>
              <a:gd name="connsiteX1" fmla="*/ 13873 w 1280112"/>
              <a:gd name="connsiteY1" fmla="*/ 3065990 h 3252547"/>
              <a:gd name="connsiteX2" fmla="*/ 743894 w 1280112"/>
              <a:gd name="connsiteY2" fmla="*/ 0 h 3252547"/>
              <a:gd name="connsiteX0" fmla="*/ 1581392 w 1581392"/>
              <a:gd name="connsiteY0" fmla="*/ 2421580 h 3100690"/>
              <a:gd name="connsiteX1" fmla="*/ 13873 w 1581392"/>
              <a:gd name="connsiteY1" fmla="*/ 3065990 h 3100690"/>
              <a:gd name="connsiteX2" fmla="*/ 743894 w 1581392"/>
              <a:gd name="connsiteY2" fmla="*/ 0 h 3100690"/>
              <a:gd name="connsiteX0" fmla="*/ 1511662 w 1511662"/>
              <a:gd name="connsiteY0" fmla="*/ 2421580 h 2745678"/>
              <a:gd name="connsiteX1" fmla="*/ 15031 w 1511662"/>
              <a:gd name="connsiteY1" fmla="*/ 2646268 h 2745678"/>
              <a:gd name="connsiteX2" fmla="*/ 674164 w 1511662"/>
              <a:gd name="connsiteY2" fmla="*/ 0 h 2745678"/>
              <a:gd name="connsiteX0" fmla="*/ 1564827 w 1564827"/>
              <a:gd name="connsiteY0" fmla="*/ 2915919 h 3056787"/>
              <a:gd name="connsiteX1" fmla="*/ 15031 w 1564827"/>
              <a:gd name="connsiteY1" fmla="*/ 2646268 h 3056787"/>
              <a:gd name="connsiteX2" fmla="*/ 674164 w 1564827"/>
              <a:gd name="connsiteY2" fmla="*/ 0 h 3056787"/>
              <a:gd name="connsiteX0" fmla="*/ 1564950 w 1564950"/>
              <a:gd name="connsiteY0" fmla="*/ 2915919 h 2970486"/>
              <a:gd name="connsiteX1" fmla="*/ 15154 w 1564950"/>
              <a:gd name="connsiteY1" fmla="*/ 2646268 h 2970486"/>
              <a:gd name="connsiteX2" fmla="*/ 674287 w 1564950"/>
              <a:gd name="connsiteY2" fmla="*/ 0 h 2970486"/>
              <a:gd name="connsiteX0" fmla="*/ 1564827 w 1564827"/>
              <a:gd name="connsiteY0" fmla="*/ 2915919 h 3011085"/>
              <a:gd name="connsiteX1" fmla="*/ 15031 w 1564827"/>
              <a:gd name="connsiteY1" fmla="*/ 2646268 h 3011085"/>
              <a:gd name="connsiteX2" fmla="*/ 674164 w 1564827"/>
              <a:gd name="connsiteY2" fmla="*/ 0 h 3011085"/>
              <a:gd name="connsiteX0" fmla="*/ 1551663 w 1551663"/>
              <a:gd name="connsiteY0" fmla="*/ 2915919 h 3011085"/>
              <a:gd name="connsiteX1" fmla="*/ 1867 w 1551663"/>
              <a:gd name="connsiteY1" fmla="*/ 2646268 h 3011085"/>
              <a:gd name="connsiteX2" fmla="*/ 661000 w 1551663"/>
              <a:gd name="connsiteY2" fmla="*/ 0 h 3011085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51663 w 1551663"/>
              <a:gd name="connsiteY0" fmla="*/ 2915919 h 2987751"/>
              <a:gd name="connsiteX1" fmla="*/ 1867 w 1551663"/>
              <a:gd name="connsiteY1" fmla="*/ 2646268 h 2987751"/>
              <a:gd name="connsiteX2" fmla="*/ 661000 w 1551663"/>
              <a:gd name="connsiteY2" fmla="*/ 0 h 2987751"/>
              <a:gd name="connsiteX0" fmla="*/ 1549795 w 1549795"/>
              <a:gd name="connsiteY0" fmla="*/ 269651 h 341483"/>
              <a:gd name="connsiteX1" fmla="*/ -1 w 1549795"/>
              <a:gd name="connsiteY1" fmla="*/ 0 h 341483"/>
              <a:gd name="connsiteX0" fmla="*/ 1656130 w 1656130"/>
              <a:gd name="connsiteY0" fmla="*/ 101762 h 223564"/>
              <a:gd name="connsiteX1" fmla="*/ 0 w 1656130"/>
              <a:gd name="connsiteY1" fmla="*/ 0 h 223564"/>
              <a:gd name="connsiteX0" fmla="*/ 1721349 w 1721349"/>
              <a:gd name="connsiteY0" fmla="*/ 419259 h 469457"/>
              <a:gd name="connsiteX1" fmla="*/ 0 w 1721349"/>
              <a:gd name="connsiteY1" fmla="*/ 0 h 469457"/>
              <a:gd name="connsiteX0" fmla="*/ 1721349 w 1721349"/>
              <a:gd name="connsiteY0" fmla="*/ 419259 h 505923"/>
              <a:gd name="connsiteX1" fmla="*/ 0 w 1721349"/>
              <a:gd name="connsiteY1" fmla="*/ 0 h 505923"/>
              <a:gd name="connsiteX0" fmla="*/ 1657143 w 1657143"/>
              <a:gd name="connsiteY0" fmla="*/ 265578 h 401080"/>
              <a:gd name="connsiteX1" fmla="*/ 0 w 1657143"/>
              <a:gd name="connsiteY1" fmla="*/ 0 h 401080"/>
              <a:gd name="connsiteX0" fmla="*/ 1657143 w 1657143"/>
              <a:gd name="connsiteY0" fmla="*/ 265578 h 339539"/>
              <a:gd name="connsiteX1" fmla="*/ 0 w 1657143"/>
              <a:gd name="connsiteY1" fmla="*/ 0 h 339539"/>
              <a:gd name="connsiteX0" fmla="*/ 1657143 w 1657143"/>
              <a:gd name="connsiteY0" fmla="*/ 265578 h 322923"/>
              <a:gd name="connsiteX1" fmla="*/ 0 w 1657143"/>
              <a:gd name="connsiteY1" fmla="*/ 0 h 322923"/>
              <a:gd name="connsiteX0" fmla="*/ 1657143 w 1657143"/>
              <a:gd name="connsiteY0" fmla="*/ 265578 h 270586"/>
              <a:gd name="connsiteX1" fmla="*/ 0 w 1657143"/>
              <a:gd name="connsiteY1" fmla="*/ 0 h 270586"/>
              <a:gd name="connsiteX0" fmla="*/ 2004629 w 2004629"/>
              <a:gd name="connsiteY0" fmla="*/ 217298 h 224519"/>
              <a:gd name="connsiteX1" fmla="*/ 0 w 2004629"/>
              <a:gd name="connsiteY1" fmla="*/ 0 h 224519"/>
              <a:gd name="connsiteX0" fmla="*/ 2004629 w 2004629"/>
              <a:gd name="connsiteY0" fmla="*/ 217298 h 223233"/>
              <a:gd name="connsiteX1" fmla="*/ 0 w 2004629"/>
              <a:gd name="connsiteY1" fmla="*/ 0 h 223233"/>
              <a:gd name="connsiteX0" fmla="*/ 2304960 w 2304961"/>
              <a:gd name="connsiteY0" fmla="*/ 464841 h 466839"/>
              <a:gd name="connsiteX1" fmla="*/ 0 w 2304961"/>
              <a:gd name="connsiteY1" fmla="*/ 0 h 466839"/>
              <a:gd name="connsiteX0" fmla="*/ 2304960 w 2304961"/>
              <a:gd name="connsiteY0" fmla="*/ 464841 h 464841"/>
              <a:gd name="connsiteX1" fmla="*/ 0 w 2304961"/>
              <a:gd name="connsiteY1" fmla="*/ 0 h 464841"/>
              <a:gd name="connsiteX0" fmla="*/ 2216068 w 2216068"/>
              <a:gd name="connsiteY0" fmla="*/ 495085 h 495085"/>
              <a:gd name="connsiteX1" fmla="*/ 0 w 2216068"/>
              <a:gd name="connsiteY1" fmla="*/ 0 h 495085"/>
              <a:gd name="connsiteX0" fmla="*/ 2216068 w 2216068"/>
              <a:gd name="connsiteY0" fmla="*/ 495085 h 495085"/>
              <a:gd name="connsiteX1" fmla="*/ 0 w 2216068"/>
              <a:gd name="connsiteY1" fmla="*/ 0 h 495085"/>
              <a:gd name="connsiteX0" fmla="*/ 2125376 w 2125376"/>
              <a:gd name="connsiteY0" fmla="*/ 584229 h 584229"/>
              <a:gd name="connsiteX1" fmla="*/ 0 w 2125376"/>
              <a:gd name="connsiteY1" fmla="*/ 1 h 584229"/>
              <a:gd name="connsiteX0" fmla="*/ 1177082 w 1177082"/>
              <a:gd name="connsiteY0" fmla="*/ 711682 h 711682"/>
              <a:gd name="connsiteX1" fmla="*/ 0 w 1177082"/>
              <a:gd name="connsiteY1" fmla="*/ 0 h 711682"/>
              <a:gd name="connsiteX0" fmla="*/ 1007295 w 1007295"/>
              <a:gd name="connsiteY0" fmla="*/ 538112 h 538112"/>
              <a:gd name="connsiteX1" fmla="*/ 0 w 1007295"/>
              <a:gd name="connsiteY1" fmla="*/ 0 h 538112"/>
              <a:gd name="connsiteX0" fmla="*/ 1007295 w 1007295"/>
              <a:gd name="connsiteY0" fmla="*/ 538112 h 538112"/>
              <a:gd name="connsiteX1" fmla="*/ 0 w 1007295"/>
              <a:gd name="connsiteY1" fmla="*/ 0 h 538112"/>
              <a:gd name="connsiteX0" fmla="*/ 936515 w 936515"/>
              <a:gd name="connsiteY0" fmla="*/ 582017 h 582016"/>
              <a:gd name="connsiteX1" fmla="*/ 0 w 936515"/>
              <a:gd name="connsiteY1" fmla="*/ 0 h 582016"/>
              <a:gd name="connsiteX0" fmla="*/ 1134550 w 1134550"/>
              <a:gd name="connsiteY0" fmla="*/ 956328 h 956328"/>
              <a:gd name="connsiteX1" fmla="*/ -1 w 1134550"/>
              <a:gd name="connsiteY1" fmla="*/ 0 h 956328"/>
              <a:gd name="connsiteX0" fmla="*/ 1134550 w 1134550"/>
              <a:gd name="connsiteY0" fmla="*/ 956328 h 956328"/>
              <a:gd name="connsiteX1" fmla="*/ -1 w 1134550"/>
              <a:gd name="connsiteY1" fmla="*/ 0 h 956328"/>
              <a:gd name="connsiteX0" fmla="*/ 1134550 w 1134550"/>
              <a:gd name="connsiteY0" fmla="*/ 956328 h 956328"/>
              <a:gd name="connsiteX1" fmla="*/ -1 w 1134550"/>
              <a:gd name="connsiteY1" fmla="*/ 0 h 956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4550" h="956328">
                <a:moveTo>
                  <a:pt x="1134550" y="956328"/>
                </a:moveTo>
                <a:cubicBezTo>
                  <a:pt x="647010" y="577149"/>
                  <a:pt x="383900" y="285585"/>
                  <a:pt x="-1" y="0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51" name="TextBox 850">
            <a:extLst>
              <a:ext uri="{FF2B5EF4-FFF2-40B4-BE49-F238E27FC236}">
                <a16:creationId xmlns:a16="http://schemas.microsoft.com/office/drawing/2014/main" id="{A9E67058-FDF4-4DAA-842B-7DD574E63BF1}"/>
              </a:ext>
            </a:extLst>
          </p:cNvPr>
          <p:cNvSpPr txBox="1"/>
          <p:nvPr/>
        </p:nvSpPr>
        <p:spPr>
          <a:xfrm rot="19219277">
            <a:off x="6046051" y="4685140"/>
            <a:ext cx="189988" cy="15850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Peers:</a:t>
            </a:r>
            <a:br>
              <a:rPr lang="en-US" sz="350" dirty="0"/>
            </a:br>
            <a:r>
              <a:rPr lang="en-US" sz="350" dirty="0"/>
              <a:t>ESnet,</a:t>
            </a:r>
            <a:br>
              <a:rPr lang="en-US" sz="350" dirty="0"/>
            </a:br>
            <a:r>
              <a:rPr lang="en-US" sz="350" dirty="0"/>
              <a:t>Internet2</a:t>
            </a:r>
          </a:p>
        </p:txBody>
      </p:sp>
      <p:sp>
        <p:nvSpPr>
          <p:cNvPr id="849" name="Trapezoid 848">
            <a:extLst>
              <a:ext uri="{FF2B5EF4-FFF2-40B4-BE49-F238E27FC236}">
                <a16:creationId xmlns:a16="http://schemas.microsoft.com/office/drawing/2014/main" id="{FEFEFAC2-F1AE-46AC-A119-3920B5405DC6}"/>
              </a:ext>
            </a:extLst>
          </p:cNvPr>
          <p:cNvSpPr/>
          <p:nvPr/>
        </p:nvSpPr>
        <p:spPr bwMode="auto">
          <a:xfrm rot="3867658">
            <a:off x="5867335" y="4837097"/>
            <a:ext cx="216863" cy="7274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U Fl</a:t>
            </a:r>
          </a:p>
        </p:txBody>
      </p:sp>
      <p:sp>
        <p:nvSpPr>
          <p:cNvPr id="853" name="Freeform 693">
            <a:extLst>
              <a:ext uri="{FF2B5EF4-FFF2-40B4-BE49-F238E27FC236}">
                <a16:creationId xmlns:a16="http://schemas.microsoft.com/office/drawing/2014/main" id="{3027F94F-A5B2-4176-B6BE-E7798A86BF01}"/>
              </a:ext>
            </a:extLst>
          </p:cNvPr>
          <p:cNvSpPr/>
          <p:nvPr/>
        </p:nvSpPr>
        <p:spPr bwMode="auto">
          <a:xfrm rot="19624695">
            <a:off x="7306885" y="2825342"/>
            <a:ext cx="2318370" cy="186351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340952 h 2079905"/>
              <a:gd name="connsiteX1" fmla="*/ 17160647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952 h 2079905"/>
              <a:gd name="connsiteX1" fmla="*/ 17160649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734 h 2079687"/>
              <a:gd name="connsiteX1" fmla="*/ 17160649 w 29848638"/>
              <a:gd name="connsiteY1" fmla="*/ 425 h 2079687"/>
              <a:gd name="connsiteX2" fmla="*/ 1 w 29848638"/>
              <a:gd name="connsiteY2" fmla="*/ 2079687 h 2079687"/>
              <a:gd name="connsiteX0" fmla="*/ 30755370 w 30755369"/>
              <a:gd name="connsiteY0" fmla="*/ 399002 h 1869607"/>
              <a:gd name="connsiteX1" fmla="*/ 18067380 w 30755369"/>
              <a:gd name="connsiteY1" fmla="*/ 58693 h 1869607"/>
              <a:gd name="connsiteX2" fmla="*/ 1 w 30755369"/>
              <a:gd name="connsiteY2" fmla="*/ 1869607 h 1869607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341210 h 2110246"/>
              <a:gd name="connsiteX1" fmla="*/ 17061741 w 31014195"/>
              <a:gd name="connsiteY1" fmla="*/ 84961 h 2110246"/>
              <a:gd name="connsiteX2" fmla="*/ 0 w 31014195"/>
              <a:gd name="connsiteY2" fmla="*/ 2110246 h 2110246"/>
              <a:gd name="connsiteX0" fmla="*/ 31014196 w 31014195"/>
              <a:gd name="connsiteY0" fmla="*/ 307507 h 2076543"/>
              <a:gd name="connsiteX1" fmla="*/ 16559775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07507 h 2076543"/>
              <a:gd name="connsiteX1" fmla="*/ 16559776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39041 h 2108077"/>
              <a:gd name="connsiteX1" fmla="*/ 16559776 w 31014195"/>
              <a:gd name="connsiteY1" fmla="*/ 120922 h 2108077"/>
              <a:gd name="connsiteX2" fmla="*/ 0 w 31014195"/>
              <a:gd name="connsiteY2" fmla="*/ 2108077 h 2108077"/>
              <a:gd name="connsiteX0" fmla="*/ 30955426 w 30955426"/>
              <a:gd name="connsiteY0" fmla="*/ 360050 h 2104767"/>
              <a:gd name="connsiteX1" fmla="*/ 16559776 w 30955426"/>
              <a:gd name="connsiteY1" fmla="*/ 117612 h 2104767"/>
              <a:gd name="connsiteX2" fmla="*/ 0 w 30955426"/>
              <a:gd name="connsiteY2" fmla="*/ 2104767 h 2104767"/>
              <a:gd name="connsiteX0" fmla="*/ 30709479 w 30709478"/>
              <a:gd name="connsiteY0" fmla="*/ 324904 h 2110430"/>
              <a:gd name="connsiteX1" fmla="*/ 16559776 w 30709478"/>
              <a:gd name="connsiteY1" fmla="*/ 123275 h 2110430"/>
              <a:gd name="connsiteX2" fmla="*/ 0 w 30709478"/>
              <a:gd name="connsiteY2" fmla="*/ 2110430 h 2110430"/>
              <a:gd name="connsiteX0" fmla="*/ 30709479 w 30709478"/>
              <a:gd name="connsiteY0" fmla="*/ 336587 h 2122113"/>
              <a:gd name="connsiteX1" fmla="*/ 16668313 w 30709478"/>
              <a:gd name="connsiteY1" fmla="*/ 121323 h 2122113"/>
              <a:gd name="connsiteX2" fmla="*/ 0 w 30709478"/>
              <a:gd name="connsiteY2" fmla="*/ 2122113 h 2122113"/>
              <a:gd name="connsiteX0" fmla="*/ 30709479 w 30709478"/>
              <a:gd name="connsiteY0" fmla="*/ 337610 h 2123136"/>
              <a:gd name="connsiteX1" fmla="*/ 16668313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37610 h 2123136"/>
              <a:gd name="connsiteX1" fmla="*/ 16668315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05002 h 2090528"/>
              <a:gd name="connsiteX1" fmla="*/ 16668315 w 30709478"/>
              <a:gd name="connsiteY1" fmla="*/ 89738 h 2090528"/>
              <a:gd name="connsiteX2" fmla="*/ 0 w 30709478"/>
              <a:gd name="connsiteY2" fmla="*/ 2090528 h 2090528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26557 h 2112083"/>
              <a:gd name="connsiteX1" fmla="*/ 16614050 w 30709478"/>
              <a:gd name="connsiteY1" fmla="*/ 118111 h 2112083"/>
              <a:gd name="connsiteX2" fmla="*/ 0 w 30709478"/>
              <a:gd name="connsiteY2" fmla="*/ 2112083 h 2112083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0 w 30709478"/>
              <a:gd name="connsiteY2" fmla="*/ 2120838 h 2120838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1633273 w 31633272"/>
              <a:gd name="connsiteY0" fmla="*/ 335312 h 2120838"/>
              <a:gd name="connsiteX1" fmla="*/ 17537848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335312 h 2120838"/>
              <a:gd name="connsiteX1" fmla="*/ 17537855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220918 h 2006444"/>
              <a:gd name="connsiteX1" fmla="*/ 17537855 w 31633272"/>
              <a:gd name="connsiteY1" fmla="*/ 12472 h 2006444"/>
              <a:gd name="connsiteX2" fmla="*/ 5981322 w 31633272"/>
              <a:gd name="connsiteY2" fmla="*/ 870273 h 2006444"/>
              <a:gd name="connsiteX3" fmla="*/ 923794 w 31633272"/>
              <a:gd name="connsiteY3" fmla="*/ 2006444 h 2006444"/>
              <a:gd name="connsiteX0" fmla="*/ 31633273 w 31633272"/>
              <a:gd name="connsiteY0" fmla="*/ 308490 h 2094016"/>
              <a:gd name="connsiteX1" fmla="*/ 19827986 w 31633272"/>
              <a:gd name="connsiteY1" fmla="*/ 9937 h 2094016"/>
              <a:gd name="connsiteX2" fmla="*/ 5981322 w 31633272"/>
              <a:gd name="connsiteY2" fmla="*/ 957845 h 2094016"/>
              <a:gd name="connsiteX3" fmla="*/ 923794 w 31633272"/>
              <a:gd name="connsiteY3" fmla="*/ 2094016 h 2094016"/>
              <a:gd name="connsiteX0" fmla="*/ 31633273 w 31633272"/>
              <a:gd name="connsiteY0" fmla="*/ 372202 h 2157728"/>
              <a:gd name="connsiteX1" fmla="*/ 19784631 w 31633272"/>
              <a:gd name="connsiteY1" fmla="*/ 8667 h 2157728"/>
              <a:gd name="connsiteX2" fmla="*/ 5981322 w 31633272"/>
              <a:gd name="connsiteY2" fmla="*/ 1021557 h 2157728"/>
              <a:gd name="connsiteX3" fmla="*/ 923794 w 31633272"/>
              <a:gd name="connsiteY3" fmla="*/ 2157728 h 2157728"/>
              <a:gd name="connsiteX0" fmla="*/ 30891908 w 30891907"/>
              <a:gd name="connsiteY0" fmla="*/ 372202 h 2004607"/>
              <a:gd name="connsiteX1" fmla="*/ 19043266 w 30891907"/>
              <a:gd name="connsiteY1" fmla="*/ 8667 h 2004607"/>
              <a:gd name="connsiteX2" fmla="*/ 5239957 w 30891907"/>
              <a:gd name="connsiteY2" fmla="*/ 1021557 h 2004607"/>
              <a:gd name="connsiteX3" fmla="*/ 1032663 w 30891907"/>
              <a:gd name="connsiteY3" fmla="*/ 2004607 h 2004607"/>
              <a:gd name="connsiteX0" fmla="*/ 30303545 w 30303544"/>
              <a:gd name="connsiteY0" fmla="*/ 372202 h 1929379"/>
              <a:gd name="connsiteX1" fmla="*/ 18454903 w 30303544"/>
              <a:gd name="connsiteY1" fmla="*/ 8667 h 1929379"/>
              <a:gd name="connsiteX2" fmla="*/ 4651594 w 30303544"/>
              <a:gd name="connsiteY2" fmla="*/ 1021557 h 1929379"/>
              <a:gd name="connsiteX3" fmla="*/ 1141435 w 30303544"/>
              <a:gd name="connsiteY3" fmla="*/ 1929379 h 1929379"/>
              <a:gd name="connsiteX0" fmla="*/ 30126957 w 30126956"/>
              <a:gd name="connsiteY0" fmla="*/ 372202 h 1969696"/>
              <a:gd name="connsiteX1" fmla="*/ 18278315 w 30126956"/>
              <a:gd name="connsiteY1" fmla="*/ 8667 h 1969696"/>
              <a:gd name="connsiteX2" fmla="*/ 4475006 w 30126956"/>
              <a:gd name="connsiteY2" fmla="*/ 1021557 h 1969696"/>
              <a:gd name="connsiteX3" fmla="*/ 1179215 w 30126956"/>
              <a:gd name="connsiteY3" fmla="*/ 1969696 h 1969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26956" h="1969696">
                <a:moveTo>
                  <a:pt x="30126957" y="372202"/>
                </a:moveTo>
                <a:cubicBezTo>
                  <a:pt x="26442867" y="389708"/>
                  <a:pt x="21786368" y="-68005"/>
                  <a:pt x="18278315" y="8667"/>
                </a:cubicBezTo>
                <a:cubicBezTo>
                  <a:pt x="14770262" y="85339"/>
                  <a:pt x="7244014" y="689228"/>
                  <a:pt x="4475006" y="1021557"/>
                </a:cubicBezTo>
                <a:cubicBezTo>
                  <a:pt x="1705998" y="1353886"/>
                  <a:pt x="-1897678" y="1328030"/>
                  <a:pt x="1179215" y="1969696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54" name="TextBox 853">
            <a:extLst>
              <a:ext uri="{FF2B5EF4-FFF2-40B4-BE49-F238E27FC236}">
                <a16:creationId xmlns:a16="http://schemas.microsoft.com/office/drawing/2014/main" id="{BEB7E35F-E11C-4EF7-BF62-01E1A5DE0D18}"/>
              </a:ext>
            </a:extLst>
          </p:cNvPr>
          <p:cNvSpPr txBox="1"/>
          <p:nvPr/>
        </p:nvSpPr>
        <p:spPr>
          <a:xfrm rot="21210358">
            <a:off x="8925462" y="2666633"/>
            <a:ext cx="12625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Belnet</a:t>
            </a:r>
            <a:endParaRPr lang="en-US" sz="350" dirty="0"/>
          </a:p>
        </p:txBody>
      </p:sp>
      <p:sp>
        <p:nvSpPr>
          <p:cNvPr id="856" name="TextBox 855">
            <a:extLst>
              <a:ext uri="{FF2B5EF4-FFF2-40B4-BE49-F238E27FC236}">
                <a16:creationId xmlns:a16="http://schemas.microsoft.com/office/drawing/2014/main" id="{B3465838-F38D-463C-86C9-7E3CA9CDFB9F}"/>
              </a:ext>
            </a:extLst>
          </p:cNvPr>
          <p:cNvSpPr txBox="1"/>
          <p:nvPr/>
        </p:nvSpPr>
        <p:spPr>
          <a:xfrm rot="20269250">
            <a:off x="8514891" y="2996927"/>
            <a:ext cx="12625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Belnet</a:t>
            </a:r>
            <a:endParaRPr lang="en-US" sz="350" dirty="0"/>
          </a:p>
        </p:txBody>
      </p:sp>
      <p:sp>
        <p:nvSpPr>
          <p:cNvPr id="857" name="TextBox 856">
            <a:extLst>
              <a:ext uri="{FF2B5EF4-FFF2-40B4-BE49-F238E27FC236}">
                <a16:creationId xmlns:a16="http://schemas.microsoft.com/office/drawing/2014/main" id="{9C3EDB70-7E30-4964-ABEC-1A16E8A9E776}"/>
              </a:ext>
            </a:extLst>
          </p:cNvPr>
          <p:cNvSpPr txBox="1"/>
          <p:nvPr/>
        </p:nvSpPr>
        <p:spPr>
          <a:xfrm rot="4906249">
            <a:off x="7984614" y="4856347"/>
            <a:ext cx="148695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</a:t>
            </a:r>
            <a:br>
              <a:rPr lang="en-US" sz="350" dirty="0"/>
            </a:br>
            <a:r>
              <a:rPr lang="en-US" sz="350" dirty="0"/>
              <a:t>London</a:t>
            </a:r>
          </a:p>
        </p:txBody>
      </p:sp>
      <p:sp>
        <p:nvSpPr>
          <p:cNvPr id="858" name="TextBox 857">
            <a:extLst>
              <a:ext uri="{FF2B5EF4-FFF2-40B4-BE49-F238E27FC236}">
                <a16:creationId xmlns:a16="http://schemas.microsoft.com/office/drawing/2014/main" id="{8F741900-79CC-4149-A7C4-20B3637E1B95}"/>
              </a:ext>
            </a:extLst>
          </p:cNvPr>
          <p:cNvSpPr txBox="1"/>
          <p:nvPr/>
        </p:nvSpPr>
        <p:spPr>
          <a:xfrm rot="2949803">
            <a:off x="7662414" y="4896083"/>
            <a:ext cx="358688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 Amsterdam</a:t>
            </a:r>
          </a:p>
        </p:txBody>
      </p:sp>
      <p:sp>
        <p:nvSpPr>
          <p:cNvPr id="861" name="Trapezoid 860">
            <a:extLst>
              <a:ext uri="{FF2B5EF4-FFF2-40B4-BE49-F238E27FC236}">
                <a16:creationId xmlns:a16="http://schemas.microsoft.com/office/drawing/2014/main" id="{5F89B72D-00A2-4DA4-A2BC-679CD7F74FD4}"/>
              </a:ext>
            </a:extLst>
          </p:cNvPr>
          <p:cNvSpPr/>
          <p:nvPr/>
        </p:nvSpPr>
        <p:spPr bwMode="auto">
          <a:xfrm>
            <a:off x="9599345" y="1559265"/>
            <a:ext cx="239114" cy="139884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450"/>
              </a:lnSpc>
            </a:pPr>
            <a:r>
              <a:rPr lang="en-US" sz="450"/>
              <a:t>RWTH-Aachen</a:t>
            </a:r>
            <a:endParaRPr lang="en-US" sz="450" dirty="0"/>
          </a:p>
        </p:txBody>
      </p:sp>
      <p:sp>
        <p:nvSpPr>
          <p:cNvPr id="862" name="Trapezoid 861">
            <a:extLst>
              <a:ext uri="{FF2B5EF4-FFF2-40B4-BE49-F238E27FC236}">
                <a16:creationId xmlns:a16="http://schemas.microsoft.com/office/drawing/2014/main" id="{6E1D5BC1-1EAE-426D-A83A-A5ED6188DAE6}"/>
              </a:ext>
            </a:extLst>
          </p:cNvPr>
          <p:cNvSpPr/>
          <p:nvPr/>
        </p:nvSpPr>
        <p:spPr bwMode="auto">
          <a:xfrm>
            <a:off x="9783625" y="1710770"/>
            <a:ext cx="243734" cy="167632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b="1" dirty="0">
                <a:ea typeface="Arial" pitchFamily="-65" charset="0"/>
                <a:cs typeface="Arial" pitchFamily="-65" charset="0"/>
              </a:rPr>
              <a:t>DESY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highlight>
                  <a:srgbClr val="FFFF00"/>
                </a:highlight>
                <a:ea typeface="Arial" pitchFamily="-65" charset="0"/>
                <a:cs typeface="Arial" pitchFamily="-65" charset="0"/>
              </a:rPr>
              <a:t>Belle II</a:t>
            </a:r>
          </a:p>
        </p:txBody>
      </p:sp>
      <p:sp>
        <p:nvSpPr>
          <p:cNvPr id="863" name="TextBox 862">
            <a:extLst>
              <a:ext uri="{FF2B5EF4-FFF2-40B4-BE49-F238E27FC236}">
                <a16:creationId xmlns:a16="http://schemas.microsoft.com/office/drawing/2014/main" id="{DEFC6FFC-FFB1-4776-B4A7-B0A60C1B1CA8}"/>
              </a:ext>
            </a:extLst>
          </p:cNvPr>
          <p:cNvSpPr txBox="1"/>
          <p:nvPr/>
        </p:nvSpPr>
        <p:spPr>
          <a:xfrm rot="5400000">
            <a:off x="4446591" y="4016347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864" name="Trapezoid 863">
            <a:extLst>
              <a:ext uri="{FF2B5EF4-FFF2-40B4-BE49-F238E27FC236}">
                <a16:creationId xmlns:a16="http://schemas.microsoft.com/office/drawing/2014/main" id="{2B86708F-49CC-4ABB-82A6-6D9BA5D5A83D}"/>
              </a:ext>
            </a:extLst>
          </p:cNvPr>
          <p:cNvSpPr/>
          <p:nvPr/>
        </p:nvSpPr>
        <p:spPr bwMode="auto">
          <a:xfrm>
            <a:off x="4566142" y="4328038"/>
            <a:ext cx="284144" cy="14085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IUPUI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450" dirty="0"/>
              <a:t>MWT2)</a:t>
            </a: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65" name="Trapezoid 864">
            <a:extLst>
              <a:ext uri="{FF2B5EF4-FFF2-40B4-BE49-F238E27FC236}">
                <a16:creationId xmlns:a16="http://schemas.microsoft.com/office/drawing/2014/main" id="{D262AEBB-79F3-4089-BE5F-F9FB23481167}"/>
              </a:ext>
            </a:extLst>
          </p:cNvPr>
          <p:cNvSpPr/>
          <p:nvPr/>
        </p:nvSpPr>
        <p:spPr bwMode="auto">
          <a:xfrm>
            <a:off x="4630699" y="4043405"/>
            <a:ext cx="211700" cy="90400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Purdue</a:t>
            </a:r>
          </a:p>
        </p:txBody>
      </p:sp>
      <p:sp>
        <p:nvSpPr>
          <p:cNvPr id="869" name="Freeform 7">
            <a:extLst>
              <a:ext uri="{FF2B5EF4-FFF2-40B4-BE49-F238E27FC236}">
                <a16:creationId xmlns:a16="http://schemas.microsoft.com/office/drawing/2014/main" id="{759D8D2D-525D-41B4-9752-AE5EAB26ACFF}"/>
              </a:ext>
            </a:extLst>
          </p:cNvPr>
          <p:cNvSpPr>
            <a:spLocks/>
          </p:cNvSpPr>
          <p:nvPr/>
        </p:nvSpPr>
        <p:spPr bwMode="auto">
          <a:xfrm>
            <a:off x="8347099" y="407617"/>
            <a:ext cx="675316" cy="38404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650" dirty="0"/>
          </a:p>
        </p:txBody>
      </p:sp>
      <p:sp>
        <p:nvSpPr>
          <p:cNvPr id="876" name="Trapezoid 875">
            <a:extLst>
              <a:ext uri="{FF2B5EF4-FFF2-40B4-BE49-F238E27FC236}">
                <a16:creationId xmlns:a16="http://schemas.microsoft.com/office/drawing/2014/main" id="{18B2F4C9-74D3-435F-8AAD-D1243653CDE5}"/>
              </a:ext>
            </a:extLst>
          </p:cNvPr>
          <p:cNvSpPr/>
          <p:nvPr/>
        </p:nvSpPr>
        <p:spPr bwMode="auto">
          <a:xfrm>
            <a:off x="1761608" y="4267"/>
            <a:ext cx="459374" cy="39244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IHEP, CAS</a:t>
            </a:r>
            <a:br>
              <a:rPr lang="en-US" sz="450" dirty="0"/>
            </a:br>
            <a:r>
              <a:rPr lang="en-US" sz="450" b="1" dirty="0"/>
              <a:t>IHEP Beijing</a:t>
            </a:r>
          </a:p>
          <a:p>
            <a:pPr algn="ctr"/>
            <a:r>
              <a:rPr lang="en-US" sz="450" dirty="0">
                <a:highlight>
                  <a:srgbClr val="99CCFF"/>
                </a:highlight>
              </a:rPr>
              <a:t>CMS T2</a:t>
            </a:r>
            <a:br>
              <a:rPr lang="en-US" sz="450" dirty="0">
                <a:highlight>
                  <a:srgbClr val="99CCFF"/>
                </a:highlight>
              </a:rPr>
            </a:br>
            <a:r>
              <a:rPr lang="en-US" sz="450" dirty="0">
                <a:highlight>
                  <a:srgbClr val="C0C0C0"/>
                </a:highlight>
              </a:rPr>
              <a:t>ATLAS T2</a:t>
            </a:r>
          </a:p>
          <a:p>
            <a:pPr algn="ctr"/>
            <a:endParaRPr lang="en-US" sz="450" dirty="0">
              <a:highlight>
                <a:srgbClr val="C0C0C0"/>
              </a:highlight>
            </a:endParaRPr>
          </a:p>
          <a:p>
            <a:pPr algn="ctr"/>
            <a:endParaRPr lang="en-US" sz="450" dirty="0">
              <a:highlight>
                <a:srgbClr val="C0C0C0"/>
              </a:highlight>
            </a:endParaRP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07" name="TextBox 1006">
            <a:extLst>
              <a:ext uri="{FF2B5EF4-FFF2-40B4-BE49-F238E27FC236}">
                <a16:creationId xmlns:a16="http://schemas.microsoft.com/office/drawing/2014/main" id="{68C2B5E6-475D-43F3-B2EF-4022813B86D2}"/>
              </a:ext>
            </a:extLst>
          </p:cNvPr>
          <p:cNvSpPr txBox="1"/>
          <p:nvPr/>
        </p:nvSpPr>
        <p:spPr>
          <a:xfrm rot="5400000">
            <a:off x="11497705" y="4828810"/>
            <a:ext cx="451770" cy="140038"/>
          </a:xfrm>
          <a:prstGeom prst="rect">
            <a:avLst/>
          </a:prstGeom>
          <a:noFill/>
          <a:ln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550" b="1" dirty="0"/>
              <a:t>ASGC Taiwan via Singapore</a:t>
            </a:r>
            <a:endParaRPr lang="en-US" sz="550" dirty="0"/>
          </a:p>
        </p:txBody>
      </p:sp>
      <p:sp>
        <p:nvSpPr>
          <p:cNvPr id="1017" name="TextBox 1016">
            <a:extLst>
              <a:ext uri="{FF2B5EF4-FFF2-40B4-BE49-F238E27FC236}">
                <a16:creationId xmlns:a16="http://schemas.microsoft.com/office/drawing/2014/main" id="{86B56327-6B1E-4FB8-B48E-EF3BA8DCD7E9}"/>
              </a:ext>
            </a:extLst>
          </p:cNvPr>
          <p:cNvSpPr txBox="1"/>
          <p:nvPr/>
        </p:nvSpPr>
        <p:spPr>
          <a:xfrm rot="21420000">
            <a:off x="9400184" y="2857648"/>
            <a:ext cx="153504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CSTNet</a:t>
            </a:r>
            <a:r>
              <a:rPr lang="en-US" sz="350" dirty="0"/>
              <a:t>,</a:t>
            </a:r>
            <a:br>
              <a:rPr lang="en-US" sz="350" dirty="0"/>
            </a:br>
            <a:r>
              <a:rPr lang="en-US" sz="350" dirty="0" err="1"/>
              <a:t>Bejing</a:t>
            </a:r>
            <a:endParaRPr lang="en-US" sz="350" dirty="0"/>
          </a:p>
        </p:txBody>
      </p:sp>
      <p:sp>
        <p:nvSpPr>
          <p:cNvPr id="1022" name="TextBox 1021">
            <a:extLst>
              <a:ext uri="{FF2B5EF4-FFF2-40B4-BE49-F238E27FC236}">
                <a16:creationId xmlns:a16="http://schemas.microsoft.com/office/drawing/2014/main" id="{A50B2144-CF36-4A4D-A27F-73B6BD12214E}"/>
              </a:ext>
            </a:extLst>
          </p:cNvPr>
          <p:cNvSpPr txBox="1"/>
          <p:nvPr/>
        </p:nvSpPr>
        <p:spPr>
          <a:xfrm>
            <a:off x="5798381" y="1411369"/>
            <a:ext cx="166712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50" dirty="0"/>
              <a:t>To ASGC,</a:t>
            </a:r>
            <a:br>
              <a:rPr lang="en-US" sz="350" dirty="0"/>
            </a:br>
            <a:r>
              <a:rPr lang="en-US" sz="350" dirty="0"/>
              <a:t>Taiwan</a:t>
            </a:r>
          </a:p>
        </p:txBody>
      </p:sp>
      <p:sp>
        <p:nvSpPr>
          <p:cNvPr id="736" name="Freeform 7">
            <a:extLst>
              <a:ext uri="{FF2B5EF4-FFF2-40B4-BE49-F238E27FC236}">
                <a16:creationId xmlns:a16="http://schemas.microsoft.com/office/drawing/2014/main" id="{0CFD16F7-F36C-4944-950D-BA4EE846E122}"/>
              </a:ext>
            </a:extLst>
          </p:cNvPr>
          <p:cNvSpPr>
            <a:spLocks/>
          </p:cNvSpPr>
          <p:nvPr/>
        </p:nvSpPr>
        <p:spPr bwMode="auto">
          <a:xfrm>
            <a:off x="671505" y="4828261"/>
            <a:ext cx="546031" cy="66280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741" name="TextBox 740">
            <a:extLst>
              <a:ext uri="{FF2B5EF4-FFF2-40B4-BE49-F238E27FC236}">
                <a16:creationId xmlns:a16="http://schemas.microsoft.com/office/drawing/2014/main" id="{7286F274-F0D0-43E8-A9ED-BD1155AE7EA2}"/>
              </a:ext>
            </a:extLst>
          </p:cNvPr>
          <p:cNvSpPr txBox="1"/>
          <p:nvPr/>
        </p:nvSpPr>
        <p:spPr>
          <a:xfrm>
            <a:off x="811004" y="4879622"/>
            <a:ext cx="267035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TIFR</a:t>
            </a:r>
          </a:p>
          <a:p>
            <a:pPr algn="ctr"/>
            <a:r>
              <a:rPr lang="en-US" sz="650" b="1" u="sng" dirty="0"/>
              <a:t>India</a:t>
            </a:r>
          </a:p>
        </p:txBody>
      </p:sp>
      <p:sp>
        <p:nvSpPr>
          <p:cNvPr id="813" name="TextBox 812">
            <a:extLst>
              <a:ext uri="{FF2B5EF4-FFF2-40B4-BE49-F238E27FC236}">
                <a16:creationId xmlns:a16="http://schemas.microsoft.com/office/drawing/2014/main" id="{5F0FFA7E-F2EE-4822-BA20-48EBFEDBD41D}"/>
              </a:ext>
            </a:extLst>
          </p:cNvPr>
          <p:cNvSpPr txBox="1"/>
          <p:nvPr/>
        </p:nvSpPr>
        <p:spPr>
          <a:xfrm rot="3876937">
            <a:off x="2780154" y="721350"/>
            <a:ext cx="284951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To: JGN, ESnet,</a:t>
            </a:r>
            <a:br>
              <a:rPr lang="en-US" sz="350" dirty="0"/>
            </a:br>
            <a:r>
              <a:rPr lang="en-US" sz="350" dirty="0"/>
              <a:t>TEIN, GÉANT</a:t>
            </a:r>
          </a:p>
        </p:txBody>
      </p:sp>
      <p:sp>
        <p:nvSpPr>
          <p:cNvPr id="820" name="TextBox 710">
            <a:extLst>
              <a:ext uri="{FF2B5EF4-FFF2-40B4-BE49-F238E27FC236}">
                <a16:creationId xmlns:a16="http://schemas.microsoft.com/office/drawing/2014/main" id="{F2B37C54-752E-47F7-A6B2-25BF2F660B98}"/>
              </a:ext>
            </a:extLst>
          </p:cNvPr>
          <p:cNvSpPr txBox="1"/>
          <p:nvPr/>
        </p:nvSpPr>
        <p:spPr>
          <a:xfrm>
            <a:off x="1729067" y="2547960"/>
            <a:ext cx="183575" cy="21544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To: </a:t>
            </a:r>
            <a:r>
              <a:rPr lang="en-US" sz="350" dirty="0" err="1"/>
              <a:t>KERONet</a:t>
            </a:r>
            <a:r>
              <a:rPr lang="en-US" sz="350" dirty="0"/>
              <a:t>,</a:t>
            </a:r>
          </a:p>
          <a:p>
            <a:pPr algn="ctr"/>
            <a:r>
              <a:rPr lang="en-US" sz="350" dirty="0"/>
              <a:t>ASGC, TEIN</a:t>
            </a:r>
          </a:p>
        </p:txBody>
      </p:sp>
      <p:sp>
        <p:nvSpPr>
          <p:cNvPr id="828" name="TextBox 712">
            <a:extLst>
              <a:ext uri="{FF2B5EF4-FFF2-40B4-BE49-F238E27FC236}">
                <a16:creationId xmlns:a16="http://schemas.microsoft.com/office/drawing/2014/main" id="{1D5D200C-8BBC-4712-9E89-EE899CA2A6A5}"/>
              </a:ext>
            </a:extLst>
          </p:cNvPr>
          <p:cNvSpPr txBox="1"/>
          <p:nvPr/>
        </p:nvSpPr>
        <p:spPr>
          <a:xfrm rot="2039799">
            <a:off x="1034081" y="2199060"/>
            <a:ext cx="165944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pPr algn="ctr"/>
            <a:r>
              <a:rPr lang="en-US" sz="350" dirty="0"/>
              <a:t>to CERN</a:t>
            </a:r>
          </a:p>
        </p:txBody>
      </p:sp>
      <p:sp>
        <p:nvSpPr>
          <p:cNvPr id="655" name="TextBox 654"/>
          <p:cNvSpPr txBox="1"/>
          <p:nvPr/>
        </p:nvSpPr>
        <p:spPr>
          <a:xfrm rot="5146910">
            <a:off x="7325631" y="1828605"/>
            <a:ext cx="259303" cy="11182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ASGC, Taiwan</a:t>
            </a:r>
            <a:br>
              <a:rPr lang="en-US" sz="350" dirty="0"/>
            </a:br>
            <a:r>
              <a:rPr lang="en-US" sz="350" dirty="0"/>
              <a:t>via Starlight</a:t>
            </a:r>
          </a:p>
        </p:txBody>
      </p:sp>
      <p:sp>
        <p:nvSpPr>
          <p:cNvPr id="887" name="TextBox 886">
            <a:extLst>
              <a:ext uri="{FF2B5EF4-FFF2-40B4-BE49-F238E27FC236}">
                <a16:creationId xmlns:a16="http://schemas.microsoft.com/office/drawing/2014/main" id="{D27AED90-2A73-41C8-B9F1-A0C2493CDF1C}"/>
              </a:ext>
            </a:extLst>
          </p:cNvPr>
          <p:cNvSpPr txBox="1"/>
          <p:nvPr/>
        </p:nvSpPr>
        <p:spPr>
          <a:xfrm rot="16200000">
            <a:off x="-97637" y="3855134"/>
            <a:ext cx="1082964" cy="130795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550" dirty="0"/>
              <a:t>ASGC to </a:t>
            </a:r>
            <a:r>
              <a:rPr lang="en-US" sz="550" b="1" dirty="0"/>
              <a:t>GÉANT </a:t>
            </a:r>
            <a:r>
              <a:rPr lang="en-US" sz="550" dirty="0"/>
              <a:t>Amsterdam</a:t>
            </a:r>
            <a:r>
              <a:rPr lang="en-US" sz="550" b="1" dirty="0"/>
              <a:t>, CERN</a:t>
            </a:r>
          </a:p>
        </p:txBody>
      </p:sp>
      <p:sp>
        <p:nvSpPr>
          <p:cNvPr id="622" name="TextBox 621">
            <a:extLst>
              <a:ext uri="{FF2B5EF4-FFF2-40B4-BE49-F238E27FC236}">
                <a16:creationId xmlns:a16="http://schemas.microsoft.com/office/drawing/2014/main" id="{E3FF6612-8CF0-4FB7-BBAB-627A14FAE6E6}"/>
              </a:ext>
            </a:extLst>
          </p:cNvPr>
          <p:cNvSpPr txBox="1"/>
          <p:nvPr/>
        </p:nvSpPr>
        <p:spPr>
          <a:xfrm>
            <a:off x="742738" y="5128414"/>
            <a:ext cx="371512" cy="132344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00" u="sng" dirty="0">
                <a:latin typeface="Open Sans" panose="020B0606030504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INDIACMS-TIFR</a:t>
            </a:r>
            <a:endParaRPr lang="en-US" sz="400" u="sng" dirty="0">
              <a:latin typeface="Open Sans" panose="020B0606030504020204" pitchFamily="34" charset="0"/>
            </a:endParaRPr>
          </a:p>
          <a:p>
            <a:pPr algn="ctr"/>
            <a:r>
              <a:rPr lang="en-US" sz="400" u="sng" dirty="0">
                <a:latin typeface="Open Sans" panose="020B0606030504020204" pitchFamily="34" charset="0"/>
              </a:rPr>
              <a:t>T2</a:t>
            </a:r>
            <a:endParaRPr lang="en-US" sz="450" dirty="0"/>
          </a:p>
        </p:txBody>
      </p:sp>
      <p:sp>
        <p:nvSpPr>
          <p:cNvPr id="906" name="TextBox 905">
            <a:extLst>
              <a:ext uri="{FF2B5EF4-FFF2-40B4-BE49-F238E27FC236}">
                <a16:creationId xmlns:a16="http://schemas.microsoft.com/office/drawing/2014/main" id="{A016492C-03BC-41BD-86EE-DCFB77E6AF54}"/>
              </a:ext>
            </a:extLst>
          </p:cNvPr>
          <p:cNvSpPr txBox="1"/>
          <p:nvPr/>
        </p:nvSpPr>
        <p:spPr>
          <a:xfrm rot="20869568">
            <a:off x="3304129" y="1523986"/>
            <a:ext cx="184865" cy="170816"/>
          </a:xfrm>
          <a:prstGeom prst="rect">
            <a:avLst/>
          </a:prstGeom>
          <a:noFill/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Peer</a:t>
            </a:r>
            <a:r>
              <a:rPr lang="en-US" sz="350"/>
              <a:t>: TEIN</a:t>
            </a:r>
            <a:r>
              <a:rPr lang="en-US" sz="350" dirty="0"/>
              <a:t>, via JGN</a:t>
            </a:r>
          </a:p>
        </p:txBody>
      </p:sp>
      <p:sp>
        <p:nvSpPr>
          <p:cNvPr id="907" name="TextBox 906">
            <a:extLst>
              <a:ext uri="{FF2B5EF4-FFF2-40B4-BE49-F238E27FC236}">
                <a16:creationId xmlns:a16="http://schemas.microsoft.com/office/drawing/2014/main" id="{1E9AACDC-1B81-41A6-9071-6FB057564096}"/>
              </a:ext>
            </a:extLst>
          </p:cNvPr>
          <p:cNvSpPr txBox="1"/>
          <p:nvPr/>
        </p:nvSpPr>
        <p:spPr>
          <a:xfrm rot="4910754">
            <a:off x="678860" y="908952"/>
            <a:ext cx="191811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 TEIN</a:t>
            </a:r>
          </a:p>
        </p:txBody>
      </p:sp>
      <p:sp>
        <p:nvSpPr>
          <p:cNvPr id="914" name="TextBox 913">
            <a:extLst>
              <a:ext uri="{FF2B5EF4-FFF2-40B4-BE49-F238E27FC236}">
                <a16:creationId xmlns:a16="http://schemas.microsoft.com/office/drawing/2014/main" id="{029C1964-919C-465B-A8A9-873AE04DB19B}"/>
              </a:ext>
            </a:extLst>
          </p:cNvPr>
          <p:cNvSpPr txBox="1"/>
          <p:nvPr/>
        </p:nvSpPr>
        <p:spPr>
          <a:xfrm rot="5400000">
            <a:off x="553951" y="872302"/>
            <a:ext cx="226793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 GÉANT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5402468" y="2041142"/>
            <a:ext cx="291616" cy="17081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To ASGC,</a:t>
            </a:r>
            <a:br>
              <a:rPr lang="en-US" sz="350" dirty="0"/>
            </a:br>
            <a:r>
              <a:rPr lang="en-US" sz="350" dirty="0"/>
              <a:t>KREONet2,</a:t>
            </a:r>
            <a:br>
              <a:rPr lang="en-US" sz="350" dirty="0"/>
            </a:br>
            <a:r>
              <a:rPr lang="en-US" sz="350" dirty="0"/>
              <a:t>CANARIE</a:t>
            </a:r>
          </a:p>
        </p:txBody>
      </p:sp>
      <p:sp>
        <p:nvSpPr>
          <p:cNvPr id="946" name="TextBox 945">
            <a:extLst>
              <a:ext uri="{FF2B5EF4-FFF2-40B4-BE49-F238E27FC236}">
                <a16:creationId xmlns:a16="http://schemas.microsoft.com/office/drawing/2014/main" id="{06417F46-C7E1-48DF-9D0A-9A6C330F94E3}"/>
              </a:ext>
            </a:extLst>
          </p:cNvPr>
          <p:cNvSpPr txBox="1"/>
          <p:nvPr/>
        </p:nvSpPr>
        <p:spPr>
          <a:xfrm>
            <a:off x="7842648" y="608048"/>
            <a:ext cx="283139" cy="27084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 err="1"/>
              <a:t>SouthGrid</a:t>
            </a:r>
            <a:endParaRPr lang="en-US" sz="450" dirty="0"/>
          </a:p>
          <a:p>
            <a:pPr algn="ctr"/>
            <a:endParaRPr lang="en-US" sz="450" dirty="0"/>
          </a:p>
          <a:p>
            <a:pPr algn="ctr"/>
            <a:endParaRPr lang="en-US" sz="450" dirty="0"/>
          </a:p>
          <a:p>
            <a:pPr algn="ctr"/>
            <a:endParaRPr lang="en-US" sz="350" dirty="0"/>
          </a:p>
        </p:txBody>
      </p:sp>
      <p:sp>
        <p:nvSpPr>
          <p:cNvPr id="953" name="Trapezoid 952">
            <a:extLst>
              <a:ext uri="{FF2B5EF4-FFF2-40B4-BE49-F238E27FC236}">
                <a16:creationId xmlns:a16="http://schemas.microsoft.com/office/drawing/2014/main" id="{133A7BA3-12F4-4049-940B-99178F5B9E9F}"/>
              </a:ext>
            </a:extLst>
          </p:cNvPr>
          <p:cNvSpPr/>
          <p:nvPr/>
        </p:nvSpPr>
        <p:spPr bwMode="auto">
          <a:xfrm>
            <a:off x="10333867" y="102905"/>
            <a:ext cx="314749" cy="91618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Cyfronet</a:t>
            </a:r>
            <a:endParaRPr lang="en-US" sz="450" dirty="0"/>
          </a:p>
        </p:txBody>
      </p:sp>
      <p:sp>
        <p:nvSpPr>
          <p:cNvPr id="954" name="Trapezoid 953">
            <a:extLst>
              <a:ext uri="{FF2B5EF4-FFF2-40B4-BE49-F238E27FC236}">
                <a16:creationId xmlns:a16="http://schemas.microsoft.com/office/drawing/2014/main" id="{E96CDEA9-2C33-456A-9632-09CBB2DD2FDC}"/>
              </a:ext>
            </a:extLst>
          </p:cNvPr>
          <p:cNvSpPr/>
          <p:nvPr/>
        </p:nvSpPr>
        <p:spPr bwMode="auto">
          <a:xfrm>
            <a:off x="10398966" y="322018"/>
            <a:ext cx="299115" cy="100538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POZMAN</a:t>
            </a:r>
          </a:p>
        </p:txBody>
      </p:sp>
      <p:sp>
        <p:nvSpPr>
          <p:cNvPr id="957" name="Trapezoid 956">
            <a:extLst>
              <a:ext uri="{FF2B5EF4-FFF2-40B4-BE49-F238E27FC236}">
                <a16:creationId xmlns:a16="http://schemas.microsoft.com/office/drawing/2014/main" id="{4E27D12F-F630-4550-B4B1-C40CF4146249}"/>
              </a:ext>
            </a:extLst>
          </p:cNvPr>
          <p:cNvSpPr/>
          <p:nvPr/>
        </p:nvSpPr>
        <p:spPr bwMode="auto">
          <a:xfrm>
            <a:off x="10296720" y="452315"/>
            <a:ext cx="266598" cy="103601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ICM-PUB</a:t>
            </a:r>
          </a:p>
        </p:txBody>
      </p:sp>
      <p:sp>
        <p:nvSpPr>
          <p:cNvPr id="548" name="Freeform 7"/>
          <p:cNvSpPr>
            <a:spLocks/>
          </p:cNvSpPr>
          <p:nvPr/>
        </p:nvSpPr>
        <p:spPr bwMode="auto">
          <a:xfrm>
            <a:off x="583736" y="3242285"/>
            <a:ext cx="523744" cy="68689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222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549" name="TextBox 548"/>
          <p:cNvSpPr txBox="1"/>
          <p:nvPr/>
        </p:nvSpPr>
        <p:spPr>
          <a:xfrm>
            <a:off x="613854" y="3255784"/>
            <a:ext cx="458085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 err="1"/>
              <a:t>ThaiREN</a:t>
            </a:r>
            <a:endParaRPr lang="en-US" sz="650" b="1" u="sng" dirty="0"/>
          </a:p>
          <a:p>
            <a:pPr algn="ctr"/>
            <a:r>
              <a:rPr lang="en-US" sz="650" b="1" u="sng" dirty="0"/>
              <a:t>Thailand</a:t>
            </a:r>
          </a:p>
        </p:txBody>
      </p:sp>
      <p:sp>
        <p:nvSpPr>
          <p:cNvPr id="986" name="Trapezoid 985">
            <a:extLst>
              <a:ext uri="{FF2B5EF4-FFF2-40B4-BE49-F238E27FC236}">
                <a16:creationId xmlns:a16="http://schemas.microsoft.com/office/drawing/2014/main" id="{EFE078DC-46FC-45A3-8301-2D48C1714949}"/>
              </a:ext>
            </a:extLst>
          </p:cNvPr>
          <p:cNvSpPr/>
          <p:nvPr/>
        </p:nvSpPr>
        <p:spPr bwMode="auto">
          <a:xfrm>
            <a:off x="661702" y="3611591"/>
            <a:ext cx="362387" cy="161708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" dirty="0"/>
              <a:t>THAISARN,</a:t>
            </a:r>
            <a:br>
              <a:rPr lang="en-US" sz="400" dirty="0"/>
            </a:br>
            <a:r>
              <a:rPr lang="en-US" sz="400" dirty="0"/>
              <a:t>PUBNET-TH,</a:t>
            </a:r>
            <a:br>
              <a:rPr lang="en-US" sz="400" dirty="0"/>
            </a:br>
            <a:r>
              <a:rPr lang="en-US" sz="400" dirty="0"/>
              <a:t>NSTDA-TH</a:t>
            </a:r>
            <a:endParaRPr lang="en-US" sz="4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89" name="Trapezoid 988">
            <a:extLst>
              <a:ext uri="{FF2B5EF4-FFF2-40B4-BE49-F238E27FC236}">
                <a16:creationId xmlns:a16="http://schemas.microsoft.com/office/drawing/2014/main" id="{FA617819-A6D1-4A6D-AB39-74AEAECEFC2F}"/>
              </a:ext>
            </a:extLst>
          </p:cNvPr>
          <p:cNvSpPr/>
          <p:nvPr/>
        </p:nvSpPr>
        <p:spPr bwMode="auto">
          <a:xfrm>
            <a:off x="674075" y="3787489"/>
            <a:ext cx="337642" cy="11959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" dirty="0"/>
              <a:t>UNINET-TH,</a:t>
            </a:r>
            <a:br>
              <a:rPr lang="en-US" sz="400" dirty="0"/>
            </a:br>
            <a:r>
              <a:rPr lang="en-US" sz="400" dirty="0"/>
              <a:t>SUT-TH</a:t>
            </a:r>
            <a:endParaRPr lang="en-US" sz="4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92" name="Trapezoid 991">
            <a:extLst>
              <a:ext uri="{FF2B5EF4-FFF2-40B4-BE49-F238E27FC236}">
                <a16:creationId xmlns:a16="http://schemas.microsoft.com/office/drawing/2014/main" id="{4A36569A-E474-4A17-B034-32D18FEF2D65}"/>
              </a:ext>
            </a:extLst>
          </p:cNvPr>
          <p:cNvSpPr/>
          <p:nvPr/>
        </p:nvSpPr>
        <p:spPr bwMode="auto">
          <a:xfrm>
            <a:off x="656570" y="3489293"/>
            <a:ext cx="372652" cy="10810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3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" dirty="0"/>
              <a:t>UNINET,</a:t>
            </a:r>
            <a:br>
              <a:rPr lang="en-US" sz="400" dirty="0"/>
            </a:br>
            <a:r>
              <a:rPr lang="en-US" sz="400" dirty="0"/>
              <a:t>ERX-CHULANET</a:t>
            </a:r>
            <a:endParaRPr lang="en-US" sz="4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30" name="Trapezoid 1029">
            <a:extLst>
              <a:ext uri="{FF2B5EF4-FFF2-40B4-BE49-F238E27FC236}">
                <a16:creationId xmlns:a16="http://schemas.microsoft.com/office/drawing/2014/main" id="{88C11169-B7C3-4462-896C-831848094C96}"/>
              </a:ext>
            </a:extLst>
          </p:cNvPr>
          <p:cNvSpPr/>
          <p:nvPr/>
        </p:nvSpPr>
        <p:spPr bwMode="auto">
          <a:xfrm flipH="1">
            <a:off x="9083793" y="6341713"/>
            <a:ext cx="264516" cy="100129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PIC-T1</a:t>
            </a:r>
          </a:p>
        </p:txBody>
      </p:sp>
      <p:sp>
        <p:nvSpPr>
          <p:cNvPr id="690" name="Oval 689">
            <a:extLst>
              <a:ext uri="{FF2B5EF4-FFF2-40B4-BE49-F238E27FC236}">
                <a16:creationId xmlns:a16="http://schemas.microsoft.com/office/drawing/2014/main" id="{084B2331-3F2D-4FEC-B052-9BBEBB6A3FAD}"/>
              </a:ext>
            </a:extLst>
          </p:cNvPr>
          <p:cNvSpPr/>
          <p:nvPr/>
        </p:nvSpPr>
        <p:spPr bwMode="auto">
          <a:xfrm>
            <a:off x="9435996" y="3294053"/>
            <a:ext cx="362386" cy="17645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Marseille</a:t>
            </a:r>
          </a:p>
        </p:txBody>
      </p:sp>
      <p:sp>
        <p:nvSpPr>
          <p:cNvPr id="705" name="TextBox 704">
            <a:extLst>
              <a:ext uri="{FF2B5EF4-FFF2-40B4-BE49-F238E27FC236}">
                <a16:creationId xmlns:a16="http://schemas.microsoft.com/office/drawing/2014/main" id="{8925F038-E383-4153-8C7D-BD8EF0A9D55C}"/>
              </a:ext>
            </a:extLst>
          </p:cNvPr>
          <p:cNvSpPr txBox="1"/>
          <p:nvPr/>
        </p:nvSpPr>
        <p:spPr>
          <a:xfrm>
            <a:off x="5964711" y="1148100"/>
            <a:ext cx="227281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ASGC to</a:t>
            </a:r>
          </a:p>
          <a:p>
            <a:pPr algn="ctr"/>
            <a:r>
              <a:rPr lang="en-US" sz="350" dirty="0" err="1"/>
              <a:t>NetherLight</a:t>
            </a:r>
            <a:endParaRPr lang="en-US" sz="350" dirty="0"/>
          </a:p>
        </p:txBody>
      </p:sp>
      <p:sp>
        <p:nvSpPr>
          <p:cNvPr id="709" name="TextBox 708">
            <a:extLst>
              <a:ext uri="{FF2B5EF4-FFF2-40B4-BE49-F238E27FC236}">
                <a16:creationId xmlns:a16="http://schemas.microsoft.com/office/drawing/2014/main" id="{80133615-DBBF-4387-8D60-8215183C3025}"/>
              </a:ext>
            </a:extLst>
          </p:cNvPr>
          <p:cNvSpPr txBox="1"/>
          <p:nvPr/>
        </p:nvSpPr>
        <p:spPr>
          <a:xfrm rot="5400000">
            <a:off x="7363563" y="2910340"/>
            <a:ext cx="201209" cy="884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4572" rIns="9144" bIns="4572" rtlCol="0">
            <a:spAutoFit/>
          </a:bodyPr>
          <a:lstStyle/>
          <a:p>
            <a:pPr algn="ctr">
              <a:lnSpc>
                <a:spcPts val="300"/>
              </a:lnSpc>
            </a:pPr>
            <a:r>
              <a:rPr lang="en-US" sz="350" dirty="0"/>
              <a:t>ASGC to</a:t>
            </a:r>
          </a:p>
          <a:p>
            <a:pPr algn="ctr">
              <a:lnSpc>
                <a:spcPts val="300"/>
              </a:lnSpc>
            </a:pPr>
            <a:r>
              <a:rPr lang="en-US" sz="350" dirty="0"/>
              <a:t>Singapore</a:t>
            </a:r>
          </a:p>
        </p:txBody>
      </p:sp>
      <p:sp>
        <p:nvSpPr>
          <p:cNvPr id="720" name="TextBox 719">
            <a:extLst>
              <a:ext uri="{FF2B5EF4-FFF2-40B4-BE49-F238E27FC236}">
                <a16:creationId xmlns:a16="http://schemas.microsoft.com/office/drawing/2014/main" id="{C713480C-5430-46D2-B57F-CC7A4254553B}"/>
              </a:ext>
            </a:extLst>
          </p:cNvPr>
          <p:cNvSpPr txBox="1"/>
          <p:nvPr/>
        </p:nvSpPr>
        <p:spPr>
          <a:xfrm>
            <a:off x="9141748" y="3757000"/>
            <a:ext cx="228899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ASGC to</a:t>
            </a:r>
          </a:p>
          <a:p>
            <a:pPr algn="ctr"/>
            <a:r>
              <a:rPr lang="en-US" sz="350" dirty="0"/>
              <a:t>Singapore</a:t>
            </a:r>
          </a:p>
        </p:txBody>
      </p:sp>
      <p:sp>
        <p:nvSpPr>
          <p:cNvPr id="723" name="TextBox 722">
            <a:extLst>
              <a:ext uri="{FF2B5EF4-FFF2-40B4-BE49-F238E27FC236}">
                <a16:creationId xmlns:a16="http://schemas.microsoft.com/office/drawing/2014/main" id="{6A8511F9-F813-4542-9EC6-2A0FA1FF1DFC}"/>
              </a:ext>
            </a:extLst>
          </p:cNvPr>
          <p:cNvSpPr txBox="1"/>
          <p:nvPr/>
        </p:nvSpPr>
        <p:spPr>
          <a:xfrm>
            <a:off x="1130667" y="4475439"/>
            <a:ext cx="257754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ASGC to</a:t>
            </a:r>
          </a:p>
          <a:p>
            <a:pPr algn="ctr"/>
            <a:r>
              <a:rPr lang="en-US" sz="350" dirty="0"/>
              <a:t>Amsterdam</a:t>
            </a:r>
          </a:p>
        </p:txBody>
      </p:sp>
      <p:sp>
        <p:nvSpPr>
          <p:cNvPr id="809" name="TextBox 808">
            <a:extLst>
              <a:ext uri="{FF2B5EF4-FFF2-40B4-BE49-F238E27FC236}">
                <a16:creationId xmlns:a16="http://schemas.microsoft.com/office/drawing/2014/main" id="{7EF7DE18-E21B-4997-8388-C223E1A9E3D9}"/>
              </a:ext>
            </a:extLst>
          </p:cNvPr>
          <p:cNvSpPr txBox="1"/>
          <p:nvPr/>
        </p:nvSpPr>
        <p:spPr>
          <a:xfrm>
            <a:off x="3264952" y="4356195"/>
            <a:ext cx="145544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ASGC</a:t>
            </a:r>
          </a:p>
        </p:txBody>
      </p:sp>
      <p:sp>
        <p:nvSpPr>
          <p:cNvPr id="845" name="TextBox 844">
            <a:extLst>
              <a:ext uri="{FF2B5EF4-FFF2-40B4-BE49-F238E27FC236}">
                <a16:creationId xmlns:a16="http://schemas.microsoft.com/office/drawing/2014/main" id="{0FE1C031-915F-4801-9632-85519BFEC012}"/>
              </a:ext>
            </a:extLst>
          </p:cNvPr>
          <p:cNvSpPr txBox="1"/>
          <p:nvPr/>
        </p:nvSpPr>
        <p:spPr>
          <a:xfrm rot="1161442">
            <a:off x="4609543" y="5505726"/>
            <a:ext cx="363552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ASGC to StarLight</a:t>
            </a:r>
          </a:p>
        </p:txBody>
      </p:sp>
      <p:sp>
        <p:nvSpPr>
          <p:cNvPr id="995" name="TextBox 994">
            <a:extLst>
              <a:ext uri="{FF2B5EF4-FFF2-40B4-BE49-F238E27FC236}">
                <a16:creationId xmlns:a16="http://schemas.microsoft.com/office/drawing/2014/main" id="{8D5987EF-86EA-42FD-ABF5-98704A5DA633}"/>
              </a:ext>
            </a:extLst>
          </p:cNvPr>
          <p:cNvSpPr txBox="1"/>
          <p:nvPr/>
        </p:nvSpPr>
        <p:spPr>
          <a:xfrm rot="16728415">
            <a:off x="5742814" y="3482076"/>
            <a:ext cx="201648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To ASGC</a:t>
            </a:r>
            <a:br>
              <a:rPr lang="en-US" sz="350" dirty="0"/>
            </a:br>
            <a:r>
              <a:rPr lang="en-US" sz="350" dirty="0"/>
              <a:t>via LA</a:t>
            </a:r>
          </a:p>
        </p:txBody>
      </p:sp>
      <p:sp>
        <p:nvSpPr>
          <p:cNvPr id="1009" name="TextBox 1008">
            <a:extLst>
              <a:ext uri="{FF2B5EF4-FFF2-40B4-BE49-F238E27FC236}">
                <a16:creationId xmlns:a16="http://schemas.microsoft.com/office/drawing/2014/main" id="{3537F23E-44FD-406E-A5F3-0E9C60E9E4B8}"/>
              </a:ext>
            </a:extLst>
          </p:cNvPr>
          <p:cNvSpPr txBox="1"/>
          <p:nvPr/>
        </p:nvSpPr>
        <p:spPr>
          <a:xfrm>
            <a:off x="6418863" y="2423209"/>
            <a:ext cx="10862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ASGC</a:t>
            </a:r>
          </a:p>
        </p:txBody>
      </p:sp>
      <p:sp>
        <p:nvSpPr>
          <p:cNvPr id="1052" name="TextBox 1051">
            <a:extLst>
              <a:ext uri="{FF2B5EF4-FFF2-40B4-BE49-F238E27FC236}">
                <a16:creationId xmlns:a16="http://schemas.microsoft.com/office/drawing/2014/main" id="{D138A91E-2744-4A0B-9CAD-2183761E9881}"/>
              </a:ext>
            </a:extLst>
          </p:cNvPr>
          <p:cNvSpPr txBox="1"/>
          <p:nvPr/>
        </p:nvSpPr>
        <p:spPr>
          <a:xfrm>
            <a:off x="4701312" y="4596956"/>
            <a:ext cx="267707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SINET,</a:t>
            </a:r>
            <a:br>
              <a:rPr lang="en-US" sz="350" dirty="0"/>
            </a:br>
            <a:r>
              <a:rPr lang="en-US" sz="350" dirty="0"/>
              <a:t>To MANLAN</a:t>
            </a:r>
          </a:p>
        </p:txBody>
      </p:sp>
      <p:sp>
        <p:nvSpPr>
          <p:cNvPr id="1054" name="TextBox 1053">
            <a:extLst>
              <a:ext uri="{FF2B5EF4-FFF2-40B4-BE49-F238E27FC236}">
                <a16:creationId xmlns:a16="http://schemas.microsoft.com/office/drawing/2014/main" id="{55EF44D0-4950-4666-99F6-17D6F67F3C9F}"/>
              </a:ext>
            </a:extLst>
          </p:cNvPr>
          <p:cNvSpPr txBox="1"/>
          <p:nvPr/>
        </p:nvSpPr>
        <p:spPr>
          <a:xfrm>
            <a:off x="6273401" y="2913832"/>
            <a:ext cx="151955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SINET</a:t>
            </a:r>
          </a:p>
          <a:p>
            <a:pPr algn="ctr"/>
            <a:r>
              <a:rPr lang="en-US" sz="350" dirty="0"/>
              <a:t>To LA</a:t>
            </a:r>
          </a:p>
        </p:txBody>
      </p:sp>
      <p:sp>
        <p:nvSpPr>
          <p:cNvPr id="1060" name="TextBox 1059">
            <a:extLst>
              <a:ext uri="{FF2B5EF4-FFF2-40B4-BE49-F238E27FC236}">
                <a16:creationId xmlns:a16="http://schemas.microsoft.com/office/drawing/2014/main" id="{D61A7C1A-EDB8-46A1-921B-42A81CA30518}"/>
              </a:ext>
            </a:extLst>
          </p:cNvPr>
          <p:cNvSpPr txBox="1"/>
          <p:nvPr/>
        </p:nvSpPr>
        <p:spPr>
          <a:xfrm rot="5400000">
            <a:off x="11532012" y="1966368"/>
            <a:ext cx="451770" cy="93872"/>
          </a:xfrm>
          <a:prstGeom prst="rect">
            <a:avLst/>
          </a:prstGeom>
          <a:noFill/>
          <a:ln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550" b="1" dirty="0"/>
              <a:t>SINET to Tokyo</a:t>
            </a:r>
          </a:p>
        </p:txBody>
      </p:sp>
      <p:sp>
        <p:nvSpPr>
          <p:cNvPr id="1062" name="TextBox 1061">
            <a:extLst>
              <a:ext uri="{FF2B5EF4-FFF2-40B4-BE49-F238E27FC236}">
                <a16:creationId xmlns:a16="http://schemas.microsoft.com/office/drawing/2014/main" id="{520A0D4B-1B6F-4A85-A39A-4DBB49F2820D}"/>
              </a:ext>
            </a:extLst>
          </p:cNvPr>
          <p:cNvSpPr txBox="1"/>
          <p:nvPr/>
        </p:nvSpPr>
        <p:spPr>
          <a:xfrm rot="19722144">
            <a:off x="8205043" y="2028588"/>
            <a:ext cx="17754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/>
              <a:t>To </a:t>
            </a:r>
            <a:r>
              <a:rPr lang="en-US" sz="350" dirty="0"/>
              <a:t>Tokyo</a:t>
            </a:r>
          </a:p>
        </p:txBody>
      </p:sp>
      <p:sp>
        <p:nvSpPr>
          <p:cNvPr id="1069" name="TextBox 1068">
            <a:extLst>
              <a:ext uri="{FF2B5EF4-FFF2-40B4-BE49-F238E27FC236}">
                <a16:creationId xmlns:a16="http://schemas.microsoft.com/office/drawing/2014/main" id="{C76EF55D-0B84-45F4-921A-C5413CDBA34A}"/>
              </a:ext>
            </a:extLst>
          </p:cNvPr>
          <p:cNvSpPr txBox="1"/>
          <p:nvPr/>
        </p:nvSpPr>
        <p:spPr>
          <a:xfrm>
            <a:off x="9982275" y="1949780"/>
            <a:ext cx="177549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SINET</a:t>
            </a:r>
          </a:p>
          <a:p>
            <a:pPr algn="ctr"/>
            <a:r>
              <a:rPr lang="en-US" sz="350" dirty="0"/>
              <a:t>To Tokyo</a:t>
            </a:r>
          </a:p>
        </p:txBody>
      </p:sp>
      <p:sp>
        <p:nvSpPr>
          <p:cNvPr id="1070" name="TextBox 1069">
            <a:extLst>
              <a:ext uri="{FF2B5EF4-FFF2-40B4-BE49-F238E27FC236}">
                <a16:creationId xmlns:a16="http://schemas.microsoft.com/office/drawing/2014/main" id="{04DF3274-1B37-4E64-A30A-FA466F8DC137}"/>
              </a:ext>
            </a:extLst>
          </p:cNvPr>
          <p:cNvSpPr txBox="1"/>
          <p:nvPr/>
        </p:nvSpPr>
        <p:spPr>
          <a:xfrm rot="16200000">
            <a:off x="91026" y="1065931"/>
            <a:ext cx="701448" cy="130795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550" b="1" dirty="0"/>
              <a:t>SINET to Amsterdam</a:t>
            </a:r>
          </a:p>
        </p:txBody>
      </p:sp>
      <p:sp>
        <p:nvSpPr>
          <p:cNvPr id="1072" name="TextBox 1071">
            <a:extLst>
              <a:ext uri="{FF2B5EF4-FFF2-40B4-BE49-F238E27FC236}">
                <a16:creationId xmlns:a16="http://schemas.microsoft.com/office/drawing/2014/main" id="{B61558B3-6160-40D1-BF18-43E573062B22}"/>
              </a:ext>
            </a:extLst>
          </p:cNvPr>
          <p:cNvSpPr txBox="1"/>
          <p:nvPr/>
        </p:nvSpPr>
        <p:spPr>
          <a:xfrm rot="288841">
            <a:off x="2771193" y="409884"/>
            <a:ext cx="229803" cy="1268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300"/>
              </a:lnSpc>
            </a:pPr>
            <a:r>
              <a:rPr lang="en-US" sz="350" dirty="0"/>
              <a:t>SINET</a:t>
            </a:r>
          </a:p>
          <a:p>
            <a:pPr algn="ctr">
              <a:lnSpc>
                <a:spcPts val="300"/>
              </a:lnSpc>
            </a:pPr>
            <a:r>
              <a:rPr lang="en-US" sz="350" dirty="0"/>
              <a:t>to Amsterdam</a:t>
            </a:r>
          </a:p>
        </p:txBody>
      </p:sp>
      <p:sp>
        <p:nvSpPr>
          <p:cNvPr id="1079" name="TextBox 710">
            <a:extLst>
              <a:ext uri="{FF2B5EF4-FFF2-40B4-BE49-F238E27FC236}">
                <a16:creationId xmlns:a16="http://schemas.microsoft.com/office/drawing/2014/main" id="{640B0B7E-BCEA-4E19-B1A1-788519211696}"/>
              </a:ext>
            </a:extLst>
          </p:cNvPr>
          <p:cNvSpPr txBox="1"/>
          <p:nvPr/>
        </p:nvSpPr>
        <p:spPr>
          <a:xfrm rot="18302662">
            <a:off x="2362405" y="4052681"/>
            <a:ext cx="250129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NII/SINET to TOKYO</a:t>
            </a:r>
          </a:p>
        </p:txBody>
      </p:sp>
      <p:sp>
        <p:nvSpPr>
          <p:cNvPr id="1086" name="TextBox 1085">
            <a:extLst>
              <a:ext uri="{FF2B5EF4-FFF2-40B4-BE49-F238E27FC236}">
                <a16:creationId xmlns:a16="http://schemas.microsoft.com/office/drawing/2014/main" id="{90791C47-0BD8-47AF-A1A3-1BE2F02B6F89}"/>
              </a:ext>
            </a:extLst>
          </p:cNvPr>
          <p:cNvSpPr txBox="1"/>
          <p:nvPr/>
        </p:nvSpPr>
        <p:spPr>
          <a:xfrm rot="528633">
            <a:off x="850982" y="4603185"/>
            <a:ext cx="533997" cy="17081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CAE-1: Singapore-London,</a:t>
            </a:r>
            <a:br>
              <a:rPr lang="en-US" sz="350" dirty="0"/>
            </a:br>
            <a:r>
              <a:rPr lang="en-US" sz="350" u="sng" dirty="0"/>
              <a:t>(TEINCC, </a:t>
            </a:r>
            <a:r>
              <a:rPr lang="en-US" sz="350" u="sng" dirty="0" err="1"/>
              <a:t>SurfNet</a:t>
            </a:r>
            <a:r>
              <a:rPr lang="en-US" sz="350" u="sng" dirty="0"/>
              <a:t>, </a:t>
            </a:r>
            <a:r>
              <a:rPr lang="en-US" sz="350" u="sng" dirty="0" err="1"/>
              <a:t>Nordunet</a:t>
            </a:r>
            <a:r>
              <a:rPr lang="en-US" sz="350" u="sng" dirty="0"/>
              <a:t>, </a:t>
            </a:r>
            <a:r>
              <a:rPr lang="en-US" sz="350" u="sng" dirty="0" err="1"/>
              <a:t>AARnet</a:t>
            </a:r>
            <a:r>
              <a:rPr lang="en-US" sz="350" u="sng" dirty="0"/>
              <a:t>, </a:t>
            </a:r>
            <a:r>
              <a:rPr lang="en-US" sz="350" u="sng" dirty="0" err="1"/>
              <a:t>SingAREN</a:t>
            </a:r>
            <a:r>
              <a:rPr lang="en-US" sz="350" u="sng" dirty="0"/>
              <a:t>, </a:t>
            </a:r>
            <a:r>
              <a:rPr lang="en-US" sz="350" dirty="0"/>
              <a:t>GÉANT</a:t>
            </a:r>
            <a:r>
              <a:rPr lang="en-US" sz="350" u="sng" dirty="0"/>
              <a:t>)</a:t>
            </a:r>
          </a:p>
        </p:txBody>
      </p:sp>
      <p:sp>
        <p:nvSpPr>
          <p:cNvPr id="1087" name="TextBox 710">
            <a:extLst>
              <a:ext uri="{FF2B5EF4-FFF2-40B4-BE49-F238E27FC236}">
                <a16:creationId xmlns:a16="http://schemas.microsoft.com/office/drawing/2014/main" id="{242C96E1-6C83-4A8A-B8FB-09DA7D16045A}"/>
              </a:ext>
            </a:extLst>
          </p:cNvPr>
          <p:cNvSpPr txBox="1"/>
          <p:nvPr/>
        </p:nvSpPr>
        <p:spPr>
          <a:xfrm>
            <a:off x="1757100" y="4583481"/>
            <a:ext cx="172129" cy="10772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</a:t>
            </a:r>
          </a:p>
          <a:p>
            <a:pPr algn="ctr"/>
            <a:r>
              <a:rPr lang="en-US" sz="350" dirty="0"/>
              <a:t>London</a:t>
            </a:r>
          </a:p>
        </p:txBody>
      </p:sp>
      <p:sp>
        <p:nvSpPr>
          <p:cNvPr id="1090" name="Freeform 608">
            <a:extLst>
              <a:ext uri="{FF2B5EF4-FFF2-40B4-BE49-F238E27FC236}">
                <a16:creationId xmlns:a16="http://schemas.microsoft.com/office/drawing/2014/main" id="{17EFAC7B-8443-4FD4-B860-0B20FD478300}"/>
              </a:ext>
            </a:extLst>
          </p:cNvPr>
          <p:cNvSpPr/>
          <p:nvPr/>
        </p:nvSpPr>
        <p:spPr bwMode="auto">
          <a:xfrm rot="14341417">
            <a:off x="1378182" y="5043678"/>
            <a:ext cx="1432746" cy="42760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  <a:gd name="connsiteX0" fmla="*/ 4608309 w 4608310"/>
              <a:gd name="connsiteY0" fmla="*/ 5749183 h 5749186"/>
              <a:gd name="connsiteX1" fmla="*/ 2 w 4608310"/>
              <a:gd name="connsiteY1" fmla="*/ 1 h 5749186"/>
              <a:gd name="connsiteX0" fmla="*/ 4608305 w 4608306"/>
              <a:gd name="connsiteY0" fmla="*/ 5749183 h 5749186"/>
              <a:gd name="connsiteX1" fmla="*/ -2 w 4608306"/>
              <a:gd name="connsiteY1" fmla="*/ 1 h 5749186"/>
              <a:gd name="connsiteX0" fmla="*/ 4608309 w 4608310"/>
              <a:gd name="connsiteY0" fmla="*/ 5749183 h 5749186"/>
              <a:gd name="connsiteX1" fmla="*/ 2 w 4608310"/>
              <a:gd name="connsiteY1" fmla="*/ 1 h 5749186"/>
              <a:gd name="connsiteX0" fmla="*/ 3621400 w 3621400"/>
              <a:gd name="connsiteY0" fmla="*/ 5078121 h 5078119"/>
              <a:gd name="connsiteX1" fmla="*/ -1 w 3621400"/>
              <a:gd name="connsiteY1" fmla="*/ 1 h 5078119"/>
              <a:gd name="connsiteX0" fmla="*/ 5718132 w 5718132"/>
              <a:gd name="connsiteY0" fmla="*/ 4676358 h 4676356"/>
              <a:gd name="connsiteX1" fmla="*/ -1 w 5718132"/>
              <a:gd name="connsiteY1" fmla="*/ -1 h 4676356"/>
              <a:gd name="connsiteX0" fmla="*/ 5984491 w 5984491"/>
              <a:gd name="connsiteY0" fmla="*/ 2844292 h 2844289"/>
              <a:gd name="connsiteX1" fmla="*/ -1 w 5984491"/>
              <a:gd name="connsiteY1" fmla="*/ -1 h 2844289"/>
              <a:gd name="connsiteX0" fmla="*/ 8314775 w 8314775"/>
              <a:gd name="connsiteY0" fmla="*/ 1392069 h 1392066"/>
              <a:gd name="connsiteX1" fmla="*/ 0 w 8314775"/>
              <a:gd name="connsiteY1" fmla="*/ 3 h 1392066"/>
              <a:gd name="connsiteX0" fmla="*/ 8314775 w 8314775"/>
              <a:gd name="connsiteY0" fmla="*/ 6961546 h 6961543"/>
              <a:gd name="connsiteX1" fmla="*/ 2187221 w 8314775"/>
              <a:gd name="connsiteY1" fmla="*/ -1 h 6961543"/>
              <a:gd name="connsiteX2" fmla="*/ 0 w 8314775"/>
              <a:gd name="connsiteY2" fmla="*/ 5569480 h 6961543"/>
              <a:gd name="connsiteX0" fmla="*/ 8314775 w 8314775"/>
              <a:gd name="connsiteY0" fmla="*/ 6973050 h 6973047"/>
              <a:gd name="connsiteX1" fmla="*/ 2187221 w 8314775"/>
              <a:gd name="connsiteY1" fmla="*/ 11503 h 6973047"/>
              <a:gd name="connsiteX2" fmla="*/ 0 w 8314775"/>
              <a:gd name="connsiteY2" fmla="*/ 5580984 h 6973047"/>
              <a:gd name="connsiteX0" fmla="*/ 8314775 w 8314775"/>
              <a:gd name="connsiteY0" fmla="*/ 7054582 h 7054579"/>
              <a:gd name="connsiteX1" fmla="*/ 2187221 w 8314775"/>
              <a:gd name="connsiteY1" fmla="*/ 93035 h 7054579"/>
              <a:gd name="connsiteX2" fmla="*/ 0 w 8314775"/>
              <a:gd name="connsiteY2" fmla="*/ 5662516 h 7054579"/>
              <a:gd name="connsiteX0" fmla="*/ 8314775 w 8314775"/>
              <a:gd name="connsiteY0" fmla="*/ 6305106 h 6305103"/>
              <a:gd name="connsiteX1" fmla="*/ 2004566 w 8314775"/>
              <a:gd name="connsiteY1" fmla="*/ 102752 h 6305103"/>
              <a:gd name="connsiteX2" fmla="*/ 0 w 8314775"/>
              <a:gd name="connsiteY2" fmla="*/ 4913040 h 6305103"/>
              <a:gd name="connsiteX0" fmla="*/ 8314775 w 8314775"/>
              <a:gd name="connsiteY0" fmla="*/ 6348479 h 6348476"/>
              <a:gd name="connsiteX1" fmla="*/ 2004566 w 8314775"/>
              <a:gd name="connsiteY1" fmla="*/ 146125 h 6348476"/>
              <a:gd name="connsiteX2" fmla="*/ 0 w 8314775"/>
              <a:gd name="connsiteY2" fmla="*/ 4956413 h 6348476"/>
              <a:gd name="connsiteX0" fmla="*/ 8340873 w 8340873"/>
              <a:gd name="connsiteY0" fmla="*/ 6211205 h 6211202"/>
              <a:gd name="connsiteX1" fmla="*/ 2030664 w 8340873"/>
              <a:gd name="connsiteY1" fmla="*/ 8851 h 6211202"/>
              <a:gd name="connsiteX2" fmla="*/ 1 w 8340873"/>
              <a:gd name="connsiteY2" fmla="*/ 4927592 h 6211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40873" h="6211202">
                <a:moveTo>
                  <a:pt x="8340873" y="6211205"/>
                </a:moveTo>
                <a:cubicBezTo>
                  <a:pt x="7489790" y="6105011"/>
                  <a:pt x="3420809" y="222787"/>
                  <a:pt x="2030664" y="8851"/>
                </a:cubicBezTo>
                <a:cubicBezTo>
                  <a:pt x="640519" y="-205085"/>
                  <a:pt x="222196" y="3517436"/>
                  <a:pt x="1" y="4927592"/>
                </a:cubicBezTo>
              </a:path>
            </a:pathLst>
          </a:custGeom>
          <a:noFill/>
          <a:ln w="50800" cap="flat" cmpd="thinThick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89" name="Oval 1088">
            <a:extLst>
              <a:ext uri="{FF2B5EF4-FFF2-40B4-BE49-F238E27FC236}">
                <a16:creationId xmlns:a16="http://schemas.microsoft.com/office/drawing/2014/main" id="{BBBBF09E-993E-4F7E-9DE2-ACC4BE52BDDD}"/>
              </a:ext>
            </a:extLst>
          </p:cNvPr>
          <p:cNvSpPr/>
          <p:nvPr/>
        </p:nvSpPr>
        <p:spPr bwMode="auto">
          <a:xfrm>
            <a:off x="2067669" y="5639887"/>
            <a:ext cx="302126" cy="17160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Perth</a:t>
            </a:r>
          </a:p>
        </p:txBody>
      </p:sp>
      <p:sp>
        <p:nvSpPr>
          <p:cNvPr id="1101" name="Freeform 675">
            <a:extLst>
              <a:ext uri="{FF2B5EF4-FFF2-40B4-BE49-F238E27FC236}">
                <a16:creationId xmlns:a16="http://schemas.microsoft.com/office/drawing/2014/main" id="{6C10FFC5-FA3F-453D-8D83-45F9845FC95F}"/>
              </a:ext>
            </a:extLst>
          </p:cNvPr>
          <p:cNvSpPr/>
          <p:nvPr/>
        </p:nvSpPr>
        <p:spPr bwMode="auto">
          <a:xfrm>
            <a:off x="7152881" y="2776316"/>
            <a:ext cx="2371835" cy="38201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288355 w 14489884"/>
              <a:gd name="connsiteY0" fmla="*/ 0 h 26328672"/>
              <a:gd name="connsiteX1" fmla="*/ 840691 w 14489884"/>
              <a:gd name="connsiteY1" fmla="*/ 24925190 h 26328672"/>
              <a:gd name="connsiteX2" fmla="*/ 9989391 w 14489884"/>
              <a:gd name="connsiteY2" fmla="*/ 21195351 h 26328672"/>
              <a:gd name="connsiteX3" fmla="*/ 14489865 w 14489884"/>
              <a:gd name="connsiteY3" fmla="*/ 4422272 h 26328672"/>
              <a:gd name="connsiteX0" fmla="*/ 141992 w 14343521"/>
              <a:gd name="connsiteY0" fmla="*/ 0 h 22336894"/>
              <a:gd name="connsiteX1" fmla="*/ 939507 w 14343521"/>
              <a:gd name="connsiteY1" fmla="*/ 18537547 h 22336894"/>
              <a:gd name="connsiteX2" fmla="*/ 9843028 w 14343521"/>
              <a:gd name="connsiteY2" fmla="*/ 21195351 h 22336894"/>
              <a:gd name="connsiteX3" fmla="*/ 14343502 w 14343521"/>
              <a:gd name="connsiteY3" fmla="*/ 4422272 h 22336894"/>
              <a:gd name="connsiteX0" fmla="*/ 0 w 14969924"/>
              <a:gd name="connsiteY0" fmla="*/ 4360719 h 17642868"/>
              <a:gd name="connsiteX1" fmla="*/ 1565910 w 14969924"/>
              <a:gd name="connsiteY1" fmla="*/ 14115275 h 17642868"/>
              <a:gd name="connsiteX2" fmla="*/ 10469431 w 14969924"/>
              <a:gd name="connsiteY2" fmla="*/ 16773079 h 17642868"/>
              <a:gd name="connsiteX3" fmla="*/ 14969905 w 14969924"/>
              <a:gd name="connsiteY3" fmla="*/ 0 h 17642868"/>
              <a:gd name="connsiteX0" fmla="*/ 0 w 12664820"/>
              <a:gd name="connsiteY0" fmla="*/ 4626889 h 17928043"/>
              <a:gd name="connsiteX1" fmla="*/ 1565910 w 12664820"/>
              <a:gd name="connsiteY1" fmla="*/ 14381445 h 17928043"/>
              <a:gd name="connsiteX2" fmla="*/ 10469431 w 12664820"/>
              <a:gd name="connsiteY2" fmla="*/ 17039249 h 17928043"/>
              <a:gd name="connsiteX3" fmla="*/ 12664699 w 12664820"/>
              <a:gd name="connsiteY3" fmla="*/ 0 h 17928043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8 h 14863062"/>
              <a:gd name="connsiteX3" fmla="*/ 12664699 w 12664731"/>
              <a:gd name="connsiteY3" fmla="*/ 0 h 14863062"/>
              <a:gd name="connsiteX0" fmla="*/ 0 w 12664731"/>
              <a:gd name="connsiteY0" fmla="*/ 4626889 h 14863062"/>
              <a:gd name="connsiteX1" fmla="*/ 1565910 w 12664731"/>
              <a:gd name="connsiteY1" fmla="*/ 14381445 h 14863062"/>
              <a:gd name="connsiteX2" fmla="*/ 9281902 w 12664731"/>
              <a:gd name="connsiteY2" fmla="*/ 11982367 h 14863062"/>
              <a:gd name="connsiteX3" fmla="*/ 12664699 w 12664731"/>
              <a:gd name="connsiteY3" fmla="*/ 0 h 14863062"/>
              <a:gd name="connsiteX0" fmla="*/ 0 w 12664699"/>
              <a:gd name="connsiteY0" fmla="*/ 4626889 h 14421770"/>
              <a:gd name="connsiteX1" fmla="*/ 1565910 w 12664699"/>
              <a:gd name="connsiteY1" fmla="*/ 14381445 h 14421770"/>
              <a:gd name="connsiteX2" fmla="*/ 12664699 w 12664699"/>
              <a:gd name="connsiteY2" fmla="*/ 0 h 1442177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12664699"/>
              <a:gd name="connsiteY0" fmla="*/ 4626889 h 15482840"/>
              <a:gd name="connsiteX1" fmla="*/ 8341816 w 12664699"/>
              <a:gd name="connsiteY1" fmla="*/ 15446063 h 15482840"/>
              <a:gd name="connsiteX2" fmla="*/ 12664699 w 12664699"/>
              <a:gd name="connsiteY2" fmla="*/ 0 h 15482840"/>
              <a:gd name="connsiteX0" fmla="*/ 0 w 20069303"/>
              <a:gd name="connsiteY0" fmla="*/ 31 h 14185157"/>
              <a:gd name="connsiteX1" fmla="*/ 8341816 w 20069303"/>
              <a:gd name="connsiteY1" fmla="*/ 10819205 h 14185157"/>
              <a:gd name="connsiteX2" fmla="*/ 20069303 w 20069303"/>
              <a:gd name="connsiteY2" fmla="*/ 9745331 h 14185157"/>
              <a:gd name="connsiteX0" fmla="*/ 0 w 20069303"/>
              <a:gd name="connsiteY0" fmla="*/ 31 h 11423648"/>
              <a:gd name="connsiteX1" fmla="*/ 8341816 w 20069303"/>
              <a:gd name="connsiteY1" fmla="*/ 10819205 h 11423648"/>
              <a:gd name="connsiteX2" fmla="*/ 20069303 w 20069303"/>
              <a:gd name="connsiteY2" fmla="*/ 9745331 h 11423648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183022"/>
              <a:gd name="connsiteY0" fmla="*/ 0 h 97822840"/>
              <a:gd name="connsiteX1" fmla="*/ 11455535 w 23183022"/>
              <a:gd name="connsiteY1" fmla="*/ 97218397 h 97822840"/>
              <a:gd name="connsiteX2" fmla="*/ 23183022 w 23183022"/>
              <a:gd name="connsiteY2" fmla="*/ 96144523 h 97822840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459791"/>
              <a:gd name="connsiteY0" fmla="*/ 0 h 69473032"/>
              <a:gd name="connsiteX1" fmla="*/ 11732304 w 23459791"/>
              <a:gd name="connsiteY1" fmla="*/ 68868589 h 69473032"/>
              <a:gd name="connsiteX2" fmla="*/ 23459791 w 23459791"/>
              <a:gd name="connsiteY2" fmla="*/ 67794715 h 69473032"/>
              <a:gd name="connsiteX0" fmla="*/ 0 w 23944148"/>
              <a:gd name="connsiteY0" fmla="*/ 0 h 104572772"/>
              <a:gd name="connsiteX1" fmla="*/ 12216661 w 23944148"/>
              <a:gd name="connsiteY1" fmla="*/ 103968329 h 104572772"/>
              <a:gd name="connsiteX2" fmla="*/ 23944148 w 23944148"/>
              <a:gd name="connsiteY2" fmla="*/ 102894455 h 104572772"/>
              <a:gd name="connsiteX0" fmla="*/ 0 w 23944148"/>
              <a:gd name="connsiteY0" fmla="*/ 0 h 227613491"/>
              <a:gd name="connsiteX1" fmla="*/ 14956083 w 23944148"/>
              <a:gd name="connsiteY1" fmla="*/ 227597876 h 227613491"/>
              <a:gd name="connsiteX2" fmla="*/ 23944148 w 23944148"/>
              <a:gd name="connsiteY2" fmla="*/ 102894455 h 227613491"/>
              <a:gd name="connsiteX0" fmla="*/ 0 w 24587275"/>
              <a:gd name="connsiteY0" fmla="*/ 0 h 227623976"/>
              <a:gd name="connsiteX1" fmla="*/ 14956083 w 24587275"/>
              <a:gd name="connsiteY1" fmla="*/ 227597876 h 227623976"/>
              <a:gd name="connsiteX2" fmla="*/ 24587276 w 24587275"/>
              <a:gd name="connsiteY2" fmla="*/ 153704239 h 227623976"/>
              <a:gd name="connsiteX0" fmla="*/ 0 w 24587275"/>
              <a:gd name="connsiteY0" fmla="*/ 0 h 227685478"/>
              <a:gd name="connsiteX1" fmla="*/ 14956083 w 24587275"/>
              <a:gd name="connsiteY1" fmla="*/ 227597876 h 227685478"/>
              <a:gd name="connsiteX2" fmla="*/ 24587276 w 24587275"/>
              <a:gd name="connsiteY2" fmla="*/ 153704239 h 227685478"/>
              <a:gd name="connsiteX0" fmla="*/ 0 w 23232273"/>
              <a:gd name="connsiteY0" fmla="*/ 0 h 281695419"/>
              <a:gd name="connsiteX1" fmla="*/ 14956083 w 23232273"/>
              <a:gd name="connsiteY1" fmla="*/ 227597876 h 281695419"/>
              <a:gd name="connsiteX2" fmla="*/ 23232270 w 23232273"/>
              <a:gd name="connsiteY2" fmla="*/ 264014766 h 281695419"/>
              <a:gd name="connsiteX0" fmla="*/ 0 w 23232273"/>
              <a:gd name="connsiteY0" fmla="*/ 0 h 264014798"/>
              <a:gd name="connsiteX1" fmla="*/ 23232270 w 23232273"/>
              <a:gd name="connsiteY1" fmla="*/ 264014766 h 264014798"/>
              <a:gd name="connsiteX0" fmla="*/ 0 w 23232273"/>
              <a:gd name="connsiteY0" fmla="*/ 0 h 284880557"/>
              <a:gd name="connsiteX1" fmla="*/ 23232270 w 23232273"/>
              <a:gd name="connsiteY1" fmla="*/ 264014766 h 284880557"/>
              <a:gd name="connsiteX0" fmla="*/ 0 w 23232273"/>
              <a:gd name="connsiteY0" fmla="*/ 0 h 299265555"/>
              <a:gd name="connsiteX1" fmla="*/ 23232270 w 23232273"/>
              <a:gd name="connsiteY1" fmla="*/ 264014766 h 299265555"/>
              <a:gd name="connsiteX0" fmla="*/ -3 w 22902348"/>
              <a:gd name="connsiteY0" fmla="*/ -49 h 275168022"/>
              <a:gd name="connsiteX1" fmla="*/ 22902345 w 22902348"/>
              <a:gd name="connsiteY1" fmla="*/ 235139448 h 275168022"/>
              <a:gd name="connsiteX0" fmla="*/ -3 w 22902348"/>
              <a:gd name="connsiteY0" fmla="*/ -49 h 277920921"/>
              <a:gd name="connsiteX1" fmla="*/ 22902345 w 22902348"/>
              <a:gd name="connsiteY1" fmla="*/ 235139448 h 277920921"/>
              <a:gd name="connsiteX0" fmla="*/ -3 w 22902348"/>
              <a:gd name="connsiteY0" fmla="*/ -49 h 279737982"/>
              <a:gd name="connsiteX1" fmla="*/ 22902345 w 22902348"/>
              <a:gd name="connsiteY1" fmla="*/ 235139448 h 279737982"/>
              <a:gd name="connsiteX0" fmla="*/ -3 w 38423085"/>
              <a:gd name="connsiteY0" fmla="*/ 66199801 h 193541591"/>
              <a:gd name="connsiteX1" fmla="*/ 38423085 w 38423085"/>
              <a:gd name="connsiteY1" fmla="*/ 0 h 193541591"/>
              <a:gd name="connsiteX0" fmla="*/ -3 w 38423085"/>
              <a:gd name="connsiteY0" fmla="*/ 66199801 h 181086534"/>
              <a:gd name="connsiteX1" fmla="*/ 38423085 w 38423085"/>
              <a:gd name="connsiteY1" fmla="*/ 0 h 181086534"/>
              <a:gd name="connsiteX0" fmla="*/ -3 w 38423085"/>
              <a:gd name="connsiteY0" fmla="*/ 66199801 h 155689467"/>
              <a:gd name="connsiteX1" fmla="*/ 13560848 w 38423085"/>
              <a:gd name="connsiteY1" fmla="*/ 69754326 h 155689467"/>
              <a:gd name="connsiteX2" fmla="*/ 38423085 w 38423085"/>
              <a:gd name="connsiteY2" fmla="*/ 0 h 155689467"/>
              <a:gd name="connsiteX0" fmla="*/ -3 w 38423085"/>
              <a:gd name="connsiteY0" fmla="*/ 66199801 h 69754326"/>
              <a:gd name="connsiteX1" fmla="*/ 13560848 w 38423085"/>
              <a:gd name="connsiteY1" fmla="*/ 69754326 h 69754326"/>
              <a:gd name="connsiteX2" fmla="*/ 38423085 w 38423085"/>
              <a:gd name="connsiteY2" fmla="*/ 0 h 69754326"/>
              <a:gd name="connsiteX0" fmla="*/ -3 w 38423085"/>
              <a:gd name="connsiteY0" fmla="*/ 66199801 h 101694120"/>
              <a:gd name="connsiteX1" fmla="*/ 13560848 w 38423085"/>
              <a:gd name="connsiteY1" fmla="*/ 69754326 h 101694120"/>
              <a:gd name="connsiteX2" fmla="*/ 38423085 w 38423085"/>
              <a:gd name="connsiteY2" fmla="*/ 0 h 101694120"/>
              <a:gd name="connsiteX0" fmla="*/ -3 w 38423085"/>
              <a:gd name="connsiteY0" fmla="*/ 66199801 h 114102778"/>
              <a:gd name="connsiteX1" fmla="*/ 13560848 w 38423085"/>
              <a:gd name="connsiteY1" fmla="*/ 86191044 h 114102778"/>
              <a:gd name="connsiteX2" fmla="*/ 38423085 w 38423085"/>
              <a:gd name="connsiteY2" fmla="*/ 0 h 114102778"/>
              <a:gd name="connsiteX0" fmla="*/ -3 w 38423085"/>
              <a:gd name="connsiteY0" fmla="*/ 67126050 h 115029027"/>
              <a:gd name="connsiteX1" fmla="*/ 13560848 w 38423085"/>
              <a:gd name="connsiteY1" fmla="*/ 87117293 h 115029027"/>
              <a:gd name="connsiteX2" fmla="*/ 38423085 w 38423085"/>
              <a:gd name="connsiteY2" fmla="*/ 926249 h 115029027"/>
              <a:gd name="connsiteX0" fmla="*/ -3 w 38423085"/>
              <a:gd name="connsiteY0" fmla="*/ 66199801 h 114102778"/>
              <a:gd name="connsiteX1" fmla="*/ 13560848 w 38423085"/>
              <a:gd name="connsiteY1" fmla="*/ 86191044 h 114102778"/>
              <a:gd name="connsiteX2" fmla="*/ 38423085 w 38423085"/>
              <a:gd name="connsiteY2" fmla="*/ 0 h 114102778"/>
              <a:gd name="connsiteX0" fmla="*/ 0 w 38303751"/>
              <a:gd name="connsiteY0" fmla="*/ 59240634 h 112678251"/>
              <a:gd name="connsiteX1" fmla="*/ 13441514 w 38303751"/>
              <a:gd name="connsiteY1" fmla="*/ 86191044 h 112678251"/>
              <a:gd name="connsiteX2" fmla="*/ 38303751 w 38303751"/>
              <a:gd name="connsiteY2" fmla="*/ 0 h 112678251"/>
              <a:gd name="connsiteX0" fmla="*/ 0 w 38380817"/>
              <a:gd name="connsiteY0" fmla="*/ 66731315 h 120168932"/>
              <a:gd name="connsiteX1" fmla="*/ 13441514 w 38380817"/>
              <a:gd name="connsiteY1" fmla="*/ 93681725 h 120168932"/>
              <a:gd name="connsiteX2" fmla="*/ 38380817 w 38380817"/>
              <a:gd name="connsiteY2" fmla="*/ 0 h 120168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80817" h="120168932">
                <a:moveTo>
                  <a:pt x="0" y="66731315"/>
                </a:moveTo>
                <a:cubicBezTo>
                  <a:pt x="2260142" y="77368379"/>
                  <a:pt x="6158621" y="162206400"/>
                  <a:pt x="13441514" y="93681725"/>
                </a:cubicBezTo>
                <a:cubicBezTo>
                  <a:pt x="20724407" y="25157050"/>
                  <a:pt x="15846632" y="3458690"/>
                  <a:pt x="38380817" y="0"/>
                </a:cubicBezTo>
              </a:path>
            </a:pathLst>
          </a:custGeom>
          <a:noFill/>
          <a:ln w="762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2C01FAB8-FD9D-4830-882E-55FF8DAF911E}"/>
              </a:ext>
            </a:extLst>
          </p:cNvPr>
          <p:cNvSpPr txBox="1"/>
          <p:nvPr/>
        </p:nvSpPr>
        <p:spPr>
          <a:xfrm rot="19693606">
            <a:off x="7875996" y="3038509"/>
            <a:ext cx="20807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60" tIns="4572" rIns="22860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E47C75-5F15-4511-9D67-D993B46A20F7}"/>
              </a:ext>
            </a:extLst>
          </p:cNvPr>
          <p:cNvSpPr/>
          <p:nvPr/>
        </p:nvSpPr>
        <p:spPr>
          <a:xfrm>
            <a:off x="8950332" y="2655792"/>
            <a:ext cx="737098" cy="380583"/>
          </a:xfrm>
          <a:custGeom>
            <a:avLst/>
            <a:gdLst>
              <a:gd name="connsiteX0" fmla="*/ 0 w 1474191"/>
              <a:gd name="connsiteY0" fmla="*/ 445319 h 890637"/>
              <a:gd name="connsiteX1" fmla="*/ 737096 w 1474191"/>
              <a:gd name="connsiteY1" fmla="*/ 0 h 890637"/>
              <a:gd name="connsiteX2" fmla="*/ 1474192 w 1474191"/>
              <a:gd name="connsiteY2" fmla="*/ 445319 h 890637"/>
              <a:gd name="connsiteX3" fmla="*/ 737096 w 1474191"/>
              <a:gd name="connsiteY3" fmla="*/ 890638 h 890637"/>
              <a:gd name="connsiteX4" fmla="*/ 0 w 1474191"/>
              <a:gd name="connsiteY4" fmla="*/ 445319 h 890637"/>
              <a:gd name="connsiteX0" fmla="*/ 4 w 1474196"/>
              <a:gd name="connsiteY0" fmla="*/ 445319 h 761166"/>
              <a:gd name="connsiteX1" fmla="*/ 737100 w 1474196"/>
              <a:gd name="connsiteY1" fmla="*/ 0 h 761166"/>
              <a:gd name="connsiteX2" fmla="*/ 1474196 w 1474196"/>
              <a:gd name="connsiteY2" fmla="*/ 445319 h 761166"/>
              <a:gd name="connsiteX3" fmla="*/ 729008 w 1474196"/>
              <a:gd name="connsiteY3" fmla="*/ 761166 h 761166"/>
              <a:gd name="connsiteX4" fmla="*/ 4 w 1474196"/>
              <a:gd name="connsiteY4" fmla="*/ 445319 h 761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196" h="761166">
                <a:moveTo>
                  <a:pt x="4" y="445319"/>
                </a:moveTo>
                <a:cubicBezTo>
                  <a:pt x="1353" y="318458"/>
                  <a:pt x="330013" y="0"/>
                  <a:pt x="737100" y="0"/>
                </a:cubicBezTo>
                <a:cubicBezTo>
                  <a:pt x="1144187" y="0"/>
                  <a:pt x="1474196" y="199376"/>
                  <a:pt x="1474196" y="445319"/>
                </a:cubicBezTo>
                <a:cubicBezTo>
                  <a:pt x="1474196" y="691262"/>
                  <a:pt x="1136095" y="761166"/>
                  <a:pt x="729008" y="761166"/>
                </a:cubicBezTo>
                <a:cubicBezTo>
                  <a:pt x="321921" y="761166"/>
                  <a:pt x="-1345" y="572180"/>
                  <a:pt x="4" y="445319"/>
                </a:cubicBezTo>
                <a:close/>
              </a:path>
            </a:pathLst>
          </a:cu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103" name="TextBox 1102">
            <a:extLst>
              <a:ext uri="{FF2B5EF4-FFF2-40B4-BE49-F238E27FC236}">
                <a16:creationId xmlns:a16="http://schemas.microsoft.com/office/drawing/2014/main" id="{ABAFD809-3F7D-48E2-A787-B80BDB738CD0}"/>
              </a:ext>
            </a:extLst>
          </p:cNvPr>
          <p:cNvSpPr txBox="1"/>
          <p:nvPr/>
        </p:nvSpPr>
        <p:spPr>
          <a:xfrm rot="21128278">
            <a:off x="9305231" y="2997937"/>
            <a:ext cx="17113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1106" name="Freeform 1103">
            <a:extLst>
              <a:ext uri="{FF2B5EF4-FFF2-40B4-BE49-F238E27FC236}">
                <a16:creationId xmlns:a16="http://schemas.microsoft.com/office/drawing/2014/main" id="{B1BAEF37-9725-481F-AAC2-71141213EF26}"/>
              </a:ext>
            </a:extLst>
          </p:cNvPr>
          <p:cNvSpPr/>
          <p:nvPr/>
        </p:nvSpPr>
        <p:spPr bwMode="auto">
          <a:xfrm>
            <a:off x="6018978" y="660478"/>
            <a:ext cx="681473" cy="330174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505041 w 539406"/>
              <a:gd name="connsiteY0" fmla="*/ 232048 h 232164"/>
              <a:gd name="connsiteX1" fmla="*/ 371219 w 539406"/>
              <a:gd name="connsiteY1" fmla="*/ 187272 h 232164"/>
              <a:gd name="connsiteX2" fmla="*/ 266319 w 539406"/>
              <a:gd name="connsiteY2" fmla="*/ 38296 h 232164"/>
              <a:gd name="connsiteX3" fmla="*/ 0 w 539406"/>
              <a:gd name="connsiteY3" fmla="*/ 0 h 232164"/>
              <a:gd name="connsiteX0" fmla="*/ 480241 w 517218"/>
              <a:gd name="connsiteY0" fmla="*/ 232678 h 232790"/>
              <a:gd name="connsiteX1" fmla="*/ 371219 w 517218"/>
              <a:gd name="connsiteY1" fmla="*/ 187272 h 232790"/>
              <a:gd name="connsiteX2" fmla="*/ 266319 w 517218"/>
              <a:gd name="connsiteY2" fmla="*/ 38296 h 232790"/>
              <a:gd name="connsiteX3" fmla="*/ 0 w 517218"/>
              <a:gd name="connsiteY3" fmla="*/ 0 h 232790"/>
              <a:gd name="connsiteX0" fmla="*/ 480241 w 488247"/>
              <a:gd name="connsiteY0" fmla="*/ 232678 h 232678"/>
              <a:gd name="connsiteX1" fmla="*/ 371219 w 488247"/>
              <a:gd name="connsiteY1" fmla="*/ 187272 h 232678"/>
              <a:gd name="connsiteX2" fmla="*/ 266319 w 488247"/>
              <a:gd name="connsiteY2" fmla="*/ 38296 h 232678"/>
              <a:gd name="connsiteX3" fmla="*/ 0 w 488247"/>
              <a:gd name="connsiteY3" fmla="*/ 0 h 232678"/>
              <a:gd name="connsiteX0" fmla="*/ 480241 w 639508"/>
              <a:gd name="connsiteY0" fmla="*/ 232678 h 232678"/>
              <a:gd name="connsiteX1" fmla="*/ 634100 w 639508"/>
              <a:gd name="connsiteY1" fmla="*/ 160793 h 232678"/>
              <a:gd name="connsiteX2" fmla="*/ 266319 w 639508"/>
              <a:gd name="connsiteY2" fmla="*/ 38296 h 232678"/>
              <a:gd name="connsiteX3" fmla="*/ 0 w 639508"/>
              <a:gd name="connsiteY3" fmla="*/ 0 h 232678"/>
              <a:gd name="connsiteX0" fmla="*/ 482721 w 641988"/>
              <a:gd name="connsiteY0" fmla="*/ 244026 h 244026"/>
              <a:gd name="connsiteX1" fmla="*/ 636580 w 641988"/>
              <a:gd name="connsiteY1" fmla="*/ 172141 h 244026"/>
              <a:gd name="connsiteX2" fmla="*/ 268799 w 641988"/>
              <a:gd name="connsiteY2" fmla="*/ 49644 h 244026"/>
              <a:gd name="connsiteX3" fmla="*/ 0 w 641988"/>
              <a:gd name="connsiteY3" fmla="*/ 0 h 244026"/>
              <a:gd name="connsiteX0" fmla="*/ 475281 w 634548"/>
              <a:gd name="connsiteY0" fmla="*/ 250961 h 250961"/>
              <a:gd name="connsiteX1" fmla="*/ 629140 w 634548"/>
              <a:gd name="connsiteY1" fmla="*/ 179076 h 250961"/>
              <a:gd name="connsiteX2" fmla="*/ 261359 w 634548"/>
              <a:gd name="connsiteY2" fmla="*/ 56579 h 250961"/>
              <a:gd name="connsiteX3" fmla="*/ 0 w 634548"/>
              <a:gd name="connsiteY3" fmla="*/ 0 h 250961"/>
              <a:gd name="connsiteX0" fmla="*/ 475281 w 630335"/>
              <a:gd name="connsiteY0" fmla="*/ 250961 h 250961"/>
              <a:gd name="connsiteX1" fmla="*/ 629140 w 630335"/>
              <a:gd name="connsiteY1" fmla="*/ 179076 h 250961"/>
              <a:gd name="connsiteX2" fmla="*/ 385359 w 630335"/>
              <a:gd name="connsiteY2" fmla="*/ 38926 h 250961"/>
              <a:gd name="connsiteX3" fmla="*/ 0 w 630335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4553"/>
              <a:gd name="connsiteY0" fmla="*/ 250961 h 250961"/>
              <a:gd name="connsiteX1" fmla="*/ 507620 w 514553"/>
              <a:gd name="connsiteY1" fmla="*/ 182859 h 250961"/>
              <a:gd name="connsiteX2" fmla="*/ 385359 w 514553"/>
              <a:gd name="connsiteY2" fmla="*/ 38926 h 250961"/>
              <a:gd name="connsiteX3" fmla="*/ 0 w 51455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13093"/>
              <a:gd name="connsiteY0" fmla="*/ 250961 h 250961"/>
              <a:gd name="connsiteX1" fmla="*/ 507620 w 513093"/>
              <a:gd name="connsiteY1" fmla="*/ 182859 h 250961"/>
              <a:gd name="connsiteX2" fmla="*/ 405199 w 513093"/>
              <a:gd name="connsiteY2" fmla="*/ 22534 h 250961"/>
              <a:gd name="connsiteX3" fmla="*/ 0 w 513093"/>
              <a:gd name="connsiteY3" fmla="*/ 0 h 250961"/>
              <a:gd name="connsiteX0" fmla="*/ 475281 w 540868"/>
              <a:gd name="connsiteY0" fmla="*/ 250961 h 250961"/>
              <a:gd name="connsiteX1" fmla="*/ 538650 w 540868"/>
              <a:gd name="connsiteY1" fmla="*/ 124856 h 250961"/>
              <a:gd name="connsiteX2" fmla="*/ 405199 w 540868"/>
              <a:gd name="connsiteY2" fmla="*/ 22534 h 250961"/>
              <a:gd name="connsiteX3" fmla="*/ 0 w 540868"/>
              <a:gd name="connsiteY3" fmla="*/ 0 h 250961"/>
              <a:gd name="connsiteX0" fmla="*/ 475281 w 530555"/>
              <a:gd name="connsiteY0" fmla="*/ 250961 h 250961"/>
              <a:gd name="connsiteX1" fmla="*/ 527698 w 530555"/>
              <a:gd name="connsiteY1" fmla="*/ 135528 h 250961"/>
              <a:gd name="connsiteX2" fmla="*/ 405199 w 530555"/>
              <a:gd name="connsiteY2" fmla="*/ 22534 h 250961"/>
              <a:gd name="connsiteX3" fmla="*/ 0 w 530555"/>
              <a:gd name="connsiteY3" fmla="*/ 0 h 250961"/>
              <a:gd name="connsiteX0" fmla="*/ 475281 w 565646"/>
              <a:gd name="connsiteY0" fmla="*/ 250961 h 250961"/>
              <a:gd name="connsiteX1" fmla="*/ 564204 w 565646"/>
              <a:gd name="connsiteY1" fmla="*/ 100262 h 250961"/>
              <a:gd name="connsiteX2" fmla="*/ 405199 w 565646"/>
              <a:gd name="connsiteY2" fmla="*/ 22534 h 250961"/>
              <a:gd name="connsiteX3" fmla="*/ 0 w 565646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227"/>
              <a:gd name="connsiteY0" fmla="*/ 250961 h 250961"/>
              <a:gd name="connsiteX1" fmla="*/ 567854 w 569227"/>
              <a:gd name="connsiteY1" fmla="*/ 90053 h 250961"/>
              <a:gd name="connsiteX2" fmla="*/ 405199 w 569227"/>
              <a:gd name="connsiteY2" fmla="*/ 22534 h 250961"/>
              <a:gd name="connsiteX3" fmla="*/ 0 w 569227"/>
              <a:gd name="connsiteY3" fmla="*/ 0 h 250961"/>
              <a:gd name="connsiteX0" fmla="*/ 475281 w 569352"/>
              <a:gd name="connsiteY0" fmla="*/ 250961 h 250961"/>
              <a:gd name="connsiteX1" fmla="*/ 567854 w 569352"/>
              <a:gd name="connsiteY1" fmla="*/ 90053 h 250961"/>
              <a:gd name="connsiteX2" fmla="*/ 401548 w 569352"/>
              <a:gd name="connsiteY2" fmla="*/ 29494 h 250961"/>
              <a:gd name="connsiteX3" fmla="*/ 0 w 569352"/>
              <a:gd name="connsiteY3" fmla="*/ 0 h 250961"/>
              <a:gd name="connsiteX0" fmla="*/ 475281 w 485591"/>
              <a:gd name="connsiteY0" fmla="*/ 250961 h 250961"/>
              <a:gd name="connsiteX1" fmla="*/ 420006 w 485591"/>
              <a:gd name="connsiteY1" fmla="*/ 104438 h 250961"/>
              <a:gd name="connsiteX2" fmla="*/ 401548 w 485591"/>
              <a:gd name="connsiteY2" fmla="*/ 29494 h 250961"/>
              <a:gd name="connsiteX3" fmla="*/ 0 w 485591"/>
              <a:gd name="connsiteY3" fmla="*/ 0 h 250961"/>
              <a:gd name="connsiteX0" fmla="*/ 475281 w 545930"/>
              <a:gd name="connsiteY0" fmla="*/ 250961 h 250961"/>
              <a:gd name="connsiteX1" fmla="*/ 545216 w 545930"/>
              <a:gd name="connsiteY1" fmla="*/ 154235 h 250961"/>
              <a:gd name="connsiteX2" fmla="*/ 420006 w 545930"/>
              <a:gd name="connsiteY2" fmla="*/ 104438 h 250961"/>
              <a:gd name="connsiteX3" fmla="*/ 401548 w 545930"/>
              <a:gd name="connsiteY3" fmla="*/ 29494 h 250961"/>
              <a:gd name="connsiteX4" fmla="*/ 0 w 545930"/>
              <a:gd name="connsiteY4" fmla="*/ 0 h 250961"/>
              <a:gd name="connsiteX0" fmla="*/ 489883 w 546070"/>
              <a:gd name="connsiteY0" fmla="*/ 239360 h 239360"/>
              <a:gd name="connsiteX1" fmla="*/ 545216 w 546070"/>
              <a:gd name="connsiteY1" fmla="*/ 154235 h 239360"/>
              <a:gd name="connsiteX2" fmla="*/ 420006 w 546070"/>
              <a:gd name="connsiteY2" fmla="*/ 104438 h 239360"/>
              <a:gd name="connsiteX3" fmla="*/ 401548 w 546070"/>
              <a:gd name="connsiteY3" fmla="*/ 29494 h 239360"/>
              <a:gd name="connsiteX4" fmla="*/ 0 w 546070"/>
              <a:gd name="connsiteY4" fmla="*/ 0 h 239360"/>
              <a:gd name="connsiteX0" fmla="*/ 489883 w 547158"/>
              <a:gd name="connsiteY0" fmla="*/ 239360 h 239360"/>
              <a:gd name="connsiteX1" fmla="*/ 545216 w 547158"/>
              <a:gd name="connsiteY1" fmla="*/ 154235 h 239360"/>
              <a:gd name="connsiteX2" fmla="*/ 401548 w 547158"/>
              <a:gd name="connsiteY2" fmla="*/ 29494 h 239360"/>
              <a:gd name="connsiteX3" fmla="*/ 0 w 547158"/>
              <a:gd name="connsiteY3" fmla="*/ 0 h 239360"/>
              <a:gd name="connsiteX0" fmla="*/ 489883 w 564039"/>
              <a:gd name="connsiteY0" fmla="*/ 239360 h 239360"/>
              <a:gd name="connsiteX1" fmla="*/ 545216 w 564039"/>
              <a:gd name="connsiteY1" fmla="*/ 154235 h 239360"/>
              <a:gd name="connsiteX2" fmla="*/ 511323 w 564039"/>
              <a:gd name="connsiteY2" fmla="*/ 24569 h 239360"/>
              <a:gd name="connsiteX3" fmla="*/ 0 w 564039"/>
              <a:gd name="connsiteY3" fmla="*/ 0 h 239360"/>
              <a:gd name="connsiteX0" fmla="*/ 521627 w 562290"/>
              <a:gd name="connsiteY0" fmla="*/ 235829 h 235829"/>
              <a:gd name="connsiteX1" fmla="*/ 545216 w 562290"/>
              <a:gd name="connsiteY1" fmla="*/ 154235 h 235829"/>
              <a:gd name="connsiteX2" fmla="*/ 511323 w 562290"/>
              <a:gd name="connsiteY2" fmla="*/ 24569 h 235829"/>
              <a:gd name="connsiteX3" fmla="*/ 0 w 562290"/>
              <a:gd name="connsiteY3" fmla="*/ 0 h 235829"/>
              <a:gd name="connsiteX0" fmla="*/ 481224 w 521887"/>
              <a:gd name="connsiteY0" fmla="*/ 250612 h 250612"/>
              <a:gd name="connsiteX1" fmla="*/ 504813 w 521887"/>
              <a:gd name="connsiteY1" fmla="*/ 169018 h 250612"/>
              <a:gd name="connsiteX2" fmla="*/ 470920 w 521887"/>
              <a:gd name="connsiteY2" fmla="*/ 39352 h 250612"/>
              <a:gd name="connsiteX3" fmla="*/ 0 w 521887"/>
              <a:gd name="connsiteY3" fmla="*/ 0 h 250612"/>
              <a:gd name="connsiteX0" fmla="*/ 481224 w 508064"/>
              <a:gd name="connsiteY0" fmla="*/ 250612 h 250612"/>
              <a:gd name="connsiteX1" fmla="*/ 504813 w 508064"/>
              <a:gd name="connsiteY1" fmla="*/ 169018 h 250612"/>
              <a:gd name="connsiteX2" fmla="*/ 390688 w 508064"/>
              <a:gd name="connsiteY2" fmla="*/ 36353 h 250612"/>
              <a:gd name="connsiteX3" fmla="*/ 0 w 508064"/>
              <a:gd name="connsiteY3" fmla="*/ 0 h 250612"/>
              <a:gd name="connsiteX0" fmla="*/ 421050 w 505012"/>
              <a:gd name="connsiteY0" fmla="*/ 229919 h 229919"/>
              <a:gd name="connsiteX1" fmla="*/ 504813 w 505012"/>
              <a:gd name="connsiteY1" fmla="*/ 169018 h 229919"/>
              <a:gd name="connsiteX2" fmla="*/ 390688 w 505012"/>
              <a:gd name="connsiteY2" fmla="*/ 36353 h 229919"/>
              <a:gd name="connsiteX3" fmla="*/ 0 w 505012"/>
              <a:gd name="connsiteY3" fmla="*/ 0 h 229919"/>
              <a:gd name="connsiteX0" fmla="*/ 421050 w 504986"/>
              <a:gd name="connsiteY0" fmla="*/ 229919 h 229919"/>
              <a:gd name="connsiteX1" fmla="*/ 504813 w 504986"/>
              <a:gd name="connsiteY1" fmla="*/ 169018 h 229919"/>
              <a:gd name="connsiteX2" fmla="*/ 390688 w 504986"/>
              <a:gd name="connsiteY2" fmla="*/ 36353 h 229919"/>
              <a:gd name="connsiteX3" fmla="*/ 0 w 504986"/>
              <a:gd name="connsiteY3" fmla="*/ 0 h 229919"/>
              <a:gd name="connsiteX0" fmla="*/ 421050 w 472862"/>
              <a:gd name="connsiteY0" fmla="*/ 229919 h 229919"/>
              <a:gd name="connsiteX1" fmla="*/ 472619 w 472862"/>
              <a:gd name="connsiteY1" fmla="*/ 166004 h 229919"/>
              <a:gd name="connsiteX2" fmla="*/ 390688 w 472862"/>
              <a:gd name="connsiteY2" fmla="*/ 36353 h 229919"/>
              <a:gd name="connsiteX3" fmla="*/ 0 w 472862"/>
              <a:gd name="connsiteY3" fmla="*/ 0 h 229919"/>
              <a:gd name="connsiteX0" fmla="*/ 471586 w 475920"/>
              <a:gd name="connsiteY0" fmla="*/ 227757 h 227757"/>
              <a:gd name="connsiteX1" fmla="*/ 472619 w 475920"/>
              <a:gd name="connsiteY1" fmla="*/ 166004 h 227757"/>
              <a:gd name="connsiteX2" fmla="*/ 390688 w 475920"/>
              <a:gd name="connsiteY2" fmla="*/ 36353 h 227757"/>
              <a:gd name="connsiteX3" fmla="*/ 0 w 475920"/>
              <a:gd name="connsiteY3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2743"/>
              <a:gd name="connsiteY0" fmla="*/ 227757 h 227757"/>
              <a:gd name="connsiteX1" fmla="*/ 390688 w 472743"/>
              <a:gd name="connsiteY1" fmla="*/ 36353 h 227757"/>
              <a:gd name="connsiteX2" fmla="*/ 0 w 472743"/>
              <a:gd name="connsiteY2" fmla="*/ 0 h 227757"/>
              <a:gd name="connsiteX0" fmla="*/ 471586 w 471586"/>
              <a:gd name="connsiteY0" fmla="*/ 227757 h 227757"/>
              <a:gd name="connsiteX1" fmla="*/ 390688 w 471586"/>
              <a:gd name="connsiteY1" fmla="*/ 36353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38347 w 471586"/>
              <a:gd name="connsiteY1" fmla="*/ 22302 h 227757"/>
              <a:gd name="connsiteX2" fmla="*/ 0 w 471586"/>
              <a:gd name="connsiteY2" fmla="*/ 0 h 227757"/>
              <a:gd name="connsiteX0" fmla="*/ 471586 w 471586"/>
              <a:gd name="connsiteY0" fmla="*/ 227757 h 227757"/>
              <a:gd name="connsiteX1" fmla="*/ 366830 w 471586"/>
              <a:gd name="connsiteY1" fmla="*/ 13205 h 227757"/>
              <a:gd name="connsiteX2" fmla="*/ 0 w 471586"/>
              <a:gd name="connsiteY2" fmla="*/ 0 h 227757"/>
              <a:gd name="connsiteX0" fmla="*/ 416519 w 416519"/>
              <a:gd name="connsiteY0" fmla="*/ 243108 h 243108"/>
              <a:gd name="connsiteX1" fmla="*/ 366830 w 416519"/>
              <a:gd name="connsiteY1" fmla="*/ 13205 h 243108"/>
              <a:gd name="connsiteX2" fmla="*/ 0 w 416519"/>
              <a:gd name="connsiteY2" fmla="*/ 0 h 243108"/>
              <a:gd name="connsiteX0" fmla="*/ 416519 w 421879"/>
              <a:gd name="connsiteY0" fmla="*/ 243108 h 243108"/>
              <a:gd name="connsiteX1" fmla="*/ 366830 w 421879"/>
              <a:gd name="connsiteY1" fmla="*/ 13205 h 243108"/>
              <a:gd name="connsiteX2" fmla="*/ 0 w 421879"/>
              <a:gd name="connsiteY2" fmla="*/ 0 h 243108"/>
              <a:gd name="connsiteX0" fmla="*/ 49689 w 55049"/>
              <a:gd name="connsiteY0" fmla="*/ 229903 h 229903"/>
              <a:gd name="connsiteX1" fmla="*/ 0 w 55049"/>
              <a:gd name="connsiteY1" fmla="*/ 0 h 229903"/>
              <a:gd name="connsiteX0" fmla="*/ 0 w 80722"/>
              <a:gd name="connsiteY0" fmla="*/ 451546 h 451546"/>
              <a:gd name="connsiteX1" fmla="*/ 59288 w 80722"/>
              <a:gd name="connsiteY1" fmla="*/ 0 h 451546"/>
              <a:gd name="connsiteX0" fmla="*/ 6828 w 83006"/>
              <a:gd name="connsiteY0" fmla="*/ 451546 h 451546"/>
              <a:gd name="connsiteX1" fmla="*/ 7363 w 83006"/>
              <a:gd name="connsiteY1" fmla="*/ 235172 h 451546"/>
              <a:gd name="connsiteX2" fmla="*/ 66116 w 83006"/>
              <a:gd name="connsiteY2" fmla="*/ 0 h 451546"/>
              <a:gd name="connsiteX0" fmla="*/ 2797 w 126250"/>
              <a:gd name="connsiteY0" fmla="*/ 451546 h 451546"/>
              <a:gd name="connsiteX1" fmla="*/ 3332 w 126250"/>
              <a:gd name="connsiteY1" fmla="*/ 235172 h 451546"/>
              <a:gd name="connsiteX2" fmla="*/ 62085 w 126250"/>
              <a:gd name="connsiteY2" fmla="*/ 0 h 451546"/>
              <a:gd name="connsiteX0" fmla="*/ 0 w 150219"/>
              <a:gd name="connsiteY0" fmla="*/ 452126 h 452126"/>
              <a:gd name="connsiteX1" fmla="*/ 27301 w 150219"/>
              <a:gd name="connsiteY1" fmla="*/ 235172 h 452126"/>
              <a:gd name="connsiteX2" fmla="*/ 86054 w 150219"/>
              <a:gd name="connsiteY2" fmla="*/ 0 h 452126"/>
              <a:gd name="connsiteX0" fmla="*/ 63488 w 182232"/>
              <a:gd name="connsiteY0" fmla="*/ 452126 h 452126"/>
              <a:gd name="connsiteX1" fmla="*/ 931 w 182232"/>
              <a:gd name="connsiteY1" fmla="*/ 245616 h 452126"/>
              <a:gd name="connsiteX2" fmla="*/ 149542 w 182232"/>
              <a:gd name="connsiteY2" fmla="*/ 0 h 452126"/>
              <a:gd name="connsiteX0" fmla="*/ 63488 w 234039"/>
              <a:gd name="connsiteY0" fmla="*/ 452126 h 452126"/>
              <a:gd name="connsiteX1" fmla="*/ 931 w 234039"/>
              <a:gd name="connsiteY1" fmla="*/ 245616 h 452126"/>
              <a:gd name="connsiteX2" fmla="*/ 149542 w 234039"/>
              <a:gd name="connsiteY2" fmla="*/ 0 h 452126"/>
              <a:gd name="connsiteX0" fmla="*/ 0 w 228246"/>
              <a:gd name="connsiteY0" fmla="*/ 452126 h 452126"/>
              <a:gd name="connsiteX1" fmla="*/ 38773 w 228246"/>
              <a:gd name="connsiteY1" fmla="*/ 245616 h 452126"/>
              <a:gd name="connsiteX2" fmla="*/ 86054 w 228246"/>
              <a:gd name="connsiteY2" fmla="*/ 0 h 452126"/>
              <a:gd name="connsiteX0" fmla="*/ 54041 w 229335"/>
              <a:gd name="connsiteY0" fmla="*/ 452126 h 452126"/>
              <a:gd name="connsiteX1" fmla="*/ 1044 w 229335"/>
              <a:gd name="connsiteY1" fmla="*/ 245036 h 452126"/>
              <a:gd name="connsiteX2" fmla="*/ 140095 w 229335"/>
              <a:gd name="connsiteY2" fmla="*/ 0 h 452126"/>
              <a:gd name="connsiteX0" fmla="*/ 54041 w 229335"/>
              <a:gd name="connsiteY0" fmla="*/ 452126 h 452126"/>
              <a:gd name="connsiteX1" fmla="*/ 1044 w 229335"/>
              <a:gd name="connsiteY1" fmla="*/ 245616 h 452126"/>
              <a:gd name="connsiteX2" fmla="*/ 140095 w 229335"/>
              <a:gd name="connsiteY2" fmla="*/ 0 h 452126"/>
              <a:gd name="connsiteX0" fmla="*/ 195798 w 371092"/>
              <a:gd name="connsiteY0" fmla="*/ 452126 h 452126"/>
              <a:gd name="connsiteX1" fmla="*/ 142801 w 371092"/>
              <a:gd name="connsiteY1" fmla="*/ 245616 h 452126"/>
              <a:gd name="connsiteX2" fmla="*/ 281852 w 371092"/>
              <a:gd name="connsiteY2" fmla="*/ 0 h 452126"/>
              <a:gd name="connsiteX0" fmla="*/ 123732 w 246842"/>
              <a:gd name="connsiteY0" fmla="*/ 452126 h 452126"/>
              <a:gd name="connsiteX1" fmla="*/ 70735 w 246842"/>
              <a:gd name="connsiteY1" fmla="*/ 245616 h 452126"/>
              <a:gd name="connsiteX2" fmla="*/ 209786 w 246842"/>
              <a:gd name="connsiteY2" fmla="*/ 0 h 452126"/>
              <a:gd name="connsiteX0" fmla="*/ 56994 w 199250"/>
              <a:gd name="connsiteY0" fmla="*/ 452126 h 452126"/>
              <a:gd name="connsiteX1" fmla="*/ 3997 w 199250"/>
              <a:gd name="connsiteY1" fmla="*/ 245616 h 452126"/>
              <a:gd name="connsiteX2" fmla="*/ 195184 w 199250"/>
              <a:gd name="connsiteY2" fmla="*/ 206741 h 452126"/>
              <a:gd name="connsiteX3" fmla="*/ 143048 w 199250"/>
              <a:gd name="connsiteY3" fmla="*/ 0 h 452126"/>
              <a:gd name="connsiteX0" fmla="*/ 51503 w 193759"/>
              <a:gd name="connsiteY0" fmla="*/ 452126 h 452126"/>
              <a:gd name="connsiteX1" fmla="*/ 4242 w 193759"/>
              <a:gd name="connsiteY1" fmla="*/ 246196 h 452126"/>
              <a:gd name="connsiteX2" fmla="*/ 189693 w 193759"/>
              <a:gd name="connsiteY2" fmla="*/ 206741 h 452126"/>
              <a:gd name="connsiteX3" fmla="*/ 137557 w 193759"/>
              <a:gd name="connsiteY3" fmla="*/ 0 h 452126"/>
              <a:gd name="connsiteX0" fmla="*/ 119093 w 261349"/>
              <a:gd name="connsiteY0" fmla="*/ 452126 h 452126"/>
              <a:gd name="connsiteX1" fmla="*/ 1091 w 261349"/>
              <a:gd name="connsiteY1" fmla="*/ 391250 h 452126"/>
              <a:gd name="connsiteX2" fmla="*/ 71832 w 261349"/>
              <a:gd name="connsiteY2" fmla="*/ 246196 h 452126"/>
              <a:gd name="connsiteX3" fmla="*/ 257283 w 261349"/>
              <a:gd name="connsiteY3" fmla="*/ 206741 h 452126"/>
              <a:gd name="connsiteX4" fmla="*/ 205147 w 261349"/>
              <a:gd name="connsiteY4" fmla="*/ 0 h 452126"/>
              <a:gd name="connsiteX0" fmla="*/ 118643 w 260899"/>
              <a:gd name="connsiteY0" fmla="*/ 452126 h 452126"/>
              <a:gd name="connsiteX1" fmla="*/ 641 w 260899"/>
              <a:gd name="connsiteY1" fmla="*/ 391250 h 452126"/>
              <a:gd name="connsiteX2" fmla="*/ 101972 w 260899"/>
              <a:gd name="connsiteY2" fmla="*/ 247356 h 452126"/>
              <a:gd name="connsiteX3" fmla="*/ 256833 w 260899"/>
              <a:gd name="connsiteY3" fmla="*/ 206741 h 452126"/>
              <a:gd name="connsiteX4" fmla="*/ 204697 w 260899"/>
              <a:gd name="connsiteY4" fmla="*/ 0 h 452126"/>
              <a:gd name="connsiteX0" fmla="*/ 152876 w 295132"/>
              <a:gd name="connsiteY0" fmla="*/ 452126 h 452126"/>
              <a:gd name="connsiteX1" fmla="*/ 460 w 295132"/>
              <a:gd name="connsiteY1" fmla="*/ 392410 h 452126"/>
              <a:gd name="connsiteX2" fmla="*/ 136205 w 295132"/>
              <a:gd name="connsiteY2" fmla="*/ 247356 h 452126"/>
              <a:gd name="connsiteX3" fmla="*/ 291066 w 295132"/>
              <a:gd name="connsiteY3" fmla="*/ 206741 h 452126"/>
              <a:gd name="connsiteX4" fmla="*/ 238930 w 295132"/>
              <a:gd name="connsiteY4" fmla="*/ 0 h 452126"/>
              <a:gd name="connsiteX0" fmla="*/ 152876 w 296363"/>
              <a:gd name="connsiteY0" fmla="*/ 452126 h 452126"/>
              <a:gd name="connsiteX1" fmla="*/ 460 w 296363"/>
              <a:gd name="connsiteY1" fmla="*/ 392410 h 452126"/>
              <a:gd name="connsiteX2" fmla="*/ 136205 w 296363"/>
              <a:gd name="connsiteY2" fmla="*/ 247356 h 452126"/>
              <a:gd name="connsiteX3" fmla="*/ 291066 w 296363"/>
              <a:gd name="connsiteY3" fmla="*/ 206741 h 452126"/>
              <a:gd name="connsiteX4" fmla="*/ 261873 w 296363"/>
              <a:gd name="connsiteY4" fmla="*/ 0 h 452126"/>
              <a:gd name="connsiteX0" fmla="*/ 152870 w 287565"/>
              <a:gd name="connsiteY0" fmla="*/ 452126 h 452126"/>
              <a:gd name="connsiteX1" fmla="*/ 454 w 287565"/>
              <a:gd name="connsiteY1" fmla="*/ 392410 h 452126"/>
              <a:gd name="connsiteX2" fmla="*/ 136199 w 287565"/>
              <a:gd name="connsiteY2" fmla="*/ 247356 h 452126"/>
              <a:gd name="connsiteX3" fmla="*/ 281501 w 287565"/>
              <a:gd name="connsiteY3" fmla="*/ 207901 h 452126"/>
              <a:gd name="connsiteX4" fmla="*/ 261867 w 287565"/>
              <a:gd name="connsiteY4" fmla="*/ 0 h 452126"/>
              <a:gd name="connsiteX0" fmla="*/ 152873 w 292819"/>
              <a:gd name="connsiteY0" fmla="*/ 452126 h 452126"/>
              <a:gd name="connsiteX1" fmla="*/ 457 w 292819"/>
              <a:gd name="connsiteY1" fmla="*/ 392410 h 452126"/>
              <a:gd name="connsiteX2" fmla="*/ 136202 w 292819"/>
              <a:gd name="connsiteY2" fmla="*/ 247356 h 452126"/>
              <a:gd name="connsiteX3" fmla="*/ 287240 w 292819"/>
              <a:gd name="connsiteY3" fmla="*/ 207901 h 452126"/>
              <a:gd name="connsiteX4" fmla="*/ 261870 w 292819"/>
              <a:gd name="connsiteY4" fmla="*/ 0 h 452126"/>
              <a:gd name="connsiteX0" fmla="*/ 152873 w 292819"/>
              <a:gd name="connsiteY0" fmla="*/ 452126 h 452126"/>
              <a:gd name="connsiteX1" fmla="*/ 457 w 292819"/>
              <a:gd name="connsiteY1" fmla="*/ 392410 h 452126"/>
              <a:gd name="connsiteX2" fmla="*/ 136202 w 292819"/>
              <a:gd name="connsiteY2" fmla="*/ 247356 h 452126"/>
              <a:gd name="connsiteX3" fmla="*/ 287240 w 292819"/>
              <a:gd name="connsiteY3" fmla="*/ 207901 h 452126"/>
              <a:gd name="connsiteX4" fmla="*/ 261870 w 292819"/>
              <a:gd name="connsiteY4" fmla="*/ 0 h 452126"/>
              <a:gd name="connsiteX0" fmla="*/ 152813 w 292759"/>
              <a:gd name="connsiteY0" fmla="*/ 452126 h 452126"/>
              <a:gd name="connsiteX1" fmla="*/ 397 w 292759"/>
              <a:gd name="connsiteY1" fmla="*/ 392410 h 452126"/>
              <a:gd name="connsiteX2" fmla="*/ 136142 w 292759"/>
              <a:gd name="connsiteY2" fmla="*/ 247356 h 452126"/>
              <a:gd name="connsiteX3" fmla="*/ 287180 w 292759"/>
              <a:gd name="connsiteY3" fmla="*/ 207901 h 452126"/>
              <a:gd name="connsiteX4" fmla="*/ 261810 w 292759"/>
              <a:gd name="connsiteY4" fmla="*/ 0 h 452126"/>
              <a:gd name="connsiteX0" fmla="*/ 152497 w 292443"/>
              <a:gd name="connsiteY0" fmla="*/ 452126 h 452126"/>
              <a:gd name="connsiteX1" fmla="*/ 81 w 292443"/>
              <a:gd name="connsiteY1" fmla="*/ 392410 h 452126"/>
              <a:gd name="connsiteX2" fmla="*/ 135826 w 292443"/>
              <a:gd name="connsiteY2" fmla="*/ 247356 h 452126"/>
              <a:gd name="connsiteX3" fmla="*/ 286864 w 292443"/>
              <a:gd name="connsiteY3" fmla="*/ 207901 h 452126"/>
              <a:gd name="connsiteX4" fmla="*/ 261494 w 292443"/>
              <a:gd name="connsiteY4" fmla="*/ 0 h 452126"/>
              <a:gd name="connsiteX0" fmla="*/ 152497 w 292443"/>
              <a:gd name="connsiteY0" fmla="*/ 452126 h 452126"/>
              <a:gd name="connsiteX1" fmla="*/ 81 w 292443"/>
              <a:gd name="connsiteY1" fmla="*/ 392410 h 452126"/>
              <a:gd name="connsiteX2" fmla="*/ 135826 w 292443"/>
              <a:gd name="connsiteY2" fmla="*/ 247356 h 452126"/>
              <a:gd name="connsiteX3" fmla="*/ 286864 w 292443"/>
              <a:gd name="connsiteY3" fmla="*/ 207901 h 452126"/>
              <a:gd name="connsiteX4" fmla="*/ 261494 w 292443"/>
              <a:gd name="connsiteY4" fmla="*/ 0 h 452126"/>
              <a:gd name="connsiteX0" fmla="*/ 152416 w 292362"/>
              <a:gd name="connsiteY0" fmla="*/ 452126 h 452126"/>
              <a:gd name="connsiteX1" fmla="*/ 0 w 292362"/>
              <a:gd name="connsiteY1" fmla="*/ 392410 h 452126"/>
              <a:gd name="connsiteX2" fmla="*/ 135745 w 292362"/>
              <a:gd name="connsiteY2" fmla="*/ 247356 h 452126"/>
              <a:gd name="connsiteX3" fmla="*/ 286783 w 292362"/>
              <a:gd name="connsiteY3" fmla="*/ 207901 h 452126"/>
              <a:gd name="connsiteX4" fmla="*/ 261413 w 292362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40036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76618 w 316564"/>
              <a:gd name="connsiteY0" fmla="*/ 452126 h 452126"/>
              <a:gd name="connsiteX1" fmla="*/ 0 w 316564"/>
              <a:gd name="connsiteY1" fmla="*/ 397307 h 452126"/>
              <a:gd name="connsiteX2" fmla="*/ 159947 w 316564"/>
              <a:gd name="connsiteY2" fmla="*/ 247356 h 452126"/>
              <a:gd name="connsiteX3" fmla="*/ 310985 w 316564"/>
              <a:gd name="connsiteY3" fmla="*/ 207901 h 452126"/>
              <a:gd name="connsiteX4" fmla="*/ 285615 w 316564"/>
              <a:gd name="connsiteY4" fmla="*/ 0 h 452126"/>
              <a:gd name="connsiteX0" fmla="*/ 176618 w 316564"/>
              <a:gd name="connsiteY0" fmla="*/ 452126 h 452126"/>
              <a:gd name="connsiteX1" fmla="*/ 0 w 316564"/>
              <a:gd name="connsiteY1" fmla="*/ 397307 h 452126"/>
              <a:gd name="connsiteX2" fmla="*/ 159947 w 316564"/>
              <a:gd name="connsiteY2" fmla="*/ 247356 h 452126"/>
              <a:gd name="connsiteX3" fmla="*/ 310985 w 316564"/>
              <a:gd name="connsiteY3" fmla="*/ 207901 h 452126"/>
              <a:gd name="connsiteX4" fmla="*/ 285615 w 316564"/>
              <a:gd name="connsiteY4" fmla="*/ 0 h 452126"/>
              <a:gd name="connsiteX0" fmla="*/ 166534 w 306480"/>
              <a:gd name="connsiteY0" fmla="*/ 452126 h 452126"/>
              <a:gd name="connsiteX1" fmla="*/ 0 w 306480"/>
              <a:gd name="connsiteY1" fmla="*/ 397307 h 452126"/>
              <a:gd name="connsiteX2" fmla="*/ 149863 w 306480"/>
              <a:gd name="connsiteY2" fmla="*/ 247356 h 452126"/>
              <a:gd name="connsiteX3" fmla="*/ 300901 w 306480"/>
              <a:gd name="connsiteY3" fmla="*/ 207901 h 452126"/>
              <a:gd name="connsiteX4" fmla="*/ 275531 w 306480"/>
              <a:gd name="connsiteY4" fmla="*/ 0 h 452126"/>
              <a:gd name="connsiteX0" fmla="*/ 172585 w 312531"/>
              <a:gd name="connsiteY0" fmla="*/ 452126 h 452126"/>
              <a:gd name="connsiteX1" fmla="*/ 0 w 312531"/>
              <a:gd name="connsiteY1" fmla="*/ 396695 h 452126"/>
              <a:gd name="connsiteX2" fmla="*/ 155914 w 312531"/>
              <a:gd name="connsiteY2" fmla="*/ 247356 h 452126"/>
              <a:gd name="connsiteX3" fmla="*/ 306952 w 312531"/>
              <a:gd name="connsiteY3" fmla="*/ 207901 h 452126"/>
              <a:gd name="connsiteX4" fmla="*/ 281582 w 312531"/>
              <a:gd name="connsiteY4" fmla="*/ 0 h 452126"/>
              <a:gd name="connsiteX0" fmla="*/ 169105 w 309051"/>
              <a:gd name="connsiteY0" fmla="*/ 452126 h 452126"/>
              <a:gd name="connsiteX1" fmla="*/ 0 w 309051"/>
              <a:gd name="connsiteY1" fmla="*/ 396695 h 452126"/>
              <a:gd name="connsiteX2" fmla="*/ 152434 w 309051"/>
              <a:gd name="connsiteY2" fmla="*/ 247356 h 452126"/>
              <a:gd name="connsiteX3" fmla="*/ 303472 w 309051"/>
              <a:gd name="connsiteY3" fmla="*/ 207901 h 452126"/>
              <a:gd name="connsiteX4" fmla="*/ 278102 w 309051"/>
              <a:gd name="connsiteY4" fmla="*/ 0 h 452126"/>
              <a:gd name="connsiteX0" fmla="*/ 170845 w 310791"/>
              <a:gd name="connsiteY0" fmla="*/ 452126 h 452126"/>
              <a:gd name="connsiteX1" fmla="*/ 0 w 310791"/>
              <a:gd name="connsiteY1" fmla="*/ 396695 h 452126"/>
              <a:gd name="connsiteX2" fmla="*/ 154174 w 310791"/>
              <a:gd name="connsiteY2" fmla="*/ 247356 h 452126"/>
              <a:gd name="connsiteX3" fmla="*/ 305212 w 310791"/>
              <a:gd name="connsiteY3" fmla="*/ 207901 h 452126"/>
              <a:gd name="connsiteX4" fmla="*/ 279842 w 310791"/>
              <a:gd name="connsiteY4" fmla="*/ 0 h 452126"/>
              <a:gd name="connsiteX0" fmla="*/ 178655 w 310791"/>
              <a:gd name="connsiteY0" fmla="*/ 453311 h 453311"/>
              <a:gd name="connsiteX1" fmla="*/ 0 w 310791"/>
              <a:gd name="connsiteY1" fmla="*/ 396695 h 453311"/>
              <a:gd name="connsiteX2" fmla="*/ 154174 w 310791"/>
              <a:gd name="connsiteY2" fmla="*/ 247356 h 453311"/>
              <a:gd name="connsiteX3" fmla="*/ 305212 w 310791"/>
              <a:gd name="connsiteY3" fmla="*/ 207901 h 453311"/>
              <a:gd name="connsiteX4" fmla="*/ 279842 w 310791"/>
              <a:gd name="connsiteY4" fmla="*/ 0 h 453311"/>
              <a:gd name="connsiteX0" fmla="*/ 178655 w 310791"/>
              <a:gd name="connsiteY0" fmla="*/ 453311 h 453311"/>
              <a:gd name="connsiteX1" fmla="*/ 0 w 310791"/>
              <a:gd name="connsiteY1" fmla="*/ 396695 h 453311"/>
              <a:gd name="connsiteX2" fmla="*/ 154174 w 310791"/>
              <a:gd name="connsiteY2" fmla="*/ 247356 h 453311"/>
              <a:gd name="connsiteX3" fmla="*/ 305212 w 310791"/>
              <a:gd name="connsiteY3" fmla="*/ 207901 h 453311"/>
              <a:gd name="connsiteX4" fmla="*/ 279842 w 310791"/>
              <a:gd name="connsiteY4" fmla="*/ 0 h 453311"/>
              <a:gd name="connsiteX0" fmla="*/ 172919 w 310791"/>
              <a:gd name="connsiteY0" fmla="*/ 402252 h 409890"/>
              <a:gd name="connsiteX1" fmla="*/ 0 w 310791"/>
              <a:gd name="connsiteY1" fmla="*/ 396695 h 409890"/>
              <a:gd name="connsiteX2" fmla="*/ 154174 w 310791"/>
              <a:gd name="connsiteY2" fmla="*/ 247356 h 409890"/>
              <a:gd name="connsiteX3" fmla="*/ 305212 w 310791"/>
              <a:gd name="connsiteY3" fmla="*/ 207901 h 409890"/>
              <a:gd name="connsiteX4" fmla="*/ 279842 w 310791"/>
              <a:gd name="connsiteY4" fmla="*/ 0 h 409890"/>
              <a:gd name="connsiteX0" fmla="*/ 132770 w 270642"/>
              <a:gd name="connsiteY0" fmla="*/ 402252 h 402252"/>
              <a:gd name="connsiteX1" fmla="*/ 0 w 270642"/>
              <a:gd name="connsiteY1" fmla="*/ 360722 h 402252"/>
              <a:gd name="connsiteX2" fmla="*/ 114025 w 270642"/>
              <a:gd name="connsiteY2" fmla="*/ 247356 h 402252"/>
              <a:gd name="connsiteX3" fmla="*/ 265063 w 270642"/>
              <a:gd name="connsiteY3" fmla="*/ 207901 h 402252"/>
              <a:gd name="connsiteX4" fmla="*/ 239693 w 270642"/>
              <a:gd name="connsiteY4" fmla="*/ 0 h 402252"/>
              <a:gd name="connsiteX0" fmla="*/ 144241 w 282113"/>
              <a:gd name="connsiteY0" fmla="*/ 402252 h 402252"/>
              <a:gd name="connsiteX1" fmla="*/ 0 w 282113"/>
              <a:gd name="connsiteY1" fmla="*/ 360722 h 402252"/>
              <a:gd name="connsiteX2" fmla="*/ 125496 w 282113"/>
              <a:gd name="connsiteY2" fmla="*/ 247356 h 402252"/>
              <a:gd name="connsiteX3" fmla="*/ 276534 w 282113"/>
              <a:gd name="connsiteY3" fmla="*/ 207901 h 402252"/>
              <a:gd name="connsiteX4" fmla="*/ 251164 w 282113"/>
              <a:gd name="connsiteY4" fmla="*/ 0 h 402252"/>
              <a:gd name="connsiteX0" fmla="*/ 134682 w 272554"/>
              <a:gd name="connsiteY0" fmla="*/ 402252 h 402252"/>
              <a:gd name="connsiteX1" fmla="*/ 0 w 272554"/>
              <a:gd name="connsiteY1" fmla="*/ 359562 h 402252"/>
              <a:gd name="connsiteX2" fmla="*/ 115937 w 272554"/>
              <a:gd name="connsiteY2" fmla="*/ 247356 h 402252"/>
              <a:gd name="connsiteX3" fmla="*/ 266975 w 272554"/>
              <a:gd name="connsiteY3" fmla="*/ 207901 h 402252"/>
              <a:gd name="connsiteX4" fmla="*/ 241605 w 272554"/>
              <a:gd name="connsiteY4" fmla="*/ 0 h 402252"/>
              <a:gd name="connsiteX0" fmla="*/ 135701 w 273573"/>
              <a:gd name="connsiteY0" fmla="*/ 402252 h 402252"/>
              <a:gd name="connsiteX1" fmla="*/ 1019 w 273573"/>
              <a:gd name="connsiteY1" fmla="*/ 359562 h 402252"/>
              <a:gd name="connsiteX2" fmla="*/ 116956 w 273573"/>
              <a:gd name="connsiteY2" fmla="*/ 247356 h 402252"/>
              <a:gd name="connsiteX3" fmla="*/ 267994 w 273573"/>
              <a:gd name="connsiteY3" fmla="*/ 207901 h 402252"/>
              <a:gd name="connsiteX4" fmla="*/ 242624 w 273573"/>
              <a:gd name="connsiteY4" fmla="*/ 0 h 402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573" h="402252">
                <a:moveTo>
                  <a:pt x="135701" y="402252"/>
                </a:moveTo>
                <a:cubicBezTo>
                  <a:pt x="107539" y="391260"/>
                  <a:pt x="-12234" y="387948"/>
                  <a:pt x="1019" y="359562"/>
                </a:cubicBezTo>
                <a:cubicBezTo>
                  <a:pt x="35366" y="325247"/>
                  <a:pt x="72460" y="272633"/>
                  <a:pt x="116956" y="247356"/>
                </a:cubicBezTo>
                <a:cubicBezTo>
                  <a:pt x="161452" y="222079"/>
                  <a:pt x="252466" y="235492"/>
                  <a:pt x="267994" y="207901"/>
                </a:cubicBezTo>
                <a:cubicBezTo>
                  <a:pt x="291169" y="166965"/>
                  <a:pt x="234107" y="36004"/>
                  <a:pt x="242624" y="0"/>
                </a:cubicBezTo>
              </a:path>
            </a:pathLst>
          </a:custGeom>
          <a:noFill/>
          <a:ln w="76200" cap="rnd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09" name="TextBox 1108">
            <a:extLst>
              <a:ext uri="{FF2B5EF4-FFF2-40B4-BE49-F238E27FC236}">
                <a16:creationId xmlns:a16="http://schemas.microsoft.com/office/drawing/2014/main" id="{F7337EC7-DD44-4562-8848-ADB0CDBAAB1C}"/>
              </a:ext>
            </a:extLst>
          </p:cNvPr>
          <p:cNvSpPr txBox="1"/>
          <p:nvPr/>
        </p:nvSpPr>
        <p:spPr>
          <a:xfrm rot="16532056">
            <a:off x="6008105" y="2499955"/>
            <a:ext cx="238848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 dirty="0"/>
              <a:t>To: Internet2</a:t>
            </a:r>
          </a:p>
        </p:txBody>
      </p:sp>
      <p:sp>
        <p:nvSpPr>
          <p:cNvPr id="1110" name="TextBox 1109">
            <a:extLst>
              <a:ext uri="{FF2B5EF4-FFF2-40B4-BE49-F238E27FC236}">
                <a16:creationId xmlns:a16="http://schemas.microsoft.com/office/drawing/2014/main" id="{92747790-ADD0-4ADF-B73F-05491D5F712A}"/>
              </a:ext>
            </a:extLst>
          </p:cNvPr>
          <p:cNvSpPr txBox="1"/>
          <p:nvPr/>
        </p:nvSpPr>
        <p:spPr>
          <a:xfrm rot="5400000">
            <a:off x="6571503" y="1586477"/>
            <a:ext cx="208070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60" tIns="4572" rIns="22860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1111" name="TextBox 1110">
            <a:extLst>
              <a:ext uri="{FF2B5EF4-FFF2-40B4-BE49-F238E27FC236}">
                <a16:creationId xmlns:a16="http://schemas.microsoft.com/office/drawing/2014/main" id="{7A522B71-9CA1-4C2D-A7A2-9D4C59F2C052}"/>
              </a:ext>
            </a:extLst>
          </p:cNvPr>
          <p:cNvSpPr txBox="1"/>
          <p:nvPr/>
        </p:nvSpPr>
        <p:spPr>
          <a:xfrm rot="19020220">
            <a:off x="6248812" y="2570527"/>
            <a:ext cx="161904" cy="53861"/>
          </a:xfrm>
          <a:prstGeom prst="rect">
            <a:avLst/>
          </a:prstGeom>
          <a:noFill/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1114" name="TextBox 1113">
            <a:extLst>
              <a:ext uri="{FF2B5EF4-FFF2-40B4-BE49-F238E27FC236}">
                <a16:creationId xmlns:a16="http://schemas.microsoft.com/office/drawing/2014/main" id="{2CDE339B-92CD-49B0-85F2-5A0F6A81E9F7}"/>
              </a:ext>
            </a:extLst>
          </p:cNvPr>
          <p:cNvSpPr txBox="1"/>
          <p:nvPr/>
        </p:nvSpPr>
        <p:spPr>
          <a:xfrm>
            <a:off x="3493733" y="4688579"/>
            <a:ext cx="393630" cy="34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Peers: SINET, ESnet, Internet2, </a:t>
            </a:r>
            <a:r>
              <a:rPr lang="en-US" sz="400" dirty="0" err="1">
                <a:ea typeface="Arial" pitchFamily="-65" charset="0"/>
                <a:cs typeface="Arial" pitchFamily="-65" charset="0"/>
              </a:rPr>
              <a:t>TransPAC</a:t>
            </a:r>
            <a:endParaRPr lang="en-US" sz="400" dirty="0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ABBDA26-7AFC-46B9-AB04-246C0E15E2F7}"/>
              </a:ext>
            </a:extLst>
          </p:cNvPr>
          <p:cNvGrpSpPr/>
          <p:nvPr/>
        </p:nvGrpSpPr>
        <p:grpSpPr>
          <a:xfrm>
            <a:off x="1608104" y="4009200"/>
            <a:ext cx="517931" cy="525568"/>
            <a:chOff x="2435998" y="7872230"/>
            <a:chExt cx="1035861" cy="1051136"/>
          </a:xfrm>
        </p:grpSpPr>
        <p:sp>
          <p:nvSpPr>
            <p:cNvPr id="637" name="Cross 636"/>
            <p:cNvSpPr/>
            <p:nvPr/>
          </p:nvSpPr>
          <p:spPr bwMode="auto">
            <a:xfrm>
              <a:off x="2435998" y="7889656"/>
              <a:ext cx="1035861" cy="1033710"/>
            </a:xfrm>
            <a:prstGeom prst="plus">
              <a:avLst>
                <a:gd name="adj" fmla="val 13426"/>
              </a:avLst>
            </a:prstGeom>
            <a:solidFill>
              <a:srgbClr val="FFCC66">
                <a:alpha val="75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550" b="1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28" name="TextBox 727">
              <a:extLst>
                <a:ext uri="{FF2B5EF4-FFF2-40B4-BE49-F238E27FC236}">
                  <a16:creationId xmlns:a16="http://schemas.microsoft.com/office/drawing/2014/main" id="{AE3D1A62-7690-45AC-81B7-C552929FB7F5}"/>
                </a:ext>
              </a:extLst>
            </p:cNvPr>
            <p:cNvSpPr txBox="1"/>
            <p:nvPr/>
          </p:nvSpPr>
          <p:spPr>
            <a:xfrm>
              <a:off x="2495844" y="7872230"/>
              <a:ext cx="916169" cy="492422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50" b="1" dirty="0" err="1">
                  <a:ea typeface="Arial" pitchFamily="-65" charset="0"/>
                  <a:cs typeface="Arial" pitchFamily="-65" charset="0"/>
                </a:rPr>
                <a:t>SingAREN</a:t>
              </a:r>
              <a:endParaRPr lang="en-US" sz="650" b="1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50" dirty="0">
                  <a:ea typeface="Arial" pitchFamily="-65" charset="0"/>
                  <a:cs typeface="Arial" pitchFamily="-65" charset="0"/>
                </a:rPr>
                <a:t>Singapore</a:t>
              </a:r>
              <a:endParaRPr lang="en-US" sz="650" b="1" dirty="0">
                <a:ea typeface="Arial" pitchFamily="-65" charset="0"/>
                <a:cs typeface="Arial" pitchFamily="-65" charset="0"/>
              </a:endParaRPr>
            </a:p>
          </p:txBody>
        </p:sp>
      </p:grpSp>
      <p:sp>
        <p:nvSpPr>
          <p:cNvPr id="695" name="TextBox 694">
            <a:extLst>
              <a:ext uri="{FF2B5EF4-FFF2-40B4-BE49-F238E27FC236}">
                <a16:creationId xmlns:a16="http://schemas.microsoft.com/office/drawing/2014/main" id="{93957AC5-7736-4147-A597-12A733100FEC}"/>
              </a:ext>
            </a:extLst>
          </p:cNvPr>
          <p:cNvSpPr txBox="1"/>
          <p:nvPr/>
        </p:nvSpPr>
        <p:spPr>
          <a:xfrm>
            <a:off x="1632036" y="4238419"/>
            <a:ext cx="467965" cy="349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Peers:</a:t>
            </a:r>
            <a:br>
              <a:rPr lang="en-US" sz="400" dirty="0">
                <a:ea typeface="Arial" pitchFamily="-65" charset="0"/>
                <a:cs typeface="Arial" pitchFamily="-65" charset="0"/>
              </a:rPr>
            </a:br>
            <a:r>
              <a:rPr lang="en-US" sz="400" dirty="0">
                <a:ea typeface="Arial" pitchFamily="-65" charset="0"/>
                <a:cs typeface="Arial" pitchFamily="-65" charset="0"/>
              </a:rPr>
              <a:t>ASGC, SINET, JGN, TEIN, </a:t>
            </a:r>
            <a:r>
              <a:rPr lang="en-US" sz="400" dirty="0" err="1">
                <a:ea typeface="Arial" pitchFamily="-65" charset="0"/>
                <a:cs typeface="Arial" pitchFamily="-65" charset="0"/>
              </a:rPr>
              <a:t>AARNet</a:t>
            </a:r>
            <a:r>
              <a:rPr lang="en-US" sz="400" dirty="0">
                <a:ea typeface="Arial" pitchFamily="-65" charset="0"/>
                <a:cs typeface="Arial" pitchFamily="-65" charset="0"/>
              </a:rPr>
              <a:t>, GÉANT</a:t>
            </a:r>
          </a:p>
        </p:txBody>
      </p:sp>
      <p:sp>
        <p:nvSpPr>
          <p:cNvPr id="539" name="Oval 538"/>
          <p:cNvSpPr/>
          <p:nvPr/>
        </p:nvSpPr>
        <p:spPr bwMode="auto">
          <a:xfrm>
            <a:off x="605854" y="2950138"/>
            <a:ext cx="321317" cy="17893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anose="020B0604020202020204" pitchFamily="34" charset="0"/>
              </a:rPr>
              <a:t>Singapore</a:t>
            </a:r>
          </a:p>
        </p:txBody>
      </p:sp>
      <p:sp>
        <p:nvSpPr>
          <p:cNvPr id="1025" name="Freeform 7"/>
          <p:cNvSpPr>
            <a:spLocks/>
          </p:cNvSpPr>
          <p:nvPr/>
        </p:nvSpPr>
        <p:spPr bwMode="auto">
          <a:xfrm>
            <a:off x="9107306" y="430978"/>
            <a:ext cx="801067" cy="53335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1027" name="TextBox 1026"/>
          <p:cNvSpPr txBox="1"/>
          <p:nvPr/>
        </p:nvSpPr>
        <p:spPr>
          <a:xfrm>
            <a:off x="9277602" y="433922"/>
            <a:ext cx="472219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NORDUnet</a:t>
            </a:r>
          </a:p>
          <a:p>
            <a:pPr algn="ctr"/>
            <a:r>
              <a:rPr lang="en-US" sz="650" b="1" u="sng" dirty="0"/>
              <a:t>Nordic</a:t>
            </a:r>
          </a:p>
        </p:txBody>
      </p:sp>
      <p:sp>
        <p:nvSpPr>
          <p:cNvPr id="753" name="TextBox 752">
            <a:extLst>
              <a:ext uri="{FF2B5EF4-FFF2-40B4-BE49-F238E27FC236}">
                <a16:creationId xmlns:a16="http://schemas.microsoft.com/office/drawing/2014/main" id="{EB3AD00C-64D3-4097-B332-58561C47CC56}"/>
              </a:ext>
            </a:extLst>
          </p:cNvPr>
          <p:cNvSpPr txBox="1"/>
          <p:nvPr/>
        </p:nvSpPr>
        <p:spPr>
          <a:xfrm rot="21129372">
            <a:off x="10137494" y="785357"/>
            <a:ext cx="326301" cy="20518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To </a:t>
            </a:r>
            <a:r>
              <a:rPr lang="en-US" sz="350" dirty="0" err="1"/>
              <a:t>NetherLight</a:t>
            </a:r>
            <a:r>
              <a:rPr lang="en-US" sz="350" dirty="0"/>
              <a:t>, Peer: CANARIE, SINET,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ESnet, Internet2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682CF42-B5D4-4585-9B5E-AC79911A0284}"/>
              </a:ext>
            </a:extLst>
          </p:cNvPr>
          <p:cNvGrpSpPr/>
          <p:nvPr/>
        </p:nvGrpSpPr>
        <p:grpSpPr>
          <a:xfrm>
            <a:off x="959322" y="3910780"/>
            <a:ext cx="376949" cy="249663"/>
            <a:chOff x="4131367" y="8098693"/>
            <a:chExt cx="934496" cy="661034"/>
          </a:xfrm>
        </p:grpSpPr>
        <p:sp>
          <p:nvSpPr>
            <p:cNvPr id="715" name="Freeform 7">
              <a:extLst>
                <a:ext uri="{FF2B5EF4-FFF2-40B4-BE49-F238E27FC236}">
                  <a16:creationId xmlns:a16="http://schemas.microsoft.com/office/drawing/2014/main" id="{BFC306CF-5F16-4F22-A0AD-8DF19FF57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367" y="8098693"/>
              <a:ext cx="934496" cy="66103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2222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endParaRPr lang="en-US" sz="450"/>
            </a:p>
          </p:txBody>
        </p:sp>
        <p:sp>
          <p:nvSpPr>
            <p:cNvPr id="716" name="TextBox 715">
              <a:extLst>
                <a:ext uri="{FF2B5EF4-FFF2-40B4-BE49-F238E27FC236}">
                  <a16:creationId xmlns:a16="http://schemas.microsoft.com/office/drawing/2014/main" id="{22EF0BDF-0E37-4B6A-B30C-4EB1A60C31A1}"/>
                </a:ext>
              </a:extLst>
            </p:cNvPr>
            <p:cNvSpPr txBox="1"/>
            <p:nvPr/>
          </p:nvSpPr>
          <p:spPr>
            <a:xfrm>
              <a:off x="4140532" y="8159241"/>
              <a:ext cx="916168" cy="488915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450" b="1" u="sng" dirty="0" err="1"/>
                <a:t>MyREN</a:t>
              </a:r>
              <a:endParaRPr lang="en-US" sz="450" b="1" u="sng" dirty="0"/>
            </a:p>
            <a:p>
              <a:pPr algn="ctr"/>
              <a:r>
                <a:rPr lang="en-US" sz="450" b="1" u="sng" dirty="0"/>
                <a:t>Malaysia</a:t>
              </a:r>
            </a:p>
          </p:txBody>
        </p:sp>
      </p:grpSp>
      <p:sp>
        <p:nvSpPr>
          <p:cNvPr id="911" name="Freeform 7"/>
          <p:cNvSpPr>
            <a:spLocks/>
          </p:cNvSpPr>
          <p:nvPr/>
        </p:nvSpPr>
        <p:spPr bwMode="auto">
          <a:xfrm>
            <a:off x="483097" y="6097482"/>
            <a:ext cx="205077" cy="9573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2" tIns="4572" rIns="4572" bIns="4572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350" dirty="0"/>
              <a:t>GARR</a:t>
            </a:r>
          </a:p>
        </p:txBody>
      </p:sp>
      <p:sp>
        <p:nvSpPr>
          <p:cNvPr id="912" name="TextBox 911"/>
          <p:cNvSpPr txBox="1"/>
          <p:nvPr/>
        </p:nvSpPr>
        <p:spPr>
          <a:xfrm>
            <a:off x="716996" y="6056872"/>
            <a:ext cx="1007444" cy="176961"/>
          </a:xfrm>
          <a:prstGeom prst="rect">
            <a:avLst/>
          </a:prstGeom>
          <a:noFill/>
        </p:spPr>
        <p:txBody>
          <a:bodyPr wrap="square" lIns="0" tIns="22855" rIns="0" bIns="22855" rtlCol="0" anchor="ctr" anchorCtr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LHCONE VRF domain/aggregator</a:t>
            </a:r>
            <a:br>
              <a:rPr lang="en-US" sz="550" dirty="0"/>
            </a:br>
            <a:r>
              <a:rPr lang="en-US" sz="550" dirty="0"/>
              <a:t>- A provider network.</a:t>
            </a:r>
          </a:p>
        </p:txBody>
      </p:sp>
      <p:sp>
        <p:nvSpPr>
          <p:cNvPr id="915" name="TextBox 914"/>
          <p:cNvSpPr txBox="1"/>
          <p:nvPr/>
        </p:nvSpPr>
        <p:spPr>
          <a:xfrm>
            <a:off x="716996" y="6336738"/>
            <a:ext cx="820738" cy="159970"/>
          </a:xfrm>
          <a:prstGeom prst="rect">
            <a:avLst/>
          </a:prstGeom>
          <a:noFill/>
        </p:spPr>
        <p:txBody>
          <a:bodyPr wrap="none" lIns="0" tIns="22855" rIns="0" bIns="22855" rtlCol="0" anchor="ctr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50" dirty="0"/>
              <a:t>Provider network </a:t>
            </a:r>
            <a:r>
              <a:rPr lang="en-US" sz="550" dirty="0" err="1"/>
              <a:t>PoP</a:t>
            </a:r>
            <a:r>
              <a:rPr lang="en-US" sz="550" dirty="0"/>
              <a:t> router</a:t>
            </a:r>
          </a:p>
        </p:txBody>
      </p:sp>
      <p:sp>
        <p:nvSpPr>
          <p:cNvPr id="1053" name="TextBox 1052"/>
          <p:cNvSpPr txBox="1"/>
          <p:nvPr/>
        </p:nvSpPr>
        <p:spPr>
          <a:xfrm>
            <a:off x="1932043" y="5995587"/>
            <a:ext cx="1017907" cy="159970"/>
          </a:xfrm>
          <a:prstGeom prst="rect">
            <a:avLst/>
          </a:prstGeom>
          <a:noFill/>
        </p:spPr>
        <p:txBody>
          <a:bodyPr wrap="none" lIns="0" tIns="22855" rIns="0" bIns="2285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50" dirty="0"/>
              <a:t>NREN/site router at exchange point</a:t>
            </a:r>
          </a:p>
        </p:txBody>
      </p:sp>
      <p:sp>
        <p:nvSpPr>
          <p:cNvPr id="1129" name="Cross 1128"/>
          <p:cNvSpPr/>
          <p:nvPr/>
        </p:nvSpPr>
        <p:spPr bwMode="auto">
          <a:xfrm rot="5400000" flipV="1">
            <a:off x="540360" y="6733357"/>
            <a:ext cx="111716" cy="109223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71" name="Oval 1170"/>
          <p:cNvSpPr/>
          <p:nvPr/>
        </p:nvSpPr>
        <p:spPr bwMode="auto">
          <a:xfrm>
            <a:off x="482433" y="6391834"/>
            <a:ext cx="205740" cy="94211"/>
          </a:xfrm>
          <a:prstGeom prst="ellipse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50" b="1" dirty="0">
                <a:ea typeface="Arial" pitchFamily="-65" charset="0"/>
                <a:cs typeface="Arial" pitchFamily="-65" charset="0"/>
              </a:rPr>
              <a:t>London</a:t>
            </a:r>
          </a:p>
        </p:txBody>
      </p:sp>
      <p:sp>
        <p:nvSpPr>
          <p:cNvPr id="1319" name="TextBox 1318"/>
          <p:cNvSpPr txBox="1"/>
          <p:nvPr/>
        </p:nvSpPr>
        <p:spPr>
          <a:xfrm>
            <a:off x="716996" y="6235815"/>
            <a:ext cx="1116995" cy="1308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Connector network – provides,</a:t>
            </a:r>
            <a:br>
              <a:rPr lang="en-US" sz="550" dirty="0"/>
            </a:br>
            <a:r>
              <a:rPr lang="en-US" sz="550" dirty="0"/>
              <a:t>e.g., an L2 path between VRFs.</a:t>
            </a:r>
          </a:p>
        </p:txBody>
      </p:sp>
      <p:sp>
        <p:nvSpPr>
          <p:cNvPr id="1320" name="Oval 1319"/>
          <p:cNvSpPr/>
          <p:nvPr/>
        </p:nvSpPr>
        <p:spPr bwMode="auto">
          <a:xfrm>
            <a:off x="482433" y="6243009"/>
            <a:ext cx="205740" cy="94211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50" b="1" dirty="0">
                <a:ea typeface="Arial" pitchFamily="-65" charset="0"/>
                <a:cs typeface="Arial" pitchFamily="-65" charset="0"/>
              </a:rPr>
              <a:t>ANSP</a:t>
            </a:r>
          </a:p>
        </p:txBody>
      </p:sp>
      <p:grpSp>
        <p:nvGrpSpPr>
          <p:cNvPr id="684" name="Group 683"/>
          <p:cNvGrpSpPr/>
          <p:nvPr/>
        </p:nvGrpSpPr>
        <p:grpSpPr>
          <a:xfrm>
            <a:off x="1717696" y="6240481"/>
            <a:ext cx="178388" cy="0"/>
            <a:chOff x="6898043" y="13507015"/>
            <a:chExt cx="356775" cy="0"/>
          </a:xfrm>
        </p:grpSpPr>
        <p:cxnSp>
          <p:nvCxnSpPr>
            <p:cNvPr id="685" name="Straight Connector 684"/>
            <p:cNvCxnSpPr/>
            <p:nvPr/>
          </p:nvCxnSpPr>
          <p:spPr bwMode="auto">
            <a:xfrm>
              <a:off x="6898043" y="13507015"/>
              <a:ext cx="154669" cy="0"/>
            </a:xfrm>
            <a:prstGeom prst="line">
              <a:avLst/>
            </a:prstGeom>
            <a:noFill/>
            <a:ln w="1905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6" name="Straight Connector 685"/>
            <p:cNvCxnSpPr/>
            <p:nvPr/>
          </p:nvCxnSpPr>
          <p:spPr bwMode="auto">
            <a:xfrm>
              <a:off x="6999096" y="13507015"/>
              <a:ext cx="154669" cy="0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7" name="Straight Connector 686"/>
            <p:cNvCxnSpPr/>
            <p:nvPr/>
          </p:nvCxnSpPr>
          <p:spPr bwMode="auto">
            <a:xfrm>
              <a:off x="7100149" y="13507015"/>
              <a:ext cx="154669" cy="0"/>
            </a:xfrm>
            <a:prstGeom prst="line">
              <a:avLst/>
            </a:prstGeom>
            <a:noFill/>
            <a:ln w="508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19" name="TextBox 718">
            <a:extLst>
              <a:ext uri="{FF2B5EF4-FFF2-40B4-BE49-F238E27FC236}">
                <a16:creationId xmlns:a16="http://schemas.microsoft.com/office/drawing/2014/main" id="{2540CFA3-8B50-4D65-8643-565598E2F392}"/>
              </a:ext>
            </a:extLst>
          </p:cNvPr>
          <p:cNvSpPr txBox="1"/>
          <p:nvPr/>
        </p:nvSpPr>
        <p:spPr>
          <a:xfrm>
            <a:off x="1932043" y="6138386"/>
            <a:ext cx="1193826" cy="20415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4572" rIns="0" bIns="4572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Communication links:</a:t>
            </a:r>
            <a:br>
              <a:rPr lang="en-US" sz="550"/>
            </a:br>
            <a:r>
              <a:rPr lang="en-US" sz="550"/>
              <a:t>&lt;100G=1.5pt, 100G=4pt, 200G=5pt, 400G=6pt, 800G=7.5pt</a:t>
            </a:r>
            <a:endParaRPr lang="en-US" sz="550" dirty="0"/>
          </a:p>
        </p:txBody>
      </p:sp>
      <p:sp>
        <p:nvSpPr>
          <p:cNvPr id="721" name="TextBox 720">
            <a:extLst>
              <a:ext uri="{FF2B5EF4-FFF2-40B4-BE49-F238E27FC236}">
                <a16:creationId xmlns:a16="http://schemas.microsoft.com/office/drawing/2014/main" id="{1EBD855C-D592-4E03-97E6-E762DE22D006}"/>
              </a:ext>
            </a:extLst>
          </p:cNvPr>
          <p:cNvSpPr txBox="1"/>
          <p:nvPr/>
        </p:nvSpPr>
        <p:spPr>
          <a:xfrm>
            <a:off x="1932043" y="6351156"/>
            <a:ext cx="1047306" cy="17851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4572" rIns="4572" bIns="4572" rtlCol="0">
            <a:spAutoFit/>
          </a:bodyPr>
          <a:lstStyle/>
          <a:p>
            <a:r>
              <a:rPr lang="en-US" sz="550" dirty="0"/>
              <a:t>Underlined link information indicates link provider, not use </a:t>
            </a:r>
          </a:p>
        </p:txBody>
      </p:sp>
      <p:sp>
        <p:nvSpPr>
          <p:cNvPr id="722" name="TextBox 721">
            <a:extLst>
              <a:ext uri="{FF2B5EF4-FFF2-40B4-BE49-F238E27FC236}">
                <a16:creationId xmlns:a16="http://schemas.microsoft.com/office/drawing/2014/main" id="{7915B2FA-DC29-47BF-9091-3E38C3167F18}"/>
              </a:ext>
            </a:extLst>
          </p:cNvPr>
          <p:cNvSpPr txBox="1"/>
          <p:nvPr/>
        </p:nvSpPr>
        <p:spPr>
          <a:xfrm>
            <a:off x="713524" y="6732110"/>
            <a:ext cx="512169" cy="9387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r>
              <a:rPr lang="en-US" sz="550" dirty="0"/>
              <a:t>Exchange point</a:t>
            </a:r>
          </a:p>
        </p:txBody>
      </p:sp>
      <p:sp>
        <p:nvSpPr>
          <p:cNvPr id="740" name="TextBox 739">
            <a:extLst>
              <a:ext uri="{FF2B5EF4-FFF2-40B4-BE49-F238E27FC236}">
                <a16:creationId xmlns:a16="http://schemas.microsoft.com/office/drawing/2014/main" id="{E0B30657-0731-49E3-83AF-CE96EA6BE00F}"/>
              </a:ext>
            </a:extLst>
          </p:cNvPr>
          <p:cNvSpPr txBox="1"/>
          <p:nvPr/>
        </p:nvSpPr>
        <p:spPr>
          <a:xfrm>
            <a:off x="1597645" y="6362490"/>
            <a:ext cx="298439" cy="13330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>
                <a:ea typeface="Arial" pitchFamily="-65" charset="0"/>
                <a:cs typeface="Arial" pitchFamily="-65" charset="0"/>
              </a:rPr>
              <a:t>JGN – </a:t>
            </a:r>
            <a:r>
              <a:rPr lang="en-US" sz="350" u="sng" dirty="0" err="1">
                <a:ea typeface="Arial" pitchFamily="-65" charset="0"/>
                <a:cs typeface="Arial" pitchFamily="-65" charset="0"/>
              </a:rPr>
              <a:t>SingAREN</a:t>
            </a:r>
            <a:r>
              <a:rPr lang="en-US" sz="350" u="sng" dirty="0">
                <a:ea typeface="Arial" pitchFamily="-65" charset="0"/>
                <a:cs typeface="Arial" pitchFamily="-65" charset="0"/>
              </a:rPr>
              <a:t>/NSCC</a:t>
            </a:r>
          </a:p>
        </p:txBody>
      </p:sp>
      <p:sp>
        <p:nvSpPr>
          <p:cNvPr id="717" name="Rectangle 716">
            <a:extLst>
              <a:ext uri="{FF2B5EF4-FFF2-40B4-BE49-F238E27FC236}">
                <a16:creationId xmlns:a16="http://schemas.microsoft.com/office/drawing/2014/main" id="{0A8B0E9C-D556-48C0-93B6-36A01AC8649E}"/>
              </a:ext>
            </a:extLst>
          </p:cNvPr>
          <p:cNvSpPr/>
          <p:nvPr/>
        </p:nvSpPr>
        <p:spPr bwMode="auto">
          <a:xfrm>
            <a:off x="1670422" y="6547338"/>
            <a:ext cx="225662" cy="118468"/>
          </a:xfrm>
          <a:prstGeom prst="rect">
            <a:avLst/>
          </a:prstGeom>
          <a:noFill/>
          <a:ln w="25400" cap="flat" cmpd="dbl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00" dirty="0"/>
              <a:t>NDGF-T1</a:t>
            </a:r>
          </a:p>
        </p:txBody>
      </p:sp>
      <p:sp>
        <p:nvSpPr>
          <p:cNvPr id="810" name="TextBox 809">
            <a:extLst>
              <a:ext uri="{FF2B5EF4-FFF2-40B4-BE49-F238E27FC236}">
                <a16:creationId xmlns:a16="http://schemas.microsoft.com/office/drawing/2014/main" id="{C3B8E692-379B-4DF3-9EE4-894F9BB59C2B}"/>
              </a:ext>
            </a:extLst>
          </p:cNvPr>
          <p:cNvSpPr txBox="1"/>
          <p:nvPr/>
        </p:nvSpPr>
        <p:spPr>
          <a:xfrm>
            <a:off x="1932043" y="6542402"/>
            <a:ext cx="1249924" cy="215433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r>
              <a:rPr lang="en-US" sz="550" dirty="0"/>
              <a:t>Double dash outline indicates distributed site</a:t>
            </a:r>
          </a:p>
        </p:txBody>
      </p:sp>
      <p:sp>
        <p:nvSpPr>
          <p:cNvPr id="890" name="Freeform 4">
            <a:extLst>
              <a:ext uri="{FF2B5EF4-FFF2-40B4-BE49-F238E27FC236}">
                <a16:creationId xmlns:a16="http://schemas.microsoft.com/office/drawing/2014/main" id="{0A536D8A-775F-42D1-9730-4C7C4C2B85E7}"/>
              </a:ext>
            </a:extLst>
          </p:cNvPr>
          <p:cNvSpPr/>
          <p:nvPr/>
        </p:nvSpPr>
        <p:spPr>
          <a:xfrm>
            <a:off x="6907208" y="1541184"/>
            <a:ext cx="1880115" cy="1332926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13966 w 5813966"/>
              <a:gd name="connsiteY0" fmla="*/ 2054297 h 2054297"/>
              <a:gd name="connsiteX1" fmla="*/ 4572069 w 5813966"/>
              <a:gd name="connsiteY1" fmla="*/ 171121 h 2054297"/>
              <a:gd name="connsiteX2" fmla="*/ 413483 w 5813966"/>
              <a:gd name="connsiteY2" fmla="*/ 146905 h 2054297"/>
              <a:gd name="connsiteX3" fmla="*/ 0 w 5813966"/>
              <a:gd name="connsiteY3" fmla="*/ 1471032 h 2054297"/>
              <a:gd name="connsiteX0" fmla="*/ 5839361 w 5839361"/>
              <a:gd name="connsiteY0" fmla="*/ 2054297 h 2054297"/>
              <a:gd name="connsiteX1" fmla="*/ 4597464 w 5839361"/>
              <a:gd name="connsiteY1" fmla="*/ 171121 h 2054297"/>
              <a:gd name="connsiteX2" fmla="*/ 438878 w 5839361"/>
              <a:gd name="connsiteY2" fmla="*/ 146905 h 2054297"/>
              <a:gd name="connsiteX3" fmla="*/ 0 w 5839361"/>
              <a:gd name="connsiteY3" fmla="*/ 1482620 h 2054297"/>
              <a:gd name="connsiteX0" fmla="*/ 5927810 w 5927810"/>
              <a:gd name="connsiteY0" fmla="*/ 2054297 h 2054297"/>
              <a:gd name="connsiteX1" fmla="*/ 4685913 w 5927810"/>
              <a:gd name="connsiteY1" fmla="*/ 171121 h 2054297"/>
              <a:gd name="connsiteX2" fmla="*/ 527327 w 5927810"/>
              <a:gd name="connsiteY2" fmla="*/ 146905 h 2054297"/>
              <a:gd name="connsiteX3" fmla="*/ 0 w 5927810"/>
              <a:gd name="connsiteY3" fmla="*/ 1627247 h 2054297"/>
              <a:gd name="connsiteX0" fmla="*/ 5920438 w 5920438"/>
              <a:gd name="connsiteY0" fmla="*/ 2054297 h 2054297"/>
              <a:gd name="connsiteX1" fmla="*/ 4678541 w 5920438"/>
              <a:gd name="connsiteY1" fmla="*/ 171121 h 2054297"/>
              <a:gd name="connsiteX2" fmla="*/ 519955 w 5920438"/>
              <a:gd name="connsiteY2" fmla="*/ 146905 h 2054297"/>
              <a:gd name="connsiteX3" fmla="*/ 0 w 5920438"/>
              <a:gd name="connsiteY3" fmla="*/ 1647428 h 2054297"/>
              <a:gd name="connsiteX0" fmla="*/ 6213619 w 6213619"/>
              <a:gd name="connsiteY0" fmla="*/ 2010179 h 2010178"/>
              <a:gd name="connsiteX1" fmla="*/ 4678541 w 6213619"/>
              <a:gd name="connsiteY1" fmla="*/ 168167 h 2010178"/>
              <a:gd name="connsiteX2" fmla="*/ 519955 w 6213619"/>
              <a:gd name="connsiteY2" fmla="*/ 143951 h 2010178"/>
              <a:gd name="connsiteX3" fmla="*/ 0 w 6213619"/>
              <a:gd name="connsiteY3" fmla="*/ 1644474 h 2010178"/>
              <a:gd name="connsiteX0" fmla="*/ 6213619 w 6213619"/>
              <a:gd name="connsiteY0" fmla="*/ 2010179 h 2010179"/>
              <a:gd name="connsiteX1" fmla="*/ 4678541 w 6213619"/>
              <a:gd name="connsiteY1" fmla="*/ 168167 h 2010179"/>
              <a:gd name="connsiteX2" fmla="*/ 519955 w 6213619"/>
              <a:gd name="connsiteY2" fmla="*/ 143951 h 2010179"/>
              <a:gd name="connsiteX3" fmla="*/ 0 w 6213619"/>
              <a:gd name="connsiteY3" fmla="*/ 1644474 h 2010179"/>
              <a:gd name="connsiteX0" fmla="*/ 6213619 w 6213619"/>
              <a:gd name="connsiteY0" fmla="*/ 2010179 h 2010179"/>
              <a:gd name="connsiteX1" fmla="*/ 4678541 w 6213619"/>
              <a:gd name="connsiteY1" fmla="*/ 168167 h 2010179"/>
              <a:gd name="connsiteX2" fmla="*/ 519955 w 6213619"/>
              <a:gd name="connsiteY2" fmla="*/ 143951 h 2010179"/>
              <a:gd name="connsiteX3" fmla="*/ 0 w 6213619"/>
              <a:gd name="connsiteY3" fmla="*/ 1644474 h 2010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13619" h="2010179">
                <a:moveTo>
                  <a:pt x="6213619" y="2010179"/>
                </a:moveTo>
                <a:cubicBezTo>
                  <a:pt x="5696917" y="1030658"/>
                  <a:pt x="5627485" y="479205"/>
                  <a:pt x="4678541" y="168167"/>
                </a:cubicBezTo>
                <a:cubicBezTo>
                  <a:pt x="3729597" y="-142871"/>
                  <a:pt x="1460234" y="56249"/>
                  <a:pt x="519955" y="143951"/>
                </a:cubicBezTo>
                <a:cubicBezTo>
                  <a:pt x="157813" y="231653"/>
                  <a:pt x="28722" y="1176488"/>
                  <a:pt x="0" y="1644474"/>
                </a:cubicBezTo>
              </a:path>
            </a:pathLst>
          </a:custGeom>
          <a:noFill/>
          <a:ln w="508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868" name="Oval 867">
            <a:extLst>
              <a:ext uri="{FF2B5EF4-FFF2-40B4-BE49-F238E27FC236}">
                <a16:creationId xmlns:a16="http://schemas.microsoft.com/office/drawing/2014/main" id="{52AB496E-9066-47FB-A852-719A76B4E0F7}"/>
              </a:ext>
            </a:extLst>
          </p:cNvPr>
          <p:cNvSpPr/>
          <p:nvPr/>
        </p:nvSpPr>
        <p:spPr bwMode="auto">
          <a:xfrm>
            <a:off x="8340481" y="2482223"/>
            <a:ext cx="350269" cy="184880"/>
          </a:xfrm>
          <a:prstGeom prst="ellipse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Dublin</a:t>
            </a:r>
          </a:p>
        </p:txBody>
      </p:sp>
      <p:sp>
        <p:nvSpPr>
          <p:cNvPr id="892" name="TextBox 891">
            <a:extLst>
              <a:ext uri="{FF2B5EF4-FFF2-40B4-BE49-F238E27FC236}">
                <a16:creationId xmlns:a16="http://schemas.microsoft.com/office/drawing/2014/main" id="{F4E5CABB-8945-4057-878B-6CCBC41B8211}"/>
              </a:ext>
            </a:extLst>
          </p:cNvPr>
          <p:cNvSpPr txBox="1"/>
          <p:nvPr/>
        </p:nvSpPr>
        <p:spPr>
          <a:xfrm rot="16426723">
            <a:off x="6746772" y="2228710"/>
            <a:ext cx="363113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0" rIns="9144" bIns="0" rtlCol="0">
            <a:spAutoFit/>
          </a:bodyPr>
          <a:lstStyle/>
          <a:p>
            <a:pPr algn="ctr"/>
            <a:r>
              <a:rPr lang="en-US" sz="350" dirty="0"/>
              <a:t>To GÉANT, London</a:t>
            </a:r>
          </a:p>
        </p:txBody>
      </p:sp>
      <p:sp>
        <p:nvSpPr>
          <p:cNvPr id="893" name="TextBox 892">
            <a:extLst>
              <a:ext uri="{FF2B5EF4-FFF2-40B4-BE49-F238E27FC236}">
                <a16:creationId xmlns:a16="http://schemas.microsoft.com/office/drawing/2014/main" id="{34DD1640-7AC3-4B68-BCA6-46FAD5E89632}"/>
              </a:ext>
            </a:extLst>
          </p:cNvPr>
          <p:cNvSpPr txBox="1"/>
          <p:nvPr/>
        </p:nvSpPr>
        <p:spPr>
          <a:xfrm rot="21398537">
            <a:off x="7900756" y="1343749"/>
            <a:ext cx="284951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  <a:p>
            <a:pPr algn="ctr"/>
            <a:r>
              <a:rPr lang="en-US" sz="350" u="sng" dirty="0"/>
              <a:t>GÉANT, NEAAR</a:t>
            </a:r>
          </a:p>
        </p:txBody>
      </p:sp>
      <p:sp>
        <p:nvSpPr>
          <p:cNvPr id="904" name="TextBox 903">
            <a:extLst>
              <a:ext uri="{FF2B5EF4-FFF2-40B4-BE49-F238E27FC236}">
                <a16:creationId xmlns:a16="http://schemas.microsoft.com/office/drawing/2014/main" id="{E5298295-3CCF-4EC2-931C-5BCCCE8AEF67}"/>
              </a:ext>
            </a:extLst>
          </p:cNvPr>
          <p:cNvSpPr txBox="1"/>
          <p:nvPr/>
        </p:nvSpPr>
        <p:spPr>
          <a:xfrm rot="20971099">
            <a:off x="7083939" y="1574281"/>
            <a:ext cx="35028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4572" rIns="9144" bIns="4572" rtlCol="0">
            <a:spAutoFit/>
          </a:bodyPr>
          <a:lstStyle/>
          <a:p>
            <a:r>
              <a:rPr lang="en-US" sz="350" u="sng" dirty="0"/>
              <a:t>NEAAR/IU/US NSF</a:t>
            </a:r>
          </a:p>
        </p:txBody>
      </p:sp>
      <p:sp>
        <p:nvSpPr>
          <p:cNvPr id="924" name="TextBox 923">
            <a:extLst>
              <a:ext uri="{FF2B5EF4-FFF2-40B4-BE49-F238E27FC236}">
                <a16:creationId xmlns:a16="http://schemas.microsoft.com/office/drawing/2014/main" id="{BF4732BE-5E5E-4EE2-8241-0E495BEE1473}"/>
              </a:ext>
            </a:extLst>
          </p:cNvPr>
          <p:cNvSpPr txBox="1"/>
          <p:nvPr/>
        </p:nvSpPr>
        <p:spPr>
          <a:xfrm rot="5400000">
            <a:off x="526957" y="1307081"/>
            <a:ext cx="30258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GÉANT, CERNET</a:t>
            </a:r>
          </a:p>
        </p:txBody>
      </p:sp>
      <p:sp>
        <p:nvSpPr>
          <p:cNvPr id="926" name="TextBox 925">
            <a:extLst>
              <a:ext uri="{FF2B5EF4-FFF2-40B4-BE49-F238E27FC236}">
                <a16:creationId xmlns:a16="http://schemas.microsoft.com/office/drawing/2014/main" id="{C81D2C24-00F7-4297-B669-64FF2E3CC1D1}"/>
              </a:ext>
            </a:extLst>
          </p:cNvPr>
          <p:cNvSpPr txBox="1"/>
          <p:nvPr/>
        </p:nvSpPr>
        <p:spPr>
          <a:xfrm rot="20118866">
            <a:off x="11149571" y="3015826"/>
            <a:ext cx="30258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GÉANT, CERNET</a:t>
            </a:r>
          </a:p>
        </p:txBody>
      </p:sp>
      <p:sp>
        <p:nvSpPr>
          <p:cNvPr id="930" name="TextBox 929">
            <a:extLst>
              <a:ext uri="{FF2B5EF4-FFF2-40B4-BE49-F238E27FC236}">
                <a16:creationId xmlns:a16="http://schemas.microsoft.com/office/drawing/2014/main" id="{05F64A50-C8AE-48D8-BE90-F546818BE047}"/>
              </a:ext>
            </a:extLst>
          </p:cNvPr>
          <p:cNvSpPr txBox="1"/>
          <p:nvPr/>
        </p:nvSpPr>
        <p:spPr>
          <a:xfrm rot="18685096">
            <a:off x="8920480" y="1314809"/>
            <a:ext cx="20960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NORDUnet</a:t>
            </a:r>
          </a:p>
        </p:txBody>
      </p:sp>
      <p:sp>
        <p:nvSpPr>
          <p:cNvPr id="931" name="TextBox 930">
            <a:extLst>
              <a:ext uri="{FF2B5EF4-FFF2-40B4-BE49-F238E27FC236}">
                <a16:creationId xmlns:a16="http://schemas.microsoft.com/office/drawing/2014/main" id="{438CBDA1-B5C8-4BEB-B025-779C00D85BDF}"/>
              </a:ext>
            </a:extLst>
          </p:cNvPr>
          <p:cNvSpPr txBox="1"/>
          <p:nvPr/>
        </p:nvSpPr>
        <p:spPr>
          <a:xfrm rot="18685096">
            <a:off x="9030415" y="1361621"/>
            <a:ext cx="20960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NORDUnet</a:t>
            </a:r>
          </a:p>
        </p:txBody>
      </p:sp>
      <p:sp>
        <p:nvSpPr>
          <p:cNvPr id="932" name="TextBox 931">
            <a:extLst>
              <a:ext uri="{FF2B5EF4-FFF2-40B4-BE49-F238E27FC236}">
                <a16:creationId xmlns:a16="http://schemas.microsoft.com/office/drawing/2014/main" id="{BE5595FC-8453-4645-9895-2E1244878E86}"/>
              </a:ext>
            </a:extLst>
          </p:cNvPr>
          <p:cNvSpPr txBox="1"/>
          <p:nvPr/>
        </p:nvSpPr>
        <p:spPr>
          <a:xfrm rot="17460984">
            <a:off x="6925347" y="697579"/>
            <a:ext cx="232051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&gt;NORDUnet</a:t>
            </a:r>
          </a:p>
        </p:txBody>
      </p:sp>
      <p:sp>
        <p:nvSpPr>
          <p:cNvPr id="939" name="TextBox 938">
            <a:extLst>
              <a:ext uri="{FF2B5EF4-FFF2-40B4-BE49-F238E27FC236}">
                <a16:creationId xmlns:a16="http://schemas.microsoft.com/office/drawing/2014/main" id="{21D89819-3CE1-4176-8CCA-2158441EC1B4}"/>
              </a:ext>
            </a:extLst>
          </p:cNvPr>
          <p:cNvSpPr txBox="1"/>
          <p:nvPr/>
        </p:nvSpPr>
        <p:spPr>
          <a:xfrm>
            <a:off x="10156424" y="635031"/>
            <a:ext cx="233145" cy="102592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Peer: NORDUnet</a:t>
            </a:r>
          </a:p>
        </p:txBody>
      </p:sp>
      <p:sp>
        <p:nvSpPr>
          <p:cNvPr id="511" name="Freeform 7"/>
          <p:cNvSpPr>
            <a:spLocks/>
          </p:cNvSpPr>
          <p:nvPr/>
        </p:nvSpPr>
        <p:spPr bwMode="auto">
          <a:xfrm>
            <a:off x="10542183" y="483521"/>
            <a:ext cx="1033160" cy="95321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512" name="TextBox 511"/>
          <p:cNvSpPr txBox="1"/>
          <p:nvPr/>
        </p:nvSpPr>
        <p:spPr>
          <a:xfrm>
            <a:off x="10815274" y="519857"/>
            <a:ext cx="491738" cy="309315"/>
          </a:xfrm>
          <a:prstGeom prst="rect">
            <a:avLst/>
          </a:prstGeom>
          <a:noFill/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650" b="1" u="sng" dirty="0"/>
              <a:t>KIAE-TRANSIT</a:t>
            </a:r>
          </a:p>
          <a:p>
            <a:pPr algn="ctr"/>
            <a:r>
              <a:rPr lang="en-US" sz="650" b="1" u="sng" dirty="0"/>
              <a:t>(RU-VRF)</a:t>
            </a:r>
          </a:p>
          <a:p>
            <a:pPr algn="ctr"/>
            <a:r>
              <a:rPr lang="en-US" sz="650" b="1" u="sng" dirty="0"/>
              <a:t>Russia</a:t>
            </a:r>
          </a:p>
        </p:txBody>
      </p:sp>
      <p:sp>
        <p:nvSpPr>
          <p:cNvPr id="917" name="Trapezoid 916">
            <a:extLst>
              <a:ext uri="{FF2B5EF4-FFF2-40B4-BE49-F238E27FC236}">
                <a16:creationId xmlns:a16="http://schemas.microsoft.com/office/drawing/2014/main" id="{334130FF-3DD4-41A4-B2D7-CD031B83C38E}"/>
              </a:ext>
            </a:extLst>
          </p:cNvPr>
          <p:cNvSpPr/>
          <p:nvPr/>
        </p:nvSpPr>
        <p:spPr bwMode="auto">
          <a:xfrm>
            <a:off x="10934845" y="1310903"/>
            <a:ext cx="301925" cy="8633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GridPNPI</a:t>
            </a:r>
            <a:endParaRPr lang="en-US" sz="450" dirty="0"/>
          </a:p>
        </p:txBody>
      </p:sp>
      <p:sp>
        <p:nvSpPr>
          <p:cNvPr id="918" name="Trapezoid 917">
            <a:extLst>
              <a:ext uri="{FF2B5EF4-FFF2-40B4-BE49-F238E27FC236}">
                <a16:creationId xmlns:a16="http://schemas.microsoft.com/office/drawing/2014/main" id="{5295EF76-CC66-4267-B379-46AF1516E746}"/>
              </a:ext>
            </a:extLst>
          </p:cNvPr>
          <p:cNvSpPr/>
          <p:nvPr/>
        </p:nvSpPr>
        <p:spPr bwMode="auto">
          <a:xfrm>
            <a:off x="10779770" y="1081303"/>
            <a:ext cx="301925" cy="162884"/>
          </a:xfrm>
          <a:prstGeom prst="trapezoid">
            <a:avLst/>
          </a:prstGeom>
          <a:solidFill>
            <a:srgbClr val="FFFF00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INR (</a:t>
            </a:r>
            <a:r>
              <a:rPr lang="en-US" sz="450" dirty="0" err="1"/>
              <a:t>Troitsk</a:t>
            </a:r>
            <a:r>
              <a:rPr lang="en-US" sz="450" dirty="0"/>
              <a:t>)</a:t>
            </a:r>
          </a:p>
        </p:txBody>
      </p:sp>
      <p:sp>
        <p:nvSpPr>
          <p:cNvPr id="920" name="Trapezoid 919">
            <a:extLst>
              <a:ext uri="{FF2B5EF4-FFF2-40B4-BE49-F238E27FC236}">
                <a16:creationId xmlns:a16="http://schemas.microsoft.com/office/drawing/2014/main" id="{168830A1-2B0C-4B79-9CA6-D36D61C6BEAA}"/>
              </a:ext>
            </a:extLst>
          </p:cNvPr>
          <p:cNvSpPr/>
          <p:nvPr/>
        </p:nvSpPr>
        <p:spPr bwMode="auto">
          <a:xfrm>
            <a:off x="10653666" y="633305"/>
            <a:ext cx="229333" cy="90877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BINP</a:t>
            </a:r>
          </a:p>
        </p:txBody>
      </p:sp>
      <p:sp>
        <p:nvSpPr>
          <p:cNvPr id="927" name="Trapezoid 926">
            <a:extLst>
              <a:ext uri="{FF2B5EF4-FFF2-40B4-BE49-F238E27FC236}">
                <a16:creationId xmlns:a16="http://schemas.microsoft.com/office/drawing/2014/main" id="{12EB6222-6C9B-4670-9191-20D22DC18CEF}"/>
              </a:ext>
            </a:extLst>
          </p:cNvPr>
          <p:cNvSpPr/>
          <p:nvPr/>
        </p:nvSpPr>
        <p:spPr bwMode="auto">
          <a:xfrm>
            <a:off x="11224452" y="688548"/>
            <a:ext cx="255356" cy="138275"/>
          </a:xfrm>
          <a:prstGeom prst="trapezoid">
            <a:avLst/>
          </a:prstGeom>
          <a:solidFill>
            <a:srgbClr val="99FF99"/>
          </a:solidFill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350"/>
              </a:lnSpc>
            </a:pPr>
            <a:r>
              <a:rPr lang="en-US" sz="450" dirty="0"/>
              <a:t>IHEP</a:t>
            </a:r>
          </a:p>
          <a:p>
            <a:pPr algn="ctr">
              <a:lnSpc>
                <a:spcPts val="350"/>
              </a:lnSpc>
            </a:pPr>
            <a:r>
              <a:rPr lang="en-US" sz="450" dirty="0" err="1"/>
              <a:t>Protvino</a:t>
            </a:r>
            <a:endParaRPr lang="en-US" sz="450" dirty="0"/>
          </a:p>
        </p:txBody>
      </p:sp>
      <p:sp>
        <p:nvSpPr>
          <p:cNvPr id="941" name="Trapezoid 940">
            <a:extLst>
              <a:ext uri="{FF2B5EF4-FFF2-40B4-BE49-F238E27FC236}">
                <a16:creationId xmlns:a16="http://schemas.microsoft.com/office/drawing/2014/main" id="{54DDF4D5-5A69-4E26-B244-2E9855E538C1}"/>
              </a:ext>
            </a:extLst>
          </p:cNvPr>
          <p:cNvSpPr/>
          <p:nvPr/>
        </p:nvSpPr>
        <p:spPr bwMode="auto">
          <a:xfrm>
            <a:off x="11333740" y="860493"/>
            <a:ext cx="229333" cy="90877"/>
          </a:xfrm>
          <a:prstGeom prst="trapezoid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SarFTI</a:t>
            </a:r>
            <a:endParaRPr lang="en-US" sz="450" dirty="0"/>
          </a:p>
        </p:txBody>
      </p:sp>
      <p:sp>
        <p:nvSpPr>
          <p:cNvPr id="1096" name="Trapezoid 1095">
            <a:extLst>
              <a:ext uri="{FF2B5EF4-FFF2-40B4-BE49-F238E27FC236}">
                <a16:creationId xmlns:a16="http://schemas.microsoft.com/office/drawing/2014/main" id="{3D56EAB0-F00F-4B47-9265-B7C6DE8E87FE}"/>
              </a:ext>
            </a:extLst>
          </p:cNvPr>
          <p:cNvSpPr/>
          <p:nvPr/>
        </p:nvSpPr>
        <p:spPr bwMode="auto">
          <a:xfrm>
            <a:off x="11070985" y="1163110"/>
            <a:ext cx="401956" cy="130896"/>
          </a:xfrm>
          <a:prstGeom prst="trapezoid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450"/>
              </a:lnSpc>
            </a:pPr>
            <a:r>
              <a:rPr lang="en-US" sz="450"/>
              <a:t>RRC-KI </a:t>
            </a:r>
          </a:p>
          <a:p>
            <a:pPr algn="ctr">
              <a:lnSpc>
                <a:spcPts val="450"/>
              </a:lnSpc>
            </a:pPr>
            <a:r>
              <a:rPr lang="en-US" sz="450"/>
              <a:t>ALICE T1</a:t>
            </a:r>
            <a:endParaRPr lang="en-US" sz="450" dirty="0"/>
          </a:p>
          <a:p>
            <a:pPr algn="ctr"/>
            <a:endParaRPr lang="en-US" sz="450" dirty="0"/>
          </a:p>
        </p:txBody>
      </p:sp>
      <p:sp>
        <p:nvSpPr>
          <p:cNvPr id="1143" name="Freeform 7"/>
          <p:cNvSpPr>
            <a:spLocks/>
          </p:cNvSpPr>
          <p:nvPr/>
        </p:nvSpPr>
        <p:spPr bwMode="auto">
          <a:xfrm>
            <a:off x="9558031" y="5932810"/>
            <a:ext cx="932762" cy="78548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1144" name="TextBox 1143"/>
          <p:cNvSpPr txBox="1"/>
          <p:nvPr/>
        </p:nvSpPr>
        <p:spPr>
          <a:xfrm>
            <a:off x="10031222" y="6005364"/>
            <a:ext cx="289477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GARR</a:t>
            </a:r>
          </a:p>
          <a:p>
            <a:pPr algn="ctr"/>
            <a:r>
              <a:rPr lang="en-US" sz="650" b="1" u="sng" dirty="0"/>
              <a:t>Italy</a:t>
            </a:r>
          </a:p>
        </p:txBody>
      </p:sp>
      <p:sp>
        <p:nvSpPr>
          <p:cNvPr id="1146" name="TextBox 1145"/>
          <p:cNvSpPr txBox="1"/>
          <p:nvPr/>
        </p:nvSpPr>
        <p:spPr>
          <a:xfrm>
            <a:off x="9989863" y="6282062"/>
            <a:ext cx="417247" cy="355482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u="sng" dirty="0"/>
              <a:t>INFN</a:t>
            </a:r>
          </a:p>
          <a:p>
            <a:pPr algn="ctr"/>
            <a:r>
              <a:rPr lang="en-US" sz="450" dirty="0"/>
              <a:t>Bari, Catania,</a:t>
            </a:r>
          </a:p>
          <a:p>
            <a:pPr algn="ctr"/>
            <a:r>
              <a:rPr lang="en-US" sz="450" dirty="0"/>
              <a:t>Frascati, </a:t>
            </a:r>
            <a:r>
              <a:rPr lang="en-US" sz="450" dirty="0" err="1"/>
              <a:t>Legnaro</a:t>
            </a:r>
            <a:r>
              <a:rPr lang="en-US" sz="450" dirty="0"/>
              <a:t>,</a:t>
            </a:r>
          </a:p>
          <a:p>
            <a:pPr algn="ctr"/>
            <a:r>
              <a:rPr lang="en-US" sz="450" dirty="0"/>
              <a:t>Milano, Roma1,</a:t>
            </a:r>
          </a:p>
          <a:p>
            <a:pPr algn="ctr"/>
            <a:r>
              <a:rPr lang="en-US" sz="450" dirty="0"/>
              <a:t>Torino</a:t>
            </a:r>
          </a:p>
        </p:txBody>
      </p:sp>
      <p:sp>
        <p:nvSpPr>
          <p:cNvPr id="1148" name="TextBox 1147"/>
          <p:cNvSpPr txBox="1"/>
          <p:nvPr/>
        </p:nvSpPr>
        <p:spPr>
          <a:xfrm>
            <a:off x="9671516" y="6440796"/>
            <a:ext cx="280141" cy="147733"/>
          </a:xfrm>
          <a:prstGeom prst="rect">
            <a:avLst/>
          </a:prstGeom>
          <a:solidFill>
            <a:srgbClr val="F0EA00"/>
          </a:solidFill>
          <a:ln w="19050">
            <a:solidFill>
              <a:srgbClr val="FFFF00"/>
            </a:solidFill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INFN</a:t>
            </a:r>
          </a:p>
          <a:p>
            <a:pPr algn="ctr"/>
            <a:r>
              <a:rPr lang="en-US" sz="450" dirty="0"/>
              <a:t>Pisa, Napoli</a:t>
            </a:r>
          </a:p>
        </p:txBody>
      </p:sp>
      <p:sp>
        <p:nvSpPr>
          <p:cNvPr id="940" name="TextBox 939">
            <a:extLst>
              <a:ext uri="{FF2B5EF4-FFF2-40B4-BE49-F238E27FC236}">
                <a16:creationId xmlns:a16="http://schemas.microsoft.com/office/drawing/2014/main" id="{8C0CD656-B731-4AE4-A4CC-3DDCB6BAEE74}"/>
              </a:ext>
            </a:extLst>
          </p:cNvPr>
          <p:cNvSpPr txBox="1"/>
          <p:nvPr/>
        </p:nvSpPr>
        <p:spPr>
          <a:xfrm rot="16523973">
            <a:off x="10217458" y="5698032"/>
            <a:ext cx="286938" cy="10720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Peers: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GÉANT, RU-VRF</a:t>
            </a:r>
          </a:p>
        </p:txBody>
      </p:sp>
      <p:sp>
        <p:nvSpPr>
          <p:cNvPr id="1026" name="TextBox 1025">
            <a:extLst>
              <a:ext uri="{FF2B5EF4-FFF2-40B4-BE49-F238E27FC236}">
                <a16:creationId xmlns:a16="http://schemas.microsoft.com/office/drawing/2014/main" id="{7FF0B470-03CA-415C-B2C3-295D2DC788DA}"/>
              </a:ext>
            </a:extLst>
          </p:cNvPr>
          <p:cNvSpPr txBox="1"/>
          <p:nvPr/>
        </p:nvSpPr>
        <p:spPr>
          <a:xfrm>
            <a:off x="3456341" y="4481424"/>
            <a:ext cx="468415" cy="287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PacWave</a:t>
            </a:r>
            <a:br>
              <a:rPr lang="en-US" sz="550" b="1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(Los Angeles</a:t>
            </a:r>
            <a:r>
              <a:rPr lang="en-US" sz="550" dirty="0">
                <a:ea typeface="Arial" pitchFamily="-65" charset="0"/>
                <a:cs typeface="Arial" pitchFamily="-65" charset="0"/>
              </a:rPr>
              <a:t>)</a:t>
            </a: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20" name="Freeform 549">
            <a:extLst>
              <a:ext uri="{FF2B5EF4-FFF2-40B4-BE49-F238E27FC236}">
                <a16:creationId xmlns:a16="http://schemas.microsoft.com/office/drawing/2014/main" id="{52598BBF-74C2-4F15-A7CE-3249D3C16905}"/>
              </a:ext>
            </a:extLst>
          </p:cNvPr>
          <p:cNvSpPr/>
          <p:nvPr/>
        </p:nvSpPr>
        <p:spPr bwMode="auto">
          <a:xfrm flipH="1">
            <a:off x="923956" y="3064190"/>
            <a:ext cx="563537" cy="185134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369580 w 1369580"/>
              <a:gd name="connsiteY0" fmla="*/ 18529 h 20071"/>
              <a:gd name="connsiteX1" fmla="*/ 0 w 1369580"/>
              <a:gd name="connsiteY1" fmla="*/ 15550 h 20071"/>
              <a:gd name="connsiteX0" fmla="*/ 835525 w 835525"/>
              <a:gd name="connsiteY0" fmla="*/ 37990 h 39110"/>
              <a:gd name="connsiteX1" fmla="*/ 0 w 835525"/>
              <a:gd name="connsiteY1" fmla="*/ 12163 h 39110"/>
              <a:gd name="connsiteX0" fmla="*/ 835531 w 835531"/>
              <a:gd name="connsiteY0" fmla="*/ 25827 h 31220"/>
              <a:gd name="connsiteX1" fmla="*/ 6 w 835531"/>
              <a:gd name="connsiteY1" fmla="*/ 0 h 31220"/>
              <a:gd name="connsiteX0" fmla="*/ 835531 w 835531"/>
              <a:gd name="connsiteY0" fmla="*/ 15545 h 24147"/>
              <a:gd name="connsiteX1" fmla="*/ 6 w 835531"/>
              <a:gd name="connsiteY1" fmla="*/ 0 h 24147"/>
              <a:gd name="connsiteX0" fmla="*/ 835531 w 835531"/>
              <a:gd name="connsiteY0" fmla="*/ 15545 h 31627"/>
              <a:gd name="connsiteX1" fmla="*/ 606524 w 835531"/>
              <a:gd name="connsiteY1" fmla="*/ 29575 h 31627"/>
              <a:gd name="connsiteX2" fmla="*/ 6 w 835531"/>
              <a:gd name="connsiteY2" fmla="*/ 0 h 31627"/>
              <a:gd name="connsiteX0" fmla="*/ 836824 w 836824"/>
              <a:gd name="connsiteY0" fmla="*/ 15545 h 48785"/>
              <a:gd name="connsiteX1" fmla="*/ 607817 w 836824"/>
              <a:gd name="connsiteY1" fmla="*/ 29575 h 48785"/>
              <a:gd name="connsiteX2" fmla="*/ 1299 w 836824"/>
              <a:gd name="connsiteY2" fmla="*/ 0 h 48785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836912 w 836912"/>
              <a:gd name="connsiteY0" fmla="*/ 15545 h 47948"/>
              <a:gd name="connsiteX1" fmla="*/ 607905 w 836912"/>
              <a:gd name="connsiteY1" fmla="*/ 29575 h 47948"/>
              <a:gd name="connsiteX2" fmla="*/ 1387 w 836912"/>
              <a:gd name="connsiteY2" fmla="*/ 0 h 47948"/>
              <a:gd name="connsiteX0" fmla="*/ 741852 w 741852"/>
              <a:gd name="connsiteY0" fmla="*/ 15545 h 47948"/>
              <a:gd name="connsiteX1" fmla="*/ 512845 w 741852"/>
              <a:gd name="connsiteY1" fmla="*/ 29575 h 47948"/>
              <a:gd name="connsiteX2" fmla="*/ 1641 w 741852"/>
              <a:gd name="connsiteY2" fmla="*/ 0 h 47948"/>
              <a:gd name="connsiteX0" fmla="*/ 806290 w 806290"/>
              <a:gd name="connsiteY0" fmla="*/ 3579 h 43436"/>
              <a:gd name="connsiteX1" fmla="*/ 577283 w 806290"/>
              <a:gd name="connsiteY1" fmla="*/ 17609 h 43436"/>
              <a:gd name="connsiteX2" fmla="*/ 1460 w 806290"/>
              <a:gd name="connsiteY2" fmla="*/ 0 h 43436"/>
              <a:gd name="connsiteX0" fmla="*/ 804870 w 804870"/>
              <a:gd name="connsiteY0" fmla="*/ 19354 h 49575"/>
              <a:gd name="connsiteX1" fmla="*/ 575863 w 804870"/>
              <a:gd name="connsiteY1" fmla="*/ 33384 h 49575"/>
              <a:gd name="connsiteX2" fmla="*/ 1464 w 804870"/>
              <a:gd name="connsiteY2" fmla="*/ 0 h 49575"/>
              <a:gd name="connsiteX0" fmla="*/ 811728 w 811728"/>
              <a:gd name="connsiteY0" fmla="*/ 19354 h 58356"/>
              <a:gd name="connsiteX1" fmla="*/ 582721 w 811728"/>
              <a:gd name="connsiteY1" fmla="*/ 33384 h 58356"/>
              <a:gd name="connsiteX2" fmla="*/ 8322 w 811728"/>
              <a:gd name="connsiteY2" fmla="*/ 0 h 58356"/>
              <a:gd name="connsiteX0" fmla="*/ 799349 w 799349"/>
              <a:gd name="connsiteY0" fmla="*/ 115378 h 115386"/>
              <a:gd name="connsiteX1" fmla="*/ 582721 w 799349"/>
              <a:gd name="connsiteY1" fmla="*/ 33384 h 115386"/>
              <a:gd name="connsiteX2" fmla="*/ 8322 w 799349"/>
              <a:gd name="connsiteY2" fmla="*/ 0 h 115386"/>
              <a:gd name="connsiteX0" fmla="*/ 799665 w 799665"/>
              <a:gd name="connsiteY0" fmla="*/ 115378 h 115393"/>
              <a:gd name="connsiteX1" fmla="*/ 558280 w 799665"/>
              <a:gd name="connsiteY1" fmla="*/ 70251 h 115393"/>
              <a:gd name="connsiteX2" fmla="*/ 8638 w 799665"/>
              <a:gd name="connsiteY2" fmla="*/ 0 h 115393"/>
              <a:gd name="connsiteX0" fmla="*/ 799665 w 799665"/>
              <a:gd name="connsiteY0" fmla="*/ 115378 h 115402"/>
              <a:gd name="connsiteX1" fmla="*/ 558280 w 799665"/>
              <a:gd name="connsiteY1" fmla="*/ 70251 h 115402"/>
              <a:gd name="connsiteX2" fmla="*/ 8638 w 799665"/>
              <a:gd name="connsiteY2" fmla="*/ 0 h 115402"/>
              <a:gd name="connsiteX0" fmla="*/ 798916 w 798916"/>
              <a:gd name="connsiteY0" fmla="*/ 115378 h 115412"/>
              <a:gd name="connsiteX1" fmla="*/ 619423 w 798916"/>
              <a:gd name="connsiteY1" fmla="*/ 79682 h 115412"/>
              <a:gd name="connsiteX2" fmla="*/ 7889 w 798916"/>
              <a:gd name="connsiteY2" fmla="*/ 0 h 115412"/>
              <a:gd name="connsiteX0" fmla="*/ 799037 w 799037"/>
              <a:gd name="connsiteY0" fmla="*/ 115378 h 115404"/>
              <a:gd name="connsiteX1" fmla="*/ 608713 w 799037"/>
              <a:gd name="connsiteY1" fmla="*/ 72823 h 115404"/>
              <a:gd name="connsiteX2" fmla="*/ 8010 w 799037"/>
              <a:gd name="connsiteY2" fmla="*/ 0 h 115404"/>
              <a:gd name="connsiteX0" fmla="*/ 799292 w 799292"/>
              <a:gd name="connsiteY0" fmla="*/ 115378 h 115410"/>
              <a:gd name="connsiteX1" fmla="*/ 587306 w 799292"/>
              <a:gd name="connsiteY1" fmla="*/ 78825 h 115410"/>
              <a:gd name="connsiteX2" fmla="*/ 8265 w 799292"/>
              <a:gd name="connsiteY2" fmla="*/ 0 h 115410"/>
              <a:gd name="connsiteX0" fmla="*/ 799656 w 799656"/>
              <a:gd name="connsiteY0" fmla="*/ 115378 h 115410"/>
              <a:gd name="connsiteX1" fmla="*/ 587670 w 799656"/>
              <a:gd name="connsiteY1" fmla="*/ 78825 h 115410"/>
              <a:gd name="connsiteX2" fmla="*/ 8629 w 799656"/>
              <a:gd name="connsiteY2" fmla="*/ 0 h 115410"/>
              <a:gd name="connsiteX0" fmla="*/ 856209 w 856209"/>
              <a:gd name="connsiteY0" fmla="*/ 137669 h 137701"/>
              <a:gd name="connsiteX1" fmla="*/ 644223 w 856209"/>
              <a:gd name="connsiteY1" fmla="*/ 101116 h 137701"/>
              <a:gd name="connsiteX2" fmla="*/ 7932 w 85620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849029 w 849029"/>
              <a:gd name="connsiteY0" fmla="*/ 137669 h 137701"/>
              <a:gd name="connsiteX1" fmla="*/ 637043 w 849029"/>
              <a:gd name="connsiteY1" fmla="*/ 101116 h 137701"/>
              <a:gd name="connsiteX2" fmla="*/ 752 w 849029"/>
              <a:gd name="connsiteY2" fmla="*/ 0 h 137701"/>
              <a:gd name="connsiteX0" fmla="*/ 762040 w 762040"/>
              <a:gd name="connsiteY0" fmla="*/ 201346 h 201378"/>
              <a:gd name="connsiteX1" fmla="*/ 550054 w 762040"/>
              <a:gd name="connsiteY1" fmla="*/ 164793 h 201378"/>
              <a:gd name="connsiteX2" fmla="*/ 879 w 762040"/>
              <a:gd name="connsiteY2" fmla="*/ 0 h 201378"/>
              <a:gd name="connsiteX0" fmla="*/ 778344 w 778344"/>
              <a:gd name="connsiteY0" fmla="*/ 201346 h 201390"/>
              <a:gd name="connsiteX1" fmla="*/ 60342 w 778344"/>
              <a:gd name="connsiteY1" fmla="*/ 170955 h 201390"/>
              <a:gd name="connsiteX2" fmla="*/ 17183 w 778344"/>
              <a:gd name="connsiteY2" fmla="*/ 0 h 201390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3634 w 156102"/>
              <a:gd name="connsiteY0" fmla="*/ 191076 h 191185"/>
              <a:gd name="connsiteX1" fmla="*/ 121578 w 156102"/>
              <a:gd name="connsiteY1" fmla="*/ 170955 h 191185"/>
              <a:gd name="connsiteX2" fmla="*/ 78419 w 156102"/>
              <a:gd name="connsiteY2" fmla="*/ 0 h 191185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29164"/>
              <a:gd name="connsiteY0" fmla="*/ 191076 h 198727"/>
              <a:gd name="connsiteX1" fmla="*/ 129164 w 129164"/>
              <a:gd name="connsiteY1" fmla="*/ 170955 h 198727"/>
              <a:gd name="connsiteX2" fmla="*/ 86005 w 129164"/>
              <a:gd name="connsiteY2" fmla="*/ 0 h 198727"/>
              <a:gd name="connsiteX0" fmla="*/ 11220 w 144585"/>
              <a:gd name="connsiteY0" fmla="*/ 191076 h 198727"/>
              <a:gd name="connsiteX1" fmla="*/ 129164 w 144585"/>
              <a:gd name="connsiteY1" fmla="*/ 170955 h 198727"/>
              <a:gd name="connsiteX2" fmla="*/ 86005 w 144585"/>
              <a:gd name="connsiteY2" fmla="*/ 0 h 198727"/>
              <a:gd name="connsiteX0" fmla="*/ 31882 w 106667"/>
              <a:gd name="connsiteY0" fmla="*/ 191076 h 198184"/>
              <a:gd name="connsiteX1" fmla="*/ 64563 w 106667"/>
              <a:gd name="connsiteY1" fmla="*/ 169928 h 198184"/>
              <a:gd name="connsiteX2" fmla="*/ 106667 w 106667"/>
              <a:gd name="connsiteY2" fmla="*/ 0 h 198184"/>
              <a:gd name="connsiteX0" fmla="*/ 21533 w 124121"/>
              <a:gd name="connsiteY0" fmla="*/ 211617 h 212094"/>
              <a:gd name="connsiteX1" fmla="*/ 82017 w 124121"/>
              <a:gd name="connsiteY1" fmla="*/ 169928 h 212094"/>
              <a:gd name="connsiteX2" fmla="*/ 124121 w 124121"/>
              <a:gd name="connsiteY2" fmla="*/ 0 h 212094"/>
              <a:gd name="connsiteX0" fmla="*/ 0 w 102588"/>
              <a:gd name="connsiteY0" fmla="*/ 211617 h 211617"/>
              <a:gd name="connsiteX1" fmla="*/ 60484 w 102588"/>
              <a:gd name="connsiteY1" fmla="*/ 169928 h 211617"/>
              <a:gd name="connsiteX2" fmla="*/ 102588 w 102588"/>
              <a:gd name="connsiteY2" fmla="*/ 0 h 211617"/>
              <a:gd name="connsiteX0" fmla="*/ 0 w 110002"/>
              <a:gd name="connsiteY0" fmla="*/ 187995 h 191313"/>
              <a:gd name="connsiteX1" fmla="*/ 67898 w 110002"/>
              <a:gd name="connsiteY1" fmla="*/ 169928 h 191313"/>
              <a:gd name="connsiteX2" fmla="*/ 110002 w 110002"/>
              <a:gd name="connsiteY2" fmla="*/ 0 h 191313"/>
              <a:gd name="connsiteX0" fmla="*/ 0 w 110002"/>
              <a:gd name="connsiteY0" fmla="*/ 187995 h 193241"/>
              <a:gd name="connsiteX1" fmla="*/ 67898 w 110002"/>
              <a:gd name="connsiteY1" fmla="*/ 169928 h 193241"/>
              <a:gd name="connsiteX2" fmla="*/ 110002 w 110002"/>
              <a:gd name="connsiteY2" fmla="*/ 0 h 193241"/>
              <a:gd name="connsiteX0" fmla="*/ 0 w 111603"/>
              <a:gd name="connsiteY0" fmla="*/ 187995 h 187995"/>
              <a:gd name="connsiteX1" fmla="*/ 84580 w 111603"/>
              <a:gd name="connsiteY1" fmla="*/ 148360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1603"/>
              <a:gd name="connsiteY0" fmla="*/ 187995 h 187995"/>
              <a:gd name="connsiteX1" fmla="*/ 84580 w 111603"/>
              <a:gd name="connsiteY1" fmla="*/ 145279 h 187995"/>
              <a:gd name="connsiteX2" fmla="*/ 110002 w 111603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002"/>
              <a:gd name="connsiteY0" fmla="*/ 187995 h 187995"/>
              <a:gd name="connsiteX1" fmla="*/ 84580 w 110002"/>
              <a:gd name="connsiteY1" fmla="*/ 145279 h 187995"/>
              <a:gd name="connsiteX2" fmla="*/ 110002 w 110002"/>
              <a:gd name="connsiteY2" fmla="*/ 0 h 187995"/>
              <a:gd name="connsiteX0" fmla="*/ 0 w 110317"/>
              <a:gd name="connsiteY0" fmla="*/ 187995 h 187995"/>
              <a:gd name="connsiteX1" fmla="*/ 101262 w 110317"/>
              <a:gd name="connsiteY1" fmla="*/ 130900 h 187995"/>
              <a:gd name="connsiteX2" fmla="*/ 110002 w 110317"/>
              <a:gd name="connsiteY2" fmla="*/ 0 h 187995"/>
              <a:gd name="connsiteX0" fmla="*/ 0 w 115638"/>
              <a:gd name="connsiteY0" fmla="*/ 187995 h 187995"/>
              <a:gd name="connsiteX1" fmla="*/ 101262 w 115638"/>
              <a:gd name="connsiteY1" fmla="*/ 130900 h 187995"/>
              <a:gd name="connsiteX2" fmla="*/ 110002 w 115638"/>
              <a:gd name="connsiteY2" fmla="*/ 0 h 187995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0806 h 180806"/>
              <a:gd name="connsiteX1" fmla="*/ 67898 w 77035"/>
              <a:gd name="connsiteY1" fmla="*/ 130900 h 180806"/>
              <a:gd name="connsiteX2" fmla="*/ 76638 w 77035"/>
              <a:gd name="connsiteY2" fmla="*/ 0 h 180806"/>
              <a:gd name="connsiteX0" fmla="*/ 0 w 77035"/>
              <a:gd name="connsiteY0" fmla="*/ 189022 h 189022"/>
              <a:gd name="connsiteX1" fmla="*/ 67898 w 77035"/>
              <a:gd name="connsiteY1" fmla="*/ 130900 h 189022"/>
              <a:gd name="connsiteX2" fmla="*/ 76638 w 77035"/>
              <a:gd name="connsiteY2" fmla="*/ 0 h 189022"/>
              <a:gd name="connsiteX0" fmla="*/ 0 w 157746"/>
              <a:gd name="connsiteY0" fmla="*/ 130299 h 136907"/>
              <a:gd name="connsiteX1" fmla="*/ 143784 w 157746"/>
              <a:gd name="connsiteY1" fmla="*/ 130900 h 136907"/>
              <a:gd name="connsiteX2" fmla="*/ 152524 w 157746"/>
              <a:gd name="connsiteY2" fmla="*/ 0 h 136907"/>
              <a:gd name="connsiteX0" fmla="*/ 0 w 157746"/>
              <a:gd name="connsiteY0" fmla="*/ 130299 h 165392"/>
              <a:gd name="connsiteX1" fmla="*/ 143784 w 157746"/>
              <a:gd name="connsiteY1" fmla="*/ 130900 h 165392"/>
              <a:gd name="connsiteX2" fmla="*/ 152524 w 157746"/>
              <a:gd name="connsiteY2" fmla="*/ 0 h 165392"/>
              <a:gd name="connsiteX0" fmla="*/ 0 w 152524"/>
              <a:gd name="connsiteY0" fmla="*/ 130299 h 174102"/>
              <a:gd name="connsiteX1" fmla="*/ 118925 w 152524"/>
              <a:gd name="connsiteY1" fmla="*/ 151924 h 174102"/>
              <a:gd name="connsiteX2" fmla="*/ 152524 w 152524"/>
              <a:gd name="connsiteY2" fmla="*/ 0 h 174102"/>
              <a:gd name="connsiteX0" fmla="*/ 0 w 116696"/>
              <a:gd name="connsiteY0" fmla="*/ 117239 h 168252"/>
              <a:gd name="connsiteX1" fmla="*/ 83097 w 116696"/>
              <a:gd name="connsiteY1" fmla="*/ 151924 h 168252"/>
              <a:gd name="connsiteX2" fmla="*/ 116696 w 116696"/>
              <a:gd name="connsiteY2" fmla="*/ 0 h 168252"/>
              <a:gd name="connsiteX0" fmla="*/ 0 w 116696"/>
              <a:gd name="connsiteY0" fmla="*/ 117239 h 162264"/>
              <a:gd name="connsiteX1" fmla="*/ 70714 w 116696"/>
              <a:gd name="connsiteY1" fmla="*/ 141286 h 162264"/>
              <a:gd name="connsiteX2" fmla="*/ 116696 w 116696"/>
              <a:gd name="connsiteY2" fmla="*/ 0 h 162264"/>
              <a:gd name="connsiteX0" fmla="*/ 0 w 116696"/>
              <a:gd name="connsiteY0" fmla="*/ 117239 h 150162"/>
              <a:gd name="connsiteX1" fmla="*/ 70714 w 116696"/>
              <a:gd name="connsiteY1" fmla="*/ 141286 h 150162"/>
              <a:gd name="connsiteX2" fmla="*/ 116696 w 116696"/>
              <a:gd name="connsiteY2" fmla="*/ 0 h 150162"/>
              <a:gd name="connsiteX0" fmla="*/ 0 w 116696"/>
              <a:gd name="connsiteY0" fmla="*/ 117239 h 137502"/>
              <a:gd name="connsiteX1" fmla="*/ 76218 w 116696"/>
              <a:gd name="connsiteY1" fmla="*/ 123283 h 137502"/>
              <a:gd name="connsiteX2" fmla="*/ 116696 w 116696"/>
              <a:gd name="connsiteY2" fmla="*/ 0 h 137502"/>
              <a:gd name="connsiteX0" fmla="*/ 0 w 108595"/>
              <a:gd name="connsiteY0" fmla="*/ 99573 h 119836"/>
              <a:gd name="connsiteX1" fmla="*/ 76218 w 108595"/>
              <a:gd name="connsiteY1" fmla="*/ 105617 h 119836"/>
              <a:gd name="connsiteX2" fmla="*/ 108595 w 108595"/>
              <a:gd name="connsiteY2" fmla="*/ 0 h 119836"/>
              <a:gd name="connsiteX0" fmla="*/ 0 w 128754"/>
              <a:gd name="connsiteY0" fmla="*/ 91580 h 111843"/>
              <a:gd name="connsiteX1" fmla="*/ 76218 w 128754"/>
              <a:gd name="connsiteY1" fmla="*/ 97624 h 111843"/>
              <a:gd name="connsiteX2" fmla="*/ 128754 w 128754"/>
              <a:gd name="connsiteY2" fmla="*/ 0 h 111843"/>
              <a:gd name="connsiteX0" fmla="*/ 0 w 181632"/>
              <a:gd name="connsiteY0" fmla="*/ 269601 h 271814"/>
              <a:gd name="connsiteX1" fmla="*/ 129096 w 181632"/>
              <a:gd name="connsiteY1" fmla="*/ 97624 h 271814"/>
              <a:gd name="connsiteX2" fmla="*/ 181632 w 181632"/>
              <a:gd name="connsiteY2" fmla="*/ 0 h 271814"/>
              <a:gd name="connsiteX0" fmla="*/ 26824 w 208456"/>
              <a:gd name="connsiteY0" fmla="*/ 269601 h 271847"/>
              <a:gd name="connsiteX1" fmla="*/ 6730 w 208456"/>
              <a:gd name="connsiteY1" fmla="*/ 100432 h 271847"/>
              <a:gd name="connsiteX2" fmla="*/ 208456 w 208456"/>
              <a:gd name="connsiteY2" fmla="*/ 0 h 271847"/>
              <a:gd name="connsiteX0" fmla="*/ 26824 w 159355"/>
              <a:gd name="connsiteY0" fmla="*/ 284202 h 286448"/>
              <a:gd name="connsiteX1" fmla="*/ 6730 w 159355"/>
              <a:gd name="connsiteY1" fmla="*/ 115033 h 286448"/>
              <a:gd name="connsiteX2" fmla="*/ 159355 w 159355"/>
              <a:gd name="connsiteY2" fmla="*/ 0 h 286448"/>
              <a:gd name="connsiteX0" fmla="*/ 26824 w 159355"/>
              <a:gd name="connsiteY0" fmla="*/ 284202 h 286448"/>
              <a:gd name="connsiteX1" fmla="*/ 6730 w 159355"/>
              <a:gd name="connsiteY1" fmla="*/ 115033 h 286448"/>
              <a:gd name="connsiteX2" fmla="*/ 159355 w 159355"/>
              <a:gd name="connsiteY2" fmla="*/ 0 h 286448"/>
              <a:gd name="connsiteX0" fmla="*/ 36358 w 168889"/>
              <a:gd name="connsiteY0" fmla="*/ 284202 h 286415"/>
              <a:gd name="connsiteX1" fmla="*/ 5877 w 168889"/>
              <a:gd name="connsiteY1" fmla="*/ 112225 h 286415"/>
              <a:gd name="connsiteX2" fmla="*/ 168889 w 168889"/>
              <a:gd name="connsiteY2" fmla="*/ 0 h 286415"/>
              <a:gd name="connsiteX0" fmla="*/ 19238 w 151769"/>
              <a:gd name="connsiteY0" fmla="*/ 284202 h 286241"/>
              <a:gd name="connsiteX1" fmla="*/ 7642 w 151769"/>
              <a:gd name="connsiteY1" fmla="*/ 95939 h 286241"/>
              <a:gd name="connsiteX2" fmla="*/ 151769 w 151769"/>
              <a:gd name="connsiteY2" fmla="*/ 0 h 286241"/>
              <a:gd name="connsiteX0" fmla="*/ 15956 w 148487"/>
              <a:gd name="connsiteY0" fmla="*/ 284202 h 286308"/>
              <a:gd name="connsiteX1" fmla="*/ 4360 w 148487"/>
              <a:gd name="connsiteY1" fmla="*/ 95939 h 286308"/>
              <a:gd name="connsiteX2" fmla="*/ 148487 w 148487"/>
              <a:gd name="connsiteY2" fmla="*/ 0 h 286308"/>
              <a:gd name="connsiteX0" fmla="*/ 19237 w 151768"/>
              <a:gd name="connsiteY0" fmla="*/ 284202 h 286241"/>
              <a:gd name="connsiteX1" fmla="*/ 7641 w 151768"/>
              <a:gd name="connsiteY1" fmla="*/ 95939 h 286241"/>
              <a:gd name="connsiteX2" fmla="*/ 151768 w 151768"/>
              <a:gd name="connsiteY2" fmla="*/ 0 h 286241"/>
              <a:gd name="connsiteX0" fmla="*/ 16306 w 148837"/>
              <a:gd name="connsiteY0" fmla="*/ 284202 h 286314"/>
              <a:gd name="connsiteX1" fmla="*/ 4710 w 148837"/>
              <a:gd name="connsiteY1" fmla="*/ 95939 h 286314"/>
              <a:gd name="connsiteX2" fmla="*/ 148837 w 148837"/>
              <a:gd name="connsiteY2" fmla="*/ 0 h 286314"/>
              <a:gd name="connsiteX0" fmla="*/ 0 w 132531"/>
              <a:gd name="connsiteY0" fmla="*/ 284202 h 286285"/>
              <a:gd name="connsiteX1" fmla="*/ 29232 w 132531"/>
              <a:gd name="connsiteY1" fmla="*/ 93137 h 286285"/>
              <a:gd name="connsiteX2" fmla="*/ 132531 w 132531"/>
              <a:gd name="connsiteY2" fmla="*/ 0 h 286285"/>
              <a:gd name="connsiteX0" fmla="*/ 0 w 178070"/>
              <a:gd name="connsiteY0" fmla="*/ 345842 h 347925"/>
              <a:gd name="connsiteX1" fmla="*/ 29232 w 178070"/>
              <a:gd name="connsiteY1" fmla="*/ 154777 h 347925"/>
              <a:gd name="connsiteX2" fmla="*/ 178070 w 178070"/>
              <a:gd name="connsiteY2" fmla="*/ 0 h 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070" h="347925">
                <a:moveTo>
                  <a:pt x="0" y="345842"/>
                </a:moveTo>
                <a:cubicBezTo>
                  <a:pt x="9979" y="369543"/>
                  <a:pt x="11365" y="183794"/>
                  <a:pt x="29232" y="154777"/>
                </a:cubicBezTo>
                <a:cubicBezTo>
                  <a:pt x="47099" y="125760"/>
                  <a:pt x="108664" y="17302"/>
                  <a:pt x="17807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8" name="Freeform 7"/>
          <p:cNvSpPr>
            <a:spLocks/>
          </p:cNvSpPr>
          <p:nvPr/>
        </p:nvSpPr>
        <p:spPr bwMode="auto">
          <a:xfrm>
            <a:off x="1278433" y="4855953"/>
            <a:ext cx="500606" cy="47993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559" name="TextBox 558"/>
          <p:cNvSpPr txBox="1"/>
          <p:nvPr/>
        </p:nvSpPr>
        <p:spPr>
          <a:xfrm>
            <a:off x="1395219" y="4895107"/>
            <a:ext cx="267035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NKN</a:t>
            </a:r>
          </a:p>
          <a:p>
            <a:pPr algn="ctr"/>
            <a:r>
              <a:rPr lang="en-US" sz="650" b="1" u="sng" dirty="0"/>
              <a:t>India</a:t>
            </a:r>
          </a:p>
        </p:txBody>
      </p:sp>
      <p:sp>
        <p:nvSpPr>
          <p:cNvPr id="816" name="TextBox 815">
            <a:extLst>
              <a:ext uri="{FF2B5EF4-FFF2-40B4-BE49-F238E27FC236}">
                <a16:creationId xmlns:a16="http://schemas.microsoft.com/office/drawing/2014/main" id="{75E10E79-CD8A-49DC-9597-442E29316D32}"/>
              </a:ext>
            </a:extLst>
          </p:cNvPr>
          <p:cNvSpPr txBox="1"/>
          <p:nvPr/>
        </p:nvSpPr>
        <p:spPr>
          <a:xfrm>
            <a:off x="1338973" y="5127486"/>
            <a:ext cx="379527" cy="147733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IN-DAE-</a:t>
            </a:r>
          </a:p>
          <a:p>
            <a:pPr algn="ctr"/>
            <a:r>
              <a:rPr lang="en-US" sz="450" dirty="0"/>
              <a:t>KOLKATA-TIER2</a:t>
            </a:r>
          </a:p>
        </p:txBody>
      </p:sp>
      <p:sp>
        <p:nvSpPr>
          <p:cNvPr id="925" name="Rectangle 924">
            <a:extLst>
              <a:ext uri="{FF2B5EF4-FFF2-40B4-BE49-F238E27FC236}">
                <a16:creationId xmlns:a16="http://schemas.microsoft.com/office/drawing/2014/main" id="{89A6C2B3-93F4-46FE-9859-AB843EB56956}"/>
              </a:ext>
            </a:extLst>
          </p:cNvPr>
          <p:cNvSpPr/>
          <p:nvPr/>
        </p:nvSpPr>
        <p:spPr bwMode="auto">
          <a:xfrm>
            <a:off x="5191079" y="6168582"/>
            <a:ext cx="1685860" cy="688448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70" name="TextBox 1169">
            <a:extLst>
              <a:ext uri="{FF2B5EF4-FFF2-40B4-BE49-F238E27FC236}">
                <a16:creationId xmlns:a16="http://schemas.microsoft.com/office/drawing/2014/main" id="{B7E508F7-C5FC-4F63-A8D2-CF265FD1FA7A}"/>
              </a:ext>
            </a:extLst>
          </p:cNvPr>
          <p:cNvSpPr txBox="1"/>
          <p:nvPr/>
        </p:nvSpPr>
        <p:spPr>
          <a:xfrm>
            <a:off x="5340660" y="6384509"/>
            <a:ext cx="143886" cy="93872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550" dirty="0" err="1"/>
              <a:t>UChi</a:t>
            </a:r>
            <a:endParaRPr lang="en-US" sz="550" dirty="0"/>
          </a:p>
        </p:txBody>
      </p:sp>
      <p:sp>
        <p:nvSpPr>
          <p:cNvPr id="1172" name="Rectangle 1171">
            <a:extLst>
              <a:ext uri="{FF2B5EF4-FFF2-40B4-BE49-F238E27FC236}">
                <a16:creationId xmlns:a16="http://schemas.microsoft.com/office/drawing/2014/main" id="{E334446C-A2E3-4A49-98B6-BCC632D0BDAE}"/>
              </a:ext>
            </a:extLst>
          </p:cNvPr>
          <p:cNvSpPr/>
          <p:nvPr/>
        </p:nvSpPr>
        <p:spPr>
          <a:xfrm>
            <a:off x="5524512" y="6508370"/>
            <a:ext cx="1033120" cy="57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Belle II Tier 1/2</a:t>
            </a:r>
          </a:p>
        </p:txBody>
      </p:sp>
      <p:sp>
        <p:nvSpPr>
          <p:cNvPr id="1175" name="TextBox 1174">
            <a:extLst>
              <a:ext uri="{FF2B5EF4-FFF2-40B4-BE49-F238E27FC236}">
                <a16:creationId xmlns:a16="http://schemas.microsoft.com/office/drawing/2014/main" id="{CA2F186B-BA23-49AA-8909-64DE6588B364}"/>
              </a:ext>
            </a:extLst>
          </p:cNvPr>
          <p:cNvSpPr txBox="1"/>
          <p:nvPr/>
        </p:nvSpPr>
        <p:spPr>
          <a:xfrm>
            <a:off x="5367912" y="6490935"/>
            <a:ext cx="116635" cy="93872"/>
          </a:xfrm>
          <a:prstGeom prst="rect">
            <a:avLst/>
          </a:prstGeom>
          <a:solidFill>
            <a:srgbClr val="FFFF00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550" dirty="0"/>
              <a:t>KEK</a:t>
            </a:r>
          </a:p>
        </p:txBody>
      </p:sp>
      <p:sp>
        <p:nvSpPr>
          <p:cNvPr id="1176" name="Rectangle 1175">
            <a:extLst>
              <a:ext uri="{FF2B5EF4-FFF2-40B4-BE49-F238E27FC236}">
                <a16:creationId xmlns:a16="http://schemas.microsoft.com/office/drawing/2014/main" id="{EC199706-416B-48A1-A896-756F448D88F0}"/>
              </a:ext>
            </a:extLst>
          </p:cNvPr>
          <p:cNvSpPr/>
          <p:nvPr/>
        </p:nvSpPr>
        <p:spPr>
          <a:xfrm>
            <a:off x="5524512" y="6406682"/>
            <a:ext cx="1033120" cy="57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LHC Tier 2/3 ATLAS and CMS</a:t>
            </a:r>
          </a:p>
        </p:txBody>
      </p:sp>
      <p:sp>
        <p:nvSpPr>
          <p:cNvPr id="1177" name="Rectangle 1176">
            <a:extLst>
              <a:ext uri="{FF2B5EF4-FFF2-40B4-BE49-F238E27FC236}">
                <a16:creationId xmlns:a16="http://schemas.microsoft.com/office/drawing/2014/main" id="{D00CA0E3-2525-434A-8995-DBEE618E0224}"/>
              </a:ext>
            </a:extLst>
          </p:cNvPr>
          <p:cNvSpPr/>
          <p:nvPr/>
        </p:nvSpPr>
        <p:spPr>
          <a:xfrm>
            <a:off x="5524512" y="6308873"/>
            <a:ext cx="1033120" cy="57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LHC Tier 1 ATLAS and CMS</a:t>
            </a:r>
          </a:p>
        </p:txBody>
      </p:sp>
      <p:sp>
        <p:nvSpPr>
          <p:cNvPr id="1178" name="TextBox 1177">
            <a:extLst>
              <a:ext uri="{FF2B5EF4-FFF2-40B4-BE49-F238E27FC236}">
                <a16:creationId xmlns:a16="http://schemas.microsoft.com/office/drawing/2014/main" id="{749F2D9F-3D59-467E-AB52-F77915E33774}"/>
              </a:ext>
            </a:extLst>
          </p:cNvPr>
          <p:cNvSpPr txBox="1"/>
          <p:nvPr/>
        </p:nvSpPr>
        <p:spPr>
          <a:xfrm>
            <a:off x="5230053" y="6278083"/>
            <a:ext cx="252890" cy="93872"/>
          </a:xfrm>
          <a:prstGeom prst="rect">
            <a:avLst/>
          </a:prstGeom>
          <a:solidFill>
            <a:srgbClr val="99CCFF"/>
          </a:solidFill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550" dirty="0"/>
              <a:t>CNAF-T1</a:t>
            </a:r>
          </a:p>
        </p:txBody>
      </p:sp>
      <p:sp>
        <p:nvSpPr>
          <p:cNvPr id="1179" name="TextBox 1178">
            <a:extLst>
              <a:ext uri="{FF2B5EF4-FFF2-40B4-BE49-F238E27FC236}">
                <a16:creationId xmlns:a16="http://schemas.microsoft.com/office/drawing/2014/main" id="{1BF21E79-DA38-4605-A249-796556512C2C}"/>
              </a:ext>
            </a:extLst>
          </p:cNvPr>
          <p:cNvSpPr txBox="1"/>
          <p:nvPr/>
        </p:nvSpPr>
        <p:spPr>
          <a:xfrm>
            <a:off x="6373255" y="6304235"/>
            <a:ext cx="471283" cy="1083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Sites that are </a:t>
            </a:r>
          </a:p>
          <a:p>
            <a:pPr>
              <a:lnSpc>
                <a:spcPts val="400"/>
              </a:lnSpc>
            </a:pPr>
            <a:r>
              <a:rPr lang="en-US" sz="550" dirty="0"/>
              <a:t>standalone VRFs</a:t>
            </a:r>
          </a:p>
        </p:txBody>
      </p:sp>
      <p:sp>
        <p:nvSpPr>
          <p:cNvPr id="1180" name="Trapezoid 1179">
            <a:extLst>
              <a:ext uri="{FF2B5EF4-FFF2-40B4-BE49-F238E27FC236}">
                <a16:creationId xmlns:a16="http://schemas.microsoft.com/office/drawing/2014/main" id="{E792D441-2557-40E7-9AB3-867630861F85}"/>
              </a:ext>
            </a:extLst>
          </p:cNvPr>
          <p:cNvSpPr/>
          <p:nvPr/>
        </p:nvSpPr>
        <p:spPr bwMode="auto">
          <a:xfrm>
            <a:off x="6490777" y="6204725"/>
            <a:ext cx="187115" cy="7888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dirty="0">
                <a:ea typeface="Arial" pitchFamily="-65" charset="0"/>
                <a:cs typeface="Arial" pitchFamily="-65" charset="0"/>
              </a:rPr>
              <a:t>UNL</a:t>
            </a:r>
          </a:p>
        </p:txBody>
      </p:sp>
      <p:sp>
        <p:nvSpPr>
          <p:cNvPr id="1182" name="Rectangle 1181">
            <a:extLst>
              <a:ext uri="{FF2B5EF4-FFF2-40B4-BE49-F238E27FC236}">
                <a16:creationId xmlns:a16="http://schemas.microsoft.com/office/drawing/2014/main" id="{A63AE72A-F2AD-401C-AC61-C964D3DE7659}"/>
              </a:ext>
            </a:extLst>
          </p:cNvPr>
          <p:cNvSpPr/>
          <p:nvPr/>
        </p:nvSpPr>
        <p:spPr>
          <a:xfrm>
            <a:off x="5524512" y="6206677"/>
            <a:ext cx="1033120" cy="57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LHC ALICE or </a:t>
            </a:r>
            <a:r>
              <a:rPr lang="en-US" sz="550" dirty="0" err="1"/>
              <a:t>LHCb</a:t>
            </a:r>
            <a:r>
              <a:rPr lang="en-US" sz="550" dirty="0"/>
              <a:t> site</a:t>
            </a:r>
          </a:p>
        </p:txBody>
      </p:sp>
      <p:sp>
        <p:nvSpPr>
          <p:cNvPr id="1186" name="Freeform 7">
            <a:extLst>
              <a:ext uri="{FF2B5EF4-FFF2-40B4-BE49-F238E27FC236}">
                <a16:creationId xmlns:a16="http://schemas.microsoft.com/office/drawing/2014/main" id="{4E663BA7-3B00-4BF7-95FB-BD75CA91343E}"/>
              </a:ext>
            </a:extLst>
          </p:cNvPr>
          <p:cNvSpPr>
            <a:spLocks/>
          </p:cNvSpPr>
          <p:nvPr/>
        </p:nvSpPr>
        <p:spPr bwMode="auto">
          <a:xfrm>
            <a:off x="2016497" y="1865590"/>
            <a:ext cx="442747" cy="46670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1187" name="TextBox 1186">
            <a:extLst>
              <a:ext uri="{FF2B5EF4-FFF2-40B4-BE49-F238E27FC236}">
                <a16:creationId xmlns:a16="http://schemas.microsoft.com/office/drawing/2014/main" id="{FC930F36-2A55-41D2-9D78-7C3B7DF84691}"/>
              </a:ext>
            </a:extLst>
          </p:cNvPr>
          <p:cNvSpPr txBox="1"/>
          <p:nvPr/>
        </p:nvSpPr>
        <p:spPr>
          <a:xfrm>
            <a:off x="2048611" y="1852701"/>
            <a:ext cx="378520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JGN</a:t>
            </a:r>
          </a:p>
          <a:p>
            <a:pPr algn="ctr"/>
            <a:r>
              <a:rPr lang="en-US" sz="650" b="1" u="sng" dirty="0"/>
              <a:t>Japan</a:t>
            </a:r>
          </a:p>
        </p:txBody>
      </p:sp>
      <p:sp>
        <p:nvSpPr>
          <p:cNvPr id="1188" name="Oval 1187">
            <a:extLst>
              <a:ext uri="{FF2B5EF4-FFF2-40B4-BE49-F238E27FC236}">
                <a16:creationId xmlns:a16="http://schemas.microsoft.com/office/drawing/2014/main" id="{39C75D5A-FE5E-4199-BA65-FAAA8C11BDA0}"/>
              </a:ext>
            </a:extLst>
          </p:cNvPr>
          <p:cNvSpPr/>
          <p:nvPr/>
        </p:nvSpPr>
        <p:spPr bwMode="auto">
          <a:xfrm>
            <a:off x="2113968" y="2143088"/>
            <a:ext cx="256098" cy="153434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Hong</a:t>
            </a:r>
            <a:br>
              <a:rPr lang="en-US" sz="500" b="1" dirty="0">
                <a:ea typeface="Arial" pitchFamily="-65" charset="0"/>
                <a:cs typeface="Arial" pitchFamily="-65" charset="0"/>
              </a:rPr>
            </a:br>
            <a:r>
              <a:rPr lang="en-US" sz="500" b="1" dirty="0">
                <a:ea typeface="Arial" pitchFamily="-65" charset="0"/>
                <a:cs typeface="Arial" pitchFamily="-65" charset="0"/>
              </a:rPr>
              <a:t>Kong</a:t>
            </a:r>
          </a:p>
        </p:txBody>
      </p:sp>
      <p:sp>
        <p:nvSpPr>
          <p:cNvPr id="710" name="Cross 709">
            <a:extLst>
              <a:ext uri="{FF2B5EF4-FFF2-40B4-BE49-F238E27FC236}">
                <a16:creationId xmlns:a16="http://schemas.microsoft.com/office/drawing/2014/main" id="{577D56F2-E96F-49DA-92BC-B8708CA81C44}"/>
              </a:ext>
            </a:extLst>
          </p:cNvPr>
          <p:cNvSpPr/>
          <p:nvPr/>
        </p:nvSpPr>
        <p:spPr bwMode="auto">
          <a:xfrm>
            <a:off x="1456863" y="3025881"/>
            <a:ext cx="483249" cy="352425"/>
          </a:xfrm>
          <a:prstGeom prst="plus">
            <a:avLst/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HKIX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dirty="0">
                <a:ea typeface="Arial" pitchFamily="-65" charset="0"/>
                <a:cs typeface="Arial" pitchFamily="-65" charset="0"/>
              </a:rPr>
              <a:t>Hong Kong</a:t>
            </a:r>
            <a:br>
              <a:rPr lang="en-US" sz="550" dirty="0">
                <a:ea typeface="Arial" pitchFamily="-65" charset="0"/>
                <a:cs typeface="Arial" pitchFamily="-65" charset="0"/>
              </a:rPr>
            </a:br>
            <a:r>
              <a:rPr lang="en-US" sz="550" dirty="0">
                <a:ea typeface="Arial" pitchFamily="-65" charset="0"/>
                <a:cs typeface="Arial" pitchFamily="-65" charset="0"/>
              </a:rPr>
              <a:t>(HARNET)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85" name="Cross 1184">
            <a:extLst>
              <a:ext uri="{FF2B5EF4-FFF2-40B4-BE49-F238E27FC236}">
                <a16:creationId xmlns:a16="http://schemas.microsoft.com/office/drawing/2014/main" id="{E9A6DEFB-2DD3-479E-9575-8681562725FF}"/>
              </a:ext>
            </a:extLst>
          </p:cNvPr>
          <p:cNvSpPr/>
          <p:nvPr/>
        </p:nvSpPr>
        <p:spPr bwMode="auto">
          <a:xfrm>
            <a:off x="2177586" y="4813889"/>
            <a:ext cx="354246" cy="297718"/>
          </a:xfrm>
          <a:prstGeom prst="plus">
            <a:avLst>
              <a:gd name="adj" fmla="val 15198"/>
            </a:avLst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GOREX</a:t>
            </a:r>
            <a:br>
              <a:rPr lang="en-US" sz="550" b="1" dirty="0">
                <a:ea typeface="Arial" pitchFamily="-65" charset="0"/>
                <a:cs typeface="Arial" pitchFamily="-65" charset="0"/>
              </a:rPr>
            </a:br>
            <a:r>
              <a:rPr lang="en-US" sz="5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500" dirty="0">
                <a:ea typeface="Arial" pitchFamily="-65" charset="0"/>
                <a:cs typeface="Arial" pitchFamily="-65" charset="0"/>
              </a:rPr>
              <a:t>U of Guam)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Guam</a:t>
            </a:r>
          </a:p>
        </p:txBody>
      </p:sp>
      <p:sp>
        <p:nvSpPr>
          <p:cNvPr id="1195" name="TextBox 1194">
            <a:extLst>
              <a:ext uri="{FF2B5EF4-FFF2-40B4-BE49-F238E27FC236}">
                <a16:creationId xmlns:a16="http://schemas.microsoft.com/office/drawing/2014/main" id="{1742A89C-50D7-43F3-B90D-EE33534AC381}"/>
              </a:ext>
            </a:extLst>
          </p:cNvPr>
          <p:cNvSpPr txBox="1"/>
          <p:nvPr/>
        </p:nvSpPr>
        <p:spPr>
          <a:xfrm>
            <a:off x="3443935" y="3393608"/>
            <a:ext cx="42482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PacWave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(Sunnyvale)</a:t>
            </a:r>
          </a:p>
        </p:txBody>
      </p:sp>
      <p:sp>
        <p:nvSpPr>
          <p:cNvPr id="1196" name="TextBox 1195">
            <a:extLst>
              <a:ext uri="{FF2B5EF4-FFF2-40B4-BE49-F238E27FC236}">
                <a16:creationId xmlns:a16="http://schemas.microsoft.com/office/drawing/2014/main" id="{5A69355D-CF2B-4382-9A19-FD7A5513FA5C}"/>
              </a:ext>
            </a:extLst>
          </p:cNvPr>
          <p:cNvSpPr txBox="1"/>
          <p:nvPr/>
        </p:nvSpPr>
        <p:spPr>
          <a:xfrm>
            <a:off x="3445077" y="3547554"/>
            <a:ext cx="4353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/>
              <a:t>Peers: ESnet,</a:t>
            </a:r>
            <a:br>
              <a:rPr lang="en-US" sz="400" dirty="0"/>
            </a:br>
            <a:r>
              <a:rPr lang="en-US" sz="400" dirty="0"/>
              <a:t>UCSD,</a:t>
            </a:r>
            <a:r>
              <a:rPr lang="en-US" sz="400" dirty="0">
                <a:cs typeface="Arial" pitchFamily="-65" charset="0"/>
              </a:rPr>
              <a:t>UCSD</a:t>
            </a:r>
            <a:endParaRPr lang="en-US" sz="400" dirty="0"/>
          </a:p>
        </p:txBody>
      </p:sp>
      <p:sp>
        <p:nvSpPr>
          <p:cNvPr id="1209" name="TextBox 1208">
            <a:extLst>
              <a:ext uri="{FF2B5EF4-FFF2-40B4-BE49-F238E27FC236}">
                <a16:creationId xmlns:a16="http://schemas.microsoft.com/office/drawing/2014/main" id="{C6453D3B-235F-4A26-8D42-D78EFF25DBC6}"/>
              </a:ext>
            </a:extLst>
          </p:cNvPr>
          <p:cNvSpPr txBox="1"/>
          <p:nvPr/>
        </p:nvSpPr>
        <p:spPr>
          <a:xfrm>
            <a:off x="7431554" y="2177604"/>
            <a:ext cx="49927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b="1" dirty="0" err="1">
                <a:ea typeface="Arial" pitchFamily="-65" charset="0"/>
                <a:cs typeface="Arial" pitchFamily="-65" charset="0"/>
              </a:rPr>
              <a:t>NetherLight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(Amsterdam)</a:t>
            </a:r>
          </a:p>
        </p:txBody>
      </p:sp>
      <p:sp>
        <p:nvSpPr>
          <p:cNvPr id="921" name="Freeform 1330">
            <a:extLst>
              <a:ext uri="{FF2B5EF4-FFF2-40B4-BE49-F238E27FC236}">
                <a16:creationId xmlns:a16="http://schemas.microsoft.com/office/drawing/2014/main" id="{207FC26B-CAB5-4E3F-8187-A5770055ADB6}"/>
              </a:ext>
            </a:extLst>
          </p:cNvPr>
          <p:cNvSpPr/>
          <p:nvPr/>
        </p:nvSpPr>
        <p:spPr bwMode="auto">
          <a:xfrm flipH="1">
            <a:off x="10363946" y="3552672"/>
            <a:ext cx="527572" cy="81905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29239870 w 29241312"/>
              <a:gd name="connsiteY0" fmla="*/ 31 h 33959239"/>
              <a:gd name="connsiteX1" fmla="*/ 10324766 w 29241312"/>
              <a:gd name="connsiteY1" fmla="*/ 13711498 h 33959239"/>
              <a:gd name="connsiteX2" fmla="*/ 17066307 w 29241312"/>
              <a:gd name="connsiteY2" fmla="*/ 33959239 h 33959239"/>
              <a:gd name="connsiteX0" fmla="*/ 25662272 w 25667857"/>
              <a:gd name="connsiteY0" fmla="*/ 31 h 33959239"/>
              <a:gd name="connsiteX1" fmla="*/ 19512854 w 25667857"/>
              <a:gd name="connsiteY1" fmla="*/ 14170669 h 33959239"/>
              <a:gd name="connsiteX2" fmla="*/ 13488709 w 25667857"/>
              <a:gd name="connsiteY2" fmla="*/ 33959239 h 33959239"/>
              <a:gd name="connsiteX0" fmla="*/ 28373277 w 28378862"/>
              <a:gd name="connsiteY0" fmla="*/ 31 h 33959239"/>
              <a:gd name="connsiteX1" fmla="*/ 22223859 w 28378862"/>
              <a:gd name="connsiteY1" fmla="*/ 14170669 h 33959239"/>
              <a:gd name="connsiteX2" fmla="*/ 16199714 w 28378862"/>
              <a:gd name="connsiteY2" fmla="*/ 33959239 h 33959239"/>
              <a:gd name="connsiteX0" fmla="*/ 27595592 w 27622428"/>
              <a:gd name="connsiteY0" fmla="*/ 31 h 33959239"/>
              <a:gd name="connsiteX1" fmla="*/ 25020576 w 27622428"/>
              <a:gd name="connsiteY1" fmla="*/ 14170669 h 33959239"/>
              <a:gd name="connsiteX2" fmla="*/ 15422029 w 27622428"/>
              <a:gd name="connsiteY2" fmla="*/ 33959239 h 33959239"/>
              <a:gd name="connsiteX0" fmla="*/ 27595592 w 27595605"/>
              <a:gd name="connsiteY0" fmla="*/ 0 h 33959208"/>
              <a:gd name="connsiteX1" fmla="*/ 18277964 w 27595605"/>
              <a:gd name="connsiteY1" fmla="*/ 2505432 h 33959208"/>
              <a:gd name="connsiteX2" fmla="*/ 25020576 w 27595605"/>
              <a:gd name="connsiteY2" fmla="*/ 14170638 h 33959208"/>
              <a:gd name="connsiteX3" fmla="*/ 15422029 w 27595605"/>
              <a:gd name="connsiteY3" fmla="*/ 33959208 h 33959208"/>
              <a:gd name="connsiteX0" fmla="*/ 29794276 w 29794276"/>
              <a:gd name="connsiteY0" fmla="*/ 0 h 33836992"/>
              <a:gd name="connsiteX1" fmla="*/ 18277964 w 29794276"/>
              <a:gd name="connsiteY1" fmla="*/ 2383216 h 33836992"/>
              <a:gd name="connsiteX2" fmla="*/ 25020576 w 29794276"/>
              <a:gd name="connsiteY2" fmla="*/ 14048422 h 33836992"/>
              <a:gd name="connsiteX3" fmla="*/ 15422029 w 29794276"/>
              <a:gd name="connsiteY3" fmla="*/ 33836992 h 33836992"/>
              <a:gd name="connsiteX0" fmla="*/ 31993003 w 31993003"/>
              <a:gd name="connsiteY0" fmla="*/ 0 h 33592553"/>
              <a:gd name="connsiteX1" fmla="*/ 18277964 w 31993003"/>
              <a:gd name="connsiteY1" fmla="*/ 2138777 h 33592553"/>
              <a:gd name="connsiteX2" fmla="*/ 25020576 w 31993003"/>
              <a:gd name="connsiteY2" fmla="*/ 13803983 h 33592553"/>
              <a:gd name="connsiteX3" fmla="*/ 15422029 w 31993003"/>
              <a:gd name="connsiteY3" fmla="*/ 33592553 h 33592553"/>
              <a:gd name="connsiteX0" fmla="*/ 25836657 w 25836657"/>
              <a:gd name="connsiteY0" fmla="*/ 0 h 34228086"/>
              <a:gd name="connsiteX1" fmla="*/ 18277964 w 25836657"/>
              <a:gd name="connsiteY1" fmla="*/ 2774310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15199790 w 25836657"/>
              <a:gd name="connsiteY1" fmla="*/ 2627648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25836657 w 25836657"/>
              <a:gd name="connsiteY0" fmla="*/ 0 h 34228086"/>
              <a:gd name="connsiteX1" fmla="*/ 9922946 w 25836657"/>
              <a:gd name="connsiteY1" fmla="*/ 7320817 h 34228086"/>
              <a:gd name="connsiteX2" fmla="*/ 25020576 w 25836657"/>
              <a:gd name="connsiteY2" fmla="*/ 14439516 h 34228086"/>
              <a:gd name="connsiteX3" fmla="*/ 15422029 w 25836657"/>
              <a:gd name="connsiteY3" fmla="*/ 34228086 h 34228086"/>
              <a:gd name="connsiteX0" fmla="*/ 15722636 w 25020589"/>
              <a:gd name="connsiteY0" fmla="*/ 0 h 34325863"/>
              <a:gd name="connsiteX1" fmla="*/ 9922946 w 25020589"/>
              <a:gd name="connsiteY1" fmla="*/ 7418594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15722636 w 25020589"/>
              <a:gd name="connsiteY0" fmla="*/ 0 h 34325863"/>
              <a:gd name="connsiteX1" fmla="*/ 2447374 w 25020589"/>
              <a:gd name="connsiteY1" fmla="*/ 7320817 h 34325863"/>
              <a:gd name="connsiteX2" fmla="*/ 25020576 w 25020589"/>
              <a:gd name="connsiteY2" fmla="*/ 14537293 h 34325863"/>
              <a:gd name="connsiteX3" fmla="*/ 15422029 w 25020589"/>
              <a:gd name="connsiteY3" fmla="*/ 34325863 h 34325863"/>
              <a:gd name="connsiteX0" fmla="*/ 20426861 w 25020589"/>
              <a:gd name="connsiteY0" fmla="*/ 0 h 33999006"/>
              <a:gd name="connsiteX1" fmla="*/ 2447374 w 25020589"/>
              <a:gd name="connsiteY1" fmla="*/ 6993960 h 33999006"/>
              <a:gd name="connsiteX2" fmla="*/ 25020576 w 25020589"/>
              <a:gd name="connsiteY2" fmla="*/ 14210436 h 33999006"/>
              <a:gd name="connsiteX3" fmla="*/ 15422029 w 25020589"/>
              <a:gd name="connsiteY3" fmla="*/ 33999006 h 33999006"/>
              <a:gd name="connsiteX0" fmla="*/ 18907822 w 31611847"/>
              <a:gd name="connsiteY0" fmla="*/ 0 h 33999006"/>
              <a:gd name="connsiteX1" fmla="*/ 928335 w 31611847"/>
              <a:gd name="connsiteY1" fmla="*/ 6993960 h 33999006"/>
              <a:gd name="connsiteX2" fmla="*/ 31611847 w 31611847"/>
              <a:gd name="connsiteY2" fmla="*/ 14263475 h 33999006"/>
              <a:gd name="connsiteX3" fmla="*/ 13902990 w 31611847"/>
              <a:gd name="connsiteY3" fmla="*/ 33999006 h 33999006"/>
              <a:gd name="connsiteX0" fmla="*/ 18373143 w 31077168"/>
              <a:gd name="connsiteY0" fmla="*/ 0 h 14263478"/>
              <a:gd name="connsiteX1" fmla="*/ 393656 w 31077168"/>
              <a:gd name="connsiteY1" fmla="*/ 6993960 h 14263478"/>
              <a:gd name="connsiteX2" fmla="*/ 31077168 w 31077168"/>
              <a:gd name="connsiteY2" fmla="*/ 14263475 h 14263478"/>
              <a:gd name="connsiteX0" fmla="*/ 46628146 w 46628168"/>
              <a:gd name="connsiteY0" fmla="*/ 0 h 9109960"/>
              <a:gd name="connsiteX1" fmla="*/ 28648659 w 46628168"/>
              <a:gd name="connsiteY1" fmla="*/ 6993960 h 9109960"/>
              <a:gd name="connsiteX2" fmla="*/ 2967671 w 46628168"/>
              <a:gd name="connsiteY2" fmla="*/ 9109960 h 9109960"/>
              <a:gd name="connsiteX0" fmla="*/ 46628146 w 46628168"/>
              <a:gd name="connsiteY0" fmla="*/ 0 h 9109960"/>
              <a:gd name="connsiteX1" fmla="*/ 28648657 w 46628168"/>
              <a:gd name="connsiteY1" fmla="*/ 4768579 h 9109960"/>
              <a:gd name="connsiteX2" fmla="*/ 2967671 w 46628168"/>
              <a:gd name="connsiteY2" fmla="*/ 9109960 h 9109960"/>
              <a:gd name="connsiteX0" fmla="*/ 43660476 w 43660498"/>
              <a:gd name="connsiteY0" fmla="*/ 0 h 9109960"/>
              <a:gd name="connsiteX1" fmla="*/ 25680987 w 43660498"/>
              <a:gd name="connsiteY1" fmla="*/ 4768579 h 9109960"/>
              <a:gd name="connsiteX2" fmla="*/ 1 w 43660498"/>
              <a:gd name="connsiteY2" fmla="*/ 9109960 h 9109960"/>
              <a:gd name="connsiteX0" fmla="*/ 43660476 w 43660498"/>
              <a:gd name="connsiteY0" fmla="*/ 0 h 9109960"/>
              <a:gd name="connsiteX1" fmla="*/ 20940047 w 43660498"/>
              <a:gd name="connsiteY1" fmla="*/ 4710016 h 9109960"/>
              <a:gd name="connsiteX2" fmla="*/ 1 w 43660498"/>
              <a:gd name="connsiteY2" fmla="*/ 9109960 h 9109960"/>
              <a:gd name="connsiteX0" fmla="*/ 43660498 w 43660498"/>
              <a:gd name="connsiteY0" fmla="*/ 0 h 9519899"/>
              <a:gd name="connsiteX1" fmla="*/ 20940047 w 43660498"/>
              <a:gd name="connsiteY1" fmla="*/ 5119955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7261300 w 43660498"/>
              <a:gd name="connsiteY1" fmla="*/ 5471331 h 9519899"/>
              <a:gd name="connsiteX2" fmla="*/ 1 w 43660498"/>
              <a:gd name="connsiteY2" fmla="*/ 9519899 h 9519899"/>
              <a:gd name="connsiteX0" fmla="*/ 43660498 w 43660498"/>
              <a:gd name="connsiteY0" fmla="*/ 0 h 9519899"/>
              <a:gd name="connsiteX1" fmla="*/ 21466818 w 43660498"/>
              <a:gd name="connsiteY1" fmla="*/ 5178518 h 9519899"/>
              <a:gd name="connsiteX2" fmla="*/ 1 w 43660498"/>
              <a:gd name="connsiteY2" fmla="*/ 9519899 h 9519899"/>
              <a:gd name="connsiteX0" fmla="*/ 62092562 w 62092562"/>
              <a:gd name="connsiteY0" fmla="*/ 0 h 11253792"/>
              <a:gd name="connsiteX1" fmla="*/ 21466818 w 62092562"/>
              <a:gd name="connsiteY1" fmla="*/ 6912411 h 11253792"/>
              <a:gd name="connsiteX2" fmla="*/ 1 w 62092562"/>
              <a:gd name="connsiteY2" fmla="*/ 11253792 h 11253792"/>
              <a:gd name="connsiteX0" fmla="*/ 62092562 w 62092562"/>
              <a:gd name="connsiteY0" fmla="*/ 0 h 11253792"/>
              <a:gd name="connsiteX1" fmla="*/ 28083450 w 62092562"/>
              <a:gd name="connsiteY1" fmla="*/ 4390384 h 11253792"/>
              <a:gd name="connsiteX2" fmla="*/ 1 w 62092562"/>
              <a:gd name="connsiteY2" fmla="*/ 11253792 h 11253792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31391793 w 65400905"/>
              <a:gd name="connsiteY1" fmla="*/ 4390384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5720418 w 65400905"/>
              <a:gd name="connsiteY1" fmla="*/ 4075135 h 11201255"/>
              <a:gd name="connsiteX2" fmla="*/ 0 w 65400905"/>
              <a:gd name="connsiteY2" fmla="*/ 11201255 h 11201255"/>
              <a:gd name="connsiteX0" fmla="*/ 65400905 w 65400905"/>
              <a:gd name="connsiteY0" fmla="*/ 0 h 11201255"/>
              <a:gd name="connsiteX1" fmla="*/ 20048988 w 65400905"/>
              <a:gd name="connsiteY1" fmla="*/ 4915806 h 11201255"/>
              <a:gd name="connsiteX2" fmla="*/ 0 w 65400905"/>
              <a:gd name="connsiteY2" fmla="*/ 11201255 h 11201255"/>
              <a:gd name="connsiteX0" fmla="*/ 72094153 w 72094153"/>
              <a:gd name="connsiteY0" fmla="*/ 0 h 10821402"/>
              <a:gd name="connsiteX1" fmla="*/ 20048988 w 72094153"/>
              <a:gd name="connsiteY1" fmla="*/ 4535953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72094153 w 72094153"/>
              <a:gd name="connsiteY0" fmla="*/ 0 h 10821402"/>
              <a:gd name="connsiteX1" fmla="*/ 25849880 w 72094153"/>
              <a:gd name="connsiteY1" fmla="*/ 4535952 h 10821402"/>
              <a:gd name="connsiteX2" fmla="*/ 0 w 72094153"/>
              <a:gd name="connsiteY2" fmla="*/ 10821402 h 10821402"/>
              <a:gd name="connsiteX0" fmla="*/ 51298249 w 51298249"/>
              <a:gd name="connsiteY0" fmla="*/ 0 h 7782241"/>
              <a:gd name="connsiteX1" fmla="*/ 5053976 w 51298249"/>
              <a:gd name="connsiteY1" fmla="*/ 4535952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22541449 w 51298249"/>
              <a:gd name="connsiteY1" fmla="*/ 3642080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22541449 w 51298249"/>
              <a:gd name="connsiteY1" fmla="*/ 3642080 h 7782241"/>
              <a:gd name="connsiteX2" fmla="*/ 0 w 51298249"/>
              <a:gd name="connsiteY2" fmla="*/ 7782241 h 7782241"/>
              <a:gd name="connsiteX0" fmla="*/ 51298249 w 51298249"/>
              <a:gd name="connsiteY0" fmla="*/ 0 h 7782241"/>
              <a:gd name="connsiteX1" fmla="*/ 0 w 51298249"/>
              <a:gd name="connsiteY1" fmla="*/ 7782241 h 7782241"/>
              <a:gd name="connsiteX0" fmla="*/ 44681371 w 44681371"/>
              <a:gd name="connsiteY0" fmla="*/ 0 h 7424693"/>
              <a:gd name="connsiteX1" fmla="*/ 0 w 44681371"/>
              <a:gd name="connsiteY1" fmla="*/ 7424693 h 7424693"/>
              <a:gd name="connsiteX0" fmla="*/ 44681371 w 44681371"/>
              <a:gd name="connsiteY0" fmla="*/ 0 h 7424693"/>
              <a:gd name="connsiteX1" fmla="*/ 0 w 44681371"/>
              <a:gd name="connsiteY1" fmla="*/ 7424693 h 7424693"/>
              <a:gd name="connsiteX0" fmla="*/ 44681371 w 44681371"/>
              <a:gd name="connsiteY0" fmla="*/ 0 h 7424693"/>
              <a:gd name="connsiteX1" fmla="*/ 0 w 44681371"/>
              <a:gd name="connsiteY1" fmla="*/ 7424693 h 7424693"/>
              <a:gd name="connsiteX0" fmla="*/ 44681371 w 44681371"/>
              <a:gd name="connsiteY0" fmla="*/ 0 h 7424693"/>
              <a:gd name="connsiteX1" fmla="*/ 0 w 44681371"/>
              <a:gd name="connsiteY1" fmla="*/ 7424693 h 742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681371" h="7424693">
                <a:moveTo>
                  <a:pt x="44681371" y="0"/>
                </a:moveTo>
                <a:cubicBezTo>
                  <a:pt x="39910810" y="4723210"/>
                  <a:pt x="39442629" y="5708263"/>
                  <a:pt x="0" y="7424693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82" name="Oval 981"/>
          <p:cNvSpPr/>
          <p:nvPr/>
        </p:nvSpPr>
        <p:spPr bwMode="auto">
          <a:xfrm>
            <a:off x="10171139" y="3400535"/>
            <a:ext cx="291108" cy="18332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Milan</a:t>
            </a:r>
          </a:p>
        </p:txBody>
      </p:sp>
      <p:sp>
        <p:nvSpPr>
          <p:cNvPr id="1293" name="Freeform 7"/>
          <p:cNvSpPr>
            <a:spLocks/>
          </p:cNvSpPr>
          <p:nvPr/>
        </p:nvSpPr>
        <p:spPr bwMode="auto">
          <a:xfrm>
            <a:off x="10865957" y="4172335"/>
            <a:ext cx="508865" cy="53110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1294" name="TextBox 1293"/>
          <p:cNvSpPr txBox="1"/>
          <p:nvPr/>
        </p:nvSpPr>
        <p:spPr>
          <a:xfrm>
            <a:off x="10946182" y="4156470"/>
            <a:ext cx="355199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>
                <a:cs typeface="Arial" panose="020B0604020202020204" pitchFamily="34" charset="0"/>
              </a:rPr>
              <a:t>CERN</a:t>
            </a:r>
          </a:p>
          <a:p>
            <a:pPr algn="ctr"/>
            <a:r>
              <a:rPr lang="en-US" sz="650" b="1" u="sng" dirty="0">
                <a:cs typeface="Arial" panose="020B0604020202020204" pitchFamily="34" charset="0"/>
              </a:rPr>
              <a:t>Geneva</a:t>
            </a:r>
          </a:p>
        </p:txBody>
      </p:sp>
      <p:sp>
        <p:nvSpPr>
          <p:cNvPr id="1295" name="TextBox 1294"/>
          <p:cNvSpPr txBox="1"/>
          <p:nvPr/>
        </p:nvSpPr>
        <p:spPr>
          <a:xfrm>
            <a:off x="11017376" y="4513345"/>
            <a:ext cx="212815" cy="78483"/>
          </a:xfrm>
          <a:prstGeom prst="rect">
            <a:avLst/>
          </a:prstGeom>
          <a:solidFill>
            <a:srgbClr val="99CCFF"/>
          </a:solidFill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CERN-T1</a:t>
            </a:r>
          </a:p>
        </p:txBody>
      </p:sp>
      <p:sp>
        <p:nvSpPr>
          <p:cNvPr id="1298" name="TextBox 1297"/>
          <p:cNvSpPr txBox="1"/>
          <p:nvPr/>
        </p:nvSpPr>
        <p:spPr>
          <a:xfrm>
            <a:off x="10994932" y="4399763"/>
            <a:ext cx="257699" cy="93872"/>
          </a:xfrm>
          <a:prstGeom prst="rect">
            <a:avLst/>
          </a:prstGeom>
          <a:solidFill>
            <a:srgbClr val="99CCFF"/>
          </a:solidFill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550" b="1" dirty="0"/>
              <a:t>CERN-T0</a:t>
            </a:r>
          </a:p>
        </p:txBody>
      </p:sp>
      <p:cxnSp>
        <p:nvCxnSpPr>
          <p:cNvPr id="942" name="Straight Connector 941">
            <a:extLst>
              <a:ext uri="{FF2B5EF4-FFF2-40B4-BE49-F238E27FC236}">
                <a16:creationId xmlns:a16="http://schemas.microsoft.com/office/drawing/2014/main" id="{96AAA2C4-E7E9-46AA-AE4D-A2AF17A6D543}"/>
              </a:ext>
            </a:extLst>
          </p:cNvPr>
          <p:cNvCxnSpPr/>
          <p:nvPr/>
        </p:nvCxnSpPr>
        <p:spPr>
          <a:xfrm>
            <a:off x="4212812" y="6331708"/>
            <a:ext cx="239707" cy="0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2" name="Freeform 693">
            <a:extLst>
              <a:ext uri="{FF2B5EF4-FFF2-40B4-BE49-F238E27FC236}">
                <a16:creationId xmlns:a16="http://schemas.microsoft.com/office/drawing/2014/main" id="{C7E73B5B-9CD8-47F7-BEC2-FA87B66DB757}"/>
              </a:ext>
            </a:extLst>
          </p:cNvPr>
          <p:cNvSpPr/>
          <p:nvPr/>
        </p:nvSpPr>
        <p:spPr bwMode="auto">
          <a:xfrm rot="20988078" flipH="1">
            <a:off x="9122178" y="1138985"/>
            <a:ext cx="1605535" cy="125800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34338293 w 34338298"/>
              <a:gd name="connsiteY0" fmla="*/ 38107 h 1626968"/>
              <a:gd name="connsiteX1" fmla="*/ -6 w 34338298"/>
              <a:gd name="connsiteY1" fmla="*/ 1626967 h 1626968"/>
              <a:gd name="connsiteX0" fmla="*/ 33151753 w 33151746"/>
              <a:gd name="connsiteY0" fmla="*/ 37042 h 1664847"/>
              <a:gd name="connsiteX1" fmla="*/ -6 w 33151746"/>
              <a:gd name="connsiteY1" fmla="*/ 1664848 h 1664847"/>
              <a:gd name="connsiteX0" fmla="*/ 33151753 w 33151746"/>
              <a:gd name="connsiteY0" fmla="*/ 200636 h 1828442"/>
              <a:gd name="connsiteX1" fmla="*/ -6 w 33151746"/>
              <a:gd name="connsiteY1" fmla="*/ 1828442 h 1828442"/>
              <a:gd name="connsiteX0" fmla="*/ 33151753 w 33151746"/>
              <a:gd name="connsiteY0" fmla="*/ 531683 h 2159489"/>
              <a:gd name="connsiteX1" fmla="*/ -6 w 33151746"/>
              <a:gd name="connsiteY1" fmla="*/ 2159489 h 2159489"/>
              <a:gd name="connsiteX0" fmla="*/ 33151753 w 33151746"/>
              <a:gd name="connsiteY0" fmla="*/ 627458 h 2255264"/>
              <a:gd name="connsiteX1" fmla="*/ -6 w 33151746"/>
              <a:gd name="connsiteY1" fmla="*/ 2255264 h 2255264"/>
              <a:gd name="connsiteX0" fmla="*/ 11457671 w 12709639"/>
              <a:gd name="connsiteY0" fmla="*/ 560141 h 2369996"/>
              <a:gd name="connsiteX1" fmla="*/ 11703993 w 12709639"/>
              <a:gd name="connsiteY1" fmla="*/ 2369996 h 2369996"/>
              <a:gd name="connsiteX0" fmla="*/ -7 w 5575632"/>
              <a:gd name="connsiteY0" fmla="*/ 0 h 1809855"/>
              <a:gd name="connsiteX1" fmla="*/ 246315 w 5575632"/>
              <a:gd name="connsiteY1" fmla="*/ 1809855 h 1809855"/>
              <a:gd name="connsiteX0" fmla="*/ 7 w 44421831"/>
              <a:gd name="connsiteY0" fmla="*/ 0 h 2784557"/>
              <a:gd name="connsiteX1" fmla="*/ 43582648 w 44421831"/>
              <a:gd name="connsiteY1" fmla="*/ 2784557 h 2784557"/>
              <a:gd name="connsiteX0" fmla="*/ 7 w 44712048"/>
              <a:gd name="connsiteY0" fmla="*/ 13630 h 2798187"/>
              <a:gd name="connsiteX1" fmla="*/ 43582648 w 44712048"/>
              <a:gd name="connsiteY1" fmla="*/ 2798187 h 2798187"/>
              <a:gd name="connsiteX0" fmla="*/ -6 w 45444575"/>
              <a:gd name="connsiteY0" fmla="*/ 14273 h 2788751"/>
              <a:gd name="connsiteX1" fmla="*/ 44337584 w 45444575"/>
              <a:gd name="connsiteY1" fmla="*/ 2788751 h 2788751"/>
              <a:gd name="connsiteX0" fmla="*/ 6 w 46027134"/>
              <a:gd name="connsiteY0" fmla="*/ 19910 h 2720287"/>
              <a:gd name="connsiteX1" fmla="*/ 44937322 w 46027134"/>
              <a:gd name="connsiteY1" fmla="*/ 2720287 h 2720287"/>
              <a:gd name="connsiteX0" fmla="*/ 6 w 45398598"/>
              <a:gd name="connsiteY0" fmla="*/ 19164 h 2728179"/>
              <a:gd name="connsiteX1" fmla="*/ 44290225 w 45398598"/>
              <a:gd name="connsiteY1" fmla="*/ 2728179 h 2728179"/>
              <a:gd name="connsiteX0" fmla="*/ -3 w 47237621"/>
              <a:gd name="connsiteY0" fmla="*/ 19205 h 2727753"/>
              <a:gd name="connsiteX1" fmla="*/ 46181867 w 47237621"/>
              <a:gd name="connsiteY1" fmla="*/ 2727753 h 2727753"/>
              <a:gd name="connsiteX0" fmla="*/ -4 w 47317527"/>
              <a:gd name="connsiteY0" fmla="*/ 42666 h 2554426"/>
              <a:gd name="connsiteX1" fmla="*/ 46263955 w 47317527"/>
              <a:gd name="connsiteY1" fmla="*/ 2554426 h 2554426"/>
              <a:gd name="connsiteX0" fmla="*/ -4 w 47305155"/>
              <a:gd name="connsiteY0" fmla="*/ 199807 h 2711567"/>
              <a:gd name="connsiteX1" fmla="*/ 46263955 w 47305155"/>
              <a:gd name="connsiteY1" fmla="*/ 2711567 h 271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305155" h="2711567">
                <a:moveTo>
                  <a:pt x="-4" y="199807"/>
                </a:moveTo>
                <a:cubicBezTo>
                  <a:pt x="19811980" y="-199188"/>
                  <a:pt x="53670810" y="-279604"/>
                  <a:pt x="46263955" y="2711567"/>
                </a:cubicBezTo>
              </a:path>
            </a:pathLst>
          </a:custGeom>
          <a:noFill/>
          <a:ln w="5080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47" name="TextBox 646"/>
          <p:cNvSpPr txBox="1"/>
          <p:nvPr/>
        </p:nvSpPr>
        <p:spPr>
          <a:xfrm rot="4580171">
            <a:off x="9072248" y="2211075"/>
            <a:ext cx="260521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4" tIns="4572" rIns="9144" bIns="4572" rtlCol="0">
            <a:spAutoFit/>
          </a:bodyPr>
          <a:lstStyle/>
          <a:p>
            <a:pPr algn="ctr"/>
            <a:r>
              <a:rPr lang="en-US" sz="350" dirty="0"/>
              <a:t>Peer: RU-VRF</a:t>
            </a:r>
          </a:p>
        </p:txBody>
      </p:sp>
      <p:sp>
        <p:nvSpPr>
          <p:cNvPr id="1140" name="TextBox 1139"/>
          <p:cNvSpPr txBox="1"/>
          <p:nvPr/>
        </p:nvSpPr>
        <p:spPr>
          <a:xfrm rot="20816873">
            <a:off x="10311293" y="1004510"/>
            <a:ext cx="215678" cy="307777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Peer: </a:t>
            </a:r>
            <a:br>
              <a:rPr lang="en-US" sz="350" dirty="0"/>
            </a:br>
            <a:r>
              <a:rPr lang="en-US" sz="350" dirty="0"/>
              <a:t>NSCC NL,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GÉANT,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PIONIER,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ASGC,</a:t>
            </a:r>
          </a:p>
          <a:p>
            <a:pPr algn="ctr">
              <a:lnSpc>
                <a:spcPts val="350"/>
              </a:lnSpc>
            </a:pPr>
            <a:r>
              <a:rPr lang="en-US" sz="350" dirty="0"/>
              <a:t>KREONet2,</a:t>
            </a:r>
          </a:p>
        </p:txBody>
      </p:sp>
      <p:sp>
        <p:nvSpPr>
          <p:cNvPr id="980" name="Oval 979"/>
          <p:cNvSpPr/>
          <p:nvPr/>
        </p:nvSpPr>
        <p:spPr bwMode="auto">
          <a:xfrm>
            <a:off x="9499642" y="2697756"/>
            <a:ext cx="338817" cy="17883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itchFamily="-65" charset="0"/>
              </a:rPr>
              <a:t>Paris</a:t>
            </a:r>
          </a:p>
        </p:txBody>
      </p:sp>
      <p:sp>
        <p:nvSpPr>
          <p:cNvPr id="976" name="TextBox 975">
            <a:extLst>
              <a:ext uri="{FF2B5EF4-FFF2-40B4-BE49-F238E27FC236}">
                <a16:creationId xmlns:a16="http://schemas.microsoft.com/office/drawing/2014/main" id="{7970B848-F4B3-45F6-9DE4-58DBE655152C}"/>
              </a:ext>
            </a:extLst>
          </p:cNvPr>
          <p:cNvSpPr txBox="1"/>
          <p:nvPr/>
        </p:nvSpPr>
        <p:spPr>
          <a:xfrm rot="154942">
            <a:off x="6378763" y="3830767"/>
            <a:ext cx="206458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1011" name="Freeform 7">
            <a:extLst>
              <a:ext uri="{FF2B5EF4-FFF2-40B4-BE49-F238E27FC236}">
                <a16:creationId xmlns:a16="http://schemas.microsoft.com/office/drawing/2014/main" id="{95793586-2F59-4BDB-8B42-234409537DB4}"/>
              </a:ext>
            </a:extLst>
          </p:cNvPr>
          <p:cNvSpPr>
            <a:spLocks/>
          </p:cNvSpPr>
          <p:nvPr/>
        </p:nvSpPr>
        <p:spPr bwMode="auto">
          <a:xfrm>
            <a:off x="8369953" y="835051"/>
            <a:ext cx="528693" cy="35294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8C008860-014D-4976-B32A-3D328748EDC4}"/>
              </a:ext>
            </a:extLst>
          </p:cNvPr>
          <p:cNvSpPr txBox="1"/>
          <p:nvPr/>
        </p:nvSpPr>
        <p:spPr>
          <a:xfrm>
            <a:off x="8429159" y="832938"/>
            <a:ext cx="347185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 u="sng" dirty="0" err="1">
                <a:ea typeface="Arial" pitchFamily="-65" charset="0"/>
                <a:cs typeface="Arial" pitchFamily="-65" charset="0"/>
              </a:rPr>
              <a:t>EENet</a:t>
            </a:r>
            <a:endParaRPr lang="en-US" sz="650" b="1" u="sng" dirty="0">
              <a:ea typeface="Arial" pitchFamily="-65" charset="0"/>
              <a:cs typeface="Arial" pitchFamily="-65" charset="0"/>
            </a:endParaRP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 u="sng" dirty="0">
                <a:ea typeface="Arial" pitchFamily="-65" charset="0"/>
                <a:cs typeface="Arial" pitchFamily="-65" charset="0"/>
              </a:rPr>
              <a:t>Estonia</a:t>
            </a:r>
          </a:p>
        </p:txBody>
      </p:sp>
      <p:sp>
        <p:nvSpPr>
          <p:cNvPr id="1127" name="TextBox 1126">
            <a:extLst>
              <a:ext uri="{FF2B5EF4-FFF2-40B4-BE49-F238E27FC236}">
                <a16:creationId xmlns:a16="http://schemas.microsoft.com/office/drawing/2014/main" id="{6FD49C35-91E7-4123-BDC3-D9F9FE084AAC}"/>
              </a:ext>
            </a:extLst>
          </p:cNvPr>
          <p:cNvSpPr txBox="1"/>
          <p:nvPr/>
        </p:nvSpPr>
        <p:spPr>
          <a:xfrm>
            <a:off x="8535561" y="1067455"/>
            <a:ext cx="162325" cy="78483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/>
              <a:t>HEPC</a:t>
            </a:r>
          </a:p>
        </p:txBody>
      </p:sp>
      <p:sp>
        <p:nvSpPr>
          <p:cNvPr id="1128" name="Freeform 977">
            <a:extLst>
              <a:ext uri="{FF2B5EF4-FFF2-40B4-BE49-F238E27FC236}">
                <a16:creationId xmlns:a16="http://schemas.microsoft.com/office/drawing/2014/main" id="{E4D2CD93-986F-4718-B6C9-896C615549FC}"/>
              </a:ext>
            </a:extLst>
          </p:cNvPr>
          <p:cNvSpPr/>
          <p:nvPr/>
        </p:nvSpPr>
        <p:spPr bwMode="auto">
          <a:xfrm>
            <a:off x="8828215" y="1062857"/>
            <a:ext cx="1018947" cy="1346312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11143982"/>
              <a:gd name="connsiteY0" fmla="*/ 21611 h 20410102"/>
              <a:gd name="connsiteX1" fmla="*/ 4209365 w 11143982"/>
              <a:gd name="connsiteY1" fmla="*/ 3678289 h 20410102"/>
              <a:gd name="connsiteX2" fmla="*/ 11143981 w 11143982"/>
              <a:gd name="connsiteY2" fmla="*/ 20410102 h 20410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43982" h="20410102">
                <a:moveTo>
                  <a:pt x="0" y="21611"/>
                </a:moveTo>
                <a:cubicBezTo>
                  <a:pt x="2335629" y="57389"/>
                  <a:pt x="2854119" y="-639026"/>
                  <a:pt x="4209365" y="3678289"/>
                </a:cubicBezTo>
                <a:cubicBezTo>
                  <a:pt x="5564611" y="7995604"/>
                  <a:pt x="7234060" y="11706017"/>
                  <a:pt x="11143981" y="20410102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79" name="TextBox 478"/>
          <p:cNvSpPr txBox="1"/>
          <p:nvPr/>
        </p:nvSpPr>
        <p:spPr>
          <a:xfrm rot="18660000">
            <a:off x="9121513" y="1070038"/>
            <a:ext cx="25930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GÉANT+CERN</a:t>
            </a:r>
          </a:p>
        </p:txBody>
      </p:sp>
      <p:sp>
        <p:nvSpPr>
          <p:cNvPr id="1134" name="Freeform 977">
            <a:extLst>
              <a:ext uri="{FF2B5EF4-FFF2-40B4-BE49-F238E27FC236}">
                <a16:creationId xmlns:a16="http://schemas.microsoft.com/office/drawing/2014/main" id="{0CDAEF72-BD25-4A4C-9A9B-402D997A4E60}"/>
              </a:ext>
            </a:extLst>
          </p:cNvPr>
          <p:cNvSpPr/>
          <p:nvPr/>
        </p:nvSpPr>
        <p:spPr bwMode="auto">
          <a:xfrm>
            <a:off x="8831891" y="999492"/>
            <a:ext cx="1774617" cy="139579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454264 w 10111808"/>
              <a:gd name="connsiteY1" fmla="*/ 7250558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0111808"/>
              <a:gd name="connsiteY0" fmla="*/ 0 h 23296122"/>
              <a:gd name="connsiteX1" fmla="*/ 3177191 w 10111808"/>
              <a:gd name="connsiteY1" fmla="*/ 6564309 h 23296122"/>
              <a:gd name="connsiteX2" fmla="*/ 10111807 w 10111808"/>
              <a:gd name="connsiteY2" fmla="*/ 23296122 h 23296122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11101963"/>
              <a:gd name="connsiteY0" fmla="*/ 0 h 21786366"/>
              <a:gd name="connsiteX1" fmla="*/ 4167346 w 11101963"/>
              <a:gd name="connsiteY1" fmla="*/ 5054553 h 21786366"/>
              <a:gd name="connsiteX2" fmla="*/ 11101962 w 11101963"/>
              <a:gd name="connsiteY2" fmla="*/ 21786366 h 21786366"/>
              <a:gd name="connsiteX0" fmla="*/ 0 w 20954017"/>
              <a:gd name="connsiteY0" fmla="*/ 0 h 22747117"/>
              <a:gd name="connsiteX1" fmla="*/ 4167346 w 20954017"/>
              <a:gd name="connsiteY1" fmla="*/ 5054553 h 22747117"/>
              <a:gd name="connsiteX2" fmla="*/ 20954017 w 20954017"/>
              <a:gd name="connsiteY2" fmla="*/ 22747117 h 22747117"/>
              <a:gd name="connsiteX0" fmla="*/ 0 w 20954017"/>
              <a:gd name="connsiteY0" fmla="*/ 0 h 22747117"/>
              <a:gd name="connsiteX1" fmla="*/ 8722067 w 20954017"/>
              <a:gd name="connsiteY1" fmla="*/ 3613420 h 22747117"/>
              <a:gd name="connsiteX2" fmla="*/ 20954017 w 20954017"/>
              <a:gd name="connsiteY2" fmla="*/ 22747117 h 22747117"/>
              <a:gd name="connsiteX0" fmla="*/ 0 w 20954017"/>
              <a:gd name="connsiteY0" fmla="*/ 0 h 22747117"/>
              <a:gd name="connsiteX1" fmla="*/ 8722067 w 20954017"/>
              <a:gd name="connsiteY1" fmla="*/ 3613420 h 22747117"/>
              <a:gd name="connsiteX2" fmla="*/ 15750833 w 20954017"/>
              <a:gd name="connsiteY2" fmla="*/ 5381661 h 22747117"/>
              <a:gd name="connsiteX3" fmla="*/ 20954017 w 20954017"/>
              <a:gd name="connsiteY3" fmla="*/ 22747117 h 22747117"/>
              <a:gd name="connsiteX0" fmla="*/ 0 w 20954017"/>
              <a:gd name="connsiteY0" fmla="*/ 0 h 22747117"/>
              <a:gd name="connsiteX1" fmla="*/ 9464685 w 20954017"/>
              <a:gd name="connsiteY1" fmla="*/ 2584040 h 22747117"/>
              <a:gd name="connsiteX2" fmla="*/ 15750833 w 20954017"/>
              <a:gd name="connsiteY2" fmla="*/ 5381661 h 22747117"/>
              <a:gd name="connsiteX3" fmla="*/ 20954017 w 20954017"/>
              <a:gd name="connsiteY3" fmla="*/ 22747117 h 22747117"/>
              <a:gd name="connsiteX0" fmla="*/ 0 w 19947670"/>
              <a:gd name="connsiteY0" fmla="*/ 0 h 22616339"/>
              <a:gd name="connsiteX1" fmla="*/ 9464685 w 19947670"/>
              <a:gd name="connsiteY1" fmla="*/ 2584040 h 22616339"/>
              <a:gd name="connsiteX2" fmla="*/ 15750833 w 19947670"/>
              <a:gd name="connsiteY2" fmla="*/ 5381661 h 22616339"/>
              <a:gd name="connsiteX3" fmla="*/ 19947670 w 19947670"/>
              <a:gd name="connsiteY3" fmla="*/ 22616339 h 22616339"/>
              <a:gd name="connsiteX0" fmla="*/ 0 w 19954823"/>
              <a:gd name="connsiteY0" fmla="*/ 0 h 22616339"/>
              <a:gd name="connsiteX1" fmla="*/ 9464685 w 19954823"/>
              <a:gd name="connsiteY1" fmla="*/ 2584040 h 22616339"/>
              <a:gd name="connsiteX2" fmla="*/ 15750833 w 19954823"/>
              <a:gd name="connsiteY2" fmla="*/ 5381661 h 22616339"/>
              <a:gd name="connsiteX3" fmla="*/ 19947670 w 19954823"/>
              <a:gd name="connsiteY3" fmla="*/ 22616339 h 22616339"/>
              <a:gd name="connsiteX0" fmla="*/ 0 w 19408575"/>
              <a:gd name="connsiteY0" fmla="*/ 0 h 21160212"/>
              <a:gd name="connsiteX1" fmla="*/ 8918437 w 19408575"/>
              <a:gd name="connsiteY1" fmla="*/ 1127913 h 21160212"/>
              <a:gd name="connsiteX2" fmla="*/ 15204585 w 19408575"/>
              <a:gd name="connsiteY2" fmla="*/ 3925534 h 21160212"/>
              <a:gd name="connsiteX3" fmla="*/ 19401422 w 19408575"/>
              <a:gd name="connsiteY3" fmla="*/ 21160212 h 2116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08575" h="21160212">
                <a:moveTo>
                  <a:pt x="0" y="0"/>
                </a:moveTo>
                <a:cubicBezTo>
                  <a:pt x="2335629" y="35778"/>
                  <a:pt x="6384340" y="473657"/>
                  <a:pt x="8918437" y="1127913"/>
                </a:cubicBezTo>
                <a:cubicBezTo>
                  <a:pt x="11452534" y="1782169"/>
                  <a:pt x="13165927" y="736585"/>
                  <a:pt x="15204585" y="3925534"/>
                </a:cubicBezTo>
                <a:cubicBezTo>
                  <a:pt x="17243243" y="7114483"/>
                  <a:pt x="19553804" y="17610790"/>
                  <a:pt x="19401422" y="21160212"/>
                </a:cubicBezTo>
              </a:path>
            </a:pathLst>
          </a:custGeom>
          <a:noFill/>
          <a:ln w="444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660" name="Oval 659"/>
          <p:cNvSpPr/>
          <p:nvPr/>
        </p:nvSpPr>
        <p:spPr bwMode="auto">
          <a:xfrm rot="19000766">
            <a:off x="10462292" y="2359358"/>
            <a:ext cx="293912" cy="155134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anose="020B0604020202020204" pitchFamily="34" charset="0"/>
              </a:rPr>
              <a:t>Poznan</a:t>
            </a:r>
          </a:p>
        </p:txBody>
      </p:sp>
      <p:sp>
        <p:nvSpPr>
          <p:cNvPr id="1045" name="Oval 1044">
            <a:extLst>
              <a:ext uri="{FF2B5EF4-FFF2-40B4-BE49-F238E27FC236}">
                <a16:creationId xmlns:a16="http://schemas.microsoft.com/office/drawing/2014/main" id="{517AEF91-73AF-44DA-B749-7E477231B5C3}"/>
              </a:ext>
            </a:extLst>
          </p:cNvPr>
          <p:cNvSpPr/>
          <p:nvPr/>
        </p:nvSpPr>
        <p:spPr bwMode="auto">
          <a:xfrm rot="16200000">
            <a:off x="8663104" y="970197"/>
            <a:ext cx="248604" cy="11858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b="1" dirty="0">
                <a:ea typeface="Arial" pitchFamily="-65" charset="0"/>
                <a:cs typeface="Arial" panose="020B0604020202020204" pitchFamily="34" charset="0"/>
              </a:rPr>
              <a:t>Tallinn</a:t>
            </a:r>
          </a:p>
        </p:txBody>
      </p:sp>
      <p:sp>
        <p:nvSpPr>
          <p:cNvPr id="1067" name="Oval 1066"/>
          <p:cNvSpPr/>
          <p:nvPr/>
        </p:nvSpPr>
        <p:spPr bwMode="auto">
          <a:xfrm>
            <a:off x="9784646" y="2362872"/>
            <a:ext cx="473016" cy="13852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Hamburg</a:t>
            </a:r>
          </a:p>
        </p:txBody>
      </p:sp>
      <p:sp>
        <p:nvSpPr>
          <p:cNvPr id="1162" name="TextBox 1161">
            <a:extLst>
              <a:ext uri="{FF2B5EF4-FFF2-40B4-BE49-F238E27FC236}">
                <a16:creationId xmlns:a16="http://schemas.microsoft.com/office/drawing/2014/main" id="{301DC5A5-AC21-4AB2-938D-985650482B04}"/>
              </a:ext>
            </a:extLst>
          </p:cNvPr>
          <p:cNvSpPr txBox="1"/>
          <p:nvPr/>
        </p:nvSpPr>
        <p:spPr>
          <a:xfrm>
            <a:off x="7426310" y="369985"/>
            <a:ext cx="284426" cy="7848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 err="1"/>
              <a:t>ScotGrid</a:t>
            </a:r>
            <a:endParaRPr lang="en-US" sz="450" dirty="0"/>
          </a:p>
        </p:txBody>
      </p:sp>
      <p:sp>
        <p:nvSpPr>
          <p:cNvPr id="1167" name="TextBox 1166">
            <a:extLst>
              <a:ext uri="{FF2B5EF4-FFF2-40B4-BE49-F238E27FC236}">
                <a16:creationId xmlns:a16="http://schemas.microsoft.com/office/drawing/2014/main" id="{D8A263CF-1A44-4292-AB26-460291B5022F}"/>
              </a:ext>
            </a:extLst>
          </p:cNvPr>
          <p:cNvSpPr txBox="1"/>
          <p:nvPr/>
        </p:nvSpPr>
        <p:spPr>
          <a:xfrm>
            <a:off x="7858072" y="474715"/>
            <a:ext cx="285560" cy="7848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 err="1"/>
              <a:t>NorthGrid</a:t>
            </a:r>
            <a:endParaRPr lang="en-US" sz="450" dirty="0"/>
          </a:p>
        </p:txBody>
      </p:sp>
      <p:sp>
        <p:nvSpPr>
          <p:cNvPr id="1151" name="Rectangle 1150">
            <a:extLst>
              <a:ext uri="{FF2B5EF4-FFF2-40B4-BE49-F238E27FC236}">
                <a16:creationId xmlns:a16="http://schemas.microsoft.com/office/drawing/2014/main" id="{46A70C3C-0096-4DD8-A87E-A725752151DB}"/>
              </a:ext>
            </a:extLst>
          </p:cNvPr>
          <p:cNvSpPr/>
          <p:nvPr/>
        </p:nvSpPr>
        <p:spPr bwMode="auto">
          <a:xfrm>
            <a:off x="3157369" y="5921964"/>
            <a:ext cx="2017612" cy="929961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2C10121-2AA2-4A0A-93AF-7A746DBD8E18}"/>
              </a:ext>
            </a:extLst>
          </p:cNvPr>
          <p:cNvCxnSpPr/>
          <p:nvPr/>
        </p:nvCxnSpPr>
        <p:spPr>
          <a:xfrm>
            <a:off x="3198831" y="6256041"/>
            <a:ext cx="239707" cy="0"/>
          </a:xfrm>
          <a:prstGeom prst="line">
            <a:avLst/>
          </a:prstGeom>
          <a:ln w="76200" cmpd="thinThick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7" name="Straight Connector 1116">
            <a:extLst>
              <a:ext uri="{FF2B5EF4-FFF2-40B4-BE49-F238E27FC236}">
                <a16:creationId xmlns:a16="http://schemas.microsoft.com/office/drawing/2014/main" id="{6D1B77CE-7350-4F26-A8A2-5408EF1FB7C1}"/>
              </a:ext>
            </a:extLst>
          </p:cNvPr>
          <p:cNvCxnSpPr/>
          <p:nvPr/>
        </p:nvCxnSpPr>
        <p:spPr>
          <a:xfrm>
            <a:off x="3198831" y="6340228"/>
            <a:ext cx="239707" cy="0"/>
          </a:xfrm>
          <a:prstGeom prst="line">
            <a:avLst/>
          </a:prstGeom>
          <a:ln w="76200">
            <a:solidFill>
              <a:srgbClr val="7793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8" name="Straight Connector 1117">
            <a:extLst>
              <a:ext uri="{FF2B5EF4-FFF2-40B4-BE49-F238E27FC236}">
                <a16:creationId xmlns:a16="http://schemas.microsoft.com/office/drawing/2014/main" id="{CE00B4AB-8FAA-42C5-9024-D91F1D382941}"/>
              </a:ext>
            </a:extLst>
          </p:cNvPr>
          <p:cNvCxnSpPr/>
          <p:nvPr/>
        </p:nvCxnSpPr>
        <p:spPr>
          <a:xfrm>
            <a:off x="3198831" y="6416428"/>
            <a:ext cx="239707" cy="0"/>
          </a:xfrm>
          <a:prstGeom prst="line">
            <a:avLst/>
          </a:prstGeom>
          <a:ln w="76200">
            <a:solidFill>
              <a:srgbClr val="B7B7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9" name="Straight Connector 1118">
            <a:extLst>
              <a:ext uri="{FF2B5EF4-FFF2-40B4-BE49-F238E27FC236}">
                <a16:creationId xmlns:a16="http://schemas.microsoft.com/office/drawing/2014/main" id="{741EFA2D-B766-4309-AFCA-AFDB5E806682}"/>
              </a:ext>
            </a:extLst>
          </p:cNvPr>
          <p:cNvCxnSpPr/>
          <p:nvPr/>
        </p:nvCxnSpPr>
        <p:spPr>
          <a:xfrm>
            <a:off x="3198831" y="6573088"/>
            <a:ext cx="239707" cy="0"/>
          </a:xfrm>
          <a:prstGeom prst="line">
            <a:avLst/>
          </a:prstGeom>
          <a:ln w="76200" cmpd="tri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1" name="Straight Connector 1130">
            <a:extLst>
              <a:ext uri="{FF2B5EF4-FFF2-40B4-BE49-F238E27FC236}">
                <a16:creationId xmlns:a16="http://schemas.microsoft.com/office/drawing/2014/main" id="{7241BD97-81E1-493B-B651-FDBA31B56D46}"/>
              </a:ext>
            </a:extLst>
          </p:cNvPr>
          <p:cNvCxnSpPr/>
          <p:nvPr/>
        </p:nvCxnSpPr>
        <p:spPr>
          <a:xfrm>
            <a:off x="3198831" y="6487967"/>
            <a:ext cx="239707" cy="0"/>
          </a:xfrm>
          <a:prstGeom prst="line">
            <a:avLst/>
          </a:prstGeom>
          <a:ln w="76200">
            <a:solidFill>
              <a:srgbClr val="B3A2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3" name="Straight Connector 1132">
            <a:extLst>
              <a:ext uri="{FF2B5EF4-FFF2-40B4-BE49-F238E27FC236}">
                <a16:creationId xmlns:a16="http://schemas.microsoft.com/office/drawing/2014/main" id="{DAE1FED1-4870-43C2-901B-5FE211B9938E}"/>
              </a:ext>
            </a:extLst>
          </p:cNvPr>
          <p:cNvCxnSpPr/>
          <p:nvPr/>
        </p:nvCxnSpPr>
        <p:spPr>
          <a:xfrm>
            <a:off x="3198831" y="6722205"/>
            <a:ext cx="239707" cy="0"/>
          </a:xfrm>
          <a:prstGeom prst="line">
            <a:avLst/>
          </a:prstGeom>
          <a:ln w="76200">
            <a:solidFill>
              <a:srgbClr val="699C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6" name="TextBox 1135">
            <a:extLst>
              <a:ext uri="{FF2B5EF4-FFF2-40B4-BE49-F238E27FC236}">
                <a16:creationId xmlns:a16="http://schemas.microsoft.com/office/drawing/2014/main" id="{EEE2F407-1600-4377-ADEB-1058157A526B}"/>
              </a:ext>
            </a:extLst>
          </p:cNvPr>
          <p:cNvSpPr txBox="1"/>
          <p:nvPr/>
        </p:nvSpPr>
        <p:spPr>
          <a:xfrm>
            <a:off x="3205670" y="5926652"/>
            <a:ext cx="1592856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b="1" dirty="0"/>
              <a:t>International infrastructure by provider/collaboration</a:t>
            </a:r>
          </a:p>
        </p:txBody>
      </p:sp>
      <p:sp>
        <p:nvSpPr>
          <p:cNvPr id="1137" name="TextBox 1136">
            <a:extLst>
              <a:ext uri="{FF2B5EF4-FFF2-40B4-BE49-F238E27FC236}">
                <a16:creationId xmlns:a16="http://schemas.microsoft.com/office/drawing/2014/main" id="{324149C2-F049-43C5-9648-BA7B99109B06}"/>
              </a:ext>
            </a:extLst>
          </p:cNvPr>
          <p:cNvSpPr txBox="1"/>
          <p:nvPr/>
        </p:nvSpPr>
        <p:spPr>
          <a:xfrm>
            <a:off x="3470979" y="6203631"/>
            <a:ext cx="239707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GÉANT</a:t>
            </a:r>
          </a:p>
        </p:txBody>
      </p:sp>
      <p:sp>
        <p:nvSpPr>
          <p:cNvPr id="1139" name="TextBox 1138">
            <a:extLst>
              <a:ext uri="{FF2B5EF4-FFF2-40B4-BE49-F238E27FC236}">
                <a16:creationId xmlns:a16="http://schemas.microsoft.com/office/drawing/2014/main" id="{50934591-AB70-415F-86F6-EC0E5F7EA3F9}"/>
              </a:ext>
            </a:extLst>
          </p:cNvPr>
          <p:cNvSpPr txBox="1"/>
          <p:nvPr/>
        </p:nvSpPr>
        <p:spPr>
          <a:xfrm>
            <a:off x="3470979" y="6524338"/>
            <a:ext cx="1631398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NICT/NCCC/ </a:t>
            </a:r>
            <a:r>
              <a:rPr lang="en-US" sz="550" dirty="0" err="1"/>
              <a:t>SingAREN</a:t>
            </a:r>
            <a:endParaRPr lang="en-US" sz="550" dirty="0"/>
          </a:p>
        </p:txBody>
      </p:sp>
      <p:sp>
        <p:nvSpPr>
          <p:cNvPr id="1141" name="TextBox 1140">
            <a:extLst>
              <a:ext uri="{FF2B5EF4-FFF2-40B4-BE49-F238E27FC236}">
                <a16:creationId xmlns:a16="http://schemas.microsoft.com/office/drawing/2014/main" id="{3A85F4CC-3EB8-4454-9DC9-3F16CED5E691}"/>
              </a:ext>
            </a:extLst>
          </p:cNvPr>
          <p:cNvSpPr txBox="1"/>
          <p:nvPr/>
        </p:nvSpPr>
        <p:spPr>
          <a:xfrm>
            <a:off x="3470979" y="6287817"/>
            <a:ext cx="699732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SINET, Japan, global ring</a:t>
            </a:r>
          </a:p>
        </p:txBody>
      </p:sp>
      <p:sp>
        <p:nvSpPr>
          <p:cNvPr id="1142" name="TextBox 1141">
            <a:extLst>
              <a:ext uri="{FF2B5EF4-FFF2-40B4-BE49-F238E27FC236}">
                <a16:creationId xmlns:a16="http://schemas.microsoft.com/office/drawing/2014/main" id="{D9DDB78C-897A-4892-8456-5E2460DFADE5}"/>
              </a:ext>
            </a:extLst>
          </p:cNvPr>
          <p:cNvSpPr txBox="1"/>
          <p:nvPr/>
        </p:nvSpPr>
        <p:spPr>
          <a:xfrm>
            <a:off x="3470979" y="6364017"/>
            <a:ext cx="391144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ASGC, Taiwan</a:t>
            </a:r>
          </a:p>
        </p:txBody>
      </p:sp>
      <p:sp>
        <p:nvSpPr>
          <p:cNvPr id="1147" name="TextBox 1146">
            <a:extLst>
              <a:ext uri="{FF2B5EF4-FFF2-40B4-BE49-F238E27FC236}">
                <a16:creationId xmlns:a16="http://schemas.microsoft.com/office/drawing/2014/main" id="{0382CE1D-3483-415B-8751-F195F5BD5DC1}"/>
              </a:ext>
            </a:extLst>
          </p:cNvPr>
          <p:cNvSpPr txBox="1"/>
          <p:nvPr/>
        </p:nvSpPr>
        <p:spPr>
          <a:xfrm>
            <a:off x="4490649" y="6290616"/>
            <a:ext cx="503247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KREONet2, Korea</a:t>
            </a:r>
          </a:p>
        </p:txBody>
      </p:sp>
      <p:sp>
        <p:nvSpPr>
          <p:cNvPr id="1149" name="TextBox 1148">
            <a:extLst>
              <a:ext uri="{FF2B5EF4-FFF2-40B4-BE49-F238E27FC236}">
                <a16:creationId xmlns:a16="http://schemas.microsoft.com/office/drawing/2014/main" id="{DE7C6E32-6F03-42EF-997E-DA29981647B5}"/>
              </a:ext>
            </a:extLst>
          </p:cNvPr>
          <p:cNvSpPr txBox="1"/>
          <p:nvPr/>
        </p:nvSpPr>
        <p:spPr>
          <a:xfrm>
            <a:off x="3470979" y="6435556"/>
            <a:ext cx="689570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ESnet transatlantic, USA</a:t>
            </a:r>
          </a:p>
        </p:txBody>
      </p:sp>
      <p:cxnSp>
        <p:nvCxnSpPr>
          <p:cNvPr id="928" name="Straight Connector 927">
            <a:extLst>
              <a:ext uri="{FF2B5EF4-FFF2-40B4-BE49-F238E27FC236}">
                <a16:creationId xmlns:a16="http://schemas.microsoft.com/office/drawing/2014/main" id="{75F7387C-A02A-44EC-9E0A-9640B6A53A98}"/>
              </a:ext>
            </a:extLst>
          </p:cNvPr>
          <p:cNvCxnSpPr/>
          <p:nvPr/>
        </p:nvCxnSpPr>
        <p:spPr>
          <a:xfrm>
            <a:off x="4208626" y="6174882"/>
            <a:ext cx="239707" cy="0"/>
          </a:xfrm>
          <a:prstGeom prst="line">
            <a:avLst/>
          </a:prstGeom>
          <a:ln w="76200" cmpd="tri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9" name="TextBox 928">
            <a:extLst>
              <a:ext uri="{FF2B5EF4-FFF2-40B4-BE49-F238E27FC236}">
                <a16:creationId xmlns:a16="http://schemas.microsoft.com/office/drawing/2014/main" id="{1F3BC0E4-3EDE-40E1-A77D-1624BA564B2C}"/>
              </a:ext>
            </a:extLst>
          </p:cNvPr>
          <p:cNvSpPr txBox="1"/>
          <p:nvPr/>
        </p:nvSpPr>
        <p:spPr>
          <a:xfrm>
            <a:off x="4480791" y="6122471"/>
            <a:ext cx="404892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NORDUnet</a:t>
            </a:r>
          </a:p>
        </p:txBody>
      </p:sp>
      <p:cxnSp>
        <p:nvCxnSpPr>
          <p:cNvPr id="933" name="Straight Connector 932">
            <a:extLst>
              <a:ext uri="{FF2B5EF4-FFF2-40B4-BE49-F238E27FC236}">
                <a16:creationId xmlns:a16="http://schemas.microsoft.com/office/drawing/2014/main" id="{D80AA449-1809-4163-A53A-09A9642BC5F7}"/>
              </a:ext>
            </a:extLst>
          </p:cNvPr>
          <p:cNvCxnSpPr/>
          <p:nvPr/>
        </p:nvCxnSpPr>
        <p:spPr>
          <a:xfrm>
            <a:off x="3198831" y="6057738"/>
            <a:ext cx="239707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4" name="TextBox 933">
            <a:extLst>
              <a:ext uri="{FF2B5EF4-FFF2-40B4-BE49-F238E27FC236}">
                <a16:creationId xmlns:a16="http://schemas.microsoft.com/office/drawing/2014/main" id="{2A16E2E4-76E1-40BA-8B02-AC9B6E851C5F}"/>
              </a:ext>
            </a:extLst>
          </p:cNvPr>
          <p:cNvSpPr txBox="1"/>
          <p:nvPr/>
        </p:nvSpPr>
        <p:spPr>
          <a:xfrm>
            <a:off x="3470979" y="6005328"/>
            <a:ext cx="239707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various</a:t>
            </a:r>
          </a:p>
        </p:txBody>
      </p:sp>
      <p:cxnSp>
        <p:nvCxnSpPr>
          <p:cNvPr id="935" name="Straight Connector 934">
            <a:extLst>
              <a:ext uri="{FF2B5EF4-FFF2-40B4-BE49-F238E27FC236}">
                <a16:creationId xmlns:a16="http://schemas.microsoft.com/office/drawing/2014/main" id="{EC2A3400-DC3A-4A11-9BDC-FEAB1386AC8F}"/>
              </a:ext>
            </a:extLst>
          </p:cNvPr>
          <p:cNvCxnSpPr/>
          <p:nvPr/>
        </p:nvCxnSpPr>
        <p:spPr>
          <a:xfrm>
            <a:off x="4208049" y="6255508"/>
            <a:ext cx="239707" cy="0"/>
          </a:xfrm>
          <a:prstGeom prst="line">
            <a:avLst/>
          </a:prstGeom>
          <a:ln w="76200">
            <a:solidFill>
              <a:srgbClr val="F0EA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7" name="TextBox 936">
            <a:extLst>
              <a:ext uri="{FF2B5EF4-FFF2-40B4-BE49-F238E27FC236}">
                <a16:creationId xmlns:a16="http://schemas.microsoft.com/office/drawing/2014/main" id="{95E6F6DF-807A-42EC-93EB-DBAA69CB4F08}"/>
              </a:ext>
            </a:extLst>
          </p:cNvPr>
          <p:cNvSpPr txBox="1"/>
          <p:nvPr/>
        </p:nvSpPr>
        <p:spPr>
          <a:xfrm>
            <a:off x="4480214" y="6203097"/>
            <a:ext cx="367093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KIAE, Russia</a:t>
            </a:r>
          </a:p>
        </p:txBody>
      </p:sp>
      <p:sp>
        <p:nvSpPr>
          <p:cNvPr id="1150" name="TextBox 1149">
            <a:extLst>
              <a:ext uri="{FF2B5EF4-FFF2-40B4-BE49-F238E27FC236}">
                <a16:creationId xmlns:a16="http://schemas.microsoft.com/office/drawing/2014/main" id="{3C8525B6-BAC7-4A2D-9433-C25BADB050C6}"/>
              </a:ext>
            </a:extLst>
          </p:cNvPr>
          <p:cNvSpPr txBox="1"/>
          <p:nvPr/>
        </p:nvSpPr>
        <p:spPr>
          <a:xfrm>
            <a:off x="3470979" y="6669795"/>
            <a:ext cx="1653927" cy="200045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50"/>
              </a:lnSpc>
            </a:pPr>
            <a:r>
              <a:rPr lang="en-US" sz="550" dirty="0"/>
              <a:t>ANA-300/400 - Various links provided by CANARIE, ESnet, GÉANT, Internet2, NORDUnet, </a:t>
            </a:r>
            <a:r>
              <a:rPr lang="en-US" sz="550" dirty="0" err="1"/>
              <a:t>SURFnet</a:t>
            </a:r>
            <a:r>
              <a:rPr lang="en-US" sz="550" dirty="0"/>
              <a:t>, SINET,IU/NSF</a:t>
            </a:r>
          </a:p>
        </p:txBody>
      </p:sp>
      <p:cxnSp>
        <p:nvCxnSpPr>
          <p:cNvPr id="821" name="Straight Connector 820">
            <a:extLst>
              <a:ext uri="{FF2B5EF4-FFF2-40B4-BE49-F238E27FC236}">
                <a16:creationId xmlns:a16="http://schemas.microsoft.com/office/drawing/2014/main" id="{3633BDC7-E07A-47CF-86EA-C8C68C467119}"/>
              </a:ext>
            </a:extLst>
          </p:cNvPr>
          <p:cNvCxnSpPr/>
          <p:nvPr/>
        </p:nvCxnSpPr>
        <p:spPr>
          <a:xfrm>
            <a:off x="4206425" y="6331708"/>
            <a:ext cx="239707" cy="0"/>
          </a:xfrm>
          <a:prstGeom prst="line">
            <a:avLst/>
          </a:prstGeom>
          <a:ln w="7620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3" name="Freeform 693">
            <a:extLst>
              <a:ext uri="{FF2B5EF4-FFF2-40B4-BE49-F238E27FC236}">
                <a16:creationId xmlns:a16="http://schemas.microsoft.com/office/drawing/2014/main" id="{432E1477-BC7F-4B95-81FE-1C20E71972C8}"/>
              </a:ext>
            </a:extLst>
          </p:cNvPr>
          <p:cNvSpPr/>
          <p:nvPr/>
        </p:nvSpPr>
        <p:spPr bwMode="auto">
          <a:xfrm rot="9565280" flipV="1">
            <a:off x="8788169" y="439621"/>
            <a:ext cx="987176" cy="47942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19837325 w 19837321"/>
              <a:gd name="connsiteY0" fmla="*/ 215086 h 527272"/>
              <a:gd name="connsiteX1" fmla="*/ -2 w 19837321"/>
              <a:gd name="connsiteY1" fmla="*/ 527272 h 527272"/>
              <a:gd name="connsiteX0" fmla="*/ 19837325 w 19837321"/>
              <a:gd name="connsiteY0" fmla="*/ 0 h 312186"/>
              <a:gd name="connsiteX1" fmla="*/ -2 w 19837321"/>
              <a:gd name="connsiteY1" fmla="*/ 312186 h 312186"/>
              <a:gd name="connsiteX0" fmla="*/ 19837325 w 19837321"/>
              <a:gd name="connsiteY0" fmla="*/ 0 h 312186"/>
              <a:gd name="connsiteX1" fmla="*/ -2 w 19837321"/>
              <a:gd name="connsiteY1" fmla="*/ 312186 h 312186"/>
              <a:gd name="connsiteX0" fmla="*/ 19837325 w 19837321"/>
              <a:gd name="connsiteY0" fmla="*/ 57067 h 369253"/>
              <a:gd name="connsiteX1" fmla="*/ -2 w 19837321"/>
              <a:gd name="connsiteY1" fmla="*/ 369253 h 369253"/>
              <a:gd name="connsiteX0" fmla="*/ 19837325 w 19837321"/>
              <a:gd name="connsiteY0" fmla="*/ 164732 h 476918"/>
              <a:gd name="connsiteX1" fmla="*/ -2 w 19837321"/>
              <a:gd name="connsiteY1" fmla="*/ 476918 h 476918"/>
              <a:gd name="connsiteX0" fmla="*/ 19840753 w 19840749"/>
              <a:gd name="connsiteY0" fmla="*/ 211850 h 524036"/>
              <a:gd name="connsiteX1" fmla="*/ 3426 w 19840749"/>
              <a:gd name="connsiteY1" fmla="*/ 524036 h 524036"/>
              <a:gd name="connsiteX0" fmla="*/ 18847497 w 18847493"/>
              <a:gd name="connsiteY0" fmla="*/ 213488 h 522254"/>
              <a:gd name="connsiteX1" fmla="*/ 3708 w 18847493"/>
              <a:gd name="connsiteY1" fmla="*/ 522254 h 522254"/>
              <a:gd name="connsiteX0" fmla="*/ 18847606 w 18847602"/>
              <a:gd name="connsiteY0" fmla="*/ 163993 h 472759"/>
              <a:gd name="connsiteX1" fmla="*/ 13001690 w 18847602"/>
              <a:gd name="connsiteY1" fmla="*/ 155193 h 472759"/>
              <a:gd name="connsiteX2" fmla="*/ 3817 w 18847602"/>
              <a:gd name="connsiteY2" fmla="*/ 472759 h 472759"/>
              <a:gd name="connsiteX0" fmla="*/ 19202015 w 19202011"/>
              <a:gd name="connsiteY0" fmla="*/ 160376 h 469142"/>
              <a:gd name="connsiteX1" fmla="*/ 13356099 w 19202011"/>
              <a:gd name="connsiteY1" fmla="*/ 151576 h 469142"/>
              <a:gd name="connsiteX2" fmla="*/ 358226 w 19202011"/>
              <a:gd name="connsiteY2" fmla="*/ 469142 h 469142"/>
              <a:gd name="connsiteX0" fmla="*/ 19212695 w 19212691"/>
              <a:gd name="connsiteY0" fmla="*/ 182637 h 491403"/>
              <a:gd name="connsiteX1" fmla="*/ 13366779 w 19212691"/>
              <a:gd name="connsiteY1" fmla="*/ 173837 h 491403"/>
              <a:gd name="connsiteX2" fmla="*/ 368906 w 19212691"/>
              <a:gd name="connsiteY2" fmla="*/ 491403 h 491403"/>
              <a:gd name="connsiteX0" fmla="*/ 17855195 w 17855196"/>
              <a:gd name="connsiteY0" fmla="*/ 291443 h 491403"/>
              <a:gd name="connsiteX1" fmla="*/ 13366779 w 17855196"/>
              <a:gd name="connsiteY1" fmla="*/ 173837 h 491403"/>
              <a:gd name="connsiteX2" fmla="*/ 368906 w 17855196"/>
              <a:gd name="connsiteY2" fmla="*/ 491403 h 491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855196" h="491403">
                <a:moveTo>
                  <a:pt x="17855195" y="291443"/>
                </a:moveTo>
                <a:lnTo>
                  <a:pt x="13366779" y="173837"/>
                </a:lnTo>
                <a:cubicBezTo>
                  <a:pt x="11193917" y="50834"/>
                  <a:pt x="-2393538" y="-272572"/>
                  <a:pt x="368906" y="491403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F82B89D-6C69-4030-961F-5DF4BE71B8C0}"/>
              </a:ext>
            </a:extLst>
          </p:cNvPr>
          <p:cNvGrpSpPr/>
          <p:nvPr/>
        </p:nvGrpSpPr>
        <p:grpSpPr>
          <a:xfrm>
            <a:off x="7369682" y="493569"/>
            <a:ext cx="285560" cy="201594"/>
            <a:chOff x="13962983" y="1211010"/>
            <a:chExt cx="571119" cy="403187"/>
          </a:xfrm>
        </p:grpSpPr>
        <p:sp>
          <p:nvSpPr>
            <p:cNvPr id="1021" name="TextBox 1020">
              <a:extLst>
                <a:ext uri="{FF2B5EF4-FFF2-40B4-BE49-F238E27FC236}">
                  <a16:creationId xmlns:a16="http://schemas.microsoft.com/office/drawing/2014/main" id="{E913F836-791D-4857-850A-A834D63E1525}"/>
                </a:ext>
              </a:extLst>
            </p:cNvPr>
            <p:cNvSpPr txBox="1"/>
            <p:nvPr/>
          </p:nvSpPr>
          <p:spPr>
            <a:xfrm>
              <a:off x="13962983" y="1211010"/>
              <a:ext cx="571119" cy="403187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dirty="0"/>
                <a:t>London</a:t>
              </a:r>
            </a:p>
            <a:p>
              <a:pPr algn="ctr"/>
              <a:endParaRPr lang="en-US" sz="450" dirty="0"/>
            </a:p>
            <a:p>
              <a:pPr algn="ctr"/>
              <a:endParaRPr lang="en-US" sz="350" dirty="0"/>
            </a:p>
          </p:txBody>
        </p:sp>
        <p:sp>
          <p:nvSpPr>
            <p:cNvPr id="1115" name="TextBox 1114">
              <a:extLst>
                <a:ext uri="{FF2B5EF4-FFF2-40B4-BE49-F238E27FC236}">
                  <a16:creationId xmlns:a16="http://schemas.microsoft.com/office/drawing/2014/main" id="{040723C9-05D4-4567-9E74-6CB708B37923}"/>
                </a:ext>
              </a:extLst>
            </p:cNvPr>
            <p:cNvSpPr txBox="1"/>
            <p:nvPr/>
          </p:nvSpPr>
          <p:spPr>
            <a:xfrm>
              <a:off x="14013015" y="1406312"/>
              <a:ext cx="451121" cy="156966"/>
            </a:xfrm>
            <a:prstGeom prst="rect">
              <a:avLst/>
            </a:prstGeom>
            <a:solidFill>
              <a:srgbClr val="F0EA00"/>
            </a:solidFill>
            <a:ln w="12700">
              <a:solidFill>
                <a:schemeClr val="tx1"/>
              </a:solidFill>
              <a:prstDash val="solid"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dirty="0"/>
                <a:t>IC-HEP</a:t>
              </a:r>
            </a:p>
          </p:txBody>
        </p:sp>
      </p:grpSp>
      <p:sp>
        <p:nvSpPr>
          <p:cNvPr id="1085" name="Rectangle 1084"/>
          <p:cNvSpPr/>
          <p:nvPr/>
        </p:nvSpPr>
        <p:spPr bwMode="auto">
          <a:xfrm>
            <a:off x="9807398" y="5240193"/>
            <a:ext cx="338423" cy="306598"/>
          </a:xfrm>
          <a:prstGeom prst="rect">
            <a:avLst/>
          </a:prstGeom>
          <a:solidFill>
            <a:srgbClr val="F0EA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b="1" dirty="0"/>
              <a:t>GRIF</a:t>
            </a:r>
          </a:p>
          <a:p>
            <a:pPr algn="ctr"/>
            <a:r>
              <a:rPr lang="en-US" sz="450" dirty="0"/>
              <a:t>LPNHE, LAL,</a:t>
            </a:r>
          </a:p>
          <a:p>
            <a:pPr algn="ctr"/>
            <a:r>
              <a:rPr lang="en-US" sz="450" dirty="0"/>
              <a:t>IPNO, IRFU,</a:t>
            </a:r>
            <a:br>
              <a:rPr lang="en-US" sz="450" dirty="0"/>
            </a:br>
            <a:r>
              <a:rPr lang="en-US" sz="450" dirty="0"/>
              <a:t>CEA</a:t>
            </a:r>
          </a:p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4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54" name="Oval 653"/>
          <p:cNvSpPr/>
          <p:nvPr/>
        </p:nvSpPr>
        <p:spPr bwMode="auto">
          <a:xfrm>
            <a:off x="9596804" y="715500"/>
            <a:ext cx="280518" cy="11858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b="1" dirty="0">
                <a:ea typeface="Arial" pitchFamily="-65" charset="0"/>
                <a:cs typeface="Arial" panose="020B0604020202020204" pitchFamily="34" charset="0"/>
              </a:rPr>
              <a:t>Helsinki</a:t>
            </a:r>
          </a:p>
        </p:txBody>
      </p:sp>
      <p:sp>
        <p:nvSpPr>
          <p:cNvPr id="1152" name="TextBox 1151">
            <a:extLst>
              <a:ext uri="{FF2B5EF4-FFF2-40B4-BE49-F238E27FC236}">
                <a16:creationId xmlns:a16="http://schemas.microsoft.com/office/drawing/2014/main" id="{5E001D92-DAC7-4075-90F0-4D4D8349DED9}"/>
              </a:ext>
            </a:extLst>
          </p:cNvPr>
          <p:cNvSpPr txBox="1"/>
          <p:nvPr/>
        </p:nvSpPr>
        <p:spPr>
          <a:xfrm rot="18951754">
            <a:off x="8827028" y="721660"/>
            <a:ext cx="265714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NORDUnet</a:t>
            </a:r>
            <a:br>
              <a:rPr lang="en-US" sz="350" dirty="0"/>
            </a:br>
            <a:r>
              <a:rPr lang="en-US" sz="350" dirty="0"/>
              <a:t>VRF</a:t>
            </a:r>
          </a:p>
        </p:txBody>
      </p:sp>
      <p:sp>
        <p:nvSpPr>
          <p:cNvPr id="1207" name="Freeform 699">
            <a:extLst>
              <a:ext uri="{FF2B5EF4-FFF2-40B4-BE49-F238E27FC236}">
                <a16:creationId xmlns:a16="http://schemas.microsoft.com/office/drawing/2014/main" id="{6A8A2A08-DD70-43F0-8145-466B0F9255DB}"/>
              </a:ext>
            </a:extLst>
          </p:cNvPr>
          <p:cNvSpPr/>
          <p:nvPr/>
        </p:nvSpPr>
        <p:spPr bwMode="auto">
          <a:xfrm rot="20988078" flipH="1">
            <a:off x="10488990" y="2562817"/>
            <a:ext cx="1127893" cy="39835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4985029 w 34985030"/>
              <a:gd name="connsiteY0" fmla="*/ 80497 h 934355"/>
              <a:gd name="connsiteX1" fmla="*/ -6 w 34985030"/>
              <a:gd name="connsiteY1" fmla="*/ 934355 h 934355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681935 h 1535793"/>
              <a:gd name="connsiteX1" fmla="*/ 9069339 w 34985030"/>
              <a:gd name="connsiteY1" fmla="*/ 108557 h 1535793"/>
              <a:gd name="connsiteX2" fmla="*/ -6 w 34985030"/>
              <a:gd name="connsiteY2" fmla="*/ 1535793 h 1535793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777019 h 1630877"/>
              <a:gd name="connsiteX1" fmla="*/ 9069339 w 34985030"/>
              <a:gd name="connsiteY1" fmla="*/ 203641 h 1630877"/>
              <a:gd name="connsiteX2" fmla="*/ -6 w 34985030"/>
              <a:gd name="connsiteY2" fmla="*/ 1630877 h 1630877"/>
              <a:gd name="connsiteX0" fmla="*/ 34985029 w 34985030"/>
              <a:gd name="connsiteY0" fmla="*/ 578140 h 1431998"/>
              <a:gd name="connsiteX1" fmla="*/ 9069339 w 34985030"/>
              <a:gd name="connsiteY1" fmla="*/ 4762 h 1431998"/>
              <a:gd name="connsiteX2" fmla="*/ -6 w 34985030"/>
              <a:gd name="connsiteY2" fmla="*/ 1431998 h 1431998"/>
              <a:gd name="connsiteX0" fmla="*/ 87251391 w 87251392"/>
              <a:gd name="connsiteY0" fmla="*/ 3290550 h 3297692"/>
              <a:gd name="connsiteX1" fmla="*/ 61335701 w 87251392"/>
              <a:gd name="connsiteY1" fmla="*/ 2717172 h 3297692"/>
              <a:gd name="connsiteX2" fmla="*/ 5 w 87251392"/>
              <a:gd name="connsiteY2" fmla="*/ 107149 h 3297692"/>
              <a:gd name="connsiteX0" fmla="*/ 88016695 w 88016696"/>
              <a:gd name="connsiteY0" fmla="*/ 3274678 h 3281704"/>
              <a:gd name="connsiteX1" fmla="*/ 62101005 w 88016696"/>
              <a:gd name="connsiteY1" fmla="*/ 2701300 h 3281704"/>
              <a:gd name="connsiteX2" fmla="*/ 3 w 88016696"/>
              <a:gd name="connsiteY2" fmla="*/ 107602 h 3281704"/>
              <a:gd name="connsiteX0" fmla="*/ 88016695 w 88016696"/>
              <a:gd name="connsiteY0" fmla="*/ 3167076 h 3376637"/>
              <a:gd name="connsiteX1" fmla="*/ 62101005 w 88016696"/>
              <a:gd name="connsiteY1" fmla="*/ 2593698 h 3376637"/>
              <a:gd name="connsiteX2" fmla="*/ 6408569 w 88016696"/>
              <a:gd name="connsiteY2" fmla="*/ 3275791 h 3376637"/>
              <a:gd name="connsiteX3" fmla="*/ 3 w 88016696"/>
              <a:gd name="connsiteY3" fmla="*/ 0 h 3376637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591963"/>
              <a:gd name="connsiteX1" fmla="*/ 63754640 w 89670331"/>
              <a:gd name="connsiteY1" fmla="*/ 1809024 h 2591963"/>
              <a:gd name="connsiteX2" fmla="*/ 8062204 w 89670331"/>
              <a:gd name="connsiteY2" fmla="*/ 2491117 h 2591963"/>
              <a:gd name="connsiteX3" fmla="*/ 5 w 89670331"/>
              <a:gd name="connsiteY3" fmla="*/ 0 h 2591963"/>
              <a:gd name="connsiteX0" fmla="*/ 89670330 w 89670331"/>
              <a:gd name="connsiteY0" fmla="*/ 2382402 h 2638758"/>
              <a:gd name="connsiteX1" fmla="*/ 63754640 w 89670331"/>
              <a:gd name="connsiteY1" fmla="*/ 1809024 h 2638758"/>
              <a:gd name="connsiteX2" fmla="*/ 9243768 w 89670331"/>
              <a:gd name="connsiteY2" fmla="*/ 2540853 h 2638758"/>
              <a:gd name="connsiteX3" fmla="*/ 5 w 89670331"/>
              <a:gd name="connsiteY3" fmla="*/ 0 h 2638758"/>
              <a:gd name="connsiteX0" fmla="*/ 89670330 w 89670331"/>
              <a:gd name="connsiteY0" fmla="*/ 2382402 h 2978473"/>
              <a:gd name="connsiteX1" fmla="*/ 63754640 w 89670331"/>
              <a:gd name="connsiteY1" fmla="*/ 1809024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670330 w 89670331"/>
              <a:gd name="connsiteY0" fmla="*/ 2382402 h 2978473"/>
              <a:gd name="connsiteX1" fmla="*/ 65771977 w 89670331"/>
              <a:gd name="connsiteY1" fmla="*/ 1784732 h 2978473"/>
              <a:gd name="connsiteX2" fmla="*/ 37335827 w 89670331"/>
              <a:gd name="connsiteY2" fmla="*/ 2934596 h 2978473"/>
              <a:gd name="connsiteX3" fmla="*/ 9243768 w 89670331"/>
              <a:gd name="connsiteY3" fmla="*/ 2540853 h 2978473"/>
              <a:gd name="connsiteX4" fmla="*/ 5 w 89670331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9752942 w 89752939"/>
              <a:gd name="connsiteY0" fmla="*/ 2436843 h 2978473"/>
              <a:gd name="connsiteX1" fmla="*/ 65771977 w 89752939"/>
              <a:gd name="connsiteY1" fmla="*/ 1784732 h 2978473"/>
              <a:gd name="connsiteX2" fmla="*/ 37335827 w 89752939"/>
              <a:gd name="connsiteY2" fmla="*/ 2934596 h 2978473"/>
              <a:gd name="connsiteX3" fmla="*/ 9243768 w 89752939"/>
              <a:gd name="connsiteY3" fmla="*/ 2540853 h 2978473"/>
              <a:gd name="connsiteX4" fmla="*/ 5 w 89752939"/>
              <a:gd name="connsiteY4" fmla="*/ 0 h 2978473"/>
              <a:gd name="connsiteX0" fmla="*/ 84351775 w 84351772"/>
              <a:gd name="connsiteY0" fmla="*/ 661661 h 1533111"/>
              <a:gd name="connsiteX1" fmla="*/ 60370810 w 84351772"/>
              <a:gd name="connsiteY1" fmla="*/ 9550 h 1533111"/>
              <a:gd name="connsiteX2" fmla="*/ 31934660 w 84351772"/>
              <a:gd name="connsiteY2" fmla="*/ 1159414 h 1533111"/>
              <a:gd name="connsiteX3" fmla="*/ 3842601 w 84351772"/>
              <a:gd name="connsiteY3" fmla="*/ 765671 h 1533111"/>
              <a:gd name="connsiteX4" fmla="*/ -4 w 84351772"/>
              <a:gd name="connsiteY4" fmla="*/ 1363785 h 1533111"/>
              <a:gd name="connsiteX0" fmla="*/ 84351775 w 84351772"/>
              <a:gd name="connsiteY0" fmla="*/ 661661 h 1563793"/>
              <a:gd name="connsiteX1" fmla="*/ 60370810 w 84351772"/>
              <a:gd name="connsiteY1" fmla="*/ 9550 h 1563793"/>
              <a:gd name="connsiteX2" fmla="*/ 31934660 w 84351772"/>
              <a:gd name="connsiteY2" fmla="*/ 1159414 h 1563793"/>
              <a:gd name="connsiteX3" fmla="*/ 15597467 w 84351772"/>
              <a:gd name="connsiteY3" fmla="*/ 1062188 h 1563793"/>
              <a:gd name="connsiteX4" fmla="*/ -4 w 84351772"/>
              <a:gd name="connsiteY4" fmla="*/ 1363785 h 1563793"/>
              <a:gd name="connsiteX0" fmla="*/ 84351775 w 84351772"/>
              <a:gd name="connsiteY0" fmla="*/ 661661 h 1363784"/>
              <a:gd name="connsiteX1" fmla="*/ 60370810 w 84351772"/>
              <a:gd name="connsiteY1" fmla="*/ 9550 h 1363784"/>
              <a:gd name="connsiteX2" fmla="*/ 31934660 w 84351772"/>
              <a:gd name="connsiteY2" fmla="*/ 1159414 h 1363784"/>
              <a:gd name="connsiteX3" fmla="*/ -4 w 84351772"/>
              <a:gd name="connsiteY3" fmla="*/ 1363785 h 1363784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2216623 w 82216620"/>
              <a:gd name="connsiteY0" fmla="*/ 661661 h 1625066"/>
              <a:gd name="connsiteX1" fmla="*/ 58235658 w 82216620"/>
              <a:gd name="connsiteY1" fmla="*/ 9550 h 1625066"/>
              <a:gd name="connsiteX2" fmla="*/ 29799508 w 82216620"/>
              <a:gd name="connsiteY2" fmla="*/ 1159414 h 1625066"/>
              <a:gd name="connsiteX3" fmla="*/ 2 w 82216620"/>
              <a:gd name="connsiteY3" fmla="*/ 1625066 h 1625066"/>
              <a:gd name="connsiteX0" fmla="*/ 81457254 w 81457251"/>
              <a:gd name="connsiteY0" fmla="*/ 661661 h 1609420"/>
              <a:gd name="connsiteX1" fmla="*/ 57476289 w 81457251"/>
              <a:gd name="connsiteY1" fmla="*/ 9550 h 1609420"/>
              <a:gd name="connsiteX2" fmla="*/ 29040139 w 81457251"/>
              <a:gd name="connsiteY2" fmla="*/ 1159414 h 1609420"/>
              <a:gd name="connsiteX3" fmla="*/ -4 w 81457251"/>
              <a:gd name="connsiteY3" fmla="*/ 1609419 h 1609420"/>
              <a:gd name="connsiteX0" fmla="*/ 81958648 w 81958645"/>
              <a:gd name="connsiteY0" fmla="*/ 661661 h 1889110"/>
              <a:gd name="connsiteX1" fmla="*/ 57977683 w 81958645"/>
              <a:gd name="connsiteY1" fmla="*/ 9550 h 1889110"/>
              <a:gd name="connsiteX2" fmla="*/ 29541533 w 81958645"/>
              <a:gd name="connsiteY2" fmla="*/ 1159414 h 1889110"/>
              <a:gd name="connsiteX3" fmla="*/ 6 w 81958645"/>
              <a:gd name="connsiteY3" fmla="*/ 1889111 h 1889110"/>
              <a:gd name="connsiteX0" fmla="*/ 82395834 w 82395831"/>
              <a:gd name="connsiteY0" fmla="*/ 661661 h 1610804"/>
              <a:gd name="connsiteX1" fmla="*/ 58414869 w 82395831"/>
              <a:gd name="connsiteY1" fmla="*/ 9550 h 1610804"/>
              <a:gd name="connsiteX2" fmla="*/ 29978719 w 82395831"/>
              <a:gd name="connsiteY2" fmla="*/ 1159414 h 1610804"/>
              <a:gd name="connsiteX3" fmla="*/ 1 w 82395831"/>
              <a:gd name="connsiteY3" fmla="*/ 1610804 h 1610804"/>
              <a:gd name="connsiteX0" fmla="*/ 82395834 w 82395831"/>
              <a:gd name="connsiteY0" fmla="*/ 813991 h 1763134"/>
              <a:gd name="connsiteX1" fmla="*/ 60680968 w 82395831"/>
              <a:gd name="connsiteY1" fmla="*/ 7445 h 1763134"/>
              <a:gd name="connsiteX2" fmla="*/ 29978719 w 82395831"/>
              <a:gd name="connsiteY2" fmla="*/ 1311744 h 1763134"/>
              <a:gd name="connsiteX3" fmla="*/ 1 w 82395831"/>
              <a:gd name="connsiteY3" fmla="*/ 1763134 h 1763134"/>
              <a:gd name="connsiteX0" fmla="*/ 93816155 w 93816147"/>
              <a:gd name="connsiteY0" fmla="*/ 400373 h 1805175"/>
              <a:gd name="connsiteX1" fmla="*/ 60680968 w 93816147"/>
              <a:gd name="connsiteY1" fmla="*/ 49486 h 1805175"/>
              <a:gd name="connsiteX2" fmla="*/ 29978719 w 93816147"/>
              <a:gd name="connsiteY2" fmla="*/ 1353785 h 1805175"/>
              <a:gd name="connsiteX3" fmla="*/ 1 w 93816147"/>
              <a:gd name="connsiteY3" fmla="*/ 1805175 h 1805175"/>
              <a:gd name="connsiteX0" fmla="*/ 93816155 w 93816147"/>
              <a:gd name="connsiteY0" fmla="*/ 380879 h 1785681"/>
              <a:gd name="connsiteX1" fmla="*/ 60680968 w 93816147"/>
              <a:gd name="connsiteY1" fmla="*/ 29992 h 1785681"/>
              <a:gd name="connsiteX2" fmla="*/ 29978719 w 93816147"/>
              <a:gd name="connsiteY2" fmla="*/ 1334291 h 1785681"/>
              <a:gd name="connsiteX3" fmla="*/ 1 w 93816147"/>
              <a:gd name="connsiteY3" fmla="*/ 1785681 h 1785681"/>
              <a:gd name="connsiteX0" fmla="*/ 93816155 w 93816147"/>
              <a:gd name="connsiteY0" fmla="*/ 0 h 1404802"/>
              <a:gd name="connsiteX1" fmla="*/ 54719752 w 93816147"/>
              <a:gd name="connsiteY1" fmla="*/ 93997 h 1404802"/>
              <a:gd name="connsiteX2" fmla="*/ 29978719 w 93816147"/>
              <a:gd name="connsiteY2" fmla="*/ 953412 h 1404802"/>
              <a:gd name="connsiteX3" fmla="*/ 1 w 93816147"/>
              <a:gd name="connsiteY3" fmla="*/ 1404802 h 1404802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4985233 w 88822661"/>
              <a:gd name="connsiteY2" fmla="*/ 953412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726266 w 88822661"/>
              <a:gd name="connsiteY1" fmla="*/ 93997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2937291 w 88822661"/>
              <a:gd name="connsiteY2" fmla="*/ 1910921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55550777 w 88822661"/>
              <a:gd name="connsiteY1" fmla="*/ 590580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532892 w 88822661"/>
              <a:gd name="connsiteY1" fmla="*/ 513393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88822669 w 88822661"/>
              <a:gd name="connsiteY0" fmla="*/ 0 h 2793538"/>
              <a:gd name="connsiteX1" fmla="*/ 49851609 w 88822661"/>
              <a:gd name="connsiteY1" fmla="*/ 523308 h 2793538"/>
              <a:gd name="connsiteX2" fmla="*/ 23068833 w 88822661"/>
              <a:gd name="connsiteY2" fmla="*/ 1988359 h 2793538"/>
              <a:gd name="connsiteX3" fmla="*/ 5 w 88822661"/>
              <a:gd name="connsiteY3" fmla="*/ 2793538 h 2793538"/>
              <a:gd name="connsiteX0" fmla="*/ 90273242 w 90273234"/>
              <a:gd name="connsiteY0" fmla="*/ 0 h 2010318"/>
              <a:gd name="connsiteX1" fmla="*/ 51302182 w 90273234"/>
              <a:gd name="connsiteY1" fmla="*/ 523308 h 2010318"/>
              <a:gd name="connsiteX2" fmla="*/ 24519406 w 90273234"/>
              <a:gd name="connsiteY2" fmla="*/ 1988359 h 2010318"/>
              <a:gd name="connsiteX3" fmla="*/ -4 w 90273234"/>
              <a:gd name="connsiteY3" fmla="*/ 1939454 h 2010318"/>
              <a:gd name="connsiteX0" fmla="*/ 90273242 w 90273234"/>
              <a:gd name="connsiteY0" fmla="*/ 0 h 1940326"/>
              <a:gd name="connsiteX1" fmla="*/ 51302182 w 90273234"/>
              <a:gd name="connsiteY1" fmla="*/ 523308 h 1940326"/>
              <a:gd name="connsiteX2" fmla="*/ 22781767 w 90273234"/>
              <a:gd name="connsiteY2" fmla="*/ 1916191 h 1940326"/>
              <a:gd name="connsiteX3" fmla="*/ -4 w 90273234"/>
              <a:gd name="connsiteY3" fmla="*/ 1939454 h 1940326"/>
              <a:gd name="connsiteX0" fmla="*/ 90273242 w 90273234"/>
              <a:gd name="connsiteY0" fmla="*/ 0 h 1965003"/>
              <a:gd name="connsiteX1" fmla="*/ 51302182 w 90273234"/>
              <a:gd name="connsiteY1" fmla="*/ 523308 h 1965003"/>
              <a:gd name="connsiteX2" fmla="*/ 22825067 w 90273234"/>
              <a:gd name="connsiteY2" fmla="*/ 1941685 h 1965003"/>
              <a:gd name="connsiteX3" fmla="*/ -4 w 90273234"/>
              <a:gd name="connsiteY3" fmla="*/ 1939454 h 1965003"/>
              <a:gd name="connsiteX0" fmla="*/ 89791706 w 89791703"/>
              <a:gd name="connsiteY0" fmla="*/ 0 h 2000458"/>
              <a:gd name="connsiteX1" fmla="*/ 51302182 w 89791703"/>
              <a:gd name="connsiteY1" fmla="*/ 558763 h 2000458"/>
              <a:gd name="connsiteX2" fmla="*/ 22825067 w 89791703"/>
              <a:gd name="connsiteY2" fmla="*/ 1977140 h 2000458"/>
              <a:gd name="connsiteX3" fmla="*/ -4 w 89791703"/>
              <a:gd name="connsiteY3" fmla="*/ 1974909 h 2000458"/>
              <a:gd name="connsiteX0" fmla="*/ 89367055 w 89367052"/>
              <a:gd name="connsiteY0" fmla="*/ 0 h 1994750"/>
              <a:gd name="connsiteX1" fmla="*/ 50877531 w 89367052"/>
              <a:gd name="connsiteY1" fmla="*/ 558763 h 1994750"/>
              <a:gd name="connsiteX2" fmla="*/ 22400416 w 89367052"/>
              <a:gd name="connsiteY2" fmla="*/ 1977140 h 1994750"/>
              <a:gd name="connsiteX3" fmla="*/ 0 w 89367052"/>
              <a:gd name="connsiteY3" fmla="*/ 1728791 h 1994750"/>
              <a:gd name="connsiteX0" fmla="*/ 89367055 w 89367052"/>
              <a:gd name="connsiteY0" fmla="*/ 0 h 1998742"/>
              <a:gd name="connsiteX1" fmla="*/ 50877531 w 89367052"/>
              <a:gd name="connsiteY1" fmla="*/ 558763 h 1998742"/>
              <a:gd name="connsiteX2" fmla="*/ 22400416 w 89367052"/>
              <a:gd name="connsiteY2" fmla="*/ 1977140 h 1998742"/>
              <a:gd name="connsiteX3" fmla="*/ 0 w 89367052"/>
              <a:gd name="connsiteY3" fmla="*/ 1728791 h 1998742"/>
              <a:gd name="connsiteX0" fmla="*/ 50877531 w 50877524"/>
              <a:gd name="connsiteY0" fmla="*/ 0 h 1439979"/>
              <a:gd name="connsiteX1" fmla="*/ 22400416 w 50877524"/>
              <a:gd name="connsiteY1" fmla="*/ 1418377 h 1439979"/>
              <a:gd name="connsiteX2" fmla="*/ 0 w 50877524"/>
              <a:gd name="connsiteY2" fmla="*/ 1170028 h 1439979"/>
              <a:gd name="connsiteX0" fmla="*/ 44188871 w 44188874"/>
              <a:gd name="connsiteY0" fmla="*/ 0 h 1348040"/>
              <a:gd name="connsiteX1" fmla="*/ 22400416 w 44188874"/>
              <a:gd name="connsiteY1" fmla="*/ 1326438 h 1348040"/>
              <a:gd name="connsiteX2" fmla="*/ 0 w 44188874"/>
              <a:gd name="connsiteY2" fmla="*/ 1078089 h 1348040"/>
              <a:gd name="connsiteX0" fmla="*/ 44188871 w 44188874"/>
              <a:gd name="connsiteY0" fmla="*/ 0 h 1078089"/>
              <a:gd name="connsiteX1" fmla="*/ 22267919 w 44188874"/>
              <a:gd name="connsiteY1" fmla="*/ 1014132 h 1078089"/>
              <a:gd name="connsiteX2" fmla="*/ 0 w 44188874"/>
              <a:gd name="connsiteY2" fmla="*/ 1078089 h 1078089"/>
              <a:gd name="connsiteX0" fmla="*/ 40122938 w 40122941"/>
              <a:gd name="connsiteY0" fmla="*/ 0 h 1433938"/>
              <a:gd name="connsiteX1" fmla="*/ 18201986 w 40122941"/>
              <a:gd name="connsiteY1" fmla="*/ 1014132 h 1433938"/>
              <a:gd name="connsiteX2" fmla="*/ 3 w 40122941"/>
              <a:gd name="connsiteY2" fmla="*/ 1433937 h 1433938"/>
              <a:gd name="connsiteX0" fmla="*/ 39073812 w 39073809"/>
              <a:gd name="connsiteY0" fmla="*/ -1 h 1471251"/>
              <a:gd name="connsiteX1" fmla="*/ 18201986 w 39073809"/>
              <a:gd name="connsiteY1" fmla="*/ 1051446 h 1471251"/>
              <a:gd name="connsiteX2" fmla="*/ 3 w 39073809"/>
              <a:gd name="connsiteY2" fmla="*/ 1471251 h 1471251"/>
              <a:gd name="connsiteX0" fmla="*/ 39073812 w 39073809"/>
              <a:gd name="connsiteY0" fmla="*/ 1 h 1471253"/>
              <a:gd name="connsiteX1" fmla="*/ 15340693 w 39073809"/>
              <a:gd name="connsiteY1" fmla="*/ 161302 h 1471253"/>
              <a:gd name="connsiteX2" fmla="*/ 3 w 39073809"/>
              <a:gd name="connsiteY2" fmla="*/ 1471253 h 1471253"/>
              <a:gd name="connsiteX0" fmla="*/ 40069837 w 40069834"/>
              <a:gd name="connsiteY0" fmla="*/ -1 h 1453015"/>
              <a:gd name="connsiteX1" fmla="*/ 16336718 w 40069834"/>
              <a:gd name="connsiteY1" fmla="*/ 161300 h 1453015"/>
              <a:gd name="connsiteX2" fmla="*/ 7 w 40069834"/>
              <a:gd name="connsiteY2" fmla="*/ 1453014 h 1453015"/>
              <a:gd name="connsiteX0" fmla="*/ 39175283 w 39175282"/>
              <a:gd name="connsiteY0" fmla="*/ -1 h 1386066"/>
              <a:gd name="connsiteX1" fmla="*/ 16336718 w 39175282"/>
              <a:gd name="connsiteY1" fmla="*/ 94352 h 1386066"/>
              <a:gd name="connsiteX2" fmla="*/ 7 w 39175282"/>
              <a:gd name="connsiteY2" fmla="*/ 1386066 h 1386066"/>
              <a:gd name="connsiteX0" fmla="*/ 39175283 w 39175282"/>
              <a:gd name="connsiteY0" fmla="*/ 1 h 1386068"/>
              <a:gd name="connsiteX1" fmla="*/ 16336718 w 39175282"/>
              <a:gd name="connsiteY1" fmla="*/ 94354 h 1386068"/>
              <a:gd name="connsiteX2" fmla="*/ 7 w 39175282"/>
              <a:gd name="connsiteY2" fmla="*/ 1386068 h 1386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175282" h="1386068">
                <a:moveTo>
                  <a:pt x="39175283" y="1"/>
                </a:moveTo>
                <a:cubicBezTo>
                  <a:pt x="25368347" y="420681"/>
                  <a:pt x="26398520" y="-131352"/>
                  <a:pt x="16336718" y="94354"/>
                </a:cubicBezTo>
                <a:cubicBezTo>
                  <a:pt x="6403549" y="249571"/>
                  <a:pt x="11558349" y="1045878"/>
                  <a:pt x="7" y="1386068"/>
                </a:cubicBezTo>
              </a:path>
            </a:pathLst>
          </a:custGeom>
          <a:noFill/>
          <a:ln w="19050" cap="flat" cmpd="sng" algn="ctr">
            <a:solidFill>
              <a:srgbClr val="FC07F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66" name="Oval 1065"/>
          <p:cNvSpPr/>
          <p:nvPr/>
        </p:nvSpPr>
        <p:spPr bwMode="auto">
          <a:xfrm>
            <a:off x="10098001" y="2592739"/>
            <a:ext cx="367790" cy="19412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Frankfurt</a:t>
            </a:r>
          </a:p>
        </p:txBody>
      </p:sp>
      <p:sp>
        <p:nvSpPr>
          <p:cNvPr id="1229" name="TextBox 1228">
            <a:extLst>
              <a:ext uri="{FF2B5EF4-FFF2-40B4-BE49-F238E27FC236}">
                <a16:creationId xmlns:a16="http://schemas.microsoft.com/office/drawing/2014/main" id="{9EFD9BAD-C10C-4B31-844B-08E0C1044F87}"/>
              </a:ext>
            </a:extLst>
          </p:cNvPr>
          <p:cNvSpPr txBox="1"/>
          <p:nvPr/>
        </p:nvSpPr>
        <p:spPr>
          <a:xfrm>
            <a:off x="9242086" y="3078381"/>
            <a:ext cx="11823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CAE-1</a:t>
            </a:r>
          </a:p>
        </p:txBody>
      </p:sp>
      <p:sp>
        <p:nvSpPr>
          <p:cNvPr id="1230" name="TextBox 1229">
            <a:extLst>
              <a:ext uri="{FF2B5EF4-FFF2-40B4-BE49-F238E27FC236}">
                <a16:creationId xmlns:a16="http://schemas.microsoft.com/office/drawing/2014/main" id="{B9270ADA-DC0D-45E6-8E28-224395BCEF4E}"/>
              </a:ext>
            </a:extLst>
          </p:cNvPr>
          <p:cNvSpPr txBox="1"/>
          <p:nvPr/>
        </p:nvSpPr>
        <p:spPr>
          <a:xfrm rot="2759769">
            <a:off x="11213848" y="2685522"/>
            <a:ext cx="29937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350" u="sng" dirty="0"/>
              <a:t>GÉANT, CSTNET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831994-BB4D-41A4-ADEB-D0C35073852C}"/>
              </a:ext>
            </a:extLst>
          </p:cNvPr>
          <p:cNvSpPr txBox="1"/>
          <p:nvPr/>
        </p:nvSpPr>
        <p:spPr>
          <a:xfrm>
            <a:off x="7576452" y="823862"/>
            <a:ext cx="227214" cy="147733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  <a:prstDash val="solid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/>
              <a:t>RAL-LCG</a:t>
            </a:r>
          </a:p>
          <a:p>
            <a:pPr algn="ctr"/>
            <a:r>
              <a:rPr lang="en-US" sz="450"/>
              <a:t>ALICE T1</a:t>
            </a:r>
            <a:endParaRPr lang="en-US" sz="4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32C47E-9ED3-442D-802B-4BF8813112CD}"/>
              </a:ext>
            </a:extLst>
          </p:cNvPr>
          <p:cNvSpPr txBox="1"/>
          <p:nvPr/>
        </p:nvSpPr>
        <p:spPr>
          <a:xfrm>
            <a:off x="6246594" y="5279059"/>
            <a:ext cx="489150" cy="246211"/>
          </a:xfrm>
          <a:prstGeom prst="rect">
            <a:avLst/>
          </a:prstGeom>
          <a:solidFill>
            <a:srgbClr val="99FF99"/>
          </a:solidFill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 err="1"/>
              <a:t>RedCLARA</a:t>
            </a:r>
            <a:r>
              <a:rPr lang="en-US" sz="650" b="1" u="sng" dirty="0"/>
              <a:t>,</a:t>
            </a:r>
            <a:br>
              <a:rPr lang="en-US" sz="650" b="1" u="sng" dirty="0"/>
            </a:br>
            <a:r>
              <a:rPr lang="en-US" sz="650" b="1" u="sng" dirty="0"/>
              <a:t>S. America</a:t>
            </a:r>
          </a:p>
        </p:txBody>
      </p:sp>
      <p:sp>
        <p:nvSpPr>
          <p:cNvPr id="36" name="Freeform 523">
            <a:extLst>
              <a:ext uri="{FF2B5EF4-FFF2-40B4-BE49-F238E27FC236}">
                <a16:creationId xmlns:a16="http://schemas.microsoft.com/office/drawing/2014/main" id="{4AFDD007-FE5A-4C61-9B45-B1C031976601}"/>
              </a:ext>
            </a:extLst>
          </p:cNvPr>
          <p:cNvSpPr/>
          <p:nvPr/>
        </p:nvSpPr>
        <p:spPr bwMode="auto">
          <a:xfrm flipH="1" flipV="1">
            <a:off x="5998844" y="4307867"/>
            <a:ext cx="401907" cy="122535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7636783"/>
              <a:gd name="connsiteY0" fmla="*/ 633594 h 633594"/>
              <a:gd name="connsiteX1" fmla="*/ 7636783 w 7636783"/>
              <a:gd name="connsiteY1" fmla="*/ 0 h 633594"/>
              <a:gd name="connsiteX0" fmla="*/ 0 w 6608398"/>
              <a:gd name="connsiteY0" fmla="*/ 609764 h 609764"/>
              <a:gd name="connsiteX1" fmla="*/ 6608398 w 6608398"/>
              <a:gd name="connsiteY1" fmla="*/ 0 h 609764"/>
              <a:gd name="connsiteX0" fmla="*/ 0 w 5785690"/>
              <a:gd name="connsiteY0" fmla="*/ 681254 h 681254"/>
              <a:gd name="connsiteX1" fmla="*/ 5785690 w 5785690"/>
              <a:gd name="connsiteY1" fmla="*/ 0 h 681254"/>
              <a:gd name="connsiteX0" fmla="*/ 0 w 5785690"/>
              <a:gd name="connsiteY0" fmla="*/ 681254 h 681254"/>
              <a:gd name="connsiteX1" fmla="*/ 5785690 w 5785690"/>
              <a:gd name="connsiteY1" fmla="*/ 0 h 68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85690" h="681254">
                <a:moveTo>
                  <a:pt x="0" y="681254"/>
                </a:moveTo>
                <a:cubicBezTo>
                  <a:pt x="237801" y="278688"/>
                  <a:pt x="3413843" y="355131"/>
                  <a:pt x="578569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79" name="Cross 1278"/>
          <p:cNvSpPr/>
          <p:nvPr/>
        </p:nvSpPr>
        <p:spPr bwMode="auto">
          <a:xfrm>
            <a:off x="6217375" y="4783057"/>
            <a:ext cx="542637" cy="394287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4572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dirty="0" err="1">
                <a:ea typeface="Arial" pitchFamily="-65" charset="0"/>
                <a:cs typeface="Arial" pitchFamily="-65" charset="0"/>
              </a:rPr>
              <a:t>AMPath</a:t>
            </a:r>
            <a:r>
              <a:rPr lang="en-US" sz="550" b="1" dirty="0">
                <a:ea typeface="Arial" pitchFamily="-65" charset="0"/>
                <a:cs typeface="Arial" pitchFamily="-65" charset="0"/>
              </a:rPr>
              <a:t>/</a:t>
            </a:r>
          </a:p>
          <a:p>
            <a:pPr algn="ctr"/>
            <a:r>
              <a:rPr lang="en-US" sz="550" b="1" dirty="0" err="1">
                <a:ea typeface="Arial" pitchFamily="-65" charset="0"/>
                <a:cs typeface="Arial" pitchFamily="-65" charset="0"/>
              </a:rPr>
              <a:t>AMLight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NAP of Americas</a:t>
            </a:r>
            <a:br>
              <a:rPr lang="en-US" sz="450" dirty="0">
                <a:ea typeface="Arial" pitchFamily="-65" charset="0"/>
                <a:cs typeface="Arial" pitchFamily="-65" charset="0"/>
              </a:rPr>
            </a:br>
            <a:r>
              <a:rPr lang="en-US" sz="450" dirty="0">
                <a:ea typeface="Arial" pitchFamily="-65" charset="0"/>
                <a:cs typeface="Arial" pitchFamily="-65" charset="0"/>
              </a:rPr>
              <a:t>(Miami)</a:t>
            </a:r>
          </a:p>
        </p:txBody>
      </p:sp>
      <p:sp>
        <p:nvSpPr>
          <p:cNvPr id="37" name="Freeform 523">
            <a:extLst>
              <a:ext uri="{FF2B5EF4-FFF2-40B4-BE49-F238E27FC236}">
                <a16:creationId xmlns:a16="http://schemas.microsoft.com/office/drawing/2014/main" id="{25953143-BC63-43A3-81D7-A455E1AC7E3B}"/>
              </a:ext>
            </a:extLst>
          </p:cNvPr>
          <p:cNvSpPr/>
          <p:nvPr/>
        </p:nvSpPr>
        <p:spPr bwMode="auto">
          <a:xfrm rot="1665411" flipH="1" flipV="1">
            <a:off x="5554083" y="5716821"/>
            <a:ext cx="401960" cy="241418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0371980"/>
              <a:gd name="connsiteY0" fmla="*/ 454169 h 797423"/>
              <a:gd name="connsiteX1" fmla="*/ 3359942 w 10371980"/>
              <a:gd name="connsiteY1" fmla="*/ 561651 h 797423"/>
              <a:gd name="connsiteX2" fmla="*/ 6198488 w 10371980"/>
              <a:gd name="connsiteY2" fmla="*/ 776978 h 797423"/>
              <a:gd name="connsiteX3" fmla="*/ 10371980 w 10371980"/>
              <a:gd name="connsiteY3" fmla="*/ 1 h 797423"/>
              <a:gd name="connsiteX0" fmla="*/ 0 w 10325379"/>
              <a:gd name="connsiteY0" fmla="*/ 306751 h 798975"/>
              <a:gd name="connsiteX1" fmla="*/ 3313341 w 10325379"/>
              <a:gd name="connsiteY1" fmla="*/ 561650 h 798975"/>
              <a:gd name="connsiteX2" fmla="*/ 6151887 w 10325379"/>
              <a:gd name="connsiteY2" fmla="*/ 776977 h 798975"/>
              <a:gd name="connsiteX3" fmla="*/ 10325379 w 10325379"/>
              <a:gd name="connsiteY3" fmla="*/ 0 h 798975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98976"/>
              <a:gd name="connsiteX1" fmla="*/ 3313341 w 10325379"/>
              <a:gd name="connsiteY1" fmla="*/ 561650 h 798976"/>
              <a:gd name="connsiteX2" fmla="*/ 6151887 w 10325379"/>
              <a:gd name="connsiteY2" fmla="*/ 776977 h 798976"/>
              <a:gd name="connsiteX3" fmla="*/ 10325379 w 10325379"/>
              <a:gd name="connsiteY3" fmla="*/ 0 h 798976"/>
              <a:gd name="connsiteX0" fmla="*/ 0 w 10325379"/>
              <a:gd name="connsiteY0" fmla="*/ 306751 h 781242"/>
              <a:gd name="connsiteX1" fmla="*/ 6151887 w 10325379"/>
              <a:gd name="connsiteY1" fmla="*/ 776977 h 781242"/>
              <a:gd name="connsiteX2" fmla="*/ 10325379 w 10325379"/>
              <a:gd name="connsiteY2" fmla="*/ 0 h 781242"/>
              <a:gd name="connsiteX0" fmla="*/ 0 w 10748983"/>
              <a:gd name="connsiteY0" fmla="*/ 636445 h 813565"/>
              <a:gd name="connsiteX1" fmla="*/ 6575491 w 10748983"/>
              <a:gd name="connsiteY1" fmla="*/ 776977 h 813565"/>
              <a:gd name="connsiteX2" fmla="*/ 10748983 w 10748983"/>
              <a:gd name="connsiteY2" fmla="*/ 0 h 813565"/>
              <a:gd name="connsiteX0" fmla="*/ 0 w 10748983"/>
              <a:gd name="connsiteY0" fmla="*/ 636445 h 796898"/>
              <a:gd name="connsiteX1" fmla="*/ 6575491 w 10748983"/>
              <a:gd name="connsiteY1" fmla="*/ 776977 h 796898"/>
              <a:gd name="connsiteX2" fmla="*/ 10748983 w 10748983"/>
              <a:gd name="connsiteY2" fmla="*/ 0 h 796898"/>
              <a:gd name="connsiteX0" fmla="*/ 0 w 6593744"/>
              <a:gd name="connsiteY0" fmla="*/ 721418 h 904493"/>
              <a:gd name="connsiteX1" fmla="*/ 6575491 w 6593744"/>
              <a:gd name="connsiteY1" fmla="*/ 861950 h 904493"/>
              <a:gd name="connsiteX2" fmla="*/ 2223920 w 6593744"/>
              <a:gd name="connsiteY2" fmla="*/ 0 h 904493"/>
              <a:gd name="connsiteX0" fmla="*/ 0 w 6841046"/>
              <a:gd name="connsiteY0" fmla="*/ 721418 h 904493"/>
              <a:gd name="connsiteX1" fmla="*/ 6575491 w 6841046"/>
              <a:gd name="connsiteY1" fmla="*/ 861950 h 904493"/>
              <a:gd name="connsiteX2" fmla="*/ 2223920 w 6841046"/>
              <a:gd name="connsiteY2" fmla="*/ 0 h 904493"/>
              <a:gd name="connsiteX0" fmla="*/ 0 w 6882424"/>
              <a:gd name="connsiteY0" fmla="*/ 721418 h 786217"/>
              <a:gd name="connsiteX1" fmla="*/ 6628437 w 6882424"/>
              <a:gd name="connsiteY1" fmla="*/ 685207 h 786217"/>
              <a:gd name="connsiteX2" fmla="*/ 2223920 w 6882424"/>
              <a:gd name="connsiteY2" fmla="*/ 0 h 786217"/>
              <a:gd name="connsiteX0" fmla="*/ 2435744 w 9084646"/>
              <a:gd name="connsiteY0" fmla="*/ 765604 h 832847"/>
              <a:gd name="connsiteX1" fmla="*/ 9064181 w 9084646"/>
              <a:gd name="connsiteY1" fmla="*/ 729393 h 832847"/>
              <a:gd name="connsiteX2" fmla="*/ 0 w 9084646"/>
              <a:gd name="connsiteY2" fmla="*/ 0 h 832847"/>
              <a:gd name="connsiteX0" fmla="*/ 2435744 w 9173183"/>
              <a:gd name="connsiteY0" fmla="*/ 765604 h 820034"/>
              <a:gd name="connsiteX1" fmla="*/ 9064181 w 9173183"/>
              <a:gd name="connsiteY1" fmla="*/ 729393 h 820034"/>
              <a:gd name="connsiteX2" fmla="*/ 6089325 w 9173183"/>
              <a:gd name="connsiteY2" fmla="*/ 248121 h 820034"/>
              <a:gd name="connsiteX3" fmla="*/ 0 w 9173183"/>
              <a:gd name="connsiteY3" fmla="*/ 0 h 820034"/>
              <a:gd name="connsiteX0" fmla="*/ 3124107 w 9861546"/>
              <a:gd name="connsiteY0" fmla="*/ 752009 h 806439"/>
              <a:gd name="connsiteX1" fmla="*/ 9752544 w 9861546"/>
              <a:gd name="connsiteY1" fmla="*/ 715798 h 806439"/>
              <a:gd name="connsiteX2" fmla="*/ 6777688 w 9861546"/>
              <a:gd name="connsiteY2" fmla="*/ 234526 h 806439"/>
              <a:gd name="connsiteX3" fmla="*/ 0 w 9861546"/>
              <a:gd name="connsiteY3" fmla="*/ 0 h 806439"/>
              <a:gd name="connsiteX0" fmla="*/ 0 w 15168785"/>
              <a:gd name="connsiteY0" fmla="*/ 642867 h 748907"/>
              <a:gd name="connsiteX1" fmla="*/ 14588299 w 15168785"/>
              <a:gd name="connsiteY1" fmla="*/ 715798 h 748907"/>
              <a:gd name="connsiteX2" fmla="*/ 11613443 w 15168785"/>
              <a:gd name="connsiteY2" fmla="*/ 234526 h 748907"/>
              <a:gd name="connsiteX3" fmla="*/ 4835755 w 15168785"/>
              <a:gd name="connsiteY3" fmla="*/ 0 h 748907"/>
              <a:gd name="connsiteX0" fmla="*/ 0 w 12245577"/>
              <a:gd name="connsiteY0" fmla="*/ 642867 h 678687"/>
              <a:gd name="connsiteX1" fmla="*/ 9760197 w 12245577"/>
              <a:gd name="connsiteY1" fmla="*/ 546021 h 678687"/>
              <a:gd name="connsiteX2" fmla="*/ 11613443 w 12245577"/>
              <a:gd name="connsiteY2" fmla="*/ 234526 h 678687"/>
              <a:gd name="connsiteX3" fmla="*/ 4835755 w 12245577"/>
              <a:gd name="connsiteY3" fmla="*/ 0 h 678687"/>
              <a:gd name="connsiteX0" fmla="*/ 0 w 12245567"/>
              <a:gd name="connsiteY0" fmla="*/ 696688 h 732508"/>
              <a:gd name="connsiteX1" fmla="*/ 9760197 w 12245567"/>
              <a:gd name="connsiteY1" fmla="*/ 599842 h 732508"/>
              <a:gd name="connsiteX2" fmla="*/ 11613443 w 12245567"/>
              <a:gd name="connsiteY2" fmla="*/ 288347 h 732508"/>
              <a:gd name="connsiteX3" fmla="*/ 10285845 w 12245567"/>
              <a:gd name="connsiteY3" fmla="*/ 0 h 732508"/>
              <a:gd name="connsiteX0" fmla="*/ 0 w 12156497"/>
              <a:gd name="connsiteY0" fmla="*/ 654820 h 697785"/>
              <a:gd name="connsiteX1" fmla="*/ 9673728 w 12156497"/>
              <a:gd name="connsiteY1" fmla="*/ 599842 h 697785"/>
              <a:gd name="connsiteX2" fmla="*/ 11526974 w 12156497"/>
              <a:gd name="connsiteY2" fmla="*/ 288347 h 697785"/>
              <a:gd name="connsiteX3" fmla="*/ 10199376 w 12156497"/>
              <a:gd name="connsiteY3" fmla="*/ 0 h 697785"/>
              <a:gd name="connsiteX0" fmla="*/ 0 w 12156497"/>
              <a:gd name="connsiteY0" fmla="*/ 654820 h 654820"/>
              <a:gd name="connsiteX1" fmla="*/ 9673728 w 12156497"/>
              <a:gd name="connsiteY1" fmla="*/ 599842 h 654820"/>
              <a:gd name="connsiteX2" fmla="*/ 11526974 w 12156497"/>
              <a:gd name="connsiteY2" fmla="*/ 288347 h 654820"/>
              <a:gd name="connsiteX3" fmla="*/ 10199376 w 12156497"/>
              <a:gd name="connsiteY3" fmla="*/ 0 h 654820"/>
              <a:gd name="connsiteX0" fmla="*/ 0 w 9579693"/>
              <a:gd name="connsiteY0" fmla="*/ 696688 h 696688"/>
              <a:gd name="connsiteX1" fmla="*/ 7166256 w 9579693"/>
              <a:gd name="connsiteY1" fmla="*/ 599842 h 696688"/>
              <a:gd name="connsiteX2" fmla="*/ 9019502 w 9579693"/>
              <a:gd name="connsiteY2" fmla="*/ 288347 h 696688"/>
              <a:gd name="connsiteX3" fmla="*/ 7691904 w 9579693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502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696688 h 696688"/>
              <a:gd name="connsiteX1" fmla="*/ 6993328 w 9551645"/>
              <a:gd name="connsiteY1" fmla="*/ 561195 h 696688"/>
              <a:gd name="connsiteX2" fmla="*/ 9019499 w 9551645"/>
              <a:gd name="connsiteY2" fmla="*/ 288347 h 696688"/>
              <a:gd name="connsiteX3" fmla="*/ 7691904 w 9551645"/>
              <a:gd name="connsiteY3" fmla="*/ 0 h 696688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9551645"/>
              <a:gd name="connsiteY0" fmla="*/ 776444 h 776444"/>
              <a:gd name="connsiteX1" fmla="*/ 6993328 w 9551645"/>
              <a:gd name="connsiteY1" fmla="*/ 640951 h 776444"/>
              <a:gd name="connsiteX2" fmla="*/ 9019499 w 9551645"/>
              <a:gd name="connsiteY2" fmla="*/ 368103 h 776444"/>
              <a:gd name="connsiteX3" fmla="*/ 8034507 w 9551645"/>
              <a:gd name="connsiteY3" fmla="*/ 0 h 776444"/>
              <a:gd name="connsiteX0" fmla="*/ 0 w 8034507"/>
              <a:gd name="connsiteY0" fmla="*/ 776444 h 776444"/>
              <a:gd name="connsiteX1" fmla="*/ 6993328 w 8034507"/>
              <a:gd name="connsiteY1" fmla="*/ 640951 h 776444"/>
              <a:gd name="connsiteX2" fmla="*/ 8034507 w 803450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9822797"/>
              <a:gd name="connsiteY0" fmla="*/ 776444 h 776444"/>
              <a:gd name="connsiteX1" fmla="*/ 9477141 w 9822797"/>
              <a:gd name="connsiteY1" fmla="*/ 551625 h 776444"/>
              <a:gd name="connsiteX2" fmla="*/ 8034507 w 9822797"/>
              <a:gd name="connsiteY2" fmla="*/ 0 h 776444"/>
              <a:gd name="connsiteX0" fmla="*/ 0 w 10316212"/>
              <a:gd name="connsiteY0" fmla="*/ 758065 h 758065"/>
              <a:gd name="connsiteX1" fmla="*/ 9970556 w 10316212"/>
              <a:gd name="connsiteY1" fmla="*/ 551625 h 758065"/>
              <a:gd name="connsiteX2" fmla="*/ 8527922 w 10316212"/>
              <a:gd name="connsiteY2" fmla="*/ 0 h 758065"/>
              <a:gd name="connsiteX0" fmla="*/ 0 w 10316212"/>
              <a:gd name="connsiteY0" fmla="*/ 758065 h 758065"/>
              <a:gd name="connsiteX1" fmla="*/ 9970556 w 10316212"/>
              <a:gd name="connsiteY1" fmla="*/ 525895 h 758065"/>
              <a:gd name="connsiteX2" fmla="*/ 8527922 w 10316212"/>
              <a:gd name="connsiteY2" fmla="*/ 0 h 758065"/>
              <a:gd name="connsiteX0" fmla="*/ 0 w 7946276"/>
              <a:gd name="connsiteY0" fmla="*/ 818981 h 818981"/>
              <a:gd name="connsiteX1" fmla="*/ 7600620 w 7946276"/>
              <a:gd name="connsiteY1" fmla="*/ 525895 h 818981"/>
              <a:gd name="connsiteX2" fmla="*/ 6157986 w 7946276"/>
              <a:gd name="connsiteY2" fmla="*/ 0 h 818981"/>
              <a:gd name="connsiteX0" fmla="*/ 0 w 10343580"/>
              <a:gd name="connsiteY0" fmla="*/ 644393 h 644393"/>
              <a:gd name="connsiteX1" fmla="*/ 9997924 w 10343580"/>
              <a:gd name="connsiteY1" fmla="*/ 525895 h 644393"/>
              <a:gd name="connsiteX2" fmla="*/ 8555290 w 10343580"/>
              <a:gd name="connsiteY2" fmla="*/ 0 h 644393"/>
              <a:gd name="connsiteX0" fmla="*/ 0 w 8555293"/>
              <a:gd name="connsiteY0" fmla="*/ 644393 h 644393"/>
              <a:gd name="connsiteX1" fmla="*/ 5053497 w 8555293"/>
              <a:gd name="connsiteY1" fmla="*/ 424052 h 644393"/>
              <a:gd name="connsiteX2" fmla="*/ 8555290 w 8555293"/>
              <a:gd name="connsiteY2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8555293"/>
              <a:gd name="connsiteY0" fmla="*/ 644393 h 644393"/>
              <a:gd name="connsiteX1" fmla="*/ 8555290 w 8555293"/>
              <a:gd name="connsiteY1" fmla="*/ 0 h 644393"/>
              <a:gd name="connsiteX0" fmla="*/ 0 w 7088311"/>
              <a:gd name="connsiteY0" fmla="*/ 649481 h 649481"/>
              <a:gd name="connsiteX1" fmla="*/ 7088308 w 7088311"/>
              <a:gd name="connsiteY1" fmla="*/ 0 h 649481"/>
              <a:gd name="connsiteX0" fmla="*/ 0 w 7088311"/>
              <a:gd name="connsiteY0" fmla="*/ 649481 h 649481"/>
              <a:gd name="connsiteX1" fmla="*/ 7088308 w 7088311"/>
              <a:gd name="connsiteY1" fmla="*/ 0 h 649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088311" h="649481">
                <a:moveTo>
                  <a:pt x="0" y="649481"/>
                </a:moveTo>
                <a:cubicBezTo>
                  <a:pt x="2226009" y="355474"/>
                  <a:pt x="4236545" y="214798"/>
                  <a:pt x="7088308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D26C60C-4B03-47AD-961A-419CCE3CEB7C}"/>
              </a:ext>
            </a:extLst>
          </p:cNvPr>
          <p:cNvSpPr/>
          <p:nvPr/>
        </p:nvSpPr>
        <p:spPr bwMode="auto">
          <a:xfrm>
            <a:off x="5874508" y="5488829"/>
            <a:ext cx="338280" cy="18380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Panama</a:t>
            </a: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826" name="Freeform 7">
            <a:extLst>
              <a:ext uri="{FF2B5EF4-FFF2-40B4-BE49-F238E27FC236}">
                <a16:creationId xmlns:a16="http://schemas.microsoft.com/office/drawing/2014/main" id="{5A023C6A-977C-476F-89AB-7A146D1E54FA}"/>
              </a:ext>
            </a:extLst>
          </p:cNvPr>
          <p:cNvSpPr>
            <a:spLocks/>
          </p:cNvSpPr>
          <p:nvPr/>
        </p:nvSpPr>
        <p:spPr bwMode="auto">
          <a:xfrm>
            <a:off x="5060081" y="5669341"/>
            <a:ext cx="541848" cy="437691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222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4" rIns="45707" bIns="22854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827" name="TextBox 826">
            <a:extLst>
              <a:ext uri="{FF2B5EF4-FFF2-40B4-BE49-F238E27FC236}">
                <a16:creationId xmlns:a16="http://schemas.microsoft.com/office/drawing/2014/main" id="{0B5BC847-FF2E-434B-9D4E-111AB138A04C}"/>
              </a:ext>
            </a:extLst>
          </p:cNvPr>
          <p:cNvSpPr txBox="1"/>
          <p:nvPr/>
        </p:nvSpPr>
        <p:spPr>
          <a:xfrm>
            <a:off x="5170635" y="5675756"/>
            <a:ext cx="339169" cy="246209"/>
          </a:xfrm>
          <a:prstGeom prst="rect">
            <a:avLst/>
          </a:prstGeom>
          <a:noFill/>
        </p:spPr>
        <p:txBody>
          <a:bodyPr wrap="none" lIns="45707" tIns="22854" rIns="45707" bIns="22854" rtlCol="0">
            <a:spAutoFit/>
          </a:bodyPr>
          <a:lstStyle/>
          <a:p>
            <a:pPr algn="ctr"/>
            <a:r>
              <a:rPr lang="en-US" sz="650" b="1" u="sng" dirty="0"/>
              <a:t>REUNA</a:t>
            </a:r>
          </a:p>
          <a:p>
            <a:pPr algn="ctr"/>
            <a:r>
              <a:rPr lang="en-US" sz="650" b="1" u="sng" dirty="0"/>
              <a:t>Chile</a:t>
            </a:r>
          </a:p>
        </p:txBody>
      </p:sp>
      <p:sp>
        <p:nvSpPr>
          <p:cNvPr id="696" name="TextBox 695">
            <a:extLst>
              <a:ext uri="{FF2B5EF4-FFF2-40B4-BE49-F238E27FC236}">
                <a16:creationId xmlns:a16="http://schemas.microsoft.com/office/drawing/2014/main" id="{D6B86AF3-C230-41D0-9F3F-BD2E5719B07D}"/>
              </a:ext>
            </a:extLst>
          </p:cNvPr>
          <p:cNvSpPr txBox="1"/>
          <p:nvPr/>
        </p:nvSpPr>
        <p:spPr>
          <a:xfrm>
            <a:off x="5234566" y="5921992"/>
            <a:ext cx="201592" cy="147731"/>
          </a:xfrm>
          <a:prstGeom prst="rect">
            <a:avLst/>
          </a:prstGeom>
          <a:solidFill>
            <a:srgbClr val="F0EA00"/>
          </a:solidFill>
          <a:ln>
            <a:solidFill>
              <a:srgbClr val="FFCC99"/>
            </a:solidFill>
          </a:ln>
        </p:spPr>
        <p:txBody>
          <a:bodyPr wrap="none" lIns="4571" tIns="4571" rIns="4571" bIns="4571" rtlCol="0">
            <a:spAutoFit/>
          </a:bodyPr>
          <a:lstStyle/>
          <a:p>
            <a:pPr algn="ctr"/>
            <a:r>
              <a:rPr lang="en-US" sz="450" dirty="0">
                <a:solidFill>
                  <a:srgbClr val="002060"/>
                </a:solidFill>
              </a:rPr>
              <a:t>UTFSM/</a:t>
            </a:r>
          </a:p>
          <a:p>
            <a:pPr algn="ctr"/>
            <a:r>
              <a:rPr lang="en-US" sz="450" dirty="0" err="1">
                <a:solidFill>
                  <a:srgbClr val="002060"/>
                </a:solidFill>
              </a:rPr>
              <a:t>CCTVal</a:t>
            </a:r>
            <a:endParaRPr lang="en-US" sz="450" dirty="0">
              <a:solidFill>
                <a:srgbClr val="002060"/>
              </a:solidFill>
            </a:endParaRPr>
          </a:p>
        </p:txBody>
      </p:sp>
      <p:sp>
        <p:nvSpPr>
          <p:cNvPr id="677" name="TextBox 676"/>
          <p:cNvSpPr txBox="1"/>
          <p:nvPr/>
        </p:nvSpPr>
        <p:spPr>
          <a:xfrm rot="20314996">
            <a:off x="6652218" y="4004100"/>
            <a:ext cx="17113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497" name="Cross 496"/>
          <p:cNvSpPr/>
          <p:nvPr/>
        </p:nvSpPr>
        <p:spPr bwMode="auto">
          <a:xfrm>
            <a:off x="6314684" y="4443243"/>
            <a:ext cx="348020" cy="174003"/>
          </a:xfrm>
          <a:prstGeom prst="plus">
            <a:avLst/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SOX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(Atlanta)</a:t>
            </a:r>
          </a:p>
        </p:txBody>
      </p:sp>
      <p:sp>
        <p:nvSpPr>
          <p:cNvPr id="945" name="TextBox 944">
            <a:extLst>
              <a:ext uri="{FF2B5EF4-FFF2-40B4-BE49-F238E27FC236}">
                <a16:creationId xmlns:a16="http://schemas.microsoft.com/office/drawing/2014/main" id="{2CEA2C1A-C21D-4C5F-942A-CD578BFAEC0F}"/>
              </a:ext>
            </a:extLst>
          </p:cNvPr>
          <p:cNvSpPr txBox="1"/>
          <p:nvPr/>
        </p:nvSpPr>
        <p:spPr>
          <a:xfrm>
            <a:off x="5755063" y="5111989"/>
            <a:ext cx="421820" cy="17081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 to ESnet, Internet2,  and GÉANT London and Paris via ANA-400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338E5BF-C343-4370-9644-0ADC488DA971}"/>
              </a:ext>
            </a:extLst>
          </p:cNvPr>
          <p:cNvSpPr txBox="1"/>
          <p:nvPr/>
        </p:nvSpPr>
        <p:spPr>
          <a:xfrm rot="1539048">
            <a:off x="6180756" y="3875386"/>
            <a:ext cx="17113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ANA-400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0DDB290-69F3-43FB-8999-8F689D9A39F7}"/>
              </a:ext>
            </a:extLst>
          </p:cNvPr>
          <p:cNvSpPr/>
          <p:nvPr/>
        </p:nvSpPr>
        <p:spPr bwMode="auto">
          <a:xfrm>
            <a:off x="5966108" y="5735654"/>
            <a:ext cx="338280" cy="18380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Chile</a:t>
            </a: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4" name="Freeform 973">
            <a:extLst>
              <a:ext uri="{FF2B5EF4-FFF2-40B4-BE49-F238E27FC236}">
                <a16:creationId xmlns:a16="http://schemas.microsoft.com/office/drawing/2014/main" id="{52B21A72-4E94-4735-B3FF-AF4831BD6E53}"/>
              </a:ext>
            </a:extLst>
          </p:cNvPr>
          <p:cNvSpPr/>
          <p:nvPr/>
        </p:nvSpPr>
        <p:spPr bwMode="auto">
          <a:xfrm flipH="1">
            <a:off x="6696593" y="3410349"/>
            <a:ext cx="2883007" cy="2913894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22054941 w 58094672"/>
              <a:gd name="connsiteY0" fmla="*/ 0 h 39557448"/>
              <a:gd name="connsiteX1" fmla="*/ 766234 w 58094672"/>
              <a:gd name="connsiteY1" fmla="*/ 15944797 h 39557448"/>
              <a:gd name="connsiteX2" fmla="*/ 52244865 w 58094672"/>
              <a:gd name="connsiteY2" fmla="*/ 22988741 h 39557448"/>
              <a:gd name="connsiteX3" fmla="*/ 51881270 w 58094672"/>
              <a:gd name="connsiteY3" fmla="*/ 39557448 h 39557448"/>
              <a:gd name="connsiteX0" fmla="*/ 22054941 w 191764852"/>
              <a:gd name="connsiteY0" fmla="*/ 0 h 35580949"/>
              <a:gd name="connsiteX1" fmla="*/ 766234 w 191764852"/>
              <a:gd name="connsiteY1" fmla="*/ 15944797 h 35580949"/>
              <a:gd name="connsiteX2" fmla="*/ 52244865 w 191764852"/>
              <a:gd name="connsiteY2" fmla="*/ 22988741 h 35580949"/>
              <a:gd name="connsiteX3" fmla="*/ 191495228 w 191764852"/>
              <a:gd name="connsiteY3" fmla="*/ 35580949 h 35580949"/>
              <a:gd name="connsiteX0" fmla="*/ 22054941 w 191495228"/>
              <a:gd name="connsiteY0" fmla="*/ 0 h 36440938"/>
              <a:gd name="connsiteX1" fmla="*/ 766234 w 191495228"/>
              <a:gd name="connsiteY1" fmla="*/ 15944797 h 36440938"/>
              <a:gd name="connsiteX2" fmla="*/ 52244865 w 191495228"/>
              <a:gd name="connsiteY2" fmla="*/ 22988741 h 36440938"/>
              <a:gd name="connsiteX3" fmla="*/ 191495228 w 191495228"/>
              <a:gd name="connsiteY3" fmla="*/ 35580949 h 36440938"/>
              <a:gd name="connsiteX0" fmla="*/ 22054941 w 191762166"/>
              <a:gd name="connsiteY0" fmla="*/ 0 h 35761203"/>
              <a:gd name="connsiteX1" fmla="*/ 766234 w 191762166"/>
              <a:gd name="connsiteY1" fmla="*/ 15944797 h 35761203"/>
              <a:gd name="connsiteX2" fmla="*/ 52244865 w 191762166"/>
              <a:gd name="connsiteY2" fmla="*/ 22988741 h 35761203"/>
              <a:gd name="connsiteX3" fmla="*/ 191762166 w 191762166"/>
              <a:gd name="connsiteY3" fmla="*/ 34862970 h 35761203"/>
              <a:gd name="connsiteX0" fmla="*/ 22054941 w 191762166"/>
              <a:gd name="connsiteY0" fmla="*/ 0 h 40504727"/>
              <a:gd name="connsiteX1" fmla="*/ 766234 w 191762166"/>
              <a:gd name="connsiteY1" fmla="*/ 15944797 h 40504727"/>
              <a:gd name="connsiteX2" fmla="*/ 52244865 w 191762166"/>
              <a:gd name="connsiteY2" fmla="*/ 22988741 h 40504727"/>
              <a:gd name="connsiteX3" fmla="*/ 87823706 w 191762166"/>
              <a:gd name="connsiteY3" fmla="*/ 40189965 h 40504727"/>
              <a:gd name="connsiteX4" fmla="*/ 191762166 w 191762166"/>
              <a:gd name="connsiteY4" fmla="*/ 34862970 h 40504727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2054941 w 191762166"/>
              <a:gd name="connsiteY0" fmla="*/ 0 h 40830720"/>
              <a:gd name="connsiteX1" fmla="*/ 766234 w 191762166"/>
              <a:gd name="connsiteY1" fmla="*/ 15944797 h 40830720"/>
              <a:gd name="connsiteX2" fmla="*/ 52244865 w 191762166"/>
              <a:gd name="connsiteY2" fmla="*/ 22988741 h 40830720"/>
              <a:gd name="connsiteX3" fmla="*/ 87823706 w 191762166"/>
              <a:gd name="connsiteY3" fmla="*/ 40189965 h 40830720"/>
              <a:gd name="connsiteX4" fmla="*/ 191762166 w 191762166"/>
              <a:gd name="connsiteY4" fmla="*/ 34862970 h 40830720"/>
              <a:gd name="connsiteX0" fmla="*/ 23172516 w 192879741"/>
              <a:gd name="connsiteY0" fmla="*/ 0 h 40830720"/>
              <a:gd name="connsiteX1" fmla="*/ 738336 w 192879741"/>
              <a:gd name="connsiteY1" fmla="*/ 15707809 h 40830720"/>
              <a:gd name="connsiteX2" fmla="*/ 53362440 w 192879741"/>
              <a:gd name="connsiteY2" fmla="*/ 22988741 h 40830720"/>
              <a:gd name="connsiteX3" fmla="*/ 88941281 w 192879741"/>
              <a:gd name="connsiteY3" fmla="*/ 40189965 h 40830720"/>
              <a:gd name="connsiteX4" fmla="*/ 192879741 w 192879741"/>
              <a:gd name="connsiteY4" fmla="*/ 34862970 h 40830720"/>
              <a:gd name="connsiteX0" fmla="*/ 23172516 w 187654388"/>
              <a:gd name="connsiteY0" fmla="*/ 0 h 40541485"/>
              <a:gd name="connsiteX1" fmla="*/ 738336 w 187654388"/>
              <a:gd name="connsiteY1" fmla="*/ 15707809 h 40541485"/>
              <a:gd name="connsiteX2" fmla="*/ 53362440 w 187654388"/>
              <a:gd name="connsiteY2" fmla="*/ 22988741 h 40541485"/>
              <a:gd name="connsiteX3" fmla="*/ 88941281 w 187654388"/>
              <a:gd name="connsiteY3" fmla="*/ 40189965 h 40541485"/>
              <a:gd name="connsiteX4" fmla="*/ 187654388 w 187654388"/>
              <a:gd name="connsiteY4" fmla="*/ 30876483 h 40541485"/>
              <a:gd name="connsiteX0" fmla="*/ 23172516 w 191875777"/>
              <a:gd name="connsiteY0" fmla="*/ 0 h 40585619"/>
              <a:gd name="connsiteX1" fmla="*/ 738336 w 191875777"/>
              <a:gd name="connsiteY1" fmla="*/ 15707809 h 40585619"/>
              <a:gd name="connsiteX2" fmla="*/ 53362440 w 191875777"/>
              <a:gd name="connsiteY2" fmla="*/ 22988741 h 40585619"/>
              <a:gd name="connsiteX3" fmla="*/ 88941281 w 191875777"/>
              <a:gd name="connsiteY3" fmla="*/ 40189965 h 40585619"/>
              <a:gd name="connsiteX4" fmla="*/ 187654388 w 191875777"/>
              <a:gd name="connsiteY4" fmla="*/ 30876483 h 40585619"/>
              <a:gd name="connsiteX0" fmla="*/ 23172516 w 189041486"/>
              <a:gd name="connsiteY0" fmla="*/ 0 h 40548021"/>
              <a:gd name="connsiteX1" fmla="*/ 738336 w 189041486"/>
              <a:gd name="connsiteY1" fmla="*/ 15707809 h 40548021"/>
              <a:gd name="connsiteX2" fmla="*/ 53362440 w 189041486"/>
              <a:gd name="connsiteY2" fmla="*/ 22988741 h 40548021"/>
              <a:gd name="connsiteX3" fmla="*/ 88941281 w 189041486"/>
              <a:gd name="connsiteY3" fmla="*/ 40189965 h 40548021"/>
              <a:gd name="connsiteX4" fmla="*/ 184715115 w 189041486"/>
              <a:gd name="connsiteY4" fmla="*/ 30065671 h 40548021"/>
              <a:gd name="connsiteX0" fmla="*/ 23172516 w 187154857"/>
              <a:gd name="connsiteY0" fmla="*/ 0 h 40553807"/>
              <a:gd name="connsiteX1" fmla="*/ 738336 w 187154857"/>
              <a:gd name="connsiteY1" fmla="*/ 15707809 h 40553807"/>
              <a:gd name="connsiteX2" fmla="*/ 53362440 w 187154857"/>
              <a:gd name="connsiteY2" fmla="*/ 22988741 h 40553807"/>
              <a:gd name="connsiteX3" fmla="*/ 88941281 w 187154857"/>
              <a:gd name="connsiteY3" fmla="*/ 40189965 h 40553807"/>
              <a:gd name="connsiteX4" fmla="*/ 182755599 w 187154857"/>
              <a:gd name="connsiteY4" fmla="*/ 30200811 h 40553807"/>
              <a:gd name="connsiteX0" fmla="*/ 23172516 w 193700397"/>
              <a:gd name="connsiteY0" fmla="*/ 0 h 40562392"/>
              <a:gd name="connsiteX1" fmla="*/ 738336 w 193700397"/>
              <a:gd name="connsiteY1" fmla="*/ 15707809 h 40562392"/>
              <a:gd name="connsiteX2" fmla="*/ 53362440 w 193700397"/>
              <a:gd name="connsiteY2" fmla="*/ 22988741 h 40562392"/>
              <a:gd name="connsiteX3" fmla="*/ 88941281 w 193700397"/>
              <a:gd name="connsiteY3" fmla="*/ 40189965 h 40562392"/>
              <a:gd name="connsiteX4" fmla="*/ 182755599 w 193700397"/>
              <a:gd name="connsiteY4" fmla="*/ 30200811 h 40562392"/>
              <a:gd name="connsiteX0" fmla="*/ 29073322 w 193581784"/>
              <a:gd name="connsiteY0" fmla="*/ 0 h 40479367"/>
              <a:gd name="connsiteX1" fmla="*/ 619723 w 193581784"/>
              <a:gd name="connsiteY1" fmla="*/ 15624784 h 40479367"/>
              <a:gd name="connsiteX2" fmla="*/ 53243827 w 193581784"/>
              <a:gd name="connsiteY2" fmla="*/ 22905716 h 40479367"/>
              <a:gd name="connsiteX3" fmla="*/ 88822668 w 193581784"/>
              <a:gd name="connsiteY3" fmla="*/ 40106940 h 40479367"/>
              <a:gd name="connsiteX4" fmla="*/ 182636986 w 193581784"/>
              <a:gd name="connsiteY4" fmla="*/ 30117786 h 4047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3581784" h="40479367">
                <a:moveTo>
                  <a:pt x="29073322" y="0"/>
                </a:moveTo>
                <a:cubicBezTo>
                  <a:pt x="28750015" y="1713296"/>
                  <a:pt x="-4941833" y="10301379"/>
                  <a:pt x="619723" y="15624784"/>
                </a:cubicBezTo>
                <a:cubicBezTo>
                  <a:pt x="7920681" y="19440860"/>
                  <a:pt x="38543336" y="18825357"/>
                  <a:pt x="53243827" y="22905716"/>
                </a:cubicBezTo>
                <a:cubicBezTo>
                  <a:pt x="67944318" y="26986075"/>
                  <a:pt x="65569785" y="38127902"/>
                  <a:pt x="88822668" y="40106940"/>
                </a:cubicBezTo>
                <a:cubicBezTo>
                  <a:pt x="112075551" y="42085978"/>
                  <a:pt x="229512100" y="35802531"/>
                  <a:pt x="182636986" y="30117786"/>
                </a:cubicBezTo>
              </a:path>
            </a:pathLst>
          </a:custGeom>
          <a:noFill/>
          <a:ln w="50800" cap="flat" cmpd="tri" algn="ctr">
            <a:solidFill>
              <a:srgbClr val="E46C0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272" name="Straight Connector 1271">
            <a:extLst>
              <a:ext uri="{FF2B5EF4-FFF2-40B4-BE49-F238E27FC236}">
                <a16:creationId xmlns:a16="http://schemas.microsoft.com/office/drawing/2014/main" id="{B3B198ED-D825-4543-88DA-3CAE5A7E05E7}"/>
              </a:ext>
            </a:extLst>
          </p:cNvPr>
          <p:cNvCxnSpPr/>
          <p:nvPr/>
        </p:nvCxnSpPr>
        <p:spPr>
          <a:xfrm>
            <a:off x="4206425" y="6411431"/>
            <a:ext cx="239707" cy="0"/>
          </a:xfrm>
          <a:prstGeom prst="line">
            <a:avLst/>
          </a:prstGeom>
          <a:ln w="76200" cmpd="tri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B43C72D-B7C6-41E2-803A-02B0A31E2198}"/>
              </a:ext>
            </a:extLst>
          </p:cNvPr>
          <p:cNvSpPr txBox="1"/>
          <p:nvPr/>
        </p:nvSpPr>
        <p:spPr>
          <a:xfrm>
            <a:off x="4488159" y="6379120"/>
            <a:ext cx="623070" cy="17696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BELLA: GÉANT, et al, </a:t>
            </a:r>
            <a:r>
              <a:rPr lang="en-US" sz="550" dirty="0" err="1"/>
              <a:t>RedCLARA</a:t>
            </a:r>
            <a:r>
              <a:rPr lang="en-US" sz="550" dirty="0"/>
              <a:t>, et al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28EFFDA-328F-444F-B41C-D20D5BFC94B2}"/>
              </a:ext>
            </a:extLst>
          </p:cNvPr>
          <p:cNvSpPr/>
          <p:nvPr/>
        </p:nvSpPr>
        <p:spPr bwMode="auto">
          <a:xfrm>
            <a:off x="6536311" y="5755023"/>
            <a:ext cx="338280" cy="183806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Fortaleza</a:t>
            </a: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4F6BEF-FFF7-4647-9843-956570542BC3}"/>
              </a:ext>
            </a:extLst>
          </p:cNvPr>
          <p:cNvSpPr txBox="1"/>
          <p:nvPr/>
        </p:nvSpPr>
        <p:spPr>
          <a:xfrm>
            <a:off x="6855418" y="6034734"/>
            <a:ext cx="262562" cy="11253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To:</a:t>
            </a:r>
            <a:r>
              <a:rPr lang="en-US" sz="400" dirty="0"/>
              <a:t> GÉANT</a:t>
            </a:r>
            <a:br>
              <a:rPr lang="en-US" sz="400" dirty="0"/>
            </a:br>
            <a:r>
              <a:rPr lang="en-US" sz="400" dirty="0"/>
              <a:t>Lisbon</a:t>
            </a:r>
            <a:endParaRPr lang="en-US" sz="350" u="sng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134AEE-55F5-46EE-A5A9-3DBBF71401B5}"/>
              </a:ext>
            </a:extLst>
          </p:cNvPr>
          <p:cNvSpPr txBox="1"/>
          <p:nvPr/>
        </p:nvSpPr>
        <p:spPr>
          <a:xfrm rot="3656347">
            <a:off x="9135964" y="3556549"/>
            <a:ext cx="225639" cy="11253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To</a:t>
            </a:r>
            <a:br>
              <a:rPr lang="en-US" sz="400" dirty="0"/>
            </a:br>
            <a:r>
              <a:rPr lang="en-US" sz="400" dirty="0" err="1"/>
              <a:t>RedCLARA</a:t>
            </a:r>
            <a:endParaRPr lang="en-US" sz="350" u="sng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17EDD06-A544-4679-A21F-DABD52F80251}"/>
              </a:ext>
            </a:extLst>
          </p:cNvPr>
          <p:cNvSpPr txBox="1"/>
          <p:nvPr/>
        </p:nvSpPr>
        <p:spPr>
          <a:xfrm rot="17002830">
            <a:off x="8436456" y="5350305"/>
            <a:ext cx="447219" cy="125740"/>
          </a:xfrm>
          <a:prstGeom prst="rect">
            <a:avLst/>
          </a:prstGeom>
          <a:solidFill>
            <a:schemeClr val="bg1"/>
          </a:solidFill>
        </p:spPr>
        <p:txBody>
          <a:bodyPr wrap="square" lIns="4572" tIns="0" rIns="4572" bIns="0" rtlCol="0">
            <a:spAutoFit/>
          </a:bodyPr>
          <a:lstStyle/>
          <a:p>
            <a:pPr algn="ctr">
              <a:lnSpc>
                <a:spcPts val="500"/>
              </a:lnSpc>
            </a:pPr>
            <a:r>
              <a:rPr lang="en-US" sz="400" b="1" dirty="0"/>
              <a:t>BELLA: GÉANT, et al, </a:t>
            </a:r>
            <a:r>
              <a:rPr lang="en-US" sz="400" b="1" dirty="0" err="1"/>
              <a:t>RedCLARA</a:t>
            </a:r>
            <a:r>
              <a:rPr lang="en-US" sz="400" b="1" dirty="0"/>
              <a:t>, et al</a:t>
            </a:r>
          </a:p>
        </p:txBody>
      </p:sp>
      <p:sp>
        <p:nvSpPr>
          <p:cNvPr id="1191" name="Cross 1190">
            <a:extLst>
              <a:ext uri="{FF2B5EF4-FFF2-40B4-BE49-F238E27FC236}">
                <a16:creationId xmlns:a16="http://schemas.microsoft.com/office/drawing/2014/main" id="{1A336B93-76EB-45B9-A889-9C102D302403}"/>
              </a:ext>
            </a:extLst>
          </p:cNvPr>
          <p:cNvSpPr/>
          <p:nvPr/>
        </p:nvSpPr>
        <p:spPr bwMode="auto">
          <a:xfrm>
            <a:off x="6480979" y="2626202"/>
            <a:ext cx="773500" cy="466155"/>
          </a:xfrm>
          <a:prstGeom prst="plus">
            <a:avLst>
              <a:gd name="adj" fmla="val 8974"/>
            </a:avLst>
          </a:prstGeom>
          <a:solidFill>
            <a:srgbClr val="FFCC66">
              <a:alpha val="75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4572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68060" y="2890274"/>
            <a:ext cx="575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>
                <a:ea typeface="Arial" pitchFamily="-65" charset="0"/>
                <a:cs typeface="Arial" pitchFamily="-65" charset="0"/>
              </a:rPr>
              <a:t>Internet2, CERN, ESnet, NORDUnet,  CANARIE</a:t>
            </a:r>
          </a:p>
        </p:txBody>
      </p:sp>
      <p:sp>
        <p:nvSpPr>
          <p:cNvPr id="1213" name="TextBox 1212">
            <a:extLst>
              <a:ext uri="{FF2B5EF4-FFF2-40B4-BE49-F238E27FC236}">
                <a16:creationId xmlns:a16="http://schemas.microsoft.com/office/drawing/2014/main" id="{E5D2B7B8-E0A7-4628-8BB0-B7515B2234B6}"/>
              </a:ext>
            </a:extLst>
          </p:cNvPr>
          <p:cNvSpPr txBox="1"/>
          <p:nvPr/>
        </p:nvSpPr>
        <p:spPr>
          <a:xfrm>
            <a:off x="6619810" y="2721497"/>
            <a:ext cx="499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itchFamily="-65" charset="0"/>
              </a:rPr>
              <a:t>MAN LAN</a:t>
            </a: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(New York)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B8A5AA6-F11A-484E-AC9B-638F47ACBE22}"/>
              </a:ext>
            </a:extLst>
          </p:cNvPr>
          <p:cNvGrpSpPr/>
          <p:nvPr/>
        </p:nvGrpSpPr>
        <p:grpSpPr>
          <a:xfrm rot="19430109">
            <a:off x="8026353" y="2312554"/>
            <a:ext cx="251351" cy="72944"/>
            <a:chOff x="12307055" y="5313280"/>
            <a:chExt cx="502702" cy="145888"/>
          </a:xfrm>
        </p:grpSpPr>
        <p:sp>
          <p:nvSpPr>
            <p:cNvPr id="1049" name="Rectangle: Rounded Corners 1048">
              <a:extLst>
                <a:ext uri="{FF2B5EF4-FFF2-40B4-BE49-F238E27FC236}">
                  <a16:creationId xmlns:a16="http://schemas.microsoft.com/office/drawing/2014/main" id="{EE0A92F4-72E3-4944-A0AB-4308FD29A1DD}"/>
                </a:ext>
              </a:extLst>
            </p:cNvPr>
            <p:cNvSpPr/>
            <p:nvPr/>
          </p:nvSpPr>
          <p:spPr>
            <a:xfrm>
              <a:off x="12332067" y="5313280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123" name="TextBox 1122">
              <a:extLst>
                <a:ext uri="{FF2B5EF4-FFF2-40B4-BE49-F238E27FC236}">
                  <a16:creationId xmlns:a16="http://schemas.microsoft.com/office/drawing/2014/main" id="{2A179DDA-1E4D-4E6F-98AD-FF58B017F566}"/>
                </a:ext>
              </a:extLst>
            </p:cNvPr>
            <p:cNvSpPr txBox="1"/>
            <p:nvPr/>
          </p:nvSpPr>
          <p:spPr>
            <a:xfrm>
              <a:off x="12307055" y="5323130"/>
              <a:ext cx="502702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NORDUnet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D904556-C3B7-4454-9ED6-5B30DEF03AE0}"/>
              </a:ext>
            </a:extLst>
          </p:cNvPr>
          <p:cNvGrpSpPr/>
          <p:nvPr/>
        </p:nvGrpSpPr>
        <p:grpSpPr>
          <a:xfrm rot="17062880">
            <a:off x="6889529" y="2534618"/>
            <a:ext cx="222498" cy="72944"/>
            <a:chOff x="12872781" y="5091301"/>
            <a:chExt cx="493815" cy="145888"/>
          </a:xfrm>
        </p:grpSpPr>
        <p:sp>
          <p:nvSpPr>
            <p:cNvPr id="1124" name="Rectangle: Rounded Corners 1123">
              <a:extLst>
                <a:ext uri="{FF2B5EF4-FFF2-40B4-BE49-F238E27FC236}">
                  <a16:creationId xmlns:a16="http://schemas.microsoft.com/office/drawing/2014/main" id="{54F2D8DD-A7F4-4506-AEA2-8086CE255147}"/>
                </a:ext>
              </a:extLst>
            </p:cNvPr>
            <p:cNvSpPr/>
            <p:nvPr/>
          </p:nvSpPr>
          <p:spPr>
            <a:xfrm>
              <a:off x="12893341" y="5091301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14" name="TextBox 1213">
              <a:extLst>
                <a:ext uri="{FF2B5EF4-FFF2-40B4-BE49-F238E27FC236}">
                  <a16:creationId xmlns:a16="http://schemas.microsoft.com/office/drawing/2014/main" id="{A2B3F9AA-1B46-48DA-A375-F3E6505FA101}"/>
                </a:ext>
              </a:extLst>
            </p:cNvPr>
            <p:cNvSpPr txBox="1"/>
            <p:nvPr/>
          </p:nvSpPr>
          <p:spPr>
            <a:xfrm>
              <a:off x="12872781" y="5099377"/>
              <a:ext cx="493815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CANARIE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B0C340-9643-4D7A-81F7-0AAB4902F8E2}"/>
              </a:ext>
            </a:extLst>
          </p:cNvPr>
          <p:cNvGrpSpPr/>
          <p:nvPr/>
        </p:nvGrpSpPr>
        <p:grpSpPr>
          <a:xfrm rot="20116121">
            <a:off x="7038110" y="2617637"/>
            <a:ext cx="161583" cy="72944"/>
            <a:chOff x="13435603" y="4654701"/>
            <a:chExt cx="323165" cy="145888"/>
          </a:xfrm>
        </p:grpSpPr>
        <p:sp>
          <p:nvSpPr>
            <p:cNvPr id="1221" name="Rectangle: Rounded Corners 1220">
              <a:extLst>
                <a:ext uri="{FF2B5EF4-FFF2-40B4-BE49-F238E27FC236}">
                  <a16:creationId xmlns:a16="http://schemas.microsoft.com/office/drawing/2014/main" id="{F438009D-D022-47EE-98D1-E8FAA245FB56}"/>
                </a:ext>
              </a:extLst>
            </p:cNvPr>
            <p:cNvSpPr/>
            <p:nvPr/>
          </p:nvSpPr>
          <p:spPr>
            <a:xfrm>
              <a:off x="13441203" y="4654701"/>
              <a:ext cx="311967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22" name="TextBox 1221">
              <a:extLst>
                <a:ext uri="{FF2B5EF4-FFF2-40B4-BE49-F238E27FC236}">
                  <a16:creationId xmlns:a16="http://schemas.microsoft.com/office/drawing/2014/main" id="{F6C24BEA-57C8-4684-8FD3-481DA9CCF5B5}"/>
                </a:ext>
              </a:extLst>
            </p:cNvPr>
            <p:cNvSpPr txBox="1"/>
            <p:nvPr/>
          </p:nvSpPr>
          <p:spPr>
            <a:xfrm>
              <a:off x="13435603" y="4664551"/>
              <a:ext cx="323165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SINET </a:t>
              </a:r>
            </a:p>
          </p:txBody>
        </p:sp>
      </p:grpSp>
      <p:grpSp>
        <p:nvGrpSpPr>
          <p:cNvPr id="1225" name="Group 1224">
            <a:extLst>
              <a:ext uri="{FF2B5EF4-FFF2-40B4-BE49-F238E27FC236}">
                <a16:creationId xmlns:a16="http://schemas.microsoft.com/office/drawing/2014/main" id="{F06023CF-C916-4EF2-9097-A186C40BE908}"/>
              </a:ext>
            </a:extLst>
          </p:cNvPr>
          <p:cNvGrpSpPr/>
          <p:nvPr/>
        </p:nvGrpSpPr>
        <p:grpSpPr>
          <a:xfrm rot="16200000">
            <a:off x="7596351" y="2010828"/>
            <a:ext cx="238527" cy="72944"/>
            <a:chOff x="13196666" y="5439613"/>
            <a:chExt cx="481820" cy="177532"/>
          </a:xfrm>
        </p:grpSpPr>
        <p:sp>
          <p:nvSpPr>
            <p:cNvPr id="1226" name="Rectangle: Rounded Corners 1225">
              <a:extLst>
                <a:ext uri="{FF2B5EF4-FFF2-40B4-BE49-F238E27FC236}">
                  <a16:creationId xmlns:a16="http://schemas.microsoft.com/office/drawing/2014/main" id="{D5518AB0-939C-4C02-81B1-059423060555}"/>
                </a:ext>
              </a:extLst>
            </p:cNvPr>
            <p:cNvSpPr/>
            <p:nvPr/>
          </p:nvSpPr>
          <p:spPr>
            <a:xfrm>
              <a:off x="13208956" y="5439613"/>
              <a:ext cx="457200" cy="177532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27" name="TextBox 1226">
              <a:extLst>
                <a:ext uri="{FF2B5EF4-FFF2-40B4-BE49-F238E27FC236}">
                  <a16:creationId xmlns:a16="http://schemas.microsoft.com/office/drawing/2014/main" id="{E7C4C77D-F810-49B7-B923-7C326208F88D}"/>
                </a:ext>
              </a:extLst>
            </p:cNvPr>
            <p:cNvSpPr txBox="1"/>
            <p:nvPr/>
          </p:nvSpPr>
          <p:spPr>
            <a:xfrm>
              <a:off x="13196666" y="5449901"/>
              <a:ext cx="481820" cy="153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KREONet2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8269382-8BB3-4715-8A38-A7F0F67007DA}"/>
              </a:ext>
            </a:extLst>
          </p:cNvPr>
          <p:cNvGrpSpPr/>
          <p:nvPr/>
        </p:nvGrpSpPr>
        <p:grpSpPr>
          <a:xfrm rot="19990733">
            <a:off x="8074824" y="2161612"/>
            <a:ext cx="161583" cy="72944"/>
            <a:chOff x="15293820" y="4426176"/>
            <a:chExt cx="323165" cy="145888"/>
          </a:xfrm>
        </p:grpSpPr>
        <p:sp>
          <p:nvSpPr>
            <p:cNvPr id="1242" name="Rectangle: Rounded Corners 1241">
              <a:extLst>
                <a:ext uri="{FF2B5EF4-FFF2-40B4-BE49-F238E27FC236}">
                  <a16:creationId xmlns:a16="http://schemas.microsoft.com/office/drawing/2014/main" id="{34F5E516-493D-40A6-9E83-B72FB05BF979}"/>
                </a:ext>
              </a:extLst>
            </p:cNvPr>
            <p:cNvSpPr/>
            <p:nvPr/>
          </p:nvSpPr>
          <p:spPr>
            <a:xfrm>
              <a:off x="15299417" y="4426176"/>
              <a:ext cx="311967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43" name="TextBox 1242">
              <a:extLst>
                <a:ext uri="{FF2B5EF4-FFF2-40B4-BE49-F238E27FC236}">
                  <a16:creationId xmlns:a16="http://schemas.microsoft.com/office/drawing/2014/main" id="{B88DAD4C-29FC-41A1-9B05-DA145A433D5E}"/>
                </a:ext>
              </a:extLst>
            </p:cNvPr>
            <p:cNvSpPr txBox="1"/>
            <p:nvPr/>
          </p:nvSpPr>
          <p:spPr>
            <a:xfrm>
              <a:off x="15293820" y="4434252"/>
              <a:ext cx="323165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SINET 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FD832B3-6BB2-49C0-9A85-D0BC84E4EE55}"/>
              </a:ext>
            </a:extLst>
          </p:cNvPr>
          <p:cNvGrpSpPr/>
          <p:nvPr/>
        </p:nvGrpSpPr>
        <p:grpSpPr>
          <a:xfrm rot="17510895">
            <a:off x="6541149" y="2569213"/>
            <a:ext cx="251351" cy="72944"/>
            <a:chOff x="12294856" y="5298698"/>
            <a:chExt cx="502702" cy="145888"/>
          </a:xfrm>
        </p:grpSpPr>
        <p:sp>
          <p:nvSpPr>
            <p:cNvPr id="1247" name="Rectangle: Rounded Corners 1246">
              <a:extLst>
                <a:ext uri="{FF2B5EF4-FFF2-40B4-BE49-F238E27FC236}">
                  <a16:creationId xmlns:a16="http://schemas.microsoft.com/office/drawing/2014/main" id="{D082A2C6-1C90-46C2-AE47-C71766911472}"/>
                </a:ext>
              </a:extLst>
            </p:cNvPr>
            <p:cNvSpPr/>
            <p:nvPr/>
          </p:nvSpPr>
          <p:spPr>
            <a:xfrm>
              <a:off x="12319868" y="5298698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50" name="TextBox 1249">
              <a:extLst>
                <a:ext uri="{FF2B5EF4-FFF2-40B4-BE49-F238E27FC236}">
                  <a16:creationId xmlns:a16="http://schemas.microsoft.com/office/drawing/2014/main" id="{C8B71F2F-A2AF-4DD8-81F8-E19045E1964E}"/>
                </a:ext>
              </a:extLst>
            </p:cNvPr>
            <p:cNvSpPr txBox="1"/>
            <p:nvPr/>
          </p:nvSpPr>
          <p:spPr>
            <a:xfrm>
              <a:off x="12294856" y="5308548"/>
              <a:ext cx="502702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NORDUnet</a:t>
              </a:r>
            </a:p>
          </p:txBody>
        </p:sp>
      </p:grpSp>
      <p:grpSp>
        <p:nvGrpSpPr>
          <p:cNvPr id="1251" name="Group 1250">
            <a:extLst>
              <a:ext uri="{FF2B5EF4-FFF2-40B4-BE49-F238E27FC236}">
                <a16:creationId xmlns:a16="http://schemas.microsoft.com/office/drawing/2014/main" id="{3BFC6972-90BC-4FD1-8C81-EBD25252942D}"/>
              </a:ext>
            </a:extLst>
          </p:cNvPr>
          <p:cNvGrpSpPr/>
          <p:nvPr/>
        </p:nvGrpSpPr>
        <p:grpSpPr>
          <a:xfrm rot="17092421">
            <a:off x="7816272" y="2039768"/>
            <a:ext cx="293029" cy="72944"/>
            <a:chOff x="12301042" y="5313280"/>
            <a:chExt cx="514729" cy="145888"/>
          </a:xfrm>
        </p:grpSpPr>
        <p:sp>
          <p:nvSpPr>
            <p:cNvPr id="1252" name="Rectangle: Rounded Corners 1251">
              <a:extLst>
                <a:ext uri="{FF2B5EF4-FFF2-40B4-BE49-F238E27FC236}">
                  <a16:creationId xmlns:a16="http://schemas.microsoft.com/office/drawing/2014/main" id="{63E2D062-BC6B-40B7-AAE3-1FCA42EA728B}"/>
                </a:ext>
              </a:extLst>
            </p:cNvPr>
            <p:cNvSpPr/>
            <p:nvPr/>
          </p:nvSpPr>
          <p:spPr>
            <a:xfrm>
              <a:off x="12332067" y="5313280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53" name="TextBox 1252">
              <a:extLst>
                <a:ext uri="{FF2B5EF4-FFF2-40B4-BE49-F238E27FC236}">
                  <a16:creationId xmlns:a16="http://schemas.microsoft.com/office/drawing/2014/main" id="{9457C5FA-4514-4B5E-B355-B6752E19BB64}"/>
                </a:ext>
              </a:extLst>
            </p:cNvPr>
            <p:cNvSpPr txBox="1"/>
            <p:nvPr/>
          </p:nvSpPr>
          <p:spPr>
            <a:xfrm>
              <a:off x="12301042" y="5323131"/>
              <a:ext cx="514729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RU-VRF/KIAE</a:t>
              </a:r>
            </a:p>
          </p:txBody>
        </p:sp>
      </p:grpSp>
      <p:grpSp>
        <p:nvGrpSpPr>
          <p:cNvPr id="1255" name="Group 1254">
            <a:extLst>
              <a:ext uri="{FF2B5EF4-FFF2-40B4-BE49-F238E27FC236}">
                <a16:creationId xmlns:a16="http://schemas.microsoft.com/office/drawing/2014/main" id="{2F7A42C9-A397-43F2-B817-15C15E2145B1}"/>
              </a:ext>
            </a:extLst>
          </p:cNvPr>
          <p:cNvGrpSpPr/>
          <p:nvPr/>
        </p:nvGrpSpPr>
        <p:grpSpPr>
          <a:xfrm rot="3398879">
            <a:off x="8519099" y="3603378"/>
            <a:ext cx="251351" cy="72944"/>
            <a:chOff x="12307056" y="5313280"/>
            <a:chExt cx="502702" cy="145888"/>
          </a:xfrm>
        </p:grpSpPr>
        <p:sp>
          <p:nvSpPr>
            <p:cNvPr id="1256" name="Rectangle: Rounded Corners 1255">
              <a:extLst>
                <a:ext uri="{FF2B5EF4-FFF2-40B4-BE49-F238E27FC236}">
                  <a16:creationId xmlns:a16="http://schemas.microsoft.com/office/drawing/2014/main" id="{463A5BAC-3627-446C-9B6C-32D36382B971}"/>
                </a:ext>
              </a:extLst>
            </p:cNvPr>
            <p:cNvSpPr/>
            <p:nvPr/>
          </p:nvSpPr>
          <p:spPr>
            <a:xfrm>
              <a:off x="12332067" y="5313280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57" name="TextBox 1256">
              <a:extLst>
                <a:ext uri="{FF2B5EF4-FFF2-40B4-BE49-F238E27FC236}">
                  <a16:creationId xmlns:a16="http://schemas.microsoft.com/office/drawing/2014/main" id="{A095B9A8-80ED-4CFB-ACA8-215BF5D53CDF}"/>
                </a:ext>
              </a:extLst>
            </p:cNvPr>
            <p:cNvSpPr txBox="1"/>
            <p:nvPr/>
          </p:nvSpPr>
          <p:spPr>
            <a:xfrm>
              <a:off x="12307056" y="5323128"/>
              <a:ext cx="502702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NORDUnet</a:t>
              </a:r>
            </a:p>
          </p:txBody>
        </p:sp>
      </p:grpSp>
      <p:sp>
        <p:nvSpPr>
          <p:cNvPr id="1261" name="TextBox 1260">
            <a:extLst>
              <a:ext uri="{FF2B5EF4-FFF2-40B4-BE49-F238E27FC236}">
                <a16:creationId xmlns:a16="http://schemas.microsoft.com/office/drawing/2014/main" id="{A1D6DCEB-3FED-4B8F-9E1E-E4790210E435}"/>
              </a:ext>
            </a:extLst>
          </p:cNvPr>
          <p:cNvSpPr txBox="1"/>
          <p:nvPr/>
        </p:nvSpPr>
        <p:spPr>
          <a:xfrm>
            <a:off x="8543202" y="3705334"/>
            <a:ext cx="606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itchFamily="-65" charset="0"/>
              </a:rPr>
              <a:t>GÉANT</a:t>
            </a:r>
            <a:r>
              <a:rPr lang="en-US" sz="550" dirty="0">
                <a:ea typeface="Arial" pitchFamily="-65" charset="0"/>
                <a:cs typeface="Arial" pitchFamily="-65" charset="0"/>
              </a:rPr>
              <a:t> </a:t>
            </a:r>
            <a:r>
              <a:rPr lang="en-US" sz="550" b="1" dirty="0">
                <a:ea typeface="Arial" pitchFamily="-65" charset="0"/>
                <a:cs typeface="Arial" pitchFamily="-65" charset="0"/>
              </a:rPr>
              <a:t>Open</a:t>
            </a: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(London)</a:t>
            </a:r>
          </a:p>
        </p:txBody>
      </p:sp>
      <p:grpSp>
        <p:nvGrpSpPr>
          <p:cNvPr id="1262" name="Group 1261">
            <a:extLst>
              <a:ext uri="{FF2B5EF4-FFF2-40B4-BE49-F238E27FC236}">
                <a16:creationId xmlns:a16="http://schemas.microsoft.com/office/drawing/2014/main" id="{48E14824-9880-4F34-862E-EDD3FAC61164}"/>
              </a:ext>
            </a:extLst>
          </p:cNvPr>
          <p:cNvGrpSpPr/>
          <p:nvPr/>
        </p:nvGrpSpPr>
        <p:grpSpPr>
          <a:xfrm>
            <a:off x="1739901" y="6048871"/>
            <a:ext cx="161583" cy="72944"/>
            <a:chOff x="13435603" y="4654701"/>
            <a:chExt cx="323165" cy="145888"/>
          </a:xfrm>
        </p:grpSpPr>
        <p:sp>
          <p:nvSpPr>
            <p:cNvPr id="1263" name="Rectangle: Rounded Corners 1262">
              <a:extLst>
                <a:ext uri="{FF2B5EF4-FFF2-40B4-BE49-F238E27FC236}">
                  <a16:creationId xmlns:a16="http://schemas.microsoft.com/office/drawing/2014/main" id="{466FF61F-1315-46BB-9288-F5A6B3E580EF}"/>
                </a:ext>
              </a:extLst>
            </p:cNvPr>
            <p:cNvSpPr/>
            <p:nvPr/>
          </p:nvSpPr>
          <p:spPr>
            <a:xfrm>
              <a:off x="13441203" y="4654701"/>
              <a:ext cx="311967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64" name="TextBox 1263">
              <a:extLst>
                <a:ext uri="{FF2B5EF4-FFF2-40B4-BE49-F238E27FC236}">
                  <a16:creationId xmlns:a16="http://schemas.microsoft.com/office/drawing/2014/main" id="{BBF05071-766E-4407-B5BA-DC17A4F41B5E}"/>
                </a:ext>
              </a:extLst>
            </p:cNvPr>
            <p:cNvSpPr txBox="1"/>
            <p:nvPr/>
          </p:nvSpPr>
          <p:spPr>
            <a:xfrm>
              <a:off x="13435603" y="4664551"/>
              <a:ext cx="323165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SINET </a:t>
              </a:r>
            </a:p>
          </p:txBody>
        </p:sp>
      </p:grpSp>
      <p:sp>
        <p:nvSpPr>
          <p:cNvPr id="1274" name="TextBox 1273">
            <a:extLst>
              <a:ext uri="{FF2B5EF4-FFF2-40B4-BE49-F238E27FC236}">
                <a16:creationId xmlns:a16="http://schemas.microsoft.com/office/drawing/2014/main" id="{02C48879-8C02-489C-8F49-F4A3E5A822FF}"/>
              </a:ext>
            </a:extLst>
          </p:cNvPr>
          <p:cNvSpPr txBox="1"/>
          <p:nvPr/>
        </p:nvSpPr>
        <p:spPr>
          <a:xfrm>
            <a:off x="7873481" y="692660"/>
            <a:ext cx="225561" cy="147733"/>
          </a:xfrm>
          <a:prstGeom prst="rect">
            <a:avLst/>
          </a:prstGeom>
          <a:solidFill>
            <a:srgbClr val="99CCFF"/>
          </a:solidFill>
          <a:ln w="12700">
            <a:solidFill>
              <a:schemeClr val="tx1"/>
            </a:solidFill>
            <a:prstDash val="solid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/>
              <a:t>RAL-PPD</a:t>
            </a:r>
          </a:p>
          <a:p>
            <a:pPr algn="ctr"/>
            <a:r>
              <a:rPr lang="en-US" sz="450" dirty="0"/>
              <a:t>T2</a:t>
            </a:r>
          </a:p>
        </p:txBody>
      </p:sp>
      <p:grpSp>
        <p:nvGrpSpPr>
          <p:cNvPr id="1282" name="Group 1281">
            <a:extLst>
              <a:ext uri="{FF2B5EF4-FFF2-40B4-BE49-F238E27FC236}">
                <a16:creationId xmlns:a16="http://schemas.microsoft.com/office/drawing/2014/main" id="{926B6D5C-538D-4187-9DE3-B7994F5EB06D}"/>
              </a:ext>
            </a:extLst>
          </p:cNvPr>
          <p:cNvGrpSpPr/>
          <p:nvPr/>
        </p:nvGrpSpPr>
        <p:grpSpPr>
          <a:xfrm rot="861298">
            <a:off x="3374128" y="4605735"/>
            <a:ext cx="161583" cy="72944"/>
            <a:chOff x="13435603" y="4654701"/>
            <a:chExt cx="323165" cy="145888"/>
          </a:xfrm>
        </p:grpSpPr>
        <p:sp>
          <p:nvSpPr>
            <p:cNvPr id="1283" name="Rectangle: Rounded Corners 1282">
              <a:extLst>
                <a:ext uri="{FF2B5EF4-FFF2-40B4-BE49-F238E27FC236}">
                  <a16:creationId xmlns:a16="http://schemas.microsoft.com/office/drawing/2014/main" id="{F74D381C-3010-4D53-AEC9-34AD8AE97970}"/>
                </a:ext>
              </a:extLst>
            </p:cNvPr>
            <p:cNvSpPr/>
            <p:nvPr/>
          </p:nvSpPr>
          <p:spPr>
            <a:xfrm>
              <a:off x="13441203" y="4654701"/>
              <a:ext cx="311967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84" name="TextBox 1283">
              <a:extLst>
                <a:ext uri="{FF2B5EF4-FFF2-40B4-BE49-F238E27FC236}">
                  <a16:creationId xmlns:a16="http://schemas.microsoft.com/office/drawing/2014/main" id="{124AC4ED-4ACA-4549-AC2B-342C54FFF440}"/>
                </a:ext>
              </a:extLst>
            </p:cNvPr>
            <p:cNvSpPr txBox="1"/>
            <p:nvPr/>
          </p:nvSpPr>
          <p:spPr>
            <a:xfrm>
              <a:off x="13435603" y="4664551"/>
              <a:ext cx="323165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SINET </a:t>
              </a:r>
            </a:p>
          </p:txBody>
        </p:sp>
      </p:grpSp>
      <p:grpSp>
        <p:nvGrpSpPr>
          <p:cNvPr id="785" name="Group 784">
            <a:extLst>
              <a:ext uri="{FF2B5EF4-FFF2-40B4-BE49-F238E27FC236}">
                <a16:creationId xmlns:a16="http://schemas.microsoft.com/office/drawing/2014/main" id="{0405F7D2-D3C8-439E-8BC8-71BE76002B1D}"/>
              </a:ext>
            </a:extLst>
          </p:cNvPr>
          <p:cNvGrpSpPr/>
          <p:nvPr/>
        </p:nvGrpSpPr>
        <p:grpSpPr>
          <a:xfrm rot="4929286">
            <a:off x="1578345" y="2912106"/>
            <a:ext cx="238527" cy="72944"/>
            <a:chOff x="13196655" y="5439613"/>
            <a:chExt cx="481820" cy="177532"/>
          </a:xfrm>
        </p:grpSpPr>
        <p:sp>
          <p:nvSpPr>
            <p:cNvPr id="803" name="Rectangle: Rounded Corners 802">
              <a:extLst>
                <a:ext uri="{FF2B5EF4-FFF2-40B4-BE49-F238E27FC236}">
                  <a16:creationId xmlns:a16="http://schemas.microsoft.com/office/drawing/2014/main" id="{4A35AEA4-7D16-4422-B11F-B90F9FC6ED99}"/>
                </a:ext>
              </a:extLst>
            </p:cNvPr>
            <p:cNvSpPr/>
            <p:nvPr/>
          </p:nvSpPr>
          <p:spPr>
            <a:xfrm>
              <a:off x="13208956" y="5439613"/>
              <a:ext cx="457200" cy="177532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804" name="TextBox 803">
              <a:extLst>
                <a:ext uri="{FF2B5EF4-FFF2-40B4-BE49-F238E27FC236}">
                  <a16:creationId xmlns:a16="http://schemas.microsoft.com/office/drawing/2014/main" id="{AB303A6D-A8F8-4974-B0EF-ABFC978E5004}"/>
                </a:ext>
              </a:extLst>
            </p:cNvPr>
            <p:cNvSpPr txBox="1"/>
            <p:nvPr/>
          </p:nvSpPr>
          <p:spPr>
            <a:xfrm>
              <a:off x="13196655" y="5449901"/>
              <a:ext cx="481820" cy="153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KREONet2</a:t>
              </a:r>
            </a:p>
          </p:txBody>
        </p:sp>
      </p:grpSp>
      <p:grpSp>
        <p:nvGrpSpPr>
          <p:cNvPr id="840" name="Group 839">
            <a:extLst>
              <a:ext uri="{FF2B5EF4-FFF2-40B4-BE49-F238E27FC236}">
                <a16:creationId xmlns:a16="http://schemas.microsoft.com/office/drawing/2014/main" id="{16A8941D-D6B8-4F45-BCB7-414C41EE80B6}"/>
              </a:ext>
            </a:extLst>
          </p:cNvPr>
          <p:cNvGrpSpPr/>
          <p:nvPr/>
        </p:nvGrpSpPr>
        <p:grpSpPr>
          <a:xfrm rot="19141553">
            <a:off x="2088598" y="4092284"/>
            <a:ext cx="173726" cy="72944"/>
            <a:chOff x="10976103" y="3493034"/>
            <a:chExt cx="347451" cy="145888"/>
          </a:xfrm>
        </p:grpSpPr>
        <p:sp>
          <p:nvSpPr>
            <p:cNvPr id="883" name="Rectangle: Rounded Corners 882">
              <a:extLst>
                <a:ext uri="{FF2B5EF4-FFF2-40B4-BE49-F238E27FC236}">
                  <a16:creationId xmlns:a16="http://schemas.microsoft.com/office/drawing/2014/main" id="{17D95B22-4A66-45E7-BAAC-74734BEC5656}"/>
                </a:ext>
              </a:extLst>
            </p:cNvPr>
            <p:cNvSpPr/>
            <p:nvPr/>
          </p:nvSpPr>
          <p:spPr>
            <a:xfrm>
              <a:off x="10976103" y="3493034"/>
              <a:ext cx="347451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944" name="TextBox 943">
              <a:extLst>
                <a:ext uri="{FF2B5EF4-FFF2-40B4-BE49-F238E27FC236}">
                  <a16:creationId xmlns:a16="http://schemas.microsoft.com/office/drawing/2014/main" id="{85140EBC-A889-4D2A-A8B9-AF1D9B3E80D9}"/>
                </a:ext>
              </a:extLst>
            </p:cNvPr>
            <p:cNvSpPr txBox="1"/>
            <p:nvPr/>
          </p:nvSpPr>
          <p:spPr>
            <a:xfrm>
              <a:off x="10993054" y="3501485"/>
              <a:ext cx="313547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ASGC </a:t>
              </a:r>
            </a:p>
          </p:txBody>
        </p:sp>
      </p:grpSp>
      <p:sp>
        <p:nvSpPr>
          <p:cNvPr id="950" name="TextBox 949">
            <a:extLst>
              <a:ext uri="{FF2B5EF4-FFF2-40B4-BE49-F238E27FC236}">
                <a16:creationId xmlns:a16="http://schemas.microsoft.com/office/drawing/2014/main" id="{66490060-6A73-4307-8E97-9244339CF094}"/>
              </a:ext>
            </a:extLst>
          </p:cNvPr>
          <p:cNvSpPr txBox="1"/>
          <p:nvPr/>
        </p:nvSpPr>
        <p:spPr>
          <a:xfrm rot="16801455">
            <a:off x="8977755" y="4115069"/>
            <a:ext cx="227242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ESnet 200G</a:t>
            </a:r>
            <a:br>
              <a:rPr lang="en-US" sz="350" dirty="0"/>
            </a:br>
            <a:r>
              <a:rPr lang="en-US" sz="350" dirty="0"/>
              <a:t> GÉANT ring</a:t>
            </a:r>
          </a:p>
        </p:txBody>
      </p:sp>
      <p:sp>
        <p:nvSpPr>
          <p:cNvPr id="951" name="TextBox 950">
            <a:extLst>
              <a:ext uri="{FF2B5EF4-FFF2-40B4-BE49-F238E27FC236}">
                <a16:creationId xmlns:a16="http://schemas.microsoft.com/office/drawing/2014/main" id="{A122A60B-87A4-4466-9A62-1C4E82A1323E}"/>
              </a:ext>
            </a:extLst>
          </p:cNvPr>
          <p:cNvSpPr txBox="1"/>
          <p:nvPr/>
        </p:nvSpPr>
        <p:spPr>
          <a:xfrm rot="20095533">
            <a:off x="9337686" y="4320705"/>
            <a:ext cx="219227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/>
              <a:t>ESnet 400G</a:t>
            </a:r>
            <a:br>
              <a:rPr lang="en-US" sz="350" dirty="0"/>
            </a:br>
            <a:r>
              <a:rPr lang="en-US" sz="350" dirty="0"/>
              <a:t>GÉANT ring</a:t>
            </a:r>
          </a:p>
        </p:txBody>
      </p:sp>
      <p:sp>
        <p:nvSpPr>
          <p:cNvPr id="964" name="Trapezoid 963">
            <a:extLst>
              <a:ext uri="{FF2B5EF4-FFF2-40B4-BE49-F238E27FC236}">
                <a16:creationId xmlns:a16="http://schemas.microsoft.com/office/drawing/2014/main" id="{82E939E2-A80F-42F8-B41A-5732125095D1}"/>
              </a:ext>
            </a:extLst>
          </p:cNvPr>
          <p:cNvSpPr/>
          <p:nvPr/>
        </p:nvSpPr>
        <p:spPr bwMode="auto">
          <a:xfrm rot="19852936">
            <a:off x="1012422" y="764967"/>
            <a:ext cx="346767" cy="17935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0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 err="1">
                <a:ea typeface="Arial" pitchFamily="-65" charset="0"/>
                <a:cs typeface="Arial" pitchFamily="-65" charset="0"/>
              </a:rPr>
              <a:t>Daya</a:t>
            </a:r>
            <a:r>
              <a:rPr lang="en-US" sz="450" dirty="0">
                <a:ea typeface="Arial" pitchFamily="-65" charset="0"/>
                <a:cs typeface="Arial" pitchFamily="-65" charset="0"/>
              </a:rPr>
              <a:t> Bay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cs typeface="Arial" pitchFamily="-65" charset="0"/>
              </a:rPr>
              <a:t>(Shenzhen)</a:t>
            </a:r>
            <a:endParaRPr lang="en-US" sz="450" dirty="0"/>
          </a:p>
        </p:txBody>
      </p:sp>
      <p:sp>
        <p:nvSpPr>
          <p:cNvPr id="1113" name="Trapezoid 1112">
            <a:extLst>
              <a:ext uri="{FF2B5EF4-FFF2-40B4-BE49-F238E27FC236}">
                <a16:creationId xmlns:a16="http://schemas.microsoft.com/office/drawing/2014/main" id="{8FF3BBAA-6B56-4857-A53E-31C8E180141B}"/>
              </a:ext>
            </a:extLst>
          </p:cNvPr>
          <p:cNvSpPr/>
          <p:nvPr/>
        </p:nvSpPr>
        <p:spPr bwMode="auto">
          <a:xfrm rot="19852936">
            <a:off x="1298191" y="540254"/>
            <a:ext cx="346767" cy="17935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0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LHAASO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cs typeface="Arial" pitchFamily="-65" charset="0"/>
              </a:rPr>
              <a:t>(</a:t>
            </a:r>
            <a:r>
              <a:rPr lang="en-US" sz="450" dirty="0" err="1">
                <a:cs typeface="Arial" pitchFamily="-65" charset="0"/>
              </a:rPr>
              <a:t>Daocheng</a:t>
            </a:r>
            <a:r>
              <a:rPr lang="en-US" sz="450" dirty="0">
                <a:cs typeface="Arial" pitchFamily="-65" charset="0"/>
              </a:rPr>
              <a:t>)</a:t>
            </a:r>
            <a:endParaRPr lang="en-US" sz="450" dirty="0"/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endParaRPr lang="en-US" sz="4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53" name="Trapezoid 1152">
            <a:extLst>
              <a:ext uri="{FF2B5EF4-FFF2-40B4-BE49-F238E27FC236}">
                <a16:creationId xmlns:a16="http://schemas.microsoft.com/office/drawing/2014/main" id="{E4D093FD-8791-4941-B9D3-194E049F434E}"/>
              </a:ext>
            </a:extLst>
          </p:cNvPr>
          <p:cNvSpPr/>
          <p:nvPr/>
        </p:nvSpPr>
        <p:spPr bwMode="auto">
          <a:xfrm rot="19852936">
            <a:off x="836493" y="608266"/>
            <a:ext cx="346767" cy="179352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0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600" b="1" dirty="0">
                <a:ea typeface="Arial" pitchFamily="-65" charset="0"/>
                <a:cs typeface="Arial" pitchFamily="-65" charset="0"/>
              </a:rPr>
              <a:t>JUNO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cs typeface="Arial" pitchFamily="-65" charset="0"/>
              </a:rPr>
              <a:t>(</a:t>
            </a:r>
            <a:r>
              <a:rPr lang="en-US" sz="450" dirty="0" err="1">
                <a:cs typeface="Arial" pitchFamily="-65" charset="0"/>
              </a:rPr>
              <a:t>Kaiping</a:t>
            </a:r>
            <a:r>
              <a:rPr lang="en-US" sz="450" dirty="0">
                <a:cs typeface="Arial" pitchFamily="-65" charset="0"/>
              </a:rPr>
              <a:t>)</a:t>
            </a:r>
            <a:endParaRPr lang="en-US" sz="450" dirty="0"/>
          </a:p>
        </p:txBody>
      </p:sp>
      <p:sp>
        <p:nvSpPr>
          <p:cNvPr id="784" name="Freeform 977">
            <a:extLst>
              <a:ext uri="{FF2B5EF4-FFF2-40B4-BE49-F238E27FC236}">
                <a16:creationId xmlns:a16="http://schemas.microsoft.com/office/drawing/2014/main" id="{AC29CD17-2A0F-4A71-9E44-282A50EF0BBB}"/>
              </a:ext>
            </a:extLst>
          </p:cNvPr>
          <p:cNvSpPr/>
          <p:nvPr/>
        </p:nvSpPr>
        <p:spPr bwMode="auto">
          <a:xfrm flipH="1">
            <a:off x="10491061" y="2961294"/>
            <a:ext cx="683822" cy="243914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1802139 w 3811365"/>
              <a:gd name="connsiteY0" fmla="*/ 0 h 33016739"/>
              <a:gd name="connsiteX1" fmla="*/ 3065970 w 3811365"/>
              <a:gd name="connsiteY1" fmla="*/ 6128368 h 33016739"/>
              <a:gd name="connsiteX2" fmla="*/ 0 w 3811365"/>
              <a:gd name="connsiteY2" fmla="*/ 33016739 h 3301673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478796"/>
              <a:gd name="connsiteY0" fmla="*/ 0 h 36977399"/>
              <a:gd name="connsiteX1" fmla="*/ 6970959 w 7478796"/>
              <a:gd name="connsiteY1" fmla="*/ 6128368 h 36977399"/>
              <a:gd name="connsiteX2" fmla="*/ 0 w 7478796"/>
              <a:gd name="connsiteY2" fmla="*/ 36977399 h 3697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478796" h="36977399">
                <a:moveTo>
                  <a:pt x="5707128" y="0"/>
                </a:moveTo>
                <a:cubicBezTo>
                  <a:pt x="7042698" y="1686051"/>
                  <a:pt x="8169109" y="669580"/>
                  <a:pt x="6970959" y="6128368"/>
                </a:cubicBezTo>
                <a:cubicBezTo>
                  <a:pt x="6619013" y="11747100"/>
                  <a:pt x="4572887" y="29004664"/>
                  <a:pt x="0" y="36977399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064" name="Oval 1063"/>
          <p:cNvSpPr/>
          <p:nvPr/>
        </p:nvSpPr>
        <p:spPr bwMode="auto">
          <a:xfrm>
            <a:off x="10462849" y="2780356"/>
            <a:ext cx="367790" cy="194128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Vienna</a:t>
            </a:r>
          </a:p>
        </p:txBody>
      </p:sp>
      <p:sp>
        <p:nvSpPr>
          <p:cNvPr id="639" name="TextBox 638"/>
          <p:cNvSpPr txBox="1"/>
          <p:nvPr/>
        </p:nvSpPr>
        <p:spPr>
          <a:xfrm rot="20358438">
            <a:off x="10425711" y="2904582"/>
            <a:ext cx="131063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ARNES</a:t>
            </a:r>
          </a:p>
        </p:txBody>
      </p:sp>
      <p:sp>
        <p:nvSpPr>
          <p:cNvPr id="958" name="TextBox 957">
            <a:extLst>
              <a:ext uri="{FF2B5EF4-FFF2-40B4-BE49-F238E27FC236}">
                <a16:creationId xmlns:a16="http://schemas.microsoft.com/office/drawing/2014/main" id="{2270C485-03D4-4842-9C42-AC743A2CCEB0}"/>
              </a:ext>
            </a:extLst>
          </p:cNvPr>
          <p:cNvSpPr txBox="1"/>
          <p:nvPr/>
        </p:nvSpPr>
        <p:spPr>
          <a:xfrm rot="19136227">
            <a:off x="10481737" y="2980782"/>
            <a:ext cx="193579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 err="1"/>
              <a:t>RoEduNet</a:t>
            </a:r>
            <a:endParaRPr lang="en-US" sz="350" dirty="0"/>
          </a:p>
        </p:txBody>
      </p:sp>
      <p:sp>
        <p:nvSpPr>
          <p:cNvPr id="1112" name="Freeform 11">
            <a:extLst>
              <a:ext uri="{FF2B5EF4-FFF2-40B4-BE49-F238E27FC236}">
                <a16:creationId xmlns:a16="http://schemas.microsoft.com/office/drawing/2014/main" id="{637DD99F-31D1-434B-A818-F77CBBF76D97}"/>
              </a:ext>
            </a:extLst>
          </p:cNvPr>
          <p:cNvSpPr/>
          <p:nvPr/>
        </p:nvSpPr>
        <p:spPr>
          <a:xfrm>
            <a:off x="2493138" y="848374"/>
            <a:ext cx="713124" cy="4016793"/>
          </a:xfrm>
          <a:custGeom>
            <a:avLst/>
            <a:gdLst>
              <a:gd name="connsiteX0" fmla="*/ 0 w 2867558"/>
              <a:gd name="connsiteY0" fmla="*/ 3130905 h 3646801"/>
              <a:gd name="connsiteX1" fmla="*/ 197510 w 2867558"/>
              <a:gd name="connsiteY1" fmla="*/ 3562502 h 3646801"/>
              <a:gd name="connsiteX2" fmla="*/ 270662 w 2867558"/>
              <a:gd name="connsiteY2" fmla="*/ 3533241 h 3646801"/>
              <a:gd name="connsiteX3" fmla="*/ 409651 w 2867558"/>
              <a:gd name="connsiteY3" fmla="*/ 2406700 h 3646801"/>
              <a:gd name="connsiteX4" fmla="*/ 2867558 w 2867558"/>
              <a:gd name="connsiteY4" fmla="*/ 0 h 3646801"/>
              <a:gd name="connsiteX5" fmla="*/ 2867558 w 2867558"/>
              <a:gd name="connsiteY5" fmla="*/ 0 h 3646801"/>
              <a:gd name="connsiteX0" fmla="*/ 0 w 2867558"/>
              <a:gd name="connsiteY0" fmla="*/ 3130905 h 3563283"/>
              <a:gd name="connsiteX1" fmla="*/ 197510 w 2867558"/>
              <a:gd name="connsiteY1" fmla="*/ 3562502 h 3563283"/>
              <a:gd name="connsiteX2" fmla="*/ 453542 w 2867558"/>
              <a:gd name="connsiteY2" fmla="*/ 3028492 h 3563283"/>
              <a:gd name="connsiteX3" fmla="*/ 409651 w 2867558"/>
              <a:gd name="connsiteY3" fmla="*/ 2406700 h 3563283"/>
              <a:gd name="connsiteX4" fmla="*/ 2867558 w 2867558"/>
              <a:gd name="connsiteY4" fmla="*/ 0 h 3563283"/>
              <a:gd name="connsiteX5" fmla="*/ 2867558 w 2867558"/>
              <a:gd name="connsiteY5" fmla="*/ 0 h 3563283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867558"/>
              <a:gd name="connsiteY0" fmla="*/ 3130905 h 3586225"/>
              <a:gd name="connsiteX1" fmla="*/ 197510 w 2867558"/>
              <a:gd name="connsiteY1" fmla="*/ 3562502 h 3586225"/>
              <a:gd name="connsiteX2" fmla="*/ 409651 w 2867558"/>
              <a:gd name="connsiteY2" fmla="*/ 2406700 h 3586225"/>
              <a:gd name="connsiteX3" fmla="*/ 2867558 w 2867558"/>
              <a:gd name="connsiteY3" fmla="*/ 0 h 3586225"/>
              <a:gd name="connsiteX4" fmla="*/ 2867558 w 2867558"/>
              <a:gd name="connsiteY4" fmla="*/ 0 h 3586225"/>
              <a:gd name="connsiteX0" fmla="*/ 0 w 2670048"/>
              <a:gd name="connsiteY0" fmla="*/ 3562502 h 3562502"/>
              <a:gd name="connsiteX1" fmla="*/ 212141 w 2670048"/>
              <a:gd name="connsiteY1" fmla="*/ 240670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2670048"/>
              <a:gd name="connsiteY0" fmla="*/ 3562502 h 3562502"/>
              <a:gd name="connsiteX1" fmla="*/ 2107616 w 2670048"/>
              <a:gd name="connsiteY1" fmla="*/ 1930450 h 3562502"/>
              <a:gd name="connsiteX2" fmla="*/ 2670048 w 2670048"/>
              <a:gd name="connsiteY2" fmla="*/ 0 h 3562502"/>
              <a:gd name="connsiteX3" fmla="*/ 2670048 w 2670048"/>
              <a:gd name="connsiteY3" fmla="*/ 0 h 3562502"/>
              <a:gd name="connsiteX0" fmla="*/ 0 w 860298"/>
              <a:gd name="connsiteY0" fmla="*/ 5210327 h 5210327"/>
              <a:gd name="connsiteX1" fmla="*/ 297866 w 860298"/>
              <a:gd name="connsiteY1" fmla="*/ 1930450 h 5210327"/>
              <a:gd name="connsiteX2" fmla="*/ 860298 w 860298"/>
              <a:gd name="connsiteY2" fmla="*/ 0 h 5210327"/>
              <a:gd name="connsiteX3" fmla="*/ 860298 w 860298"/>
              <a:gd name="connsiteY3" fmla="*/ 0 h 5210327"/>
              <a:gd name="connsiteX0" fmla="*/ 161170 w 1021468"/>
              <a:gd name="connsiteY0" fmla="*/ 5210327 h 5210327"/>
              <a:gd name="connsiteX1" fmla="*/ 6865 w 1021468"/>
              <a:gd name="connsiteY1" fmla="*/ 3487445 h 5210327"/>
              <a:gd name="connsiteX2" fmla="*/ 459036 w 1021468"/>
              <a:gd name="connsiteY2" fmla="*/ 1930450 h 5210327"/>
              <a:gd name="connsiteX3" fmla="*/ 1021468 w 1021468"/>
              <a:gd name="connsiteY3" fmla="*/ 0 h 5210327"/>
              <a:gd name="connsiteX4" fmla="*/ 1021468 w 1021468"/>
              <a:gd name="connsiteY4" fmla="*/ 0 h 5210327"/>
              <a:gd name="connsiteX0" fmla="*/ 161170 w 1021468"/>
              <a:gd name="connsiteY0" fmla="*/ 5249747 h 5249747"/>
              <a:gd name="connsiteX1" fmla="*/ 6865 w 1021468"/>
              <a:gd name="connsiteY1" fmla="*/ 3526865 h 5249747"/>
              <a:gd name="connsiteX2" fmla="*/ 459036 w 1021468"/>
              <a:gd name="connsiteY2" fmla="*/ 1969870 h 5249747"/>
              <a:gd name="connsiteX3" fmla="*/ 1021468 w 1021468"/>
              <a:gd name="connsiteY3" fmla="*/ 39420 h 5249747"/>
              <a:gd name="connsiteX4" fmla="*/ 1021468 w 1021468"/>
              <a:gd name="connsiteY4" fmla="*/ 39420 h 5249747"/>
              <a:gd name="connsiteX0" fmla="*/ 161170 w 1440568"/>
              <a:gd name="connsiteY0" fmla="*/ 5249747 h 5249747"/>
              <a:gd name="connsiteX1" fmla="*/ 6865 w 1440568"/>
              <a:gd name="connsiteY1" fmla="*/ 3526865 h 5249747"/>
              <a:gd name="connsiteX2" fmla="*/ 459036 w 1440568"/>
              <a:gd name="connsiteY2" fmla="*/ 1969870 h 5249747"/>
              <a:gd name="connsiteX3" fmla="*/ 1021468 w 1440568"/>
              <a:gd name="connsiteY3" fmla="*/ 39420 h 5249747"/>
              <a:gd name="connsiteX4" fmla="*/ 1440568 w 1440568"/>
              <a:gd name="connsiteY4" fmla="*/ 687120 h 5249747"/>
              <a:gd name="connsiteX0" fmla="*/ 161170 w 1440568"/>
              <a:gd name="connsiteY0" fmla="*/ 4562627 h 4562627"/>
              <a:gd name="connsiteX1" fmla="*/ 6865 w 1440568"/>
              <a:gd name="connsiteY1" fmla="*/ 2839745 h 4562627"/>
              <a:gd name="connsiteX2" fmla="*/ 459036 w 1440568"/>
              <a:gd name="connsiteY2" fmla="*/ 1282750 h 4562627"/>
              <a:gd name="connsiteX3" fmla="*/ 1440568 w 1440568"/>
              <a:gd name="connsiteY3" fmla="*/ 0 h 45626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161170 w 992893"/>
              <a:gd name="connsiteY0" fmla="*/ 5286527 h 5286527"/>
              <a:gd name="connsiteX1" fmla="*/ 6865 w 992893"/>
              <a:gd name="connsiteY1" fmla="*/ 3563645 h 5286527"/>
              <a:gd name="connsiteX2" fmla="*/ 459036 w 992893"/>
              <a:gd name="connsiteY2" fmla="*/ 2006650 h 5286527"/>
              <a:gd name="connsiteX3" fmla="*/ 992893 w 992893"/>
              <a:gd name="connsiteY3" fmla="*/ 0 h 5286527"/>
              <a:gd name="connsiteX0" fmla="*/ 497280 w 818500"/>
              <a:gd name="connsiteY0" fmla="*/ 5356101 h 5356101"/>
              <a:gd name="connsiteX1" fmla="*/ 342975 w 818500"/>
              <a:gd name="connsiteY1" fmla="*/ 3633219 h 5356101"/>
              <a:gd name="connsiteX2" fmla="*/ 795146 w 818500"/>
              <a:gd name="connsiteY2" fmla="*/ 2076224 h 5356101"/>
              <a:gd name="connsiteX3" fmla="*/ 295334 w 818500"/>
              <a:gd name="connsiteY3" fmla="*/ 0 h 5356101"/>
              <a:gd name="connsiteX0" fmla="*/ 219497 w 558340"/>
              <a:gd name="connsiteY0" fmla="*/ 5356101 h 5356101"/>
              <a:gd name="connsiteX1" fmla="*/ 65192 w 558340"/>
              <a:gd name="connsiteY1" fmla="*/ 3633219 h 5356101"/>
              <a:gd name="connsiteX2" fmla="*/ 517363 w 558340"/>
              <a:gd name="connsiteY2" fmla="*/ 2076224 h 5356101"/>
              <a:gd name="connsiteX3" fmla="*/ 17551 w 558340"/>
              <a:gd name="connsiteY3" fmla="*/ 0 h 5356101"/>
              <a:gd name="connsiteX0" fmla="*/ 385881 w 718998"/>
              <a:gd name="connsiteY0" fmla="*/ 5336223 h 5336223"/>
              <a:gd name="connsiteX1" fmla="*/ 231576 w 718998"/>
              <a:gd name="connsiteY1" fmla="*/ 3613341 h 5336223"/>
              <a:gd name="connsiteX2" fmla="*/ 683747 w 718998"/>
              <a:gd name="connsiteY2" fmla="*/ 2056346 h 5336223"/>
              <a:gd name="connsiteX3" fmla="*/ 14970 w 718998"/>
              <a:gd name="connsiteY3" fmla="*/ 0 h 5336223"/>
              <a:gd name="connsiteX0" fmla="*/ 370911 w 715776"/>
              <a:gd name="connsiteY0" fmla="*/ 5336223 h 5336223"/>
              <a:gd name="connsiteX1" fmla="*/ 216606 w 715776"/>
              <a:gd name="connsiteY1" fmla="*/ 3613341 h 5336223"/>
              <a:gd name="connsiteX2" fmla="*/ 668777 w 715776"/>
              <a:gd name="connsiteY2" fmla="*/ 2056346 h 5336223"/>
              <a:gd name="connsiteX3" fmla="*/ 0 w 715776"/>
              <a:gd name="connsiteY3" fmla="*/ 0 h 5336223"/>
              <a:gd name="connsiteX0" fmla="*/ 524592 w 862736"/>
              <a:gd name="connsiteY0" fmla="*/ 5382327 h 5382327"/>
              <a:gd name="connsiteX1" fmla="*/ 370287 w 862736"/>
              <a:gd name="connsiteY1" fmla="*/ 3659445 h 5382327"/>
              <a:gd name="connsiteX2" fmla="*/ 822458 w 862736"/>
              <a:gd name="connsiteY2" fmla="*/ 2102450 h 5382327"/>
              <a:gd name="connsiteX3" fmla="*/ 0 w 862736"/>
              <a:gd name="connsiteY3" fmla="*/ 0 h 5382327"/>
              <a:gd name="connsiteX0" fmla="*/ 161171 w 1694423"/>
              <a:gd name="connsiteY0" fmla="*/ 4467927 h 4467927"/>
              <a:gd name="connsiteX1" fmla="*/ 6866 w 1694423"/>
              <a:gd name="connsiteY1" fmla="*/ 2745045 h 4467927"/>
              <a:gd name="connsiteX2" fmla="*/ 459037 w 1694423"/>
              <a:gd name="connsiteY2" fmla="*/ 1188050 h 4467927"/>
              <a:gd name="connsiteX3" fmla="*/ 1678031 w 1694423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8651"/>
              <a:gd name="connsiteY0" fmla="*/ 4467927 h 4467927"/>
              <a:gd name="connsiteX1" fmla="*/ 52244 w 1768651"/>
              <a:gd name="connsiteY1" fmla="*/ 2745045 h 4467927"/>
              <a:gd name="connsiteX2" fmla="*/ 1323122 w 1768651"/>
              <a:gd name="connsiteY2" fmla="*/ 1209315 h 4467927"/>
              <a:gd name="connsiteX3" fmla="*/ 1723409 w 1768651"/>
              <a:gd name="connsiteY3" fmla="*/ 0 h 4467927"/>
              <a:gd name="connsiteX0" fmla="*/ 206549 w 1764709"/>
              <a:gd name="connsiteY0" fmla="*/ 4467927 h 4467927"/>
              <a:gd name="connsiteX1" fmla="*/ 52244 w 1764709"/>
              <a:gd name="connsiteY1" fmla="*/ 2745045 h 4467927"/>
              <a:gd name="connsiteX2" fmla="*/ 1323122 w 1764709"/>
              <a:gd name="connsiteY2" fmla="*/ 1209315 h 4467927"/>
              <a:gd name="connsiteX3" fmla="*/ 1723409 w 1764709"/>
              <a:gd name="connsiteY3" fmla="*/ 0 h 4467927"/>
              <a:gd name="connsiteX0" fmla="*/ 232993 w 1749853"/>
              <a:gd name="connsiteY0" fmla="*/ 4467927 h 4467927"/>
              <a:gd name="connsiteX1" fmla="*/ 78688 w 1749853"/>
              <a:gd name="connsiteY1" fmla="*/ 2745045 h 4467927"/>
              <a:gd name="connsiteX2" fmla="*/ 1749853 w 1749853"/>
              <a:gd name="connsiteY2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214534 w 1731394"/>
              <a:gd name="connsiteY0" fmla="*/ 4467927 h 4467927"/>
              <a:gd name="connsiteX1" fmla="*/ 60229 w 1731394"/>
              <a:gd name="connsiteY1" fmla="*/ 2745045 h 4467927"/>
              <a:gd name="connsiteX2" fmla="*/ 1454200 w 1731394"/>
              <a:gd name="connsiteY2" fmla="*/ 1288159 h 4467927"/>
              <a:gd name="connsiteX3" fmla="*/ 1731394 w 1731394"/>
              <a:gd name="connsiteY3" fmla="*/ 0 h 4467927"/>
              <a:gd name="connsiteX0" fmla="*/ 382576 w 1899436"/>
              <a:gd name="connsiteY0" fmla="*/ 4467927 h 4467927"/>
              <a:gd name="connsiteX1" fmla="*/ 228271 w 1899436"/>
              <a:gd name="connsiteY1" fmla="*/ 2745045 h 4467927"/>
              <a:gd name="connsiteX2" fmla="*/ 1622242 w 1899436"/>
              <a:gd name="connsiteY2" fmla="*/ 1288159 h 4467927"/>
              <a:gd name="connsiteX3" fmla="*/ 1899436 w 1899436"/>
              <a:gd name="connsiteY3" fmla="*/ 0 h 4467927"/>
              <a:gd name="connsiteX0" fmla="*/ 232202 w 1749062"/>
              <a:gd name="connsiteY0" fmla="*/ 4467927 h 4467927"/>
              <a:gd name="connsiteX1" fmla="*/ 77897 w 1749062"/>
              <a:gd name="connsiteY1" fmla="*/ 2745045 h 4467927"/>
              <a:gd name="connsiteX2" fmla="*/ 1471868 w 1749062"/>
              <a:gd name="connsiteY2" fmla="*/ 1288159 h 4467927"/>
              <a:gd name="connsiteX3" fmla="*/ 1749062 w 1749062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810515"/>
              <a:gd name="connsiteY0" fmla="*/ 4467927 h 4467927"/>
              <a:gd name="connsiteX1" fmla="*/ 139350 w 1810515"/>
              <a:gd name="connsiteY1" fmla="*/ 2745045 h 4467927"/>
              <a:gd name="connsiteX2" fmla="*/ 1533321 w 1810515"/>
              <a:gd name="connsiteY2" fmla="*/ 1288159 h 4467927"/>
              <a:gd name="connsiteX3" fmla="*/ 1810515 w 1810515"/>
              <a:gd name="connsiteY3" fmla="*/ 0 h 4467927"/>
              <a:gd name="connsiteX0" fmla="*/ 293655 w 1930156"/>
              <a:gd name="connsiteY0" fmla="*/ 5014858 h 5014858"/>
              <a:gd name="connsiteX1" fmla="*/ 139350 w 1930156"/>
              <a:gd name="connsiteY1" fmla="*/ 3291976 h 5014858"/>
              <a:gd name="connsiteX2" fmla="*/ 1533321 w 1930156"/>
              <a:gd name="connsiteY2" fmla="*/ 1835090 h 5014858"/>
              <a:gd name="connsiteX3" fmla="*/ 1930156 w 1930156"/>
              <a:gd name="connsiteY3" fmla="*/ 0 h 5014858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93655 w 2870194"/>
              <a:gd name="connsiteY0" fmla="*/ 6672742 h 6672742"/>
              <a:gd name="connsiteX1" fmla="*/ 139350 w 2870194"/>
              <a:gd name="connsiteY1" fmla="*/ 4949860 h 6672742"/>
              <a:gd name="connsiteX2" fmla="*/ 1533321 w 2870194"/>
              <a:gd name="connsiteY2" fmla="*/ 3492974 h 6672742"/>
              <a:gd name="connsiteX3" fmla="*/ 2870194 w 287019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0635 w 2787174"/>
              <a:gd name="connsiteY0" fmla="*/ 6672742 h 6672742"/>
              <a:gd name="connsiteX1" fmla="*/ 56330 w 2787174"/>
              <a:gd name="connsiteY1" fmla="*/ 4949860 h 6672742"/>
              <a:gd name="connsiteX2" fmla="*/ 1390481 w 2787174"/>
              <a:gd name="connsiteY2" fmla="*/ 3655344 h 6672742"/>
              <a:gd name="connsiteX3" fmla="*/ 2787174 w 2787174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9030 w 2795569"/>
              <a:gd name="connsiteY0" fmla="*/ 6672742 h 6672742"/>
              <a:gd name="connsiteX1" fmla="*/ 64725 w 2795569"/>
              <a:gd name="connsiteY1" fmla="*/ 4949860 h 6672742"/>
              <a:gd name="connsiteX2" fmla="*/ 1527063 w 2795569"/>
              <a:gd name="connsiteY2" fmla="*/ 3783531 h 6672742"/>
              <a:gd name="connsiteX3" fmla="*/ 2795569 w 2795569"/>
              <a:gd name="connsiteY3" fmla="*/ 0 h 6672742"/>
              <a:gd name="connsiteX0" fmla="*/ 212443 w 2797074"/>
              <a:gd name="connsiteY0" fmla="*/ 6575637 h 6575637"/>
              <a:gd name="connsiteX1" fmla="*/ 66230 w 2797074"/>
              <a:gd name="connsiteY1" fmla="*/ 4949860 h 6575637"/>
              <a:gd name="connsiteX2" fmla="*/ 1528568 w 2797074"/>
              <a:gd name="connsiteY2" fmla="*/ 3783531 h 6575637"/>
              <a:gd name="connsiteX3" fmla="*/ 2797074 w 2797074"/>
              <a:gd name="connsiteY3" fmla="*/ 0 h 6575637"/>
              <a:gd name="connsiteX0" fmla="*/ 212443 w 2797074"/>
              <a:gd name="connsiteY0" fmla="*/ 6551678 h 6551678"/>
              <a:gd name="connsiteX1" fmla="*/ 66230 w 2797074"/>
              <a:gd name="connsiteY1" fmla="*/ 4949860 h 6551678"/>
              <a:gd name="connsiteX2" fmla="*/ 1528568 w 2797074"/>
              <a:gd name="connsiteY2" fmla="*/ 3783531 h 6551678"/>
              <a:gd name="connsiteX3" fmla="*/ 2797074 w 2797074"/>
              <a:gd name="connsiteY3" fmla="*/ 0 h 6551678"/>
              <a:gd name="connsiteX0" fmla="*/ 177648 w 2762279"/>
              <a:gd name="connsiteY0" fmla="*/ 6551678 h 6551678"/>
              <a:gd name="connsiteX1" fmla="*/ 31435 w 2762279"/>
              <a:gd name="connsiteY1" fmla="*/ 4949860 h 6551678"/>
              <a:gd name="connsiteX2" fmla="*/ 946735 w 2762279"/>
              <a:gd name="connsiteY2" fmla="*/ 3001219 h 6551678"/>
              <a:gd name="connsiteX3" fmla="*/ 2762279 w 2762279"/>
              <a:gd name="connsiteY3" fmla="*/ 0 h 6551678"/>
              <a:gd name="connsiteX0" fmla="*/ 161377 w 2746008"/>
              <a:gd name="connsiteY0" fmla="*/ 6551678 h 6551678"/>
              <a:gd name="connsiteX1" fmla="*/ 15164 w 2746008"/>
              <a:gd name="connsiteY1" fmla="*/ 4949860 h 6551678"/>
              <a:gd name="connsiteX2" fmla="*/ 108143 w 2746008"/>
              <a:gd name="connsiteY2" fmla="*/ 3681249 h 6551678"/>
              <a:gd name="connsiteX3" fmla="*/ 930464 w 2746008"/>
              <a:gd name="connsiteY3" fmla="*/ 3001219 h 6551678"/>
              <a:gd name="connsiteX4" fmla="*/ 2746008 w 2746008"/>
              <a:gd name="connsiteY4" fmla="*/ 0 h 6551678"/>
              <a:gd name="connsiteX0" fmla="*/ 161377 w 2746008"/>
              <a:gd name="connsiteY0" fmla="*/ 6551678 h 6551678"/>
              <a:gd name="connsiteX1" fmla="*/ 15164 w 2746008"/>
              <a:gd name="connsiteY1" fmla="*/ 4949860 h 6551678"/>
              <a:gd name="connsiteX2" fmla="*/ 108143 w 2746008"/>
              <a:gd name="connsiteY2" fmla="*/ 3681249 h 6551678"/>
              <a:gd name="connsiteX3" fmla="*/ 930464 w 2746008"/>
              <a:gd name="connsiteY3" fmla="*/ 3001219 h 6551678"/>
              <a:gd name="connsiteX4" fmla="*/ 2746008 w 2746008"/>
              <a:gd name="connsiteY4" fmla="*/ 0 h 6551678"/>
              <a:gd name="connsiteX0" fmla="*/ 1604376 w 2844439"/>
              <a:gd name="connsiteY0" fmla="*/ 7983588 h 7983588"/>
              <a:gd name="connsiteX1" fmla="*/ 113595 w 2844439"/>
              <a:gd name="connsiteY1" fmla="*/ 4949860 h 7983588"/>
              <a:gd name="connsiteX2" fmla="*/ 206574 w 2844439"/>
              <a:gd name="connsiteY2" fmla="*/ 3681249 h 7983588"/>
              <a:gd name="connsiteX3" fmla="*/ 1028895 w 2844439"/>
              <a:gd name="connsiteY3" fmla="*/ 3001219 h 7983588"/>
              <a:gd name="connsiteX4" fmla="*/ 2844439 w 2844439"/>
              <a:gd name="connsiteY4" fmla="*/ 0 h 7983588"/>
              <a:gd name="connsiteX0" fmla="*/ 1405375 w 2645438"/>
              <a:gd name="connsiteY0" fmla="*/ 7983588 h 7983588"/>
              <a:gd name="connsiteX1" fmla="*/ 477215 w 2645438"/>
              <a:gd name="connsiteY1" fmla="*/ 4949860 h 7983588"/>
              <a:gd name="connsiteX2" fmla="*/ 7573 w 2645438"/>
              <a:gd name="connsiteY2" fmla="*/ 3681249 h 7983588"/>
              <a:gd name="connsiteX3" fmla="*/ 829894 w 2645438"/>
              <a:gd name="connsiteY3" fmla="*/ 3001219 h 7983588"/>
              <a:gd name="connsiteX4" fmla="*/ 2645438 w 2645438"/>
              <a:gd name="connsiteY4" fmla="*/ 0 h 7983588"/>
              <a:gd name="connsiteX0" fmla="*/ 964342 w 2204405"/>
              <a:gd name="connsiteY0" fmla="*/ 7983588 h 7983588"/>
              <a:gd name="connsiteX1" fmla="*/ 36182 w 2204405"/>
              <a:gd name="connsiteY1" fmla="*/ 4949860 h 7983588"/>
              <a:gd name="connsiteX2" fmla="*/ 388861 w 2204405"/>
              <a:gd name="connsiteY2" fmla="*/ 3001219 h 7983588"/>
              <a:gd name="connsiteX3" fmla="*/ 2204405 w 2204405"/>
              <a:gd name="connsiteY3" fmla="*/ 0 h 7983588"/>
              <a:gd name="connsiteX0" fmla="*/ 932923 w 2172986"/>
              <a:gd name="connsiteY0" fmla="*/ 7983588 h 7983588"/>
              <a:gd name="connsiteX1" fmla="*/ 4763 w 2172986"/>
              <a:gd name="connsiteY1" fmla="*/ 4949860 h 7983588"/>
              <a:gd name="connsiteX2" fmla="*/ 643521 w 2172986"/>
              <a:gd name="connsiteY2" fmla="*/ 3201686 h 7983588"/>
              <a:gd name="connsiteX3" fmla="*/ 2172986 w 2172986"/>
              <a:gd name="connsiteY3" fmla="*/ 0 h 7983588"/>
              <a:gd name="connsiteX0" fmla="*/ 928167 w 2168230"/>
              <a:gd name="connsiteY0" fmla="*/ 7983588 h 7983588"/>
              <a:gd name="connsiteX1" fmla="*/ 7 w 2168230"/>
              <a:gd name="connsiteY1" fmla="*/ 4949860 h 7983588"/>
              <a:gd name="connsiteX2" fmla="*/ 915307 w 2168230"/>
              <a:gd name="connsiteY2" fmla="*/ 3306693 h 7983588"/>
              <a:gd name="connsiteX3" fmla="*/ 2168230 w 2168230"/>
              <a:gd name="connsiteY3" fmla="*/ 0 h 7983588"/>
              <a:gd name="connsiteX0" fmla="*/ 928167 w 2168230"/>
              <a:gd name="connsiteY0" fmla="*/ 7983588 h 7983588"/>
              <a:gd name="connsiteX1" fmla="*/ 7 w 2168230"/>
              <a:gd name="connsiteY1" fmla="*/ 4949860 h 7983588"/>
              <a:gd name="connsiteX2" fmla="*/ 915307 w 2168230"/>
              <a:gd name="connsiteY2" fmla="*/ 3306693 h 7983588"/>
              <a:gd name="connsiteX3" fmla="*/ 2168230 w 2168230"/>
              <a:gd name="connsiteY3" fmla="*/ 0 h 7983588"/>
              <a:gd name="connsiteX0" fmla="*/ 928167 w 2168230"/>
              <a:gd name="connsiteY0" fmla="*/ 7983588 h 7983588"/>
              <a:gd name="connsiteX1" fmla="*/ 7 w 2168230"/>
              <a:gd name="connsiteY1" fmla="*/ 4949860 h 7983588"/>
              <a:gd name="connsiteX2" fmla="*/ 915307 w 2168230"/>
              <a:gd name="connsiteY2" fmla="*/ 3306693 h 7983588"/>
              <a:gd name="connsiteX3" fmla="*/ 2168230 w 2168230"/>
              <a:gd name="connsiteY3" fmla="*/ 0 h 7983588"/>
              <a:gd name="connsiteX0" fmla="*/ 92907 w 1332970"/>
              <a:gd name="connsiteY0" fmla="*/ 7983588 h 7983588"/>
              <a:gd name="connsiteX1" fmla="*/ 700034 w 1332970"/>
              <a:gd name="connsiteY1" fmla="*/ 5073959 h 7983588"/>
              <a:gd name="connsiteX2" fmla="*/ 80047 w 1332970"/>
              <a:gd name="connsiteY2" fmla="*/ 3306693 h 7983588"/>
              <a:gd name="connsiteX3" fmla="*/ 1332970 w 1332970"/>
              <a:gd name="connsiteY3" fmla="*/ 0 h 7983588"/>
              <a:gd name="connsiteX0" fmla="*/ 54494 w 1294557"/>
              <a:gd name="connsiteY0" fmla="*/ 7983588 h 7983588"/>
              <a:gd name="connsiteX1" fmla="*/ 661621 w 1294557"/>
              <a:gd name="connsiteY1" fmla="*/ 5073959 h 7983588"/>
              <a:gd name="connsiteX2" fmla="*/ 41634 w 1294557"/>
              <a:gd name="connsiteY2" fmla="*/ 3306693 h 7983588"/>
              <a:gd name="connsiteX3" fmla="*/ 1294557 w 1294557"/>
              <a:gd name="connsiteY3" fmla="*/ 0 h 7983588"/>
              <a:gd name="connsiteX0" fmla="*/ 0 w 1240063"/>
              <a:gd name="connsiteY0" fmla="*/ 7983588 h 7983588"/>
              <a:gd name="connsiteX1" fmla="*/ 607127 w 1240063"/>
              <a:gd name="connsiteY1" fmla="*/ 5073959 h 7983588"/>
              <a:gd name="connsiteX2" fmla="*/ 244610 w 1240063"/>
              <a:gd name="connsiteY2" fmla="*/ 3278055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607127 w 1240063"/>
              <a:gd name="connsiteY1" fmla="*/ 5073959 h 7983588"/>
              <a:gd name="connsiteX2" fmla="*/ 244610 w 1240063"/>
              <a:gd name="connsiteY2" fmla="*/ 3278055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244610 w 1240063"/>
              <a:gd name="connsiteY2" fmla="*/ 3278055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244610 w 1240063"/>
              <a:gd name="connsiteY2" fmla="*/ 3278055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636946 w 1240063"/>
              <a:gd name="connsiteY2" fmla="*/ 2012520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636946 w 1240063"/>
              <a:gd name="connsiteY2" fmla="*/ 2012520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636946 w 1240063"/>
              <a:gd name="connsiteY2" fmla="*/ 2012520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588055 w 1240063"/>
              <a:gd name="connsiteY1" fmla="*/ 5427164 h 7983588"/>
              <a:gd name="connsiteX2" fmla="*/ 706695 w 1240063"/>
              <a:gd name="connsiteY2" fmla="*/ 2003792 h 7983588"/>
              <a:gd name="connsiteX3" fmla="*/ 1240063 w 1240063"/>
              <a:gd name="connsiteY3" fmla="*/ 0 h 7983588"/>
              <a:gd name="connsiteX0" fmla="*/ 0 w 1240063"/>
              <a:gd name="connsiteY0" fmla="*/ 7983588 h 7983588"/>
              <a:gd name="connsiteX1" fmla="*/ 463875 w 1240063"/>
              <a:gd name="connsiteY1" fmla="*/ 5418424 h 7983588"/>
              <a:gd name="connsiteX2" fmla="*/ 706695 w 1240063"/>
              <a:gd name="connsiteY2" fmla="*/ 2003792 h 7983588"/>
              <a:gd name="connsiteX3" fmla="*/ 1240063 w 1240063"/>
              <a:gd name="connsiteY3" fmla="*/ 0 h 7983588"/>
              <a:gd name="connsiteX0" fmla="*/ 0 w 1271108"/>
              <a:gd name="connsiteY0" fmla="*/ 8062245 h 8062245"/>
              <a:gd name="connsiteX1" fmla="*/ 494920 w 1271108"/>
              <a:gd name="connsiteY1" fmla="*/ 5418424 h 8062245"/>
              <a:gd name="connsiteX2" fmla="*/ 737740 w 1271108"/>
              <a:gd name="connsiteY2" fmla="*/ 2003792 h 8062245"/>
              <a:gd name="connsiteX3" fmla="*/ 1271108 w 1271108"/>
              <a:gd name="connsiteY3" fmla="*/ 0 h 8062245"/>
              <a:gd name="connsiteX0" fmla="*/ 0 w 1271108"/>
              <a:gd name="connsiteY0" fmla="*/ 8062245 h 8062245"/>
              <a:gd name="connsiteX1" fmla="*/ 494920 w 1271108"/>
              <a:gd name="connsiteY1" fmla="*/ 5418424 h 8062245"/>
              <a:gd name="connsiteX2" fmla="*/ 737740 w 1271108"/>
              <a:gd name="connsiteY2" fmla="*/ 2003792 h 8062245"/>
              <a:gd name="connsiteX3" fmla="*/ 1271108 w 1271108"/>
              <a:gd name="connsiteY3" fmla="*/ 0 h 8062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71108" h="8062245">
                <a:moveTo>
                  <a:pt x="0" y="8062245"/>
                </a:moveTo>
                <a:cubicBezTo>
                  <a:pt x="369643" y="7129201"/>
                  <a:pt x="371963" y="6428166"/>
                  <a:pt x="494920" y="5418424"/>
                </a:cubicBezTo>
                <a:cubicBezTo>
                  <a:pt x="617877" y="4408682"/>
                  <a:pt x="608375" y="2906863"/>
                  <a:pt x="737740" y="2003792"/>
                </a:cubicBezTo>
                <a:cubicBezTo>
                  <a:pt x="867105" y="1100721"/>
                  <a:pt x="683817" y="1065072"/>
                  <a:pt x="1271108" y="0"/>
                </a:cubicBezTo>
              </a:path>
            </a:pathLst>
          </a:custGeom>
          <a:noFill/>
          <a:ln w="508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1155" name="TextBox 1154">
            <a:extLst>
              <a:ext uri="{FF2B5EF4-FFF2-40B4-BE49-F238E27FC236}">
                <a16:creationId xmlns:a16="http://schemas.microsoft.com/office/drawing/2014/main" id="{985F5968-8930-40E6-86AB-D07F0E4000DD}"/>
              </a:ext>
            </a:extLst>
          </p:cNvPr>
          <p:cNvSpPr txBox="1"/>
          <p:nvPr/>
        </p:nvSpPr>
        <p:spPr>
          <a:xfrm rot="16355272">
            <a:off x="2575084" y="4065809"/>
            <a:ext cx="257767" cy="6918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>
                <a:ea typeface="Arial" pitchFamily="-65" charset="0"/>
                <a:cs typeface="Arial" pitchFamily="-65" charset="0"/>
              </a:rPr>
              <a:t>ARENA-PAC</a:t>
            </a:r>
          </a:p>
        </p:txBody>
      </p:sp>
      <p:sp>
        <p:nvSpPr>
          <p:cNvPr id="1164" name="Freeform 608">
            <a:extLst>
              <a:ext uri="{FF2B5EF4-FFF2-40B4-BE49-F238E27FC236}">
                <a16:creationId xmlns:a16="http://schemas.microsoft.com/office/drawing/2014/main" id="{C3505A45-AD6E-43C0-BF09-4BB9E360F80C}"/>
              </a:ext>
            </a:extLst>
          </p:cNvPr>
          <p:cNvSpPr/>
          <p:nvPr/>
        </p:nvSpPr>
        <p:spPr bwMode="auto">
          <a:xfrm rot="18805008">
            <a:off x="1634958" y="2864323"/>
            <a:ext cx="3113880" cy="2302297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  <a:gd name="connsiteX0" fmla="*/ 7691269 w 7691270"/>
              <a:gd name="connsiteY0" fmla="*/ 5723191 h 5723189"/>
              <a:gd name="connsiteX1" fmla="*/ 4178289 w 7691270"/>
              <a:gd name="connsiteY1" fmla="*/ 3255812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354756 w 7691270"/>
              <a:gd name="connsiteY1" fmla="*/ 3263213 h 5723189"/>
              <a:gd name="connsiteX2" fmla="*/ 0 w 7691270"/>
              <a:gd name="connsiteY2" fmla="*/ 0 h 5723189"/>
              <a:gd name="connsiteX0" fmla="*/ 7691269 w 7691270"/>
              <a:gd name="connsiteY0" fmla="*/ 5723191 h 5939275"/>
              <a:gd name="connsiteX1" fmla="*/ 4354756 w 7691270"/>
              <a:gd name="connsiteY1" fmla="*/ 3263213 h 5939275"/>
              <a:gd name="connsiteX2" fmla="*/ 0 w 7691270"/>
              <a:gd name="connsiteY2" fmla="*/ 0 h 5939275"/>
              <a:gd name="connsiteX0" fmla="*/ 8317719 w 8317720"/>
              <a:gd name="connsiteY0" fmla="*/ 2491707 h 2713896"/>
              <a:gd name="connsiteX1" fmla="*/ 4981206 w 8317720"/>
              <a:gd name="connsiteY1" fmla="*/ 31729 h 2713896"/>
              <a:gd name="connsiteX2" fmla="*/ 1 w 8317720"/>
              <a:gd name="connsiteY2" fmla="*/ 860938 h 2713896"/>
              <a:gd name="connsiteX0" fmla="*/ 8317719 w 8317720"/>
              <a:gd name="connsiteY0" fmla="*/ 3198218 h 3387070"/>
              <a:gd name="connsiteX1" fmla="*/ 5479903 w 8317720"/>
              <a:gd name="connsiteY1" fmla="*/ 22468 h 3387070"/>
              <a:gd name="connsiteX2" fmla="*/ 1 w 8317720"/>
              <a:gd name="connsiteY2" fmla="*/ 1567449 h 3387070"/>
              <a:gd name="connsiteX0" fmla="*/ 22553039 w 22553039"/>
              <a:gd name="connsiteY0" fmla="*/ -2 h 21943929"/>
              <a:gd name="connsiteX1" fmla="*/ 5479903 w 22553039"/>
              <a:gd name="connsiteY1" fmla="*/ 19667121 h 21943929"/>
              <a:gd name="connsiteX2" fmla="*/ 1 w 22553039"/>
              <a:gd name="connsiteY2" fmla="*/ 21212102 h 21943929"/>
              <a:gd name="connsiteX0" fmla="*/ 22553039 w 22553039"/>
              <a:gd name="connsiteY0" fmla="*/ 866618 h 22810554"/>
              <a:gd name="connsiteX1" fmla="*/ 5479903 w 22553039"/>
              <a:gd name="connsiteY1" fmla="*/ 20533741 h 22810554"/>
              <a:gd name="connsiteX2" fmla="*/ 1 w 22553039"/>
              <a:gd name="connsiteY2" fmla="*/ 22078722 h 22810554"/>
              <a:gd name="connsiteX0" fmla="*/ 22548165 w 22548165"/>
              <a:gd name="connsiteY0" fmla="*/ 865167 h 22663366"/>
              <a:gd name="connsiteX1" fmla="*/ 5475029 w 22548165"/>
              <a:gd name="connsiteY1" fmla="*/ 20532290 h 22663366"/>
              <a:gd name="connsiteX2" fmla="*/ 1 w 22548165"/>
              <a:gd name="connsiteY2" fmla="*/ 21809597 h 22663366"/>
              <a:gd name="connsiteX0" fmla="*/ 22548165 w 22548165"/>
              <a:gd name="connsiteY0" fmla="*/ 801738 h 23959994"/>
              <a:gd name="connsiteX1" fmla="*/ 4157844 w 22548165"/>
              <a:gd name="connsiteY1" fmla="*/ 22489728 h 23959994"/>
              <a:gd name="connsiteX2" fmla="*/ 1 w 22548165"/>
              <a:gd name="connsiteY2" fmla="*/ 21746168 h 23959994"/>
              <a:gd name="connsiteX0" fmla="*/ 22548165 w 22548165"/>
              <a:gd name="connsiteY0" fmla="*/ 759312 h 23213541"/>
              <a:gd name="connsiteX1" fmla="*/ 4157844 w 22548165"/>
              <a:gd name="connsiteY1" fmla="*/ 22447302 h 23213541"/>
              <a:gd name="connsiteX2" fmla="*/ 1 w 22548165"/>
              <a:gd name="connsiteY2" fmla="*/ 21703742 h 23213541"/>
              <a:gd name="connsiteX0" fmla="*/ 22548165 w 22548165"/>
              <a:gd name="connsiteY0" fmla="*/ 738597 h 23865603"/>
              <a:gd name="connsiteX1" fmla="*/ 3591148 w 22548165"/>
              <a:gd name="connsiteY1" fmla="*/ 23239962 h 23865603"/>
              <a:gd name="connsiteX2" fmla="*/ 1 w 22548165"/>
              <a:gd name="connsiteY2" fmla="*/ 21683027 h 23865603"/>
              <a:gd name="connsiteX0" fmla="*/ 22535125 w 22535124"/>
              <a:gd name="connsiteY0" fmla="*/ 767278 h 25113210"/>
              <a:gd name="connsiteX1" fmla="*/ 3591148 w 22535124"/>
              <a:gd name="connsiteY1" fmla="*/ 23773151 h 25113210"/>
              <a:gd name="connsiteX2" fmla="*/ 1 w 22535124"/>
              <a:gd name="connsiteY2" fmla="*/ 22216216 h 25113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35124" h="25113210">
                <a:moveTo>
                  <a:pt x="22535125" y="767278"/>
                </a:moveTo>
                <a:cubicBezTo>
                  <a:pt x="17614623" y="-4641998"/>
                  <a:pt x="7347002" y="20198328"/>
                  <a:pt x="3591148" y="23773151"/>
                </a:cubicBezTo>
                <a:cubicBezTo>
                  <a:pt x="-164706" y="27347974"/>
                  <a:pt x="139494" y="22692329"/>
                  <a:pt x="1" y="22216216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60" name="Cross 1159">
            <a:extLst>
              <a:ext uri="{FF2B5EF4-FFF2-40B4-BE49-F238E27FC236}">
                <a16:creationId xmlns:a16="http://schemas.microsoft.com/office/drawing/2014/main" id="{A9582577-E294-4FF9-AEB1-C5B9ABE25AAC}"/>
              </a:ext>
            </a:extLst>
          </p:cNvPr>
          <p:cNvSpPr/>
          <p:nvPr/>
        </p:nvSpPr>
        <p:spPr bwMode="auto">
          <a:xfrm>
            <a:off x="3080698" y="5588516"/>
            <a:ext cx="354246" cy="297718"/>
          </a:xfrm>
          <a:prstGeom prst="plus">
            <a:avLst>
              <a:gd name="adj" fmla="val 15198"/>
            </a:avLst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REANNZ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dirty="0">
                <a:ea typeface="Arial" pitchFamily="-65" charset="0"/>
                <a:cs typeface="Arial" pitchFamily="-65" charset="0"/>
              </a:rPr>
              <a:t>(Auckland)</a:t>
            </a:r>
            <a:endParaRPr lang="en-US" sz="50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159" name="Cross 1158">
            <a:extLst>
              <a:ext uri="{FF2B5EF4-FFF2-40B4-BE49-F238E27FC236}">
                <a16:creationId xmlns:a16="http://schemas.microsoft.com/office/drawing/2014/main" id="{3D30CF5B-0809-4C2E-A33C-DB94D5EA5AA6}"/>
              </a:ext>
            </a:extLst>
          </p:cNvPr>
          <p:cNvSpPr/>
          <p:nvPr/>
        </p:nvSpPr>
        <p:spPr bwMode="auto">
          <a:xfrm>
            <a:off x="2868426" y="4854663"/>
            <a:ext cx="431394" cy="297718"/>
          </a:xfrm>
          <a:prstGeom prst="plus">
            <a:avLst>
              <a:gd name="adj" fmla="val 15198"/>
            </a:avLst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Hawaii</a:t>
            </a:r>
            <a:br>
              <a:rPr lang="en-US" sz="550" b="1" dirty="0">
                <a:ea typeface="Arial" pitchFamily="-65" charset="0"/>
                <a:cs typeface="Arial" pitchFamily="-65" charset="0"/>
              </a:rPr>
            </a:br>
            <a:r>
              <a:rPr lang="en-US" sz="5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500" dirty="0">
                <a:ea typeface="Arial" pitchFamily="-65" charset="0"/>
                <a:cs typeface="Arial" pitchFamily="-65" charset="0"/>
              </a:rPr>
              <a:t>U of Hawaii)</a:t>
            </a:r>
          </a:p>
        </p:txBody>
      </p:sp>
      <p:sp>
        <p:nvSpPr>
          <p:cNvPr id="1165" name="TextBox 1164">
            <a:extLst>
              <a:ext uri="{FF2B5EF4-FFF2-40B4-BE49-F238E27FC236}">
                <a16:creationId xmlns:a16="http://schemas.microsoft.com/office/drawing/2014/main" id="{CC52ABD9-862E-4ABC-8ED4-77A43929DEC9}"/>
              </a:ext>
            </a:extLst>
          </p:cNvPr>
          <p:cNvSpPr txBox="1"/>
          <p:nvPr/>
        </p:nvSpPr>
        <p:spPr>
          <a:xfrm rot="16550385">
            <a:off x="2758376" y="4044442"/>
            <a:ext cx="15089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SINET</a:t>
            </a:r>
          </a:p>
        </p:txBody>
      </p:sp>
      <p:sp>
        <p:nvSpPr>
          <p:cNvPr id="1166" name="Freeform 1030">
            <a:extLst>
              <a:ext uri="{FF2B5EF4-FFF2-40B4-BE49-F238E27FC236}">
                <a16:creationId xmlns:a16="http://schemas.microsoft.com/office/drawing/2014/main" id="{1E400F3E-A6E3-4784-B80B-8FF9D2629368}"/>
              </a:ext>
            </a:extLst>
          </p:cNvPr>
          <p:cNvSpPr/>
          <p:nvPr/>
        </p:nvSpPr>
        <p:spPr bwMode="auto">
          <a:xfrm>
            <a:off x="2443262" y="5105539"/>
            <a:ext cx="263559" cy="57574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8388 h 1492459"/>
              <a:gd name="connsiteX1" fmla="*/ 490135 w 2775286"/>
              <a:gd name="connsiteY1" fmla="*/ 13029 h 1492459"/>
              <a:gd name="connsiteX2" fmla="*/ 1118785 w 2775286"/>
              <a:gd name="connsiteY2" fmla="*/ 327354 h 1492459"/>
              <a:gd name="connsiteX3" fmla="*/ 2775286 w 2775286"/>
              <a:gd name="connsiteY3" fmla="*/ 1492459 h 1492459"/>
              <a:gd name="connsiteX0" fmla="*/ 0 w 2039316"/>
              <a:gd name="connsiteY0" fmla="*/ 653023 h 682630"/>
              <a:gd name="connsiteX1" fmla="*/ 490135 w 2039316"/>
              <a:gd name="connsiteY1" fmla="*/ 7664 h 682630"/>
              <a:gd name="connsiteX2" fmla="*/ 1118785 w 2039316"/>
              <a:gd name="connsiteY2" fmla="*/ 321989 h 682630"/>
              <a:gd name="connsiteX3" fmla="*/ 2039316 w 2039316"/>
              <a:gd name="connsiteY3" fmla="*/ 682630 h 682630"/>
              <a:gd name="connsiteX0" fmla="*/ 0 w 2039316"/>
              <a:gd name="connsiteY0" fmla="*/ 653023 h 691454"/>
              <a:gd name="connsiteX1" fmla="*/ 490135 w 2039316"/>
              <a:gd name="connsiteY1" fmla="*/ 7664 h 691454"/>
              <a:gd name="connsiteX2" fmla="*/ 1118785 w 2039316"/>
              <a:gd name="connsiteY2" fmla="*/ 321989 h 691454"/>
              <a:gd name="connsiteX3" fmla="*/ 2039316 w 2039316"/>
              <a:gd name="connsiteY3" fmla="*/ 682630 h 691454"/>
              <a:gd name="connsiteX0" fmla="*/ 0 w 2039316"/>
              <a:gd name="connsiteY0" fmla="*/ 645398 h 675006"/>
              <a:gd name="connsiteX1" fmla="*/ 490135 w 2039316"/>
              <a:gd name="connsiteY1" fmla="*/ 39 h 675006"/>
              <a:gd name="connsiteX2" fmla="*/ 2039316 w 2039316"/>
              <a:gd name="connsiteY2" fmla="*/ 675005 h 675006"/>
              <a:gd name="connsiteX0" fmla="*/ 0 w 2039316"/>
              <a:gd name="connsiteY0" fmla="*/ 645398 h 675005"/>
              <a:gd name="connsiteX1" fmla="*/ 490135 w 2039316"/>
              <a:gd name="connsiteY1" fmla="*/ 39 h 675005"/>
              <a:gd name="connsiteX2" fmla="*/ 2039316 w 2039316"/>
              <a:gd name="connsiteY2" fmla="*/ 675005 h 675005"/>
              <a:gd name="connsiteX0" fmla="*/ 0 w 2039316"/>
              <a:gd name="connsiteY0" fmla="*/ 407077 h 436684"/>
              <a:gd name="connsiteX1" fmla="*/ 527879 w 2039316"/>
              <a:gd name="connsiteY1" fmla="*/ 78 h 436684"/>
              <a:gd name="connsiteX2" fmla="*/ 2039316 w 2039316"/>
              <a:gd name="connsiteY2" fmla="*/ 436684 h 436684"/>
              <a:gd name="connsiteX0" fmla="*/ 0 w 1693230"/>
              <a:gd name="connsiteY0" fmla="*/ 3421236 h 3421235"/>
              <a:gd name="connsiteX1" fmla="*/ 527879 w 1693230"/>
              <a:gd name="connsiteY1" fmla="*/ 3014237 h 3421235"/>
              <a:gd name="connsiteX2" fmla="*/ 1693230 w 1693230"/>
              <a:gd name="connsiteY2" fmla="*/ 240 h 3421235"/>
              <a:gd name="connsiteX0" fmla="*/ 0 w 1729705"/>
              <a:gd name="connsiteY0" fmla="*/ 3420996 h 3420996"/>
              <a:gd name="connsiteX1" fmla="*/ 527879 w 1729705"/>
              <a:gd name="connsiteY1" fmla="*/ 3013997 h 3420996"/>
              <a:gd name="connsiteX2" fmla="*/ 1693230 w 1729705"/>
              <a:gd name="connsiteY2" fmla="*/ 0 h 3420996"/>
              <a:gd name="connsiteX0" fmla="*/ 0 w 1693230"/>
              <a:gd name="connsiteY0" fmla="*/ 3420996 h 3420996"/>
              <a:gd name="connsiteX1" fmla="*/ 1693230 w 1693230"/>
              <a:gd name="connsiteY1" fmla="*/ 0 h 3420996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193325"/>
              <a:gd name="connsiteY0" fmla="*/ 3329924 h 3329924"/>
              <a:gd name="connsiteX1" fmla="*/ 1193325 w 1193325"/>
              <a:gd name="connsiteY1" fmla="*/ 0 h 3329924"/>
              <a:gd name="connsiteX0" fmla="*/ 0 w 1294872"/>
              <a:gd name="connsiteY0" fmla="*/ 3329924 h 3329924"/>
              <a:gd name="connsiteX1" fmla="*/ 1193325 w 1294872"/>
              <a:gd name="connsiteY1" fmla="*/ 0 h 3329924"/>
              <a:gd name="connsiteX0" fmla="*/ 470383 w 1704835"/>
              <a:gd name="connsiteY0" fmla="*/ 3329924 h 3329924"/>
              <a:gd name="connsiteX1" fmla="*/ 19901 w 1704835"/>
              <a:gd name="connsiteY1" fmla="*/ 2601291 h 3329924"/>
              <a:gd name="connsiteX2" fmla="*/ 1663708 w 1704835"/>
              <a:gd name="connsiteY2" fmla="*/ 0 h 3329924"/>
              <a:gd name="connsiteX0" fmla="*/ 470383 w 1704835"/>
              <a:gd name="connsiteY0" fmla="*/ 5074934 h 5074934"/>
              <a:gd name="connsiteX1" fmla="*/ 19901 w 1704835"/>
              <a:gd name="connsiteY1" fmla="*/ 4346301 h 5074934"/>
              <a:gd name="connsiteX2" fmla="*/ 1663708 w 1704835"/>
              <a:gd name="connsiteY2" fmla="*/ 0 h 5074934"/>
              <a:gd name="connsiteX0" fmla="*/ 0 w 1193325"/>
              <a:gd name="connsiteY0" fmla="*/ 5074934 h 5074934"/>
              <a:gd name="connsiteX1" fmla="*/ 1193325 w 1193325"/>
              <a:gd name="connsiteY1" fmla="*/ 0 h 507493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2849644"/>
              <a:gd name="connsiteX1" fmla="*/ 797878 w 797878"/>
              <a:gd name="connsiteY1" fmla="*/ 0 h 2849644"/>
              <a:gd name="connsiteX0" fmla="*/ 0 w 797878"/>
              <a:gd name="connsiteY0" fmla="*/ 2849644 h 4092592"/>
              <a:gd name="connsiteX1" fmla="*/ 81164 w 797878"/>
              <a:gd name="connsiteY1" fmla="*/ 4087945 h 4092592"/>
              <a:gd name="connsiteX2" fmla="*/ 797878 w 797878"/>
              <a:gd name="connsiteY2" fmla="*/ 0 h 4092592"/>
              <a:gd name="connsiteX0" fmla="*/ 0 w 949973"/>
              <a:gd name="connsiteY0" fmla="*/ 2913681 h 4092804"/>
              <a:gd name="connsiteX1" fmla="*/ 233259 w 949973"/>
              <a:gd name="connsiteY1" fmla="*/ 4087945 h 4092804"/>
              <a:gd name="connsiteX2" fmla="*/ 949973 w 949973"/>
              <a:gd name="connsiteY2" fmla="*/ 0 h 4092804"/>
              <a:gd name="connsiteX0" fmla="*/ 0 w 1322143"/>
              <a:gd name="connsiteY0" fmla="*/ 2867045 h 4092648"/>
              <a:gd name="connsiteX1" fmla="*/ 605429 w 1322143"/>
              <a:gd name="connsiteY1" fmla="*/ 4087945 h 4092648"/>
              <a:gd name="connsiteX2" fmla="*/ 1322143 w 1322143"/>
              <a:gd name="connsiteY2" fmla="*/ 0 h 4092648"/>
              <a:gd name="connsiteX0" fmla="*/ 0 w 1322143"/>
              <a:gd name="connsiteY0" fmla="*/ 2867045 h 3113977"/>
              <a:gd name="connsiteX1" fmla="*/ 800374 w 1322143"/>
              <a:gd name="connsiteY1" fmla="*/ 3099268 h 3113977"/>
              <a:gd name="connsiteX2" fmla="*/ 1322143 w 1322143"/>
              <a:gd name="connsiteY2" fmla="*/ 0 h 3113977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261155 w 1782924"/>
              <a:gd name="connsiteY1" fmla="*/ 3099268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782924"/>
              <a:gd name="connsiteY0" fmla="*/ 3184169 h 3184169"/>
              <a:gd name="connsiteX1" fmla="*/ 1172542 w 1782924"/>
              <a:gd name="connsiteY1" fmla="*/ 2968689 h 3184169"/>
              <a:gd name="connsiteX2" fmla="*/ 1782924 w 1782924"/>
              <a:gd name="connsiteY2" fmla="*/ 0 h 3184169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1960147"/>
              <a:gd name="connsiteY0" fmla="*/ 2867045 h 2867045"/>
              <a:gd name="connsiteX1" fmla="*/ 1172542 w 1960147"/>
              <a:gd name="connsiteY1" fmla="*/ 2651565 h 2867045"/>
              <a:gd name="connsiteX2" fmla="*/ 1960147 w 1960147"/>
              <a:gd name="connsiteY2" fmla="*/ 0 h 2867045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2073373"/>
              <a:gd name="connsiteY0" fmla="*/ 2896840 h 2896840"/>
              <a:gd name="connsiteX1" fmla="*/ 1172542 w 2073373"/>
              <a:gd name="connsiteY1" fmla="*/ 2681360 h 2896840"/>
              <a:gd name="connsiteX2" fmla="*/ 2073373 w 2073373"/>
              <a:gd name="connsiteY2" fmla="*/ 0 h 2896840"/>
              <a:gd name="connsiteX0" fmla="*/ 0 w 1172542"/>
              <a:gd name="connsiteY0" fmla="*/ 215480 h 215480"/>
              <a:gd name="connsiteX1" fmla="*/ 1172542 w 1172542"/>
              <a:gd name="connsiteY1" fmla="*/ 0 h 215480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562432"/>
              <a:gd name="connsiteY0" fmla="*/ 252788 h 252788"/>
              <a:gd name="connsiteX1" fmla="*/ 1562432 w 1562432"/>
              <a:gd name="connsiteY1" fmla="*/ 0 h 252788"/>
              <a:gd name="connsiteX0" fmla="*/ 0 w 1456098"/>
              <a:gd name="connsiteY0" fmla="*/ 44519 h 44519"/>
              <a:gd name="connsiteX1" fmla="*/ 1456098 w 1456098"/>
              <a:gd name="connsiteY1" fmla="*/ 6255 h 44519"/>
              <a:gd name="connsiteX0" fmla="*/ 0 w 1562247"/>
              <a:gd name="connsiteY0" fmla="*/ 6394 h 705959"/>
              <a:gd name="connsiteX1" fmla="*/ 1562247 w 1562247"/>
              <a:gd name="connsiteY1" fmla="*/ 705558 h 705959"/>
              <a:gd name="connsiteX0" fmla="*/ 0 w 1562247"/>
              <a:gd name="connsiteY0" fmla="*/ 0 h 700300"/>
              <a:gd name="connsiteX1" fmla="*/ 1562247 w 1562247"/>
              <a:gd name="connsiteY1" fmla="*/ 699164 h 700300"/>
              <a:gd name="connsiteX0" fmla="*/ 0 w 1390819"/>
              <a:gd name="connsiteY0" fmla="*/ 0 h 1401213"/>
              <a:gd name="connsiteX1" fmla="*/ 1390819 w 1390819"/>
              <a:gd name="connsiteY1" fmla="*/ 1400880 h 1401213"/>
              <a:gd name="connsiteX0" fmla="*/ 0 w 857491"/>
              <a:gd name="connsiteY0" fmla="*/ 0 h 950390"/>
              <a:gd name="connsiteX1" fmla="*/ 857491 w 857491"/>
              <a:gd name="connsiteY1" fmla="*/ 949778 h 950390"/>
              <a:gd name="connsiteX0" fmla="*/ 0 w 1105106"/>
              <a:gd name="connsiteY0" fmla="*/ 0 h 930364"/>
              <a:gd name="connsiteX1" fmla="*/ 1105106 w 1105106"/>
              <a:gd name="connsiteY1" fmla="*/ 929729 h 930364"/>
              <a:gd name="connsiteX0" fmla="*/ 0 w 1199170"/>
              <a:gd name="connsiteY0" fmla="*/ 0 h 1062251"/>
              <a:gd name="connsiteX1" fmla="*/ 1199170 w 1199170"/>
              <a:gd name="connsiteY1" fmla="*/ 1061744 h 1062251"/>
              <a:gd name="connsiteX0" fmla="*/ 0 w 1199170"/>
              <a:gd name="connsiteY0" fmla="*/ 0 h 1021031"/>
              <a:gd name="connsiteX1" fmla="*/ 1199170 w 1199170"/>
              <a:gd name="connsiteY1" fmla="*/ 1020490 h 1021031"/>
              <a:gd name="connsiteX0" fmla="*/ 0 w 1199170"/>
              <a:gd name="connsiteY0" fmla="*/ 0 h 1023765"/>
              <a:gd name="connsiteX1" fmla="*/ 1199170 w 1199170"/>
              <a:gd name="connsiteY1" fmla="*/ 1020490 h 1023765"/>
              <a:gd name="connsiteX0" fmla="*/ 0 w 1200264"/>
              <a:gd name="connsiteY0" fmla="*/ 0 h 1020490"/>
              <a:gd name="connsiteX1" fmla="*/ 1199170 w 1200264"/>
              <a:gd name="connsiteY1" fmla="*/ 1020490 h 1020490"/>
              <a:gd name="connsiteX0" fmla="*/ 0 w 1392760"/>
              <a:gd name="connsiteY0" fmla="*/ 0 h 1020490"/>
              <a:gd name="connsiteX1" fmla="*/ 1391851 w 1392760"/>
              <a:gd name="connsiteY1" fmla="*/ 1020490 h 1020490"/>
              <a:gd name="connsiteX0" fmla="*/ 0 w 1392760"/>
              <a:gd name="connsiteY0" fmla="*/ 0 h 1026124"/>
              <a:gd name="connsiteX1" fmla="*/ 1391851 w 1392760"/>
              <a:gd name="connsiteY1" fmla="*/ 1026124 h 1026124"/>
              <a:gd name="connsiteX0" fmla="*/ 0 w 1360671"/>
              <a:gd name="connsiteY0" fmla="*/ 0 h 1043027"/>
              <a:gd name="connsiteX1" fmla="*/ 1359737 w 1360671"/>
              <a:gd name="connsiteY1" fmla="*/ 1043027 h 1043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0671" h="1043027">
                <a:moveTo>
                  <a:pt x="0" y="0"/>
                </a:moveTo>
                <a:cubicBezTo>
                  <a:pt x="325161" y="450536"/>
                  <a:pt x="1396730" y="363361"/>
                  <a:pt x="1359737" y="1043027"/>
                </a:cubicBezTo>
              </a:path>
            </a:pathLst>
          </a:custGeom>
          <a:noFill/>
          <a:ln w="50800" cap="flat" cmpd="thinThick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168" name="Straight Connector 1167">
            <a:extLst>
              <a:ext uri="{FF2B5EF4-FFF2-40B4-BE49-F238E27FC236}">
                <a16:creationId xmlns:a16="http://schemas.microsoft.com/office/drawing/2014/main" id="{DB6F49F1-EF1A-4B7C-AA7C-C93F0C41B718}"/>
              </a:ext>
            </a:extLst>
          </p:cNvPr>
          <p:cNvCxnSpPr/>
          <p:nvPr/>
        </p:nvCxnSpPr>
        <p:spPr>
          <a:xfrm>
            <a:off x="3199884" y="6170698"/>
            <a:ext cx="239707" cy="0"/>
          </a:xfrm>
          <a:prstGeom prst="line">
            <a:avLst/>
          </a:prstGeom>
          <a:ln w="76200" cmpd="thinThick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9" name="TextBox 1168">
            <a:extLst>
              <a:ext uri="{FF2B5EF4-FFF2-40B4-BE49-F238E27FC236}">
                <a16:creationId xmlns:a16="http://schemas.microsoft.com/office/drawing/2014/main" id="{959FF2A3-77EF-4225-9DB9-420001A46C90}"/>
              </a:ext>
            </a:extLst>
          </p:cNvPr>
          <p:cNvSpPr txBox="1"/>
          <p:nvPr/>
        </p:nvSpPr>
        <p:spPr>
          <a:xfrm>
            <a:off x="3472033" y="6118288"/>
            <a:ext cx="239707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 err="1"/>
              <a:t>AARNet</a:t>
            </a:r>
            <a:endParaRPr lang="en-US" sz="550" dirty="0"/>
          </a:p>
        </p:txBody>
      </p:sp>
      <p:sp>
        <p:nvSpPr>
          <p:cNvPr id="1161" name="Oval 1160">
            <a:extLst>
              <a:ext uri="{FF2B5EF4-FFF2-40B4-BE49-F238E27FC236}">
                <a16:creationId xmlns:a16="http://schemas.microsoft.com/office/drawing/2014/main" id="{E242A84C-24A2-4674-BEE7-2527F777E813}"/>
              </a:ext>
            </a:extLst>
          </p:cNvPr>
          <p:cNvSpPr/>
          <p:nvPr/>
        </p:nvSpPr>
        <p:spPr bwMode="auto">
          <a:xfrm>
            <a:off x="2539440" y="5676775"/>
            <a:ext cx="302126" cy="171607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Sydney</a:t>
            </a:r>
          </a:p>
        </p:txBody>
      </p:sp>
      <p:sp>
        <p:nvSpPr>
          <p:cNvPr id="1184" name="TextBox 1183">
            <a:extLst>
              <a:ext uri="{FF2B5EF4-FFF2-40B4-BE49-F238E27FC236}">
                <a16:creationId xmlns:a16="http://schemas.microsoft.com/office/drawing/2014/main" id="{9A4D7A3D-E28F-4442-AEC8-84E76533C783}"/>
              </a:ext>
            </a:extLst>
          </p:cNvPr>
          <p:cNvSpPr txBox="1"/>
          <p:nvPr/>
        </p:nvSpPr>
        <p:spPr>
          <a:xfrm rot="16550385">
            <a:off x="3116732" y="5333225"/>
            <a:ext cx="205748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REANNZ</a:t>
            </a:r>
          </a:p>
        </p:txBody>
      </p:sp>
      <p:sp>
        <p:nvSpPr>
          <p:cNvPr id="1190" name="TextBox 1189">
            <a:extLst>
              <a:ext uri="{FF2B5EF4-FFF2-40B4-BE49-F238E27FC236}">
                <a16:creationId xmlns:a16="http://schemas.microsoft.com/office/drawing/2014/main" id="{69DFC4B8-3458-406A-9A04-A94C9BC5B605}"/>
              </a:ext>
            </a:extLst>
          </p:cNvPr>
          <p:cNvSpPr txBox="1"/>
          <p:nvPr/>
        </p:nvSpPr>
        <p:spPr>
          <a:xfrm rot="17172208">
            <a:off x="3026957" y="2613660"/>
            <a:ext cx="205748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350" dirty="0"/>
              <a:t>REANNZ</a:t>
            </a:r>
          </a:p>
        </p:txBody>
      </p:sp>
      <p:sp>
        <p:nvSpPr>
          <p:cNvPr id="1216" name="Freeform 608">
            <a:extLst>
              <a:ext uri="{FF2B5EF4-FFF2-40B4-BE49-F238E27FC236}">
                <a16:creationId xmlns:a16="http://schemas.microsoft.com/office/drawing/2014/main" id="{CFB799D9-3877-4F6C-B8C5-1851EC8989CE}"/>
              </a:ext>
            </a:extLst>
          </p:cNvPr>
          <p:cNvSpPr/>
          <p:nvPr/>
        </p:nvSpPr>
        <p:spPr bwMode="auto">
          <a:xfrm rot="18805008">
            <a:off x="2601336" y="5210183"/>
            <a:ext cx="1081981" cy="16641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4398622 w 6460661"/>
              <a:gd name="connsiteY0" fmla="*/ 9016992 h 9090850"/>
              <a:gd name="connsiteX1" fmla="*/ 49824 w 6460661"/>
              <a:gd name="connsiteY1" fmla="*/ 54834 h 9090850"/>
              <a:gd name="connsiteX2" fmla="*/ 2389812 w 6460661"/>
              <a:gd name="connsiteY2" fmla="*/ 5114164 h 9090850"/>
              <a:gd name="connsiteX3" fmla="*/ 6460661 w 6460661"/>
              <a:gd name="connsiteY3" fmla="*/ 4128978 h 9090850"/>
              <a:gd name="connsiteX0" fmla="*/ 2682406 w 4744445"/>
              <a:gd name="connsiteY0" fmla="*/ 4888014 h 5114298"/>
              <a:gd name="connsiteX1" fmla="*/ 195864 w 4744445"/>
              <a:gd name="connsiteY1" fmla="*/ 2681085 h 5114298"/>
              <a:gd name="connsiteX2" fmla="*/ 673596 w 4744445"/>
              <a:gd name="connsiteY2" fmla="*/ 985186 h 5114298"/>
              <a:gd name="connsiteX3" fmla="*/ 4744445 w 4744445"/>
              <a:gd name="connsiteY3" fmla="*/ 0 h 5114298"/>
              <a:gd name="connsiteX0" fmla="*/ 3050849 w 5112888"/>
              <a:gd name="connsiteY0" fmla="*/ 4888014 h 5115793"/>
              <a:gd name="connsiteX1" fmla="*/ 564307 w 5112888"/>
              <a:gd name="connsiteY1" fmla="*/ 2681085 h 5115793"/>
              <a:gd name="connsiteX2" fmla="*/ 396848 w 5112888"/>
              <a:gd name="connsiteY2" fmla="*/ 846380 h 5115793"/>
              <a:gd name="connsiteX3" fmla="*/ 5112888 w 5112888"/>
              <a:gd name="connsiteY3" fmla="*/ 0 h 5115793"/>
              <a:gd name="connsiteX0" fmla="*/ 2879482 w 4941521"/>
              <a:gd name="connsiteY0" fmla="*/ 4888014 h 5115793"/>
              <a:gd name="connsiteX1" fmla="*/ 392940 w 4941521"/>
              <a:gd name="connsiteY1" fmla="*/ 2681085 h 5115793"/>
              <a:gd name="connsiteX2" fmla="*/ 225481 w 4941521"/>
              <a:gd name="connsiteY2" fmla="*/ 846380 h 5115793"/>
              <a:gd name="connsiteX3" fmla="*/ 4941521 w 4941521"/>
              <a:gd name="connsiteY3" fmla="*/ 0 h 5115793"/>
              <a:gd name="connsiteX0" fmla="*/ 2879482 w 4941521"/>
              <a:gd name="connsiteY0" fmla="*/ 4888014 h 4888014"/>
              <a:gd name="connsiteX1" fmla="*/ 392940 w 4941521"/>
              <a:gd name="connsiteY1" fmla="*/ 2681085 h 4888014"/>
              <a:gd name="connsiteX2" fmla="*/ 225481 w 4941521"/>
              <a:gd name="connsiteY2" fmla="*/ 846380 h 4888014"/>
              <a:gd name="connsiteX3" fmla="*/ 4941521 w 4941521"/>
              <a:gd name="connsiteY3" fmla="*/ 0 h 4888014"/>
              <a:gd name="connsiteX0" fmla="*/ 3389330 w 4967475"/>
              <a:gd name="connsiteY0" fmla="*/ 5177192 h 5177192"/>
              <a:gd name="connsiteX1" fmla="*/ 418894 w 4967475"/>
              <a:gd name="connsiteY1" fmla="*/ 2681085 h 5177192"/>
              <a:gd name="connsiteX2" fmla="*/ 251435 w 4967475"/>
              <a:gd name="connsiteY2" fmla="*/ 846380 h 5177192"/>
              <a:gd name="connsiteX3" fmla="*/ 4967475 w 4967475"/>
              <a:gd name="connsiteY3" fmla="*/ 0 h 5177192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560317 w 5183284"/>
              <a:gd name="connsiteY0" fmla="*/ 5365759 h 5365759"/>
              <a:gd name="connsiteX1" fmla="*/ 589881 w 5183284"/>
              <a:gd name="connsiteY1" fmla="*/ 2869652 h 5365759"/>
              <a:gd name="connsiteX2" fmla="*/ 422422 w 5183284"/>
              <a:gd name="connsiteY2" fmla="*/ 1034947 h 5365759"/>
              <a:gd name="connsiteX3" fmla="*/ 5183284 w 5183284"/>
              <a:gd name="connsiteY3" fmla="*/ 0 h 5365759"/>
              <a:gd name="connsiteX0" fmla="*/ 3359668 w 4982635"/>
              <a:gd name="connsiteY0" fmla="*/ 5365759 h 5365759"/>
              <a:gd name="connsiteX1" fmla="*/ 1046597 w 4982635"/>
              <a:gd name="connsiteY1" fmla="*/ 4118908 h 5365759"/>
              <a:gd name="connsiteX2" fmla="*/ 221773 w 4982635"/>
              <a:gd name="connsiteY2" fmla="*/ 1034947 h 5365759"/>
              <a:gd name="connsiteX3" fmla="*/ 4982635 w 4982635"/>
              <a:gd name="connsiteY3" fmla="*/ 0 h 5365759"/>
              <a:gd name="connsiteX0" fmla="*/ 2377065 w 4000032"/>
              <a:gd name="connsiteY0" fmla="*/ 5365759 h 5365759"/>
              <a:gd name="connsiteX1" fmla="*/ 63994 w 4000032"/>
              <a:gd name="connsiteY1" fmla="*/ 4118908 h 5365759"/>
              <a:gd name="connsiteX2" fmla="*/ 942344 w 4000032"/>
              <a:gd name="connsiteY2" fmla="*/ 1659574 h 5365759"/>
              <a:gd name="connsiteX3" fmla="*/ 4000032 w 4000032"/>
              <a:gd name="connsiteY3" fmla="*/ 0 h 5365759"/>
              <a:gd name="connsiteX0" fmla="*/ 1540319 w 3163286"/>
              <a:gd name="connsiteY0" fmla="*/ 5365759 h 5365759"/>
              <a:gd name="connsiteX1" fmla="*/ 781020 w 3163286"/>
              <a:gd name="connsiteY1" fmla="*/ 3706419 h 5365759"/>
              <a:gd name="connsiteX2" fmla="*/ 105598 w 3163286"/>
              <a:gd name="connsiteY2" fmla="*/ 1659574 h 5365759"/>
              <a:gd name="connsiteX3" fmla="*/ 3163286 w 3163286"/>
              <a:gd name="connsiteY3" fmla="*/ 0 h 5365759"/>
              <a:gd name="connsiteX0" fmla="*/ 2344596 w 3175737"/>
              <a:gd name="connsiteY0" fmla="*/ 5047553 h 5047553"/>
              <a:gd name="connsiteX1" fmla="*/ 793471 w 3175737"/>
              <a:gd name="connsiteY1" fmla="*/ 3706419 h 5047553"/>
              <a:gd name="connsiteX2" fmla="*/ 118049 w 3175737"/>
              <a:gd name="connsiteY2" fmla="*/ 1659574 h 5047553"/>
              <a:gd name="connsiteX3" fmla="*/ 3175737 w 3175737"/>
              <a:gd name="connsiteY3" fmla="*/ 0 h 5047553"/>
              <a:gd name="connsiteX0" fmla="*/ 2380349 w 3749334"/>
              <a:gd name="connsiteY0" fmla="*/ 5012197 h 5012197"/>
              <a:gd name="connsiteX1" fmla="*/ 829224 w 3749334"/>
              <a:gd name="connsiteY1" fmla="*/ 3671063 h 5012197"/>
              <a:gd name="connsiteX2" fmla="*/ 153802 w 3749334"/>
              <a:gd name="connsiteY2" fmla="*/ 1624218 h 5012197"/>
              <a:gd name="connsiteX3" fmla="*/ 3749334 w 3749334"/>
              <a:gd name="connsiteY3" fmla="*/ 0 h 5012197"/>
              <a:gd name="connsiteX0" fmla="*/ 1551147 w 2920132"/>
              <a:gd name="connsiteY0" fmla="*/ 5012197 h 5012197"/>
              <a:gd name="connsiteX1" fmla="*/ 22 w 2920132"/>
              <a:gd name="connsiteY1" fmla="*/ 3671063 h 5012197"/>
              <a:gd name="connsiteX2" fmla="*/ 1586959 w 2920132"/>
              <a:gd name="connsiteY2" fmla="*/ 2159613 h 5012197"/>
              <a:gd name="connsiteX3" fmla="*/ 2920132 w 2920132"/>
              <a:gd name="connsiteY3" fmla="*/ 0 h 5012197"/>
              <a:gd name="connsiteX0" fmla="*/ 1551147 w 3393172"/>
              <a:gd name="connsiteY0" fmla="*/ 4979748 h 4979748"/>
              <a:gd name="connsiteX1" fmla="*/ 22 w 3393172"/>
              <a:gd name="connsiteY1" fmla="*/ 3638614 h 4979748"/>
              <a:gd name="connsiteX2" fmla="*/ 1586959 w 3393172"/>
              <a:gd name="connsiteY2" fmla="*/ 2127164 h 4979748"/>
              <a:gd name="connsiteX3" fmla="*/ 3393172 w 3393172"/>
              <a:gd name="connsiteY3" fmla="*/ 0 h 4979748"/>
              <a:gd name="connsiteX0" fmla="*/ 1551147 w 3478667"/>
              <a:gd name="connsiteY0" fmla="*/ 4979748 h 4979748"/>
              <a:gd name="connsiteX1" fmla="*/ 22 w 3478667"/>
              <a:gd name="connsiteY1" fmla="*/ 3638614 h 4979748"/>
              <a:gd name="connsiteX2" fmla="*/ 1586959 w 3478667"/>
              <a:gd name="connsiteY2" fmla="*/ 2127164 h 4979748"/>
              <a:gd name="connsiteX3" fmla="*/ 3393172 w 3478667"/>
              <a:gd name="connsiteY3" fmla="*/ 0 h 4979748"/>
              <a:gd name="connsiteX0" fmla="*/ 1592758 w 3434782"/>
              <a:gd name="connsiteY0" fmla="*/ 4979748 h 4979748"/>
              <a:gd name="connsiteX1" fmla="*/ 41633 w 3434782"/>
              <a:gd name="connsiteY1" fmla="*/ 3638614 h 4979748"/>
              <a:gd name="connsiteX2" fmla="*/ 3434783 w 3434782"/>
              <a:gd name="connsiteY2" fmla="*/ 0 h 4979748"/>
              <a:gd name="connsiteX0" fmla="*/ 1592758 w 3642047"/>
              <a:gd name="connsiteY0" fmla="*/ 4979748 h 4979748"/>
              <a:gd name="connsiteX1" fmla="*/ 41633 w 3642047"/>
              <a:gd name="connsiteY1" fmla="*/ 3638614 h 4979748"/>
              <a:gd name="connsiteX2" fmla="*/ 3434783 w 3642047"/>
              <a:gd name="connsiteY2" fmla="*/ 0 h 4979748"/>
              <a:gd name="connsiteX0" fmla="*/ 1592758 w 3756398"/>
              <a:gd name="connsiteY0" fmla="*/ 5055169 h 5055169"/>
              <a:gd name="connsiteX1" fmla="*/ 41633 w 3756398"/>
              <a:gd name="connsiteY1" fmla="*/ 3714035 h 5055169"/>
              <a:gd name="connsiteX2" fmla="*/ 3553857 w 3756398"/>
              <a:gd name="connsiteY2" fmla="*/ 0 h 5055169"/>
              <a:gd name="connsiteX0" fmla="*/ 4987023 w 4987023"/>
              <a:gd name="connsiteY0" fmla="*/ 3850849 h 4052292"/>
              <a:gd name="connsiteX1" fmla="*/ 13832 w 4987023"/>
              <a:gd name="connsiteY1" fmla="*/ 3714035 h 4052292"/>
              <a:gd name="connsiteX2" fmla="*/ 3526056 w 4987023"/>
              <a:gd name="connsiteY2" fmla="*/ 0 h 4052292"/>
              <a:gd name="connsiteX0" fmla="*/ 1683602 w 1683602"/>
              <a:gd name="connsiteY0" fmla="*/ 3850849 h 3850849"/>
              <a:gd name="connsiteX1" fmla="*/ 39488 w 1683602"/>
              <a:gd name="connsiteY1" fmla="*/ 3089574 h 3850849"/>
              <a:gd name="connsiteX2" fmla="*/ 222635 w 1683602"/>
              <a:gd name="connsiteY2" fmla="*/ 0 h 3850849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83602 w 1683602"/>
              <a:gd name="connsiteY0" fmla="*/ 3791376 h 3791376"/>
              <a:gd name="connsiteX1" fmla="*/ 39488 w 1683602"/>
              <a:gd name="connsiteY1" fmla="*/ 3030101 h 3791376"/>
              <a:gd name="connsiteX2" fmla="*/ 650392 w 1683602"/>
              <a:gd name="connsiteY2" fmla="*/ 0 h 3791376"/>
              <a:gd name="connsiteX0" fmla="*/ 1644113 w 1644113"/>
              <a:gd name="connsiteY0" fmla="*/ 3791376 h 3791376"/>
              <a:gd name="connsiteX1" fmla="*/ -1 w 1644113"/>
              <a:gd name="connsiteY1" fmla="*/ 3030101 h 3791376"/>
              <a:gd name="connsiteX2" fmla="*/ 610903 w 1644113"/>
              <a:gd name="connsiteY2" fmla="*/ 0 h 3791376"/>
              <a:gd name="connsiteX0" fmla="*/ 1644113 w 1644113"/>
              <a:gd name="connsiteY0" fmla="*/ 3791376 h 3791376"/>
              <a:gd name="connsiteX1" fmla="*/ 0 w 1644113"/>
              <a:gd name="connsiteY1" fmla="*/ 3030100 h 3791376"/>
              <a:gd name="connsiteX2" fmla="*/ 610903 w 1644113"/>
              <a:gd name="connsiteY2" fmla="*/ 0 h 3791376"/>
              <a:gd name="connsiteX0" fmla="*/ 1683601 w 1683601"/>
              <a:gd name="connsiteY0" fmla="*/ 3791376 h 3791376"/>
              <a:gd name="connsiteX1" fmla="*/ 39488 w 1683601"/>
              <a:gd name="connsiteY1" fmla="*/ 3030100 h 3791376"/>
              <a:gd name="connsiteX2" fmla="*/ 650391 w 1683601"/>
              <a:gd name="connsiteY2" fmla="*/ 0 h 3791376"/>
              <a:gd name="connsiteX0" fmla="*/ 1674289 w 1674289"/>
              <a:gd name="connsiteY0" fmla="*/ 3791376 h 3791376"/>
              <a:gd name="connsiteX1" fmla="*/ 30176 w 1674289"/>
              <a:gd name="connsiteY1" fmla="*/ 3030100 h 3791376"/>
              <a:gd name="connsiteX2" fmla="*/ 641079 w 1674289"/>
              <a:gd name="connsiteY2" fmla="*/ 0 h 3791376"/>
              <a:gd name="connsiteX0" fmla="*/ 1713079 w 1713079"/>
              <a:gd name="connsiteY0" fmla="*/ 3791376 h 3791376"/>
              <a:gd name="connsiteX1" fmla="*/ 68966 w 1713079"/>
              <a:gd name="connsiteY1" fmla="*/ 3030100 h 3791376"/>
              <a:gd name="connsiteX2" fmla="*/ 679869 w 1713079"/>
              <a:gd name="connsiteY2" fmla="*/ 0 h 3791376"/>
              <a:gd name="connsiteX0" fmla="*/ 3477062 w 3477062"/>
              <a:gd name="connsiteY0" fmla="*/ 4443762 h 4443762"/>
              <a:gd name="connsiteX1" fmla="*/ 1832949 w 3477062"/>
              <a:gd name="connsiteY1" fmla="*/ 3682486 h 4443762"/>
              <a:gd name="connsiteX2" fmla="*/ 5452 w 3477062"/>
              <a:gd name="connsiteY2" fmla="*/ 117135 h 4443762"/>
              <a:gd name="connsiteX3" fmla="*/ 2443852 w 3477062"/>
              <a:gd name="connsiteY3" fmla="*/ 652386 h 4443762"/>
              <a:gd name="connsiteX0" fmla="*/ 3477062 w 3477062"/>
              <a:gd name="connsiteY0" fmla="*/ 4445954 h 4445954"/>
              <a:gd name="connsiteX1" fmla="*/ 1832949 w 3477062"/>
              <a:gd name="connsiteY1" fmla="*/ 3684678 h 4445954"/>
              <a:gd name="connsiteX2" fmla="*/ 5452 w 3477062"/>
              <a:gd name="connsiteY2" fmla="*/ 119327 h 4445954"/>
              <a:gd name="connsiteX3" fmla="*/ 1904506 w 3477062"/>
              <a:gd name="connsiteY3" fmla="*/ 624843 h 4445954"/>
              <a:gd name="connsiteX0" fmla="*/ 3477062 w 3477062"/>
              <a:gd name="connsiteY0" fmla="*/ 4326627 h 4326627"/>
              <a:gd name="connsiteX1" fmla="*/ 1832949 w 3477062"/>
              <a:gd name="connsiteY1" fmla="*/ 3565351 h 4326627"/>
              <a:gd name="connsiteX2" fmla="*/ 5452 w 3477062"/>
              <a:gd name="connsiteY2" fmla="*/ 0 h 4326627"/>
              <a:gd name="connsiteX3" fmla="*/ 1904506 w 3477062"/>
              <a:gd name="connsiteY3" fmla="*/ 505516 h 4326627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400968 h 4400968"/>
              <a:gd name="connsiteX1" fmla="*/ 1814412 w 3458525"/>
              <a:gd name="connsiteY1" fmla="*/ 3639692 h 4400968"/>
              <a:gd name="connsiteX2" fmla="*/ 5513 w 3458525"/>
              <a:gd name="connsiteY2" fmla="*/ 0 h 4400968"/>
              <a:gd name="connsiteX3" fmla="*/ 1885969 w 3458525"/>
              <a:gd name="connsiteY3" fmla="*/ 579857 h 4400968"/>
              <a:gd name="connsiteX0" fmla="*/ 3458525 w 3458525"/>
              <a:gd name="connsiteY0" fmla="*/ 4879633 h 4879633"/>
              <a:gd name="connsiteX1" fmla="*/ 1814412 w 3458525"/>
              <a:gd name="connsiteY1" fmla="*/ 4118357 h 4879633"/>
              <a:gd name="connsiteX2" fmla="*/ 5513 w 3458525"/>
              <a:gd name="connsiteY2" fmla="*/ 478665 h 4879633"/>
              <a:gd name="connsiteX3" fmla="*/ 2709839 w 3458525"/>
              <a:gd name="connsiteY3" fmla="*/ 0 h 4879633"/>
              <a:gd name="connsiteX0" fmla="*/ 3546854 w 3546854"/>
              <a:gd name="connsiteY0" fmla="*/ 2856677 h 4171459"/>
              <a:gd name="connsiteX1" fmla="*/ 1814468 w 3546854"/>
              <a:gd name="connsiteY1" fmla="*/ 4118357 h 4171459"/>
              <a:gd name="connsiteX2" fmla="*/ 5569 w 3546854"/>
              <a:gd name="connsiteY2" fmla="*/ 478665 h 4171459"/>
              <a:gd name="connsiteX3" fmla="*/ 2709895 w 3546854"/>
              <a:gd name="connsiteY3" fmla="*/ 0 h 4171459"/>
              <a:gd name="connsiteX0" fmla="*/ 3541285 w 3541285"/>
              <a:gd name="connsiteY0" fmla="*/ 2856677 h 2856678"/>
              <a:gd name="connsiteX1" fmla="*/ 0 w 3541285"/>
              <a:gd name="connsiteY1" fmla="*/ 478665 h 2856678"/>
              <a:gd name="connsiteX2" fmla="*/ 2704326 w 3541285"/>
              <a:gd name="connsiteY2" fmla="*/ 0 h 2856678"/>
              <a:gd name="connsiteX0" fmla="*/ 3541285 w 3541285"/>
              <a:gd name="connsiteY0" fmla="*/ 2856677 h 2856676"/>
              <a:gd name="connsiteX1" fmla="*/ 0 w 3541285"/>
              <a:gd name="connsiteY1" fmla="*/ 478665 h 2856676"/>
              <a:gd name="connsiteX2" fmla="*/ 2704326 w 3541285"/>
              <a:gd name="connsiteY2" fmla="*/ 0 h 2856676"/>
              <a:gd name="connsiteX0" fmla="*/ 3541285 w 3541285"/>
              <a:gd name="connsiteY0" fmla="*/ 2378012 h 2378012"/>
              <a:gd name="connsiteX1" fmla="*/ 0 w 3541285"/>
              <a:gd name="connsiteY1" fmla="*/ 0 h 2378012"/>
              <a:gd name="connsiteX0" fmla="*/ 3525514 w 3525514"/>
              <a:gd name="connsiteY0" fmla="*/ 2340188 h 2340188"/>
              <a:gd name="connsiteX1" fmla="*/ 0 w 3525514"/>
              <a:gd name="connsiteY1" fmla="*/ 0 h 2340188"/>
              <a:gd name="connsiteX0" fmla="*/ 8426182 w 8426182"/>
              <a:gd name="connsiteY0" fmla="*/ 5091918 h 5091918"/>
              <a:gd name="connsiteX1" fmla="*/ 0 w 8426182"/>
              <a:gd name="connsiteY1" fmla="*/ 0 h 5091918"/>
              <a:gd name="connsiteX0" fmla="*/ 8691555 w 8691555"/>
              <a:gd name="connsiteY0" fmla="*/ 4310225 h 4310225"/>
              <a:gd name="connsiteX1" fmla="*/ 0 w 8691555"/>
              <a:gd name="connsiteY1" fmla="*/ 0 h 4310225"/>
              <a:gd name="connsiteX0" fmla="*/ 8691555 w 8691555"/>
              <a:gd name="connsiteY0" fmla="*/ 4310225 h 4717629"/>
              <a:gd name="connsiteX1" fmla="*/ 0 w 8691555"/>
              <a:gd name="connsiteY1" fmla="*/ 0 h 4717629"/>
              <a:gd name="connsiteX0" fmla="*/ 8597894 w 8597894"/>
              <a:gd name="connsiteY0" fmla="*/ 4831350 h 5211285"/>
              <a:gd name="connsiteX1" fmla="*/ 0 w 8597894"/>
              <a:gd name="connsiteY1" fmla="*/ 0 h 5211285"/>
              <a:gd name="connsiteX0" fmla="*/ 8691555 w 8691555"/>
              <a:gd name="connsiteY0" fmla="*/ 4527361 h 4922856"/>
              <a:gd name="connsiteX1" fmla="*/ 0 w 8691555"/>
              <a:gd name="connsiteY1" fmla="*/ 0 h 4922856"/>
              <a:gd name="connsiteX0" fmla="*/ 7720920 w 7720921"/>
              <a:gd name="connsiteY0" fmla="*/ 5603790 h 5949171"/>
              <a:gd name="connsiteX1" fmla="*/ 0 w 7720921"/>
              <a:gd name="connsiteY1" fmla="*/ 0 h 5949171"/>
              <a:gd name="connsiteX0" fmla="*/ 7720920 w 7720921"/>
              <a:gd name="connsiteY0" fmla="*/ 5603790 h 5603793"/>
              <a:gd name="connsiteX1" fmla="*/ 0 w 7720921"/>
              <a:gd name="connsiteY1" fmla="*/ 0 h 5603793"/>
              <a:gd name="connsiteX0" fmla="*/ 7691269 w 7691270"/>
              <a:gd name="connsiteY0" fmla="*/ 5723191 h 5723194"/>
              <a:gd name="connsiteX1" fmla="*/ 0 w 7691270"/>
              <a:gd name="connsiteY1" fmla="*/ 0 h 5723194"/>
              <a:gd name="connsiteX0" fmla="*/ 7691269 w 7691270"/>
              <a:gd name="connsiteY0" fmla="*/ 5723191 h 5723189"/>
              <a:gd name="connsiteX1" fmla="*/ 4178289 w 7691270"/>
              <a:gd name="connsiteY1" fmla="*/ 3255812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178290 w 7691270"/>
              <a:gd name="connsiteY1" fmla="*/ 3255815 h 5723189"/>
              <a:gd name="connsiteX2" fmla="*/ 0 w 7691270"/>
              <a:gd name="connsiteY2" fmla="*/ 0 h 5723189"/>
              <a:gd name="connsiteX0" fmla="*/ 7691269 w 7691270"/>
              <a:gd name="connsiteY0" fmla="*/ 5723191 h 5723189"/>
              <a:gd name="connsiteX1" fmla="*/ 4354756 w 7691270"/>
              <a:gd name="connsiteY1" fmla="*/ 3263213 h 5723189"/>
              <a:gd name="connsiteX2" fmla="*/ 0 w 7691270"/>
              <a:gd name="connsiteY2" fmla="*/ 0 h 5723189"/>
              <a:gd name="connsiteX0" fmla="*/ 7691269 w 7691270"/>
              <a:gd name="connsiteY0" fmla="*/ 5723191 h 5939275"/>
              <a:gd name="connsiteX1" fmla="*/ 4354756 w 7691270"/>
              <a:gd name="connsiteY1" fmla="*/ 3263213 h 5939275"/>
              <a:gd name="connsiteX2" fmla="*/ 0 w 7691270"/>
              <a:gd name="connsiteY2" fmla="*/ 0 h 5939275"/>
              <a:gd name="connsiteX0" fmla="*/ 8317719 w 8317720"/>
              <a:gd name="connsiteY0" fmla="*/ 2491707 h 2713896"/>
              <a:gd name="connsiteX1" fmla="*/ 4981206 w 8317720"/>
              <a:gd name="connsiteY1" fmla="*/ 31729 h 2713896"/>
              <a:gd name="connsiteX2" fmla="*/ 1 w 8317720"/>
              <a:gd name="connsiteY2" fmla="*/ 860938 h 2713896"/>
              <a:gd name="connsiteX0" fmla="*/ 8317719 w 8317720"/>
              <a:gd name="connsiteY0" fmla="*/ 3198218 h 3387070"/>
              <a:gd name="connsiteX1" fmla="*/ 5479903 w 8317720"/>
              <a:gd name="connsiteY1" fmla="*/ 22468 h 3387070"/>
              <a:gd name="connsiteX2" fmla="*/ 1 w 8317720"/>
              <a:gd name="connsiteY2" fmla="*/ 1567449 h 3387070"/>
              <a:gd name="connsiteX0" fmla="*/ 22553039 w 22553039"/>
              <a:gd name="connsiteY0" fmla="*/ -2 h 21943929"/>
              <a:gd name="connsiteX1" fmla="*/ 5479903 w 22553039"/>
              <a:gd name="connsiteY1" fmla="*/ 19667121 h 21943929"/>
              <a:gd name="connsiteX2" fmla="*/ 1 w 22553039"/>
              <a:gd name="connsiteY2" fmla="*/ 21212102 h 21943929"/>
              <a:gd name="connsiteX0" fmla="*/ 22553039 w 22553039"/>
              <a:gd name="connsiteY0" fmla="*/ 866618 h 22810554"/>
              <a:gd name="connsiteX1" fmla="*/ 5479903 w 22553039"/>
              <a:gd name="connsiteY1" fmla="*/ 20533741 h 22810554"/>
              <a:gd name="connsiteX2" fmla="*/ 1 w 22553039"/>
              <a:gd name="connsiteY2" fmla="*/ 22078722 h 22810554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-2 h 21400472"/>
              <a:gd name="connsiteX1" fmla="*/ 10156058 w 22553039"/>
              <a:gd name="connsiteY1" fmla="*/ 11455898 h 21400472"/>
              <a:gd name="connsiteX2" fmla="*/ 5479903 w 22553039"/>
              <a:gd name="connsiteY2" fmla="*/ 19667121 h 21400472"/>
              <a:gd name="connsiteX3" fmla="*/ 1 w 22553039"/>
              <a:gd name="connsiteY3" fmla="*/ 21212102 h 21400472"/>
              <a:gd name="connsiteX0" fmla="*/ 22553039 w 22553039"/>
              <a:gd name="connsiteY0" fmla="*/ 273300 h 21673774"/>
              <a:gd name="connsiteX1" fmla="*/ 10156058 w 22553039"/>
              <a:gd name="connsiteY1" fmla="*/ 11729200 h 21673774"/>
              <a:gd name="connsiteX2" fmla="*/ 5479903 w 22553039"/>
              <a:gd name="connsiteY2" fmla="*/ 19940423 h 21673774"/>
              <a:gd name="connsiteX3" fmla="*/ 1 w 22553039"/>
              <a:gd name="connsiteY3" fmla="*/ 21485404 h 21673774"/>
              <a:gd name="connsiteX0" fmla="*/ 22761431 w 22761430"/>
              <a:gd name="connsiteY0" fmla="*/ 291750 h 21013781"/>
              <a:gd name="connsiteX1" fmla="*/ 10156058 w 22761430"/>
              <a:gd name="connsiteY1" fmla="*/ 11069207 h 21013781"/>
              <a:gd name="connsiteX2" fmla="*/ 5479903 w 22761430"/>
              <a:gd name="connsiteY2" fmla="*/ 19280430 h 21013781"/>
              <a:gd name="connsiteX3" fmla="*/ 1 w 22761430"/>
              <a:gd name="connsiteY3" fmla="*/ 20825411 h 21013781"/>
              <a:gd name="connsiteX0" fmla="*/ 22761431 w 22761430"/>
              <a:gd name="connsiteY0" fmla="*/ 291750 h 20902659"/>
              <a:gd name="connsiteX1" fmla="*/ 10156058 w 22761430"/>
              <a:gd name="connsiteY1" fmla="*/ 11069207 h 20902659"/>
              <a:gd name="connsiteX2" fmla="*/ 5152572 w 22761430"/>
              <a:gd name="connsiteY2" fmla="*/ 17860328 h 20902659"/>
              <a:gd name="connsiteX3" fmla="*/ 1 w 22761430"/>
              <a:gd name="connsiteY3" fmla="*/ 20825411 h 20902659"/>
              <a:gd name="connsiteX0" fmla="*/ 22761431 w 22761430"/>
              <a:gd name="connsiteY0" fmla="*/ 264724 h 20875633"/>
              <a:gd name="connsiteX1" fmla="*/ 10156058 w 22761430"/>
              <a:gd name="connsiteY1" fmla="*/ 11042181 h 20875633"/>
              <a:gd name="connsiteX2" fmla="*/ 5152572 w 22761430"/>
              <a:gd name="connsiteY2" fmla="*/ 17833302 h 20875633"/>
              <a:gd name="connsiteX3" fmla="*/ 1 w 22761430"/>
              <a:gd name="connsiteY3" fmla="*/ 20798385 h 20875633"/>
              <a:gd name="connsiteX0" fmla="*/ 22761431 w 22761430"/>
              <a:gd name="connsiteY0" fmla="*/ 284814 h 20900170"/>
              <a:gd name="connsiteX1" fmla="*/ 9971554 w 22761430"/>
              <a:gd name="connsiteY1" fmla="*/ 10284373 h 20900170"/>
              <a:gd name="connsiteX2" fmla="*/ 5152572 w 22761430"/>
              <a:gd name="connsiteY2" fmla="*/ 17853392 h 20900170"/>
              <a:gd name="connsiteX3" fmla="*/ 1 w 22761430"/>
              <a:gd name="connsiteY3" fmla="*/ 20818475 h 20900170"/>
              <a:gd name="connsiteX0" fmla="*/ 22761431 w 22761430"/>
              <a:gd name="connsiteY0" fmla="*/ 461224 h 21076580"/>
              <a:gd name="connsiteX1" fmla="*/ 9971554 w 22761430"/>
              <a:gd name="connsiteY1" fmla="*/ 10460783 h 21076580"/>
              <a:gd name="connsiteX2" fmla="*/ 5152572 w 22761430"/>
              <a:gd name="connsiteY2" fmla="*/ 18029802 h 21076580"/>
              <a:gd name="connsiteX3" fmla="*/ 1 w 22761430"/>
              <a:gd name="connsiteY3" fmla="*/ 20994885 h 21076580"/>
              <a:gd name="connsiteX0" fmla="*/ 22761431 w 22761430"/>
              <a:gd name="connsiteY0" fmla="*/ 1437303 h 22052659"/>
              <a:gd name="connsiteX1" fmla="*/ 9971554 w 22761430"/>
              <a:gd name="connsiteY1" fmla="*/ 11436862 h 22052659"/>
              <a:gd name="connsiteX2" fmla="*/ 5152572 w 22761430"/>
              <a:gd name="connsiteY2" fmla="*/ 19005881 h 22052659"/>
              <a:gd name="connsiteX3" fmla="*/ 1 w 22761430"/>
              <a:gd name="connsiteY3" fmla="*/ 21970964 h 22052659"/>
              <a:gd name="connsiteX0" fmla="*/ 22311010 w 22311009"/>
              <a:gd name="connsiteY0" fmla="*/ 1437303 h 22756757"/>
              <a:gd name="connsiteX1" fmla="*/ 9521133 w 22311009"/>
              <a:gd name="connsiteY1" fmla="*/ 11436862 h 22756757"/>
              <a:gd name="connsiteX2" fmla="*/ 4702151 w 22311009"/>
              <a:gd name="connsiteY2" fmla="*/ 19005881 h 22756757"/>
              <a:gd name="connsiteX3" fmla="*/ 0 w 22311009"/>
              <a:gd name="connsiteY3" fmla="*/ 22693036 h 22756757"/>
              <a:gd name="connsiteX0" fmla="*/ 22311010 w 22311009"/>
              <a:gd name="connsiteY0" fmla="*/ 1085722 h 22341423"/>
              <a:gd name="connsiteX1" fmla="*/ 9521133 w 22311009"/>
              <a:gd name="connsiteY1" fmla="*/ 11085281 h 22341423"/>
              <a:gd name="connsiteX2" fmla="*/ 0 w 22311009"/>
              <a:gd name="connsiteY2" fmla="*/ 22341455 h 22341423"/>
              <a:gd name="connsiteX0" fmla="*/ 22311010 w 22311009"/>
              <a:gd name="connsiteY0" fmla="*/ 26644188 h 47899889"/>
              <a:gd name="connsiteX1" fmla="*/ 14229515 w 22311009"/>
              <a:gd name="connsiteY1" fmla="*/ 338854 h 47899889"/>
              <a:gd name="connsiteX2" fmla="*/ 0 w 22311009"/>
              <a:gd name="connsiteY2" fmla="*/ 47899921 h 47899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311009" h="47899889">
                <a:moveTo>
                  <a:pt x="22311010" y="26644188"/>
                </a:moveTo>
                <a:cubicBezTo>
                  <a:pt x="20024076" y="22092752"/>
                  <a:pt x="17948017" y="-3203768"/>
                  <a:pt x="14229515" y="338854"/>
                </a:cubicBezTo>
                <a:cubicBezTo>
                  <a:pt x="10511013" y="3881476"/>
                  <a:pt x="1983569" y="45554885"/>
                  <a:pt x="0" y="47899921"/>
                </a:cubicBezTo>
              </a:path>
            </a:pathLst>
          </a:custGeom>
          <a:noFill/>
          <a:ln w="50800" cap="rnd" cmpd="thinThick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895" name="Cross 894"/>
          <p:cNvSpPr/>
          <p:nvPr/>
        </p:nvSpPr>
        <p:spPr bwMode="auto">
          <a:xfrm>
            <a:off x="3347646" y="1749563"/>
            <a:ext cx="593334" cy="417020"/>
          </a:xfrm>
          <a:prstGeom prst="plus">
            <a:avLst>
              <a:gd name="adj" fmla="val 16803"/>
            </a:avLst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4572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916" name="TextBox 915">
            <a:extLst>
              <a:ext uri="{FF2B5EF4-FFF2-40B4-BE49-F238E27FC236}">
                <a16:creationId xmlns:a16="http://schemas.microsoft.com/office/drawing/2014/main" id="{4D94784A-1BA3-481F-8330-AB536F2E0163}"/>
              </a:ext>
            </a:extLst>
          </p:cNvPr>
          <p:cNvSpPr txBox="1"/>
          <p:nvPr/>
        </p:nvSpPr>
        <p:spPr>
          <a:xfrm>
            <a:off x="3431899" y="1770355"/>
            <a:ext cx="42482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PacWave /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PNWG</a:t>
            </a:r>
          </a:p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ea typeface="Arial" pitchFamily="-65" charset="0"/>
                <a:cs typeface="Arial" pitchFamily="-65" charset="0"/>
              </a:rPr>
              <a:t>(Seattle)</a:t>
            </a:r>
          </a:p>
        </p:txBody>
      </p:sp>
      <p:sp>
        <p:nvSpPr>
          <p:cNvPr id="938" name="TextBox 937">
            <a:extLst>
              <a:ext uri="{FF2B5EF4-FFF2-40B4-BE49-F238E27FC236}">
                <a16:creationId xmlns:a16="http://schemas.microsoft.com/office/drawing/2014/main" id="{63047093-2DDC-43A3-A0DC-E5CE9E5ED4AD}"/>
              </a:ext>
            </a:extLst>
          </p:cNvPr>
          <p:cNvSpPr txBox="1"/>
          <p:nvPr/>
        </p:nvSpPr>
        <p:spPr>
          <a:xfrm>
            <a:off x="3417014" y="1974262"/>
            <a:ext cx="454597" cy="24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Peer:</a:t>
            </a:r>
            <a:br>
              <a:rPr lang="en-US" sz="400" dirty="0">
                <a:ea typeface="Arial" pitchFamily="-65" charset="0"/>
                <a:cs typeface="Arial" pitchFamily="-65" charset="0"/>
              </a:rPr>
            </a:br>
            <a:r>
              <a:rPr lang="en-US" sz="400" dirty="0">
                <a:ea typeface="Arial" pitchFamily="-65" charset="0"/>
                <a:cs typeface="Arial" pitchFamily="-65" charset="0"/>
              </a:rPr>
              <a:t>ESnet, KREONet2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11D4EE4-8A98-4C4B-A2AB-E571C8D3FDA0}"/>
              </a:ext>
            </a:extLst>
          </p:cNvPr>
          <p:cNvGrpSpPr/>
          <p:nvPr/>
        </p:nvGrpSpPr>
        <p:grpSpPr>
          <a:xfrm rot="6133510">
            <a:off x="3255122" y="1904306"/>
            <a:ext cx="72944" cy="238527"/>
            <a:chOff x="5741529" y="3476650"/>
            <a:chExt cx="145888" cy="477054"/>
          </a:xfrm>
        </p:grpSpPr>
        <p:sp>
          <p:nvSpPr>
            <p:cNvPr id="1268" name="Rectangle: Rounded Corners 1267">
              <a:extLst>
                <a:ext uri="{FF2B5EF4-FFF2-40B4-BE49-F238E27FC236}">
                  <a16:creationId xmlns:a16="http://schemas.microsoft.com/office/drawing/2014/main" id="{C1EF3A51-8124-4A72-9700-532739942478}"/>
                </a:ext>
              </a:extLst>
            </p:cNvPr>
            <p:cNvSpPr/>
            <p:nvPr/>
          </p:nvSpPr>
          <p:spPr>
            <a:xfrm rot="16200000">
              <a:off x="5588134" y="3642234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69" name="TextBox 1268">
              <a:extLst>
                <a:ext uri="{FF2B5EF4-FFF2-40B4-BE49-F238E27FC236}">
                  <a16:creationId xmlns:a16="http://schemas.microsoft.com/office/drawing/2014/main" id="{A8F81D14-B4A9-4750-8554-401F090CC46D}"/>
                </a:ext>
              </a:extLst>
            </p:cNvPr>
            <p:cNvSpPr txBox="1"/>
            <p:nvPr/>
          </p:nvSpPr>
          <p:spPr>
            <a:xfrm rot="16200000">
              <a:off x="5575945" y="3652083"/>
              <a:ext cx="477054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KREONet2</a:t>
              </a:r>
            </a:p>
          </p:txBody>
        </p:sp>
      </p:grpSp>
      <p:sp>
        <p:nvSpPr>
          <p:cNvPr id="1234" name="TextBox 1233">
            <a:extLst>
              <a:ext uri="{FF2B5EF4-FFF2-40B4-BE49-F238E27FC236}">
                <a16:creationId xmlns:a16="http://schemas.microsoft.com/office/drawing/2014/main" id="{F9C7C052-E859-4FA9-8EC1-E2116CBC7C50}"/>
              </a:ext>
            </a:extLst>
          </p:cNvPr>
          <p:cNvSpPr txBox="1"/>
          <p:nvPr/>
        </p:nvSpPr>
        <p:spPr>
          <a:xfrm rot="20097845">
            <a:off x="1987819" y="4570748"/>
            <a:ext cx="434761" cy="11233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4572" rtlCol="0">
            <a:spAutoFit/>
          </a:bodyPr>
          <a:lstStyle/>
          <a:p>
            <a:pPr algn="ctr"/>
            <a:r>
              <a:rPr lang="en-US" sz="350" dirty="0"/>
              <a:t>Singapore-LA,</a:t>
            </a:r>
            <a:br>
              <a:rPr lang="en-US" sz="350" dirty="0"/>
            </a:br>
            <a:r>
              <a:rPr lang="en-US" sz="350" u="sng" dirty="0"/>
              <a:t>(Guam-SG consortium</a:t>
            </a:r>
          </a:p>
        </p:txBody>
      </p:sp>
      <p:sp>
        <p:nvSpPr>
          <p:cNvPr id="1235" name="TextBox 1234">
            <a:extLst>
              <a:ext uri="{FF2B5EF4-FFF2-40B4-BE49-F238E27FC236}">
                <a16:creationId xmlns:a16="http://schemas.microsoft.com/office/drawing/2014/main" id="{7D2F522D-F276-47EE-AD82-E2142AF3D3C6}"/>
              </a:ext>
            </a:extLst>
          </p:cNvPr>
          <p:cNvSpPr txBox="1"/>
          <p:nvPr/>
        </p:nvSpPr>
        <p:spPr>
          <a:xfrm rot="14833670" flipV="1">
            <a:off x="3314320" y="4866931"/>
            <a:ext cx="105845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0" tIns="0" rIns="0" bIns="4572" rtlCol="0">
            <a:spAutoFit/>
          </a:bodyPr>
          <a:lstStyle/>
          <a:p>
            <a:pPr algn="ctr"/>
            <a:r>
              <a:rPr lang="en-US" sz="350" dirty="0" err="1"/>
              <a:t>UofH</a:t>
            </a:r>
            <a:endParaRPr lang="en-US" sz="350" u="sng" dirty="0"/>
          </a:p>
        </p:txBody>
      </p:sp>
      <p:sp>
        <p:nvSpPr>
          <p:cNvPr id="1239" name="TextBox 1238">
            <a:extLst>
              <a:ext uri="{FF2B5EF4-FFF2-40B4-BE49-F238E27FC236}">
                <a16:creationId xmlns:a16="http://schemas.microsoft.com/office/drawing/2014/main" id="{7D6AB234-5322-4028-8003-86553D4411CD}"/>
              </a:ext>
            </a:extLst>
          </p:cNvPr>
          <p:cNvSpPr txBox="1"/>
          <p:nvPr/>
        </p:nvSpPr>
        <p:spPr>
          <a:xfrm rot="17883379">
            <a:off x="2511094" y="1527979"/>
            <a:ext cx="298439" cy="13330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>
                <a:ea typeface="Arial" pitchFamily="-65" charset="0"/>
                <a:cs typeface="Arial" pitchFamily="-65" charset="0"/>
              </a:rPr>
              <a:t>NICT/NCCC/</a:t>
            </a:r>
          </a:p>
          <a:p>
            <a:pPr algn="ctr">
              <a:lnSpc>
                <a:spcPts val="450"/>
              </a:lnSpc>
            </a:pPr>
            <a:r>
              <a:rPr lang="en-US" sz="350" u="sng" dirty="0" err="1">
                <a:ea typeface="Arial" pitchFamily="-65" charset="0"/>
                <a:cs typeface="Arial" pitchFamily="-65" charset="0"/>
              </a:rPr>
              <a:t>SingAREN</a:t>
            </a:r>
            <a:endParaRPr lang="en-US" sz="350" u="sng" dirty="0">
              <a:ea typeface="Arial" pitchFamily="-65" charset="0"/>
              <a:cs typeface="Arial" pitchFamily="-65" charset="0"/>
            </a:endParaRPr>
          </a:p>
        </p:txBody>
      </p:sp>
      <p:cxnSp>
        <p:nvCxnSpPr>
          <p:cNvPr id="1241" name="Straight Connector 1240">
            <a:extLst>
              <a:ext uri="{FF2B5EF4-FFF2-40B4-BE49-F238E27FC236}">
                <a16:creationId xmlns:a16="http://schemas.microsoft.com/office/drawing/2014/main" id="{7779B122-5B7F-4413-9D13-3FAB953958C2}"/>
              </a:ext>
            </a:extLst>
          </p:cNvPr>
          <p:cNvCxnSpPr/>
          <p:nvPr/>
        </p:nvCxnSpPr>
        <p:spPr>
          <a:xfrm>
            <a:off x="4203712" y="6090025"/>
            <a:ext cx="239707" cy="0"/>
          </a:xfrm>
          <a:prstGeom prst="line">
            <a:avLst/>
          </a:prstGeom>
          <a:ln w="76200" cmpd="sng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4" name="TextBox 1243">
            <a:extLst>
              <a:ext uri="{FF2B5EF4-FFF2-40B4-BE49-F238E27FC236}">
                <a16:creationId xmlns:a16="http://schemas.microsoft.com/office/drawing/2014/main" id="{BD1BB556-6B6C-4730-8E00-52E1287FC054}"/>
              </a:ext>
            </a:extLst>
          </p:cNvPr>
          <p:cNvSpPr txBox="1"/>
          <p:nvPr/>
        </p:nvSpPr>
        <p:spPr>
          <a:xfrm>
            <a:off x="4475860" y="6037615"/>
            <a:ext cx="239707" cy="112841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pPr>
              <a:lnSpc>
                <a:spcPts val="500"/>
              </a:lnSpc>
            </a:pPr>
            <a:r>
              <a:rPr lang="en-US" sz="550" dirty="0"/>
              <a:t>SINET</a:t>
            </a:r>
          </a:p>
        </p:txBody>
      </p:sp>
      <p:sp>
        <p:nvSpPr>
          <p:cNvPr id="1082" name="TextBox 1081">
            <a:extLst>
              <a:ext uri="{FF2B5EF4-FFF2-40B4-BE49-F238E27FC236}">
                <a16:creationId xmlns:a16="http://schemas.microsoft.com/office/drawing/2014/main" id="{35ADF394-546D-41D3-8D6C-9EF249263AEA}"/>
              </a:ext>
            </a:extLst>
          </p:cNvPr>
          <p:cNvSpPr txBox="1"/>
          <p:nvPr/>
        </p:nvSpPr>
        <p:spPr>
          <a:xfrm rot="17258255">
            <a:off x="2815886" y="1152150"/>
            <a:ext cx="262011" cy="4995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300"/>
              </a:lnSpc>
            </a:pPr>
            <a:r>
              <a:rPr lang="en-US" sz="350" dirty="0"/>
              <a:t>To Singapore</a:t>
            </a:r>
          </a:p>
        </p:txBody>
      </p:sp>
      <p:sp>
        <p:nvSpPr>
          <p:cNvPr id="598" name="Cross 597">
            <a:extLst>
              <a:ext uri="{FF2B5EF4-FFF2-40B4-BE49-F238E27FC236}">
                <a16:creationId xmlns:a16="http://schemas.microsoft.com/office/drawing/2014/main" id="{6EE63258-CF34-4AB4-880C-9530357C2A1C}"/>
              </a:ext>
            </a:extLst>
          </p:cNvPr>
          <p:cNvSpPr/>
          <p:nvPr/>
        </p:nvSpPr>
        <p:spPr bwMode="auto">
          <a:xfrm>
            <a:off x="3016795" y="494455"/>
            <a:ext cx="450804" cy="373971"/>
          </a:xfrm>
          <a:prstGeom prst="plus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 dirty="0">
                <a:ea typeface="Arial" pitchFamily="-65" charset="0"/>
                <a:cs typeface="Arial" pitchFamily="-65" charset="0"/>
              </a:rPr>
              <a:t>SINET</a:t>
            </a:r>
            <a:br>
              <a:rPr lang="en-US" sz="550" b="1" dirty="0">
                <a:ea typeface="Arial" pitchFamily="-65" charset="0"/>
                <a:cs typeface="Arial" pitchFamily="-65" charset="0"/>
              </a:rPr>
            </a:br>
            <a:r>
              <a:rPr lang="en-US" sz="550" b="1" dirty="0">
                <a:ea typeface="Arial" pitchFamily="-65" charset="0"/>
                <a:cs typeface="Arial" pitchFamily="-65" charset="0"/>
              </a:rPr>
              <a:t>Tokyo</a:t>
            </a:r>
          </a:p>
        </p:txBody>
      </p:sp>
      <p:sp>
        <p:nvSpPr>
          <p:cNvPr id="1246" name="Freeform 1196">
            <a:extLst>
              <a:ext uri="{FF2B5EF4-FFF2-40B4-BE49-F238E27FC236}">
                <a16:creationId xmlns:a16="http://schemas.microsoft.com/office/drawing/2014/main" id="{07364498-A70C-4E24-AC8F-186CA56DC445}"/>
              </a:ext>
            </a:extLst>
          </p:cNvPr>
          <p:cNvSpPr/>
          <p:nvPr/>
        </p:nvSpPr>
        <p:spPr bwMode="auto">
          <a:xfrm>
            <a:off x="2909843" y="868425"/>
            <a:ext cx="589111" cy="3683417"/>
          </a:xfrm>
          <a:custGeom>
            <a:avLst/>
            <a:gdLst>
              <a:gd name="connsiteX0" fmla="*/ 0 w 2231136"/>
              <a:gd name="connsiteY0" fmla="*/ 383760 h 6690105"/>
              <a:gd name="connsiteX1" fmla="*/ 1316736 w 2231136"/>
              <a:gd name="connsiteY1" fmla="*/ 625162 h 6690105"/>
              <a:gd name="connsiteX2" fmla="*/ 907085 w 2231136"/>
              <a:gd name="connsiteY2" fmla="*/ 6235920 h 6690105"/>
              <a:gd name="connsiteX3" fmla="*/ 2231136 w 2231136"/>
              <a:gd name="connsiteY3" fmla="*/ 6345648 h 6690105"/>
              <a:gd name="connsiteX4" fmla="*/ 2231136 w 2231136"/>
              <a:gd name="connsiteY4" fmla="*/ 6345648 h 6690105"/>
              <a:gd name="connsiteX0" fmla="*/ 0 w 2231136"/>
              <a:gd name="connsiteY0" fmla="*/ 383760 h 6635158"/>
              <a:gd name="connsiteX1" fmla="*/ 1316736 w 2231136"/>
              <a:gd name="connsiteY1" fmla="*/ 625162 h 6635158"/>
              <a:gd name="connsiteX2" fmla="*/ 907085 w 2231136"/>
              <a:gd name="connsiteY2" fmla="*/ 6235920 h 6635158"/>
              <a:gd name="connsiteX3" fmla="*/ 2231136 w 2231136"/>
              <a:gd name="connsiteY3" fmla="*/ 6345648 h 6635158"/>
              <a:gd name="connsiteX4" fmla="*/ 2231136 w 2231136"/>
              <a:gd name="connsiteY4" fmla="*/ 6345648 h 6635158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81053"/>
              <a:gd name="connsiteX1" fmla="*/ 1316736 w 2231136"/>
              <a:gd name="connsiteY1" fmla="*/ 625162 h 6481053"/>
              <a:gd name="connsiteX2" fmla="*/ 907085 w 2231136"/>
              <a:gd name="connsiteY2" fmla="*/ 6235920 h 6481053"/>
              <a:gd name="connsiteX3" fmla="*/ 2231136 w 2231136"/>
              <a:gd name="connsiteY3" fmla="*/ 6345648 h 6481053"/>
              <a:gd name="connsiteX4" fmla="*/ 2231136 w 2231136"/>
              <a:gd name="connsiteY4" fmla="*/ 6345648 h 6481053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383760 h 6424498"/>
              <a:gd name="connsiteX1" fmla="*/ 1316736 w 2231136"/>
              <a:gd name="connsiteY1" fmla="*/ 625162 h 6424498"/>
              <a:gd name="connsiteX2" fmla="*/ 907085 w 2231136"/>
              <a:gd name="connsiteY2" fmla="*/ 6235920 h 6424498"/>
              <a:gd name="connsiteX3" fmla="*/ 2231136 w 2231136"/>
              <a:gd name="connsiteY3" fmla="*/ 6345648 h 6424498"/>
              <a:gd name="connsiteX4" fmla="*/ 2231136 w 2231136"/>
              <a:gd name="connsiteY4" fmla="*/ 6345648 h 6424498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147632 h 6188370"/>
              <a:gd name="connsiteX1" fmla="*/ 1316736 w 2231136"/>
              <a:gd name="connsiteY1" fmla="*/ 389034 h 6188370"/>
              <a:gd name="connsiteX2" fmla="*/ 907085 w 2231136"/>
              <a:gd name="connsiteY2" fmla="*/ 5999792 h 6188370"/>
              <a:gd name="connsiteX3" fmla="*/ 2231136 w 2231136"/>
              <a:gd name="connsiteY3" fmla="*/ 6109520 h 6188370"/>
              <a:gd name="connsiteX4" fmla="*/ 2231136 w 2231136"/>
              <a:gd name="connsiteY4" fmla="*/ 6109520 h 6188370"/>
              <a:gd name="connsiteX0" fmla="*/ 0 w 2231136"/>
              <a:gd name="connsiteY0" fmla="*/ 0 h 6040738"/>
              <a:gd name="connsiteX1" fmla="*/ 1316736 w 2231136"/>
              <a:gd name="connsiteY1" fmla="*/ 24140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907085 w 2231136"/>
              <a:gd name="connsiteY2" fmla="*/ 5852160 h 6040738"/>
              <a:gd name="connsiteX3" fmla="*/ 2231136 w 2231136"/>
              <a:gd name="connsiteY3" fmla="*/ 5961888 h 6040738"/>
              <a:gd name="connsiteX4" fmla="*/ 2231136 w 2231136"/>
              <a:gd name="connsiteY4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231136"/>
              <a:gd name="connsiteY0" fmla="*/ 0 h 6040738"/>
              <a:gd name="connsiteX1" fmla="*/ 1141172 w 2231136"/>
              <a:gd name="connsiteY1" fmla="*/ 226772 h 6040738"/>
              <a:gd name="connsiteX2" fmla="*/ 826617 w 2231136"/>
              <a:gd name="connsiteY2" fmla="*/ 3123592 h 6040738"/>
              <a:gd name="connsiteX3" fmla="*/ 907085 w 2231136"/>
              <a:gd name="connsiteY3" fmla="*/ 5852160 h 6040738"/>
              <a:gd name="connsiteX4" fmla="*/ 2231136 w 2231136"/>
              <a:gd name="connsiteY4" fmla="*/ 5961888 h 6040738"/>
              <a:gd name="connsiteX5" fmla="*/ 2231136 w 2231136"/>
              <a:gd name="connsiteY5" fmla="*/ 5961888 h 6040738"/>
              <a:gd name="connsiteX0" fmla="*/ 0 w 2623322"/>
              <a:gd name="connsiteY0" fmla="*/ 0 h 6112300"/>
              <a:gd name="connsiteX1" fmla="*/ 1533358 w 2623322"/>
              <a:gd name="connsiteY1" fmla="*/ 298334 h 6112300"/>
              <a:gd name="connsiteX2" fmla="*/ 1218803 w 2623322"/>
              <a:gd name="connsiteY2" fmla="*/ 3195154 h 6112300"/>
              <a:gd name="connsiteX3" fmla="*/ 1299271 w 2623322"/>
              <a:gd name="connsiteY3" fmla="*/ 5923722 h 6112300"/>
              <a:gd name="connsiteX4" fmla="*/ 2623322 w 2623322"/>
              <a:gd name="connsiteY4" fmla="*/ 6033450 h 6112300"/>
              <a:gd name="connsiteX5" fmla="*/ 2623322 w 2623322"/>
              <a:gd name="connsiteY5" fmla="*/ 6033450 h 6112300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516027 w 2920546"/>
              <a:gd name="connsiteY2" fmla="*/ 3166579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083725"/>
              <a:gd name="connsiteX1" fmla="*/ 1830582 w 2920546"/>
              <a:gd name="connsiteY1" fmla="*/ 269759 h 6083725"/>
              <a:gd name="connsiteX2" fmla="*/ 1726960 w 2920546"/>
              <a:gd name="connsiteY2" fmla="*/ 3061804 h 6083725"/>
              <a:gd name="connsiteX3" fmla="*/ 1596495 w 2920546"/>
              <a:gd name="connsiteY3" fmla="*/ 5895147 h 6083725"/>
              <a:gd name="connsiteX4" fmla="*/ 2920546 w 2920546"/>
              <a:gd name="connsiteY4" fmla="*/ 6004875 h 6083725"/>
              <a:gd name="connsiteX5" fmla="*/ 2920546 w 2920546"/>
              <a:gd name="connsiteY5" fmla="*/ 6004875 h 6083725"/>
              <a:gd name="connsiteX0" fmla="*/ 0 w 2920546"/>
              <a:gd name="connsiteY0" fmla="*/ 0 h 6587972"/>
              <a:gd name="connsiteX1" fmla="*/ 1830582 w 2920546"/>
              <a:gd name="connsiteY1" fmla="*/ 269759 h 6587972"/>
              <a:gd name="connsiteX2" fmla="*/ 1726960 w 2920546"/>
              <a:gd name="connsiteY2" fmla="*/ 3061804 h 6587972"/>
              <a:gd name="connsiteX3" fmla="*/ 1769077 w 2920546"/>
              <a:gd name="connsiteY3" fmla="*/ 6504747 h 6587972"/>
              <a:gd name="connsiteX4" fmla="*/ 2920546 w 2920546"/>
              <a:gd name="connsiteY4" fmla="*/ 6004875 h 6587972"/>
              <a:gd name="connsiteX5" fmla="*/ 2920546 w 2920546"/>
              <a:gd name="connsiteY5" fmla="*/ 6004875 h 6587972"/>
              <a:gd name="connsiteX0" fmla="*/ 0 w 2920546"/>
              <a:gd name="connsiteY0" fmla="*/ 0 h 6004875"/>
              <a:gd name="connsiteX1" fmla="*/ 1830582 w 2920546"/>
              <a:gd name="connsiteY1" fmla="*/ 2697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2920546"/>
              <a:gd name="connsiteY0" fmla="*/ 0 h 6004875"/>
              <a:gd name="connsiteX1" fmla="*/ 1753879 w 2920546"/>
              <a:gd name="connsiteY1" fmla="*/ 1488959 h 6004875"/>
              <a:gd name="connsiteX2" fmla="*/ 1726960 w 2920546"/>
              <a:gd name="connsiteY2" fmla="*/ 3061804 h 6004875"/>
              <a:gd name="connsiteX3" fmla="*/ 1701962 w 2920546"/>
              <a:gd name="connsiteY3" fmla="*/ 5609397 h 6004875"/>
              <a:gd name="connsiteX4" fmla="*/ 2920546 w 2920546"/>
              <a:gd name="connsiteY4" fmla="*/ 6004875 h 6004875"/>
              <a:gd name="connsiteX5" fmla="*/ 2920546 w 2920546"/>
              <a:gd name="connsiteY5" fmla="*/ 6004875 h 600487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2079867 w 3246534"/>
              <a:gd name="connsiteY1" fmla="*/ 1279409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82084 w 3246534"/>
              <a:gd name="connsiteY1" fmla="*/ 1374153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52948 w 3246534"/>
              <a:gd name="connsiteY2" fmla="*/ 2852254 h 5795325"/>
              <a:gd name="connsiteX3" fmla="*/ 2027950 w 3246534"/>
              <a:gd name="connsiteY3" fmla="*/ 5399847 h 5795325"/>
              <a:gd name="connsiteX4" fmla="*/ 3246534 w 3246534"/>
              <a:gd name="connsiteY4" fmla="*/ 5795325 h 5795325"/>
              <a:gd name="connsiteX5" fmla="*/ 3246534 w 3246534"/>
              <a:gd name="connsiteY5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2027950 w 3246534"/>
              <a:gd name="connsiteY2" fmla="*/ 5399847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1743661 w 3246534"/>
              <a:gd name="connsiteY1" fmla="*/ 1393102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3246534"/>
              <a:gd name="connsiteY0" fmla="*/ 0 h 5795325"/>
              <a:gd name="connsiteX1" fmla="*/ 994402 w 3246534"/>
              <a:gd name="connsiteY1" fmla="*/ 1421525 h 5795325"/>
              <a:gd name="connsiteX2" fmla="*/ 1182633 w 3246534"/>
              <a:gd name="connsiteY2" fmla="*/ 5200886 h 5795325"/>
              <a:gd name="connsiteX3" fmla="*/ 3246534 w 3246534"/>
              <a:gd name="connsiteY3" fmla="*/ 5795325 h 5795325"/>
              <a:gd name="connsiteX4" fmla="*/ 3246534 w 3246534"/>
              <a:gd name="connsiteY4" fmla="*/ 5795325 h 5795325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137109 w 2389241"/>
              <a:gd name="connsiteY1" fmla="*/ 167050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41475 w 2389241"/>
              <a:gd name="connsiteY1" fmla="*/ 1576295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389241"/>
              <a:gd name="connsiteY0" fmla="*/ 0 h 6044303"/>
              <a:gd name="connsiteX1" fmla="*/ 263839 w 2389241"/>
              <a:gd name="connsiteY1" fmla="*/ 2289583 h 6044303"/>
              <a:gd name="connsiteX2" fmla="*/ 325340 w 2389241"/>
              <a:gd name="connsiteY2" fmla="*/ 5449864 h 6044303"/>
              <a:gd name="connsiteX3" fmla="*/ 2389241 w 2389241"/>
              <a:gd name="connsiteY3" fmla="*/ 6044303 h 6044303"/>
              <a:gd name="connsiteX4" fmla="*/ 2389241 w 2389241"/>
              <a:gd name="connsiteY4" fmla="*/ 6044303 h 6044303"/>
              <a:gd name="connsiteX0" fmla="*/ 0 w 2433969"/>
              <a:gd name="connsiteY0" fmla="*/ 0 h 6111595"/>
              <a:gd name="connsiteX1" fmla="*/ 308567 w 2433969"/>
              <a:gd name="connsiteY1" fmla="*/ 2356875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682883 w 2433969"/>
              <a:gd name="connsiteY1" fmla="*/ 556412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08567 w 2433969"/>
              <a:gd name="connsiteY2" fmla="*/ 2356875 h 6111595"/>
              <a:gd name="connsiteX3" fmla="*/ 370068 w 2433969"/>
              <a:gd name="connsiteY3" fmla="*/ 5517156 h 6111595"/>
              <a:gd name="connsiteX4" fmla="*/ 2433969 w 2433969"/>
              <a:gd name="connsiteY4" fmla="*/ 6111595 h 6111595"/>
              <a:gd name="connsiteX5" fmla="*/ 2433969 w 2433969"/>
              <a:gd name="connsiteY5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370068 w 2433969"/>
              <a:gd name="connsiteY2" fmla="*/ 551715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111595"/>
              <a:gd name="connsiteX1" fmla="*/ 1040710 w 2433969"/>
              <a:gd name="connsiteY1" fmla="*/ 913056 h 6111595"/>
              <a:gd name="connsiteX2" fmla="*/ 1078266 w 2433969"/>
              <a:gd name="connsiteY2" fmla="*/ 5752676 h 6111595"/>
              <a:gd name="connsiteX3" fmla="*/ 2433969 w 2433969"/>
              <a:gd name="connsiteY3" fmla="*/ 6111595 h 6111595"/>
              <a:gd name="connsiteX4" fmla="*/ 2433969 w 2433969"/>
              <a:gd name="connsiteY4" fmla="*/ 6111595 h 6111595"/>
              <a:gd name="connsiteX0" fmla="*/ 0 w 2433969"/>
              <a:gd name="connsiteY0" fmla="*/ 0 h 6226063"/>
              <a:gd name="connsiteX1" fmla="*/ 1040710 w 2433969"/>
              <a:gd name="connsiteY1" fmla="*/ 913056 h 6226063"/>
              <a:gd name="connsiteX2" fmla="*/ 1078266 w 2433969"/>
              <a:gd name="connsiteY2" fmla="*/ 5752676 h 6226063"/>
              <a:gd name="connsiteX3" fmla="*/ 2150812 w 2433969"/>
              <a:gd name="connsiteY3" fmla="*/ 6083976 h 6226063"/>
              <a:gd name="connsiteX4" fmla="*/ 2433969 w 2433969"/>
              <a:gd name="connsiteY4" fmla="*/ 6111595 h 6226063"/>
              <a:gd name="connsiteX5" fmla="*/ 2433969 w 2433969"/>
              <a:gd name="connsiteY5" fmla="*/ 6111595 h 6226063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5" fmla="*/ 2433969 w 2433969"/>
              <a:gd name="connsiteY5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433969"/>
              <a:gd name="connsiteY0" fmla="*/ 0 h 6185231"/>
              <a:gd name="connsiteX1" fmla="*/ 1040710 w 2433969"/>
              <a:gd name="connsiteY1" fmla="*/ 913056 h 6185231"/>
              <a:gd name="connsiteX2" fmla="*/ 1078266 w 2433969"/>
              <a:gd name="connsiteY2" fmla="*/ 5752676 h 6185231"/>
              <a:gd name="connsiteX3" fmla="*/ 2206053 w 2433969"/>
              <a:gd name="connsiteY3" fmla="*/ 5971781 h 6185231"/>
              <a:gd name="connsiteX4" fmla="*/ 2433969 w 2433969"/>
              <a:gd name="connsiteY4" fmla="*/ 6111595 h 6185231"/>
              <a:gd name="connsiteX0" fmla="*/ 0 w 2206053"/>
              <a:gd name="connsiteY0" fmla="*/ 0 h 6185231"/>
              <a:gd name="connsiteX1" fmla="*/ 1040710 w 2206053"/>
              <a:gd name="connsiteY1" fmla="*/ 913056 h 6185231"/>
              <a:gd name="connsiteX2" fmla="*/ 1078266 w 2206053"/>
              <a:gd name="connsiteY2" fmla="*/ 5752676 h 6185231"/>
              <a:gd name="connsiteX3" fmla="*/ 2206053 w 2206053"/>
              <a:gd name="connsiteY3" fmla="*/ 5971781 h 6185231"/>
              <a:gd name="connsiteX0" fmla="*/ 0 w 2206053"/>
              <a:gd name="connsiteY0" fmla="*/ 0 h 5971781"/>
              <a:gd name="connsiteX1" fmla="*/ 1040710 w 2206053"/>
              <a:gd name="connsiteY1" fmla="*/ 913056 h 5971781"/>
              <a:gd name="connsiteX2" fmla="*/ 1078266 w 2206053"/>
              <a:gd name="connsiteY2" fmla="*/ 5752676 h 5971781"/>
              <a:gd name="connsiteX3" fmla="*/ 2206053 w 2206053"/>
              <a:gd name="connsiteY3" fmla="*/ 5971781 h 5971781"/>
              <a:gd name="connsiteX0" fmla="*/ 0 w 2206053"/>
              <a:gd name="connsiteY0" fmla="*/ 0 h 5951004"/>
              <a:gd name="connsiteX1" fmla="*/ 1040710 w 2206053"/>
              <a:gd name="connsiteY1" fmla="*/ 913056 h 5951004"/>
              <a:gd name="connsiteX2" fmla="*/ 1078266 w 2206053"/>
              <a:gd name="connsiteY2" fmla="*/ 5752676 h 5951004"/>
              <a:gd name="connsiteX3" fmla="*/ 2206053 w 2206053"/>
              <a:gd name="connsiteY3" fmla="*/ 5951004 h 5951004"/>
              <a:gd name="connsiteX0" fmla="*/ 0 w 2389857"/>
              <a:gd name="connsiteY0" fmla="*/ 0 h 6059208"/>
              <a:gd name="connsiteX1" fmla="*/ 1040710 w 2389857"/>
              <a:gd name="connsiteY1" fmla="*/ 913056 h 6059208"/>
              <a:gd name="connsiteX2" fmla="*/ 1078266 w 2389857"/>
              <a:gd name="connsiteY2" fmla="*/ 5752676 h 6059208"/>
              <a:gd name="connsiteX3" fmla="*/ 2389857 w 2389857"/>
              <a:gd name="connsiteY3" fmla="*/ 6059208 h 6059208"/>
              <a:gd name="connsiteX0" fmla="*/ 0 w 2389857"/>
              <a:gd name="connsiteY0" fmla="*/ 241284 h 6300492"/>
              <a:gd name="connsiteX1" fmla="*/ 1040710 w 2389857"/>
              <a:gd name="connsiteY1" fmla="*/ 452789 h 6300492"/>
              <a:gd name="connsiteX2" fmla="*/ 1078266 w 2389857"/>
              <a:gd name="connsiteY2" fmla="*/ 5993960 h 6300492"/>
              <a:gd name="connsiteX3" fmla="*/ 2389857 w 2389857"/>
              <a:gd name="connsiteY3" fmla="*/ 6300492 h 6300492"/>
              <a:gd name="connsiteX0" fmla="*/ 0 w 2174528"/>
              <a:gd name="connsiteY0" fmla="*/ 88374 h 6466470"/>
              <a:gd name="connsiteX1" fmla="*/ 825381 w 2174528"/>
              <a:gd name="connsiteY1" fmla="*/ 618767 h 6466470"/>
              <a:gd name="connsiteX2" fmla="*/ 862937 w 2174528"/>
              <a:gd name="connsiteY2" fmla="*/ 6159938 h 6466470"/>
              <a:gd name="connsiteX3" fmla="*/ 2174528 w 2174528"/>
              <a:gd name="connsiteY3" fmla="*/ 6466470 h 6466470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57764 h 6508748"/>
              <a:gd name="connsiteX1" fmla="*/ 825381 w 2174528"/>
              <a:gd name="connsiteY1" fmla="*/ 661045 h 6508748"/>
              <a:gd name="connsiteX2" fmla="*/ 862937 w 2174528"/>
              <a:gd name="connsiteY2" fmla="*/ 6202216 h 6508748"/>
              <a:gd name="connsiteX3" fmla="*/ 2174528 w 2174528"/>
              <a:gd name="connsiteY3" fmla="*/ 6508748 h 6508748"/>
              <a:gd name="connsiteX0" fmla="*/ 0 w 2174528"/>
              <a:gd name="connsiteY0" fmla="*/ 0 h 6450984"/>
              <a:gd name="connsiteX1" fmla="*/ 825381 w 2174528"/>
              <a:gd name="connsiteY1" fmla="*/ 603281 h 6450984"/>
              <a:gd name="connsiteX2" fmla="*/ 862937 w 2174528"/>
              <a:gd name="connsiteY2" fmla="*/ 6144452 h 6450984"/>
              <a:gd name="connsiteX3" fmla="*/ 2174528 w 2174528"/>
              <a:gd name="connsiteY3" fmla="*/ 6450984 h 6450984"/>
              <a:gd name="connsiteX0" fmla="*/ 430806 w 1421025"/>
              <a:gd name="connsiteY0" fmla="*/ 0 h 8163864"/>
              <a:gd name="connsiteX1" fmla="*/ 71878 w 1421025"/>
              <a:gd name="connsiteY1" fmla="*/ 2316161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421025"/>
              <a:gd name="connsiteY0" fmla="*/ 0 h 8163864"/>
              <a:gd name="connsiteX1" fmla="*/ 71878 w 1421025"/>
              <a:gd name="connsiteY1" fmla="*/ 2316162 h 8163864"/>
              <a:gd name="connsiteX2" fmla="*/ 109434 w 1421025"/>
              <a:gd name="connsiteY2" fmla="*/ 7857332 h 8163864"/>
              <a:gd name="connsiteX3" fmla="*/ 1421025 w 1421025"/>
              <a:gd name="connsiteY3" fmla="*/ 8163864 h 8163864"/>
              <a:gd name="connsiteX0" fmla="*/ 430806 w 1072703"/>
              <a:gd name="connsiteY0" fmla="*/ 0 h 8120728"/>
              <a:gd name="connsiteX1" fmla="*/ 71878 w 1072703"/>
              <a:gd name="connsiteY1" fmla="*/ 2316162 h 8120728"/>
              <a:gd name="connsiteX2" fmla="*/ 109434 w 1072703"/>
              <a:gd name="connsiteY2" fmla="*/ 7857332 h 8120728"/>
              <a:gd name="connsiteX3" fmla="*/ 1072703 w 1072703"/>
              <a:gd name="connsiteY3" fmla="*/ 8120728 h 8120728"/>
              <a:gd name="connsiteX0" fmla="*/ 430806 w 1140669"/>
              <a:gd name="connsiteY0" fmla="*/ 0 h 8120728"/>
              <a:gd name="connsiteX1" fmla="*/ 71878 w 1140669"/>
              <a:gd name="connsiteY1" fmla="*/ 2316162 h 8120728"/>
              <a:gd name="connsiteX2" fmla="*/ 109434 w 1140669"/>
              <a:gd name="connsiteY2" fmla="*/ 7857332 h 8120728"/>
              <a:gd name="connsiteX3" fmla="*/ 1140669 w 1140669"/>
              <a:gd name="connsiteY3" fmla="*/ 8120728 h 8120728"/>
              <a:gd name="connsiteX0" fmla="*/ 430806 w 1174651"/>
              <a:gd name="connsiteY0" fmla="*/ 0 h 8129355"/>
              <a:gd name="connsiteX1" fmla="*/ 71878 w 1174651"/>
              <a:gd name="connsiteY1" fmla="*/ 2316162 h 8129355"/>
              <a:gd name="connsiteX2" fmla="*/ 109434 w 1174651"/>
              <a:gd name="connsiteY2" fmla="*/ 7857332 h 8129355"/>
              <a:gd name="connsiteX3" fmla="*/ 1174651 w 1174651"/>
              <a:gd name="connsiteY3" fmla="*/ 8129355 h 8129355"/>
              <a:gd name="connsiteX0" fmla="*/ 419216 w 1163061"/>
              <a:gd name="connsiteY0" fmla="*/ 0 h 8129355"/>
              <a:gd name="connsiteX1" fmla="*/ 60288 w 1163061"/>
              <a:gd name="connsiteY1" fmla="*/ 2316162 h 8129355"/>
              <a:gd name="connsiteX2" fmla="*/ 116668 w 1163061"/>
              <a:gd name="connsiteY2" fmla="*/ 7717152 h 8129355"/>
              <a:gd name="connsiteX3" fmla="*/ 1163061 w 1163061"/>
              <a:gd name="connsiteY3" fmla="*/ 8129355 h 8129355"/>
              <a:gd name="connsiteX0" fmla="*/ 395882 w 1139727"/>
              <a:gd name="connsiteY0" fmla="*/ 0 h 8129355"/>
              <a:gd name="connsiteX1" fmla="*/ 36954 w 1139727"/>
              <a:gd name="connsiteY1" fmla="*/ 2316162 h 8129355"/>
              <a:gd name="connsiteX2" fmla="*/ 93334 w 1139727"/>
              <a:gd name="connsiteY2" fmla="*/ 7717152 h 8129355"/>
              <a:gd name="connsiteX3" fmla="*/ 1139727 w 1139727"/>
              <a:gd name="connsiteY3" fmla="*/ 8129355 h 8129355"/>
              <a:gd name="connsiteX0" fmla="*/ 459761 w 1203606"/>
              <a:gd name="connsiteY0" fmla="*/ 0 h 8129355"/>
              <a:gd name="connsiteX1" fmla="*/ 100833 w 1203606"/>
              <a:gd name="connsiteY1" fmla="*/ 2316162 h 8129355"/>
              <a:gd name="connsiteX2" fmla="*/ 157213 w 1203606"/>
              <a:gd name="connsiteY2" fmla="*/ 7717152 h 8129355"/>
              <a:gd name="connsiteX3" fmla="*/ 1203606 w 1203606"/>
              <a:gd name="connsiteY3" fmla="*/ 8129355 h 8129355"/>
              <a:gd name="connsiteX0" fmla="*/ 462421 w 1206266"/>
              <a:gd name="connsiteY0" fmla="*/ 0 h 8129355"/>
              <a:gd name="connsiteX1" fmla="*/ 103493 w 1206266"/>
              <a:gd name="connsiteY1" fmla="*/ 2316162 h 8129355"/>
              <a:gd name="connsiteX2" fmla="*/ 159873 w 1206266"/>
              <a:gd name="connsiteY2" fmla="*/ 7717152 h 8129355"/>
              <a:gd name="connsiteX3" fmla="*/ 1206266 w 1206266"/>
              <a:gd name="connsiteY3" fmla="*/ 8129355 h 8129355"/>
              <a:gd name="connsiteX0" fmla="*/ 462421 w 941001"/>
              <a:gd name="connsiteY0" fmla="*/ 0 h 8193492"/>
              <a:gd name="connsiteX1" fmla="*/ 103493 w 941001"/>
              <a:gd name="connsiteY1" fmla="*/ 2316162 h 8193492"/>
              <a:gd name="connsiteX2" fmla="*/ 159873 w 941001"/>
              <a:gd name="connsiteY2" fmla="*/ 7717152 h 8193492"/>
              <a:gd name="connsiteX3" fmla="*/ 941001 w 941001"/>
              <a:gd name="connsiteY3" fmla="*/ 8193492 h 8193492"/>
              <a:gd name="connsiteX0" fmla="*/ 520101 w 943824"/>
              <a:gd name="connsiteY0" fmla="*/ 0 h 8063508"/>
              <a:gd name="connsiteX1" fmla="*/ 106316 w 943824"/>
              <a:gd name="connsiteY1" fmla="*/ 2186178 h 8063508"/>
              <a:gd name="connsiteX2" fmla="*/ 162696 w 943824"/>
              <a:gd name="connsiteY2" fmla="*/ 7587168 h 8063508"/>
              <a:gd name="connsiteX3" fmla="*/ 943824 w 943824"/>
              <a:gd name="connsiteY3" fmla="*/ 8063508 h 8063508"/>
              <a:gd name="connsiteX0" fmla="*/ 702134 w 1125857"/>
              <a:gd name="connsiteY0" fmla="*/ 0 h 8063508"/>
              <a:gd name="connsiteX1" fmla="*/ 288349 w 1125857"/>
              <a:gd name="connsiteY1" fmla="*/ 2186178 h 8063508"/>
              <a:gd name="connsiteX2" fmla="*/ 108755 w 1125857"/>
              <a:gd name="connsiteY2" fmla="*/ 7577883 h 8063508"/>
              <a:gd name="connsiteX3" fmla="*/ 1125857 w 1125857"/>
              <a:gd name="connsiteY3" fmla="*/ 8063508 h 8063508"/>
              <a:gd name="connsiteX0" fmla="*/ 745411 w 1126997"/>
              <a:gd name="connsiteY0" fmla="*/ 0 h 8072793"/>
              <a:gd name="connsiteX1" fmla="*/ 289489 w 1126997"/>
              <a:gd name="connsiteY1" fmla="*/ 2195463 h 8072793"/>
              <a:gd name="connsiteX2" fmla="*/ 109895 w 1126997"/>
              <a:gd name="connsiteY2" fmla="*/ 7587168 h 8072793"/>
              <a:gd name="connsiteX3" fmla="*/ 1126997 w 1126997"/>
              <a:gd name="connsiteY3" fmla="*/ 8072793 h 8072793"/>
              <a:gd name="connsiteX0" fmla="*/ 745411 w 1126997"/>
              <a:gd name="connsiteY0" fmla="*/ 0 h 8072793"/>
              <a:gd name="connsiteX1" fmla="*/ 289489 w 1126997"/>
              <a:gd name="connsiteY1" fmla="*/ 2195463 h 8072793"/>
              <a:gd name="connsiteX2" fmla="*/ 109895 w 1126997"/>
              <a:gd name="connsiteY2" fmla="*/ 7587168 h 8072793"/>
              <a:gd name="connsiteX3" fmla="*/ 1126997 w 1126997"/>
              <a:gd name="connsiteY3" fmla="*/ 8072793 h 8072793"/>
              <a:gd name="connsiteX0" fmla="*/ 797371 w 1128391"/>
              <a:gd name="connsiteY0" fmla="*/ 0 h 8054224"/>
              <a:gd name="connsiteX1" fmla="*/ 290883 w 1128391"/>
              <a:gd name="connsiteY1" fmla="*/ 2176894 h 8054224"/>
              <a:gd name="connsiteX2" fmla="*/ 111289 w 1128391"/>
              <a:gd name="connsiteY2" fmla="*/ 7568599 h 8054224"/>
              <a:gd name="connsiteX3" fmla="*/ 1128391 w 1128391"/>
              <a:gd name="connsiteY3" fmla="*/ 8054224 h 8054224"/>
              <a:gd name="connsiteX0" fmla="*/ 797371 w 1128391"/>
              <a:gd name="connsiteY0" fmla="*/ 0 h 8054224"/>
              <a:gd name="connsiteX1" fmla="*/ 290883 w 1128391"/>
              <a:gd name="connsiteY1" fmla="*/ 2176894 h 8054224"/>
              <a:gd name="connsiteX2" fmla="*/ 111289 w 1128391"/>
              <a:gd name="connsiteY2" fmla="*/ 7568599 h 8054224"/>
              <a:gd name="connsiteX3" fmla="*/ 1128391 w 1128391"/>
              <a:gd name="connsiteY3" fmla="*/ 8054224 h 8054224"/>
              <a:gd name="connsiteX0" fmla="*/ 728098 w 1126540"/>
              <a:gd name="connsiteY0" fmla="*/ 0 h 8016357"/>
              <a:gd name="connsiteX1" fmla="*/ 289032 w 1126540"/>
              <a:gd name="connsiteY1" fmla="*/ 2139027 h 8016357"/>
              <a:gd name="connsiteX2" fmla="*/ 109438 w 1126540"/>
              <a:gd name="connsiteY2" fmla="*/ 7530732 h 8016357"/>
              <a:gd name="connsiteX3" fmla="*/ 1126540 w 1126540"/>
              <a:gd name="connsiteY3" fmla="*/ 8016357 h 8016357"/>
              <a:gd name="connsiteX0" fmla="*/ 740570 w 1139012"/>
              <a:gd name="connsiteY0" fmla="*/ 0 h 8016357"/>
              <a:gd name="connsiteX1" fmla="*/ 301504 w 1139012"/>
              <a:gd name="connsiteY1" fmla="*/ 2139027 h 8016357"/>
              <a:gd name="connsiteX2" fmla="*/ 121910 w 1139012"/>
              <a:gd name="connsiteY2" fmla="*/ 7530732 h 8016357"/>
              <a:gd name="connsiteX3" fmla="*/ 1139012 w 1139012"/>
              <a:gd name="connsiteY3" fmla="*/ 8016357 h 8016357"/>
              <a:gd name="connsiteX0" fmla="*/ 699165 w 1097607"/>
              <a:gd name="connsiteY0" fmla="*/ 0 h 8016357"/>
              <a:gd name="connsiteX1" fmla="*/ 260099 w 1097607"/>
              <a:gd name="connsiteY1" fmla="*/ 2139027 h 8016357"/>
              <a:gd name="connsiteX2" fmla="*/ 80505 w 1097607"/>
              <a:gd name="connsiteY2" fmla="*/ 7530732 h 8016357"/>
              <a:gd name="connsiteX3" fmla="*/ 1097607 w 1097607"/>
              <a:gd name="connsiteY3" fmla="*/ 8016357 h 8016357"/>
              <a:gd name="connsiteX0" fmla="*/ 726744 w 1125186"/>
              <a:gd name="connsiteY0" fmla="*/ 0 h 8016357"/>
              <a:gd name="connsiteX1" fmla="*/ 287678 w 1125186"/>
              <a:gd name="connsiteY1" fmla="*/ 2139027 h 8016357"/>
              <a:gd name="connsiteX2" fmla="*/ 108084 w 1125186"/>
              <a:gd name="connsiteY2" fmla="*/ 7530732 h 8016357"/>
              <a:gd name="connsiteX3" fmla="*/ 1125186 w 1125186"/>
              <a:gd name="connsiteY3" fmla="*/ 8016357 h 8016357"/>
              <a:gd name="connsiteX0" fmla="*/ 706049 w 1104491"/>
              <a:gd name="connsiteY0" fmla="*/ 0 h 8016357"/>
              <a:gd name="connsiteX1" fmla="*/ 266983 w 1104491"/>
              <a:gd name="connsiteY1" fmla="*/ 2139027 h 8016357"/>
              <a:gd name="connsiteX2" fmla="*/ 87389 w 1104491"/>
              <a:gd name="connsiteY2" fmla="*/ 7530732 h 8016357"/>
              <a:gd name="connsiteX3" fmla="*/ 1104491 w 1104491"/>
              <a:gd name="connsiteY3" fmla="*/ 8016357 h 8016357"/>
              <a:gd name="connsiteX0" fmla="*/ 706049 w 1059732"/>
              <a:gd name="connsiteY0" fmla="*/ 0 h 8009594"/>
              <a:gd name="connsiteX1" fmla="*/ 266983 w 1059732"/>
              <a:gd name="connsiteY1" fmla="*/ 2139027 h 8009594"/>
              <a:gd name="connsiteX2" fmla="*/ 87389 w 1059732"/>
              <a:gd name="connsiteY2" fmla="*/ 7530732 h 8009594"/>
              <a:gd name="connsiteX3" fmla="*/ 1059732 w 1059732"/>
              <a:gd name="connsiteY3" fmla="*/ 8009594 h 800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9732" h="8009594">
                <a:moveTo>
                  <a:pt x="706049" y="0"/>
                </a:moveTo>
                <a:cubicBezTo>
                  <a:pt x="394505" y="793816"/>
                  <a:pt x="440588" y="883905"/>
                  <a:pt x="266983" y="2139027"/>
                </a:cubicBezTo>
                <a:cubicBezTo>
                  <a:pt x="93378" y="3394149"/>
                  <a:pt x="-124267" y="7062608"/>
                  <a:pt x="87389" y="7530732"/>
                </a:cubicBezTo>
                <a:cubicBezTo>
                  <a:pt x="377372" y="7904172"/>
                  <a:pt x="833781" y="7949774"/>
                  <a:pt x="1059732" y="8009594"/>
                </a:cubicBezTo>
              </a:path>
            </a:pathLst>
          </a:custGeom>
          <a:noFill/>
          <a:ln w="50800" cap="flat" cmpd="tri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67" name="TextBox 1266">
            <a:extLst>
              <a:ext uri="{FF2B5EF4-FFF2-40B4-BE49-F238E27FC236}">
                <a16:creationId xmlns:a16="http://schemas.microsoft.com/office/drawing/2014/main" id="{3E1C26F7-214C-4524-9350-43D2742D8B05}"/>
              </a:ext>
            </a:extLst>
          </p:cNvPr>
          <p:cNvSpPr txBox="1"/>
          <p:nvPr/>
        </p:nvSpPr>
        <p:spPr>
          <a:xfrm rot="17089724">
            <a:off x="3011704" y="1238799"/>
            <a:ext cx="298439" cy="69186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350" u="sng" dirty="0" err="1">
                <a:ea typeface="Arial" pitchFamily="-65" charset="0"/>
                <a:cs typeface="Arial" pitchFamily="-65" charset="0"/>
              </a:rPr>
              <a:t>SingAREN</a:t>
            </a:r>
            <a:r>
              <a:rPr lang="en-US" sz="350" u="sng" dirty="0">
                <a:ea typeface="Arial" pitchFamily="-65" charset="0"/>
                <a:cs typeface="Arial" pitchFamily="-65" charset="0"/>
              </a:rPr>
              <a:t>/NSCC</a:t>
            </a:r>
          </a:p>
        </p:txBody>
      </p:sp>
      <p:sp>
        <p:nvSpPr>
          <p:cNvPr id="1270" name="TextBox 1269">
            <a:extLst>
              <a:ext uri="{FF2B5EF4-FFF2-40B4-BE49-F238E27FC236}">
                <a16:creationId xmlns:a16="http://schemas.microsoft.com/office/drawing/2014/main" id="{92C3446B-6D29-42FD-BF16-D3AC74189BAE}"/>
              </a:ext>
            </a:extLst>
          </p:cNvPr>
          <p:cNvSpPr txBox="1"/>
          <p:nvPr/>
        </p:nvSpPr>
        <p:spPr>
          <a:xfrm rot="17258255">
            <a:off x="3180593" y="941450"/>
            <a:ext cx="152601" cy="4995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>
              <a:lnSpc>
                <a:spcPts val="300"/>
              </a:lnSpc>
            </a:pPr>
            <a:r>
              <a:rPr lang="en-US" sz="350" dirty="0"/>
              <a:t>to LA</a:t>
            </a:r>
          </a:p>
        </p:txBody>
      </p:sp>
      <p:grpSp>
        <p:nvGrpSpPr>
          <p:cNvPr id="1003" name="Group 1002"/>
          <p:cNvGrpSpPr/>
          <p:nvPr/>
        </p:nvGrpSpPr>
        <p:grpSpPr>
          <a:xfrm>
            <a:off x="11005568" y="5170081"/>
            <a:ext cx="530915" cy="532187"/>
            <a:chOff x="8496158" y="5251450"/>
            <a:chExt cx="658067" cy="454934"/>
          </a:xfrm>
        </p:grpSpPr>
        <p:sp>
          <p:nvSpPr>
            <p:cNvPr id="1004" name="Freeform 7"/>
            <p:cNvSpPr>
              <a:spLocks/>
            </p:cNvSpPr>
            <p:nvPr/>
          </p:nvSpPr>
          <p:spPr bwMode="auto">
            <a:xfrm>
              <a:off x="8506385" y="5251450"/>
              <a:ext cx="637615" cy="454934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650" b="1"/>
            </a:p>
          </p:txBody>
        </p:sp>
        <p:sp>
          <p:nvSpPr>
            <p:cNvPr id="1005" name="TextBox 1004"/>
            <p:cNvSpPr txBox="1"/>
            <p:nvPr/>
          </p:nvSpPr>
          <p:spPr>
            <a:xfrm>
              <a:off x="8496158" y="5266076"/>
              <a:ext cx="658067" cy="249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50" b="1" u="sng" err="1"/>
                <a:t>RoEduNet</a:t>
              </a:r>
              <a:endParaRPr lang="en-US" sz="650" b="1" u="sng"/>
            </a:p>
            <a:p>
              <a:pPr algn="ctr"/>
              <a:r>
                <a:rPr lang="en-US" sz="650" b="1" u="sng"/>
                <a:t>Romania</a:t>
              </a:r>
            </a:p>
          </p:txBody>
        </p:sp>
      </p:grpSp>
      <p:sp>
        <p:nvSpPr>
          <p:cNvPr id="1010" name="TextBox 1009"/>
          <p:cNvSpPr txBox="1"/>
          <p:nvPr/>
        </p:nvSpPr>
        <p:spPr>
          <a:xfrm>
            <a:off x="11101234" y="5416778"/>
            <a:ext cx="345864" cy="216982"/>
          </a:xfrm>
          <a:prstGeom prst="rect">
            <a:avLst/>
          </a:prstGeom>
          <a:solidFill>
            <a:srgbClr val="F0EA00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UAIC xx, ISS,</a:t>
            </a:r>
            <a:br>
              <a:rPr lang="en-US" sz="450" dirty="0"/>
            </a:br>
            <a:r>
              <a:rPr lang="en-US" sz="450" dirty="0"/>
              <a:t>NIHAM,</a:t>
            </a:r>
            <a:br>
              <a:rPr lang="en-US" sz="450" dirty="0"/>
            </a:br>
            <a:r>
              <a:rPr lang="en-US" sz="450" dirty="0"/>
              <a:t>ITIM, NIPNEx3</a:t>
            </a:r>
          </a:p>
        </p:txBody>
      </p:sp>
      <p:sp>
        <p:nvSpPr>
          <p:cNvPr id="1285" name="Freeform 977">
            <a:extLst>
              <a:ext uri="{FF2B5EF4-FFF2-40B4-BE49-F238E27FC236}">
                <a16:creationId xmlns:a16="http://schemas.microsoft.com/office/drawing/2014/main" id="{49540659-9002-458D-B15C-1BB81958740F}"/>
              </a:ext>
            </a:extLst>
          </p:cNvPr>
          <p:cNvSpPr/>
          <p:nvPr/>
        </p:nvSpPr>
        <p:spPr bwMode="auto">
          <a:xfrm flipH="1">
            <a:off x="11065670" y="3120983"/>
            <a:ext cx="514769" cy="2710053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1802139 w 3811365"/>
              <a:gd name="connsiteY0" fmla="*/ 0 h 33016739"/>
              <a:gd name="connsiteX1" fmla="*/ 3065970 w 3811365"/>
              <a:gd name="connsiteY1" fmla="*/ 6128368 h 33016739"/>
              <a:gd name="connsiteX2" fmla="*/ 0 w 3811365"/>
              <a:gd name="connsiteY2" fmla="*/ 33016739 h 3301673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478796"/>
              <a:gd name="connsiteY0" fmla="*/ 0 h 36977399"/>
              <a:gd name="connsiteX1" fmla="*/ 6970959 w 7478796"/>
              <a:gd name="connsiteY1" fmla="*/ 6128368 h 36977399"/>
              <a:gd name="connsiteX2" fmla="*/ 0 w 7478796"/>
              <a:gd name="connsiteY2" fmla="*/ 36977399 h 36977399"/>
              <a:gd name="connsiteX0" fmla="*/ 6088105 w 7859773"/>
              <a:gd name="connsiteY0" fmla="*/ 0 h 43314460"/>
              <a:gd name="connsiteX1" fmla="*/ 7351936 w 7859773"/>
              <a:gd name="connsiteY1" fmla="*/ 6128368 h 43314460"/>
              <a:gd name="connsiteX2" fmla="*/ 0 w 7859773"/>
              <a:gd name="connsiteY2" fmla="*/ 43314460 h 43314460"/>
              <a:gd name="connsiteX0" fmla="*/ 5278532 w 7727405"/>
              <a:gd name="connsiteY0" fmla="*/ 0 h 43314460"/>
              <a:gd name="connsiteX1" fmla="*/ 7351936 w 7727405"/>
              <a:gd name="connsiteY1" fmla="*/ 6128368 h 43314460"/>
              <a:gd name="connsiteX2" fmla="*/ 0 w 7727405"/>
              <a:gd name="connsiteY2" fmla="*/ 43314460 h 43314460"/>
              <a:gd name="connsiteX0" fmla="*/ 5278532 w 7738451"/>
              <a:gd name="connsiteY0" fmla="*/ 0 h 43314460"/>
              <a:gd name="connsiteX1" fmla="*/ 7351936 w 7738451"/>
              <a:gd name="connsiteY1" fmla="*/ 6128368 h 43314460"/>
              <a:gd name="connsiteX2" fmla="*/ 0 w 7738451"/>
              <a:gd name="connsiteY2" fmla="*/ 43314460 h 43314460"/>
              <a:gd name="connsiteX0" fmla="*/ 5278532 w 7738451"/>
              <a:gd name="connsiteY0" fmla="*/ 0 h 43314460"/>
              <a:gd name="connsiteX1" fmla="*/ 7351936 w 7738451"/>
              <a:gd name="connsiteY1" fmla="*/ 6128368 h 43314460"/>
              <a:gd name="connsiteX2" fmla="*/ 4686470 w 7738451"/>
              <a:gd name="connsiteY2" fmla="*/ 24517353 h 43314460"/>
              <a:gd name="connsiteX3" fmla="*/ 0 w 7738451"/>
              <a:gd name="connsiteY3" fmla="*/ 43314460 h 43314460"/>
              <a:gd name="connsiteX0" fmla="*/ 10658715 w 13118634"/>
              <a:gd name="connsiteY0" fmla="*/ 0 h 43314460"/>
              <a:gd name="connsiteX1" fmla="*/ 12732119 w 13118634"/>
              <a:gd name="connsiteY1" fmla="*/ 6128368 h 43314460"/>
              <a:gd name="connsiteX2" fmla="*/ 10066653 w 13118634"/>
              <a:gd name="connsiteY2" fmla="*/ 24517353 h 43314460"/>
              <a:gd name="connsiteX3" fmla="*/ 66074 w 13118634"/>
              <a:gd name="connsiteY3" fmla="*/ 34419010 h 43314460"/>
              <a:gd name="connsiteX4" fmla="*/ 5380183 w 13118634"/>
              <a:gd name="connsiteY4" fmla="*/ 43314460 h 43314460"/>
              <a:gd name="connsiteX0" fmla="*/ 10706547 w 13166466"/>
              <a:gd name="connsiteY0" fmla="*/ 0 h 41928228"/>
              <a:gd name="connsiteX1" fmla="*/ 12779951 w 13166466"/>
              <a:gd name="connsiteY1" fmla="*/ 6128368 h 41928228"/>
              <a:gd name="connsiteX2" fmla="*/ 10114485 w 13166466"/>
              <a:gd name="connsiteY2" fmla="*/ 24517353 h 41928228"/>
              <a:gd name="connsiteX3" fmla="*/ 113906 w 13166466"/>
              <a:gd name="connsiteY3" fmla="*/ 34419010 h 41928228"/>
              <a:gd name="connsiteX4" fmla="*/ 2523090 w 13166466"/>
              <a:gd name="connsiteY4" fmla="*/ 41928228 h 41928228"/>
              <a:gd name="connsiteX0" fmla="*/ 9699205 w 12159124"/>
              <a:gd name="connsiteY0" fmla="*/ 0 h 41928228"/>
              <a:gd name="connsiteX1" fmla="*/ 11772609 w 12159124"/>
              <a:gd name="connsiteY1" fmla="*/ 6128368 h 41928228"/>
              <a:gd name="connsiteX2" fmla="*/ 9107143 w 12159124"/>
              <a:gd name="connsiteY2" fmla="*/ 24517353 h 41928228"/>
              <a:gd name="connsiteX3" fmla="*/ 154246 w 12159124"/>
              <a:gd name="connsiteY3" fmla="*/ 34352996 h 41928228"/>
              <a:gd name="connsiteX4" fmla="*/ 1515748 w 12159124"/>
              <a:gd name="connsiteY4" fmla="*/ 41928228 h 41928228"/>
              <a:gd name="connsiteX0" fmla="*/ 9788783 w 12248702"/>
              <a:gd name="connsiteY0" fmla="*/ 0 h 41928228"/>
              <a:gd name="connsiteX1" fmla="*/ 11862187 w 12248702"/>
              <a:gd name="connsiteY1" fmla="*/ 6128368 h 41928228"/>
              <a:gd name="connsiteX2" fmla="*/ 283164 w 12248702"/>
              <a:gd name="connsiteY2" fmla="*/ 21744889 h 41928228"/>
              <a:gd name="connsiteX3" fmla="*/ 243824 w 12248702"/>
              <a:gd name="connsiteY3" fmla="*/ 34352996 h 41928228"/>
              <a:gd name="connsiteX4" fmla="*/ 1605326 w 12248702"/>
              <a:gd name="connsiteY4" fmla="*/ 41928228 h 41928228"/>
              <a:gd name="connsiteX0" fmla="*/ 9788783 w 9963104"/>
              <a:gd name="connsiteY0" fmla="*/ 0 h 41928228"/>
              <a:gd name="connsiteX1" fmla="*/ 2209456 w 9963104"/>
              <a:gd name="connsiteY1" fmla="*/ 5706472 h 41928228"/>
              <a:gd name="connsiteX2" fmla="*/ 283164 w 9963104"/>
              <a:gd name="connsiteY2" fmla="*/ 21744889 h 41928228"/>
              <a:gd name="connsiteX3" fmla="*/ 243824 w 9963104"/>
              <a:gd name="connsiteY3" fmla="*/ 34352996 h 41928228"/>
              <a:gd name="connsiteX4" fmla="*/ 1605326 w 9963104"/>
              <a:gd name="connsiteY4" fmla="*/ 41928228 h 41928228"/>
              <a:gd name="connsiteX0" fmla="*/ 9788783 w 9788783"/>
              <a:gd name="connsiteY0" fmla="*/ 0 h 41928228"/>
              <a:gd name="connsiteX1" fmla="*/ 2209456 w 9788783"/>
              <a:gd name="connsiteY1" fmla="*/ 5706472 h 41928228"/>
              <a:gd name="connsiteX2" fmla="*/ 283164 w 9788783"/>
              <a:gd name="connsiteY2" fmla="*/ 21744889 h 41928228"/>
              <a:gd name="connsiteX3" fmla="*/ 243824 w 9788783"/>
              <a:gd name="connsiteY3" fmla="*/ 34352996 h 41928228"/>
              <a:gd name="connsiteX4" fmla="*/ 1605326 w 9788783"/>
              <a:gd name="connsiteY4" fmla="*/ 41928228 h 41928228"/>
              <a:gd name="connsiteX0" fmla="*/ 6919052 w 6919052"/>
              <a:gd name="connsiteY0" fmla="*/ 0 h 40662534"/>
              <a:gd name="connsiteX1" fmla="*/ 2209456 w 6919052"/>
              <a:gd name="connsiteY1" fmla="*/ 4440778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727845 w 6727845"/>
              <a:gd name="connsiteY0" fmla="*/ 0 h 40662534"/>
              <a:gd name="connsiteX1" fmla="*/ 4279251 w 6727845"/>
              <a:gd name="connsiteY1" fmla="*/ 5344845 h 40662534"/>
              <a:gd name="connsiteX2" fmla="*/ 91957 w 6727845"/>
              <a:gd name="connsiteY2" fmla="*/ 20479195 h 40662534"/>
              <a:gd name="connsiteX3" fmla="*/ 1414119 w 6727845"/>
              <a:gd name="connsiteY3" fmla="*/ 40662534 h 40662534"/>
              <a:gd name="connsiteX0" fmla="*/ 6788577 w 6788577"/>
              <a:gd name="connsiteY0" fmla="*/ 0 h 40662534"/>
              <a:gd name="connsiteX1" fmla="*/ 4339983 w 6788577"/>
              <a:gd name="connsiteY1" fmla="*/ 5344845 h 40662534"/>
              <a:gd name="connsiteX2" fmla="*/ 152689 w 6788577"/>
              <a:gd name="connsiteY2" fmla="*/ 20479195 h 40662534"/>
              <a:gd name="connsiteX3" fmla="*/ 1474851 w 6788577"/>
              <a:gd name="connsiteY3" fmla="*/ 40662534 h 40662534"/>
              <a:gd name="connsiteX0" fmla="*/ 6363771 w 6363771"/>
              <a:gd name="connsiteY0" fmla="*/ 0 h 40662534"/>
              <a:gd name="connsiteX1" fmla="*/ 3915177 w 6363771"/>
              <a:gd name="connsiteY1" fmla="*/ 5344845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363771 w 6363771"/>
              <a:gd name="connsiteY0" fmla="*/ 0 h 40662534"/>
              <a:gd name="connsiteX1" fmla="*/ 3915177 w 6363771"/>
              <a:gd name="connsiteY1" fmla="*/ 5344845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363771 w 6363771"/>
              <a:gd name="connsiteY0" fmla="*/ 0 h 40662534"/>
              <a:gd name="connsiteX1" fmla="*/ 3567333 w 6363771"/>
              <a:gd name="connsiteY1" fmla="*/ 4139427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613813 w 6613813"/>
              <a:gd name="connsiteY0" fmla="*/ 0 h 41204975"/>
              <a:gd name="connsiteX1" fmla="*/ 3817375 w 6613813"/>
              <a:gd name="connsiteY1" fmla="*/ 4139427 h 41204975"/>
              <a:gd name="connsiteX2" fmla="*/ 499695 w 6613813"/>
              <a:gd name="connsiteY2" fmla="*/ 20539471 h 41204975"/>
              <a:gd name="connsiteX3" fmla="*/ 691357 w 6613813"/>
              <a:gd name="connsiteY3" fmla="*/ 41204975 h 41204975"/>
              <a:gd name="connsiteX0" fmla="*/ 6494280 w 6494280"/>
              <a:gd name="connsiteY0" fmla="*/ 0 h 41204975"/>
              <a:gd name="connsiteX1" fmla="*/ 3697842 w 6494280"/>
              <a:gd name="connsiteY1" fmla="*/ 4139427 h 41204975"/>
              <a:gd name="connsiteX2" fmla="*/ 380162 w 6494280"/>
              <a:gd name="connsiteY2" fmla="*/ 20539471 h 41204975"/>
              <a:gd name="connsiteX3" fmla="*/ 125494 w 6494280"/>
              <a:gd name="connsiteY3" fmla="*/ 31520257 h 41204975"/>
              <a:gd name="connsiteX4" fmla="*/ 571824 w 6494280"/>
              <a:gd name="connsiteY4" fmla="*/ 41204975 h 41204975"/>
              <a:gd name="connsiteX0" fmla="*/ 6403620 w 6403620"/>
              <a:gd name="connsiteY0" fmla="*/ 0 h 41204975"/>
              <a:gd name="connsiteX1" fmla="*/ 3607182 w 6403620"/>
              <a:gd name="connsiteY1" fmla="*/ 4139427 h 41204975"/>
              <a:gd name="connsiteX2" fmla="*/ 289502 w 6403620"/>
              <a:gd name="connsiteY2" fmla="*/ 20539471 h 41204975"/>
              <a:gd name="connsiteX3" fmla="*/ 295720 w 6403620"/>
              <a:gd name="connsiteY3" fmla="*/ 31520257 h 41204975"/>
              <a:gd name="connsiteX4" fmla="*/ 481164 w 6403620"/>
              <a:gd name="connsiteY4" fmla="*/ 41204975 h 41204975"/>
              <a:gd name="connsiteX0" fmla="*/ 6403620 w 6403620"/>
              <a:gd name="connsiteY0" fmla="*/ 0 h 41084438"/>
              <a:gd name="connsiteX1" fmla="*/ 3607182 w 6403620"/>
              <a:gd name="connsiteY1" fmla="*/ 4139427 h 41084438"/>
              <a:gd name="connsiteX2" fmla="*/ 289502 w 6403620"/>
              <a:gd name="connsiteY2" fmla="*/ 20539471 h 41084438"/>
              <a:gd name="connsiteX3" fmla="*/ 295720 w 6403620"/>
              <a:gd name="connsiteY3" fmla="*/ 31520257 h 41084438"/>
              <a:gd name="connsiteX4" fmla="*/ 1220336 w 6403620"/>
              <a:gd name="connsiteY4" fmla="*/ 41084438 h 41084438"/>
              <a:gd name="connsiteX0" fmla="*/ 6277448 w 6277448"/>
              <a:gd name="connsiteY0" fmla="*/ 0 h 41084438"/>
              <a:gd name="connsiteX1" fmla="*/ 3481010 w 6277448"/>
              <a:gd name="connsiteY1" fmla="*/ 4139427 h 41084438"/>
              <a:gd name="connsiteX2" fmla="*/ 163330 w 6277448"/>
              <a:gd name="connsiteY2" fmla="*/ 20539471 h 41084438"/>
              <a:gd name="connsiteX3" fmla="*/ 995678 w 6277448"/>
              <a:gd name="connsiteY3" fmla="*/ 31459988 h 41084438"/>
              <a:gd name="connsiteX4" fmla="*/ 1094164 w 6277448"/>
              <a:gd name="connsiteY4" fmla="*/ 41084438 h 41084438"/>
              <a:gd name="connsiteX0" fmla="*/ 6314343 w 6314343"/>
              <a:gd name="connsiteY0" fmla="*/ 0 h 41084438"/>
              <a:gd name="connsiteX1" fmla="*/ 3517905 w 6314343"/>
              <a:gd name="connsiteY1" fmla="*/ 4139427 h 41084438"/>
              <a:gd name="connsiteX2" fmla="*/ 200225 w 6314343"/>
              <a:gd name="connsiteY2" fmla="*/ 20539471 h 41084438"/>
              <a:gd name="connsiteX3" fmla="*/ 684729 w 6314343"/>
              <a:gd name="connsiteY3" fmla="*/ 31459988 h 41084438"/>
              <a:gd name="connsiteX4" fmla="*/ 1131059 w 6314343"/>
              <a:gd name="connsiteY4" fmla="*/ 41084438 h 41084438"/>
              <a:gd name="connsiteX0" fmla="*/ 6263028 w 6263028"/>
              <a:gd name="connsiteY0" fmla="*/ 0 h 41084438"/>
              <a:gd name="connsiteX1" fmla="*/ 3466590 w 6263028"/>
              <a:gd name="connsiteY1" fmla="*/ 4139427 h 41084438"/>
              <a:gd name="connsiteX2" fmla="*/ 148910 w 6263028"/>
              <a:gd name="connsiteY2" fmla="*/ 20539471 h 41084438"/>
              <a:gd name="connsiteX3" fmla="*/ 633414 w 6263028"/>
              <a:gd name="connsiteY3" fmla="*/ 31459988 h 41084438"/>
              <a:gd name="connsiteX4" fmla="*/ 1079744 w 6263028"/>
              <a:gd name="connsiteY4" fmla="*/ 41084438 h 41084438"/>
              <a:gd name="connsiteX0" fmla="*/ 5793567 w 5793567"/>
              <a:gd name="connsiteY0" fmla="*/ 0 h 41084438"/>
              <a:gd name="connsiteX1" fmla="*/ 2997129 w 5793567"/>
              <a:gd name="connsiteY1" fmla="*/ 4139427 h 41084438"/>
              <a:gd name="connsiteX2" fmla="*/ 201220 w 5793567"/>
              <a:gd name="connsiteY2" fmla="*/ 20539471 h 41084438"/>
              <a:gd name="connsiteX3" fmla="*/ 163953 w 5793567"/>
              <a:gd name="connsiteY3" fmla="*/ 31459988 h 41084438"/>
              <a:gd name="connsiteX4" fmla="*/ 610283 w 5793567"/>
              <a:gd name="connsiteY4" fmla="*/ 41084438 h 41084438"/>
              <a:gd name="connsiteX0" fmla="*/ 5717447 w 5717447"/>
              <a:gd name="connsiteY0" fmla="*/ 0 h 41084438"/>
              <a:gd name="connsiteX1" fmla="*/ 2921009 w 5717447"/>
              <a:gd name="connsiteY1" fmla="*/ 4139427 h 41084438"/>
              <a:gd name="connsiteX2" fmla="*/ 125100 w 5717447"/>
              <a:gd name="connsiteY2" fmla="*/ 20539471 h 41084438"/>
              <a:gd name="connsiteX3" fmla="*/ 87833 w 5717447"/>
              <a:gd name="connsiteY3" fmla="*/ 31459988 h 41084438"/>
              <a:gd name="connsiteX4" fmla="*/ 534163 w 5717447"/>
              <a:gd name="connsiteY4" fmla="*/ 41084438 h 41084438"/>
              <a:gd name="connsiteX0" fmla="*/ 5893955 w 5893955"/>
              <a:gd name="connsiteY0" fmla="*/ 0 h 41084438"/>
              <a:gd name="connsiteX1" fmla="*/ 3097517 w 5893955"/>
              <a:gd name="connsiteY1" fmla="*/ 4139427 h 41084438"/>
              <a:gd name="connsiteX2" fmla="*/ 301608 w 5893955"/>
              <a:gd name="connsiteY2" fmla="*/ 20539471 h 41084438"/>
              <a:gd name="connsiteX3" fmla="*/ 264341 w 5893955"/>
              <a:gd name="connsiteY3" fmla="*/ 31459988 h 41084438"/>
              <a:gd name="connsiteX4" fmla="*/ 710671 w 5893955"/>
              <a:gd name="connsiteY4" fmla="*/ 41084438 h 41084438"/>
              <a:gd name="connsiteX0" fmla="*/ 5883581 w 5883581"/>
              <a:gd name="connsiteY0" fmla="*/ 0 h 41084438"/>
              <a:gd name="connsiteX1" fmla="*/ 3087143 w 5883581"/>
              <a:gd name="connsiteY1" fmla="*/ 4139427 h 41084438"/>
              <a:gd name="connsiteX2" fmla="*/ 291234 w 5883581"/>
              <a:gd name="connsiteY2" fmla="*/ 20539471 h 41084438"/>
              <a:gd name="connsiteX3" fmla="*/ 253967 w 5883581"/>
              <a:gd name="connsiteY3" fmla="*/ 31459988 h 41084438"/>
              <a:gd name="connsiteX4" fmla="*/ 700297 w 5883581"/>
              <a:gd name="connsiteY4" fmla="*/ 41084438 h 41084438"/>
              <a:gd name="connsiteX0" fmla="*/ 5883581 w 5883581"/>
              <a:gd name="connsiteY0" fmla="*/ 0 h 41084438"/>
              <a:gd name="connsiteX1" fmla="*/ 3087143 w 5883581"/>
              <a:gd name="connsiteY1" fmla="*/ 4139427 h 41084438"/>
              <a:gd name="connsiteX2" fmla="*/ 291234 w 5883581"/>
              <a:gd name="connsiteY2" fmla="*/ 20539471 h 41084438"/>
              <a:gd name="connsiteX3" fmla="*/ 253968 w 5883581"/>
              <a:gd name="connsiteY3" fmla="*/ 31459988 h 41084438"/>
              <a:gd name="connsiteX4" fmla="*/ 700297 w 5883581"/>
              <a:gd name="connsiteY4" fmla="*/ 41084438 h 41084438"/>
              <a:gd name="connsiteX0" fmla="*/ 5883581 w 5883581"/>
              <a:gd name="connsiteY0" fmla="*/ 0 h 41084438"/>
              <a:gd name="connsiteX1" fmla="*/ 3087143 w 5883581"/>
              <a:gd name="connsiteY1" fmla="*/ 4139427 h 41084438"/>
              <a:gd name="connsiteX2" fmla="*/ 291234 w 5883581"/>
              <a:gd name="connsiteY2" fmla="*/ 20539471 h 41084438"/>
              <a:gd name="connsiteX3" fmla="*/ 253968 w 5883581"/>
              <a:gd name="connsiteY3" fmla="*/ 31459988 h 41084438"/>
              <a:gd name="connsiteX4" fmla="*/ 700297 w 5883581"/>
              <a:gd name="connsiteY4" fmla="*/ 41084438 h 41084438"/>
              <a:gd name="connsiteX0" fmla="*/ 5721968 w 5721968"/>
              <a:gd name="connsiteY0" fmla="*/ 0 h 41084438"/>
              <a:gd name="connsiteX1" fmla="*/ 2925530 w 5721968"/>
              <a:gd name="connsiteY1" fmla="*/ 4139427 h 41084438"/>
              <a:gd name="connsiteX2" fmla="*/ 129621 w 5721968"/>
              <a:gd name="connsiteY2" fmla="*/ 20539471 h 41084438"/>
              <a:gd name="connsiteX3" fmla="*/ 92355 w 5721968"/>
              <a:gd name="connsiteY3" fmla="*/ 31459988 h 41084438"/>
              <a:gd name="connsiteX4" fmla="*/ 538684 w 5721968"/>
              <a:gd name="connsiteY4" fmla="*/ 41084438 h 41084438"/>
              <a:gd name="connsiteX0" fmla="*/ 5721968 w 5721968"/>
              <a:gd name="connsiteY0" fmla="*/ 0 h 41084438"/>
              <a:gd name="connsiteX1" fmla="*/ 2925530 w 5721968"/>
              <a:gd name="connsiteY1" fmla="*/ 4139427 h 41084438"/>
              <a:gd name="connsiteX2" fmla="*/ 129623 w 5721968"/>
              <a:gd name="connsiteY2" fmla="*/ 20539471 h 41084438"/>
              <a:gd name="connsiteX3" fmla="*/ 92355 w 5721968"/>
              <a:gd name="connsiteY3" fmla="*/ 31459988 h 41084438"/>
              <a:gd name="connsiteX4" fmla="*/ 538684 w 5721968"/>
              <a:gd name="connsiteY4" fmla="*/ 41084438 h 41084438"/>
              <a:gd name="connsiteX0" fmla="*/ 5629902 w 5629902"/>
              <a:gd name="connsiteY0" fmla="*/ 0 h 41084438"/>
              <a:gd name="connsiteX1" fmla="*/ 2833464 w 5629902"/>
              <a:gd name="connsiteY1" fmla="*/ 4139427 h 41084438"/>
              <a:gd name="connsiteX2" fmla="*/ 37557 w 5629902"/>
              <a:gd name="connsiteY2" fmla="*/ 20539471 h 41084438"/>
              <a:gd name="connsiteX3" fmla="*/ 289 w 5629902"/>
              <a:gd name="connsiteY3" fmla="*/ 31459988 h 41084438"/>
              <a:gd name="connsiteX4" fmla="*/ 446618 w 5629902"/>
              <a:gd name="connsiteY4" fmla="*/ 41084438 h 4108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29902" h="41084438">
                <a:moveTo>
                  <a:pt x="5629902" y="0"/>
                </a:moveTo>
                <a:cubicBezTo>
                  <a:pt x="3190927" y="1140746"/>
                  <a:pt x="3765521" y="716182"/>
                  <a:pt x="2833464" y="4139427"/>
                </a:cubicBezTo>
                <a:cubicBezTo>
                  <a:pt x="1901407" y="7562672"/>
                  <a:pt x="676428" y="15965955"/>
                  <a:pt x="37557" y="20539471"/>
                </a:cubicBezTo>
                <a:cubicBezTo>
                  <a:pt x="311780" y="24630818"/>
                  <a:pt x="1403208" y="25544626"/>
                  <a:pt x="289" y="31459988"/>
                </a:cubicBezTo>
                <a:cubicBezTo>
                  <a:pt x="-11250" y="36230200"/>
                  <a:pt x="328750" y="39480363"/>
                  <a:pt x="446618" y="41084438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96" name="Freeform 693">
            <a:extLst>
              <a:ext uri="{FF2B5EF4-FFF2-40B4-BE49-F238E27FC236}">
                <a16:creationId xmlns:a16="http://schemas.microsoft.com/office/drawing/2014/main" id="{B7187651-F6DA-4364-B4AB-0FF0E38C90E3}"/>
              </a:ext>
            </a:extLst>
          </p:cNvPr>
          <p:cNvSpPr/>
          <p:nvPr/>
        </p:nvSpPr>
        <p:spPr bwMode="auto">
          <a:xfrm rot="19624695">
            <a:off x="6824034" y="1811150"/>
            <a:ext cx="1151274" cy="348102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457248 h 2196201"/>
              <a:gd name="connsiteX1" fmla="*/ 17160647 w 29848638"/>
              <a:gd name="connsiteY1" fmla="*/ 116939 h 2196201"/>
              <a:gd name="connsiteX2" fmla="*/ 1 w 29848638"/>
              <a:gd name="connsiteY2" fmla="*/ 2196201 h 2196201"/>
              <a:gd name="connsiteX0" fmla="*/ 29848639 w 29848638"/>
              <a:gd name="connsiteY0" fmla="*/ 340952 h 2079905"/>
              <a:gd name="connsiteX1" fmla="*/ 17160647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952 h 2079905"/>
              <a:gd name="connsiteX1" fmla="*/ 17160649 w 29848638"/>
              <a:gd name="connsiteY1" fmla="*/ 643 h 2079905"/>
              <a:gd name="connsiteX2" fmla="*/ 1 w 29848638"/>
              <a:gd name="connsiteY2" fmla="*/ 2079905 h 2079905"/>
              <a:gd name="connsiteX0" fmla="*/ 29848639 w 29848638"/>
              <a:gd name="connsiteY0" fmla="*/ 340734 h 2079687"/>
              <a:gd name="connsiteX1" fmla="*/ 17160649 w 29848638"/>
              <a:gd name="connsiteY1" fmla="*/ 425 h 2079687"/>
              <a:gd name="connsiteX2" fmla="*/ 1 w 29848638"/>
              <a:gd name="connsiteY2" fmla="*/ 2079687 h 2079687"/>
              <a:gd name="connsiteX0" fmla="*/ 30755370 w 30755369"/>
              <a:gd name="connsiteY0" fmla="*/ 399002 h 1869607"/>
              <a:gd name="connsiteX1" fmla="*/ 18067380 w 30755369"/>
              <a:gd name="connsiteY1" fmla="*/ 58693 h 1869607"/>
              <a:gd name="connsiteX2" fmla="*/ 1 w 30755369"/>
              <a:gd name="connsiteY2" fmla="*/ 1869607 h 1869607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416903 h 2185939"/>
              <a:gd name="connsiteX1" fmla="*/ 18326206 w 31014195"/>
              <a:gd name="connsiteY1" fmla="*/ 76594 h 2185939"/>
              <a:gd name="connsiteX2" fmla="*/ 0 w 31014195"/>
              <a:gd name="connsiteY2" fmla="*/ 2185939 h 2185939"/>
              <a:gd name="connsiteX0" fmla="*/ 31014196 w 31014195"/>
              <a:gd name="connsiteY0" fmla="*/ 341210 h 2110246"/>
              <a:gd name="connsiteX1" fmla="*/ 17061741 w 31014195"/>
              <a:gd name="connsiteY1" fmla="*/ 84961 h 2110246"/>
              <a:gd name="connsiteX2" fmla="*/ 0 w 31014195"/>
              <a:gd name="connsiteY2" fmla="*/ 2110246 h 2110246"/>
              <a:gd name="connsiteX0" fmla="*/ 31014196 w 31014195"/>
              <a:gd name="connsiteY0" fmla="*/ 307507 h 2076543"/>
              <a:gd name="connsiteX1" fmla="*/ 16559775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07507 h 2076543"/>
              <a:gd name="connsiteX1" fmla="*/ 16559776 w 31014195"/>
              <a:gd name="connsiteY1" fmla="*/ 89388 h 2076543"/>
              <a:gd name="connsiteX2" fmla="*/ 0 w 31014195"/>
              <a:gd name="connsiteY2" fmla="*/ 2076543 h 2076543"/>
              <a:gd name="connsiteX0" fmla="*/ 31014196 w 31014195"/>
              <a:gd name="connsiteY0" fmla="*/ 339041 h 2108077"/>
              <a:gd name="connsiteX1" fmla="*/ 16559776 w 31014195"/>
              <a:gd name="connsiteY1" fmla="*/ 120922 h 2108077"/>
              <a:gd name="connsiteX2" fmla="*/ 0 w 31014195"/>
              <a:gd name="connsiteY2" fmla="*/ 2108077 h 2108077"/>
              <a:gd name="connsiteX0" fmla="*/ 30955426 w 30955426"/>
              <a:gd name="connsiteY0" fmla="*/ 360050 h 2104767"/>
              <a:gd name="connsiteX1" fmla="*/ 16559776 w 30955426"/>
              <a:gd name="connsiteY1" fmla="*/ 117612 h 2104767"/>
              <a:gd name="connsiteX2" fmla="*/ 0 w 30955426"/>
              <a:gd name="connsiteY2" fmla="*/ 2104767 h 2104767"/>
              <a:gd name="connsiteX0" fmla="*/ 30709479 w 30709478"/>
              <a:gd name="connsiteY0" fmla="*/ 324904 h 2110430"/>
              <a:gd name="connsiteX1" fmla="*/ 16559776 w 30709478"/>
              <a:gd name="connsiteY1" fmla="*/ 123275 h 2110430"/>
              <a:gd name="connsiteX2" fmla="*/ 0 w 30709478"/>
              <a:gd name="connsiteY2" fmla="*/ 2110430 h 2110430"/>
              <a:gd name="connsiteX0" fmla="*/ 30709479 w 30709478"/>
              <a:gd name="connsiteY0" fmla="*/ 336587 h 2122113"/>
              <a:gd name="connsiteX1" fmla="*/ 16668313 w 30709478"/>
              <a:gd name="connsiteY1" fmla="*/ 121323 h 2122113"/>
              <a:gd name="connsiteX2" fmla="*/ 0 w 30709478"/>
              <a:gd name="connsiteY2" fmla="*/ 2122113 h 2122113"/>
              <a:gd name="connsiteX0" fmla="*/ 30709479 w 30709478"/>
              <a:gd name="connsiteY0" fmla="*/ 337610 h 2123136"/>
              <a:gd name="connsiteX1" fmla="*/ 16668313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37610 h 2123136"/>
              <a:gd name="connsiteX1" fmla="*/ 16668315 w 30709478"/>
              <a:gd name="connsiteY1" fmla="*/ 122346 h 2123136"/>
              <a:gd name="connsiteX2" fmla="*/ 0 w 30709478"/>
              <a:gd name="connsiteY2" fmla="*/ 2123136 h 2123136"/>
              <a:gd name="connsiteX0" fmla="*/ 30709479 w 30709478"/>
              <a:gd name="connsiteY0" fmla="*/ 305002 h 2090528"/>
              <a:gd name="connsiteX1" fmla="*/ 16668315 w 30709478"/>
              <a:gd name="connsiteY1" fmla="*/ 89738 h 2090528"/>
              <a:gd name="connsiteX2" fmla="*/ 0 w 30709478"/>
              <a:gd name="connsiteY2" fmla="*/ 2090528 h 2090528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32420 h 2117946"/>
              <a:gd name="connsiteX1" fmla="*/ 16668315 w 30709478"/>
              <a:gd name="connsiteY1" fmla="*/ 117156 h 2117946"/>
              <a:gd name="connsiteX2" fmla="*/ 0 w 30709478"/>
              <a:gd name="connsiteY2" fmla="*/ 2117946 h 2117946"/>
              <a:gd name="connsiteX0" fmla="*/ 30709479 w 30709478"/>
              <a:gd name="connsiteY0" fmla="*/ 326557 h 2112083"/>
              <a:gd name="connsiteX1" fmla="*/ 16614050 w 30709478"/>
              <a:gd name="connsiteY1" fmla="*/ 118111 h 2112083"/>
              <a:gd name="connsiteX2" fmla="*/ 0 w 30709478"/>
              <a:gd name="connsiteY2" fmla="*/ 2112083 h 2112083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0 w 30709478"/>
              <a:gd name="connsiteY2" fmla="*/ 2120838 h 2120838"/>
              <a:gd name="connsiteX0" fmla="*/ 30709479 w 30709478"/>
              <a:gd name="connsiteY0" fmla="*/ 335312 h 2120838"/>
              <a:gd name="connsiteX1" fmla="*/ 16614050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0709479 w 30709478"/>
              <a:gd name="connsiteY0" fmla="*/ 335312 h 2120838"/>
              <a:gd name="connsiteX1" fmla="*/ 16614054 w 30709478"/>
              <a:gd name="connsiteY1" fmla="*/ 126866 h 2120838"/>
              <a:gd name="connsiteX2" fmla="*/ 5057528 w 30709478"/>
              <a:gd name="connsiteY2" fmla="*/ 984667 h 2120838"/>
              <a:gd name="connsiteX3" fmla="*/ 0 w 30709478"/>
              <a:gd name="connsiteY3" fmla="*/ 2120838 h 2120838"/>
              <a:gd name="connsiteX0" fmla="*/ 31633273 w 31633272"/>
              <a:gd name="connsiteY0" fmla="*/ 335312 h 2120838"/>
              <a:gd name="connsiteX1" fmla="*/ 17537848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335312 h 2120838"/>
              <a:gd name="connsiteX1" fmla="*/ 17537855 w 31633272"/>
              <a:gd name="connsiteY1" fmla="*/ 126866 h 2120838"/>
              <a:gd name="connsiteX2" fmla="*/ 5981322 w 31633272"/>
              <a:gd name="connsiteY2" fmla="*/ 984667 h 2120838"/>
              <a:gd name="connsiteX3" fmla="*/ 923794 w 31633272"/>
              <a:gd name="connsiteY3" fmla="*/ 2120838 h 2120838"/>
              <a:gd name="connsiteX0" fmla="*/ 31633273 w 31633272"/>
              <a:gd name="connsiteY0" fmla="*/ 220918 h 2006444"/>
              <a:gd name="connsiteX1" fmla="*/ 17537855 w 31633272"/>
              <a:gd name="connsiteY1" fmla="*/ 12472 h 2006444"/>
              <a:gd name="connsiteX2" fmla="*/ 5981322 w 31633272"/>
              <a:gd name="connsiteY2" fmla="*/ 870273 h 2006444"/>
              <a:gd name="connsiteX3" fmla="*/ 923794 w 31633272"/>
              <a:gd name="connsiteY3" fmla="*/ 2006444 h 2006444"/>
              <a:gd name="connsiteX0" fmla="*/ 31633273 w 31633272"/>
              <a:gd name="connsiteY0" fmla="*/ 308490 h 2094016"/>
              <a:gd name="connsiteX1" fmla="*/ 19827986 w 31633272"/>
              <a:gd name="connsiteY1" fmla="*/ 9937 h 2094016"/>
              <a:gd name="connsiteX2" fmla="*/ 5981322 w 31633272"/>
              <a:gd name="connsiteY2" fmla="*/ 957845 h 2094016"/>
              <a:gd name="connsiteX3" fmla="*/ 923794 w 31633272"/>
              <a:gd name="connsiteY3" fmla="*/ 2094016 h 2094016"/>
              <a:gd name="connsiteX0" fmla="*/ 31633273 w 31633272"/>
              <a:gd name="connsiteY0" fmla="*/ 372202 h 2157728"/>
              <a:gd name="connsiteX1" fmla="*/ 19784631 w 31633272"/>
              <a:gd name="connsiteY1" fmla="*/ 8667 h 2157728"/>
              <a:gd name="connsiteX2" fmla="*/ 5981322 w 31633272"/>
              <a:gd name="connsiteY2" fmla="*/ 1021557 h 2157728"/>
              <a:gd name="connsiteX3" fmla="*/ 923794 w 31633272"/>
              <a:gd name="connsiteY3" fmla="*/ 2157728 h 2157728"/>
              <a:gd name="connsiteX0" fmla="*/ 30891908 w 30891907"/>
              <a:gd name="connsiteY0" fmla="*/ 372202 h 2004607"/>
              <a:gd name="connsiteX1" fmla="*/ 19043266 w 30891907"/>
              <a:gd name="connsiteY1" fmla="*/ 8667 h 2004607"/>
              <a:gd name="connsiteX2" fmla="*/ 5239957 w 30891907"/>
              <a:gd name="connsiteY2" fmla="*/ 1021557 h 2004607"/>
              <a:gd name="connsiteX3" fmla="*/ 1032663 w 30891907"/>
              <a:gd name="connsiteY3" fmla="*/ 2004607 h 2004607"/>
              <a:gd name="connsiteX0" fmla="*/ 6450451 w 19045103"/>
              <a:gd name="connsiteY0" fmla="*/ 0 h 3510305"/>
              <a:gd name="connsiteX1" fmla="*/ 19043266 w 19045103"/>
              <a:gd name="connsiteY1" fmla="*/ 1514365 h 3510305"/>
              <a:gd name="connsiteX2" fmla="*/ 5239957 w 19045103"/>
              <a:gd name="connsiteY2" fmla="*/ 2527255 h 3510305"/>
              <a:gd name="connsiteX3" fmla="*/ 1032663 w 19045103"/>
              <a:gd name="connsiteY3" fmla="*/ 3510305 h 3510305"/>
              <a:gd name="connsiteX0" fmla="*/ 6450451 w 19045480"/>
              <a:gd name="connsiteY0" fmla="*/ 0 h 3510305"/>
              <a:gd name="connsiteX1" fmla="*/ 19043266 w 19045480"/>
              <a:gd name="connsiteY1" fmla="*/ 1514365 h 3510305"/>
              <a:gd name="connsiteX2" fmla="*/ 5239957 w 19045480"/>
              <a:gd name="connsiteY2" fmla="*/ 2527255 h 3510305"/>
              <a:gd name="connsiteX3" fmla="*/ 1032663 w 19045480"/>
              <a:gd name="connsiteY3" fmla="*/ 3510305 h 3510305"/>
              <a:gd name="connsiteX0" fmla="*/ 6450451 w 12378679"/>
              <a:gd name="connsiteY0" fmla="*/ 0 h 3510305"/>
              <a:gd name="connsiteX1" fmla="*/ 12374386 w 12378679"/>
              <a:gd name="connsiteY1" fmla="*/ 612485 h 3510305"/>
              <a:gd name="connsiteX2" fmla="*/ 5239957 w 12378679"/>
              <a:gd name="connsiteY2" fmla="*/ 2527255 h 3510305"/>
              <a:gd name="connsiteX3" fmla="*/ 1032663 w 12378679"/>
              <a:gd name="connsiteY3" fmla="*/ 3510305 h 3510305"/>
              <a:gd name="connsiteX0" fmla="*/ 8233382 w 14261294"/>
              <a:gd name="connsiteY0" fmla="*/ 0 h 3510305"/>
              <a:gd name="connsiteX1" fmla="*/ 14157317 w 14261294"/>
              <a:gd name="connsiteY1" fmla="*/ 612485 h 3510305"/>
              <a:gd name="connsiteX2" fmla="*/ 1688773 w 14261294"/>
              <a:gd name="connsiteY2" fmla="*/ 2246340 h 3510305"/>
              <a:gd name="connsiteX3" fmla="*/ 2815594 w 14261294"/>
              <a:gd name="connsiteY3" fmla="*/ 3510305 h 3510305"/>
              <a:gd name="connsiteX0" fmla="*/ 10747366 w 14410371"/>
              <a:gd name="connsiteY0" fmla="*/ 0 h 3733342"/>
              <a:gd name="connsiteX1" fmla="*/ 14157317 w 14410371"/>
              <a:gd name="connsiteY1" fmla="*/ 835522 h 3733342"/>
              <a:gd name="connsiteX2" fmla="*/ 1688773 w 14410371"/>
              <a:gd name="connsiteY2" fmla="*/ 2469377 h 3733342"/>
              <a:gd name="connsiteX3" fmla="*/ 2815594 w 14410371"/>
              <a:gd name="connsiteY3" fmla="*/ 3733342 h 3733342"/>
              <a:gd name="connsiteX0" fmla="*/ 10747366 w 15697788"/>
              <a:gd name="connsiteY0" fmla="*/ 0 h 3733342"/>
              <a:gd name="connsiteX1" fmla="*/ 14157317 w 15697788"/>
              <a:gd name="connsiteY1" fmla="*/ 835522 h 3733342"/>
              <a:gd name="connsiteX2" fmla="*/ 1688773 w 15697788"/>
              <a:gd name="connsiteY2" fmla="*/ 2469377 h 3733342"/>
              <a:gd name="connsiteX3" fmla="*/ 2815594 w 15697788"/>
              <a:gd name="connsiteY3" fmla="*/ 3733342 h 3733342"/>
              <a:gd name="connsiteX0" fmla="*/ 10747366 w 15849373"/>
              <a:gd name="connsiteY0" fmla="*/ 0 h 3733342"/>
              <a:gd name="connsiteX1" fmla="*/ 14157317 w 15849373"/>
              <a:gd name="connsiteY1" fmla="*/ 835522 h 3733342"/>
              <a:gd name="connsiteX2" fmla="*/ 1688773 w 15849373"/>
              <a:gd name="connsiteY2" fmla="*/ 2469377 h 3733342"/>
              <a:gd name="connsiteX3" fmla="*/ 2815594 w 15849373"/>
              <a:gd name="connsiteY3" fmla="*/ 3733342 h 3733342"/>
              <a:gd name="connsiteX0" fmla="*/ 10063763 w 15084169"/>
              <a:gd name="connsiteY0" fmla="*/ 0 h 3733342"/>
              <a:gd name="connsiteX1" fmla="*/ 13473714 w 15084169"/>
              <a:gd name="connsiteY1" fmla="*/ 835522 h 3733342"/>
              <a:gd name="connsiteX2" fmla="*/ 2262805 w 15084169"/>
              <a:gd name="connsiteY2" fmla="*/ 2535609 h 3733342"/>
              <a:gd name="connsiteX3" fmla="*/ 2131991 w 15084169"/>
              <a:gd name="connsiteY3" fmla="*/ 3733342 h 3733342"/>
              <a:gd name="connsiteX0" fmla="*/ 9273882 w 14143086"/>
              <a:gd name="connsiteY0" fmla="*/ 0 h 3733342"/>
              <a:gd name="connsiteX1" fmla="*/ 12683833 w 14143086"/>
              <a:gd name="connsiteY1" fmla="*/ 835522 h 3733342"/>
              <a:gd name="connsiteX2" fmla="*/ 3839023 w 14143086"/>
              <a:gd name="connsiteY2" fmla="*/ 2284760 h 3733342"/>
              <a:gd name="connsiteX3" fmla="*/ 1342110 w 14143086"/>
              <a:gd name="connsiteY3" fmla="*/ 3733342 h 3733342"/>
              <a:gd name="connsiteX0" fmla="*/ 9678796 w 14638256"/>
              <a:gd name="connsiteY0" fmla="*/ 0 h 3733342"/>
              <a:gd name="connsiteX1" fmla="*/ 13088747 w 14638256"/>
              <a:gd name="connsiteY1" fmla="*/ 835522 h 3733342"/>
              <a:gd name="connsiteX2" fmla="*/ 2825623 w 14638256"/>
              <a:gd name="connsiteY2" fmla="*/ 2200054 h 3733342"/>
              <a:gd name="connsiteX3" fmla="*/ 1747024 w 14638256"/>
              <a:gd name="connsiteY3" fmla="*/ 3733342 h 3733342"/>
              <a:gd name="connsiteX0" fmla="*/ 9065242 w 14024702"/>
              <a:gd name="connsiteY0" fmla="*/ 0 h 3676354"/>
              <a:gd name="connsiteX1" fmla="*/ 12475193 w 14024702"/>
              <a:gd name="connsiteY1" fmla="*/ 835522 h 3676354"/>
              <a:gd name="connsiteX2" fmla="*/ 2212069 w 14024702"/>
              <a:gd name="connsiteY2" fmla="*/ 2200054 h 3676354"/>
              <a:gd name="connsiteX3" fmla="*/ 2176938 w 14024702"/>
              <a:gd name="connsiteY3" fmla="*/ 3676354 h 3676354"/>
              <a:gd name="connsiteX0" fmla="*/ 10205173 w 15164633"/>
              <a:gd name="connsiteY0" fmla="*/ 0 h 3676354"/>
              <a:gd name="connsiteX1" fmla="*/ 13615124 w 15164633"/>
              <a:gd name="connsiteY1" fmla="*/ 835522 h 3676354"/>
              <a:gd name="connsiteX2" fmla="*/ 3352000 w 15164633"/>
              <a:gd name="connsiteY2" fmla="*/ 2200054 h 3676354"/>
              <a:gd name="connsiteX3" fmla="*/ 3316869 w 15164633"/>
              <a:gd name="connsiteY3" fmla="*/ 3676354 h 3676354"/>
              <a:gd name="connsiteX0" fmla="*/ 10001218 w 14960678"/>
              <a:gd name="connsiteY0" fmla="*/ 0 h 3679370"/>
              <a:gd name="connsiteX1" fmla="*/ 13411169 w 14960678"/>
              <a:gd name="connsiteY1" fmla="*/ 835522 h 3679370"/>
              <a:gd name="connsiteX2" fmla="*/ 3148045 w 14960678"/>
              <a:gd name="connsiteY2" fmla="*/ 2200054 h 3679370"/>
              <a:gd name="connsiteX3" fmla="*/ 3445769 w 14960678"/>
              <a:gd name="connsiteY3" fmla="*/ 3679370 h 3679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60678" h="3679370">
                <a:moveTo>
                  <a:pt x="10001218" y="0"/>
                </a:moveTo>
                <a:cubicBezTo>
                  <a:pt x="17532226" y="332801"/>
                  <a:pt x="14553365" y="468846"/>
                  <a:pt x="13411169" y="835522"/>
                </a:cubicBezTo>
                <a:cubicBezTo>
                  <a:pt x="12268974" y="1202198"/>
                  <a:pt x="5917053" y="1867725"/>
                  <a:pt x="3148045" y="2200054"/>
                </a:cubicBezTo>
                <a:cubicBezTo>
                  <a:pt x="379037" y="2532383"/>
                  <a:pt x="-2405460" y="3355356"/>
                  <a:pt x="3445769" y="367937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97" name="TextBox 1296">
            <a:extLst>
              <a:ext uri="{FF2B5EF4-FFF2-40B4-BE49-F238E27FC236}">
                <a16:creationId xmlns:a16="http://schemas.microsoft.com/office/drawing/2014/main" id="{AD61DB9B-7BC4-43E4-BCA3-BA31319AFBBD}"/>
              </a:ext>
            </a:extLst>
          </p:cNvPr>
          <p:cNvSpPr txBox="1"/>
          <p:nvPr/>
        </p:nvSpPr>
        <p:spPr>
          <a:xfrm rot="1848493">
            <a:off x="7715190" y="5081737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StarLight</a:t>
            </a:r>
          </a:p>
        </p:txBody>
      </p:sp>
      <p:sp>
        <p:nvSpPr>
          <p:cNvPr id="1065" name="Oval 1064"/>
          <p:cNvSpPr/>
          <p:nvPr/>
        </p:nvSpPr>
        <p:spPr bwMode="auto">
          <a:xfrm>
            <a:off x="10790635" y="2938187"/>
            <a:ext cx="367790" cy="20169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Budapest</a:t>
            </a:r>
          </a:p>
        </p:txBody>
      </p:sp>
      <p:sp>
        <p:nvSpPr>
          <p:cNvPr id="1304" name="Freeform 977">
            <a:extLst>
              <a:ext uri="{FF2B5EF4-FFF2-40B4-BE49-F238E27FC236}">
                <a16:creationId xmlns:a16="http://schemas.microsoft.com/office/drawing/2014/main" id="{7FF30895-AB0E-43E5-BD48-5AD76B4EFDF6}"/>
              </a:ext>
            </a:extLst>
          </p:cNvPr>
          <p:cNvSpPr/>
          <p:nvPr/>
        </p:nvSpPr>
        <p:spPr bwMode="auto">
          <a:xfrm flipH="1">
            <a:off x="10460105" y="2691510"/>
            <a:ext cx="1203624" cy="3189949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513646 w 19515078"/>
              <a:gd name="connsiteY0" fmla="*/ 63 h 33959271"/>
              <a:gd name="connsiteX1" fmla="*/ 478763 w 19515078"/>
              <a:gd name="connsiteY1" fmla="*/ 9076904 h 33959271"/>
              <a:gd name="connsiteX2" fmla="*/ 7340083 w 19515078"/>
              <a:gd name="connsiteY2" fmla="*/ 33959271 h 33959271"/>
              <a:gd name="connsiteX0" fmla="*/ 15599921 w 15601665"/>
              <a:gd name="connsiteY0" fmla="*/ 63 h 34330039"/>
              <a:gd name="connsiteX1" fmla="*/ 278138 w 15601665"/>
              <a:gd name="connsiteY1" fmla="*/ 9447672 h 34330039"/>
              <a:gd name="connsiteX2" fmla="*/ 7139458 w 15601665"/>
              <a:gd name="connsiteY2" fmla="*/ 34330039 h 34330039"/>
              <a:gd name="connsiteX0" fmla="*/ 12841030 w 12843087"/>
              <a:gd name="connsiteY0" fmla="*/ 47 h 35442334"/>
              <a:gd name="connsiteX1" fmla="*/ 154350 w 12843087"/>
              <a:gd name="connsiteY1" fmla="*/ 10559967 h 35442334"/>
              <a:gd name="connsiteX2" fmla="*/ 7015670 w 12843087"/>
              <a:gd name="connsiteY2" fmla="*/ 35442334 h 35442334"/>
              <a:gd name="connsiteX0" fmla="*/ 16103475 w 16105170"/>
              <a:gd name="connsiteY0" fmla="*/ 54 h 34700806"/>
              <a:gd name="connsiteX1" fmla="*/ 302577 w 16105170"/>
              <a:gd name="connsiteY1" fmla="*/ 9818439 h 34700806"/>
              <a:gd name="connsiteX2" fmla="*/ 7163897 w 16105170"/>
              <a:gd name="connsiteY2" fmla="*/ 34700806 h 34700806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6217066 w 16218741"/>
              <a:gd name="connsiteY0" fmla="*/ 7727 h 34708479"/>
              <a:gd name="connsiteX1" fmla="*/ 296394 w 16218741"/>
              <a:gd name="connsiteY1" fmla="*/ 5469567 h 34708479"/>
              <a:gd name="connsiteX2" fmla="*/ 7277488 w 16218741"/>
              <a:gd name="connsiteY2" fmla="*/ 34708479 h 34708479"/>
              <a:gd name="connsiteX0" fmla="*/ 13456704 w 13458681"/>
              <a:gd name="connsiteY0" fmla="*/ 757 h 35350354"/>
              <a:gd name="connsiteX1" fmla="*/ 171143 w 13458681"/>
              <a:gd name="connsiteY1" fmla="*/ 6111442 h 35350354"/>
              <a:gd name="connsiteX2" fmla="*/ 7152237 w 13458681"/>
              <a:gd name="connsiteY2" fmla="*/ 35350354 h 35350354"/>
              <a:gd name="connsiteX0" fmla="*/ 15211207 w 15212981"/>
              <a:gd name="connsiteY0" fmla="*/ 7728 h 34708479"/>
              <a:gd name="connsiteX1" fmla="*/ 248757 w 15212981"/>
              <a:gd name="connsiteY1" fmla="*/ 5469567 h 34708479"/>
              <a:gd name="connsiteX2" fmla="*/ 7229851 w 15212981"/>
              <a:gd name="connsiteY2" fmla="*/ 34708479 h 34708479"/>
              <a:gd name="connsiteX0" fmla="*/ 8302267 w 8305786"/>
              <a:gd name="connsiteY0" fmla="*/ 164743 h 33755633"/>
              <a:gd name="connsiteX1" fmla="*/ 248765 w 8305786"/>
              <a:gd name="connsiteY1" fmla="*/ 4516721 h 33755633"/>
              <a:gd name="connsiteX2" fmla="*/ 7229859 w 8305786"/>
              <a:gd name="connsiteY2" fmla="*/ 33755633 h 33755633"/>
              <a:gd name="connsiteX0" fmla="*/ 7892857 w 7896592"/>
              <a:gd name="connsiteY0" fmla="*/ 3247 h 34881638"/>
              <a:gd name="connsiteX1" fmla="*/ 248765 w 7896592"/>
              <a:gd name="connsiteY1" fmla="*/ 5642726 h 34881638"/>
              <a:gd name="connsiteX2" fmla="*/ 7229859 w 7896592"/>
              <a:gd name="connsiteY2" fmla="*/ 34881638 h 34881638"/>
              <a:gd name="connsiteX0" fmla="*/ 8396804 w 8400270"/>
              <a:gd name="connsiteY0" fmla="*/ 442775 h 35321166"/>
              <a:gd name="connsiteX1" fmla="*/ 227203 w 8400270"/>
              <a:gd name="connsiteY1" fmla="*/ 3964842 h 35321166"/>
              <a:gd name="connsiteX2" fmla="*/ 7733806 w 8400270"/>
              <a:gd name="connsiteY2" fmla="*/ 35321166 h 35321166"/>
              <a:gd name="connsiteX0" fmla="*/ 8396804 w 8400316"/>
              <a:gd name="connsiteY0" fmla="*/ 174 h 34878565"/>
              <a:gd name="connsiteX1" fmla="*/ 227203 w 8400316"/>
              <a:gd name="connsiteY1" fmla="*/ 3522241 h 34878565"/>
              <a:gd name="connsiteX2" fmla="*/ 7733806 w 8400316"/>
              <a:gd name="connsiteY2" fmla="*/ 34878565 h 34878565"/>
              <a:gd name="connsiteX0" fmla="*/ 8279810 w 8283322"/>
              <a:gd name="connsiteY0" fmla="*/ 174 h 34878565"/>
              <a:gd name="connsiteX1" fmla="*/ 110209 w 8283322"/>
              <a:gd name="connsiteY1" fmla="*/ 3522241 h 34878565"/>
              <a:gd name="connsiteX2" fmla="*/ 7616812 w 8283322"/>
              <a:gd name="connsiteY2" fmla="*/ 34878565 h 34878565"/>
              <a:gd name="connsiteX0" fmla="*/ 8228390 w 8231933"/>
              <a:gd name="connsiteY0" fmla="*/ 166 h 34878557"/>
              <a:gd name="connsiteX1" fmla="*/ 111341 w 8231933"/>
              <a:gd name="connsiteY1" fmla="*/ 3573878 h 34878557"/>
              <a:gd name="connsiteX2" fmla="*/ 7565392 w 8231933"/>
              <a:gd name="connsiteY2" fmla="*/ 34878557 h 34878557"/>
              <a:gd name="connsiteX0" fmla="*/ 10705169 w 10707783"/>
              <a:gd name="connsiteY0" fmla="*/ 24605 h 33218785"/>
              <a:gd name="connsiteX1" fmla="*/ 111341 w 10707783"/>
              <a:gd name="connsiteY1" fmla="*/ 1914106 h 33218785"/>
              <a:gd name="connsiteX2" fmla="*/ 7565392 w 10707783"/>
              <a:gd name="connsiteY2" fmla="*/ 33218785 h 33218785"/>
              <a:gd name="connsiteX0" fmla="*/ 4526281 w 5026338"/>
              <a:gd name="connsiteY0" fmla="*/ 46 h 33194226"/>
              <a:gd name="connsiteX1" fmla="*/ 4260162 w 5026338"/>
              <a:gd name="connsiteY1" fmla="*/ 7266053 h 33194226"/>
              <a:gd name="connsiteX2" fmla="*/ 1386504 w 5026338"/>
              <a:gd name="connsiteY2" fmla="*/ 33194226 h 33194226"/>
              <a:gd name="connsiteX0" fmla="*/ 4526281 w 4784613"/>
              <a:gd name="connsiteY0" fmla="*/ 54 h 33194234"/>
              <a:gd name="connsiteX1" fmla="*/ 4260162 w 4784613"/>
              <a:gd name="connsiteY1" fmla="*/ 7266061 h 33194234"/>
              <a:gd name="connsiteX2" fmla="*/ 1386504 w 4784613"/>
              <a:gd name="connsiteY2" fmla="*/ 33194234 h 33194234"/>
              <a:gd name="connsiteX0" fmla="*/ 3591657 w 3681612"/>
              <a:gd name="connsiteY0" fmla="*/ 137 h 33712532"/>
              <a:gd name="connsiteX1" fmla="*/ 3325538 w 3681612"/>
              <a:gd name="connsiteY1" fmla="*/ 7266144 h 33712532"/>
              <a:gd name="connsiteX2" fmla="*/ 1479980 w 3681612"/>
              <a:gd name="connsiteY2" fmla="*/ 33712532 h 33712532"/>
              <a:gd name="connsiteX0" fmla="*/ 2111677 w 2201632"/>
              <a:gd name="connsiteY0" fmla="*/ 137 h 33712532"/>
              <a:gd name="connsiteX1" fmla="*/ 1845558 w 2201632"/>
              <a:gd name="connsiteY1" fmla="*/ 7266144 h 33712532"/>
              <a:gd name="connsiteX2" fmla="*/ 0 w 2201632"/>
              <a:gd name="connsiteY2" fmla="*/ 33712532 h 33712532"/>
              <a:gd name="connsiteX0" fmla="*/ 2111677 w 2423009"/>
              <a:gd name="connsiteY0" fmla="*/ 273 h 33712668"/>
              <a:gd name="connsiteX1" fmla="*/ 2266143 w 2423009"/>
              <a:gd name="connsiteY1" fmla="*/ 6424179 h 33712668"/>
              <a:gd name="connsiteX2" fmla="*/ 0 w 2423009"/>
              <a:gd name="connsiteY2" fmla="*/ 33712668 h 33712668"/>
              <a:gd name="connsiteX0" fmla="*/ 2111677 w 2952332"/>
              <a:gd name="connsiteY0" fmla="*/ 174 h 33712569"/>
              <a:gd name="connsiteX1" fmla="*/ 2873653 w 2952332"/>
              <a:gd name="connsiteY1" fmla="*/ 6877516 h 33712569"/>
              <a:gd name="connsiteX2" fmla="*/ 0 w 2952332"/>
              <a:gd name="connsiteY2" fmla="*/ 33712569 h 33712569"/>
              <a:gd name="connsiteX0" fmla="*/ 2842489 w 3067042"/>
              <a:gd name="connsiteY0" fmla="*/ 113 h 34405624"/>
              <a:gd name="connsiteX1" fmla="*/ 2873653 w 3067042"/>
              <a:gd name="connsiteY1" fmla="*/ 7570571 h 34405624"/>
              <a:gd name="connsiteX2" fmla="*/ 0 w 3067042"/>
              <a:gd name="connsiteY2" fmla="*/ 34405624 h 34405624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007617"/>
              <a:gd name="connsiteY0" fmla="*/ 136 h 34139065"/>
              <a:gd name="connsiteX1" fmla="*/ 2873653 w 3007617"/>
              <a:gd name="connsiteY1" fmla="*/ 7304012 h 34139065"/>
              <a:gd name="connsiteX2" fmla="*/ 0 w 3007617"/>
              <a:gd name="connsiteY2" fmla="*/ 34139065 h 34139065"/>
              <a:gd name="connsiteX0" fmla="*/ 2611706 w 3814953"/>
              <a:gd name="connsiteY0" fmla="*/ 0 h 34138929"/>
              <a:gd name="connsiteX1" fmla="*/ 2873653 w 3814953"/>
              <a:gd name="connsiteY1" fmla="*/ 7303876 h 34138929"/>
              <a:gd name="connsiteX2" fmla="*/ 0 w 3814953"/>
              <a:gd name="connsiteY2" fmla="*/ 34138929 h 34138929"/>
              <a:gd name="connsiteX0" fmla="*/ 2611706 w 4077610"/>
              <a:gd name="connsiteY0" fmla="*/ 0 h 34138929"/>
              <a:gd name="connsiteX1" fmla="*/ 2873653 w 4077610"/>
              <a:gd name="connsiteY1" fmla="*/ 7303876 h 34138929"/>
              <a:gd name="connsiteX2" fmla="*/ 0 w 4077610"/>
              <a:gd name="connsiteY2" fmla="*/ 34138929 h 34138929"/>
              <a:gd name="connsiteX0" fmla="*/ 2611706 w 4165383"/>
              <a:gd name="connsiteY0" fmla="*/ 0 h 34138929"/>
              <a:gd name="connsiteX1" fmla="*/ 3065970 w 4165383"/>
              <a:gd name="connsiteY1" fmla="*/ 7250558 h 34138929"/>
              <a:gd name="connsiteX2" fmla="*/ 0 w 4165383"/>
              <a:gd name="connsiteY2" fmla="*/ 34138929 h 34138929"/>
              <a:gd name="connsiteX0" fmla="*/ 1802139 w 3811365"/>
              <a:gd name="connsiteY0" fmla="*/ 0 h 33016739"/>
              <a:gd name="connsiteX1" fmla="*/ 3065970 w 3811365"/>
              <a:gd name="connsiteY1" fmla="*/ 6128368 h 33016739"/>
              <a:gd name="connsiteX2" fmla="*/ 0 w 3811365"/>
              <a:gd name="connsiteY2" fmla="*/ 33016739 h 3301673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716354"/>
              <a:gd name="connsiteY0" fmla="*/ 0 h 36977399"/>
              <a:gd name="connsiteX1" fmla="*/ 6970959 w 7716354"/>
              <a:gd name="connsiteY1" fmla="*/ 6128368 h 36977399"/>
              <a:gd name="connsiteX2" fmla="*/ 0 w 7716354"/>
              <a:gd name="connsiteY2" fmla="*/ 36977399 h 36977399"/>
              <a:gd name="connsiteX0" fmla="*/ 5707128 w 7478796"/>
              <a:gd name="connsiteY0" fmla="*/ 0 h 36977399"/>
              <a:gd name="connsiteX1" fmla="*/ 6970959 w 7478796"/>
              <a:gd name="connsiteY1" fmla="*/ 6128368 h 36977399"/>
              <a:gd name="connsiteX2" fmla="*/ 0 w 7478796"/>
              <a:gd name="connsiteY2" fmla="*/ 36977399 h 36977399"/>
              <a:gd name="connsiteX0" fmla="*/ 6088105 w 7859773"/>
              <a:gd name="connsiteY0" fmla="*/ 0 h 43314460"/>
              <a:gd name="connsiteX1" fmla="*/ 7351936 w 7859773"/>
              <a:gd name="connsiteY1" fmla="*/ 6128368 h 43314460"/>
              <a:gd name="connsiteX2" fmla="*/ 0 w 7859773"/>
              <a:gd name="connsiteY2" fmla="*/ 43314460 h 43314460"/>
              <a:gd name="connsiteX0" fmla="*/ 5278532 w 7727405"/>
              <a:gd name="connsiteY0" fmla="*/ 0 h 43314460"/>
              <a:gd name="connsiteX1" fmla="*/ 7351936 w 7727405"/>
              <a:gd name="connsiteY1" fmla="*/ 6128368 h 43314460"/>
              <a:gd name="connsiteX2" fmla="*/ 0 w 7727405"/>
              <a:gd name="connsiteY2" fmla="*/ 43314460 h 43314460"/>
              <a:gd name="connsiteX0" fmla="*/ 5278532 w 7738451"/>
              <a:gd name="connsiteY0" fmla="*/ 0 h 43314460"/>
              <a:gd name="connsiteX1" fmla="*/ 7351936 w 7738451"/>
              <a:gd name="connsiteY1" fmla="*/ 6128368 h 43314460"/>
              <a:gd name="connsiteX2" fmla="*/ 0 w 7738451"/>
              <a:gd name="connsiteY2" fmla="*/ 43314460 h 43314460"/>
              <a:gd name="connsiteX0" fmla="*/ 5278532 w 7738451"/>
              <a:gd name="connsiteY0" fmla="*/ 0 h 43314460"/>
              <a:gd name="connsiteX1" fmla="*/ 7351936 w 7738451"/>
              <a:gd name="connsiteY1" fmla="*/ 6128368 h 43314460"/>
              <a:gd name="connsiteX2" fmla="*/ 4686470 w 7738451"/>
              <a:gd name="connsiteY2" fmla="*/ 24517353 h 43314460"/>
              <a:gd name="connsiteX3" fmla="*/ 0 w 7738451"/>
              <a:gd name="connsiteY3" fmla="*/ 43314460 h 43314460"/>
              <a:gd name="connsiteX0" fmla="*/ 10658715 w 13118634"/>
              <a:gd name="connsiteY0" fmla="*/ 0 h 43314460"/>
              <a:gd name="connsiteX1" fmla="*/ 12732119 w 13118634"/>
              <a:gd name="connsiteY1" fmla="*/ 6128368 h 43314460"/>
              <a:gd name="connsiteX2" fmla="*/ 10066653 w 13118634"/>
              <a:gd name="connsiteY2" fmla="*/ 24517353 h 43314460"/>
              <a:gd name="connsiteX3" fmla="*/ 66074 w 13118634"/>
              <a:gd name="connsiteY3" fmla="*/ 34419010 h 43314460"/>
              <a:gd name="connsiteX4" fmla="*/ 5380183 w 13118634"/>
              <a:gd name="connsiteY4" fmla="*/ 43314460 h 43314460"/>
              <a:gd name="connsiteX0" fmla="*/ 10706547 w 13166466"/>
              <a:gd name="connsiteY0" fmla="*/ 0 h 41928228"/>
              <a:gd name="connsiteX1" fmla="*/ 12779951 w 13166466"/>
              <a:gd name="connsiteY1" fmla="*/ 6128368 h 41928228"/>
              <a:gd name="connsiteX2" fmla="*/ 10114485 w 13166466"/>
              <a:gd name="connsiteY2" fmla="*/ 24517353 h 41928228"/>
              <a:gd name="connsiteX3" fmla="*/ 113906 w 13166466"/>
              <a:gd name="connsiteY3" fmla="*/ 34419010 h 41928228"/>
              <a:gd name="connsiteX4" fmla="*/ 2523090 w 13166466"/>
              <a:gd name="connsiteY4" fmla="*/ 41928228 h 41928228"/>
              <a:gd name="connsiteX0" fmla="*/ 9699205 w 12159124"/>
              <a:gd name="connsiteY0" fmla="*/ 0 h 41928228"/>
              <a:gd name="connsiteX1" fmla="*/ 11772609 w 12159124"/>
              <a:gd name="connsiteY1" fmla="*/ 6128368 h 41928228"/>
              <a:gd name="connsiteX2" fmla="*/ 9107143 w 12159124"/>
              <a:gd name="connsiteY2" fmla="*/ 24517353 h 41928228"/>
              <a:gd name="connsiteX3" fmla="*/ 154246 w 12159124"/>
              <a:gd name="connsiteY3" fmla="*/ 34352996 h 41928228"/>
              <a:gd name="connsiteX4" fmla="*/ 1515748 w 12159124"/>
              <a:gd name="connsiteY4" fmla="*/ 41928228 h 41928228"/>
              <a:gd name="connsiteX0" fmla="*/ 9788783 w 12248702"/>
              <a:gd name="connsiteY0" fmla="*/ 0 h 41928228"/>
              <a:gd name="connsiteX1" fmla="*/ 11862187 w 12248702"/>
              <a:gd name="connsiteY1" fmla="*/ 6128368 h 41928228"/>
              <a:gd name="connsiteX2" fmla="*/ 283164 w 12248702"/>
              <a:gd name="connsiteY2" fmla="*/ 21744889 h 41928228"/>
              <a:gd name="connsiteX3" fmla="*/ 243824 w 12248702"/>
              <a:gd name="connsiteY3" fmla="*/ 34352996 h 41928228"/>
              <a:gd name="connsiteX4" fmla="*/ 1605326 w 12248702"/>
              <a:gd name="connsiteY4" fmla="*/ 41928228 h 41928228"/>
              <a:gd name="connsiteX0" fmla="*/ 9788783 w 9963104"/>
              <a:gd name="connsiteY0" fmla="*/ 0 h 41928228"/>
              <a:gd name="connsiteX1" fmla="*/ 2209456 w 9963104"/>
              <a:gd name="connsiteY1" fmla="*/ 5706472 h 41928228"/>
              <a:gd name="connsiteX2" fmla="*/ 283164 w 9963104"/>
              <a:gd name="connsiteY2" fmla="*/ 21744889 h 41928228"/>
              <a:gd name="connsiteX3" fmla="*/ 243824 w 9963104"/>
              <a:gd name="connsiteY3" fmla="*/ 34352996 h 41928228"/>
              <a:gd name="connsiteX4" fmla="*/ 1605326 w 9963104"/>
              <a:gd name="connsiteY4" fmla="*/ 41928228 h 41928228"/>
              <a:gd name="connsiteX0" fmla="*/ 9788783 w 9788783"/>
              <a:gd name="connsiteY0" fmla="*/ 0 h 41928228"/>
              <a:gd name="connsiteX1" fmla="*/ 2209456 w 9788783"/>
              <a:gd name="connsiteY1" fmla="*/ 5706472 h 41928228"/>
              <a:gd name="connsiteX2" fmla="*/ 283164 w 9788783"/>
              <a:gd name="connsiteY2" fmla="*/ 21744889 h 41928228"/>
              <a:gd name="connsiteX3" fmla="*/ 243824 w 9788783"/>
              <a:gd name="connsiteY3" fmla="*/ 34352996 h 41928228"/>
              <a:gd name="connsiteX4" fmla="*/ 1605326 w 9788783"/>
              <a:gd name="connsiteY4" fmla="*/ 41928228 h 41928228"/>
              <a:gd name="connsiteX0" fmla="*/ 6919052 w 6919052"/>
              <a:gd name="connsiteY0" fmla="*/ 0 h 40662534"/>
              <a:gd name="connsiteX1" fmla="*/ 2209456 w 6919052"/>
              <a:gd name="connsiteY1" fmla="*/ 4440778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919052 w 6919052"/>
              <a:gd name="connsiteY0" fmla="*/ 0 h 40662534"/>
              <a:gd name="connsiteX1" fmla="*/ 4470458 w 6919052"/>
              <a:gd name="connsiteY1" fmla="*/ 5344845 h 40662534"/>
              <a:gd name="connsiteX2" fmla="*/ 283164 w 6919052"/>
              <a:gd name="connsiteY2" fmla="*/ 20479195 h 40662534"/>
              <a:gd name="connsiteX3" fmla="*/ 243824 w 6919052"/>
              <a:gd name="connsiteY3" fmla="*/ 33087302 h 40662534"/>
              <a:gd name="connsiteX4" fmla="*/ 1605326 w 6919052"/>
              <a:gd name="connsiteY4" fmla="*/ 40662534 h 40662534"/>
              <a:gd name="connsiteX0" fmla="*/ 6727845 w 6727845"/>
              <a:gd name="connsiteY0" fmla="*/ 0 h 40662534"/>
              <a:gd name="connsiteX1" fmla="*/ 4279251 w 6727845"/>
              <a:gd name="connsiteY1" fmla="*/ 5344845 h 40662534"/>
              <a:gd name="connsiteX2" fmla="*/ 91957 w 6727845"/>
              <a:gd name="connsiteY2" fmla="*/ 20479195 h 40662534"/>
              <a:gd name="connsiteX3" fmla="*/ 1414119 w 6727845"/>
              <a:gd name="connsiteY3" fmla="*/ 40662534 h 40662534"/>
              <a:gd name="connsiteX0" fmla="*/ 6788577 w 6788577"/>
              <a:gd name="connsiteY0" fmla="*/ 0 h 40662534"/>
              <a:gd name="connsiteX1" fmla="*/ 4339983 w 6788577"/>
              <a:gd name="connsiteY1" fmla="*/ 5344845 h 40662534"/>
              <a:gd name="connsiteX2" fmla="*/ 152689 w 6788577"/>
              <a:gd name="connsiteY2" fmla="*/ 20479195 h 40662534"/>
              <a:gd name="connsiteX3" fmla="*/ 1474851 w 6788577"/>
              <a:gd name="connsiteY3" fmla="*/ 40662534 h 40662534"/>
              <a:gd name="connsiteX0" fmla="*/ 6363771 w 6363771"/>
              <a:gd name="connsiteY0" fmla="*/ 0 h 40662534"/>
              <a:gd name="connsiteX1" fmla="*/ 3915177 w 6363771"/>
              <a:gd name="connsiteY1" fmla="*/ 5344845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363771 w 6363771"/>
              <a:gd name="connsiteY0" fmla="*/ 0 h 40662534"/>
              <a:gd name="connsiteX1" fmla="*/ 3915177 w 6363771"/>
              <a:gd name="connsiteY1" fmla="*/ 5344845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363771 w 6363771"/>
              <a:gd name="connsiteY0" fmla="*/ 0 h 40662534"/>
              <a:gd name="connsiteX1" fmla="*/ 3567333 w 6363771"/>
              <a:gd name="connsiteY1" fmla="*/ 4139427 h 40662534"/>
              <a:gd name="connsiteX2" fmla="*/ 249653 w 6363771"/>
              <a:gd name="connsiteY2" fmla="*/ 20539471 h 40662534"/>
              <a:gd name="connsiteX3" fmla="*/ 1050045 w 6363771"/>
              <a:gd name="connsiteY3" fmla="*/ 40662534 h 40662534"/>
              <a:gd name="connsiteX0" fmla="*/ 6613813 w 6613813"/>
              <a:gd name="connsiteY0" fmla="*/ 0 h 41204975"/>
              <a:gd name="connsiteX1" fmla="*/ 3817375 w 6613813"/>
              <a:gd name="connsiteY1" fmla="*/ 4139427 h 41204975"/>
              <a:gd name="connsiteX2" fmla="*/ 499695 w 6613813"/>
              <a:gd name="connsiteY2" fmla="*/ 20539471 h 41204975"/>
              <a:gd name="connsiteX3" fmla="*/ 691357 w 6613813"/>
              <a:gd name="connsiteY3" fmla="*/ 41204975 h 41204975"/>
              <a:gd name="connsiteX0" fmla="*/ 6494280 w 6494280"/>
              <a:gd name="connsiteY0" fmla="*/ 0 h 41204975"/>
              <a:gd name="connsiteX1" fmla="*/ 3697842 w 6494280"/>
              <a:gd name="connsiteY1" fmla="*/ 4139427 h 41204975"/>
              <a:gd name="connsiteX2" fmla="*/ 380162 w 6494280"/>
              <a:gd name="connsiteY2" fmla="*/ 20539471 h 41204975"/>
              <a:gd name="connsiteX3" fmla="*/ 125494 w 6494280"/>
              <a:gd name="connsiteY3" fmla="*/ 31520257 h 41204975"/>
              <a:gd name="connsiteX4" fmla="*/ 571824 w 6494280"/>
              <a:gd name="connsiteY4" fmla="*/ 41204975 h 41204975"/>
              <a:gd name="connsiteX0" fmla="*/ 6403620 w 6403620"/>
              <a:gd name="connsiteY0" fmla="*/ 0 h 41204975"/>
              <a:gd name="connsiteX1" fmla="*/ 3607182 w 6403620"/>
              <a:gd name="connsiteY1" fmla="*/ 4139427 h 41204975"/>
              <a:gd name="connsiteX2" fmla="*/ 289502 w 6403620"/>
              <a:gd name="connsiteY2" fmla="*/ 20539471 h 41204975"/>
              <a:gd name="connsiteX3" fmla="*/ 295720 w 6403620"/>
              <a:gd name="connsiteY3" fmla="*/ 31520257 h 41204975"/>
              <a:gd name="connsiteX4" fmla="*/ 481164 w 6403620"/>
              <a:gd name="connsiteY4" fmla="*/ 41204975 h 41204975"/>
              <a:gd name="connsiteX0" fmla="*/ 6403620 w 6403620"/>
              <a:gd name="connsiteY0" fmla="*/ 0 h 41204975"/>
              <a:gd name="connsiteX1" fmla="*/ 1159165 w 6403620"/>
              <a:gd name="connsiteY1" fmla="*/ 4802897 h 41204975"/>
              <a:gd name="connsiteX2" fmla="*/ 289502 w 6403620"/>
              <a:gd name="connsiteY2" fmla="*/ 20539471 h 41204975"/>
              <a:gd name="connsiteX3" fmla="*/ 295720 w 6403620"/>
              <a:gd name="connsiteY3" fmla="*/ 31520257 h 41204975"/>
              <a:gd name="connsiteX4" fmla="*/ 481164 w 6403620"/>
              <a:gd name="connsiteY4" fmla="*/ 41204975 h 41204975"/>
              <a:gd name="connsiteX0" fmla="*/ 6523019 w 6523019"/>
              <a:gd name="connsiteY0" fmla="*/ 0 h 40949792"/>
              <a:gd name="connsiteX1" fmla="*/ 1278564 w 6523019"/>
              <a:gd name="connsiteY1" fmla="*/ 4802897 h 40949792"/>
              <a:gd name="connsiteX2" fmla="*/ 408901 w 6523019"/>
              <a:gd name="connsiteY2" fmla="*/ 20539471 h 40949792"/>
              <a:gd name="connsiteX3" fmla="*/ 415119 w 6523019"/>
              <a:gd name="connsiteY3" fmla="*/ 31520257 h 40949792"/>
              <a:gd name="connsiteX4" fmla="*/ 16633 w 6523019"/>
              <a:gd name="connsiteY4" fmla="*/ 40949792 h 40949792"/>
              <a:gd name="connsiteX0" fmla="*/ 6705443 w 6705443"/>
              <a:gd name="connsiteY0" fmla="*/ 0 h 40949792"/>
              <a:gd name="connsiteX1" fmla="*/ 1460988 w 6705443"/>
              <a:gd name="connsiteY1" fmla="*/ 4802897 h 40949792"/>
              <a:gd name="connsiteX2" fmla="*/ 591325 w 6705443"/>
              <a:gd name="connsiteY2" fmla="*/ 20539471 h 40949792"/>
              <a:gd name="connsiteX3" fmla="*/ 13612 w 6705443"/>
              <a:gd name="connsiteY3" fmla="*/ 31367150 h 40949792"/>
              <a:gd name="connsiteX4" fmla="*/ 199057 w 6705443"/>
              <a:gd name="connsiteY4" fmla="*/ 40949792 h 40949792"/>
              <a:gd name="connsiteX0" fmla="*/ 6939356 w 6939356"/>
              <a:gd name="connsiteY0" fmla="*/ 0 h 40949792"/>
              <a:gd name="connsiteX1" fmla="*/ 1694901 w 6939356"/>
              <a:gd name="connsiteY1" fmla="*/ 4802897 h 40949792"/>
              <a:gd name="connsiteX2" fmla="*/ 308685 w 6939356"/>
              <a:gd name="connsiteY2" fmla="*/ 20233256 h 40949792"/>
              <a:gd name="connsiteX3" fmla="*/ 247525 w 6939356"/>
              <a:gd name="connsiteY3" fmla="*/ 31367150 h 40949792"/>
              <a:gd name="connsiteX4" fmla="*/ 432970 w 6939356"/>
              <a:gd name="connsiteY4" fmla="*/ 40949792 h 40949792"/>
              <a:gd name="connsiteX0" fmla="*/ 6799397 w 6799397"/>
              <a:gd name="connsiteY0" fmla="*/ 0 h 40949792"/>
              <a:gd name="connsiteX1" fmla="*/ 1554942 w 6799397"/>
              <a:gd name="connsiteY1" fmla="*/ 4802897 h 40949792"/>
              <a:gd name="connsiteX2" fmla="*/ 168726 w 6799397"/>
              <a:gd name="connsiteY2" fmla="*/ 20233256 h 40949792"/>
              <a:gd name="connsiteX3" fmla="*/ 107566 w 6799397"/>
              <a:gd name="connsiteY3" fmla="*/ 31367150 h 40949792"/>
              <a:gd name="connsiteX4" fmla="*/ 293011 w 6799397"/>
              <a:gd name="connsiteY4" fmla="*/ 40949792 h 40949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397" h="40949792">
                <a:moveTo>
                  <a:pt x="6799397" y="0"/>
                </a:moveTo>
                <a:cubicBezTo>
                  <a:pt x="4360422" y="1140746"/>
                  <a:pt x="2660054" y="1430688"/>
                  <a:pt x="1554942" y="4802897"/>
                </a:cubicBezTo>
                <a:cubicBezTo>
                  <a:pt x="449830" y="8175106"/>
                  <a:pt x="807597" y="15659740"/>
                  <a:pt x="168726" y="20233256"/>
                </a:cubicBezTo>
                <a:cubicBezTo>
                  <a:pt x="-470145" y="24806772"/>
                  <a:pt x="973977" y="28127045"/>
                  <a:pt x="107566" y="31367150"/>
                </a:cubicBezTo>
                <a:cubicBezTo>
                  <a:pt x="139510" y="34811401"/>
                  <a:pt x="175143" y="39345717"/>
                  <a:pt x="293011" y="40949792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89" name="Freeform 7">
            <a:extLst>
              <a:ext uri="{FF2B5EF4-FFF2-40B4-BE49-F238E27FC236}">
                <a16:creationId xmlns:a16="http://schemas.microsoft.com/office/drawing/2014/main" id="{39071C6C-60C4-4754-81CD-540C192E4687}"/>
              </a:ext>
            </a:extLst>
          </p:cNvPr>
          <p:cNvSpPr>
            <a:spLocks/>
          </p:cNvSpPr>
          <p:nvPr/>
        </p:nvSpPr>
        <p:spPr bwMode="auto">
          <a:xfrm>
            <a:off x="11219498" y="5751804"/>
            <a:ext cx="491705" cy="49977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650"/>
          </a:p>
        </p:txBody>
      </p:sp>
      <p:sp>
        <p:nvSpPr>
          <p:cNvPr id="1290" name="TextBox 1289">
            <a:extLst>
              <a:ext uri="{FF2B5EF4-FFF2-40B4-BE49-F238E27FC236}">
                <a16:creationId xmlns:a16="http://schemas.microsoft.com/office/drawing/2014/main" id="{FFCF7114-6528-4F54-84D9-5EA8515BC15F}"/>
              </a:ext>
            </a:extLst>
          </p:cNvPr>
          <p:cNvSpPr txBox="1"/>
          <p:nvPr/>
        </p:nvSpPr>
        <p:spPr>
          <a:xfrm>
            <a:off x="11180771" y="5777454"/>
            <a:ext cx="569161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ULAKBIM </a:t>
            </a:r>
          </a:p>
          <a:p>
            <a:pPr algn="ctr"/>
            <a:r>
              <a:rPr lang="en-US" sz="650" b="1" u="sng" dirty="0"/>
              <a:t>Turkey</a:t>
            </a:r>
          </a:p>
        </p:txBody>
      </p:sp>
      <p:sp>
        <p:nvSpPr>
          <p:cNvPr id="1307" name="Freeform 4">
            <a:extLst>
              <a:ext uri="{FF2B5EF4-FFF2-40B4-BE49-F238E27FC236}">
                <a16:creationId xmlns:a16="http://schemas.microsoft.com/office/drawing/2014/main" id="{F7AB7DA7-711F-4D1D-B206-D1389AC8BFA1}"/>
              </a:ext>
            </a:extLst>
          </p:cNvPr>
          <p:cNvSpPr/>
          <p:nvPr/>
        </p:nvSpPr>
        <p:spPr>
          <a:xfrm>
            <a:off x="6509535" y="1306063"/>
            <a:ext cx="2324808" cy="1570992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13966 w 5813966"/>
              <a:gd name="connsiteY0" fmla="*/ 2054297 h 2054297"/>
              <a:gd name="connsiteX1" fmla="*/ 4572069 w 5813966"/>
              <a:gd name="connsiteY1" fmla="*/ 171121 h 2054297"/>
              <a:gd name="connsiteX2" fmla="*/ 413483 w 5813966"/>
              <a:gd name="connsiteY2" fmla="*/ 146905 h 2054297"/>
              <a:gd name="connsiteX3" fmla="*/ 0 w 5813966"/>
              <a:gd name="connsiteY3" fmla="*/ 1471032 h 2054297"/>
              <a:gd name="connsiteX0" fmla="*/ 5839361 w 5839361"/>
              <a:gd name="connsiteY0" fmla="*/ 2054297 h 2054297"/>
              <a:gd name="connsiteX1" fmla="*/ 4597464 w 5839361"/>
              <a:gd name="connsiteY1" fmla="*/ 171121 h 2054297"/>
              <a:gd name="connsiteX2" fmla="*/ 438878 w 5839361"/>
              <a:gd name="connsiteY2" fmla="*/ 146905 h 2054297"/>
              <a:gd name="connsiteX3" fmla="*/ 0 w 5839361"/>
              <a:gd name="connsiteY3" fmla="*/ 1482620 h 2054297"/>
              <a:gd name="connsiteX0" fmla="*/ 5927810 w 5927810"/>
              <a:gd name="connsiteY0" fmla="*/ 2054297 h 2054297"/>
              <a:gd name="connsiteX1" fmla="*/ 4685913 w 5927810"/>
              <a:gd name="connsiteY1" fmla="*/ 171121 h 2054297"/>
              <a:gd name="connsiteX2" fmla="*/ 527327 w 5927810"/>
              <a:gd name="connsiteY2" fmla="*/ 146905 h 2054297"/>
              <a:gd name="connsiteX3" fmla="*/ 0 w 5927810"/>
              <a:gd name="connsiteY3" fmla="*/ 1627247 h 2054297"/>
              <a:gd name="connsiteX0" fmla="*/ 5920438 w 5920438"/>
              <a:gd name="connsiteY0" fmla="*/ 2054297 h 2054297"/>
              <a:gd name="connsiteX1" fmla="*/ 4678541 w 5920438"/>
              <a:gd name="connsiteY1" fmla="*/ 171121 h 2054297"/>
              <a:gd name="connsiteX2" fmla="*/ 519955 w 5920438"/>
              <a:gd name="connsiteY2" fmla="*/ 146905 h 2054297"/>
              <a:gd name="connsiteX3" fmla="*/ 0 w 5920438"/>
              <a:gd name="connsiteY3" fmla="*/ 1647428 h 2054297"/>
              <a:gd name="connsiteX0" fmla="*/ 5816130 w 5816130"/>
              <a:gd name="connsiteY0" fmla="*/ 2054297 h 2054297"/>
              <a:gd name="connsiteX1" fmla="*/ 4574233 w 5816130"/>
              <a:gd name="connsiteY1" fmla="*/ 171121 h 2054297"/>
              <a:gd name="connsiteX2" fmla="*/ 415647 w 5816130"/>
              <a:gd name="connsiteY2" fmla="*/ 146905 h 2054297"/>
              <a:gd name="connsiteX3" fmla="*/ 0 w 5816130"/>
              <a:gd name="connsiteY3" fmla="*/ 639657 h 2054297"/>
              <a:gd name="connsiteX0" fmla="*/ 5962161 w 5962161"/>
              <a:gd name="connsiteY0" fmla="*/ 2071087 h 2071087"/>
              <a:gd name="connsiteX1" fmla="*/ 4574233 w 5962161"/>
              <a:gd name="connsiteY1" fmla="*/ 172246 h 2071087"/>
              <a:gd name="connsiteX2" fmla="*/ 415647 w 5962161"/>
              <a:gd name="connsiteY2" fmla="*/ 148030 h 2071087"/>
              <a:gd name="connsiteX3" fmla="*/ 0 w 5962161"/>
              <a:gd name="connsiteY3" fmla="*/ 640782 h 2071087"/>
              <a:gd name="connsiteX0" fmla="*/ 5962161 w 5962161"/>
              <a:gd name="connsiteY0" fmla="*/ 2071087 h 2071087"/>
              <a:gd name="connsiteX1" fmla="*/ 4574233 w 5962161"/>
              <a:gd name="connsiteY1" fmla="*/ 172246 h 2071087"/>
              <a:gd name="connsiteX2" fmla="*/ 415647 w 5962161"/>
              <a:gd name="connsiteY2" fmla="*/ 148030 h 2071087"/>
              <a:gd name="connsiteX3" fmla="*/ 0 w 5962161"/>
              <a:gd name="connsiteY3" fmla="*/ 640782 h 2071087"/>
              <a:gd name="connsiteX0" fmla="*/ 5784837 w 5784837"/>
              <a:gd name="connsiteY0" fmla="*/ 2082281 h 2082281"/>
              <a:gd name="connsiteX1" fmla="*/ 4574233 w 5784837"/>
              <a:gd name="connsiteY1" fmla="*/ 172997 h 2082281"/>
              <a:gd name="connsiteX2" fmla="*/ 415647 w 5784837"/>
              <a:gd name="connsiteY2" fmla="*/ 148781 h 2082281"/>
              <a:gd name="connsiteX3" fmla="*/ 0 w 5784837"/>
              <a:gd name="connsiteY3" fmla="*/ 641533 h 2082281"/>
              <a:gd name="connsiteX0" fmla="*/ 5857853 w 5857853"/>
              <a:gd name="connsiteY0" fmla="*/ 2082281 h 2082281"/>
              <a:gd name="connsiteX1" fmla="*/ 4574233 w 5857853"/>
              <a:gd name="connsiteY1" fmla="*/ 172997 h 2082281"/>
              <a:gd name="connsiteX2" fmla="*/ 415647 w 5857853"/>
              <a:gd name="connsiteY2" fmla="*/ 148781 h 2082281"/>
              <a:gd name="connsiteX3" fmla="*/ 0 w 5857853"/>
              <a:gd name="connsiteY3" fmla="*/ 641533 h 2082281"/>
              <a:gd name="connsiteX0" fmla="*/ 6099553 w 6099553"/>
              <a:gd name="connsiteY0" fmla="*/ 2082281 h 2082281"/>
              <a:gd name="connsiteX1" fmla="*/ 4815933 w 6099553"/>
              <a:gd name="connsiteY1" fmla="*/ 172997 h 2082281"/>
              <a:gd name="connsiteX2" fmla="*/ 657347 w 6099553"/>
              <a:gd name="connsiteY2" fmla="*/ 148781 h 2082281"/>
              <a:gd name="connsiteX3" fmla="*/ 0 w 6099553"/>
              <a:gd name="connsiteY3" fmla="*/ 547427 h 2082281"/>
              <a:gd name="connsiteX0" fmla="*/ 6099553 w 6099553"/>
              <a:gd name="connsiteY0" fmla="*/ 2082281 h 2082281"/>
              <a:gd name="connsiteX1" fmla="*/ 4815933 w 6099553"/>
              <a:gd name="connsiteY1" fmla="*/ 172997 h 2082281"/>
              <a:gd name="connsiteX2" fmla="*/ 657347 w 6099553"/>
              <a:gd name="connsiteY2" fmla="*/ 148781 h 2082281"/>
              <a:gd name="connsiteX3" fmla="*/ 0 w 6099553"/>
              <a:gd name="connsiteY3" fmla="*/ 547427 h 2082281"/>
              <a:gd name="connsiteX0" fmla="*/ 6099553 w 6099553"/>
              <a:gd name="connsiteY0" fmla="*/ 2082281 h 2082281"/>
              <a:gd name="connsiteX1" fmla="*/ 4815933 w 6099553"/>
              <a:gd name="connsiteY1" fmla="*/ 172997 h 2082281"/>
              <a:gd name="connsiteX2" fmla="*/ 657347 w 6099553"/>
              <a:gd name="connsiteY2" fmla="*/ 148781 h 2082281"/>
              <a:gd name="connsiteX3" fmla="*/ 0 w 6099553"/>
              <a:gd name="connsiteY3" fmla="*/ 547427 h 2082281"/>
              <a:gd name="connsiteX0" fmla="*/ 6099553 w 6099553"/>
              <a:gd name="connsiteY0" fmla="*/ 2082281 h 2082281"/>
              <a:gd name="connsiteX1" fmla="*/ 4815933 w 6099553"/>
              <a:gd name="connsiteY1" fmla="*/ 172997 h 2082281"/>
              <a:gd name="connsiteX2" fmla="*/ 657347 w 6099553"/>
              <a:gd name="connsiteY2" fmla="*/ 148781 h 2082281"/>
              <a:gd name="connsiteX3" fmla="*/ 0 w 6099553"/>
              <a:gd name="connsiteY3" fmla="*/ 547427 h 2082281"/>
              <a:gd name="connsiteX0" fmla="*/ 6099553 w 6099553"/>
              <a:gd name="connsiteY0" fmla="*/ 2056489 h 2056489"/>
              <a:gd name="connsiteX1" fmla="*/ 4815933 w 6099553"/>
              <a:gd name="connsiteY1" fmla="*/ 147205 h 2056489"/>
              <a:gd name="connsiteX2" fmla="*/ 657347 w 6099553"/>
              <a:gd name="connsiteY2" fmla="*/ 122989 h 2056489"/>
              <a:gd name="connsiteX3" fmla="*/ 0 w 6099553"/>
              <a:gd name="connsiteY3" fmla="*/ 521635 h 2056489"/>
              <a:gd name="connsiteX0" fmla="*/ 6109019 w 6109019"/>
              <a:gd name="connsiteY0" fmla="*/ 2076164 h 2076164"/>
              <a:gd name="connsiteX1" fmla="*/ 4825399 w 6109019"/>
              <a:gd name="connsiteY1" fmla="*/ 166880 h 2076164"/>
              <a:gd name="connsiteX2" fmla="*/ 666813 w 6109019"/>
              <a:gd name="connsiteY2" fmla="*/ 142664 h 2076164"/>
              <a:gd name="connsiteX3" fmla="*/ 9466 w 6109019"/>
              <a:gd name="connsiteY3" fmla="*/ 563716 h 2076164"/>
              <a:gd name="connsiteX0" fmla="*/ 6099553 w 6099553"/>
              <a:gd name="connsiteY0" fmla="*/ 2076164 h 2076164"/>
              <a:gd name="connsiteX1" fmla="*/ 4815933 w 6099553"/>
              <a:gd name="connsiteY1" fmla="*/ 166880 h 2076164"/>
              <a:gd name="connsiteX2" fmla="*/ 657347 w 6099553"/>
              <a:gd name="connsiteY2" fmla="*/ 142664 h 2076164"/>
              <a:gd name="connsiteX3" fmla="*/ 0 w 6099553"/>
              <a:gd name="connsiteY3" fmla="*/ 563716 h 2076164"/>
              <a:gd name="connsiteX0" fmla="*/ 6099553 w 6099553"/>
              <a:gd name="connsiteY0" fmla="*/ 2078674 h 2078674"/>
              <a:gd name="connsiteX1" fmla="*/ 4815933 w 6099553"/>
              <a:gd name="connsiteY1" fmla="*/ 169390 h 2078674"/>
              <a:gd name="connsiteX2" fmla="*/ 657347 w 6099553"/>
              <a:gd name="connsiteY2" fmla="*/ 145174 h 2078674"/>
              <a:gd name="connsiteX3" fmla="*/ 0 w 6099553"/>
              <a:gd name="connsiteY3" fmla="*/ 566226 h 2078674"/>
              <a:gd name="connsiteX0" fmla="*/ 6099553 w 6099553"/>
              <a:gd name="connsiteY0" fmla="*/ 2063185 h 2063185"/>
              <a:gd name="connsiteX1" fmla="*/ 4815933 w 6099553"/>
              <a:gd name="connsiteY1" fmla="*/ 153901 h 2063185"/>
              <a:gd name="connsiteX2" fmla="*/ 657347 w 6099553"/>
              <a:gd name="connsiteY2" fmla="*/ 129685 h 2063185"/>
              <a:gd name="connsiteX3" fmla="*/ 0 w 6099553"/>
              <a:gd name="connsiteY3" fmla="*/ 550737 h 2063185"/>
              <a:gd name="connsiteX0" fmla="*/ 6099553 w 6099553"/>
              <a:gd name="connsiteY0" fmla="*/ 2050579 h 2050579"/>
              <a:gd name="connsiteX1" fmla="*/ 4815933 w 6099553"/>
              <a:gd name="connsiteY1" fmla="*/ 141295 h 2050579"/>
              <a:gd name="connsiteX2" fmla="*/ 657347 w 6099553"/>
              <a:gd name="connsiteY2" fmla="*/ 152929 h 2050579"/>
              <a:gd name="connsiteX3" fmla="*/ 0 w 6099553"/>
              <a:gd name="connsiteY3" fmla="*/ 538131 h 2050579"/>
              <a:gd name="connsiteX0" fmla="*/ 6099553 w 6099553"/>
              <a:gd name="connsiteY0" fmla="*/ 2063337 h 2063337"/>
              <a:gd name="connsiteX1" fmla="*/ 4815933 w 6099553"/>
              <a:gd name="connsiteY1" fmla="*/ 154053 h 2063337"/>
              <a:gd name="connsiteX2" fmla="*/ 657347 w 6099553"/>
              <a:gd name="connsiteY2" fmla="*/ 165687 h 2063337"/>
              <a:gd name="connsiteX3" fmla="*/ 0 w 6099553"/>
              <a:gd name="connsiteY3" fmla="*/ 550889 h 206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9553" h="2063337">
                <a:moveTo>
                  <a:pt x="6099553" y="2063337"/>
                </a:moveTo>
                <a:cubicBezTo>
                  <a:pt x="5600061" y="1005720"/>
                  <a:pt x="5722967" y="470328"/>
                  <a:pt x="4815933" y="154053"/>
                </a:cubicBezTo>
                <a:cubicBezTo>
                  <a:pt x="3908899" y="-162222"/>
                  <a:pt x="1182497" y="95067"/>
                  <a:pt x="657347" y="165687"/>
                </a:cubicBezTo>
                <a:cubicBezTo>
                  <a:pt x="132197" y="236307"/>
                  <a:pt x="189854" y="235265"/>
                  <a:pt x="0" y="550889"/>
                </a:cubicBezTo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308" name="Freeform 4">
            <a:extLst>
              <a:ext uri="{FF2B5EF4-FFF2-40B4-BE49-F238E27FC236}">
                <a16:creationId xmlns:a16="http://schemas.microsoft.com/office/drawing/2014/main" id="{6AADF473-0C09-440A-B9C2-B4E3B41CC5B6}"/>
              </a:ext>
            </a:extLst>
          </p:cNvPr>
          <p:cNvSpPr/>
          <p:nvPr/>
        </p:nvSpPr>
        <p:spPr>
          <a:xfrm>
            <a:off x="6443708" y="1264018"/>
            <a:ext cx="2753672" cy="1293325"/>
          </a:xfrm>
          <a:custGeom>
            <a:avLst/>
            <a:gdLst>
              <a:gd name="connsiteX0" fmla="*/ 6723943 w 6793719"/>
              <a:gd name="connsiteY0" fmla="*/ 2459416 h 2459416"/>
              <a:gd name="connsiteX1" fmla="*/ 5921686 w 6793719"/>
              <a:gd name="connsiteY1" fmla="*/ 302813 h 2459416"/>
              <a:gd name="connsiteX2" fmla="*/ 573309 w 6793719"/>
              <a:gd name="connsiteY2" fmla="*/ 113031 h 2459416"/>
              <a:gd name="connsiteX3" fmla="*/ 150614 w 6793719"/>
              <a:gd name="connsiteY3" fmla="*/ 1225839 h 2459416"/>
              <a:gd name="connsiteX4" fmla="*/ 150614 w 6793719"/>
              <a:gd name="connsiteY4" fmla="*/ 1225839 h 2459416"/>
              <a:gd name="connsiteX0" fmla="*/ 6573329 w 6635090"/>
              <a:gd name="connsiteY0" fmla="*/ 2494816 h 2494816"/>
              <a:gd name="connsiteX1" fmla="*/ 5771072 w 6635090"/>
              <a:gd name="connsiteY1" fmla="*/ 338213 h 2494816"/>
              <a:gd name="connsiteX2" fmla="*/ 672861 w 6635090"/>
              <a:gd name="connsiteY2" fmla="*/ 96673 h 2494816"/>
              <a:gd name="connsiteX3" fmla="*/ 0 w 6635090"/>
              <a:gd name="connsiteY3" fmla="*/ 1261239 h 2494816"/>
              <a:gd name="connsiteX4" fmla="*/ 0 w 6635090"/>
              <a:gd name="connsiteY4" fmla="*/ 1261239 h 2494816"/>
              <a:gd name="connsiteX0" fmla="*/ 6573329 w 6628373"/>
              <a:gd name="connsiteY0" fmla="*/ 2432787 h 2432787"/>
              <a:gd name="connsiteX1" fmla="*/ 5736566 w 6628373"/>
              <a:gd name="connsiteY1" fmla="*/ 500470 h 2432787"/>
              <a:gd name="connsiteX2" fmla="*/ 672861 w 6628373"/>
              <a:gd name="connsiteY2" fmla="*/ 34644 h 2432787"/>
              <a:gd name="connsiteX3" fmla="*/ 0 w 6628373"/>
              <a:gd name="connsiteY3" fmla="*/ 1199210 h 2432787"/>
              <a:gd name="connsiteX4" fmla="*/ 0 w 6628373"/>
              <a:gd name="connsiteY4" fmla="*/ 1199210 h 2432787"/>
              <a:gd name="connsiteX0" fmla="*/ 6573329 w 6587541"/>
              <a:gd name="connsiteY0" fmla="*/ 2424745 h 2424745"/>
              <a:gd name="connsiteX1" fmla="*/ 5736566 w 6587541"/>
              <a:gd name="connsiteY1" fmla="*/ 492428 h 2424745"/>
              <a:gd name="connsiteX2" fmla="*/ 672861 w 6587541"/>
              <a:gd name="connsiteY2" fmla="*/ 26602 h 2424745"/>
              <a:gd name="connsiteX3" fmla="*/ 0 w 6587541"/>
              <a:gd name="connsiteY3" fmla="*/ 1191168 h 2424745"/>
              <a:gd name="connsiteX4" fmla="*/ 0 w 6587541"/>
              <a:gd name="connsiteY4" fmla="*/ 1191168 h 2424745"/>
              <a:gd name="connsiteX0" fmla="*/ 6573329 w 6585279"/>
              <a:gd name="connsiteY0" fmla="*/ 2428325 h 2428325"/>
              <a:gd name="connsiteX1" fmla="*/ 5736566 w 6585279"/>
              <a:gd name="connsiteY1" fmla="*/ 496008 h 2428325"/>
              <a:gd name="connsiteX2" fmla="*/ 672861 w 6585279"/>
              <a:gd name="connsiteY2" fmla="*/ 30182 h 2428325"/>
              <a:gd name="connsiteX3" fmla="*/ 0 w 6585279"/>
              <a:gd name="connsiteY3" fmla="*/ 1194748 h 2428325"/>
              <a:gd name="connsiteX4" fmla="*/ 0 w 6585279"/>
              <a:gd name="connsiteY4" fmla="*/ 1194748 h 2428325"/>
              <a:gd name="connsiteX0" fmla="*/ 6573329 w 6585279"/>
              <a:gd name="connsiteY0" fmla="*/ 2405301 h 2405301"/>
              <a:gd name="connsiteX1" fmla="*/ 5736566 w 6585279"/>
              <a:gd name="connsiteY1" fmla="*/ 749029 h 2405301"/>
              <a:gd name="connsiteX2" fmla="*/ 672861 w 6585279"/>
              <a:gd name="connsiteY2" fmla="*/ 7158 h 2405301"/>
              <a:gd name="connsiteX3" fmla="*/ 0 w 6585279"/>
              <a:gd name="connsiteY3" fmla="*/ 1171724 h 2405301"/>
              <a:gd name="connsiteX4" fmla="*/ 0 w 6585279"/>
              <a:gd name="connsiteY4" fmla="*/ 1171724 h 2405301"/>
              <a:gd name="connsiteX0" fmla="*/ 6579674 w 6600056"/>
              <a:gd name="connsiteY0" fmla="*/ 2406077 h 2406077"/>
              <a:gd name="connsiteX1" fmla="*/ 6070715 w 6600056"/>
              <a:gd name="connsiteY1" fmla="*/ 732552 h 2406077"/>
              <a:gd name="connsiteX2" fmla="*/ 679206 w 6600056"/>
              <a:gd name="connsiteY2" fmla="*/ 7934 h 2406077"/>
              <a:gd name="connsiteX3" fmla="*/ 6345 w 6600056"/>
              <a:gd name="connsiteY3" fmla="*/ 1172500 h 2406077"/>
              <a:gd name="connsiteX4" fmla="*/ 6345 w 6600056"/>
              <a:gd name="connsiteY4" fmla="*/ 1172500 h 2406077"/>
              <a:gd name="connsiteX0" fmla="*/ 6579674 w 6608919"/>
              <a:gd name="connsiteY0" fmla="*/ 2403902 h 2403902"/>
              <a:gd name="connsiteX1" fmla="*/ 6070715 w 6608919"/>
              <a:gd name="connsiteY1" fmla="*/ 730377 h 2403902"/>
              <a:gd name="connsiteX2" fmla="*/ 679206 w 6608919"/>
              <a:gd name="connsiteY2" fmla="*/ 5759 h 2403902"/>
              <a:gd name="connsiteX3" fmla="*/ 6345 w 6608919"/>
              <a:gd name="connsiteY3" fmla="*/ 1170325 h 2403902"/>
              <a:gd name="connsiteX4" fmla="*/ 6345 w 6608919"/>
              <a:gd name="connsiteY4" fmla="*/ 1170325 h 2403902"/>
              <a:gd name="connsiteX0" fmla="*/ 6573329 w 6593415"/>
              <a:gd name="connsiteY0" fmla="*/ 2404772 h 2404772"/>
              <a:gd name="connsiteX1" fmla="*/ 5909095 w 6593415"/>
              <a:gd name="connsiteY1" fmla="*/ 705368 h 2404772"/>
              <a:gd name="connsiteX2" fmla="*/ 672861 w 6593415"/>
              <a:gd name="connsiteY2" fmla="*/ 6629 h 2404772"/>
              <a:gd name="connsiteX3" fmla="*/ 0 w 6593415"/>
              <a:gd name="connsiteY3" fmla="*/ 1171195 h 2404772"/>
              <a:gd name="connsiteX4" fmla="*/ 0 w 6593415"/>
              <a:gd name="connsiteY4" fmla="*/ 1171195 h 2404772"/>
              <a:gd name="connsiteX0" fmla="*/ 6573329 w 6671437"/>
              <a:gd name="connsiteY0" fmla="*/ 1902726 h 1902726"/>
              <a:gd name="connsiteX1" fmla="*/ 5909095 w 6671437"/>
              <a:gd name="connsiteY1" fmla="*/ 203322 h 1902726"/>
              <a:gd name="connsiteX2" fmla="*/ 672861 w 6671437"/>
              <a:gd name="connsiteY2" fmla="*/ 82553 h 1902726"/>
              <a:gd name="connsiteX3" fmla="*/ 0 w 6671437"/>
              <a:gd name="connsiteY3" fmla="*/ 669149 h 1902726"/>
              <a:gd name="connsiteX4" fmla="*/ 0 w 6671437"/>
              <a:gd name="connsiteY4" fmla="*/ 669149 h 1902726"/>
              <a:gd name="connsiteX0" fmla="*/ 6573329 w 6623891"/>
              <a:gd name="connsiteY0" fmla="*/ 1912428 h 1912428"/>
              <a:gd name="connsiteX1" fmla="*/ 5710688 w 6623891"/>
              <a:gd name="connsiteY1" fmla="*/ 195771 h 1912428"/>
              <a:gd name="connsiteX2" fmla="*/ 672861 w 6623891"/>
              <a:gd name="connsiteY2" fmla="*/ 92255 h 1912428"/>
              <a:gd name="connsiteX3" fmla="*/ 0 w 6623891"/>
              <a:gd name="connsiteY3" fmla="*/ 678851 h 1912428"/>
              <a:gd name="connsiteX4" fmla="*/ 0 w 6623891"/>
              <a:gd name="connsiteY4" fmla="*/ 678851 h 1912428"/>
              <a:gd name="connsiteX0" fmla="*/ 6573329 w 6593781"/>
              <a:gd name="connsiteY0" fmla="*/ 1850740 h 1850740"/>
              <a:gd name="connsiteX1" fmla="*/ 5365631 w 6593781"/>
              <a:gd name="connsiteY1" fmla="*/ 272106 h 1850740"/>
              <a:gd name="connsiteX2" fmla="*/ 672861 w 6593781"/>
              <a:gd name="connsiteY2" fmla="*/ 30567 h 1850740"/>
              <a:gd name="connsiteX3" fmla="*/ 0 w 6593781"/>
              <a:gd name="connsiteY3" fmla="*/ 617163 h 1850740"/>
              <a:gd name="connsiteX4" fmla="*/ 0 w 6593781"/>
              <a:gd name="connsiteY4" fmla="*/ 617163 h 1850740"/>
              <a:gd name="connsiteX0" fmla="*/ 6573329 w 6593781"/>
              <a:gd name="connsiteY0" fmla="*/ 1817630 h 1817630"/>
              <a:gd name="connsiteX1" fmla="*/ 5365631 w 6593781"/>
              <a:gd name="connsiteY1" fmla="*/ 238996 h 1817630"/>
              <a:gd name="connsiteX2" fmla="*/ 672861 w 6593781"/>
              <a:gd name="connsiteY2" fmla="*/ 40589 h 1817630"/>
              <a:gd name="connsiteX3" fmla="*/ 0 w 6593781"/>
              <a:gd name="connsiteY3" fmla="*/ 584053 h 1817630"/>
              <a:gd name="connsiteX4" fmla="*/ 0 w 6593781"/>
              <a:gd name="connsiteY4" fmla="*/ 584053 h 1817630"/>
              <a:gd name="connsiteX0" fmla="*/ 6588375 w 6608827"/>
              <a:gd name="connsiteY0" fmla="*/ 1817630 h 1817630"/>
              <a:gd name="connsiteX1" fmla="*/ 5380677 w 6608827"/>
              <a:gd name="connsiteY1" fmla="*/ 238996 h 1817630"/>
              <a:gd name="connsiteX2" fmla="*/ 687907 w 6608827"/>
              <a:gd name="connsiteY2" fmla="*/ 40589 h 1817630"/>
              <a:gd name="connsiteX3" fmla="*/ 15046 w 6608827"/>
              <a:gd name="connsiteY3" fmla="*/ 584053 h 1817630"/>
              <a:gd name="connsiteX4" fmla="*/ 239333 w 6608827"/>
              <a:gd name="connsiteY4" fmla="*/ 816967 h 1817630"/>
              <a:gd name="connsiteX0" fmla="*/ 6411383 w 6431835"/>
              <a:gd name="connsiteY0" fmla="*/ 1834737 h 1834737"/>
              <a:gd name="connsiteX1" fmla="*/ 5203685 w 6431835"/>
              <a:gd name="connsiteY1" fmla="*/ 256103 h 1834737"/>
              <a:gd name="connsiteX2" fmla="*/ 510915 w 6431835"/>
              <a:gd name="connsiteY2" fmla="*/ 57696 h 1834737"/>
              <a:gd name="connsiteX3" fmla="*/ 62341 w 6431835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34737 h 1834737"/>
              <a:gd name="connsiteX1" fmla="*/ 5684808 w 6912958"/>
              <a:gd name="connsiteY1" fmla="*/ 256103 h 1834737"/>
              <a:gd name="connsiteX2" fmla="*/ 992038 w 6912958"/>
              <a:gd name="connsiteY2" fmla="*/ 57696 h 1834737"/>
              <a:gd name="connsiteX3" fmla="*/ 0 w 6912958"/>
              <a:gd name="connsiteY3" fmla="*/ 834074 h 1834737"/>
              <a:gd name="connsiteX0" fmla="*/ 6892506 w 6912958"/>
              <a:gd name="connsiteY0" fmla="*/ 1824592 h 1824592"/>
              <a:gd name="connsiteX1" fmla="*/ 5684808 w 6912958"/>
              <a:gd name="connsiteY1" fmla="*/ 245958 h 1824592"/>
              <a:gd name="connsiteX2" fmla="*/ 992038 w 6912958"/>
              <a:gd name="connsiteY2" fmla="*/ 47551 h 1824592"/>
              <a:gd name="connsiteX3" fmla="*/ 0 w 6912958"/>
              <a:gd name="connsiteY3" fmla="*/ 685906 h 1824592"/>
              <a:gd name="connsiteX0" fmla="*/ 6849374 w 6869826"/>
              <a:gd name="connsiteY0" fmla="*/ 1830930 h 1830930"/>
              <a:gd name="connsiteX1" fmla="*/ 5641676 w 6869826"/>
              <a:gd name="connsiteY1" fmla="*/ 252296 h 1830930"/>
              <a:gd name="connsiteX2" fmla="*/ 948906 w 6869826"/>
              <a:gd name="connsiteY2" fmla="*/ 53889 h 1830930"/>
              <a:gd name="connsiteX3" fmla="*/ 0 w 6869826"/>
              <a:gd name="connsiteY3" fmla="*/ 778508 h 1830930"/>
              <a:gd name="connsiteX0" fmla="*/ 7056108 w 7071221"/>
              <a:gd name="connsiteY0" fmla="*/ 1583059 h 1583059"/>
              <a:gd name="connsiteX1" fmla="*/ 5641676 w 7071221"/>
              <a:gd name="connsiteY1" fmla="*/ 242965 h 1583059"/>
              <a:gd name="connsiteX2" fmla="*/ 948906 w 7071221"/>
              <a:gd name="connsiteY2" fmla="*/ 44558 h 1583059"/>
              <a:gd name="connsiteX3" fmla="*/ 0 w 7071221"/>
              <a:gd name="connsiteY3" fmla="*/ 769177 h 1583059"/>
              <a:gd name="connsiteX0" fmla="*/ 7056108 w 7056108"/>
              <a:gd name="connsiteY0" fmla="*/ 1583059 h 1583059"/>
              <a:gd name="connsiteX1" fmla="*/ 5641676 w 7056108"/>
              <a:gd name="connsiteY1" fmla="*/ 242965 h 1583059"/>
              <a:gd name="connsiteX2" fmla="*/ 948906 w 7056108"/>
              <a:gd name="connsiteY2" fmla="*/ 44558 h 1583059"/>
              <a:gd name="connsiteX3" fmla="*/ 0 w 7056108"/>
              <a:gd name="connsiteY3" fmla="*/ 769177 h 158305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673956 w 6673956"/>
              <a:gd name="connsiteY0" fmla="*/ 1951449 h 1951449"/>
              <a:gd name="connsiteX1" fmla="*/ 5641676 w 6673956"/>
              <a:gd name="connsiteY1" fmla="*/ 257394 h 1951449"/>
              <a:gd name="connsiteX2" fmla="*/ 948906 w 6673956"/>
              <a:gd name="connsiteY2" fmla="*/ 58987 h 1951449"/>
              <a:gd name="connsiteX3" fmla="*/ 0 w 6673956"/>
              <a:gd name="connsiteY3" fmla="*/ 783606 h 1951449"/>
              <a:gd name="connsiteX0" fmla="*/ 6074935 w 6074935"/>
              <a:gd name="connsiteY0" fmla="*/ 1951449 h 1951449"/>
              <a:gd name="connsiteX1" fmla="*/ 5042655 w 6074935"/>
              <a:gd name="connsiteY1" fmla="*/ 257394 h 1951449"/>
              <a:gd name="connsiteX2" fmla="*/ 349885 w 6074935"/>
              <a:gd name="connsiteY2" fmla="*/ 58987 h 1951449"/>
              <a:gd name="connsiteX3" fmla="*/ 303683 w 6074935"/>
              <a:gd name="connsiteY3" fmla="*/ 1671975 h 1951449"/>
              <a:gd name="connsiteX0" fmla="*/ 6124303 w 6124303"/>
              <a:gd name="connsiteY0" fmla="*/ 1951449 h 1951449"/>
              <a:gd name="connsiteX1" fmla="*/ 5092023 w 6124303"/>
              <a:gd name="connsiteY1" fmla="*/ 257394 h 1951449"/>
              <a:gd name="connsiteX2" fmla="*/ 399253 w 6124303"/>
              <a:gd name="connsiteY2" fmla="*/ 58987 h 1951449"/>
              <a:gd name="connsiteX3" fmla="*/ 353051 w 6124303"/>
              <a:gd name="connsiteY3" fmla="*/ 1671975 h 1951449"/>
              <a:gd name="connsiteX0" fmla="*/ 5897273 w 5897273"/>
              <a:gd name="connsiteY0" fmla="*/ 1962281 h 1962281"/>
              <a:gd name="connsiteX1" fmla="*/ 4864993 w 5897273"/>
              <a:gd name="connsiteY1" fmla="*/ 268226 h 1962281"/>
              <a:gd name="connsiteX2" fmla="*/ 496790 w 5897273"/>
              <a:gd name="connsiteY2" fmla="*/ 54889 h 1962281"/>
              <a:gd name="connsiteX3" fmla="*/ 126021 w 5897273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1252 w 5771252"/>
              <a:gd name="connsiteY0" fmla="*/ 1962281 h 1962281"/>
              <a:gd name="connsiteX1" fmla="*/ 4738972 w 5771252"/>
              <a:gd name="connsiteY1" fmla="*/ 268226 h 1962281"/>
              <a:gd name="connsiteX2" fmla="*/ 370769 w 5771252"/>
              <a:gd name="connsiteY2" fmla="*/ 54889 h 1962281"/>
              <a:gd name="connsiteX3" fmla="*/ 0 w 5771252"/>
              <a:gd name="connsiteY3" fmla="*/ 1682807 h 1962281"/>
              <a:gd name="connsiteX0" fmla="*/ 5779869 w 5779869"/>
              <a:gd name="connsiteY0" fmla="*/ 1962281 h 1962281"/>
              <a:gd name="connsiteX1" fmla="*/ 4747589 w 5779869"/>
              <a:gd name="connsiteY1" fmla="*/ 268226 h 1962281"/>
              <a:gd name="connsiteX2" fmla="*/ 379386 w 5779869"/>
              <a:gd name="connsiteY2" fmla="*/ 54889 h 1962281"/>
              <a:gd name="connsiteX3" fmla="*/ 0 w 5779869"/>
              <a:gd name="connsiteY3" fmla="*/ 1632070 h 1962281"/>
              <a:gd name="connsiteX0" fmla="*/ 5801269 w 5801269"/>
              <a:gd name="connsiteY0" fmla="*/ 1962281 h 1962281"/>
              <a:gd name="connsiteX1" fmla="*/ 4768989 w 5801269"/>
              <a:gd name="connsiteY1" fmla="*/ 268226 h 1962281"/>
              <a:gd name="connsiteX2" fmla="*/ 400786 w 5801269"/>
              <a:gd name="connsiteY2" fmla="*/ 54889 h 1962281"/>
              <a:gd name="connsiteX3" fmla="*/ 0 w 5801269"/>
              <a:gd name="connsiteY3" fmla="*/ 1679323 h 1962281"/>
              <a:gd name="connsiteX0" fmla="*/ 5801269 w 5801269"/>
              <a:gd name="connsiteY0" fmla="*/ 2021175 h 2021175"/>
              <a:gd name="connsiteX1" fmla="*/ 4823083 w 5801269"/>
              <a:gd name="connsiteY1" fmla="*/ 192745 h 2021175"/>
              <a:gd name="connsiteX2" fmla="*/ 400786 w 5801269"/>
              <a:gd name="connsiteY2" fmla="*/ 113783 h 2021175"/>
              <a:gd name="connsiteX3" fmla="*/ 0 w 5801269"/>
              <a:gd name="connsiteY3" fmla="*/ 1738217 h 2021175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71339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01269 w 5801269"/>
              <a:gd name="connsiteY0" fmla="*/ 2054297 h 2054297"/>
              <a:gd name="connsiteX1" fmla="*/ 4559372 w 5801269"/>
              <a:gd name="connsiteY1" fmla="*/ 171121 h 2054297"/>
              <a:gd name="connsiteX2" fmla="*/ 400786 w 5801269"/>
              <a:gd name="connsiteY2" fmla="*/ 146905 h 2054297"/>
              <a:gd name="connsiteX3" fmla="*/ 0 w 5801269"/>
              <a:gd name="connsiteY3" fmla="*/ 1731768 h 2054297"/>
              <a:gd name="connsiteX0" fmla="*/ 5813966 w 5813966"/>
              <a:gd name="connsiteY0" fmla="*/ 2054297 h 2054297"/>
              <a:gd name="connsiteX1" fmla="*/ 4572069 w 5813966"/>
              <a:gd name="connsiteY1" fmla="*/ 171121 h 2054297"/>
              <a:gd name="connsiteX2" fmla="*/ 413483 w 5813966"/>
              <a:gd name="connsiteY2" fmla="*/ 146905 h 2054297"/>
              <a:gd name="connsiteX3" fmla="*/ 0 w 5813966"/>
              <a:gd name="connsiteY3" fmla="*/ 1471032 h 2054297"/>
              <a:gd name="connsiteX0" fmla="*/ 5839361 w 5839361"/>
              <a:gd name="connsiteY0" fmla="*/ 2054297 h 2054297"/>
              <a:gd name="connsiteX1" fmla="*/ 4597464 w 5839361"/>
              <a:gd name="connsiteY1" fmla="*/ 171121 h 2054297"/>
              <a:gd name="connsiteX2" fmla="*/ 438878 w 5839361"/>
              <a:gd name="connsiteY2" fmla="*/ 146905 h 2054297"/>
              <a:gd name="connsiteX3" fmla="*/ 0 w 5839361"/>
              <a:gd name="connsiteY3" fmla="*/ 1482620 h 2054297"/>
              <a:gd name="connsiteX0" fmla="*/ 5927810 w 5927810"/>
              <a:gd name="connsiteY0" fmla="*/ 2054297 h 2054297"/>
              <a:gd name="connsiteX1" fmla="*/ 4685913 w 5927810"/>
              <a:gd name="connsiteY1" fmla="*/ 171121 h 2054297"/>
              <a:gd name="connsiteX2" fmla="*/ 527327 w 5927810"/>
              <a:gd name="connsiteY2" fmla="*/ 146905 h 2054297"/>
              <a:gd name="connsiteX3" fmla="*/ 0 w 5927810"/>
              <a:gd name="connsiteY3" fmla="*/ 1627247 h 2054297"/>
              <a:gd name="connsiteX0" fmla="*/ 5920438 w 5920438"/>
              <a:gd name="connsiteY0" fmla="*/ 2054297 h 2054297"/>
              <a:gd name="connsiteX1" fmla="*/ 4678541 w 5920438"/>
              <a:gd name="connsiteY1" fmla="*/ 171121 h 2054297"/>
              <a:gd name="connsiteX2" fmla="*/ 519955 w 5920438"/>
              <a:gd name="connsiteY2" fmla="*/ 146905 h 2054297"/>
              <a:gd name="connsiteX3" fmla="*/ 0 w 5920438"/>
              <a:gd name="connsiteY3" fmla="*/ 1647428 h 2054297"/>
              <a:gd name="connsiteX0" fmla="*/ 5816130 w 5816130"/>
              <a:gd name="connsiteY0" fmla="*/ 2054297 h 2054297"/>
              <a:gd name="connsiteX1" fmla="*/ 4574233 w 5816130"/>
              <a:gd name="connsiteY1" fmla="*/ 171121 h 2054297"/>
              <a:gd name="connsiteX2" fmla="*/ 415647 w 5816130"/>
              <a:gd name="connsiteY2" fmla="*/ 146905 h 2054297"/>
              <a:gd name="connsiteX3" fmla="*/ 0 w 5816130"/>
              <a:gd name="connsiteY3" fmla="*/ 639657 h 2054297"/>
              <a:gd name="connsiteX0" fmla="*/ 6032907 w 6032907"/>
              <a:gd name="connsiteY0" fmla="*/ 2054297 h 2054297"/>
              <a:gd name="connsiteX1" fmla="*/ 4791010 w 6032907"/>
              <a:gd name="connsiteY1" fmla="*/ 171121 h 2054297"/>
              <a:gd name="connsiteX2" fmla="*/ 632424 w 6032907"/>
              <a:gd name="connsiteY2" fmla="*/ 146905 h 2054297"/>
              <a:gd name="connsiteX3" fmla="*/ 0 w 6032907"/>
              <a:gd name="connsiteY3" fmla="*/ 798760 h 205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2907" h="2054297">
                <a:moveTo>
                  <a:pt x="6032907" y="2054297"/>
                </a:moveTo>
                <a:cubicBezTo>
                  <a:pt x="5189197" y="1059340"/>
                  <a:pt x="5691090" y="489020"/>
                  <a:pt x="4791010" y="171121"/>
                </a:cubicBezTo>
                <a:cubicBezTo>
                  <a:pt x="3890930" y="-146778"/>
                  <a:pt x="1572703" y="59203"/>
                  <a:pt x="632424" y="146905"/>
                </a:cubicBezTo>
                <a:cubicBezTo>
                  <a:pt x="270282" y="234607"/>
                  <a:pt x="28722" y="330774"/>
                  <a:pt x="0" y="798760"/>
                </a:cubicBezTo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309" name="TextBox 1308">
            <a:extLst>
              <a:ext uri="{FF2B5EF4-FFF2-40B4-BE49-F238E27FC236}">
                <a16:creationId xmlns:a16="http://schemas.microsoft.com/office/drawing/2014/main" id="{4BDE73DC-B6DD-47DB-BEEF-9C8B7E7C79CF}"/>
              </a:ext>
            </a:extLst>
          </p:cNvPr>
          <p:cNvSpPr txBox="1"/>
          <p:nvPr/>
        </p:nvSpPr>
        <p:spPr>
          <a:xfrm rot="16523973">
            <a:off x="11412640" y="5516052"/>
            <a:ext cx="341440" cy="55913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GÉANT, </a:t>
            </a:r>
            <a:r>
              <a:rPr lang="en-US" sz="350" dirty="0" err="1"/>
              <a:t>BudapestF</a:t>
            </a:r>
            <a:endParaRPr lang="en-US" sz="350" dirty="0"/>
          </a:p>
        </p:txBody>
      </p:sp>
      <p:sp>
        <p:nvSpPr>
          <p:cNvPr id="1311" name="TextBox 1310">
            <a:extLst>
              <a:ext uri="{FF2B5EF4-FFF2-40B4-BE49-F238E27FC236}">
                <a16:creationId xmlns:a16="http://schemas.microsoft.com/office/drawing/2014/main" id="{3B27F852-EC2D-4394-A0B2-F72A4C3942D7}"/>
              </a:ext>
            </a:extLst>
          </p:cNvPr>
          <p:cNvSpPr txBox="1"/>
          <p:nvPr/>
        </p:nvSpPr>
        <p:spPr>
          <a:xfrm rot="3794407">
            <a:off x="10922409" y="5054903"/>
            <a:ext cx="136256" cy="10720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GÉANT</a:t>
            </a:r>
            <a:br>
              <a:rPr lang="en-US" sz="350" dirty="0"/>
            </a:br>
            <a:r>
              <a:rPr lang="en-US" sz="350" dirty="0"/>
              <a:t> Vienna</a:t>
            </a:r>
          </a:p>
        </p:txBody>
      </p:sp>
      <p:sp>
        <p:nvSpPr>
          <p:cNvPr id="1314" name="TextBox 1313">
            <a:extLst>
              <a:ext uri="{FF2B5EF4-FFF2-40B4-BE49-F238E27FC236}">
                <a16:creationId xmlns:a16="http://schemas.microsoft.com/office/drawing/2014/main" id="{EA0951DD-C30D-418C-9F14-1DDF8A4FA930}"/>
              </a:ext>
            </a:extLst>
          </p:cNvPr>
          <p:cNvSpPr txBox="1"/>
          <p:nvPr/>
        </p:nvSpPr>
        <p:spPr>
          <a:xfrm rot="4649478">
            <a:off x="10657369" y="5024941"/>
            <a:ext cx="136256" cy="107209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350" dirty="0"/>
              <a:t>GÉANT</a:t>
            </a:r>
            <a:br>
              <a:rPr lang="en-US" sz="350" dirty="0"/>
            </a:br>
            <a:r>
              <a:rPr lang="en-US" sz="350" dirty="0"/>
              <a:t> Vienna</a:t>
            </a:r>
          </a:p>
        </p:txBody>
      </p:sp>
      <p:sp>
        <p:nvSpPr>
          <p:cNvPr id="1316" name="TextBox 1315">
            <a:extLst>
              <a:ext uri="{FF2B5EF4-FFF2-40B4-BE49-F238E27FC236}">
                <a16:creationId xmlns:a16="http://schemas.microsoft.com/office/drawing/2014/main" id="{8315F7E2-3366-49F4-B353-945ED58D9A67}"/>
              </a:ext>
            </a:extLst>
          </p:cNvPr>
          <p:cNvSpPr txBox="1"/>
          <p:nvPr/>
        </p:nvSpPr>
        <p:spPr>
          <a:xfrm rot="4906249">
            <a:off x="9221928" y="5931842"/>
            <a:ext cx="142283" cy="116955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</a:t>
            </a:r>
            <a:br>
              <a:rPr lang="en-US" sz="350" dirty="0"/>
            </a:br>
            <a:r>
              <a:rPr lang="en-US" sz="350" dirty="0"/>
              <a:t>Madrid</a:t>
            </a:r>
          </a:p>
        </p:txBody>
      </p:sp>
      <p:sp>
        <p:nvSpPr>
          <p:cNvPr id="1321" name="TextBox 1320">
            <a:extLst>
              <a:ext uri="{FF2B5EF4-FFF2-40B4-BE49-F238E27FC236}">
                <a16:creationId xmlns:a16="http://schemas.microsoft.com/office/drawing/2014/main" id="{ECFD3E18-6DA8-4B51-82BE-0C4D3F5F9162}"/>
              </a:ext>
            </a:extLst>
          </p:cNvPr>
          <p:cNvSpPr txBox="1"/>
          <p:nvPr/>
        </p:nvSpPr>
        <p:spPr>
          <a:xfrm>
            <a:off x="9967697" y="600688"/>
            <a:ext cx="137474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</a:t>
            </a:r>
          </a:p>
        </p:txBody>
      </p:sp>
      <p:sp>
        <p:nvSpPr>
          <p:cNvPr id="1323" name="TextBox 1322">
            <a:extLst>
              <a:ext uri="{FF2B5EF4-FFF2-40B4-BE49-F238E27FC236}">
                <a16:creationId xmlns:a16="http://schemas.microsoft.com/office/drawing/2014/main" id="{8D9E1B51-4F49-4BE3-9D9B-94870E307F35}"/>
              </a:ext>
            </a:extLst>
          </p:cNvPr>
          <p:cNvSpPr txBox="1"/>
          <p:nvPr/>
        </p:nvSpPr>
        <p:spPr>
          <a:xfrm rot="17101159">
            <a:off x="8932871" y="998805"/>
            <a:ext cx="137474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GÉANT</a:t>
            </a:r>
          </a:p>
        </p:txBody>
      </p:sp>
      <p:sp>
        <p:nvSpPr>
          <p:cNvPr id="1215" name="Oval 1214"/>
          <p:cNvSpPr/>
          <p:nvPr/>
        </p:nvSpPr>
        <p:spPr bwMode="auto">
          <a:xfrm>
            <a:off x="8661636" y="2857284"/>
            <a:ext cx="350269" cy="18488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London</a:t>
            </a:r>
          </a:p>
        </p:txBody>
      </p:sp>
      <p:sp>
        <p:nvSpPr>
          <p:cNvPr id="913" name="Cross 912">
            <a:extLst>
              <a:ext uri="{FF2B5EF4-FFF2-40B4-BE49-F238E27FC236}">
                <a16:creationId xmlns:a16="http://schemas.microsoft.com/office/drawing/2014/main" id="{2AB99B26-A8F1-42B1-9B3D-8D67549535ED}"/>
              </a:ext>
            </a:extLst>
          </p:cNvPr>
          <p:cNvSpPr/>
          <p:nvPr/>
        </p:nvSpPr>
        <p:spPr bwMode="auto">
          <a:xfrm>
            <a:off x="5796126" y="1718946"/>
            <a:ext cx="817227" cy="606188"/>
          </a:xfrm>
          <a:prstGeom prst="plus">
            <a:avLst>
              <a:gd name="adj" fmla="val 8974"/>
            </a:avLst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4572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91" name="TextBox 690"/>
          <p:cNvSpPr txBox="1"/>
          <p:nvPr/>
        </p:nvSpPr>
        <p:spPr>
          <a:xfrm>
            <a:off x="5872955" y="2085664"/>
            <a:ext cx="705871" cy="298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ASGC, ESnet, Internet2, CANARIE, KREONet2;</a:t>
            </a:r>
          </a:p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------------</a:t>
            </a:r>
          </a:p>
          <a:p>
            <a:pPr algn="ctr">
              <a:lnSpc>
                <a:spcPts val="350"/>
              </a:lnSpc>
            </a:pPr>
            <a:r>
              <a:rPr lang="en-US" sz="400" dirty="0">
                <a:ea typeface="Arial" pitchFamily="-65" charset="0"/>
                <a:cs typeface="Arial" pitchFamily="-65" charset="0"/>
              </a:rPr>
              <a:t>GÉANT, GARR, CSTNET</a:t>
            </a:r>
          </a:p>
        </p:txBody>
      </p:sp>
      <p:sp>
        <p:nvSpPr>
          <p:cNvPr id="1122" name="TextBox 1121">
            <a:extLst>
              <a:ext uri="{FF2B5EF4-FFF2-40B4-BE49-F238E27FC236}">
                <a16:creationId xmlns:a16="http://schemas.microsoft.com/office/drawing/2014/main" id="{7013C6F6-6A49-4C41-8505-A5A0BA10A30C}"/>
              </a:ext>
            </a:extLst>
          </p:cNvPr>
          <p:cNvSpPr txBox="1"/>
          <p:nvPr/>
        </p:nvSpPr>
        <p:spPr>
          <a:xfrm>
            <a:off x="5956377" y="1850573"/>
            <a:ext cx="4992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itchFamily="-65" charset="0"/>
              </a:rPr>
              <a:t>Starlight</a:t>
            </a:r>
          </a:p>
          <a:p>
            <a:pPr algn="ctr"/>
            <a:r>
              <a:rPr lang="en-US" sz="450" dirty="0">
                <a:ea typeface="Arial" pitchFamily="-65" charset="0"/>
                <a:cs typeface="Arial" pitchFamily="-65" charset="0"/>
              </a:rPr>
              <a:t>(Chicago)</a:t>
            </a:r>
          </a:p>
        </p:txBody>
      </p:sp>
      <p:grpSp>
        <p:nvGrpSpPr>
          <p:cNvPr id="830" name="Group 829">
            <a:extLst>
              <a:ext uri="{FF2B5EF4-FFF2-40B4-BE49-F238E27FC236}">
                <a16:creationId xmlns:a16="http://schemas.microsoft.com/office/drawing/2014/main" id="{C3FAD02A-1C71-47DD-84B0-3F8F02D40033}"/>
              </a:ext>
            </a:extLst>
          </p:cNvPr>
          <p:cNvGrpSpPr/>
          <p:nvPr/>
        </p:nvGrpSpPr>
        <p:grpSpPr>
          <a:xfrm rot="16200000">
            <a:off x="5995498" y="1668187"/>
            <a:ext cx="238527" cy="72944"/>
            <a:chOff x="13196666" y="5439613"/>
            <a:chExt cx="481820" cy="177532"/>
          </a:xfrm>
        </p:grpSpPr>
        <p:sp>
          <p:nvSpPr>
            <p:cNvPr id="875" name="Rectangle: Rounded Corners 874">
              <a:extLst>
                <a:ext uri="{FF2B5EF4-FFF2-40B4-BE49-F238E27FC236}">
                  <a16:creationId xmlns:a16="http://schemas.microsoft.com/office/drawing/2014/main" id="{CE6F44B5-0CCB-495E-93C2-2BE7DF6BF5A8}"/>
                </a:ext>
              </a:extLst>
            </p:cNvPr>
            <p:cNvSpPr/>
            <p:nvPr/>
          </p:nvSpPr>
          <p:spPr>
            <a:xfrm>
              <a:off x="13208956" y="5439613"/>
              <a:ext cx="457200" cy="177532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891" name="TextBox 890">
              <a:extLst>
                <a:ext uri="{FF2B5EF4-FFF2-40B4-BE49-F238E27FC236}">
                  <a16:creationId xmlns:a16="http://schemas.microsoft.com/office/drawing/2014/main" id="{C7E8D539-BA3E-4F16-BCED-B54B7279E1C1}"/>
                </a:ext>
              </a:extLst>
            </p:cNvPr>
            <p:cNvSpPr txBox="1"/>
            <p:nvPr/>
          </p:nvSpPr>
          <p:spPr>
            <a:xfrm>
              <a:off x="13196666" y="5449901"/>
              <a:ext cx="481820" cy="1535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KREONet2</a:t>
              </a:r>
            </a:p>
          </p:txBody>
        </p:sp>
      </p:grpSp>
      <p:sp>
        <p:nvSpPr>
          <p:cNvPr id="1305" name="Freeform 1304"/>
          <p:cNvSpPr/>
          <p:nvPr/>
        </p:nvSpPr>
        <p:spPr bwMode="auto">
          <a:xfrm>
            <a:off x="5477255" y="702869"/>
            <a:ext cx="760601" cy="107113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336499 w 363307"/>
              <a:gd name="connsiteY0" fmla="*/ 169620 h 169620"/>
              <a:gd name="connsiteX1" fmla="*/ 291119 w 363307"/>
              <a:gd name="connsiteY1" fmla="*/ 30731 h 169620"/>
              <a:gd name="connsiteX2" fmla="*/ 0 w 363307"/>
              <a:gd name="connsiteY2" fmla="*/ 0 h 169620"/>
              <a:gd name="connsiteX0" fmla="*/ 366634 w 387115"/>
              <a:gd name="connsiteY0" fmla="*/ 128033 h 128033"/>
              <a:gd name="connsiteX1" fmla="*/ 291119 w 387115"/>
              <a:gd name="connsiteY1" fmla="*/ 30731 h 128033"/>
              <a:gd name="connsiteX2" fmla="*/ 0 w 387115"/>
              <a:gd name="connsiteY2" fmla="*/ 0 h 128033"/>
              <a:gd name="connsiteX0" fmla="*/ 366634 w 366634"/>
              <a:gd name="connsiteY0" fmla="*/ 128033 h 128033"/>
              <a:gd name="connsiteX1" fmla="*/ 291119 w 366634"/>
              <a:gd name="connsiteY1" fmla="*/ 30731 h 128033"/>
              <a:gd name="connsiteX2" fmla="*/ 0 w 366634"/>
              <a:gd name="connsiteY2" fmla="*/ 0 h 128033"/>
              <a:gd name="connsiteX0" fmla="*/ 482867 w 482867"/>
              <a:gd name="connsiteY0" fmla="*/ 130769 h 130769"/>
              <a:gd name="connsiteX1" fmla="*/ 407352 w 482867"/>
              <a:gd name="connsiteY1" fmla="*/ 33467 h 130769"/>
              <a:gd name="connsiteX2" fmla="*/ 0 w 482867"/>
              <a:gd name="connsiteY2" fmla="*/ 0 h 130769"/>
              <a:gd name="connsiteX0" fmla="*/ 518864 w 518864"/>
              <a:gd name="connsiteY0" fmla="*/ 129127 h 129127"/>
              <a:gd name="connsiteX1" fmla="*/ 407352 w 518864"/>
              <a:gd name="connsiteY1" fmla="*/ 33467 h 129127"/>
              <a:gd name="connsiteX2" fmla="*/ 0 w 518864"/>
              <a:gd name="connsiteY2" fmla="*/ 0 h 129127"/>
              <a:gd name="connsiteX0" fmla="*/ 518864 w 518864"/>
              <a:gd name="connsiteY0" fmla="*/ 129127 h 129127"/>
              <a:gd name="connsiteX1" fmla="*/ 407352 w 518864"/>
              <a:gd name="connsiteY1" fmla="*/ 33467 h 129127"/>
              <a:gd name="connsiteX2" fmla="*/ 0 w 518864"/>
              <a:gd name="connsiteY2" fmla="*/ 0 h 129127"/>
              <a:gd name="connsiteX0" fmla="*/ 518864 w 518864"/>
              <a:gd name="connsiteY0" fmla="*/ 129127 h 129127"/>
              <a:gd name="connsiteX1" fmla="*/ 423101 w 518864"/>
              <a:gd name="connsiteY1" fmla="*/ 32373 h 129127"/>
              <a:gd name="connsiteX2" fmla="*/ 0 w 518864"/>
              <a:gd name="connsiteY2" fmla="*/ 0 h 129127"/>
              <a:gd name="connsiteX0" fmla="*/ 525058 w 525058"/>
              <a:gd name="connsiteY0" fmla="*/ 109905 h 109905"/>
              <a:gd name="connsiteX1" fmla="*/ 423101 w 525058"/>
              <a:gd name="connsiteY1" fmla="*/ 32373 h 109905"/>
              <a:gd name="connsiteX2" fmla="*/ 0 w 525058"/>
              <a:gd name="connsiteY2" fmla="*/ 0 h 109905"/>
              <a:gd name="connsiteX0" fmla="*/ 415967 w 415967"/>
              <a:gd name="connsiteY0" fmla="*/ 118745 h 118745"/>
              <a:gd name="connsiteX1" fmla="*/ 314010 w 415967"/>
              <a:gd name="connsiteY1" fmla="*/ 41213 h 118745"/>
              <a:gd name="connsiteX2" fmla="*/ 0 w 415967"/>
              <a:gd name="connsiteY2" fmla="*/ 0 h 118745"/>
              <a:gd name="connsiteX0" fmla="*/ 415967 w 415967"/>
              <a:gd name="connsiteY0" fmla="*/ 118745 h 118745"/>
              <a:gd name="connsiteX1" fmla="*/ 314010 w 415967"/>
              <a:gd name="connsiteY1" fmla="*/ 41213 h 118745"/>
              <a:gd name="connsiteX2" fmla="*/ 0 w 415967"/>
              <a:gd name="connsiteY2" fmla="*/ 0 h 118745"/>
              <a:gd name="connsiteX0" fmla="*/ 509751 w 509751"/>
              <a:gd name="connsiteY0" fmla="*/ 111159 h 111159"/>
              <a:gd name="connsiteX1" fmla="*/ 314010 w 509751"/>
              <a:gd name="connsiteY1" fmla="*/ 4121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14010 w 509751"/>
              <a:gd name="connsiteY1" fmla="*/ 4121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6164 w 509751"/>
              <a:gd name="connsiteY1" fmla="*/ 38295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6164 w 509751"/>
              <a:gd name="connsiteY1" fmla="*/ 38295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86357 w 509751"/>
              <a:gd name="connsiteY1" fmla="*/ 3304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43484 w 509751"/>
              <a:gd name="connsiteY1" fmla="*/ 23123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62241 w 509751"/>
              <a:gd name="connsiteY1" fmla="*/ 23707 h 111159"/>
              <a:gd name="connsiteX2" fmla="*/ 0 w 509751"/>
              <a:gd name="connsiteY2" fmla="*/ 0 h 111159"/>
              <a:gd name="connsiteX0" fmla="*/ 509751 w 509751"/>
              <a:gd name="connsiteY0" fmla="*/ 111159 h 111159"/>
              <a:gd name="connsiteX1" fmla="*/ 362241 w 509751"/>
              <a:gd name="connsiteY1" fmla="*/ 23707 h 111159"/>
              <a:gd name="connsiteX2" fmla="*/ 0 w 509751"/>
              <a:gd name="connsiteY2" fmla="*/ 0 h 111159"/>
              <a:gd name="connsiteX0" fmla="*/ 487023 w 487023"/>
              <a:gd name="connsiteY0" fmla="*/ 113311 h 113311"/>
              <a:gd name="connsiteX1" fmla="*/ 362241 w 487023"/>
              <a:gd name="connsiteY1" fmla="*/ 23707 h 113311"/>
              <a:gd name="connsiteX2" fmla="*/ 0 w 487023"/>
              <a:gd name="connsiteY2" fmla="*/ 0 h 113311"/>
              <a:gd name="connsiteX0" fmla="*/ 487023 w 488759"/>
              <a:gd name="connsiteY0" fmla="*/ 113311 h 113311"/>
              <a:gd name="connsiteX1" fmla="*/ 362241 w 488759"/>
              <a:gd name="connsiteY1" fmla="*/ 23707 h 113311"/>
              <a:gd name="connsiteX2" fmla="*/ 0 w 488759"/>
              <a:gd name="connsiteY2" fmla="*/ 0 h 113311"/>
              <a:gd name="connsiteX0" fmla="*/ 408333 w 415187"/>
              <a:gd name="connsiteY0" fmla="*/ 112945 h 112945"/>
              <a:gd name="connsiteX1" fmla="*/ 362241 w 415187"/>
              <a:gd name="connsiteY1" fmla="*/ 23707 h 112945"/>
              <a:gd name="connsiteX2" fmla="*/ 0 w 415187"/>
              <a:gd name="connsiteY2" fmla="*/ 0 h 11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5187" h="112945">
                <a:moveTo>
                  <a:pt x="408333" y="112945"/>
                </a:moveTo>
                <a:cubicBezTo>
                  <a:pt x="423363" y="80338"/>
                  <a:pt x="416073" y="41498"/>
                  <a:pt x="362241" y="23707"/>
                </a:cubicBezTo>
                <a:cubicBezTo>
                  <a:pt x="308409" y="5916"/>
                  <a:pt x="211883" y="9585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046" name="Freeform 1045"/>
          <p:cNvSpPr/>
          <p:nvPr/>
        </p:nvSpPr>
        <p:spPr bwMode="auto">
          <a:xfrm>
            <a:off x="5773903" y="634889"/>
            <a:ext cx="589857" cy="112443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0 w 405677"/>
              <a:gd name="connsiteY0" fmla="*/ 184899 h 187631"/>
              <a:gd name="connsiteX1" fmla="*/ 378980 w 405677"/>
              <a:gd name="connsiteY1" fmla="*/ 169620 h 187631"/>
              <a:gd name="connsiteX2" fmla="*/ 333600 w 405677"/>
              <a:gd name="connsiteY2" fmla="*/ 30731 h 187631"/>
              <a:gd name="connsiteX3" fmla="*/ 42481 w 405677"/>
              <a:gd name="connsiteY3" fmla="*/ 0 h 187631"/>
              <a:gd name="connsiteX0" fmla="*/ 0 w 374363"/>
              <a:gd name="connsiteY0" fmla="*/ 193699 h 194420"/>
              <a:gd name="connsiteX1" fmla="*/ 349826 w 374363"/>
              <a:gd name="connsiteY1" fmla="*/ 169620 h 194420"/>
              <a:gd name="connsiteX2" fmla="*/ 304446 w 374363"/>
              <a:gd name="connsiteY2" fmla="*/ 30731 h 194420"/>
              <a:gd name="connsiteX3" fmla="*/ 13327 w 374363"/>
              <a:gd name="connsiteY3" fmla="*/ 0 h 194420"/>
              <a:gd name="connsiteX0" fmla="*/ 0 w 390872"/>
              <a:gd name="connsiteY0" fmla="*/ 193699 h 194567"/>
              <a:gd name="connsiteX1" fmla="*/ 371029 w 390872"/>
              <a:gd name="connsiteY1" fmla="*/ 170598 h 194567"/>
              <a:gd name="connsiteX2" fmla="*/ 304446 w 390872"/>
              <a:gd name="connsiteY2" fmla="*/ 30731 h 194567"/>
              <a:gd name="connsiteX3" fmla="*/ 13327 w 390872"/>
              <a:gd name="connsiteY3" fmla="*/ 0 h 194567"/>
              <a:gd name="connsiteX0" fmla="*/ 0 w 381818"/>
              <a:gd name="connsiteY0" fmla="*/ 193699 h 193732"/>
              <a:gd name="connsiteX1" fmla="*/ 359670 w 381818"/>
              <a:gd name="connsiteY1" fmla="*/ 115072 h 193732"/>
              <a:gd name="connsiteX2" fmla="*/ 304446 w 381818"/>
              <a:gd name="connsiteY2" fmla="*/ 30731 h 193732"/>
              <a:gd name="connsiteX3" fmla="*/ 13327 w 381818"/>
              <a:gd name="connsiteY3" fmla="*/ 0 h 193732"/>
              <a:gd name="connsiteX0" fmla="*/ 346343 w 368491"/>
              <a:gd name="connsiteY0" fmla="*/ 115072 h 115072"/>
              <a:gd name="connsiteX1" fmla="*/ 291119 w 368491"/>
              <a:gd name="connsiteY1" fmla="*/ 30731 h 115072"/>
              <a:gd name="connsiteX2" fmla="*/ 0 w 368491"/>
              <a:gd name="connsiteY2" fmla="*/ 0 h 115072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305080"/>
              <a:gd name="connsiteY0" fmla="*/ 120793 h 120793"/>
              <a:gd name="connsiteX1" fmla="*/ 244596 w 305080"/>
              <a:gd name="connsiteY1" fmla="*/ 34163 h 120793"/>
              <a:gd name="connsiteX2" fmla="*/ 0 w 305080"/>
              <a:gd name="connsiteY2" fmla="*/ 0 h 120793"/>
              <a:gd name="connsiteX0" fmla="*/ 374832 w 387100"/>
              <a:gd name="connsiteY0" fmla="*/ 119584 h 119584"/>
              <a:gd name="connsiteX1" fmla="*/ 244596 w 387100"/>
              <a:gd name="connsiteY1" fmla="*/ 34163 h 119584"/>
              <a:gd name="connsiteX2" fmla="*/ 0 w 387100"/>
              <a:gd name="connsiteY2" fmla="*/ 0 h 119584"/>
              <a:gd name="connsiteX0" fmla="*/ 374832 w 374832"/>
              <a:gd name="connsiteY0" fmla="*/ 119584 h 119584"/>
              <a:gd name="connsiteX1" fmla="*/ 244596 w 374832"/>
              <a:gd name="connsiteY1" fmla="*/ 34163 h 119584"/>
              <a:gd name="connsiteX2" fmla="*/ 0 w 374832"/>
              <a:gd name="connsiteY2" fmla="*/ 0 h 119584"/>
              <a:gd name="connsiteX0" fmla="*/ 330609 w 330609"/>
              <a:gd name="connsiteY0" fmla="*/ 124418 h 124418"/>
              <a:gd name="connsiteX1" fmla="*/ 200373 w 330609"/>
              <a:gd name="connsiteY1" fmla="*/ 38997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254122 w 281343"/>
              <a:gd name="connsiteY0" fmla="*/ 122899 h 122899"/>
              <a:gd name="connsiteX1" fmla="*/ 259337 w 281343"/>
              <a:gd name="connsiteY1" fmla="*/ 35976 h 122899"/>
              <a:gd name="connsiteX2" fmla="*/ 0 w 281343"/>
              <a:gd name="connsiteY2" fmla="*/ 0 h 122899"/>
              <a:gd name="connsiteX0" fmla="*/ 254122 w 281343"/>
              <a:gd name="connsiteY0" fmla="*/ 125178 h 125178"/>
              <a:gd name="connsiteX1" fmla="*/ 259337 w 281343"/>
              <a:gd name="connsiteY1" fmla="*/ 35976 h 125178"/>
              <a:gd name="connsiteX2" fmla="*/ 0 w 281343"/>
              <a:gd name="connsiteY2" fmla="*/ 0 h 125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343" h="125178">
                <a:moveTo>
                  <a:pt x="254122" y="125178"/>
                </a:moveTo>
                <a:cubicBezTo>
                  <a:pt x="243442" y="77472"/>
                  <a:pt x="316293" y="59333"/>
                  <a:pt x="259337" y="35976"/>
                </a:cubicBezTo>
                <a:cubicBezTo>
                  <a:pt x="209751" y="11411"/>
                  <a:pt x="194111" y="3409"/>
                  <a:pt x="0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138" name="TextBox 1137"/>
          <p:cNvSpPr txBox="1"/>
          <p:nvPr/>
        </p:nvSpPr>
        <p:spPr>
          <a:xfrm rot="556200">
            <a:off x="5917716" y="620183"/>
            <a:ext cx="178770" cy="7233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5" tIns="9145" rIns="9145" bIns="9145" rtlCol="0">
            <a:spAutoFit/>
          </a:bodyPr>
          <a:lstStyle/>
          <a:p>
            <a:pPr algn="ctr"/>
            <a:r>
              <a:rPr lang="en-US" sz="350" dirty="0"/>
              <a:t>StarLight</a:t>
            </a:r>
          </a:p>
        </p:txBody>
      </p:sp>
      <p:sp>
        <p:nvSpPr>
          <p:cNvPr id="1306" name="TextBox 1305"/>
          <p:cNvSpPr txBox="1"/>
          <p:nvPr/>
        </p:nvSpPr>
        <p:spPr>
          <a:xfrm rot="746767">
            <a:off x="5843450" y="747799"/>
            <a:ext cx="178770" cy="72330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9145" tIns="9145" rIns="9145" bIns="9145" rtlCol="0">
            <a:spAutoFit/>
          </a:bodyPr>
          <a:lstStyle/>
          <a:p>
            <a:pPr algn="ctr"/>
            <a:r>
              <a:rPr lang="en-US" sz="350" dirty="0"/>
              <a:t>StarLight</a:t>
            </a:r>
          </a:p>
        </p:txBody>
      </p:sp>
      <p:sp>
        <p:nvSpPr>
          <p:cNvPr id="1205" name="Freeform 7"/>
          <p:cNvSpPr>
            <a:spLocks/>
          </p:cNvSpPr>
          <p:nvPr/>
        </p:nvSpPr>
        <p:spPr bwMode="auto">
          <a:xfrm>
            <a:off x="4453538" y="204902"/>
            <a:ext cx="1442441" cy="80148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1206" name="TextBox 1205"/>
          <p:cNvSpPr txBox="1"/>
          <p:nvPr/>
        </p:nvSpPr>
        <p:spPr>
          <a:xfrm>
            <a:off x="4973114" y="212796"/>
            <a:ext cx="403289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CANARIE</a:t>
            </a:r>
          </a:p>
          <a:p>
            <a:pPr algn="ctr"/>
            <a:r>
              <a:rPr lang="en-US" sz="650" b="1" u="sng" dirty="0"/>
              <a:t>Canada</a:t>
            </a:r>
          </a:p>
        </p:txBody>
      </p:sp>
      <p:sp>
        <p:nvSpPr>
          <p:cNvPr id="669" name="Oval 668"/>
          <p:cNvSpPr/>
          <p:nvPr/>
        </p:nvSpPr>
        <p:spPr bwMode="auto">
          <a:xfrm>
            <a:off x="5406342" y="456366"/>
            <a:ext cx="473016" cy="13852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50" b="1">
                <a:ea typeface="Arial" pitchFamily="-65" charset="0"/>
                <a:cs typeface="Arial" pitchFamily="-65" charset="0"/>
              </a:rPr>
              <a:t>Montreal</a:t>
            </a:r>
          </a:p>
        </p:txBody>
      </p:sp>
      <p:sp>
        <p:nvSpPr>
          <p:cNvPr id="894" name="Trapezoid 893">
            <a:extLst>
              <a:ext uri="{FF2B5EF4-FFF2-40B4-BE49-F238E27FC236}">
                <a16:creationId xmlns:a16="http://schemas.microsoft.com/office/drawing/2014/main" id="{99D8AEF5-9A85-4635-B280-66B02FAB327C}"/>
              </a:ext>
            </a:extLst>
          </p:cNvPr>
          <p:cNvSpPr/>
          <p:nvPr/>
        </p:nvSpPr>
        <p:spPr bwMode="auto">
          <a:xfrm>
            <a:off x="5095890" y="547651"/>
            <a:ext cx="301925" cy="8633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SimFraU</a:t>
            </a:r>
            <a:endParaRPr lang="en-US" sz="450" dirty="0"/>
          </a:p>
        </p:txBody>
      </p:sp>
      <p:sp>
        <p:nvSpPr>
          <p:cNvPr id="900" name="Trapezoid 899">
            <a:extLst>
              <a:ext uri="{FF2B5EF4-FFF2-40B4-BE49-F238E27FC236}">
                <a16:creationId xmlns:a16="http://schemas.microsoft.com/office/drawing/2014/main" id="{2787EB50-9FCD-4F46-92E8-63F0E19D860F}"/>
              </a:ext>
            </a:extLst>
          </p:cNvPr>
          <p:cNvSpPr/>
          <p:nvPr/>
        </p:nvSpPr>
        <p:spPr bwMode="auto">
          <a:xfrm>
            <a:off x="5087110" y="657304"/>
            <a:ext cx="301925" cy="16288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BCNet</a:t>
            </a:r>
            <a:endParaRPr lang="en-US" sz="450" dirty="0"/>
          </a:p>
          <a:p>
            <a:pPr algn="ctr"/>
            <a:r>
              <a:rPr lang="en-US" sz="450" dirty="0"/>
              <a:t>UBC</a:t>
            </a:r>
          </a:p>
        </p:txBody>
      </p:sp>
      <p:sp>
        <p:nvSpPr>
          <p:cNvPr id="901" name="Trapezoid 900">
            <a:extLst>
              <a:ext uri="{FF2B5EF4-FFF2-40B4-BE49-F238E27FC236}">
                <a16:creationId xmlns:a16="http://schemas.microsoft.com/office/drawing/2014/main" id="{59AD7A15-1114-4395-9447-D1409E629D93}"/>
              </a:ext>
            </a:extLst>
          </p:cNvPr>
          <p:cNvSpPr/>
          <p:nvPr/>
        </p:nvSpPr>
        <p:spPr bwMode="auto">
          <a:xfrm>
            <a:off x="4974549" y="449454"/>
            <a:ext cx="301925" cy="86333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 err="1"/>
              <a:t>UToronto</a:t>
            </a:r>
            <a:endParaRPr lang="en-US" sz="450" dirty="0"/>
          </a:p>
        </p:txBody>
      </p:sp>
      <p:sp>
        <p:nvSpPr>
          <p:cNvPr id="1208" name="TextBox 1207">
            <a:extLst>
              <a:ext uri="{FF2B5EF4-FFF2-40B4-BE49-F238E27FC236}">
                <a16:creationId xmlns:a16="http://schemas.microsoft.com/office/drawing/2014/main" id="{25C68744-8692-4F9D-AE5B-489FC11146EA}"/>
              </a:ext>
            </a:extLst>
          </p:cNvPr>
          <p:cNvSpPr txBox="1"/>
          <p:nvPr/>
        </p:nvSpPr>
        <p:spPr>
          <a:xfrm>
            <a:off x="5333157" y="856191"/>
            <a:ext cx="252970" cy="78483"/>
          </a:xfrm>
          <a:prstGeom prst="rect">
            <a:avLst/>
          </a:prstGeom>
          <a:solidFill>
            <a:srgbClr val="F0EA00"/>
          </a:solidFill>
          <a:ln w="12700">
            <a:noFill/>
            <a:prstDash val="dash"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dirty="0"/>
              <a:t>Waterloo</a:t>
            </a:r>
          </a:p>
        </p:txBody>
      </p:sp>
      <p:sp>
        <p:nvSpPr>
          <p:cNvPr id="726" name="Freeform 1045">
            <a:extLst>
              <a:ext uri="{FF2B5EF4-FFF2-40B4-BE49-F238E27FC236}">
                <a16:creationId xmlns:a16="http://schemas.microsoft.com/office/drawing/2014/main" id="{93541841-BCAC-43E1-A625-5787C8753FC4}"/>
              </a:ext>
            </a:extLst>
          </p:cNvPr>
          <p:cNvSpPr/>
          <p:nvPr/>
        </p:nvSpPr>
        <p:spPr bwMode="auto">
          <a:xfrm>
            <a:off x="6337797" y="630111"/>
            <a:ext cx="164729" cy="112301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992624 w 2992624"/>
              <a:gd name="connsiteY0" fmla="*/ 218404 h 291928"/>
              <a:gd name="connsiteX1" fmla="*/ 2723154 w 2992624"/>
              <a:gd name="connsiteY1" fmla="*/ 51901 h 291928"/>
              <a:gd name="connsiteX2" fmla="*/ 1106512 w 2992624"/>
              <a:gd name="connsiteY2" fmla="*/ 30996 h 291928"/>
              <a:gd name="connsiteX3" fmla="*/ 357361 w 2992624"/>
              <a:gd name="connsiteY3" fmla="*/ 19958 h 291928"/>
              <a:gd name="connsiteX4" fmla="*/ 0 w 2992624"/>
              <a:gd name="connsiteY4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723154 w 2992624"/>
              <a:gd name="connsiteY2" fmla="*/ 5190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2992624 w 2992624"/>
              <a:gd name="connsiteY0" fmla="*/ 218404 h 291928"/>
              <a:gd name="connsiteX1" fmla="*/ 2744398 w 2992624"/>
              <a:gd name="connsiteY1" fmla="*/ 188403 h 291928"/>
              <a:gd name="connsiteX2" fmla="*/ 2243882 w 2992624"/>
              <a:gd name="connsiteY2" fmla="*/ 45471 h 291928"/>
              <a:gd name="connsiteX3" fmla="*/ 1106512 w 2992624"/>
              <a:gd name="connsiteY3" fmla="*/ 30996 h 291928"/>
              <a:gd name="connsiteX4" fmla="*/ 357361 w 2992624"/>
              <a:gd name="connsiteY4" fmla="*/ 19958 h 291928"/>
              <a:gd name="connsiteX5" fmla="*/ 0 w 2992624"/>
              <a:gd name="connsiteY5" fmla="*/ 291928 h 291928"/>
              <a:gd name="connsiteX0" fmla="*/ 3150131 w 3150131"/>
              <a:gd name="connsiteY0" fmla="*/ 199757 h 291928"/>
              <a:gd name="connsiteX1" fmla="*/ 2744398 w 3150131"/>
              <a:gd name="connsiteY1" fmla="*/ 188403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9975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53568 w 3150131"/>
              <a:gd name="connsiteY1" fmla="*/ 173335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150131 w 3150131"/>
              <a:gd name="connsiteY0" fmla="*/ 166387 h 291928"/>
              <a:gd name="connsiteX1" fmla="*/ 2778816 w 3150131"/>
              <a:gd name="connsiteY1" fmla="*/ 141769 h 291928"/>
              <a:gd name="connsiteX2" fmla="*/ 2243882 w 3150131"/>
              <a:gd name="connsiteY2" fmla="*/ 45471 h 291928"/>
              <a:gd name="connsiteX3" fmla="*/ 1106512 w 3150131"/>
              <a:gd name="connsiteY3" fmla="*/ 30996 h 291928"/>
              <a:gd name="connsiteX4" fmla="*/ 357361 w 3150131"/>
              <a:gd name="connsiteY4" fmla="*/ 19958 h 291928"/>
              <a:gd name="connsiteX5" fmla="*/ 0 w 3150131"/>
              <a:gd name="connsiteY5" fmla="*/ 291928 h 291928"/>
              <a:gd name="connsiteX0" fmla="*/ 3091493 w 3091493"/>
              <a:gd name="connsiteY0" fmla="*/ 188111 h 291928"/>
              <a:gd name="connsiteX1" fmla="*/ 2778816 w 3091493"/>
              <a:gd name="connsiteY1" fmla="*/ 14176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878050 w 3091493"/>
              <a:gd name="connsiteY1" fmla="*/ 130072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537497 w 3091493"/>
              <a:gd name="connsiteY1" fmla="*/ 217524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91493 w 3091493"/>
              <a:gd name="connsiteY0" fmla="*/ 188111 h 291928"/>
              <a:gd name="connsiteX1" fmla="*/ 2487880 w 3091493"/>
              <a:gd name="connsiteY1" fmla="*/ 203599 h 291928"/>
              <a:gd name="connsiteX2" fmla="*/ 2243882 w 3091493"/>
              <a:gd name="connsiteY2" fmla="*/ 45471 h 291928"/>
              <a:gd name="connsiteX3" fmla="*/ 1106512 w 3091493"/>
              <a:gd name="connsiteY3" fmla="*/ 30996 h 291928"/>
              <a:gd name="connsiteX4" fmla="*/ 357361 w 3091493"/>
              <a:gd name="connsiteY4" fmla="*/ 19958 h 291928"/>
              <a:gd name="connsiteX5" fmla="*/ 0 w 3091493"/>
              <a:gd name="connsiteY5" fmla="*/ 291928 h 291928"/>
              <a:gd name="connsiteX0" fmla="*/ 3082472 w 3082472"/>
              <a:gd name="connsiteY0" fmla="*/ 185326 h 291928"/>
              <a:gd name="connsiteX1" fmla="*/ 2487880 w 3082472"/>
              <a:gd name="connsiteY1" fmla="*/ 203599 h 291928"/>
              <a:gd name="connsiteX2" fmla="*/ 2243882 w 3082472"/>
              <a:gd name="connsiteY2" fmla="*/ 45471 h 291928"/>
              <a:gd name="connsiteX3" fmla="*/ 1106512 w 3082472"/>
              <a:gd name="connsiteY3" fmla="*/ 30996 h 291928"/>
              <a:gd name="connsiteX4" fmla="*/ 357361 w 3082472"/>
              <a:gd name="connsiteY4" fmla="*/ 19958 h 291928"/>
              <a:gd name="connsiteX5" fmla="*/ 0 w 3082472"/>
              <a:gd name="connsiteY5" fmla="*/ 291928 h 291928"/>
              <a:gd name="connsiteX0" fmla="*/ 3082472 w 3082472"/>
              <a:gd name="connsiteY0" fmla="*/ 175392 h 281994"/>
              <a:gd name="connsiteX1" fmla="*/ 2487880 w 3082472"/>
              <a:gd name="connsiteY1" fmla="*/ 193665 h 281994"/>
              <a:gd name="connsiteX2" fmla="*/ 2243882 w 3082472"/>
              <a:gd name="connsiteY2" fmla="*/ 35537 h 281994"/>
              <a:gd name="connsiteX3" fmla="*/ 1106512 w 3082472"/>
              <a:gd name="connsiteY3" fmla="*/ 21062 h 281994"/>
              <a:gd name="connsiteX4" fmla="*/ 0 w 3082472"/>
              <a:gd name="connsiteY4" fmla="*/ 281994 h 281994"/>
              <a:gd name="connsiteX0" fmla="*/ 1975960 w 1975960"/>
              <a:gd name="connsiteY0" fmla="*/ 175392 h 200491"/>
              <a:gd name="connsiteX1" fmla="*/ 1381368 w 1975960"/>
              <a:gd name="connsiteY1" fmla="*/ 193665 h 200491"/>
              <a:gd name="connsiteX2" fmla="*/ 1137370 w 1975960"/>
              <a:gd name="connsiteY2" fmla="*/ 35537 h 200491"/>
              <a:gd name="connsiteX3" fmla="*/ 0 w 1975960"/>
              <a:gd name="connsiteY3" fmla="*/ 21062 h 200491"/>
              <a:gd name="connsiteX0" fmla="*/ 1477534 w 1477534"/>
              <a:gd name="connsiteY0" fmla="*/ 188382 h 213481"/>
              <a:gd name="connsiteX1" fmla="*/ 882942 w 1477534"/>
              <a:gd name="connsiteY1" fmla="*/ 206655 h 213481"/>
              <a:gd name="connsiteX2" fmla="*/ 638944 w 1477534"/>
              <a:gd name="connsiteY2" fmla="*/ 48527 h 213481"/>
              <a:gd name="connsiteX3" fmla="*/ 0 w 1477534"/>
              <a:gd name="connsiteY3" fmla="*/ 17342 h 213481"/>
              <a:gd name="connsiteX0" fmla="*/ 1477534 w 1477534"/>
              <a:gd name="connsiteY0" fmla="*/ 171040 h 196139"/>
              <a:gd name="connsiteX1" fmla="*/ 882942 w 1477534"/>
              <a:gd name="connsiteY1" fmla="*/ 189313 h 196139"/>
              <a:gd name="connsiteX2" fmla="*/ 638944 w 1477534"/>
              <a:gd name="connsiteY2" fmla="*/ 31185 h 196139"/>
              <a:gd name="connsiteX3" fmla="*/ 0 w 1477534"/>
              <a:gd name="connsiteY3" fmla="*/ 0 h 196139"/>
              <a:gd name="connsiteX0" fmla="*/ 1477534 w 1477534"/>
              <a:gd name="connsiteY0" fmla="*/ 171040 h 196176"/>
              <a:gd name="connsiteX1" fmla="*/ 882942 w 1477534"/>
              <a:gd name="connsiteY1" fmla="*/ 189313 h 196176"/>
              <a:gd name="connsiteX2" fmla="*/ 688561 w 1477534"/>
              <a:gd name="connsiteY2" fmla="*/ 30628 h 196176"/>
              <a:gd name="connsiteX3" fmla="*/ 0 w 1477534"/>
              <a:gd name="connsiteY3" fmla="*/ 0 h 196176"/>
              <a:gd name="connsiteX0" fmla="*/ 1477534 w 1477534"/>
              <a:gd name="connsiteY0" fmla="*/ 171040 h 205218"/>
              <a:gd name="connsiteX1" fmla="*/ 876176 w 1477534"/>
              <a:gd name="connsiteY1" fmla="*/ 199339 h 205218"/>
              <a:gd name="connsiteX2" fmla="*/ 688561 w 1477534"/>
              <a:gd name="connsiteY2" fmla="*/ 30628 h 205218"/>
              <a:gd name="connsiteX3" fmla="*/ 0 w 1477534"/>
              <a:gd name="connsiteY3" fmla="*/ 0 h 205218"/>
              <a:gd name="connsiteX0" fmla="*/ 1477534 w 1477534"/>
              <a:gd name="connsiteY0" fmla="*/ 171040 h 206752"/>
              <a:gd name="connsiteX1" fmla="*/ 876176 w 1477534"/>
              <a:gd name="connsiteY1" fmla="*/ 201010 h 206752"/>
              <a:gd name="connsiteX2" fmla="*/ 688561 w 1477534"/>
              <a:gd name="connsiteY2" fmla="*/ 30628 h 206752"/>
              <a:gd name="connsiteX3" fmla="*/ 0 w 1477534"/>
              <a:gd name="connsiteY3" fmla="*/ 0 h 206752"/>
              <a:gd name="connsiteX0" fmla="*/ 1477534 w 1477534"/>
              <a:gd name="connsiteY0" fmla="*/ 171040 h 202988"/>
              <a:gd name="connsiteX1" fmla="*/ 876176 w 1477534"/>
              <a:gd name="connsiteY1" fmla="*/ 201010 h 202988"/>
              <a:gd name="connsiteX2" fmla="*/ 688561 w 1477534"/>
              <a:gd name="connsiteY2" fmla="*/ 30628 h 202988"/>
              <a:gd name="connsiteX3" fmla="*/ 0 w 1477534"/>
              <a:gd name="connsiteY3" fmla="*/ 0 h 202988"/>
              <a:gd name="connsiteX0" fmla="*/ 1477534 w 1477534"/>
              <a:gd name="connsiteY0" fmla="*/ 171040 h 208906"/>
              <a:gd name="connsiteX1" fmla="*/ 869410 w 1477534"/>
              <a:gd name="connsiteY1" fmla="*/ 207137 h 208906"/>
              <a:gd name="connsiteX2" fmla="*/ 688561 w 1477534"/>
              <a:gd name="connsiteY2" fmla="*/ 30628 h 208906"/>
              <a:gd name="connsiteX3" fmla="*/ 0 w 1477534"/>
              <a:gd name="connsiteY3" fmla="*/ 0 h 208906"/>
              <a:gd name="connsiteX0" fmla="*/ 1477534 w 1477534"/>
              <a:gd name="connsiteY0" fmla="*/ 171040 h 206749"/>
              <a:gd name="connsiteX1" fmla="*/ 889708 w 1477534"/>
              <a:gd name="connsiteY1" fmla="*/ 204909 h 206749"/>
              <a:gd name="connsiteX2" fmla="*/ 688561 w 1477534"/>
              <a:gd name="connsiteY2" fmla="*/ 30628 h 206749"/>
              <a:gd name="connsiteX3" fmla="*/ 0 w 1477534"/>
              <a:gd name="connsiteY3" fmla="*/ 0 h 206749"/>
              <a:gd name="connsiteX0" fmla="*/ 1427917 w 1427917"/>
              <a:gd name="connsiteY0" fmla="*/ 181066 h 211821"/>
              <a:gd name="connsiteX1" fmla="*/ 889708 w 1427917"/>
              <a:gd name="connsiteY1" fmla="*/ 204909 h 211821"/>
              <a:gd name="connsiteX2" fmla="*/ 688561 w 1427917"/>
              <a:gd name="connsiteY2" fmla="*/ 30628 h 211821"/>
              <a:gd name="connsiteX3" fmla="*/ 0 w 1427917"/>
              <a:gd name="connsiteY3" fmla="*/ 0 h 211821"/>
              <a:gd name="connsiteX0" fmla="*/ 1427917 w 1427917"/>
              <a:gd name="connsiteY0" fmla="*/ 181066 h 205936"/>
              <a:gd name="connsiteX1" fmla="*/ 889708 w 1427917"/>
              <a:gd name="connsiteY1" fmla="*/ 204909 h 205936"/>
              <a:gd name="connsiteX2" fmla="*/ 688561 w 1427917"/>
              <a:gd name="connsiteY2" fmla="*/ 30628 h 205936"/>
              <a:gd name="connsiteX3" fmla="*/ 0 w 1427917"/>
              <a:gd name="connsiteY3" fmla="*/ 0 h 205936"/>
              <a:gd name="connsiteX0" fmla="*/ 1427917 w 1427917"/>
              <a:gd name="connsiteY0" fmla="*/ 181066 h 195707"/>
              <a:gd name="connsiteX1" fmla="*/ 361905 w 1427917"/>
              <a:gd name="connsiteY1" fmla="*/ 195707 h 195707"/>
              <a:gd name="connsiteX2" fmla="*/ 688561 w 1427917"/>
              <a:gd name="connsiteY2" fmla="*/ 30628 h 195707"/>
              <a:gd name="connsiteX3" fmla="*/ 0 w 1427917"/>
              <a:gd name="connsiteY3" fmla="*/ 0 h 195707"/>
              <a:gd name="connsiteX0" fmla="*/ 0 w 700550"/>
              <a:gd name="connsiteY0" fmla="*/ 184133 h 205291"/>
              <a:gd name="connsiteX1" fmla="*/ 365266 w 700550"/>
              <a:gd name="connsiteY1" fmla="*/ 195707 h 205291"/>
              <a:gd name="connsiteX2" fmla="*/ 691922 w 700550"/>
              <a:gd name="connsiteY2" fmla="*/ 30628 h 205291"/>
              <a:gd name="connsiteX3" fmla="*/ 3361 w 700550"/>
              <a:gd name="connsiteY3" fmla="*/ 0 h 205291"/>
              <a:gd name="connsiteX0" fmla="*/ 0 w 700550"/>
              <a:gd name="connsiteY0" fmla="*/ 184133 h 204928"/>
              <a:gd name="connsiteX1" fmla="*/ 365266 w 700550"/>
              <a:gd name="connsiteY1" fmla="*/ 195707 h 204928"/>
              <a:gd name="connsiteX2" fmla="*/ 691922 w 700550"/>
              <a:gd name="connsiteY2" fmla="*/ 30628 h 204928"/>
              <a:gd name="connsiteX3" fmla="*/ 3361 w 700550"/>
              <a:gd name="connsiteY3" fmla="*/ 0 h 204928"/>
              <a:gd name="connsiteX0" fmla="*/ 0 w 703093"/>
              <a:gd name="connsiteY0" fmla="*/ 184133 h 206851"/>
              <a:gd name="connsiteX1" fmla="*/ 399418 w 703093"/>
              <a:gd name="connsiteY1" fmla="*/ 198007 h 206851"/>
              <a:gd name="connsiteX2" fmla="*/ 691922 w 703093"/>
              <a:gd name="connsiteY2" fmla="*/ 30628 h 206851"/>
              <a:gd name="connsiteX3" fmla="*/ 3361 w 703093"/>
              <a:gd name="connsiteY3" fmla="*/ 0 h 206851"/>
              <a:gd name="connsiteX0" fmla="*/ 0 w 410002"/>
              <a:gd name="connsiteY0" fmla="*/ 184133 h 206312"/>
              <a:gd name="connsiteX1" fmla="*/ 399418 w 410002"/>
              <a:gd name="connsiteY1" fmla="*/ 198007 h 206312"/>
              <a:gd name="connsiteX2" fmla="*/ 269680 w 410002"/>
              <a:gd name="connsiteY2" fmla="*/ 38296 h 206312"/>
              <a:gd name="connsiteX3" fmla="*/ 3361 w 410002"/>
              <a:gd name="connsiteY3" fmla="*/ 0 h 206312"/>
              <a:gd name="connsiteX0" fmla="*/ 0 w 410002"/>
              <a:gd name="connsiteY0" fmla="*/ 184133 h 199935"/>
              <a:gd name="connsiteX1" fmla="*/ 399418 w 410002"/>
              <a:gd name="connsiteY1" fmla="*/ 198007 h 199935"/>
              <a:gd name="connsiteX2" fmla="*/ 269680 w 410002"/>
              <a:gd name="connsiteY2" fmla="*/ 38296 h 199935"/>
              <a:gd name="connsiteX3" fmla="*/ 3361 w 410002"/>
              <a:gd name="connsiteY3" fmla="*/ 0 h 199935"/>
              <a:gd name="connsiteX0" fmla="*/ 0 w 386895"/>
              <a:gd name="connsiteY0" fmla="*/ 184133 h 190509"/>
              <a:gd name="connsiteX1" fmla="*/ 374580 w 386895"/>
              <a:gd name="connsiteY1" fmla="*/ 187272 h 190509"/>
              <a:gd name="connsiteX2" fmla="*/ 269680 w 386895"/>
              <a:gd name="connsiteY2" fmla="*/ 38296 h 190509"/>
              <a:gd name="connsiteX3" fmla="*/ 3361 w 386895"/>
              <a:gd name="connsiteY3" fmla="*/ 0 h 190509"/>
              <a:gd name="connsiteX0" fmla="*/ 11519 w 398414"/>
              <a:gd name="connsiteY0" fmla="*/ 179720 h 186096"/>
              <a:gd name="connsiteX1" fmla="*/ 386099 w 398414"/>
              <a:gd name="connsiteY1" fmla="*/ 182859 h 186096"/>
              <a:gd name="connsiteX2" fmla="*/ 281199 w 398414"/>
              <a:gd name="connsiteY2" fmla="*/ 33883 h 186096"/>
              <a:gd name="connsiteX3" fmla="*/ 0 w 398414"/>
              <a:gd name="connsiteY3" fmla="*/ 0 h 186096"/>
              <a:gd name="connsiteX0" fmla="*/ 21439 w 408334"/>
              <a:gd name="connsiteY0" fmla="*/ 176568 h 182944"/>
              <a:gd name="connsiteX1" fmla="*/ 396019 w 408334"/>
              <a:gd name="connsiteY1" fmla="*/ 179707 h 182944"/>
              <a:gd name="connsiteX2" fmla="*/ 291119 w 408334"/>
              <a:gd name="connsiteY2" fmla="*/ 30731 h 182944"/>
              <a:gd name="connsiteX3" fmla="*/ 0 w 408334"/>
              <a:gd name="connsiteY3" fmla="*/ 0 h 182944"/>
              <a:gd name="connsiteX0" fmla="*/ 21439 w 359931"/>
              <a:gd name="connsiteY0" fmla="*/ 176568 h 181767"/>
              <a:gd name="connsiteX1" fmla="*/ 338483 w 359931"/>
              <a:gd name="connsiteY1" fmla="*/ 178194 h 181767"/>
              <a:gd name="connsiteX2" fmla="*/ 291119 w 359931"/>
              <a:gd name="connsiteY2" fmla="*/ 30731 h 181767"/>
              <a:gd name="connsiteX3" fmla="*/ 0 w 359931"/>
              <a:gd name="connsiteY3" fmla="*/ 0 h 181767"/>
              <a:gd name="connsiteX0" fmla="*/ 21439 w 358461"/>
              <a:gd name="connsiteY0" fmla="*/ 176568 h 177306"/>
              <a:gd name="connsiteX1" fmla="*/ 336499 w 358461"/>
              <a:gd name="connsiteY1" fmla="*/ 169620 h 177306"/>
              <a:gd name="connsiteX2" fmla="*/ 291119 w 358461"/>
              <a:gd name="connsiteY2" fmla="*/ 30731 h 177306"/>
              <a:gd name="connsiteX3" fmla="*/ 0 w 358461"/>
              <a:gd name="connsiteY3" fmla="*/ 0 h 177306"/>
              <a:gd name="connsiteX0" fmla="*/ 21439 w 352290"/>
              <a:gd name="connsiteY0" fmla="*/ 176568 h 176953"/>
              <a:gd name="connsiteX1" fmla="*/ 336499 w 352290"/>
              <a:gd name="connsiteY1" fmla="*/ 169620 h 176953"/>
              <a:gd name="connsiteX2" fmla="*/ 291119 w 352290"/>
              <a:gd name="connsiteY2" fmla="*/ 30731 h 176953"/>
              <a:gd name="connsiteX3" fmla="*/ 0 w 352290"/>
              <a:gd name="connsiteY3" fmla="*/ 0 h 176953"/>
              <a:gd name="connsiteX0" fmla="*/ 0 w 407296"/>
              <a:gd name="connsiteY0" fmla="*/ 175715 h 182664"/>
              <a:gd name="connsiteX1" fmla="*/ 380488 w 407296"/>
              <a:gd name="connsiteY1" fmla="*/ 169620 h 182664"/>
              <a:gd name="connsiteX2" fmla="*/ 335108 w 407296"/>
              <a:gd name="connsiteY2" fmla="*/ 30731 h 182664"/>
              <a:gd name="connsiteX3" fmla="*/ 43989 w 407296"/>
              <a:gd name="connsiteY3" fmla="*/ 0 h 182664"/>
              <a:gd name="connsiteX0" fmla="*/ 0 w 405677"/>
              <a:gd name="connsiteY0" fmla="*/ 184899 h 187631"/>
              <a:gd name="connsiteX1" fmla="*/ 378980 w 405677"/>
              <a:gd name="connsiteY1" fmla="*/ 169620 h 187631"/>
              <a:gd name="connsiteX2" fmla="*/ 333600 w 405677"/>
              <a:gd name="connsiteY2" fmla="*/ 30731 h 187631"/>
              <a:gd name="connsiteX3" fmla="*/ 42481 w 405677"/>
              <a:gd name="connsiteY3" fmla="*/ 0 h 187631"/>
              <a:gd name="connsiteX0" fmla="*/ 0 w 374363"/>
              <a:gd name="connsiteY0" fmla="*/ 193699 h 194420"/>
              <a:gd name="connsiteX1" fmla="*/ 349826 w 374363"/>
              <a:gd name="connsiteY1" fmla="*/ 169620 h 194420"/>
              <a:gd name="connsiteX2" fmla="*/ 304446 w 374363"/>
              <a:gd name="connsiteY2" fmla="*/ 30731 h 194420"/>
              <a:gd name="connsiteX3" fmla="*/ 13327 w 374363"/>
              <a:gd name="connsiteY3" fmla="*/ 0 h 194420"/>
              <a:gd name="connsiteX0" fmla="*/ 0 w 390872"/>
              <a:gd name="connsiteY0" fmla="*/ 193699 h 194567"/>
              <a:gd name="connsiteX1" fmla="*/ 371029 w 390872"/>
              <a:gd name="connsiteY1" fmla="*/ 170598 h 194567"/>
              <a:gd name="connsiteX2" fmla="*/ 304446 w 390872"/>
              <a:gd name="connsiteY2" fmla="*/ 30731 h 194567"/>
              <a:gd name="connsiteX3" fmla="*/ 13327 w 390872"/>
              <a:gd name="connsiteY3" fmla="*/ 0 h 194567"/>
              <a:gd name="connsiteX0" fmla="*/ 0 w 381818"/>
              <a:gd name="connsiteY0" fmla="*/ 193699 h 193732"/>
              <a:gd name="connsiteX1" fmla="*/ 359670 w 381818"/>
              <a:gd name="connsiteY1" fmla="*/ 115072 h 193732"/>
              <a:gd name="connsiteX2" fmla="*/ 304446 w 381818"/>
              <a:gd name="connsiteY2" fmla="*/ 30731 h 193732"/>
              <a:gd name="connsiteX3" fmla="*/ 13327 w 381818"/>
              <a:gd name="connsiteY3" fmla="*/ 0 h 193732"/>
              <a:gd name="connsiteX0" fmla="*/ 346343 w 368491"/>
              <a:gd name="connsiteY0" fmla="*/ 115072 h 115072"/>
              <a:gd name="connsiteX1" fmla="*/ 291119 w 368491"/>
              <a:gd name="connsiteY1" fmla="*/ 30731 h 115072"/>
              <a:gd name="connsiteX2" fmla="*/ 0 w 368491"/>
              <a:gd name="connsiteY2" fmla="*/ 0 h 115072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298707"/>
              <a:gd name="connsiteY0" fmla="*/ 120793 h 120793"/>
              <a:gd name="connsiteX1" fmla="*/ 221335 w 298707"/>
              <a:gd name="connsiteY1" fmla="*/ 36452 h 120793"/>
              <a:gd name="connsiteX2" fmla="*/ 0 w 298707"/>
              <a:gd name="connsiteY2" fmla="*/ 0 h 120793"/>
              <a:gd name="connsiteX0" fmla="*/ 276559 w 305080"/>
              <a:gd name="connsiteY0" fmla="*/ 120793 h 120793"/>
              <a:gd name="connsiteX1" fmla="*/ 244596 w 305080"/>
              <a:gd name="connsiteY1" fmla="*/ 34163 h 120793"/>
              <a:gd name="connsiteX2" fmla="*/ 0 w 305080"/>
              <a:gd name="connsiteY2" fmla="*/ 0 h 120793"/>
              <a:gd name="connsiteX0" fmla="*/ 374832 w 387100"/>
              <a:gd name="connsiteY0" fmla="*/ 119584 h 119584"/>
              <a:gd name="connsiteX1" fmla="*/ 244596 w 387100"/>
              <a:gd name="connsiteY1" fmla="*/ 34163 h 119584"/>
              <a:gd name="connsiteX2" fmla="*/ 0 w 387100"/>
              <a:gd name="connsiteY2" fmla="*/ 0 h 119584"/>
              <a:gd name="connsiteX0" fmla="*/ 374832 w 374832"/>
              <a:gd name="connsiteY0" fmla="*/ 119584 h 119584"/>
              <a:gd name="connsiteX1" fmla="*/ 244596 w 374832"/>
              <a:gd name="connsiteY1" fmla="*/ 34163 h 119584"/>
              <a:gd name="connsiteX2" fmla="*/ 0 w 374832"/>
              <a:gd name="connsiteY2" fmla="*/ 0 h 119584"/>
              <a:gd name="connsiteX0" fmla="*/ 330609 w 330609"/>
              <a:gd name="connsiteY0" fmla="*/ 124418 h 124418"/>
              <a:gd name="connsiteX1" fmla="*/ 200373 w 330609"/>
              <a:gd name="connsiteY1" fmla="*/ 38997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330609 w 330609"/>
              <a:gd name="connsiteY0" fmla="*/ 124418 h 124418"/>
              <a:gd name="connsiteX1" fmla="*/ 259337 w 330609"/>
              <a:gd name="connsiteY1" fmla="*/ 35976 h 124418"/>
              <a:gd name="connsiteX2" fmla="*/ 0 w 330609"/>
              <a:gd name="connsiteY2" fmla="*/ 0 h 124418"/>
              <a:gd name="connsiteX0" fmla="*/ 141562 w 141562"/>
              <a:gd name="connsiteY0" fmla="*/ 126099 h 126099"/>
              <a:gd name="connsiteX1" fmla="*/ 70290 w 141562"/>
              <a:gd name="connsiteY1" fmla="*/ 37657 h 126099"/>
              <a:gd name="connsiteX2" fmla="*/ 0 w 141562"/>
              <a:gd name="connsiteY2" fmla="*/ 0 h 126099"/>
              <a:gd name="connsiteX0" fmla="*/ 141562 w 141562"/>
              <a:gd name="connsiteY0" fmla="*/ 126099 h 126099"/>
              <a:gd name="connsiteX1" fmla="*/ 70290 w 141562"/>
              <a:gd name="connsiteY1" fmla="*/ 37657 h 126099"/>
              <a:gd name="connsiteX2" fmla="*/ 0 w 141562"/>
              <a:gd name="connsiteY2" fmla="*/ 0 h 126099"/>
              <a:gd name="connsiteX0" fmla="*/ 141562 w 141562"/>
              <a:gd name="connsiteY0" fmla="*/ 126099 h 126099"/>
              <a:gd name="connsiteX1" fmla="*/ 0 w 141562"/>
              <a:gd name="connsiteY1" fmla="*/ 0 h 126099"/>
              <a:gd name="connsiteX0" fmla="*/ 29956 w 29956"/>
              <a:gd name="connsiteY0" fmla="*/ 120497 h 120497"/>
              <a:gd name="connsiteX1" fmla="*/ 0 w 29956"/>
              <a:gd name="connsiteY1" fmla="*/ 0 h 120497"/>
              <a:gd name="connsiteX0" fmla="*/ 29956 w 58266"/>
              <a:gd name="connsiteY0" fmla="*/ 120497 h 120497"/>
              <a:gd name="connsiteX1" fmla="*/ 0 w 58266"/>
              <a:gd name="connsiteY1" fmla="*/ 0 h 120497"/>
              <a:gd name="connsiteX0" fmla="*/ 0 w 43213"/>
              <a:gd name="connsiteY0" fmla="*/ 121057 h 121057"/>
              <a:gd name="connsiteX1" fmla="*/ 22430 w 43213"/>
              <a:gd name="connsiteY1" fmla="*/ 0 h 121057"/>
              <a:gd name="connsiteX0" fmla="*/ 0 w 47374"/>
              <a:gd name="connsiteY0" fmla="*/ 121057 h 121057"/>
              <a:gd name="connsiteX1" fmla="*/ 31541 w 47374"/>
              <a:gd name="connsiteY1" fmla="*/ 0 h 121057"/>
              <a:gd name="connsiteX0" fmla="*/ 0 w 37282"/>
              <a:gd name="connsiteY0" fmla="*/ 121057 h 121057"/>
              <a:gd name="connsiteX1" fmla="*/ 6325 w 37282"/>
              <a:gd name="connsiteY1" fmla="*/ 0 h 121057"/>
              <a:gd name="connsiteX0" fmla="*/ 12586 w 44607"/>
              <a:gd name="connsiteY0" fmla="*/ 121376 h 121376"/>
              <a:gd name="connsiteX1" fmla="*/ 0 w 44607"/>
              <a:gd name="connsiteY1" fmla="*/ 0 h 121376"/>
              <a:gd name="connsiteX0" fmla="*/ 0 w 115834"/>
              <a:gd name="connsiteY0" fmla="*/ 119919 h 119919"/>
              <a:gd name="connsiteX1" fmla="*/ 114572 w 115834"/>
              <a:gd name="connsiteY1" fmla="*/ 0 h 119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5834" h="119919">
                <a:moveTo>
                  <a:pt x="0" y="119919"/>
                </a:moveTo>
                <a:cubicBezTo>
                  <a:pt x="74289" y="71910"/>
                  <a:pt x="124557" y="40166"/>
                  <a:pt x="114572" y="0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4D27238-D691-4D81-8160-727A14242F5F}"/>
              </a:ext>
            </a:extLst>
          </p:cNvPr>
          <p:cNvGrpSpPr/>
          <p:nvPr/>
        </p:nvGrpSpPr>
        <p:grpSpPr>
          <a:xfrm>
            <a:off x="6198853" y="1742926"/>
            <a:ext cx="226339" cy="72944"/>
            <a:chOff x="11635706" y="3485852"/>
            <a:chExt cx="452678" cy="145888"/>
          </a:xfrm>
        </p:grpSpPr>
        <p:sp>
          <p:nvSpPr>
            <p:cNvPr id="956" name="Rectangle: Rounded Corners 955">
              <a:extLst>
                <a:ext uri="{FF2B5EF4-FFF2-40B4-BE49-F238E27FC236}">
                  <a16:creationId xmlns:a16="http://schemas.microsoft.com/office/drawing/2014/main" id="{5A33B635-40B7-4DEA-9835-95504A33E002}"/>
                </a:ext>
              </a:extLst>
            </p:cNvPr>
            <p:cNvSpPr/>
            <p:nvPr/>
          </p:nvSpPr>
          <p:spPr>
            <a:xfrm>
              <a:off x="11635706" y="3485852"/>
              <a:ext cx="452678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014" name="TextBox 1013">
              <a:extLst>
                <a:ext uri="{FF2B5EF4-FFF2-40B4-BE49-F238E27FC236}">
                  <a16:creationId xmlns:a16="http://schemas.microsoft.com/office/drawing/2014/main" id="{CDB4B02C-6F74-448C-B81B-CF538CB5A3FA}"/>
                </a:ext>
              </a:extLst>
            </p:cNvPr>
            <p:cNvSpPr txBox="1"/>
            <p:nvPr/>
          </p:nvSpPr>
          <p:spPr>
            <a:xfrm>
              <a:off x="11639556" y="3494302"/>
              <a:ext cx="444996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CANARIE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9EFF16-3FDD-4B45-8EE4-D7B74C888CAB}"/>
              </a:ext>
            </a:extLst>
          </p:cNvPr>
          <p:cNvGrpSpPr/>
          <p:nvPr/>
        </p:nvGrpSpPr>
        <p:grpSpPr>
          <a:xfrm>
            <a:off x="6261843" y="327271"/>
            <a:ext cx="494046" cy="330453"/>
            <a:chOff x="4624152" y="-149039"/>
            <a:chExt cx="988091" cy="660905"/>
          </a:xfrm>
        </p:grpSpPr>
        <p:sp>
          <p:nvSpPr>
            <p:cNvPr id="630" name="Cross 629">
              <a:extLst>
                <a:ext uri="{FF2B5EF4-FFF2-40B4-BE49-F238E27FC236}">
                  <a16:creationId xmlns:a16="http://schemas.microsoft.com/office/drawing/2014/main" id="{88D97AE4-C6F0-44BD-B905-E0FFB863E9B9}"/>
                </a:ext>
              </a:extLst>
            </p:cNvPr>
            <p:cNvSpPr/>
            <p:nvPr/>
          </p:nvSpPr>
          <p:spPr bwMode="auto">
            <a:xfrm>
              <a:off x="4701490" y="-149039"/>
              <a:ext cx="813197" cy="660905"/>
            </a:xfrm>
            <a:prstGeom prst="plus">
              <a:avLst/>
            </a:pr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4572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5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6F98C42-E3F2-434A-B2CE-8432FC870731}"/>
                </a:ext>
              </a:extLst>
            </p:cNvPr>
            <p:cNvSpPr txBox="1"/>
            <p:nvPr/>
          </p:nvSpPr>
          <p:spPr>
            <a:xfrm>
              <a:off x="4624152" y="-33081"/>
              <a:ext cx="988091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550" b="1" dirty="0">
                  <a:ea typeface="Arial" pitchFamily="-65" charset="0"/>
                  <a:cs typeface="Arial" pitchFamily="-65" charset="0"/>
                </a:rPr>
                <a:t>MOXY</a:t>
              </a:r>
            </a:p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550" dirty="0">
                  <a:ea typeface="Arial" pitchFamily="-65" charset="0"/>
                  <a:cs typeface="Arial" pitchFamily="-65" charset="0"/>
                </a:rPr>
                <a:t>(Montreal)</a:t>
              </a:r>
            </a:p>
          </p:txBody>
        </p:sp>
      </p:grpSp>
      <p:sp>
        <p:nvSpPr>
          <p:cNvPr id="1041" name="Oval 1040"/>
          <p:cNvSpPr/>
          <p:nvPr/>
        </p:nvSpPr>
        <p:spPr bwMode="auto">
          <a:xfrm>
            <a:off x="9065958" y="2473785"/>
            <a:ext cx="415634" cy="23339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>
                <a:ea typeface="Arial" pitchFamily="-65" charset="0"/>
                <a:cs typeface="Arial" pitchFamily="-65" charset="0"/>
              </a:rPr>
              <a:t>Amsterdam</a:t>
            </a:r>
          </a:p>
        </p:txBody>
      </p:sp>
      <p:sp>
        <p:nvSpPr>
          <p:cNvPr id="855" name="Freeform 564">
            <a:extLst>
              <a:ext uri="{FF2B5EF4-FFF2-40B4-BE49-F238E27FC236}">
                <a16:creationId xmlns:a16="http://schemas.microsoft.com/office/drawing/2014/main" id="{42B2CF5F-4F54-4D6E-BAD1-BABF23F9D9E4}"/>
              </a:ext>
            </a:extLst>
          </p:cNvPr>
          <p:cNvSpPr/>
          <p:nvPr/>
        </p:nvSpPr>
        <p:spPr>
          <a:xfrm flipV="1">
            <a:off x="6000622" y="1080277"/>
            <a:ext cx="1479370" cy="1056880"/>
          </a:xfrm>
          <a:custGeom>
            <a:avLst/>
            <a:gdLst>
              <a:gd name="connsiteX0" fmla="*/ 365760 w 542217"/>
              <a:gd name="connsiteY0" fmla="*/ 97465 h 4852345"/>
              <a:gd name="connsiteX1" fmla="*/ 524786 w 542217"/>
              <a:gd name="connsiteY1" fmla="*/ 630203 h 4852345"/>
              <a:gd name="connsiteX2" fmla="*/ 0 w 542217"/>
              <a:gd name="connsiteY2" fmla="*/ 4852345 h 4852345"/>
              <a:gd name="connsiteX0" fmla="*/ 1224501 w 1460663"/>
              <a:gd name="connsiteY0" fmla="*/ 169398 h 6323708"/>
              <a:gd name="connsiteX1" fmla="*/ 1383527 w 1460663"/>
              <a:gd name="connsiteY1" fmla="*/ 702136 h 6323708"/>
              <a:gd name="connsiteX2" fmla="*/ 0 w 1460663"/>
              <a:gd name="connsiteY2" fmla="*/ 6323708 h 6323708"/>
              <a:gd name="connsiteX0" fmla="*/ 1224501 w 1398454"/>
              <a:gd name="connsiteY0" fmla="*/ 91306 h 6245616"/>
              <a:gd name="connsiteX1" fmla="*/ 1383527 w 1398454"/>
              <a:gd name="connsiteY1" fmla="*/ 624044 h 6245616"/>
              <a:gd name="connsiteX2" fmla="*/ 898497 w 1398454"/>
              <a:gd name="connsiteY2" fmla="*/ 4703063 h 6245616"/>
              <a:gd name="connsiteX3" fmla="*/ 0 w 1398454"/>
              <a:gd name="connsiteY3" fmla="*/ 6245616 h 6245616"/>
              <a:gd name="connsiteX0" fmla="*/ 1224501 w 1392616"/>
              <a:gd name="connsiteY0" fmla="*/ 0 h 6154310"/>
              <a:gd name="connsiteX1" fmla="*/ 1383527 w 1392616"/>
              <a:gd name="connsiteY1" fmla="*/ 532738 h 6154310"/>
              <a:gd name="connsiteX2" fmla="*/ 898497 w 1392616"/>
              <a:gd name="connsiteY2" fmla="*/ 4611757 h 6154310"/>
              <a:gd name="connsiteX3" fmla="*/ 0 w 1392616"/>
              <a:gd name="connsiteY3" fmla="*/ 6154310 h 6154310"/>
              <a:gd name="connsiteX0" fmla="*/ 1224501 w 1256034"/>
              <a:gd name="connsiteY0" fmla="*/ 0 h 6154310"/>
              <a:gd name="connsiteX1" fmla="*/ 1232452 w 1256034"/>
              <a:gd name="connsiteY1" fmla="*/ 1113183 h 6154310"/>
              <a:gd name="connsiteX2" fmla="*/ 898497 w 1256034"/>
              <a:gd name="connsiteY2" fmla="*/ 4611757 h 6154310"/>
              <a:gd name="connsiteX3" fmla="*/ 0 w 1256034"/>
              <a:gd name="connsiteY3" fmla="*/ 6154310 h 6154310"/>
              <a:gd name="connsiteX0" fmla="*/ 1224501 w 1226481"/>
              <a:gd name="connsiteY0" fmla="*/ 0 h 6154310"/>
              <a:gd name="connsiteX1" fmla="*/ 1168842 w 1226481"/>
              <a:gd name="connsiteY1" fmla="*/ 1121135 h 6154310"/>
              <a:gd name="connsiteX2" fmla="*/ 898497 w 1226481"/>
              <a:gd name="connsiteY2" fmla="*/ 4611757 h 6154310"/>
              <a:gd name="connsiteX3" fmla="*/ 0 w 1226481"/>
              <a:gd name="connsiteY3" fmla="*/ 6154310 h 6154310"/>
              <a:gd name="connsiteX0" fmla="*/ 1224501 w 1302760"/>
              <a:gd name="connsiteY0" fmla="*/ 0 h 6154310"/>
              <a:gd name="connsiteX1" fmla="*/ 1287840 w 1302760"/>
              <a:gd name="connsiteY1" fmla="*/ 1183765 h 6154310"/>
              <a:gd name="connsiteX2" fmla="*/ 898497 w 1302760"/>
              <a:gd name="connsiteY2" fmla="*/ 4611757 h 6154310"/>
              <a:gd name="connsiteX3" fmla="*/ 0 w 1302760"/>
              <a:gd name="connsiteY3" fmla="*/ 6154310 h 6154310"/>
              <a:gd name="connsiteX0" fmla="*/ 326004 w 404263"/>
              <a:gd name="connsiteY0" fmla="*/ 0 h 4611757"/>
              <a:gd name="connsiteX1" fmla="*/ 389343 w 404263"/>
              <a:gd name="connsiteY1" fmla="*/ 1183765 h 4611757"/>
              <a:gd name="connsiteX2" fmla="*/ 0 w 404263"/>
              <a:gd name="connsiteY2" fmla="*/ 4611757 h 4611757"/>
              <a:gd name="connsiteX0" fmla="*/ 0 w 78259"/>
              <a:gd name="connsiteY0" fmla="*/ 0 h 1183765"/>
              <a:gd name="connsiteX1" fmla="*/ 63339 w 78259"/>
              <a:gd name="connsiteY1" fmla="*/ 1183765 h 1183765"/>
              <a:gd name="connsiteX0" fmla="*/ 958267 w 958302"/>
              <a:gd name="connsiteY0" fmla="*/ 0 h 590982"/>
              <a:gd name="connsiteX1" fmla="*/ 0 w 958302"/>
              <a:gd name="connsiteY1" fmla="*/ 590982 h 590982"/>
              <a:gd name="connsiteX0" fmla="*/ 958267 w 958359"/>
              <a:gd name="connsiteY0" fmla="*/ 0 h 590982"/>
              <a:gd name="connsiteX1" fmla="*/ 0 w 958359"/>
              <a:gd name="connsiteY1" fmla="*/ 590982 h 590982"/>
              <a:gd name="connsiteX0" fmla="*/ 958267 w 961585"/>
              <a:gd name="connsiteY0" fmla="*/ 0 h 590982"/>
              <a:gd name="connsiteX1" fmla="*/ 0 w 961585"/>
              <a:gd name="connsiteY1" fmla="*/ 590982 h 590982"/>
              <a:gd name="connsiteX0" fmla="*/ 964415 w 967689"/>
              <a:gd name="connsiteY0" fmla="*/ 0 h 523348"/>
              <a:gd name="connsiteX1" fmla="*/ 0 w 967689"/>
              <a:gd name="connsiteY1" fmla="*/ 523348 h 523348"/>
              <a:gd name="connsiteX0" fmla="*/ 964415 w 969045"/>
              <a:gd name="connsiteY0" fmla="*/ 0 h 535634"/>
              <a:gd name="connsiteX1" fmla="*/ 0 w 969045"/>
              <a:gd name="connsiteY1" fmla="*/ 523348 h 535634"/>
              <a:gd name="connsiteX0" fmla="*/ 690183 w 707063"/>
              <a:gd name="connsiteY0" fmla="*/ 14476 h 271711"/>
              <a:gd name="connsiteX1" fmla="*/ 0 w 707063"/>
              <a:gd name="connsiteY1" fmla="*/ 0 h 271711"/>
              <a:gd name="connsiteX0" fmla="*/ 690183 w 690183"/>
              <a:gd name="connsiteY0" fmla="*/ 14476 h 29817"/>
              <a:gd name="connsiteX1" fmla="*/ 0 w 690183"/>
              <a:gd name="connsiteY1" fmla="*/ 0 h 29817"/>
              <a:gd name="connsiteX0" fmla="*/ 690183 w 690183"/>
              <a:gd name="connsiteY0" fmla="*/ 14476 h 39581"/>
              <a:gd name="connsiteX1" fmla="*/ 0 w 690183"/>
              <a:gd name="connsiteY1" fmla="*/ 0 h 39581"/>
              <a:gd name="connsiteX0" fmla="*/ 761127 w 761127"/>
              <a:gd name="connsiteY0" fmla="*/ 0 h 37283"/>
              <a:gd name="connsiteX1" fmla="*/ 0 w 761127"/>
              <a:gd name="connsiteY1" fmla="*/ 5984 h 37283"/>
              <a:gd name="connsiteX0" fmla="*/ 761127 w 761127"/>
              <a:gd name="connsiteY0" fmla="*/ 0 h 23601"/>
              <a:gd name="connsiteX1" fmla="*/ 0 w 761127"/>
              <a:gd name="connsiteY1" fmla="*/ 5984 h 23601"/>
              <a:gd name="connsiteX0" fmla="*/ 597957 w 597957"/>
              <a:gd name="connsiteY0" fmla="*/ 8082 h 24797"/>
              <a:gd name="connsiteX1" fmla="*/ 0 w 597957"/>
              <a:gd name="connsiteY1" fmla="*/ 0 h 24797"/>
              <a:gd name="connsiteX0" fmla="*/ 597957 w 597957"/>
              <a:gd name="connsiteY0" fmla="*/ 8082 h 17222"/>
              <a:gd name="connsiteX1" fmla="*/ 0 w 597957"/>
              <a:gd name="connsiteY1" fmla="*/ 0 h 17222"/>
              <a:gd name="connsiteX0" fmla="*/ 597957 w 597957"/>
              <a:gd name="connsiteY0" fmla="*/ 8082 h 20233"/>
              <a:gd name="connsiteX1" fmla="*/ 0 w 597957"/>
              <a:gd name="connsiteY1" fmla="*/ 0 h 20233"/>
              <a:gd name="connsiteX0" fmla="*/ 597957 w 597957"/>
              <a:gd name="connsiteY0" fmla="*/ 8082 h 31244"/>
              <a:gd name="connsiteX1" fmla="*/ 0 w 597957"/>
              <a:gd name="connsiteY1" fmla="*/ 0 h 31244"/>
              <a:gd name="connsiteX0" fmla="*/ 597957 w 597957"/>
              <a:gd name="connsiteY0" fmla="*/ 8082 h 34798"/>
              <a:gd name="connsiteX1" fmla="*/ 0 w 597957"/>
              <a:gd name="connsiteY1" fmla="*/ 0 h 34798"/>
              <a:gd name="connsiteX0" fmla="*/ 601577 w 601577"/>
              <a:gd name="connsiteY0" fmla="*/ 8082 h 170680"/>
              <a:gd name="connsiteX1" fmla="*/ 0 w 601577"/>
              <a:gd name="connsiteY1" fmla="*/ 169390 h 170680"/>
              <a:gd name="connsiteX2" fmla="*/ 3620 w 601577"/>
              <a:gd name="connsiteY2" fmla="*/ 0 h 170680"/>
              <a:gd name="connsiteX0" fmla="*/ 604562 w 604562"/>
              <a:gd name="connsiteY0" fmla="*/ 8082 h 169390"/>
              <a:gd name="connsiteX1" fmla="*/ 2985 w 604562"/>
              <a:gd name="connsiteY1" fmla="*/ 169390 h 169390"/>
              <a:gd name="connsiteX2" fmla="*/ 6605 w 604562"/>
              <a:gd name="connsiteY2" fmla="*/ 0 h 169390"/>
              <a:gd name="connsiteX0" fmla="*/ 604562 w 604562"/>
              <a:gd name="connsiteY0" fmla="*/ 8082 h 171344"/>
              <a:gd name="connsiteX1" fmla="*/ 2985 w 604562"/>
              <a:gd name="connsiteY1" fmla="*/ 169390 h 171344"/>
              <a:gd name="connsiteX2" fmla="*/ 6605 w 604562"/>
              <a:gd name="connsiteY2" fmla="*/ 0 h 171344"/>
              <a:gd name="connsiteX0" fmla="*/ 597957 w 597957"/>
              <a:gd name="connsiteY0" fmla="*/ 8082 h 174665"/>
              <a:gd name="connsiteX1" fmla="*/ 21614 w 597957"/>
              <a:gd name="connsiteY1" fmla="*/ 172744 h 174665"/>
              <a:gd name="connsiteX2" fmla="*/ 0 w 597957"/>
              <a:gd name="connsiteY2" fmla="*/ 0 h 174665"/>
              <a:gd name="connsiteX0" fmla="*/ 597957 w 597957"/>
              <a:gd name="connsiteY0" fmla="*/ 8082 h 175669"/>
              <a:gd name="connsiteX1" fmla="*/ 21614 w 597957"/>
              <a:gd name="connsiteY1" fmla="*/ 172744 h 175669"/>
              <a:gd name="connsiteX2" fmla="*/ 0 w 597957"/>
              <a:gd name="connsiteY2" fmla="*/ 0 h 175669"/>
              <a:gd name="connsiteX0" fmla="*/ 594074 w 594074"/>
              <a:gd name="connsiteY0" fmla="*/ 4727 h 169391"/>
              <a:gd name="connsiteX1" fmla="*/ 17731 w 594074"/>
              <a:gd name="connsiteY1" fmla="*/ 169389 h 169391"/>
              <a:gd name="connsiteX2" fmla="*/ 15042 w 594074"/>
              <a:gd name="connsiteY2" fmla="*/ 0 h 169391"/>
              <a:gd name="connsiteX0" fmla="*/ 623601 w 623601"/>
              <a:gd name="connsiteY0" fmla="*/ 4727 h 169391"/>
              <a:gd name="connsiteX1" fmla="*/ 47258 w 623601"/>
              <a:gd name="connsiteY1" fmla="*/ 169389 h 169391"/>
              <a:gd name="connsiteX2" fmla="*/ 44569 w 623601"/>
              <a:gd name="connsiteY2" fmla="*/ 0 h 169391"/>
              <a:gd name="connsiteX0" fmla="*/ 1172276 w 1172276"/>
              <a:gd name="connsiteY0" fmla="*/ 0 h 281236"/>
              <a:gd name="connsiteX1" fmla="*/ 84959 w 1172276"/>
              <a:gd name="connsiteY1" fmla="*/ 278717 h 281236"/>
              <a:gd name="connsiteX2" fmla="*/ 82270 w 1172276"/>
              <a:gd name="connsiteY2" fmla="*/ 109328 h 281236"/>
              <a:gd name="connsiteX0" fmla="*/ 1165581 w 1165581"/>
              <a:gd name="connsiteY0" fmla="*/ 0 h 301062"/>
              <a:gd name="connsiteX1" fmla="*/ 1074977 w 1165581"/>
              <a:gd name="connsiteY1" fmla="*/ 268653 h 301062"/>
              <a:gd name="connsiteX2" fmla="*/ 78264 w 1165581"/>
              <a:gd name="connsiteY2" fmla="*/ 278717 h 301062"/>
              <a:gd name="connsiteX3" fmla="*/ 75575 w 1165581"/>
              <a:gd name="connsiteY3" fmla="*/ 109328 h 301062"/>
              <a:gd name="connsiteX0" fmla="*/ 1165581 w 1165581"/>
              <a:gd name="connsiteY0" fmla="*/ 0 h 301629"/>
              <a:gd name="connsiteX1" fmla="*/ 1074977 w 1165581"/>
              <a:gd name="connsiteY1" fmla="*/ 268653 h 301629"/>
              <a:gd name="connsiteX2" fmla="*/ 78264 w 1165581"/>
              <a:gd name="connsiteY2" fmla="*/ 279835 h 301629"/>
              <a:gd name="connsiteX3" fmla="*/ 75575 w 1165581"/>
              <a:gd name="connsiteY3" fmla="*/ 109328 h 301629"/>
              <a:gd name="connsiteX0" fmla="*/ 1165581 w 1165581"/>
              <a:gd name="connsiteY0" fmla="*/ 0 h 307595"/>
              <a:gd name="connsiteX1" fmla="*/ 1074977 w 1165581"/>
              <a:gd name="connsiteY1" fmla="*/ 278717 h 307595"/>
              <a:gd name="connsiteX2" fmla="*/ 78264 w 1165581"/>
              <a:gd name="connsiteY2" fmla="*/ 279835 h 307595"/>
              <a:gd name="connsiteX3" fmla="*/ 75575 w 1165581"/>
              <a:gd name="connsiteY3" fmla="*/ 109328 h 307595"/>
              <a:gd name="connsiteX0" fmla="*/ 1225276 w 1225276"/>
              <a:gd name="connsiteY0" fmla="*/ 0 h 307595"/>
              <a:gd name="connsiteX1" fmla="*/ 1134672 w 1225276"/>
              <a:gd name="connsiteY1" fmla="*/ 278717 h 307595"/>
              <a:gd name="connsiteX2" fmla="*/ 137959 w 1225276"/>
              <a:gd name="connsiteY2" fmla="*/ 279835 h 307595"/>
              <a:gd name="connsiteX3" fmla="*/ 10766 w 1225276"/>
              <a:gd name="connsiteY3" fmla="*/ 109977 h 307595"/>
              <a:gd name="connsiteX0" fmla="*/ 1214510 w 1214510"/>
              <a:gd name="connsiteY0" fmla="*/ 0 h 307595"/>
              <a:gd name="connsiteX1" fmla="*/ 1123906 w 1214510"/>
              <a:gd name="connsiteY1" fmla="*/ 278717 h 307595"/>
              <a:gd name="connsiteX2" fmla="*/ 127193 w 1214510"/>
              <a:gd name="connsiteY2" fmla="*/ 279835 h 307595"/>
              <a:gd name="connsiteX3" fmla="*/ 0 w 1214510"/>
              <a:gd name="connsiteY3" fmla="*/ 109977 h 30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4510" h="307595">
                <a:moveTo>
                  <a:pt x="1214510" y="0"/>
                </a:moveTo>
                <a:cubicBezTo>
                  <a:pt x="1127915" y="22785"/>
                  <a:pt x="1305126" y="232264"/>
                  <a:pt x="1123906" y="278717"/>
                </a:cubicBezTo>
                <a:cubicBezTo>
                  <a:pt x="942687" y="325170"/>
                  <a:pt x="293760" y="308066"/>
                  <a:pt x="127193" y="279835"/>
                </a:cubicBezTo>
                <a:cubicBezTo>
                  <a:pt x="-39374" y="251604"/>
                  <a:pt x="65454" y="213851"/>
                  <a:pt x="0" y="109977"/>
                </a:cubicBezTo>
              </a:path>
            </a:pathLst>
          </a:custGeom>
          <a:noFill/>
          <a:ln w="31750">
            <a:solidFill>
              <a:schemeClr val="bg2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07" tIns="22855" rIns="45707" bIns="22855" spcCol="0" rtlCol="0" anchor="ctr"/>
          <a:lstStyle/>
          <a:p>
            <a:pPr algn="ctr"/>
            <a:endParaRPr lang="en-US" sz="900"/>
          </a:p>
        </p:txBody>
      </p:sp>
      <p:grpSp>
        <p:nvGrpSpPr>
          <p:cNvPr id="1231" name="Group 1230">
            <a:extLst>
              <a:ext uri="{FF2B5EF4-FFF2-40B4-BE49-F238E27FC236}">
                <a16:creationId xmlns:a16="http://schemas.microsoft.com/office/drawing/2014/main" id="{535D552E-09EB-4655-B752-D52932E9D1B6}"/>
              </a:ext>
            </a:extLst>
          </p:cNvPr>
          <p:cNvGrpSpPr/>
          <p:nvPr/>
        </p:nvGrpSpPr>
        <p:grpSpPr>
          <a:xfrm rot="4869977">
            <a:off x="7381749" y="2088925"/>
            <a:ext cx="173726" cy="72944"/>
            <a:chOff x="10976103" y="3493034"/>
            <a:chExt cx="347451" cy="145888"/>
          </a:xfrm>
        </p:grpSpPr>
        <p:sp>
          <p:nvSpPr>
            <p:cNvPr id="1232" name="Rectangle: Rounded Corners 1231">
              <a:extLst>
                <a:ext uri="{FF2B5EF4-FFF2-40B4-BE49-F238E27FC236}">
                  <a16:creationId xmlns:a16="http://schemas.microsoft.com/office/drawing/2014/main" id="{334461A7-2C98-4E1C-843A-5973A83E8BAC}"/>
                </a:ext>
              </a:extLst>
            </p:cNvPr>
            <p:cNvSpPr/>
            <p:nvPr/>
          </p:nvSpPr>
          <p:spPr>
            <a:xfrm>
              <a:off x="10976103" y="3493034"/>
              <a:ext cx="347451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233" name="TextBox 1232">
              <a:extLst>
                <a:ext uri="{FF2B5EF4-FFF2-40B4-BE49-F238E27FC236}">
                  <a16:creationId xmlns:a16="http://schemas.microsoft.com/office/drawing/2014/main" id="{D1F054A9-F3A4-4CF0-84EA-7EC32307A83B}"/>
                </a:ext>
              </a:extLst>
            </p:cNvPr>
            <p:cNvSpPr txBox="1"/>
            <p:nvPr/>
          </p:nvSpPr>
          <p:spPr>
            <a:xfrm>
              <a:off x="10993054" y="3501483"/>
              <a:ext cx="313547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ASGC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B6AC7A8-995D-4ADF-B9BF-644A18F9F8C2}"/>
              </a:ext>
            </a:extLst>
          </p:cNvPr>
          <p:cNvGrpSpPr/>
          <p:nvPr/>
        </p:nvGrpSpPr>
        <p:grpSpPr>
          <a:xfrm>
            <a:off x="5869052" y="1746517"/>
            <a:ext cx="173726" cy="72944"/>
            <a:chOff x="10976103" y="3493034"/>
            <a:chExt cx="347451" cy="145888"/>
          </a:xfrm>
        </p:grpSpPr>
        <p:sp>
          <p:nvSpPr>
            <p:cNvPr id="1083" name="Rectangle: Rounded Corners 1082">
              <a:extLst>
                <a:ext uri="{FF2B5EF4-FFF2-40B4-BE49-F238E27FC236}">
                  <a16:creationId xmlns:a16="http://schemas.microsoft.com/office/drawing/2014/main" id="{0E22E1AE-8D00-41C3-8C2B-AA4C747412A1}"/>
                </a:ext>
              </a:extLst>
            </p:cNvPr>
            <p:cNvSpPr/>
            <p:nvPr/>
          </p:nvSpPr>
          <p:spPr>
            <a:xfrm>
              <a:off x="10976103" y="3493034"/>
              <a:ext cx="347451" cy="145888"/>
            </a:xfrm>
            <a:prstGeom prst="roundRect">
              <a:avLst>
                <a:gd name="adj" fmla="val 34826"/>
              </a:avLst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" b="1" dirty="0">
                <a:solidFill>
                  <a:schemeClr val="tx1"/>
                </a:solidFill>
              </a:endParaRPr>
            </a:p>
          </p:txBody>
        </p:sp>
        <p:sp>
          <p:nvSpPr>
            <p:cNvPr id="1084" name="TextBox 1083">
              <a:extLst>
                <a:ext uri="{FF2B5EF4-FFF2-40B4-BE49-F238E27FC236}">
                  <a16:creationId xmlns:a16="http://schemas.microsoft.com/office/drawing/2014/main" id="{651C3EFB-C9F6-463C-83FE-6E711BB0E15A}"/>
                </a:ext>
              </a:extLst>
            </p:cNvPr>
            <p:cNvSpPr txBox="1"/>
            <p:nvPr/>
          </p:nvSpPr>
          <p:spPr>
            <a:xfrm>
              <a:off x="10993057" y="3501484"/>
              <a:ext cx="313547" cy="1261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350" b="1" dirty="0"/>
                <a:t>ASGC </a:t>
              </a:r>
            </a:p>
          </p:txBody>
        </p:sp>
      </p:grpSp>
      <p:sp>
        <p:nvSpPr>
          <p:cNvPr id="955" name="Freeform 954"/>
          <p:cNvSpPr/>
          <p:nvPr/>
        </p:nvSpPr>
        <p:spPr bwMode="auto">
          <a:xfrm>
            <a:off x="2467136" y="1291356"/>
            <a:ext cx="3468665" cy="225648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1730911 w 1730911"/>
              <a:gd name="connsiteY0" fmla="*/ 4882 h 249330"/>
              <a:gd name="connsiteX1" fmla="*/ 0 w 1730911"/>
              <a:gd name="connsiteY1" fmla="*/ 249330 h 249330"/>
              <a:gd name="connsiteX0" fmla="*/ 1730911 w 1730911"/>
              <a:gd name="connsiteY0" fmla="*/ 23392 h 267840"/>
              <a:gd name="connsiteX1" fmla="*/ 0 w 1730911"/>
              <a:gd name="connsiteY1" fmla="*/ 267840 h 267840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730911 w 1730911"/>
              <a:gd name="connsiteY0" fmla="*/ 34559 h 279007"/>
              <a:gd name="connsiteX1" fmla="*/ 168754 w 1730911"/>
              <a:gd name="connsiteY1" fmla="*/ 59439 h 279007"/>
              <a:gd name="connsiteX2" fmla="*/ 0 w 1730911"/>
              <a:gd name="connsiteY2" fmla="*/ 279007 h 279007"/>
              <a:gd name="connsiteX0" fmla="*/ 1954123 w 1954123"/>
              <a:gd name="connsiteY0" fmla="*/ 34559 h 279007"/>
              <a:gd name="connsiteX1" fmla="*/ 391966 w 1954123"/>
              <a:gd name="connsiteY1" fmla="*/ 59439 h 279007"/>
              <a:gd name="connsiteX2" fmla="*/ 223212 w 1954123"/>
              <a:gd name="connsiteY2" fmla="*/ 279007 h 279007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30911 w 1730911"/>
              <a:gd name="connsiteY0" fmla="*/ 0 h 244448"/>
              <a:gd name="connsiteX1" fmla="*/ 168754 w 1730911"/>
              <a:gd name="connsiteY1" fmla="*/ 24880 h 244448"/>
              <a:gd name="connsiteX2" fmla="*/ 0 w 1730911"/>
              <a:gd name="connsiteY2" fmla="*/ 244448 h 244448"/>
              <a:gd name="connsiteX0" fmla="*/ 1728644 w 1728644"/>
              <a:gd name="connsiteY0" fmla="*/ 0 h 243453"/>
              <a:gd name="connsiteX1" fmla="*/ 166487 w 1728644"/>
              <a:gd name="connsiteY1" fmla="*/ 24880 h 243453"/>
              <a:gd name="connsiteX2" fmla="*/ 7659 w 1728644"/>
              <a:gd name="connsiteY2" fmla="*/ 243453 h 243453"/>
              <a:gd name="connsiteX0" fmla="*/ 1723782 w 1723782"/>
              <a:gd name="connsiteY0" fmla="*/ 0 h 243453"/>
              <a:gd name="connsiteX1" fmla="*/ 161625 w 1723782"/>
              <a:gd name="connsiteY1" fmla="*/ 24880 h 243453"/>
              <a:gd name="connsiteX2" fmla="*/ 2797 w 1723782"/>
              <a:gd name="connsiteY2" fmla="*/ 243453 h 243453"/>
              <a:gd name="connsiteX0" fmla="*/ 1720985 w 1720985"/>
              <a:gd name="connsiteY0" fmla="*/ 36815 h 280268"/>
              <a:gd name="connsiteX1" fmla="*/ 277948 w 1720985"/>
              <a:gd name="connsiteY1" fmla="*/ 11947 h 280268"/>
              <a:gd name="connsiteX2" fmla="*/ 0 w 1720985"/>
              <a:gd name="connsiteY2" fmla="*/ 280268 h 280268"/>
              <a:gd name="connsiteX0" fmla="*/ 1720985 w 1720985"/>
              <a:gd name="connsiteY0" fmla="*/ 24869 h 268322"/>
              <a:gd name="connsiteX1" fmla="*/ 277948 w 1720985"/>
              <a:gd name="connsiteY1" fmla="*/ 1 h 268322"/>
              <a:gd name="connsiteX2" fmla="*/ 0 w 1720985"/>
              <a:gd name="connsiteY2" fmla="*/ 268322 h 268322"/>
              <a:gd name="connsiteX0" fmla="*/ 1720985 w 1720985"/>
              <a:gd name="connsiteY0" fmla="*/ 7955 h 251408"/>
              <a:gd name="connsiteX1" fmla="*/ 331552 w 1720985"/>
              <a:gd name="connsiteY1" fmla="*/ 1 h 251408"/>
              <a:gd name="connsiteX2" fmla="*/ 0 w 1720985"/>
              <a:gd name="connsiteY2" fmla="*/ 251408 h 251408"/>
              <a:gd name="connsiteX0" fmla="*/ 1701132 w 1701132"/>
              <a:gd name="connsiteY0" fmla="*/ 18529 h 266957"/>
              <a:gd name="connsiteX1" fmla="*/ 331552 w 1701132"/>
              <a:gd name="connsiteY1" fmla="*/ 15550 h 266957"/>
              <a:gd name="connsiteX2" fmla="*/ 0 w 1701132"/>
              <a:gd name="connsiteY2" fmla="*/ 266957 h 266957"/>
              <a:gd name="connsiteX0" fmla="*/ 1709073 w 1709073"/>
              <a:gd name="connsiteY0" fmla="*/ 4732 h 273723"/>
              <a:gd name="connsiteX1" fmla="*/ 331552 w 1709073"/>
              <a:gd name="connsiteY1" fmla="*/ 22316 h 273723"/>
              <a:gd name="connsiteX2" fmla="*/ 0 w 1709073"/>
              <a:gd name="connsiteY2" fmla="*/ 273723 h 273723"/>
              <a:gd name="connsiteX0" fmla="*/ 1709073 w 1709073"/>
              <a:gd name="connsiteY0" fmla="*/ 0 h 268991"/>
              <a:gd name="connsiteX1" fmla="*/ 331552 w 1709073"/>
              <a:gd name="connsiteY1" fmla="*/ 17584 h 268991"/>
              <a:gd name="connsiteX2" fmla="*/ 0 w 1709073"/>
              <a:gd name="connsiteY2" fmla="*/ 268991 h 268991"/>
              <a:gd name="connsiteX0" fmla="*/ 1734882 w 1734882"/>
              <a:gd name="connsiteY0" fmla="*/ 0 h 289554"/>
              <a:gd name="connsiteX1" fmla="*/ 357361 w 1734882"/>
              <a:gd name="connsiteY1" fmla="*/ 17584 h 289554"/>
              <a:gd name="connsiteX2" fmla="*/ 0 w 1734882"/>
              <a:gd name="connsiteY2" fmla="*/ 289554 h 289554"/>
              <a:gd name="connsiteX0" fmla="*/ 2025845 w 2025845"/>
              <a:gd name="connsiteY0" fmla="*/ 214962 h 277224"/>
              <a:gd name="connsiteX1" fmla="*/ 357361 w 2025845"/>
              <a:gd name="connsiteY1" fmla="*/ 5254 h 277224"/>
              <a:gd name="connsiteX2" fmla="*/ 0 w 2025845"/>
              <a:gd name="connsiteY2" fmla="*/ 277224 h 277224"/>
              <a:gd name="connsiteX0" fmla="*/ 2025845 w 2025845"/>
              <a:gd name="connsiteY0" fmla="*/ 222159 h 284421"/>
              <a:gd name="connsiteX1" fmla="*/ 357361 w 2025845"/>
              <a:gd name="connsiteY1" fmla="*/ 12451 h 284421"/>
              <a:gd name="connsiteX2" fmla="*/ 0 w 2025845"/>
              <a:gd name="connsiteY2" fmla="*/ 284421 h 284421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025845 w 2025845"/>
              <a:gd name="connsiteY0" fmla="*/ 233721 h 295983"/>
              <a:gd name="connsiteX1" fmla="*/ 1106512 w 2025845"/>
              <a:gd name="connsiteY1" fmla="*/ 35051 h 295983"/>
              <a:gd name="connsiteX2" fmla="*/ 357361 w 2025845"/>
              <a:gd name="connsiteY2" fmla="*/ 24013 h 295983"/>
              <a:gd name="connsiteX3" fmla="*/ 0 w 2025845"/>
              <a:gd name="connsiteY3" fmla="*/ 295983 h 295983"/>
              <a:gd name="connsiteX0" fmla="*/ 2139836 w 2139836"/>
              <a:gd name="connsiteY0" fmla="*/ 250752 h 295983"/>
              <a:gd name="connsiteX1" fmla="*/ 1106512 w 2139836"/>
              <a:gd name="connsiteY1" fmla="*/ 35051 h 295983"/>
              <a:gd name="connsiteX2" fmla="*/ 357361 w 2139836"/>
              <a:gd name="connsiteY2" fmla="*/ 24013 h 295983"/>
              <a:gd name="connsiteX3" fmla="*/ 0 w 2139836"/>
              <a:gd name="connsiteY3" fmla="*/ 295983 h 295983"/>
              <a:gd name="connsiteX0" fmla="*/ 2139836 w 2746648"/>
              <a:gd name="connsiteY0" fmla="*/ 246697 h 291928"/>
              <a:gd name="connsiteX1" fmla="*/ 2723154 w 2746648"/>
              <a:gd name="connsiteY1" fmla="*/ 51901 h 291928"/>
              <a:gd name="connsiteX2" fmla="*/ 1106512 w 2746648"/>
              <a:gd name="connsiteY2" fmla="*/ 30996 h 291928"/>
              <a:gd name="connsiteX3" fmla="*/ 357361 w 2746648"/>
              <a:gd name="connsiteY3" fmla="*/ 19958 h 291928"/>
              <a:gd name="connsiteX4" fmla="*/ 0 w 2746648"/>
              <a:gd name="connsiteY4" fmla="*/ 291928 h 291928"/>
              <a:gd name="connsiteX0" fmla="*/ 2093070 w 2745540"/>
              <a:gd name="connsiteY0" fmla="*/ 506649 h 506649"/>
              <a:gd name="connsiteX1" fmla="*/ 2723154 w 2745540"/>
              <a:gd name="connsiteY1" fmla="*/ 51901 h 506649"/>
              <a:gd name="connsiteX2" fmla="*/ 1106512 w 2745540"/>
              <a:gd name="connsiteY2" fmla="*/ 30996 h 506649"/>
              <a:gd name="connsiteX3" fmla="*/ 357361 w 2745540"/>
              <a:gd name="connsiteY3" fmla="*/ 19958 h 506649"/>
              <a:gd name="connsiteX4" fmla="*/ 0 w 2745540"/>
              <a:gd name="connsiteY4" fmla="*/ 291928 h 506649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291928 h 621386"/>
              <a:gd name="connsiteX0" fmla="*/ 2037536 w 2744353"/>
              <a:gd name="connsiteY0" fmla="*/ 621386 h 621386"/>
              <a:gd name="connsiteX1" fmla="*/ 2723154 w 2744353"/>
              <a:gd name="connsiteY1" fmla="*/ 51901 h 621386"/>
              <a:gd name="connsiteX2" fmla="*/ 1106512 w 2744353"/>
              <a:gd name="connsiteY2" fmla="*/ 30996 h 621386"/>
              <a:gd name="connsiteX3" fmla="*/ 357361 w 2744353"/>
              <a:gd name="connsiteY3" fmla="*/ 19958 h 621386"/>
              <a:gd name="connsiteX4" fmla="*/ 0 w 2744353"/>
              <a:gd name="connsiteY4" fmla="*/ 314621 h 621386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44353"/>
              <a:gd name="connsiteY0" fmla="*/ 616761 h 616761"/>
              <a:gd name="connsiteX1" fmla="*/ 2723154 w 2744353"/>
              <a:gd name="connsiteY1" fmla="*/ 47276 h 616761"/>
              <a:gd name="connsiteX2" fmla="*/ 1106512 w 2744353"/>
              <a:gd name="connsiteY2" fmla="*/ 26371 h 616761"/>
              <a:gd name="connsiteX3" fmla="*/ 407050 w 2744353"/>
              <a:gd name="connsiteY3" fmla="*/ 22057 h 616761"/>
              <a:gd name="connsiteX4" fmla="*/ 0 w 2744353"/>
              <a:gd name="connsiteY4" fmla="*/ 309996 h 616761"/>
              <a:gd name="connsiteX0" fmla="*/ 2037536 w 2782579"/>
              <a:gd name="connsiteY0" fmla="*/ 616761 h 616761"/>
              <a:gd name="connsiteX1" fmla="*/ 2395550 w 2782579"/>
              <a:gd name="connsiteY1" fmla="*/ 212750 h 616761"/>
              <a:gd name="connsiteX2" fmla="*/ 2723154 w 2782579"/>
              <a:gd name="connsiteY2" fmla="*/ 47276 h 616761"/>
              <a:gd name="connsiteX3" fmla="*/ 1106512 w 2782579"/>
              <a:gd name="connsiteY3" fmla="*/ 26371 h 616761"/>
              <a:gd name="connsiteX4" fmla="*/ 407050 w 2782579"/>
              <a:gd name="connsiteY4" fmla="*/ 22057 h 616761"/>
              <a:gd name="connsiteX5" fmla="*/ 0 w 2782579"/>
              <a:gd name="connsiteY5" fmla="*/ 309996 h 61676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52193 w 2782579"/>
              <a:gd name="connsiteY0" fmla="*/ 647921 h 647921"/>
              <a:gd name="connsiteX1" fmla="*/ 2395550 w 2782579"/>
              <a:gd name="connsiteY1" fmla="*/ 212750 h 647921"/>
              <a:gd name="connsiteX2" fmla="*/ 2723154 w 2782579"/>
              <a:gd name="connsiteY2" fmla="*/ 47276 h 647921"/>
              <a:gd name="connsiteX3" fmla="*/ 1106512 w 2782579"/>
              <a:gd name="connsiteY3" fmla="*/ 26371 h 647921"/>
              <a:gd name="connsiteX4" fmla="*/ 407050 w 2782579"/>
              <a:gd name="connsiteY4" fmla="*/ 22057 h 647921"/>
              <a:gd name="connsiteX5" fmla="*/ 0 w 2782579"/>
              <a:gd name="connsiteY5" fmla="*/ 309996 h 647921"/>
              <a:gd name="connsiteX0" fmla="*/ 1861460 w 2791846"/>
              <a:gd name="connsiteY0" fmla="*/ 647921 h 647921"/>
              <a:gd name="connsiteX1" fmla="*/ 2404817 w 2791846"/>
              <a:gd name="connsiteY1" fmla="*/ 212750 h 647921"/>
              <a:gd name="connsiteX2" fmla="*/ 2732421 w 2791846"/>
              <a:gd name="connsiteY2" fmla="*/ 47276 h 647921"/>
              <a:gd name="connsiteX3" fmla="*/ 1115779 w 2791846"/>
              <a:gd name="connsiteY3" fmla="*/ 26371 h 647921"/>
              <a:gd name="connsiteX4" fmla="*/ 416317 w 2791846"/>
              <a:gd name="connsiteY4" fmla="*/ 22057 h 647921"/>
              <a:gd name="connsiteX5" fmla="*/ 0 w 2791846"/>
              <a:gd name="connsiteY5" fmla="*/ 329337 h 647921"/>
              <a:gd name="connsiteX0" fmla="*/ 1861460 w 2698118"/>
              <a:gd name="connsiteY0" fmla="*/ 643977 h 643977"/>
              <a:gd name="connsiteX1" fmla="*/ 2404817 w 2698118"/>
              <a:gd name="connsiteY1" fmla="*/ 208806 h 643977"/>
              <a:gd name="connsiteX2" fmla="*/ 2625849 w 2698118"/>
              <a:gd name="connsiteY2" fmla="*/ 42257 h 643977"/>
              <a:gd name="connsiteX3" fmla="*/ 1115779 w 2698118"/>
              <a:gd name="connsiteY3" fmla="*/ 22427 h 643977"/>
              <a:gd name="connsiteX4" fmla="*/ 416317 w 2698118"/>
              <a:gd name="connsiteY4" fmla="*/ 18113 h 643977"/>
              <a:gd name="connsiteX5" fmla="*/ 0 w 2698118"/>
              <a:gd name="connsiteY5" fmla="*/ 325393 h 643977"/>
              <a:gd name="connsiteX0" fmla="*/ 1861460 w 2639116"/>
              <a:gd name="connsiteY0" fmla="*/ 643977 h 643977"/>
              <a:gd name="connsiteX1" fmla="*/ 2404817 w 2639116"/>
              <a:gd name="connsiteY1" fmla="*/ 208806 h 643977"/>
              <a:gd name="connsiteX2" fmla="*/ 2625849 w 2639116"/>
              <a:gd name="connsiteY2" fmla="*/ 42257 h 643977"/>
              <a:gd name="connsiteX3" fmla="*/ 1115779 w 2639116"/>
              <a:gd name="connsiteY3" fmla="*/ 22427 h 643977"/>
              <a:gd name="connsiteX4" fmla="*/ 416317 w 2639116"/>
              <a:gd name="connsiteY4" fmla="*/ 18113 h 643977"/>
              <a:gd name="connsiteX5" fmla="*/ 0 w 2639116"/>
              <a:gd name="connsiteY5" fmla="*/ 325393 h 643977"/>
              <a:gd name="connsiteX0" fmla="*/ 1861460 w 2639116"/>
              <a:gd name="connsiteY0" fmla="*/ 635874 h 635874"/>
              <a:gd name="connsiteX1" fmla="*/ 2404817 w 2639116"/>
              <a:gd name="connsiteY1" fmla="*/ 200703 h 635874"/>
              <a:gd name="connsiteX2" fmla="*/ 2625849 w 2639116"/>
              <a:gd name="connsiteY2" fmla="*/ 34154 h 635874"/>
              <a:gd name="connsiteX3" fmla="*/ 1115779 w 2639116"/>
              <a:gd name="connsiteY3" fmla="*/ 14324 h 635874"/>
              <a:gd name="connsiteX4" fmla="*/ 425584 w 2639116"/>
              <a:gd name="connsiteY4" fmla="*/ 20755 h 635874"/>
              <a:gd name="connsiteX5" fmla="*/ 0 w 2639116"/>
              <a:gd name="connsiteY5" fmla="*/ 317290 h 635874"/>
              <a:gd name="connsiteX0" fmla="*/ 1861460 w 2639116"/>
              <a:gd name="connsiteY0" fmla="*/ 638950 h 638950"/>
              <a:gd name="connsiteX1" fmla="*/ 2404817 w 2639116"/>
              <a:gd name="connsiteY1" fmla="*/ 203779 h 638950"/>
              <a:gd name="connsiteX2" fmla="*/ 2625849 w 2639116"/>
              <a:gd name="connsiteY2" fmla="*/ 37230 h 638950"/>
              <a:gd name="connsiteX3" fmla="*/ 1115779 w 2639116"/>
              <a:gd name="connsiteY3" fmla="*/ 17400 h 638950"/>
              <a:gd name="connsiteX4" fmla="*/ 425584 w 2639116"/>
              <a:gd name="connsiteY4" fmla="*/ 23831 h 638950"/>
              <a:gd name="connsiteX5" fmla="*/ 0 w 2639116"/>
              <a:gd name="connsiteY5" fmla="*/ 320366 h 638950"/>
              <a:gd name="connsiteX0" fmla="*/ 1861460 w 2639116"/>
              <a:gd name="connsiteY0" fmla="*/ 627789 h 627789"/>
              <a:gd name="connsiteX1" fmla="*/ 2404817 w 2639116"/>
              <a:gd name="connsiteY1" fmla="*/ 192618 h 627789"/>
              <a:gd name="connsiteX2" fmla="*/ 2625849 w 2639116"/>
              <a:gd name="connsiteY2" fmla="*/ 26069 h 627789"/>
              <a:gd name="connsiteX3" fmla="*/ 1115779 w 2639116"/>
              <a:gd name="connsiteY3" fmla="*/ 6239 h 627789"/>
              <a:gd name="connsiteX4" fmla="*/ 425584 w 2639116"/>
              <a:gd name="connsiteY4" fmla="*/ 12670 h 627789"/>
              <a:gd name="connsiteX5" fmla="*/ 0 w 2639116"/>
              <a:gd name="connsiteY5" fmla="*/ 309205 h 627789"/>
              <a:gd name="connsiteX0" fmla="*/ 1861460 w 2697797"/>
              <a:gd name="connsiteY0" fmla="*/ 636859 h 636859"/>
              <a:gd name="connsiteX1" fmla="*/ 2404817 w 2697797"/>
              <a:gd name="connsiteY1" fmla="*/ 201688 h 636859"/>
              <a:gd name="connsiteX2" fmla="*/ 2625849 w 2697797"/>
              <a:gd name="connsiteY2" fmla="*/ 35139 h 636859"/>
              <a:gd name="connsiteX3" fmla="*/ 1120413 w 2697797"/>
              <a:gd name="connsiteY3" fmla="*/ 23905 h 636859"/>
              <a:gd name="connsiteX4" fmla="*/ 425584 w 2697797"/>
              <a:gd name="connsiteY4" fmla="*/ 21740 h 636859"/>
              <a:gd name="connsiteX5" fmla="*/ 0 w 2697797"/>
              <a:gd name="connsiteY5" fmla="*/ 318275 h 636859"/>
              <a:gd name="connsiteX0" fmla="*/ 1861460 w 2634609"/>
              <a:gd name="connsiteY0" fmla="*/ 636859 h 636859"/>
              <a:gd name="connsiteX1" fmla="*/ 2404817 w 2634609"/>
              <a:gd name="connsiteY1" fmla="*/ 201688 h 636859"/>
              <a:gd name="connsiteX2" fmla="*/ 2625849 w 2634609"/>
              <a:gd name="connsiteY2" fmla="*/ 35139 h 636859"/>
              <a:gd name="connsiteX3" fmla="*/ 1120413 w 2634609"/>
              <a:gd name="connsiteY3" fmla="*/ 23905 h 636859"/>
              <a:gd name="connsiteX4" fmla="*/ 425584 w 2634609"/>
              <a:gd name="connsiteY4" fmla="*/ 21740 h 636859"/>
              <a:gd name="connsiteX5" fmla="*/ 0 w 2634609"/>
              <a:gd name="connsiteY5" fmla="*/ 318275 h 636859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32561 h 632561"/>
              <a:gd name="connsiteX1" fmla="*/ 2404817 w 2634609"/>
              <a:gd name="connsiteY1" fmla="*/ 201688 h 632561"/>
              <a:gd name="connsiteX2" fmla="*/ 2625849 w 2634609"/>
              <a:gd name="connsiteY2" fmla="*/ 35139 h 632561"/>
              <a:gd name="connsiteX3" fmla="*/ 1120413 w 2634609"/>
              <a:gd name="connsiteY3" fmla="*/ 23905 h 632561"/>
              <a:gd name="connsiteX4" fmla="*/ 425584 w 2634609"/>
              <a:gd name="connsiteY4" fmla="*/ 21740 h 632561"/>
              <a:gd name="connsiteX5" fmla="*/ 0 w 2634609"/>
              <a:gd name="connsiteY5" fmla="*/ 318275 h 632561"/>
              <a:gd name="connsiteX0" fmla="*/ 1782689 w 2634609"/>
              <a:gd name="connsiteY0" fmla="*/ 614034 h 614034"/>
              <a:gd name="connsiteX1" fmla="*/ 2404817 w 2634609"/>
              <a:gd name="connsiteY1" fmla="*/ 183161 h 614034"/>
              <a:gd name="connsiteX2" fmla="*/ 2625849 w 2634609"/>
              <a:gd name="connsiteY2" fmla="*/ 16612 h 614034"/>
              <a:gd name="connsiteX3" fmla="*/ 1120413 w 2634609"/>
              <a:gd name="connsiteY3" fmla="*/ 5378 h 614034"/>
              <a:gd name="connsiteX4" fmla="*/ 425584 w 2634609"/>
              <a:gd name="connsiteY4" fmla="*/ 3213 h 614034"/>
              <a:gd name="connsiteX5" fmla="*/ 0 w 2634609"/>
              <a:gd name="connsiteY5" fmla="*/ 299748 h 614034"/>
              <a:gd name="connsiteX0" fmla="*/ 1782689 w 2697797"/>
              <a:gd name="connsiteY0" fmla="*/ 632233 h 632233"/>
              <a:gd name="connsiteX1" fmla="*/ 2404817 w 2697797"/>
              <a:gd name="connsiteY1" fmla="*/ 201360 h 632233"/>
              <a:gd name="connsiteX2" fmla="*/ 2625849 w 2697797"/>
              <a:gd name="connsiteY2" fmla="*/ 34811 h 632233"/>
              <a:gd name="connsiteX3" fmla="*/ 1120413 w 2697797"/>
              <a:gd name="connsiteY3" fmla="*/ 23577 h 632233"/>
              <a:gd name="connsiteX4" fmla="*/ 425584 w 2697797"/>
              <a:gd name="connsiteY4" fmla="*/ 21412 h 632233"/>
              <a:gd name="connsiteX5" fmla="*/ 0 w 2697797"/>
              <a:gd name="connsiteY5" fmla="*/ 317947 h 632233"/>
              <a:gd name="connsiteX0" fmla="*/ 1782689 w 2697797"/>
              <a:gd name="connsiteY0" fmla="*/ 632561 h 632561"/>
              <a:gd name="connsiteX1" fmla="*/ 2404817 w 2697797"/>
              <a:gd name="connsiteY1" fmla="*/ 201688 h 632561"/>
              <a:gd name="connsiteX2" fmla="*/ 2625849 w 2697797"/>
              <a:gd name="connsiteY2" fmla="*/ 35139 h 632561"/>
              <a:gd name="connsiteX3" fmla="*/ 1120413 w 2697797"/>
              <a:gd name="connsiteY3" fmla="*/ 23905 h 632561"/>
              <a:gd name="connsiteX4" fmla="*/ 425584 w 2697797"/>
              <a:gd name="connsiteY4" fmla="*/ 21740 h 632561"/>
              <a:gd name="connsiteX5" fmla="*/ 0 w 2697797"/>
              <a:gd name="connsiteY5" fmla="*/ 318275 h 632561"/>
              <a:gd name="connsiteX0" fmla="*/ 1782689 w 2697797"/>
              <a:gd name="connsiteY0" fmla="*/ 613581 h 613581"/>
              <a:gd name="connsiteX1" fmla="*/ 2404817 w 2697797"/>
              <a:gd name="connsiteY1" fmla="*/ 182708 h 613581"/>
              <a:gd name="connsiteX2" fmla="*/ 2625849 w 2697797"/>
              <a:gd name="connsiteY2" fmla="*/ 16159 h 613581"/>
              <a:gd name="connsiteX3" fmla="*/ 1120413 w 2697797"/>
              <a:gd name="connsiteY3" fmla="*/ 4925 h 613581"/>
              <a:gd name="connsiteX4" fmla="*/ 425584 w 2697797"/>
              <a:gd name="connsiteY4" fmla="*/ 2760 h 613581"/>
              <a:gd name="connsiteX5" fmla="*/ 0 w 2697797"/>
              <a:gd name="connsiteY5" fmla="*/ 299295 h 613581"/>
              <a:gd name="connsiteX0" fmla="*/ 1782689 w 2465554"/>
              <a:gd name="connsiteY0" fmla="*/ 615486 h 615486"/>
              <a:gd name="connsiteX1" fmla="*/ 2404817 w 2465554"/>
              <a:gd name="connsiteY1" fmla="*/ 184613 h 615486"/>
              <a:gd name="connsiteX2" fmla="*/ 2258956 w 2465554"/>
              <a:gd name="connsiteY2" fmla="*/ 15259 h 615486"/>
              <a:gd name="connsiteX3" fmla="*/ 1120413 w 2465554"/>
              <a:gd name="connsiteY3" fmla="*/ 6830 h 615486"/>
              <a:gd name="connsiteX4" fmla="*/ 425584 w 2465554"/>
              <a:gd name="connsiteY4" fmla="*/ 4665 h 615486"/>
              <a:gd name="connsiteX5" fmla="*/ 0 w 2465554"/>
              <a:gd name="connsiteY5" fmla="*/ 301200 h 615486"/>
              <a:gd name="connsiteX0" fmla="*/ 1782689 w 2442364"/>
              <a:gd name="connsiteY0" fmla="*/ 610821 h 610821"/>
              <a:gd name="connsiteX1" fmla="*/ 2404817 w 2442364"/>
              <a:gd name="connsiteY1" fmla="*/ 179948 h 610821"/>
              <a:gd name="connsiteX2" fmla="*/ 2258956 w 2442364"/>
              <a:gd name="connsiteY2" fmla="*/ 10594 h 610821"/>
              <a:gd name="connsiteX3" fmla="*/ 1120413 w 2442364"/>
              <a:gd name="connsiteY3" fmla="*/ 2165 h 610821"/>
              <a:gd name="connsiteX4" fmla="*/ 425584 w 2442364"/>
              <a:gd name="connsiteY4" fmla="*/ 0 h 610821"/>
              <a:gd name="connsiteX5" fmla="*/ 0 w 2442364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7357"/>
              <a:gd name="connsiteY0" fmla="*/ 610821 h 610821"/>
              <a:gd name="connsiteX1" fmla="*/ 2404817 w 2447357"/>
              <a:gd name="connsiteY1" fmla="*/ 179948 h 610821"/>
              <a:gd name="connsiteX2" fmla="*/ 2291210 w 2447357"/>
              <a:gd name="connsiteY2" fmla="*/ 10594 h 610821"/>
              <a:gd name="connsiteX3" fmla="*/ 1120413 w 2447357"/>
              <a:gd name="connsiteY3" fmla="*/ 2165 h 610821"/>
              <a:gd name="connsiteX4" fmla="*/ 425584 w 2447357"/>
              <a:gd name="connsiteY4" fmla="*/ 0 h 610821"/>
              <a:gd name="connsiteX5" fmla="*/ 0 w 2447357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10821 h 610821"/>
              <a:gd name="connsiteX1" fmla="*/ 2404817 w 2444402"/>
              <a:gd name="connsiteY1" fmla="*/ 179948 h 610821"/>
              <a:gd name="connsiteX2" fmla="*/ 2291210 w 2444402"/>
              <a:gd name="connsiteY2" fmla="*/ 10594 h 610821"/>
              <a:gd name="connsiteX3" fmla="*/ 1120413 w 2444402"/>
              <a:gd name="connsiteY3" fmla="*/ 2165 h 610821"/>
              <a:gd name="connsiteX4" fmla="*/ 425584 w 2444402"/>
              <a:gd name="connsiteY4" fmla="*/ 0 h 610821"/>
              <a:gd name="connsiteX5" fmla="*/ 0 w 2444402"/>
              <a:gd name="connsiteY5" fmla="*/ 296535 h 61082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08951 h 608951"/>
              <a:gd name="connsiteX1" fmla="*/ 2404817 w 2444402"/>
              <a:gd name="connsiteY1" fmla="*/ 178078 h 608951"/>
              <a:gd name="connsiteX2" fmla="*/ 2291210 w 2444402"/>
              <a:gd name="connsiteY2" fmla="*/ 8724 h 608951"/>
              <a:gd name="connsiteX3" fmla="*/ 1120413 w 2444402"/>
              <a:gd name="connsiteY3" fmla="*/ 295 h 608951"/>
              <a:gd name="connsiteX4" fmla="*/ 385266 w 2444402"/>
              <a:gd name="connsiteY4" fmla="*/ 0 h 608951"/>
              <a:gd name="connsiteX5" fmla="*/ 0 w 2444402"/>
              <a:gd name="connsiteY5" fmla="*/ 294665 h 608951"/>
              <a:gd name="connsiteX0" fmla="*/ 1782689 w 2444402"/>
              <a:gd name="connsiteY0" fmla="*/ 612178 h 612178"/>
              <a:gd name="connsiteX1" fmla="*/ 2404817 w 2444402"/>
              <a:gd name="connsiteY1" fmla="*/ 181305 h 612178"/>
              <a:gd name="connsiteX2" fmla="*/ 2291210 w 2444402"/>
              <a:gd name="connsiteY2" fmla="*/ 11951 h 612178"/>
              <a:gd name="connsiteX3" fmla="*/ 1120413 w 2444402"/>
              <a:gd name="connsiteY3" fmla="*/ 3522 h 612178"/>
              <a:gd name="connsiteX4" fmla="*/ 385266 w 2444402"/>
              <a:gd name="connsiteY4" fmla="*/ 3227 h 612178"/>
              <a:gd name="connsiteX5" fmla="*/ 0 w 2444402"/>
              <a:gd name="connsiteY5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07011"/>
              <a:gd name="connsiteY0" fmla="*/ 612178 h 612178"/>
              <a:gd name="connsiteX1" fmla="*/ 2201746 w 2407011"/>
              <a:gd name="connsiteY1" fmla="*/ 469336 h 612178"/>
              <a:gd name="connsiteX2" fmla="*/ 2404817 w 2407011"/>
              <a:gd name="connsiteY2" fmla="*/ 181305 h 612178"/>
              <a:gd name="connsiteX3" fmla="*/ 2291210 w 2407011"/>
              <a:gd name="connsiteY3" fmla="*/ 11951 h 612178"/>
              <a:gd name="connsiteX4" fmla="*/ 1120413 w 2407011"/>
              <a:gd name="connsiteY4" fmla="*/ 3522 h 612178"/>
              <a:gd name="connsiteX5" fmla="*/ 385266 w 2407011"/>
              <a:gd name="connsiteY5" fmla="*/ 3227 h 612178"/>
              <a:gd name="connsiteX6" fmla="*/ 0 w 2407011"/>
              <a:gd name="connsiteY6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13353"/>
              <a:gd name="connsiteY0" fmla="*/ 612178 h 612178"/>
              <a:gd name="connsiteX1" fmla="*/ 2201746 w 2413353"/>
              <a:gd name="connsiteY1" fmla="*/ 469336 h 612178"/>
              <a:gd name="connsiteX2" fmla="*/ 2404817 w 2413353"/>
              <a:gd name="connsiteY2" fmla="*/ 181305 h 612178"/>
              <a:gd name="connsiteX3" fmla="*/ 2367094 w 2413353"/>
              <a:gd name="connsiteY3" fmla="*/ 103276 h 612178"/>
              <a:gd name="connsiteX4" fmla="*/ 2291210 w 2413353"/>
              <a:gd name="connsiteY4" fmla="*/ 11951 h 612178"/>
              <a:gd name="connsiteX5" fmla="*/ 1120413 w 2413353"/>
              <a:gd name="connsiteY5" fmla="*/ 3522 h 612178"/>
              <a:gd name="connsiteX6" fmla="*/ 385266 w 2413353"/>
              <a:gd name="connsiteY6" fmla="*/ 3227 h 612178"/>
              <a:gd name="connsiteX7" fmla="*/ 0 w 2413353"/>
              <a:gd name="connsiteY7" fmla="*/ 297892 h 612178"/>
              <a:gd name="connsiteX0" fmla="*/ 1782689 w 2409856"/>
              <a:gd name="connsiteY0" fmla="*/ 612178 h 612178"/>
              <a:gd name="connsiteX1" fmla="*/ 2201746 w 2409856"/>
              <a:gd name="connsiteY1" fmla="*/ 469336 h 612178"/>
              <a:gd name="connsiteX2" fmla="*/ 2404817 w 2409856"/>
              <a:gd name="connsiteY2" fmla="*/ 181305 h 612178"/>
              <a:gd name="connsiteX3" fmla="*/ 2343473 w 2409856"/>
              <a:gd name="connsiteY3" fmla="*/ 107189 h 612178"/>
              <a:gd name="connsiteX4" fmla="*/ 2291210 w 2409856"/>
              <a:gd name="connsiteY4" fmla="*/ 11951 h 612178"/>
              <a:gd name="connsiteX5" fmla="*/ 1120413 w 2409856"/>
              <a:gd name="connsiteY5" fmla="*/ 3522 h 612178"/>
              <a:gd name="connsiteX6" fmla="*/ 385266 w 2409856"/>
              <a:gd name="connsiteY6" fmla="*/ 3227 h 612178"/>
              <a:gd name="connsiteX7" fmla="*/ 0 w 2409856"/>
              <a:gd name="connsiteY7" fmla="*/ 297892 h 612178"/>
              <a:gd name="connsiteX0" fmla="*/ 1850178 w 2409856"/>
              <a:gd name="connsiteY0" fmla="*/ 611552 h 611552"/>
              <a:gd name="connsiteX1" fmla="*/ 2201746 w 2409856"/>
              <a:gd name="connsiteY1" fmla="*/ 469336 h 611552"/>
              <a:gd name="connsiteX2" fmla="*/ 2404817 w 2409856"/>
              <a:gd name="connsiteY2" fmla="*/ 181305 h 611552"/>
              <a:gd name="connsiteX3" fmla="*/ 2343473 w 2409856"/>
              <a:gd name="connsiteY3" fmla="*/ 107189 h 611552"/>
              <a:gd name="connsiteX4" fmla="*/ 2291210 w 2409856"/>
              <a:gd name="connsiteY4" fmla="*/ 11951 h 611552"/>
              <a:gd name="connsiteX5" fmla="*/ 1120413 w 2409856"/>
              <a:gd name="connsiteY5" fmla="*/ 3522 h 611552"/>
              <a:gd name="connsiteX6" fmla="*/ 385266 w 2409856"/>
              <a:gd name="connsiteY6" fmla="*/ 3227 h 611552"/>
              <a:gd name="connsiteX7" fmla="*/ 0 w 2409856"/>
              <a:gd name="connsiteY7" fmla="*/ 297892 h 611552"/>
              <a:gd name="connsiteX0" fmla="*/ 1850178 w 2406953"/>
              <a:gd name="connsiteY0" fmla="*/ 611552 h 611552"/>
              <a:gd name="connsiteX1" fmla="*/ 2261136 w 2406953"/>
              <a:gd name="connsiteY1" fmla="*/ 470588 h 611552"/>
              <a:gd name="connsiteX2" fmla="*/ 2404817 w 2406953"/>
              <a:gd name="connsiteY2" fmla="*/ 181305 h 611552"/>
              <a:gd name="connsiteX3" fmla="*/ 2343473 w 2406953"/>
              <a:gd name="connsiteY3" fmla="*/ 107189 h 611552"/>
              <a:gd name="connsiteX4" fmla="*/ 2291210 w 2406953"/>
              <a:gd name="connsiteY4" fmla="*/ 11951 h 611552"/>
              <a:gd name="connsiteX5" fmla="*/ 1120413 w 2406953"/>
              <a:gd name="connsiteY5" fmla="*/ 3522 h 611552"/>
              <a:gd name="connsiteX6" fmla="*/ 385266 w 2406953"/>
              <a:gd name="connsiteY6" fmla="*/ 3227 h 611552"/>
              <a:gd name="connsiteX7" fmla="*/ 0 w 2406953"/>
              <a:gd name="connsiteY7" fmla="*/ 297892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0 w 2512980"/>
              <a:gd name="connsiteY7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1956205 w 2512980"/>
              <a:gd name="connsiteY0" fmla="*/ 611552 h 611552"/>
              <a:gd name="connsiteX1" fmla="*/ 2367163 w 2512980"/>
              <a:gd name="connsiteY1" fmla="*/ 470588 h 611552"/>
              <a:gd name="connsiteX2" fmla="*/ 2510844 w 2512980"/>
              <a:gd name="connsiteY2" fmla="*/ 181305 h 611552"/>
              <a:gd name="connsiteX3" fmla="*/ 2449500 w 2512980"/>
              <a:gd name="connsiteY3" fmla="*/ 107189 h 611552"/>
              <a:gd name="connsiteX4" fmla="*/ 2397237 w 2512980"/>
              <a:gd name="connsiteY4" fmla="*/ 11951 h 611552"/>
              <a:gd name="connsiteX5" fmla="*/ 1226440 w 2512980"/>
              <a:gd name="connsiteY5" fmla="*/ 3522 h 611552"/>
              <a:gd name="connsiteX6" fmla="*/ 491293 w 2512980"/>
              <a:gd name="connsiteY6" fmla="*/ 3227 h 611552"/>
              <a:gd name="connsiteX7" fmla="*/ 261188 w 2512980"/>
              <a:gd name="connsiteY7" fmla="*/ 259297 h 611552"/>
              <a:gd name="connsiteX8" fmla="*/ 0 w 2512980"/>
              <a:gd name="connsiteY8" fmla="*/ 299620 h 611552"/>
              <a:gd name="connsiteX0" fmla="*/ 2059252 w 2616027"/>
              <a:gd name="connsiteY0" fmla="*/ 611552 h 611552"/>
              <a:gd name="connsiteX1" fmla="*/ 2470210 w 2616027"/>
              <a:gd name="connsiteY1" fmla="*/ 470588 h 611552"/>
              <a:gd name="connsiteX2" fmla="*/ 2613891 w 2616027"/>
              <a:gd name="connsiteY2" fmla="*/ 181305 h 611552"/>
              <a:gd name="connsiteX3" fmla="*/ 2552547 w 2616027"/>
              <a:gd name="connsiteY3" fmla="*/ 107189 h 611552"/>
              <a:gd name="connsiteX4" fmla="*/ 2500284 w 2616027"/>
              <a:gd name="connsiteY4" fmla="*/ 11951 h 611552"/>
              <a:gd name="connsiteX5" fmla="*/ 1329487 w 2616027"/>
              <a:gd name="connsiteY5" fmla="*/ 3522 h 611552"/>
              <a:gd name="connsiteX6" fmla="*/ 594340 w 2616027"/>
              <a:gd name="connsiteY6" fmla="*/ 3227 h 611552"/>
              <a:gd name="connsiteX7" fmla="*/ 364235 w 2616027"/>
              <a:gd name="connsiteY7" fmla="*/ 259297 h 611552"/>
              <a:gd name="connsiteX8" fmla="*/ 0 w 2616027"/>
              <a:gd name="connsiteY8" fmla="*/ 307758 h 611552"/>
              <a:gd name="connsiteX0" fmla="*/ 1988591 w 2616027"/>
              <a:gd name="connsiteY0" fmla="*/ 617186 h 617186"/>
              <a:gd name="connsiteX1" fmla="*/ 2470210 w 2616027"/>
              <a:gd name="connsiteY1" fmla="*/ 470588 h 617186"/>
              <a:gd name="connsiteX2" fmla="*/ 2613891 w 2616027"/>
              <a:gd name="connsiteY2" fmla="*/ 181305 h 617186"/>
              <a:gd name="connsiteX3" fmla="*/ 2552547 w 2616027"/>
              <a:gd name="connsiteY3" fmla="*/ 107189 h 617186"/>
              <a:gd name="connsiteX4" fmla="*/ 2500284 w 2616027"/>
              <a:gd name="connsiteY4" fmla="*/ 11951 h 617186"/>
              <a:gd name="connsiteX5" fmla="*/ 1329487 w 2616027"/>
              <a:gd name="connsiteY5" fmla="*/ 3522 h 617186"/>
              <a:gd name="connsiteX6" fmla="*/ 594340 w 2616027"/>
              <a:gd name="connsiteY6" fmla="*/ 3227 h 617186"/>
              <a:gd name="connsiteX7" fmla="*/ 364235 w 2616027"/>
              <a:gd name="connsiteY7" fmla="*/ 259297 h 617186"/>
              <a:gd name="connsiteX8" fmla="*/ 0 w 2616027"/>
              <a:gd name="connsiteY8" fmla="*/ 307758 h 617186"/>
              <a:gd name="connsiteX0" fmla="*/ 2003312 w 2616027"/>
              <a:gd name="connsiteY0" fmla="*/ 619064 h 619064"/>
              <a:gd name="connsiteX1" fmla="*/ 2470210 w 2616027"/>
              <a:gd name="connsiteY1" fmla="*/ 470588 h 619064"/>
              <a:gd name="connsiteX2" fmla="*/ 2613891 w 2616027"/>
              <a:gd name="connsiteY2" fmla="*/ 181305 h 619064"/>
              <a:gd name="connsiteX3" fmla="*/ 2552547 w 2616027"/>
              <a:gd name="connsiteY3" fmla="*/ 107189 h 619064"/>
              <a:gd name="connsiteX4" fmla="*/ 2500284 w 2616027"/>
              <a:gd name="connsiteY4" fmla="*/ 11951 h 619064"/>
              <a:gd name="connsiteX5" fmla="*/ 1329487 w 2616027"/>
              <a:gd name="connsiteY5" fmla="*/ 3522 h 619064"/>
              <a:gd name="connsiteX6" fmla="*/ 594340 w 2616027"/>
              <a:gd name="connsiteY6" fmla="*/ 3227 h 619064"/>
              <a:gd name="connsiteX7" fmla="*/ 364235 w 2616027"/>
              <a:gd name="connsiteY7" fmla="*/ 259297 h 619064"/>
              <a:gd name="connsiteX8" fmla="*/ 0 w 2616027"/>
              <a:gd name="connsiteY8" fmla="*/ 307758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95977 w 2647769"/>
              <a:gd name="connsiteY7" fmla="*/ 259297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43073 w 2647769"/>
              <a:gd name="connsiteY7" fmla="*/ 311041 h 619064"/>
              <a:gd name="connsiteX8" fmla="*/ 0 w 2647769"/>
              <a:gd name="connsiteY8" fmla="*/ 356502 h 619064"/>
              <a:gd name="connsiteX0" fmla="*/ 2035054 w 2647769"/>
              <a:gd name="connsiteY0" fmla="*/ 619064 h 619064"/>
              <a:gd name="connsiteX1" fmla="*/ 2501952 w 2647769"/>
              <a:gd name="connsiteY1" fmla="*/ 470588 h 619064"/>
              <a:gd name="connsiteX2" fmla="*/ 2645633 w 2647769"/>
              <a:gd name="connsiteY2" fmla="*/ 181305 h 619064"/>
              <a:gd name="connsiteX3" fmla="*/ 2584289 w 2647769"/>
              <a:gd name="connsiteY3" fmla="*/ 107189 h 619064"/>
              <a:gd name="connsiteX4" fmla="*/ 2532026 w 2647769"/>
              <a:gd name="connsiteY4" fmla="*/ 11951 h 619064"/>
              <a:gd name="connsiteX5" fmla="*/ 1361229 w 2647769"/>
              <a:gd name="connsiteY5" fmla="*/ 3522 h 619064"/>
              <a:gd name="connsiteX6" fmla="*/ 626082 w 2647769"/>
              <a:gd name="connsiteY6" fmla="*/ 3227 h 619064"/>
              <a:gd name="connsiteX7" fmla="*/ 314858 w 2647769"/>
              <a:gd name="connsiteY7" fmla="*/ 257048 h 619064"/>
              <a:gd name="connsiteX8" fmla="*/ 0 w 2647769"/>
              <a:gd name="connsiteY8" fmla="*/ 356502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858002 w 3190913"/>
              <a:gd name="connsiteY7" fmla="*/ 257048 h 619064"/>
              <a:gd name="connsiteX8" fmla="*/ 0 w 3190913"/>
              <a:gd name="connsiteY8" fmla="*/ 265763 h 619064"/>
              <a:gd name="connsiteX0" fmla="*/ 2578198 w 3190913"/>
              <a:gd name="connsiteY0" fmla="*/ 619064 h 619064"/>
              <a:gd name="connsiteX1" fmla="*/ 3045096 w 3190913"/>
              <a:gd name="connsiteY1" fmla="*/ 470588 h 619064"/>
              <a:gd name="connsiteX2" fmla="*/ 3188777 w 3190913"/>
              <a:gd name="connsiteY2" fmla="*/ 181305 h 619064"/>
              <a:gd name="connsiteX3" fmla="*/ 3127433 w 3190913"/>
              <a:gd name="connsiteY3" fmla="*/ 107189 h 619064"/>
              <a:gd name="connsiteX4" fmla="*/ 3075170 w 3190913"/>
              <a:gd name="connsiteY4" fmla="*/ 11951 h 619064"/>
              <a:gd name="connsiteX5" fmla="*/ 1904373 w 3190913"/>
              <a:gd name="connsiteY5" fmla="*/ 3522 h 619064"/>
              <a:gd name="connsiteX6" fmla="*/ 1169226 w 3190913"/>
              <a:gd name="connsiteY6" fmla="*/ 3227 h 619064"/>
              <a:gd name="connsiteX7" fmla="*/ 787464 w 3190913"/>
              <a:gd name="connsiteY7" fmla="*/ 214303 h 619064"/>
              <a:gd name="connsiteX8" fmla="*/ 0 w 3190913"/>
              <a:gd name="connsiteY8" fmla="*/ 265763 h 619064"/>
              <a:gd name="connsiteX0" fmla="*/ 2578198 w 3190913"/>
              <a:gd name="connsiteY0" fmla="*/ 619587 h 619587"/>
              <a:gd name="connsiteX1" fmla="*/ 3045096 w 3190913"/>
              <a:gd name="connsiteY1" fmla="*/ 471111 h 619587"/>
              <a:gd name="connsiteX2" fmla="*/ 3188777 w 3190913"/>
              <a:gd name="connsiteY2" fmla="*/ 181828 h 619587"/>
              <a:gd name="connsiteX3" fmla="*/ 3127433 w 3190913"/>
              <a:gd name="connsiteY3" fmla="*/ 107712 h 619587"/>
              <a:gd name="connsiteX4" fmla="*/ 3075170 w 3190913"/>
              <a:gd name="connsiteY4" fmla="*/ 12474 h 619587"/>
              <a:gd name="connsiteX5" fmla="*/ 1904373 w 3190913"/>
              <a:gd name="connsiteY5" fmla="*/ 4045 h 619587"/>
              <a:gd name="connsiteX6" fmla="*/ 932923 w 3190913"/>
              <a:gd name="connsiteY6" fmla="*/ 0 h 619587"/>
              <a:gd name="connsiteX7" fmla="*/ 787464 w 3190913"/>
              <a:gd name="connsiteY7" fmla="*/ 214826 h 619587"/>
              <a:gd name="connsiteX8" fmla="*/ 0 w 3190913"/>
              <a:gd name="connsiteY8" fmla="*/ 266286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08625 w 3212074"/>
              <a:gd name="connsiteY7" fmla="*/ 214826 h 619587"/>
              <a:gd name="connsiteX8" fmla="*/ 0 w 3212074"/>
              <a:gd name="connsiteY8" fmla="*/ 235540 h 619587"/>
              <a:gd name="connsiteX0" fmla="*/ 2599359 w 3212074"/>
              <a:gd name="connsiteY0" fmla="*/ 619587 h 619587"/>
              <a:gd name="connsiteX1" fmla="*/ 3066257 w 3212074"/>
              <a:gd name="connsiteY1" fmla="*/ 471111 h 619587"/>
              <a:gd name="connsiteX2" fmla="*/ 3209938 w 3212074"/>
              <a:gd name="connsiteY2" fmla="*/ 181828 h 619587"/>
              <a:gd name="connsiteX3" fmla="*/ 3148594 w 3212074"/>
              <a:gd name="connsiteY3" fmla="*/ 107712 h 619587"/>
              <a:gd name="connsiteX4" fmla="*/ 3096331 w 3212074"/>
              <a:gd name="connsiteY4" fmla="*/ 12474 h 619587"/>
              <a:gd name="connsiteX5" fmla="*/ 1925534 w 3212074"/>
              <a:gd name="connsiteY5" fmla="*/ 4045 h 619587"/>
              <a:gd name="connsiteX6" fmla="*/ 954084 w 3212074"/>
              <a:gd name="connsiteY6" fmla="*/ 0 h 619587"/>
              <a:gd name="connsiteX7" fmla="*/ 812152 w 3212074"/>
              <a:gd name="connsiteY7" fmla="*/ 155583 h 619587"/>
              <a:gd name="connsiteX8" fmla="*/ 0 w 3212074"/>
              <a:gd name="connsiteY8" fmla="*/ 235540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98044 w 3197966"/>
              <a:gd name="connsiteY7" fmla="*/ 155583 h 619587"/>
              <a:gd name="connsiteX8" fmla="*/ 0 w 3197966"/>
              <a:gd name="connsiteY8" fmla="*/ 309781 h 619587"/>
              <a:gd name="connsiteX0" fmla="*/ 2585251 w 3197966"/>
              <a:gd name="connsiteY0" fmla="*/ 619587 h 619587"/>
              <a:gd name="connsiteX1" fmla="*/ 3052149 w 3197966"/>
              <a:gd name="connsiteY1" fmla="*/ 471111 h 619587"/>
              <a:gd name="connsiteX2" fmla="*/ 3195830 w 3197966"/>
              <a:gd name="connsiteY2" fmla="*/ 181828 h 619587"/>
              <a:gd name="connsiteX3" fmla="*/ 3134486 w 3197966"/>
              <a:gd name="connsiteY3" fmla="*/ 107712 h 619587"/>
              <a:gd name="connsiteX4" fmla="*/ 3082223 w 3197966"/>
              <a:gd name="connsiteY4" fmla="*/ 12474 h 619587"/>
              <a:gd name="connsiteX5" fmla="*/ 1911426 w 3197966"/>
              <a:gd name="connsiteY5" fmla="*/ 4045 h 619587"/>
              <a:gd name="connsiteX6" fmla="*/ 939976 w 3197966"/>
              <a:gd name="connsiteY6" fmla="*/ 0 h 619587"/>
              <a:gd name="connsiteX7" fmla="*/ 741614 w 3197966"/>
              <a:gd name="connsiteY7" fmla="*/ 220825 h 619587"/>
              <a:gd name="connsiteX8" fmla="*/ 0 w 3197966"/>
              <a:gd name="connsiteY8" fmla="*/ 309781 h 619587"/>
              <a:gd name="connsiteX0" fmla="*/ 2585251 w 3142695"/>
              <a:gd name="connsiteY0" fmla="*/ 619587 h 619587"/>
              <a:gd name="connsiteX1" fmla="*/ 3052149 w 3142695"/>
              <a:gd name="connsiteY1" fmla="*/ 471111 h 619587"/>
              <a:gd name="connsiteX2" fmla="*/ 3134001 w 3142695"/>
              <a:gd name="connsiteY2" fmla="*/ 182454 h 619587"/>
              <a:gd name="connsiteX3" fmla="*/ 3134486 w 3142695"/>
              <a:gd name="connsiteY3" fmla="*/ 107712 h 619587"/>
              <a:gd name="connsiteX4" fmla="*/ 3082223 w 3142695"/>
              <a:gd name="connsiteY4" fmla="*/ 12474 h 619587"/>
              <a:gd name="connsiteX5" fmla="*/ 1911426 w 3142695"/>
              <a:gd name="connsiteY5" fmla="*/ 4045 h 619587"/>
              <a:gd name="connsiteX6" fmla="*/ 939976 w 3142695"/>
              <a:gd name="connsiteY6" fmla="*/ 0 h 619587"/>
              <a:gd name="connsiteX7" fmla="*/ 741614 w 3142695"/>
              <a:gd name="connsiteY7" fmla="*/ 220825 h 619587"/>
              <a:gd name="connsiteX8" fmla="*/ 0 w 3142695"/>
              <a:gd name="connsiteY8" fmla="*/ 309781 h 619587"/>
              <a:gd name="connsiteX0" fmla="*/ 2585251 w 3148950"/>
              <a:gd name="connsiteY0" fmla="*/ 619587 h 619587"/>
              <a:gd name="connsiteX1" fmla="*/ 3052149 w 3148950"/>
              <a:gd name="connsiteY1" fmla="*/ 471111 h 619587"/>
              <a:gd name="connsiteX2" fmla="*/ 3134001 w 3148950"/>
              <a:gd name="connsiteY2" fmla="*/ 182454 h 619587"/>
              <a:gd name="connsiteX3" fmla="*/ 3134486 w 3148950"/>
              <a:gd name="connsiteY3" fmla="*/ 107712 h 619587"/>
              <a:gd name="connsiteX4" fmla="*/ 3082223 w 3148950"/>
              <a:gd name="connsiteY4" fmla="*/ 12474 h 619587"/>
              <a:gd name="connsiteX5" fmla="*/ 1911426 w 3148950"/>
              <a:gd name="connsiteY5" fmla="*/ 4045 h 619587"/>
              <a:gd name="connsiteX6" fmla="*/ 939976 w 3148950"/>
              <a:gd name="connsiteY6" fmla="*/ 0 h 619587"/>
              <a:gd name="connsiteX7" fmla="*/ 741614 w 3148950"/>
              <a:gd name="connsiteY7" fmla="*/ 220825 h 619587"/>
              <a:gd name="connsiteX8" fmla="*/ 0 w 3148950"/>
              <a:gd name="connsiteY8" fmla="*/ 309781 h 619587"/>
              <a:gd name="connsiteX0" fmla="*/ 2585251 w 3158168"/>
              <a:gd name="connsiteY0" fmla="*/ 619587 h 619587"/>
              <a:gd name="connsiteX1" fmla="*/ 3052149 w 3158168"/>
              <a:gd name="connsiteY1" fmla="*/ 471111 h 619587"/>
              <a:gd name="connsiteX2" fmla="*/ 3134001 w 3158168"/>
              <a:gd name="connsiteY2" fmla="*/ 182454 h 619587"/>
              <a:gd name="connsiteX3" fmla="*/ 3134486 w 3158168"/>
              <a:gd name="connsiteY3" fmla="*/ 107712 h 619587"/>
              <a:gd name="connsiteX4" fmla="*/ 3082223 w 3158168"/>
              <a:gd name="connsiteY4" fmla="*/ 12474 h 619587"/>
              <a:gd name="connsiteX5" fmla="*/ 1911426 w 3158168"/>
              <a:gd name="connsiteY5" fmla="*/ 4045 h 619587"/>
              <a:gd name="connsiteX6" fmla="*/ 939976 w 3158168"/>
              <a:gd name="connsiteY6" fmla="*/ 0 h 619587"/>
              <a:gd name="connsiteX7" fmla="*/ 741614 w 3158168"/>
              <a:gd name="connsiteY7" fmla="*/ 220825 h 619587"/>
              <a:gd name="connsiteX8" fmla="*/ 0 w 3158168"/>
              <a:gd name="connsiteY8" fmla="*/ 309781 h 619587"/>
              <a:gd name="connsiteX0" fmla="*/ 2359529 w 2932446"/>
              <a:gd name="connsiteY0" fmla="*/ 619587 h 619587"/>
              <a:gd name="connsiteX1" fmla="*/ 2826427 w 2932446"/>
              <a:gd name="connsiteY1" fmla="*/ 471111 h 619587"/>
              <a:gd name="connsiteX2" fmla="*/ 2908279 w 2932446"/>
              <a:gd name="connsiteY2" fmla="*/ 182454 h 619587"/>
              <a:gd name="connsiteX3" fmla="*/ 2908764 w 2932446"/>
              <a:gd name="connsiteY3" fmla="*/ 107712 h 619587"/>
              <a:gd name="connsiteX4" fmla="*/ 2856501 w 2932446"/>
              <a:gd name="connsiteY4" fmla="*/ 12474 h 619587"/>
              <a:gd name="connsiteX5" fmla="*/ 1685704 w 2932446"/>
              <a:gd name="connsiteY5" fmla="*/ 4045 h 619587"/>
              <a:gd name="connsiteX6" fmla="*/ 714254 w 2932446"/>
              <a:gd name="connsiteY6" fmla="*/ 0 h 619587"/>
              <a:gd name="connsiteX7" fmla="*/ 515892 w 2932446"/>
              <a:gd name="connsiteY7" fmla="*/ 220825 h 619587"/>
              <a:gd name="connsiteX8" fmla="*/ 0 w 2932446"/>
              <a:gd name="connsiteY8" fmla="*/ 288784 h 619587"/>
              <a:gd name="connsiteX0" fmla="*/ 2359529 w 2908764"/>
              <a:gd name="connsiteY0" fmla="*/ 619587 h 619587"/>
              <a:gd name="connsiteX1" fmla="*/ 2826427 w 2908764"/>
              <a:gd name="connsiteY1" fmla="*/ 471111 h 619587"/>
              <a:gd name="connsiteX2" fmla="*/ 2908764 w 2908764"/>
              <a:gd name="connsiteY2" fmla="*/ 107712 h 619587"/>
              <a:gd name="connsiteX3" fmla="*/ 2856501 w 2908764"/>
              <a:gd name="connsiteY3" fmla="*/ 12474 h 619587"/>
              <a:gd name="connsiteX4" fmla="*/ 1685704 w 2908764"/>
              <a:gd name="connsiteY4" fmla="*/ 4045 h 619587"/>
              <a:gd name="connsiteX5" fmla="*/ 714254 w 2908764"/>
              <a:gd name="connsiteY5" fmla="*/ 0 h 619587"/>
              <a:gd name="connsiteX6" fmla="*/ 515892 w 2908764"/>
              <a:gd name="connsiteY6" fmla="*/ 220825 h 619587"/>
              <a:gd name="connsiteX7" fmla="*/ 0 w 2908764"/>
              <a:gd name="connsiteY7" fmla="*/ 288784 h 619587"/>
              <a:gd name="connsiteX0" fmla="*/ 2826427 w 2908764"/>
              <a:gd name="connsiteY0" fmla="*/ 471111 h 471111"/>
              <a:gd name="connsiteX1" fmla="*/ 2908764 w 2908764"/>
              <a:gd name="connsiteY1" fmla="*/ 107712 h 471111"/>
              <a:gd name="connsiteX2" fmla="*/ 2856501 w 2908764"/>
              <a:gd name="connsiteY2" fmla="*/ 12474 h 471111"/>
              <a:gd name="connsiteX3" fmla="*/ 1685704 w 2908764"/>
              <a:gd name="connsiteY3" fmla="*/ 4045 h 471111"/>
              <a:gd name="connsiteX4" fmla="*/ 714254 w 2908764"/>
              <a:gd name="connsiteY4" fmla="*/ 0 h 471111"/>
              <a:gd name="connsiteX5" fmla="*/ 515892 w 2908764"/>
              <a:gd name="connsiteY5" fmla="*/ 220825 h 471111"/>
              <a:gd name="connsiteX6" fmla="*/ 0 w 2908764"/>
              <a:gd name="connsiteY6" fmla="*/ 288784 h 471111"/>
              <a:gd name="connsiteX0" fmla="*/ 2908764 w 2908764"/>
              <a:gd name="connsiteY0" fmla="*/ 107712 h 288784"/>
              <a:gd name="connsiteX1" fmla="*/ 2856501 w 2908764"/>
              <a:gd name="connsiteY1" fmla="*/ 12474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7712 h 288784"/>
              <a:gd name="connsiteX1" fmla="*/ 2837372 w 2908764"/>
              <a:gd name="connsiteY1" fmla="*/ 14101 h 288784"/>
              <a:gd name="connsiteX2" fmla="*/ 1685704 w 2908764"/>
              <a:gd name="connsiteY2" fmla="*/ 4045 h 288784"/>
              <a:gd name="connsiteX3" fmla="*/ 714254 w 2908764"/>
              <a:gd name="connsiteY3" fmla="*/ 0 h 288784"/>
              <a:gd name="connsiteX4" fmla="*/ 515892 w 2908764"/>
              <a:gd name="connsiteY4" fmla="*/ 220825 h 288784"/>
              <a:gd name="connsiteX5" fmla="*/ 0 w 2908764"/>
              <a:gd name="connsiteY5" fmla="*/ 288784 h 288784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696567 w 2908764"/>
              <a:gd name="connsiteY3" fmla="*/ 790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908764 w 2908764"/>
              <a:gd name="connsiteY0" fmla="*/ 103667 h 284739"/>
              <a:gd name="connsiteX1" fmla="*/ 2837372 w 2908764"/>
              <a:gd name="connsiteY1" fmla="*/ 10056 h 284739"/>
              <a:gd name="connsiteX2" fmla="*/ 1685704 w 2908764"/>
              <a:gd name="connsiteY2" fmla="*/ 0 h 284739"/>
              <a:gd name="connsiteX3" fmla="*/ 754682 w 2908764"/>
              <a:gd name="connsiteY3" fmla="*/ 2939 h 284739"/>
              <a:gd name="connsiteX4" fmla="*/ 515892 w 2908764"/>
              <a:gd name="connsiteY4" fmla="*/ 216780 h 284739"/>
              <a:gd name="connsiteX5" fmla="*/ 0 w 2908764"/>
              <a:gd name="connsiteY5" fmla="*/ 284739 h 284739"/>
              <a:gd name="connsiteX0" fmla="*/ 2886778 w 2886778"/>
              <a:gd name="connsiteY0" fmla="*/ 103667 h 284739"/>
              <a:gd name="connsiteX1" fmla="*/ 2837372 w 2886778"/>
              <a:gd name="connsiteY1" fmla="*/ 10056 h 284739"/>
              <a:gd name="connsiteX2" fmla="*/ 1685704 w 2886778"/>
              <a:gd name="connsiteY2" fmla="*/ 0 h 284739"/>
              <a:gd name="connsiteX3" fmla="*/ 754682 w 2886778"/>
              <a:gd name="connsiteY3" fmla="*/ 2939 h 284739"/>
              <a:gd name="connsiteX4" fmla="*/ 515892 w 2886778"/>
              <a:gd name="connsiteY4" fmla="*/ 216780 h 284739"/>
              <a:gd name="connsiteX5" fmla="*/ 0 w 2886778"/>
              <a:gd name="connsiteY5" fmla="*/ 284739 h 284739"/>
              <a:gd name="connsiteX0" fmla="*/ 2721013 w 2721013"/>
              <a:gd name="connsiteY0" fmla="*/ 103667 h 295988"/>
              <a:gd name="connsiteX1" fmla="*/ 2671607 w 2721013"/>
              <a:gd name="connsiteY1" fmla="*/ 10056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21013 w 2721013"/>
              <a:gd name="connsiteY0" fmla="*/ 103667 h 295988"/>
              <a:gd name="connsiteX1" fmla="*/ 2595724 w 2721013"/>
              <a:gd name="connsiteY1" fmla="*/ 18954 h 295988"/>
              <a:gd name="connsiteX2" fmla="*/ 1519939 w 2721013"/>
              <a:gd name="connsiteY2" fmla="*/ 0 h 295988"/>
              <a:gd name="connsiteX3" fmla="*/ 588917 w 2721013"/>
              <a:gd name="connsiteY3" fmla="*/ 2939 h 295988"/>
              <a:gd name="connsiteX4" fmla="*/ 350127 w 2721013"/>
              <a:gd name="connsiteY4" fmla="*/ 216780 h 295988"/>
              <a:gd name="connsiteX5" fmla="*/ 0 w 2721013"/>
              <a:gd name="connsiteY5" fmla="*/ 295988 h 295988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03667 h 325592"/>
              <a:gd name="connsiteX1" fmla="*/ 2619769 w 2745058"/>
              <a:gd name="connsiteY1" fmla="*/ 18954 h 325592"/>
              <a:gd name="connsiteX2" fmla="*/ 1543984 w 2745058"/>
              <a:gd name="connsiteY2" fmla="*/ 0 h 325592"/>
              <a:gd name="connsiteX3" fmla="*/ 612962 w 2745058"/>
              <a:gd name="connsiteY3" fmla="*/ 2939 h 325592"/>
              <a:gd name="connsiteX4" fmla="*/ 374172 w 2745058"/>
              <a:gd name="connsiteY4" fmla="*/ 216780 h 325592"/>
              <a:gd name="connsiteX5" fmla="*/ 0 w 2745058"/>
              <a:gd name="connsiteY5" fmla="*/ 325592 h 325592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15189 h 337114"/>
              <a:gd name="connsiteX1" fmla="*/ 2619769 w 2745058"/>
              <a:gd name="connsiteY1" fmla="*/ 30476 h 337114"/>
              <a:gd name="connsiteX2" fmla="*/ 1539752 w 2745058"/>
              <a:gd name="connsiteY2" fmla="*/ 20047 h 337114"/>
              <a:gd name="connsiteX3" fmla="*/ 612962 w 2745058"/>
              <a:gd name="connsiteY3" fmla="*/ 14461 h 337114"/>
              <a:gd name="connsiteX4" fmla="*/ 374172 w 2745058"/>
              <a:gd name="connsiteY4" fmla="*/ 228302 h 337114"/>
              <a:gd name="connsiteX5" fmla="*/ 0 w 2745058"/>
              <a:gd name="connsiteY5" fmla="*/ 337114 h 337114"/>
              <a:gd name="connsiteX0" fmla="*/ 2745058 w 2745058"/>
              <a:gd name="connsiteY0" fmla="*/ 105603 h 327528"/>
              <a:gd name="connsiteX1" fmla="*/ 2619769 w 2745058"/>
              <a:gd name="connsiteY1" fmla="*/ 20890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745058 w 2745058"/>
              <a:gd name="connsiteY0" fmla="*/ 105603 h 327528"/>
              <a:gd name="connsiteX1" fmla="*/ 2547832 w 2745058"/>
              <a:gd name="connsiteY1" fmla="*/ 18995 h 327528"/>
              <a:gd name="connsiteX2" fmla="*/ 1539752 w 2745058"/>
              <a:gd name="connsiteY2" fmla="*/ 10461 h 327528"/>
              <a:gd name="connsiteX3" fmla="*/ 612962 w 2745058"/>
              <a:gd name="connsiteY3" fmla="*/ 4875 h 327528"/>
              <a:gd name="connsiteX4" fmla="*/ 374172 w 2745058"/>
              <a:gd name="connsiteY4" fmla="*/ 218716 h 327528"/>
              <a:gd name="connsiteX5" fmla="*/ 0 w 2745058"/>
              <a:gd name="connsiteY5" fmla="*/ 327528 h 327528"/>
              <a:gd name="connsiteX0" fmla="*/ 2575794 w 2575794"/>
              <a:gd name="connsiteY0" fmla="*/ 105603 h 335106"/>
              <a:gd name="connsiteX1" fmla="*/ 2378568 w 2575794"/>
              <a:gd name="connsiteY1" fmla="*/ 18995 h 335106"/>
              <a:gd name="connsiteX2" fmla="*/ 1370488 w 2575794"/>
              <a:gd name="connsiteY2" fmla="*/ 10461 h 335106"/>
              <a:gd name="connsiteX3" fmla="*/ 443698 w 2575794"/>
              <a:gd name="connsiteY3" fmla="*/ 4875 h 335106"/>
              <a:gd name="connsiteX4" fmla="*/ 204908 w 2575794"/>
              <a:gd name="connsiteY4" fmla="*/ 218716 h 335106"/>
              <a:gd name="connsiteX5" fmla="*/ 0 w 2575794"/>
              <a:gd name="connsiteY5" fmla="*/ 335106 h 335106"/>
              <a:gd name="connsiteX0" fmla="*/ 2609510 w 2609510"/>
              <a:gd name="connsiteY0" fmla="*/ 105603 h 356587"/>
              <a:gd name="connsiteX1" fmla="*/ 2412284 w 2609510"/>
              <a:gd name="connsiteY1" fmla="*/ 18995 h 356587"/>
              <a:gd name="connsiteX2" fmla="*/ 1404204 w 2609510"/>
              <a:gd name="connsiteY2" fmla="*/ 10461 h 356587"/>
              <a:gd name="connsiteX3" fmla="*/ 477414 w 2609510"/>
              <a:gd name="connsiteY3" fmla="*/ 4875 h 356587"/>
              <a:gd name="connsiteX4" fmla="*/ 238624 w 2609510"/>
              <a:gd name="connsiteY4" fmla="*/ 218716 h 356587"/>
              <a:gd name="connsiteX5" fmla="*/ 0 w 2609510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404 h 356587"/>
              <a:gd name="connsiteX1" fmla="*/ 2412284 w 2579782"/>
              <a:gd name="connsiteY1" fmla="*/ 18995 h 356587"/>
              <a:gd name="connsiteX2" fmla="*/ 1404204 w 2579782"/>
              <a:gd name="connsiteY2" fmla="*/ 10461 h 356587"/>
              <a:gd name="connsiteX3" fmla="*/ 477414 w 2579782"/>
              <a:gd name="connsiteY3" fmla="*/ 4875 h 356587"/>
              <a:gd name="connsiteX4" fmla="*/ 238624 w 2579782"/>
              <a:gd name="connsiteY4" fmla="*/ 218716 h 356587"/>
              <a:gd name="connsiteX5" fmla="*/ 0 w 2579782"/>
              <a:gd name="connsiteY5" fmla="*/ 356587 h 356587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81353 h 356536"/>
              <a:gd name="connsiteX1" fmla="*/ 2269050 w 2579782"/>
              <a:gd name="connsiteY1" fmla="*/ 14104 h 356536"/>
              <a:gd name="connsiteX2" fmla="*/ 1404204 w 2579782"/>
              <a:gd name="connsiteY2" fmla="*/ 10410 h 356536"/>
              <a:gd name="connsiteX3" fmla="*/ 477414 w 2579782"/>
              <a:gd name="connsiteY3" fmla="*/ 4824 h 356536"/>
              <a:gd name="connsiteX4" fmla="*/ 238624 w 2579782"/>
              <a:gd name="connsiteY4" fmla="*/ 218665 h 356536"/>
              <a:gd name="connsiteX5" fmla="*/ 0 w 2579782"/>
              <a:gd name="connsiteY5" fmla="*/ 356536 h 356536"/>
              <a:gd name="connsiteX0" fmla="*/ 2579782 w 2579782"/>
              <a:gd name="connsiteY0" fmla="*/ 77207 h 352390"/>
              <a:gd name="connsiteX1" fmla="*/ 2269050 w 2579782"/>
              <a:gd name="connsiteY1" fmla="*/ 9958 h 352390"/>
              <a:gd name="connsiteX2" fmla="*/ 1404204 w 2579782"/>
              <a:gd name="connsiteY2" fmla="*/ 6264 h 352390"/>
              <a:gd name="connsiteX3" fmla="*/ 395303 w 2579782"/>
              <a:gd name="connsiteY3" fmla="*/ 6039 h 352390"/>
              <a:gd name="connsiteX4" fmla="*/ 238624 w 2579782"/>
              <a:gd name="connsiteY4" fmla="*/ 214519 h 352390"/>
              <a:gd name="connsiteX5" fmla="*/ 0 w 2579782"/>
              <a:gd name="connsiteY5" fmla="*/ 352390 h 352390"/>
              <a:gd name="connsiteX0" fmla="*/ 2426041 w 2426041"/>
              <a:gd name="connsiteY0" fmla="*/ 67725 h 352390"/>
              <a:gd name="connsiteX1" fmla="*/ 2269050 w 2426041"/>
              <a:gd name="connsiteY1" fmla="*/ 9958 h 352390"/>
              <a:gd name="connsiteX2" fmla="*/ 1404204 w 2426041"/>
              <a:gd name="connsiteY2" fmla="*/ 6264 h 352390"/>
              <a:gd name="connsiteX3" fmla="*/ 395303 w 2426041"/>
              <a:gd name="connsiteY3" fmla="*/ 6039 h 352390"/>
              <a:gd name="connsiteX4" fmla="*/ 238624 w 2426041"/>
              <a:gd name="connsiteY4" fmla="*/ 214519 h 352390"/>
              <a:gd name="connsiteX5" fmla="*/ 0 w 2426041"/>
              <a:gd name="connsiteY5" fmla="*/ 352390 h 352390"/>
              <a:gd name="connsiteX0" fmla="*/ 2426041 w 2439913"/>
              <a:gd name="connsiteY0" fmla="*/ 67725 h 352390"/>
              <a:gd name="connsiteX1" fmla="*/ 2269050 w 2439913"/>
              <a:gd name="connsiteY1" fmla="*/ 9958 h 352390"/>
              <a:gd name="connsiteX2" fmla="*/ 1404204 w 2439913"/>
              <a:gd name="connsiteY2" fmla="*/ 6264 h 352390"/>
              <a:gd name="connsiteX3" fmla="*/ 395303 w 2439913"/>
              <a:gd name="connsiteY3" fmla="*/ 6039 h 352390"/>
              <a:gd name="connsiteX4" fmla="*/ 238624 w 2439913"/>
              <a:gd name="connsiteY4" fmla="*/ 214519 h 352390"/>
              <a:gd name="connsiteX5" fmla="*/ 0 w 2439913"/>
              <a:gd name="connsiteY5" fmla="*/ 352390 h 352390"/>
              <a:gd name="connsiteX0" fmla="*/ 2426041 w 2439913"/>
              <a:gd name="connsiteY0" fmla="*/ 68223 h 352888"/>
              <a:gd name="connsiteX1" fmla="*/ 2269050 w 2439913"/>
              <a:gd name="connsiteY1" fmla="*/ 10456 h 352888"/>
              <a:gd name="connsiteX2" fmla="*/ 1404204 w 2439913"/>
              <a:gd name="connsiteY2" fmla="*/ 6762 h 352888"/>
              <a:gd name="connsiteX3" fmla="*/ 327920 w 2439913"/>
              <a:gd name="connsiteY3" fmla="*/ 5851 h 352888"/>
              <a:gd name="connsiteX4" fmla="*/ 238624 w 2439913"/>
              <a:gd name="connsiteY4" fmla="*/ 215017 h 352888"/>
              <a:gd name="connsiteX5" fmla="*/ 0 w 2439913"/>
              <a:gd name="connsiteY5" fmla="*/ 352888 h 352888"/>
              <a:gd name="connsiteX0" fmla="*/ 2426041 w 2439913"/>
              <a:gd name="connsiteY0" fmla="*/ 77652 h 362317"/>
              <a:gd name="connsiteX1" fmla="*/ 2269050 w 2439913"/>
              <a:gd name="connsiteY1" fmla="*/ 19885 h 362317"/>
              <a:gd name="connsiteX2" fmla="*/ 1404204 w 2439913"/>
              <a:gd name="connsiteY2" fmla="*/ 16191 h 362317"/>
              <a:gd name="connsiteX3" fmla="*/ 327920 w 2439913"/>
              <a:gd name="connsiteY3" fmla="*/ 15280 h 362317"/>
              <a:gd name="connsiteX4" fmla="*/ 171241 w 2439913"/>
              <a:gd name="connsiteY4" fmla="*/ 221018 h 362317"/>
              <a:gd name="connsiteX5" fmla="*/ 0 w 2439913"/>
              <a:gd name="connsiteY5" fmla="*/ 362317 h 362317"/>
              <a:gd name="connsiteX0" fmla="*/ 2426041 w 2439913"/>
              <a:gd name="connsiteY0" fmla="*/ 77652 h 362317"/>
              <a:gd name="connsiteX1" fmla="*/ 2269050 w 2439913"/>
              <a:gd name="connsiteY1" fmla="*/ 19885 h 362317"/>
              <a:gd name="connsiteX2" fmla="*/ 1404204 w 2439913"/>
              <a:gd name="connsiteY2" fmla="*/ 16191 h 362317"/>
              <a:gd name="connsiteX3" fmla="*/ 294229 w 2439913"/>
              <a:gd name="connsiteY3" fmla="*/ 15280 h 362317"/>
              <a:gd name="connsiteX4" fmla="*/ 171241 w 2439913"/>
              <a:gd name="connsiteY4" fmla="*/ 221018 h 362317"/>
              <a:gd name="connsiteX5" fmla="*/ 0 w 2439913"/>
              <a:gd name="connsiteY5" fmla="*/ 362317 h 362317"/>
              <a:gd name="connsiteX0" fmla="*/ 2426041 w 2439913"/>
              <a:gd name="connsiteY0" fmla="*/ 77500 h 362165"/>
              <a:gd name="connsiteX1" fmla="*/ 2269050 w 2439913"/>
              <a:gd name="connsiteY1" fmla="*/ 19733 h 362165"/>
              <a:gd name="connsiteX2" fmla="*/ 1404204 w 2439913"/>
              <a:gd name="connsiteY2" fmla="*/ 16039 h 362165"/>
              <a:gd name="connsiteX3" fmla="*/ 294229 w 2439913"/>
              <a:gd name="connsiteY3" fmla="*/ 15128 h 362165"/>
              <a:gd name="connsiteX4" fmla="*/ 134486 w 2439913"/>
              <a:gd name="connsiteY4" fmla="*/ 218809 h 362165"/>
              <a:gd name="connsiteX5" fmla="*/ 0 w 2439913"/>
              <a:gd name="connsiteY5" fmla="*/ 362165 h 362165"/>
              <a:gd name="connsiteX0" fmla="*/ 2426041 w 2439913"/>
              <a:gd name="connsiteY0" fmla="*/ 79023 h 363688"/>
              <a:gd name="connsiteX1" fmla="*/ 2269050 w 2439913"/>
              <a:gd name="connsiteY1" fmla="*/ 21256 h 363688"/>
              <a:gd name="connsiteX2" fmla="*/ 1404204 w 2439913"/>
              <a:gd name="connsiteY2" fmla="*/ 17562 h 363688"/>
              <a:gd name="connsiteX3" fmla="*/ 294229 w 2439913"/>
              <a:gd name="connsiteY3" fmla="*/ 16651 h 363688"/>
              <a:gd name="connsiteX4" fmla="*/ 134486 w 2439913"/>
              <a:gd name="connsiteY4" fmla="*/ 220332 h 363688"/>
              <a:gd name="connsiteX5" fmla="*/ 0 w 2439913"/>
              <a:gd name="connsiteY5" fmla="*/ 363688 h 363688"/>
              <a:gd name="connsiteX0" fmla="*/ 2426041 w 2439913"/>
              <a:gd name="connsiteY0" fmla="*/ 70644 h 355309"/>
              <a:gd name="connsiteX1" fmla="*/ 2269050 w 2439913"/>
              <a:gd name="connsiteY1" fmla="*/ 12877 h 355309"/>
              <a:gd name="connsiteX2" fmla="*/ 1404204 w 2439913"/>
              <a:gd name="connsiteY2" fmla="*/ 9183 h 355309"/>
              <a:gd name="connsiteX3" fmla="*/ 294229 w 2439913"/>
              <a:gd name="connsiteY3" fmla="*/ 20613 h 355309"/>
              <a:gd name="connsiteX4" fmla="*/ 134486 w 2439913"/>
              <a:gd name="connsiteY4" fmla="*/ 211953 h 355309"/>
              <a:gd name="connsiteX5" fmla="*/ 0 w 2439913"/>
              <a:gd name="connsiteY5" fmla="*/ 355309 h 355309"/>
              <a:gd name="connsiteX0" fmla="*/ 2426041 w 2439913"/>
              <a:gd name="connsiteY0" fmla="*/ 70644 h 355309"/>
              <a:gd name="connsiteX1" fmla="*/ 2269050 w 2439913"/>
              <a:gd name="connsiteY1" fmla="*/ 12877 h 355309"/>
              <a:gd name="connsiteX2" fmla="*/ 1404204 w 2439913"/>
              <a:gd name="connsiteY2" fmla="*/ 9183 h 355309"/>
              <a:gd name="connsiteX3" fmla="*/ 294229 w 2439913"/>
              <a:gd name="connsiteY3" fmla="*/ 20613 h 355309"/>
              <a:gd name="connsiteX4" fmla="*/ 134486 w 2439913"/>
              <a:gd name="connsiteY4" fmla="*/ 211953 h 355309"/>
              <a:gd name="connsiteX5" fmla="*/ 0 w 2439913"/>
              <a:gd name="connsiteY5" fmla="*/ 355309 h 35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9913" h="355309">
                <a:moveTo>
                  <a:pt x="2426041" y="70644"/>
                </a:moveTo>
                <a:cubicBezTo>
                  <a:pt x="2433613" y="40236"/>
                  <a:pt x="2497411" y="13207"/>
                  <a:pt x="2269050" y="12877"/>
                </a:cubicBezTo>
                <a:lnTo>
                  <a:pt x="1404204" y="9183"/>
                </a:lnTo>
                <a:cubicBezTo>
                  <a:pt x="1105598" y="7636"/>
                  <a:pt x="475220" y="-16610"/>
                  <a:pt x="294229" y="20613"/>
                </a:cubicBezTo>
                <a:cubicBezTo>
                  <a:pt x="113238" y="57836"/>
                  <a:pt x="196829" y="155435"/>
                  <a:pt x="134486" y="211953"/>
                </a:cubicBezTo>
                <a:cubicBezTo>
                  <a:pt x="70706" y="246378"/>
                  <a:pt x="26722" y="349548"/>
                  <a:pt x="0" y="355309"/>
                </a:cubicBezTo>
              </a:path>
            </a:pathLst>
          </a:custGeom>
          <a:noFill/>
          <a:ln w="1905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17" name="Freeform 7"/>
          <p:cNvSpPr>
            <a:spLocks/>
          </p:cNvSpPr>
          <p:nvPr/>
        </p:nvSpPr>
        <p:spPr bwMode="auto">
          <a:xfrm>
            <a:off x="2185540" y="3383872"/>
            <a:ext cx="460260" cy="47825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45707" tIns="22855" rIns="45707" bIns="22855" numCol="1" anchor="t" anchorCtr="0" compatLnSpc="1">
            <a:prstTxWarp prst="textNoShape">
              <a:avLst/>
            </a:prstTxWarp>
          </a:bodyPr>
          <a:lstStyle/>
          <a:p>
            <a:endParaRPr lang="en-US" sz="550"/>
          </a:p>
        </p:txBody>
      </p:sp>
      <p:sp>
        <p:nvSpPr>
          <p:cNvPr id="1218" name="TextBox 1217"/>
          <p:cNvSpPr txBox="1"/>
          <p:nvPr/>
        </p:nvSpPr>
        <p:spPr>
          <a:xfrm>
            <a:off x="2265114" y="3401612"/>
            <a:ext cx="345582" cy="246211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pPr algn="ctr"/>
            <a:r>
              <a:rPr lang="en-US" sz="650" b="1" u="sng" dirty="0"/>
              <a:t>ASGC</a:t>
            </a:r>
          </a:p>
          <a:p>
            <a:pPr algn="ctr"/>
            <a:r>
              <a:rPr lang="en-US" sz="650" b="1" u="sng" dirty="0"/>
              <a:t>Taiwan</a:t>
            </a:r>
          </a:p>
        </p:txBody>
      </p:sp>
      <p:sp>
        <p:nvSpPr>
          <p:cNvPr id="1219" name="TextBox 1218"/>
          <p:cNvSpPr txBox="1"/>
          <p:nvPr/>
        </p:nvSpPr>
        <p:spPr>
          <a:xfrm>
            <a:off x="2332702" y="3645687"/>
            <a:ext cx="212815" cy="78483"/>
          </a:xfrm>
          <a:prstGeom prst="rect">
            <a:avLst/>
          </a:prstGeom>
          <a:solidFill>
            <a:srgbClr val="99CCFF"/>
          </a:solidFill>
        </p:spPr>
        <p:txBody>
          <a:bodyPr wrap="none" lIns="4572" tIns="4572" rIns="4572" bIns="4572" rtlCol="0">
            <a:spAutoFit/>
          </a:bodyPr>
          <a:lstStyle/>
          <a:p>
            <a:r>
              <a:rPr lang="en-US" sz="450" dirty="0"/>
              <a:t>ASGC-T1</a:t>
            </a:r>
          </a:p>
        </p:txBody>
      </p:sp>
      <p:sp>
        <p:nvSpPr>
          <p:cNvPr id="822" name="TextBox 821">
            <a:extLst>
              <a:ext uri="{FF2B5EF4-FFF2-40B4-BE49-F238E27FC236}">
                <a16:creationId xmlns:a16="http://schemas.microsoft.com/office/drawing/2014/main" id="{6F943A9A-42CE-4A56-83B3-526E498BD4EC}"/>
              </a:ext>
            </a:extLst>
          </p:cNvPr>
          <p:cNvSpPr txBox="1"/>
          <p:nvPr/>
        </p:nvSpPr>
        <p:spPr>
          <a:xfrm>
            <a:off x="2354739" y="3737964"/>
            <a:ext cx="166328" cy="78483"/>
          </a:xfrm>
          <a:prstGeom prst="rect">
            <a:avLst/>
          </a:prstGeom>
          <a:solidFill>
            <a:srgbClr val="FFCC99"/>
          </a:solidFill>
          <a:ln w="254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ASGC2</a:t>
            </a:r>
          </a:p>
        </p:txBody>
      </p:sp>
      <p:sp>
        <p:nvSpPr>
          <p:cNvPr id="823" name="TextBox 822">
            <a:extLst>
              <a:ext uri="{FF2B5EF4-FFF2-40B4-BE49-F238E27FC236}">
                <a16:creationId xmlns:a16="http://schemas.microsoft.com/office/drawing/2014/main" id="{D1E66CDE-1B7B-4746-8743-3C69F319D249}"/>
              </a:ext>
            </a:extLst>
          </p:cNvPr>
          <p:cNvSpPr txBox="1"/>
          <p:nvPr/>
        </p:nvSpPr>
        <p:spPr>
          <a:xfrm>
            <a:off x="9102037" y="1818028"/>
            <a:ext cx="131063" cy="6309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Note 4</a:t>
            </a:r>
          </a:p>
        </p:txBody>
      </p:sp>
      <p:sp>
        <p:nvSpPr>
          <p:cNvPr id="835" name="Cross 713">
            <a:extLst>
              <a:ext uri="{FF2B5EF4-FFF2-40B4-BE49-F238E27FC236}">
                <a16:creationId xmlns:a16="http://schemas.microsoft.com/office/drawing/2014/main" id="{BB911A99-53C5-4925-B29D-3DF568F2E0A6}"/>
              </a:ext>
            </a:extLst>
          </p:cNvPr>
          <p:cNvSpPr/>
          <p:nvPr/>
        </p:nvSpPr>
        <p:spPr bwMode="auto">
          <a:xfrm>
            <a:off x="6814962" y="5379489"/>
            <a:ext cx="594557" cy="410331"/>
          </a:xfrm>
          <a:custGeom>
            <a:avLst/>
            <a:gdLst>
              <a:gd name="connsiteX0" fmla="*/ 0 w 1501368"/>
              <a:gd name="connsiteY0" fmla="*/ 287464 h 1149854"/>
              <a:gd name="connsiteX1" fmla="*/ 287464 w 1501368"/>
              <a:gd name="connsiteY1" fmla="*/ 287464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87464 h 1149854"/>
              <a:gd name="connsiteX1" fmla="*/ 173911 w 1501368"/>
              <a:gd name="connsiteY1" fmla="*/ 293440 h 1149854"/>
              <a:gd name="connsiteX2" fmla="*/ 287464 w 1501368"/>
              <a:gd name="connsiteY2" fmla="*/ 0 h 1149854"/>
              <a:gd name="connsiteX3" fmla="*/ 1213905 w 1501368"/>
              <a:gd name="connsiteY3" fmla="*/ 0 h 1149854"/>
              <a:gd name="connsiteX4" fmla="*/ 1213905 w 1501368"/>
              <a:gd name="connsiteY4" fmla="*/ 287464 h 1149854"/>
              <a:gd name="connsiteX5" fmla="*/ 1501368 w 1501368"/>
              <a:gd name="connsiteY5" fmla="*/ 287464 h 1149854"/>
              <a:gd name="connsiteX6" fmla="*/ 1501368 w 1501368"/>
              <a:gd name="connsiteY6" fmla="*/ 862391 h 1149854"/>
              <a:gd name="connsiteX7" fmla="*/ 1213905 w 1501368"/>
              <a:gd name="connsiteY7" fmla="*/ 862391 h 1149854"/>
              <a:gd name="connsiteX8" fmla="*/ 1213905 w 1501368"/>
              <a:gd name="connsiteY8" fmla="*/ 1149854 h 1149854"/>
              <a:gd name="connsiteX9" fmla="*/ 287464 w 1501368"/>
              <a:gd name="connsiteY9" fmla="*/ 1149854 h 1149854"/>
              <a:gd name="connsiteX10" fmla="*/ 287464 w 1501368"/>
              <a:gd name="connsiteY10" fmla="*/ 862391 h 1149854"/>
              <a:gd name="connsiteX11" fmla="*/ 0 w 1501368"/>
              <a:gd name="connsiteY11" fmla="*/ 862391 h 1149854"/>
              <a:gd name="connsiteX12" fmla="*/ 0 w 1501368"/>
              <a:gd name="connsiteY12" fmla="*/ 287464 h 1149854"/>
              <a:gd name="connsiteX0" fmla="*/ 0 w 1501368"/>
              <a:gd name="connsiteY0" fmla="*/ 293441 h 1155831"/>
              <a:gd name="connsiteX1" fmla="*/ 173911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6793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132076 w 1501368"/>
              <a:gd name="connsiteY1" fmla="*/ 299417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32075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84264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287464 w 1501368"/>
              <a:gd name="connsiteY10" fmla="*/ 868368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287464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55982 w 1501368"/>
              <a:gd name="connsiteY10" fmla="*/ 856415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79888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74344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501368 w 1501368"/>
              <a:gd name="connsiteY5" fmla="*/ 293441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501368"/>
              <a:gd name="connsiteY0" fmla="*/ 293441 h 1155831"/>
              <a:gd name="connsiteX1" fmla="*/ 96217 w 1501368"/>
              <a:gd name="connsiteY1" fmla="*/ 293441 h 1155831"/>
              <a:gd name="connsiteX2" fmla="*/ 102193 w 1501368"/>
              <a:gd name="connsiteY2" fmla="*/ 0 h 1155831"/>
              <a:gd name="connsiteX3" fmla="*/ 1213905 w 1501368"/>
              <a:gd name="connsiteY3" fmla="*/ 5977 h 1155831"/>
              <a:gd name="connsiteX4" fmla="*/ 1213905 w 1501368"/>
              <a:gd name="connsiteY4" fmla="*/ 293441 h 1155831"/>
              <a:gd name="connsiteX5" fmla="*/ 1373989 w 1501368"/>
              <a:gd name="connsiteY5" fmla="*/ 302539 h 1155831"/>
              <a:gd name="connsiteX6" fmla="*/ 1501368 w 1501368"/>
              <a:gd name="connsiteY6" fmla="*/ 868368 h 1155831"/>
              <a:gd name="connsiteX7" fmla="*/ 1213905 w 1501368"/>
              <a:gd name="connsiteY7" fmla="*/ 868368 h 1155831"/>
              <a:gd name="connsiteX8" fmla="*/ 1213905 w 1501368"/>
              <a:gd name="connsiteY8" fmla="*/ 1155831 h 1155831"/>
              <a:gd name="connsiteX9" fmla="*/ 150006 w 1501368"/>
              <a:gd name="connsiteY9" fmla="*/ 1155831 h 1155831"/>
              <a:gd name="connsiteX10" fmla="*/ 161958 w 1501368"/>
              <a:gd name="connsiteY10" fmla="*/ 868367 h 1155831"/>
              <a:gd name="connsiteX11" fmla="*/ 0 w 1501368"/>
              <a:gd name="connsiteY11" fmla="*/ 868368 h 1155831"/>
              <a:gd name="connsiteX12" fmla="*/ 0 w 1501368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161958 w 1373989"/>
              <a:gd name="connsiteY10" fmla="*/ 868367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50006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23003 w 1373989"/>
              <a:gd name="connsiteY4" fmla="*/ 311638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302539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8368 h 1155831"/>
              <a:gd name="connsiteX12" fmla="*/ 0 w 1373989"/>
              <a:gd name="connsiteY12" fmla="*/ 293441 h 1155831"/>
              <a:gd name="connsiteX0" fmla="*/ 0 w 1373989"/>
              <a:gd name="connsiteY0" fmla="*/ 293441 h 1155831"/>
              <a:gd name="connsiteX1" fmla="*/ 96217 w 1373989"/>
              <a:gd name="connsiteY1" fmla="*/ 293441 h 1155831"/>
              <a:gd name="connsiteX2" fmla="*/ 102193 w 1373989"/>
              <a:gd name="connsiteY2" fmla="*/ 0 h 1155831"/>
              <a:gd name="connsiteX3" fmla="*/ 1213905 w 1373989"/>
              <a:gd name="connsiteY3" fmla="*/ 5977 h 1155831"/>
              <a:gd name="connsiteX4" fmla="*/ 1213905 w 1373989"/>
              <a:gd name="connsiteY4" fmla="*/ 293441 h 1155831"/>
              <a:gd name="connsiteX5" fmla="*/ 1373989 w 1373989"/>
              <a:gd name="connsiteY5" fmla="*/ 292671 h 1155831"/>
              <a:gd name="connsiteX6" fmla="*/ 1364890 w 1373989"/>
              <a:gd name="connsiteY6" fmla="*/ 868368 h 1155831"/>
              <a:gd name="connsiteX7" fmla="*/ 1213905 w 1373989"/>
              <a:gd name="connsiteY7" fmla="*/ 868368 h 1155831"/>
              <a:gd name="connsiteX8" fmla="*/ 1213905 w 1373989"/>
              <a:gd name="connsiteY8" fmla="*/ 1155831 h 1155831"/>
              <a:gd name="connsiteX9" fmla="*/ 109063 w 1373989"/>
              <a:gd name="connsiteY9" fmla="*/ 1155831 h 1155831"/>
              <a:gd name="connsiteX10" fmla="*/ 98269 w 1373989"/>
              <a:gd name="connsiteY10" fmla="*/ 863818 h 1155831"/>
              <a:gd name="connsiteX11" fmla="*/ 0 w 1373989"/>
              <a:gd name="connsiteY11" fmla="*/ 861790 h 1155831"/>
              <a:gd name="connsiteX12" fmla="*/ 0 w 1373989"/>
              <a:gd name="connsiteY12" fmla="*/ 293441 h 1155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73989" h="1155831">
                <a:moveTo>
                  <a:pt x="0" y="293441"/>
                </a:moveTo>
                <a:lnTo>
                  <a:pt x="96217" y="293441"/>
                </a:lnTo>
                <a:cubicBezTo>
                  <a:pt x="96217" y="193635"/>
                  <a:pt x="102193" y="99806"/>
                  <a:pt x="102193" y="0"/>
                </a:cubicBezTo>
                <a:lnTo>
                  <a:pt x="1213905" y="5977"/>
                </a:lnTo>
                <a:lnTo>
                  <a:pt x="1213905" y="293441"/>
                </a:lnTo>
                <a:lnTo>
                  <a:pt x="1373989" y="292671"/>
                </a:lnTo>
                <a:lnTo>
                  <a:pt x="1364890" y="868368"/>
                </a:lnTo>
                <a:lnTo>
                  <a:pt x="1213905" y="868368"/>
                </a:lnTo>
                <a:lnTo>
                  <a:pt x="1213905" y="1155831"/>
                </a:lnTo>
                <a:lnTo>
                  <a:pt x="109063" y="1155831"/>
                </a:lnTo>
                <a:lnTo>
                  <a:pt x="98269" y="863818"/>
                </a:lnTo>
                <a:lnTo>
                  <a:pt x="0" y="861790"/>
                </a:lnTo>
                <a:lnTo>
                  <a:pt x="0" y="293441"/>
                </a:lnTo>
                <a:close/>
              </a:path>
            </a:pathLst>
          </a:cu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dirty="0">
                <a:ea typeface="Arial" pitchFamily="-65" charset="0"/>
                <a:cs typeface="Arial" panose="020B0604020202020204" pitchFamily="34" charset="0"/>
              </a:rPr>
              <a:t>PTTA / ANSP</a:t>
            </a:r>
            <a:br>
              <a:rPr lang="en-US" sz="550" b="1" dirty="0">
                <a:ea typeface="Arial" pitchFamily="-65" charset="0"/>
                <a:cs typeface="Arial" panose="020B0604020202020204" pitchFamily="34" charset="0"/>
              </a:rPr>
            </a:br>
            <a:r>
              <a:rPr lang="en-US" sz="550" b="1" dirty="0">
                <a:ea typeface="Arial" pitchFamily="-65" charset="0"/>
                <a:cs typeface="Arial" panose="020B0604020202020204" pitchFamily="34" charset="0"/>
              </a:rPr>
              <a:t>(São Paulo)</a:t>
            </a:r>
            <a:br>
              <a:rPr lang="en-US" sz="550" b="1" dirty="0">
                <a:ea typeface="Arial" pitchFamily="-65" charset="0"/>
                <a:cs typeface="Arial" panose="020B0604020202020204" pitchFamily="34" charset="0"/>
              </a:rPr>
            </a:b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(Academic Traffic</a:t>
            </a:r>
            <a:br>
              <a:rPr lang="en-US" sz="500" b="1" dirty="0">
                <a:ea typeface="Arial" pitchFamily="-65" charset="0"/>
                <a:cs typeface="Arial" panose="020B0604020202020204" pitchFamily="34" charset="0"/>
              </a:rPr>
            </a:br>
            <a:r>
              <a:rPr lang="en-US" sz="500" b="1" dirty="0">
                <a:ea typeface="Arial" pitchFamily="-65" charset="0"/>
                <a:cs typeface="Arial" panose="020B0604020202020204" pitchFamily="34" charset="0"/>
              </a:rPr>
              <a:t>Exchange point)</a:t>
            </a:r>
          </a:p>
        </p:txBody>
      </p:sp>
      <p:sp>
        <p:nvSpPr>
          <p:cNvPr id="699" name="TextBox 698"/>
          <p:cNvSpPr txBox="1"/>
          <p:nvPr/>
        </p:nvSpPr>
        <p:spPr>
          <a:xfrm rot="16200000">
            <a:off x="7917328" y="1743104"/>
            <a:ext cx="203197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/>
              <a:t>To RU-VRF</a:t>
            </a:r>
            <a:endParaRPr lang="en-US" sz="350" dirty="0"/>
          </a:p>
        </p:txBody>
      </p:sp>
      <p:sp>
        <p:nvSpPr>
          <p:cNvPr id="1174" name="Trapezoid 1173">
            <a:extLst>
              <a:ext uri="{FF2B5EF4-FFF2-40B4-BE49-F238E27FC236}">
                <a16:creationId xmlns:a16="http://schemas.microsoft.com/office/drawing/2014/main" id="{A2890FB7-DF61-4F04-B4FB-889A77B2E9F5}"/>
              </a:ext>
            </a:extLst>
          </p:cNvPr>
          <p:cNvSpPr/>
          <p:nvPr/>
        </p:nvSpPr>
        <p:spPr bwMode="auto">
          <a:xfrm>
            <a:off x="10656144" y="749818"/>
            <a:ext cx="334558" cy="262226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0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ITEP, SPBU, MEPHI</a:t>
            </a:r>
          </a:p>
        </p:txBody>
      </p:sp>
      <p:sp>
        <p:nvSpPr>
          <p:cNvPr id="653" name="Oval 652"/>
          <p:cNvSpPr/>
          <p:nvPr/>
        </p:nvSpPr>
        <p:spPr bwMode="auto">
          <a:xfrm rot="5400000">
            <a:off x="10515885" y="1063376"/>
            <a:ext cx="280518" cy="118580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b="1">
                <a:ea typeface="Arial" pitchFamily="-65" charset="0"/>
                <a:cs typeface="Arial" panose="020B0604020202020204" pitchFamily="34" charset="0"/>
              </a:rPr>
              <a:t>Moscow</a:t>
            </a:r>
          </a:p>
        </p:txBody>
      </p:sp>
      <p:sp>
        <p:nvSpPr>
          <p:cNvPr id="1192" name="Freeform 624">
            <a:extLst>
              <a:ext uri="{FF2B5EF4-FFF2-40B4-BE49-F238E27FC236}">
                <a16:creationId xmlns:a16="http://schemas.microsoft.com/office/drawing/2014/main" id="{DF48FE82-6519-4AE3-A129-C5A9BFFC5524}"/>
              </a:ext>
            </a:extLst>
          </p:cNvPr>
          <p:cNvSpPr/>
          <p:nvPr/>
        </p:nvSpPr>
        <p:spPr bwMode="auto">
          <a:xfrm rot="20646997">
            <a:off x="1710383" y="22226"/>
            <a:ext cx="1967465" cy="194649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  <a:gd name="connsiteX0" fmla="*/ 14476 w 14476"/>
              <a:gd name="connsiteY0" fmla="*/ 2828 h 5947"/>
              <a:gd name="connsiteX1" fmla="*/ 0 w 14476"/>
              <a:gd name="connsiteY1" fmla="*/ 5947 h 5947"/>
              <a:gd name="connsiteX0" fmla="*/ 6886 w 6886"/>
              <a:gd name="connsiteY0" fmla="*/ 3068 h 21921"/>
              <a:gd name="connsiteX1" fmla="*/ 0 w 6886"/>
              <a:gd name="connsiteY1" fmla="*/ 21921 h 21921"/>
              <a:gd name="connsiteX0" fmla="*/ 10000 w 10000"/>
              <a:gd name="connsiteY0" fmla="*/ 0 h 8600"/>
              <a:gd name="connsiteX1" fmla="*/ 0 w 10000"/>
              <a:gd name="connsiteY1" fmla="*/ 8600 h 8600"/>
              <a:gd name="connsiteX0" fmla="*/ 9690 w 9690"/>
              <a:gd name="connsiteY0" fmla="*/ 0 h 8576"/>
              <a:gd name="connsiteX1" fmla="*/ 0 w 9690"/>
              <a:gd name="connsiteY1" fmla="*/ 8576 h 8576"/>
              <a:gd name="connsiteX0" fmla="*/ 18438 w 18438"/>
              <a:gd name="connsiteY0" fmla="*/ 0 h 6680"/>
              <a:gd name="connsiteX1" fmla="*/ 0 w 18438"/>
              <a:gd name="connsiteY1" fmla="*/ 6462 h 6680"/>
              <a:gd name="connsiteX0" fmla="*/ 10000 w 10000"/>
              <a:gd name="connsiteY0" fmla="*/ 7854 h 17528"/>
              <a:gd name="connsiteX1" fmla="*/ 0 w 10000"/>
              <a:gd name="connsiteY1" fmla="*/ 17528 h 17528"/>
              <a:gd name="connsiteX0" fmla="*/ 4141 w 4141"/>
              <a:gd name="connsiteY0" fmla="*/ 8213 h 15925"/>
              <a:gd name="connsiteX1" fmla="*/ 558 w 4141"/>
              <a:gd name="connsiteY1" fmla="*/ 15925 h 15925"/>
              <a:gd name="connsiteX0" fmla="*/ 9507 w 9507"/>
              <a:gd name="connsiteY0" fmla="*/ 5412 h 10255"/>
              <a:gd name="connsiteX1" fmla="*/ 855 w 9507"/>
              <a:gd name="connsiteY1" fmla="*/ 10255 h 10255"/>
              <a:gd name="connsiteX0" fmla="*/ 9731 w 9731"/>
              <a:gd name="connsiteY0" fmla="*/ 5315 h 10038"/>
              <a:gd name="connsiteX1" fmla="*/ 630 w 9731"/>
              <a:gd name="connsiteY1" fmla="*/ 10038 h 10038"/>
              <a:gd name="connsiteX0" fmla="*/ 9353 w 9353"/>
              <a:gd name="connsiteY0" fmla="*/ 358 h 5063"/>
              <a:gd name="connsiteX1" fmla="*/ 0 w 9353"/>
              <a:gd name="connsiteY1" fmla="*/ 5063 h 5063"/>
              <a:gd name="connsiteX0" fmla="*/ 11260 w 11260"/>
              <a:gd name="connsiteY0" fmla="*/ 312 h 21232"/>
              <a:gd name="connsiteX1" fmla="*/ 0 w 11260"/>
              <a:gd name="connsiteY1" fmla="*/ 21232 h 21232"/>
              <a:gd name="connsiteX0" fmla="*/ 1820 w 3228"/>
              <a:gd name="connsiteY0" fmla="*/ 214691 h 214691"/>
              <a:gd name="connsiteX1" fmla="*/ 252 w 3228"/>
              <a:gd name="connsiteY1" fmla="*/ 101 h 214691"/>
              <a:gd name="connsiteX0" fmla="*/ 19607 w 19607"/>
              <a:gd name="connsiteY0" fmla="*/ 9941 h 9941"/>
              <a:gd name="connsiteX1" fmla="*/ 0 w 19607"/>
              <a:gd name="connsiteY1" fmla="*/ 5 h 9941"/>
              <a:gd name="connsiteX0" fmla="*/ 10000 w 10000"/>
              <a:gd name="connsiteY0" fmla="*/ 10002 h 10002"/>
              <a:gd name="connsiteX1" fmla="*/ 0 w 10000"/>
              <a:gd name="connsiteY1" fmla="*/ 7 h 10002"/>
              <a:gd name="connsiteX0" fmla="*/ 4498 w 4498"/>
              <a:gd name="connsiteY0" fmla="*/ 9766 h 9766"/>
              <a:gd name="connsiteX1" fmla="*/ 2334 w 4498"/>
              <a:gd name="connsiteY1" fmla="*/ 9 h 9766"/>
              <a:gd name="connsiteX0" fmla="*/ 11912 w 11912"/>
              <a:gd name="connsiteY0" fmla="*/ 9991 h 9991"/>
              <a:gd name="connsiteX1" fmla="*/ 7101 w 11912"/>
              <a:gd name="connsiteY1" fmla="*/ 0 h 9991"/>
              <a:gd name="connsiteX0" fmla="*/ 9513 w 9513"/>
              <a:gd name="connsiteY0" fmla="*/ 10073 h 10073"/>
              <a:gd name="connsiteX1" fmla="*/ 6916 w 9513"/>
              <a:gd name="connsiteY1" fmla="*/ 0 h 10073"/>
              <a:gd name="connsiteX0" fmla="*/ 3429 w 3429"/>
              <a:gd name="connsiteY0" fmla="*/ 10000 h 10000"/>
              <a:gd name="connsiteX1" fmla="*/ 699 w 3429"/>
              <a:gd name="connsiteY1" fmla="*/ 0 h 10000"/>
              <a:gd name="connsiteX0" fmla="*/ 6686 w 6686"/>
              <a:gd name="connsiteY0" fmla="*/ 31108 h 31108"/>
              <a:gd name="connsiteX1" fmla="*/ 4518 w 6686"/>
              <a:gd name="connsiteY1" fmla="*/ 0 h 31108"/>
              <a:gd name="connsiteX0" fmla="*/ 3784 w 15264"/>
              <a:gd name="connsiteY0" fmla="*/ 10000 h 10000"/>
              <a:gd name="connsiteX1" fmla="*/ 541 w 15264"/>
              <a:gd name="connsiteY1" fmla="*/ 0 h 10000"/>
              <a:gd name="connsiteX0" fmla="*/ 7010 w 16686"/>
              <a:gd name="connsiteY0" fmla="*/ 10000 h 10000"/>
              <a:gd name="connsiteX1" fmla="*/ 3767 w 16686"/>
              <a:gd name="connsiteY1" fmla="*/ 0 h 10000"/>
              <a:gd name="connsiteX0" fmla="*/ 5688 w 29676"/>
              <a:gd name="connsiteY0" fmla="*/ 10000 h 10000"/>
              <a:gd name="connsiteX1" fmla="*/ 2445 w 29676"/>
              <a:gd name="connsiteY1" fmla="*/ 0 h 10000"/>
              <a:gd name="connsiteX0" fmla="*/ 6456 w 29928"/>
              <a:gd name="connsiteY0" fmla="*/ 10000 h 10000"/>
              <a:gd name="connsiteX1" fmla="*/ 3213 w 29928"/>
              <a:gd name="connsiteY1" fmla="*/ 0 h 10000"/>
              <a:gd name="connsiteX0" fmla="*/ 0 w 25251"/>
              <a:gd name="connsiteY0" fmla="*/ 10110 h 10110"/>
              <a:gd name="connsiteX1" fmla="*/ 5631 w 25251"/>
              <a:gd name="connsiteY1" fmla="*/ 0 h 10110"/>
              <a:gd name="connsiteX0" fmla="*/ 8942 w 29227"/>
              <a:gd name="connsiteY0" fmla="*/ 10110 h 10110"/>
              <a:gd name="connsiteX1" fmla="*/ 14573 w 29227"/>
              <a:gd name="connsiteY1" fmla="*/ 0 h 10110"/>
              <a:gd name="connsiteX0" fmla="*/ 7866 w 39655"/>
              <a:gd name="connsiteY0" fmla="*/ 10110 h 10110"/>
              <a:gd name="connsiteX1" fmla="*/ 23283 w 39655"/>
              <a:gd name="connsiteY1" fmla="*/ 5676 h 10110"/>
              <a:gd name="connsiteX2" fmla="*/ 13497 w 39655"/>
              <a:gd name="connsiteY2" fmla="*/ 0 h 10110"/>
              <a:gd name="connsiteX0" fmla="*/ 15605 w 31022"/>
              <a:gd name="connsiteY0" fmla="*/ 10110 h 10110"/>
              <a:gd name="connsiteX1" fmla="*/ 31022 w 31022"/>
              <a:gd name="connsiteY1" fmla="*/ 5676 h 10110"/>
              <a:gd name="connsiteX2" fmla="*/ 21236 w 31022"/>
              <a:gd name="connsiteY2" fmla="*/ 0 h 10110"/>
              <a:gd name="connsiteX0" fmla="*/ 15605 w 36214"/>
              <a:gd name="connsiteY0" fmla="*/ 10110 h 10110"/>
              <a:gd name="connsiteX1" fmla="*/ 31022 w 36214"/>
              <a:gd name="connsiteY1" fmla="*/ 5676 h 10110"/>
              <a:gd name="connsiteX2" fmla="*/ 21236 w 36214"/>
              <a:gd name="connsiteY2" fmla="*/ 0 h 10110"/>
              <a:gd name="connsiteX0" fmla="*/ 15605 w 39204"/>
              <a:gd name="connsiteY0" fmla="*/ 10110 h 10110"/>
              <a:gd name="connsiteX1" fmla="*/ 31022 w 39204"/>
              <a:gd name="connsiteY1" fmla="*/ 5676 h 10110"/>
              <a:gd name="connsiteX2" fmla="*/ 21236 w 39204"/>
              <a:gd name="connsiteY2" fmla="*/ 0 h 10110"/>
              <a:gd name="connsiteX0" fmla="*/ 15605 w 31140"/>
              <a:gd name="connsiteY0" fmla="*/ 10110 h 10110"/>
              <a:gd name="connsiteX1" fmla="*/ 31022 w 31140"/>
              <a:gd name="connsiteY1" fmla="*/ 5676 h 10110"/>
              <a:gd name="connsiteX2" fmla="*/ 21236 w 31140"/>
              <a:gd name="connsiteY2" fmla="*/ 0 h 10110"/>
              <a:gd name="connsiteX0" fmla="*/ 20726 w 44253"/>
              <a:gd name="connsiteY0" fmla="*/ 10110 h 10110"/>
              <a:gd name="connsiteX1" fmla="*/ 36143 w 44253"/>
              <a:gd name="connsiteY1" fmla="*/ 5676 h 10110"/>
              <a:gd name="connsiteX2" fmla="*/ 26357 w 44253"/>
              <a:gd name="connsiteY2" fmla="*/ 0 h 10110"/>
              <a:gd name="connsiteX0" fmla="*/ 12073 w 27520"/>
              <a:gd name="connsiteY0" fmla="*/ 9944 h 9944"/>
              <a:gd name="connsiteX1" fmla="*/ 27490 w 27520"/>
              <a:gd name="connsiteY1" fmla="*/ 5510 h 9944"/>
              <a:gd name="connsiteX2" fmla="*/ 21441 w 27520"/>
              <a:gd name="connsiteY2" fmla="*/ 0 h 9944"/>
              <a:gd name="connsiteX0" fmla="*/ 3772 w 12382"/>
              <a:gd name="connsiteY0" fmla="*/ 10000 h 10000"/>
              <a:gd name="connsiteX1" fmla="*/ 12373 w 12382"/>
              <a:gd name="connsiteY1" fmla="*/ 6644 h 10000"/>
              <a:gd name="connsiteX2" fmla="*/ 7176 w 12382"/>
              <a:gd name="connsiteY2" fmla="*/ 0 h 10000"/>
              <a:gd name="connsiteX0" fmla="*/ 0 w 8623"/>
              <a:gd name="connsiteY0" fmla="*/ 10000 h 10000"/>
              <a:gd name="connsiteX1" fmla="*/ 8601 w 8623"/>
              <a:gd name="connsiteY1" fmla="*/ 6644 h 10000"/>
              <a:gd name="connsiteX2" fmla="*/ 3404 w 8623"/>
              <a:gd name="connsiteY2" fmla="*/ 0 h 10000"/>
              <a:gd name="connsiteX0" fmla="*/ 0 w 3948"/>
              <a:gd name="connsiteY0" fmla="*/ 10000 h 10000"/>
              <a:gd name="connsiteX1" fmla="*/ 2648 w 3948"/>
              <a:gd name="connsiteY1" fmla="*/ 6582 h 10000"/>
              <a:gd name="connsiteX2" fmla="*/ 3948 w 3948"/>
              <a:gd name="connsiteY2" fmla="*/ 0 h 10000"/>
              <a:gd name="connsiteX0" fmla="*/ 3940 w 10648"/>
              <a:gd name="connsiteY0" fmla="*/ 9909 h 9909"/>
              <a:gd name="connsiteX1" fmla="*/ 10647 w 10648"/>
              <a:gd name="connsiteY1" fmla="*/ 6491 h 9909"/>
              <a:gd name="connsiteX2" fmla="*/ 5105 w 10648"/>
              <a:gd name="connsiteY2" fmla="*/ 0 h 9909"/>
              <a:gd name="connsiteX0" fmla="*/ 73048 w 73055"/>
              <a:gd name="connsiteY0" fmla="*/ 10059 h 10059"/>
              <a:gd name="connsiteX1" fmla="*/ 9999 w 73055"/>
              <a:gd name="connsiteY1" fmla="*/ 6551 h 10059"/>
              <a:gd name="connsiteX2" fmla="*/ 4794 w 73055"/>
              <a:gd name="connsiteY2" fmla="*/ 0 h 10059"/>
              <a:gd name="connsiteX0" fmla="*/ 73048 w 73048"/>
              <a:gd name="connsiteY0" fmla="*/ 10059 h 10059"/>
              <a:gd name="connsiteX1" fmla="*/ 9999 w 73048"/>
              <a:gd name="connsiteY1" fmla="*/ 6551 h 10059"/>
              <a:gd name="connsiteX2" fmla="*/ 4794 w 73048"/>
              <a:gd name="connsiteY2" fmla="*/ 0 h 10059"/>
              <a:gd name="connsiteX0" fmla="*/ 70328 w 70328"/>
              <a:gd name="connsiteY0" fmla="*/ 10059 h 10059"/>
              <a:gd name="connsiteX1" fmla="*/ 43893 w 70328"/>
              <a:gd name="connsiteY1" fmla="*/ 6501 h 10059"/>
              <a:gd name="connsiteX2" fmla="*/ 2074 w 70328"/>
              <a:gd name="connsiteY2" fmla="*/ 0 h 10059"/>
              <a:gd name="connsiteX0" fmla="*/ 68254 w 68254"/>
              <a:gd name="connsiteY0" fmla="*/ 10059 h 10059"/>
              <a:gd name="connsiteX1" fmla="*/ 41819 w 68254"/>
              <a:gd name="connsiteY1" fmla="*/ 6501 h 10059"/>
              <a:gd name="connsiteX2" fmla="*/ 0 w 68254"/>
              <a:gd name="connsiteY2" fmla="*/ 0 h 10059"/>
              <a:gd name="connsiteX0" fmla="*/ 111827 w 111827"/>
              <a:gd name="connsiteY0" fmla="*/ 10031 h 10031"/>
              <a:gd name="connsiteX1" fmla="*/ 85392 w 111827"/>
              <a:gd name="connsiteY1" fmla="*/ 6473 h 10031"/>
              <a:gd name="connsiteX2" fmla="*/ 0 w 111827"/>
              <a:gd name="connsiteY2" fmla="*/ 0 h 10031"/>
              <a:gd name="connsiteX0" fmla="*/ 71100 w 71100"/>
              <a:gd name="connsiteY0" fmla="*/ 9191 h 9191"/>
              <a:gd name="connsiteX1" fmla="*/ 44665 w 71100"/>
              <a:gd name="connsiteY1" fmla="*/ 5633 h 9191"/>
              <a:gd name="connsiteX2" fmla="*/ 0 w 71100"/>
              <a:gd name="connsiteY2" fmla="*/ 0 h 9191"/>
              <a:gd name="connsiteX0" fmla="*/ 44380 w 44380"/>
              <a:gd name="connsiteY0" fmla="*/ 3660 h 6522"/>
              <a:gd name="connsiteX1" fmla="*/ 6282 w 44380"/>
              <a:gd name="connsiteY1" fmla="*/ 6129 h 6522"/>
              <a:gd name="connsiteX2" fmla="*/ 0 w 44380"/>
              <a:gd name="connsiteY2" fmla="*/ 0 h 6522"/>
              <a:gd name="connsiteX0" fmla="*/ 10000 w 10000"/>
              <a:gd name="connsiteY0" fmla="*/ 5612 h 5764"/>
              <a:gd name="connsiteX1" fmla="*/ 5620 w 10000"/>
              <a:gd name="connsiteY1" fmla="*/ 4512 h 5764"/>
              <a:gd name="connsiteX2" fmla="*/ 0 w 10000"/>
              <a:gd name="connsiteY2" fmla="*/ 0 h 5764"/>
              <a:gd name="connsiteX0" fmla="*/ 10000 w 10000"/>
              <a:gd name="connsiteY0" fmla="*/ 9736 h 9736"/>
              <a:gd name="connsiteX1" fmla="*/ 5620 w 10000"/>
              <a:gd name="connsiteY1" fmla="*/ 7828 h 9736"/>
              <a:gd name="connsiteX2" fmla="*/ 0 w 10000"/>
              <a:gd name="connsiteY2" fmla="*/ 0 h 9736"/>
              <a:gd name="connsiteX0" fmla="*/ 10000 w 10000"/>
              <a:gd name="connsiteY0" fmla="*/ 10000 h 10273"/>
              <a:gd name="connsiteX1" fmla="*/ 5620 w 10000"/>
              <a:gd name="connsiteY1" fmla="*/ 8040 h 10273"/>
              <a:gd name="connsiteX2" fmla="*/ 0 w 10000"/>
              <a:gd name="connsiteY2" fmla="*/ 0 h 10273"/>
              <a:gd name="connsiteX0" fmla="*/ 10000 w 10000"/>
              <a:gd name="connsiteY0" fmla="*/ 10000 h 10000"/>
              <a:gd name="connsiteX1" fmla="*/ 5620 w 10000"/>
              <a:gd name="connsiteY1" fmla="*/ 8040 h 10000"/>
              <a:gd name="connsiteX2" fmla="*/ 0 w 10000"/>
              <a:gd name="connsiteY2" fmla="*/ 0 h 10000"/>
              <a:gd name="connsiteX0" fmla="*/ 7215 w 7215"/>
              <a:gd name="connsiteY0" fmla="*/ 5580 h 5580"/>
              <a:gd name="connsiteX1" fmla="*/ 2835 w 7215"/>
              <a:gd name="connsiteY1" fmla="*/ 3620 h 5580"/>
              <a:gd name="connsiteX2" fmla="*/ 0 w 7215"/>
              <a:gd name="connsiteY2" fmla="*/ 0 h 558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0000 w 10000"/>
              <a:gd name="connsiteY0" fmla="*/ 10000 h 10000"/>
              <a:gd name="connsiteX1" fmla="*/ 0 w 10000"/>
              <a:gd name="connsiteY1" fmla="*/ 0 h 10000"/>
              <a:gd name="connsiteX0" fmla="*/ 14962 w 14962"/>
              <a:gd name="connsiteY0" fmla="*/ 6573 h 6573"/>
              <a:gd name="connsiteX1" fmla="*/ 0 w 14962"/>
              <a:gd name="connsiteY1" fmla="*/ 0 h 6573"/>
              <a:gd name="connsiteX0" fmla="*/ 10000 w 10000"/>
              <a:gd name="connsiteY0" fmla="*/ 10000 h 11944"/>
              <a:gd name="connsiteX1" fmla="*/ 4058 w 10000"/>
              <a:gd name="connsiteY1" fmla="*/ 11634 h 11944"/>
              <a:gd name="connsiteX2" fmla="*/ 0 w 10000"/>
              <a:gd name="connsiteY2" fmla="*/ 0 h 11944"/>
              <a:gd name="connsiteX0" fmla="*/ 10000 w 10000"/>
              <a:gd name="connsiteY0" fmla="*/ 10000 h 11868"/>
              <a:gd name="connsiteX1" fmla="*/ 4058 w 10000"/>
              <a:gd name="connsiteY1" fmla="*/ 11634 h 11868"/>
              <a:gd name="connsiteX2" fmla="*/ 0 w 10000"/>
              <a:gd name="connsiteY2" fmla="*/ 0 h 11868"/>
              <a:gd name="connsiteX0" fmla="*/ 10000 w 10000"/>
              <a:gd name="connsiteY0" fmla="*/ 10000 h 11639"/>
              <a:gd name="connsiteX1" fmla="*/ 4058 w 10000"/>
              <a:gd name="connsiteY1" fmla="*/ 11634 h 11639"/>
              <a:gd name="connsiteX2" fmla="*/ 0 w 10000"/>
              <a:gd name="connsiteY2" fmla="*/ 0 h 11639"/>
              <a:gd name="connsiteX0" fmla="*/ 10000 w 10000"/>
              <a:gd name="connsiteY0" fmla="*/ 10000 h 12010"/>
              <a:gd name="connsiteX1" fmla="*/ 4058 w 10000"/>
              <a:gd name="connsiteY1" fmla="*/ 11634 h 12010"/>
              <a:gd name="connsiteX2" fmla="*/ 0 w 10000"/>
              <a:gd name="connsiteY2" fmla="*/ 0 h 12010"/>
              <a:gd name="connsiteX0" fmla="*/ 10000 w 10000"/>
              <a:gd name="connsiteY0" fmla="*/ 10000 h 15757"/>
              <a:gd name="connsiteX1" fmla="*/ 4058 w 10000"/>
              <a:gd name="connsiteY1" fmla="*/ 11634 h 15757"/>
              <a:gd name="connsiteX2" fmla="*/ 0 w 10000"/>
              <a:gd name="connsiteY2" fmla="*/ 0 h 15757"/>
              <a:gd name="connsiteX0" fmla="*/ 10290 w 10290"/>
              <a:gd name="connsiteY0" fmla="*/ 18085 h 20595"/>
              <a:gd name="connsiteX1" fmla="*/ 4348 w 10290"/>
              <a:gd name="connsiteY1" fmla="*/ 19719 h 20595"/>
              <a:gd name="connsiteX2" fmla="*/ 0 w 10290"/>
              <a:gd name="connsiteY2" fmla="*/ 0 h 20595"/>
              <a:gd name="connsiteX0" fmla="*/ 10242 w 10242"/>
              <a:gd name="connsiteY0" fmla="*/ 23036 h 25877"/>
              <a:gd name="connsiteX1" fmla="*/ 4300 w 10242"/>
              <a:gd name="connsiteY1" fmla="*/ 24670 h 25877"/>
              <a:gd name="connsiteX2" fmla="*/ 0 w 10242"/>
              <a:gd name="connsiteY2" fmla="*/ 0 h 25877"/>
              <a:gd name="connsiteX0" fmla="*/ 9397 w 9397"/>
              <a:gd name="connsiteY0" fmla="*/ 32546 h 36047"/>
              <a:gd name="connsiteX1" fmla="*/ 3455 w 9397"/>
              <a:gd name="connsiteY1" fmla="*/ 34180 h 36047"/>
              <a:gd name="connsiteX2" fmla="*/ 0 w 9397"/>
              <a:gd name="connsiteY2" fmla="*/ 0 h 36047"/>
              <a:gd name="connsiteX0" fmla="*/ 24673 w 24673"/>
              <a:gd name="connsiteY0" fmla="*/ 105487 h 105487"/>
              <a:gd name="connsiteX1" fmla="*/ 3677 w 24673"/>
              <a:gd name="connsiteY1" fmla="*/ 9482 h 105487"/>
              <a:gd name="connsiteX2" fmla="*/ 0 w 24673"/>
              <a:gd name="connsiteY2" fmla="*/ 0 h 105487"/>
              <a:gd name="connsiteX0" fmla="*/ 24673 w 29508"/>
              <a:gd name="connsiteY0" fmla="*/ 105487 h 105487"/>
              <a:gd name="connsiteX1" fmla="*/ 28727 w 29508"/>
              <a:gd name="connsiteY1" fmla="*/ 27811 h 105487"/>
              <a:gd name="connsiteX2" fmla="*/ 3677 w 29508"/>
              <a:gd name="connsiteY2" fmla="*/ 9482 h 105487"/>
              <a:gd name="connsiteX3" fmla="*/ 0 w 29508"/>
              <a:gd name="connsiteY3" fmla="*/ 0 h 105487"/>
              <a:gd name="connsiteX0" fmla="*/ 24673 w 29508"/>
              <a:gd name="connsiteY0" fmla="*/ 105487 h 105487"/>
              <a:gd name="connsiteX1" fmla="*/ 28727 w 29508"/>
              <a:gd name="connsiteY1" fmla="*/ 27811 h 105487"/>
              <a:gd name="connsiteX2" fmla="*/ 3677 w 29508"/>
              <a:gd name="connsiteY2" fmla="*/ 9482 h 105487"/>
              <a:gd name="connsiteX3" fmla="*/ 0 w 29508"/>
              <a:gd name="connsiteY3" fmla="*/ 0 h 105487"/>
              <a:gd name="connsiteX0" fmla="*/ 26303 w 31138"/>
              <a:gd name="connsiteY0" fmla="*/ 109612 h 109612"/>
              <a:gd name="connsiteX1" fmla="*/ 30357 w 31138"/>
              <a:gd name="connsiteY1" fmla="*/ 31936 h 109612"/>
              <a:gd name="connsiteX2" fmla="*/ 5307 w 31138"/>
              <a:gd name="connsiteY2" fmla="*/ 13607 h 109612"/>
              <a:gd name="connsiteX3" fmla="*/ 0 w 31138"/>
              <a:gd name="connsiteY3" fmla="*/ 0 h 109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8" h="109612">
                <a:moveTo>
                  <a:pt x="26303" y="109612"/>
                </a:moveTo>
                <a:cubicBezTo>
                  <a:pt x="24361" y="100613"/>
                  <a:pt x="33856" y="47937"/>
                  <a:pt x="30357" y="31936"/>
                </a:cubicBezTo>
                <a:cubicBezTo>
                  <a:pt x="26858" y="15935"/>
                  <a:pt x="11915" y="16299"/>
                  <a:pt x="5307" y="13607"/>
                </a:cubicBezTo>
                <a:cubicBezTo>
                  <a:pt x="3640" y="12102"/>
                  <a:pt x="834" y="7722"/>
                  <a:pt x="0" y="0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1202" name="TextBox 1201">
            <a:extLst>
              <a:ext uri="{FF2B5EF4-FFF2-40B4-BE49-F238E27FC236}">
                <a16:creationId xmlns:a16="http://schemas.microsoft.com/office/drawing/2014/main" id="{C9857BDE-A6C4-4A77-A57C-16FCD009E4D3}"/>
              </a:ext>
            </a:extLst>
          </p:cNvPr>
          <p:cNvSpPr txBox="1"/>
          <p:nvPr/>
        </p:nvSpPr>
        <p:spPr>
          <a:xfrm rot="16531557">
            <a:off x="3442250" y="1365886"/>
            <a:ext cx="234992" cy="107722"/>
          </a:xfrm>
          <a:prstGeom prst="rect">
            <a:avLst/>
          </a:prstGeom>
          <a:noFill/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 dirty="0"/>
              <a:t>To CSTNET, China</a:t>
            </a:r>
          </a:p>
        </p:txBody>
      </p:sp>
      <p:sp>
        <p:nvSpPr>
          <p:cNvPr id="1278" name="TextBox 1277">
            <a:extLst>
              <a:ext uri="{FF2B5EF4-FFF2-40B4-BE49-F238E27FC236}">
                <a16:creationId xmlns:a16="http://schemas.microsoft.com/office/drawing/2014/main" id="{1CF23611-7EB4-469D-B133-3D99A8B4BD03}"/>
              </a:ext>
            </a:extLst>
          </p:cNvPr>
          <p:cNvSpPr txBox="1"/>
          <p:nvPr/>
        </p:nvSpPr>
        <p:spPr>
          <a:xfrm>
            <a:off x="6413454" y="1559288"/>
            <a:ext cx="203582" cy="53861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350" dirty="0"/>
              <a:t>To GÉANT 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85CF15-BEE7-0617-9B9B-B6BF0932B2D3}"/>
              </a:ext>
            </a:extLst>
          </p:cNvPr>
          <p:cNvSpPr/>
          <p:nvPr/>
        </p:nvSpPr>
        <p:spPr>
          <a:xfrm>
            <a:off x="5527062" y="6644065"/>
            <a:ext cx="1033120" cy="570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JUNO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339529-57FB-DF3A-1757-E77AA0636689}"/>
              </a:ext>
            </a:extLst>
          </p:cNvPr>
          <p:cNvSpPr txBox="1"/>
          <p:nvPr/>
        </p:nvSpPr>
        <p:spPr>
          <a:xfrm>
            <a:off x="5309018" y="6614090"/>
            <a:ext cx="167931" cy="93872"/>
          </a:xfrm>
          <a:prstGeom prst="rect">
            <a:avLst/>
          </a:prstGeom>
          <a:solidFill>
            <a:srgbClr val="FF99CC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550" dirty="0"/>
              <a:t>JUNO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159B94-87B3-9EA1-3B75-3EBE225B586D}"/>
              </a:ext>
            </a:extLst>
          </p:cNvPr>
          <p:cNvSpPr txBox="1"/>
          <p:nvPr/>
        </p:nvSpPr>
        <p:spPr>
          <a:xfrm>
            <a:off x="9609706" y="6088864"/>
            <a:ext cx="417247" cy="286232"/>
          </a:xfrm>
          <a:prstGeom prst="rect">
            <a:avLst/>
          </a:prstGeom>
          <a:solidFill>
            <a:srgbClr val="F0EA00"/>
          </a:solidFill>
          <a:ln w="12700">
            <a:solidFill>
              <a:schemeClr val="tx1"/>
            </a:solidFill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u="sng" dirty="0"/>
              <a:t>CNAF</a:t>
            </a:r>
          </a:p>
          <a:p>
            <a:pPr algn="ctr"/>
            <a:endParaRPr lang="en-US" sz="450" u="sng" dirty="0"/>
          </a:p>
          <a:p>
            <a:pPr algn="ctr"/>
            <a:endParaRPr lang="en-US" sz="450" u="sng" dirty="0"/>
          </a:p>
          <a:p>
            <a:pPr algn="ctr"/>
            <a:endParaRPr lang="en-US" sz="450" u="sng" dirty="0"/>
          </a:p>
        </p:txBody>
      </p:sp>
      <p:sp>
        <p:nvSpPr>
          <p:cNvPr id="1145" name="TextBox 1144"/>
          <p:cNvSpPr txBox="1"/>
          <p:nvPr/>
        </p:nvSpPr>
        <p:spPr>
          <a:xfrm>
            <a:off x="9652069" y="6183565"/>
            <a:ext cx="174343" cy="78483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LHC-T1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8C07C0E-12A9-295E-6006-9613AEC21144}"/>
              </a:ext>
            </a:extLst>
          </p:cNvPr>
          <p:cNvSpPr txBox="1"/>
          <p:nvPr/>
        </p:nvSpPr>
        <p:spPr>
          <a:xfrm>
            <a:off x="9657316" y="6278266"/>
            <a:ext cx="171137" cy="78483"/>
          </a:xfrm>
          <a:prstGeom prst="rect">
            <a:avLst/>
          </a:prstGeom>
          <a:solidFill>
            <a:srgbClr val="FFFF00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Belle-II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5358A8-A551-9D6D-DF0F-D477719C8CA2}"/>
              </a:ext>
            </a:extLst>
          </p:cNvPr>
          <p:cNvSpPr txBox="1"/>
          <p:nvPr/>
        </p:nvSpPr>
        <p:spPr>
          <a:xfrm>
            <a:off x="9863108" y="6210992"/>
            <a:ext cx="118239" cy="784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Juno</a:t>
            </a:r>
          </a:p>
        </p:txBody>
      </p:sp>
      <p:grpSp>
        <p:nvGrpSpPr>
          <p:cNvPr id="477" name="Group 476">
            <a:extLst>
              <a:ext uri="{FF2B5EF4-FFF2-40B4-BE49-F238E27FC236}">
                <a16:creationId xmlns:a16="http://schemas.microsoft.com/office/drawing/2014/main" id="{2ED0C1C7-FCFD-9620-233A-D69BD56A1220}"/>
              </a:ext>
            </a:extLst>
          </p:cNvPr>
          <p:cNvGrpSpPr/>
          <p:nvPr/>
        </p:nvGrpSpPr>
        <p:grpSpPr>
          <a:xfrm>
            <a:off x="4312417" y="1878402"/>
            <a:ext cx="334975" cy="235032"/>
            <a:chOff x="7999894" y="4015629"/>
            <a:chExt cx="669950" cy="470064"/>
          </a:xfrm>
        </p:grpSpPr>
        <p:sp>
          <p:nvSpPr>
            <p:cNvPr id="1028" name="Trapezoid 1027">
              <a:extLst>
                <a:ext uri="{FF2B5EF4-FFF2-40B4-BE49-F238E27FC236}">
                  <a16:creationId xmlns:a16="http://schemas.microsoft.com/office/drawing/2014/main" id="{B680A99A-BA8C-4DB6-886C-1A1AF0907875}"/>
                </a:ext>
              </a:extLst>
            </p:cNvPr>
            <p:cNvSpPr/>
            <p:nvPr/>
          </p:nvSpPr>
          <p:spPr bwMode="auto">
            <a:xfrm>
              <a:off x="7999894" y="4040313"/>
              <a:ext cx="669950" cy="445380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87C111B-0ADA-99BE-D6D7-85DBAAC09706}"/>
                </a:ext>
              </a:extLst>
            </p:cNvPr>
            <p:cNvSpPr txBox="1"/>
            <p:nvPr/>
          </p:nvSpPr>
          <p:spPr>
            <a:xfrm>
              <a:off x="8231860" y="4015629"/>
              <a:ext cx="207622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BNL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D35E998-2F98-01A2-A88F-A7425ADB0E73}"/>
                </a:ext>
              </a:extLst>
            </p:cNvPr>
            <p:cNvSpPr txBox="1"/>
            <p:nvPr/>
          </p:nvSpPr>
          <p:spPr>
            <a:xfrm>
              <a:off x="8130070" y="4156077"/>
              <a:ext cx="416012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ATLAS-T1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B850373-5052-0372-5293-303B4D331B5A}"/>
                </a:ext>
              </a:extLst>
            </p:cNvPr>
            <p:cNvSpPr txBox="1"/>
            <p:nvPr/>
          </p:nvSpPr>
          <p:spPr>
            <a:xfrm>
              <a:off x="8118850" y="4320429"/>
              <a:ext cx="428836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FFFF00"/>
                  </a:highlight>
                  <a:ea typeface="Arial" pitchFamily="-65" charset="0"/>
                  <a:cs typeface="Arial" pitchFamily="-65" charset="0"/>
                </a:rPr>
                <a:t>Belle II-T1</a:t>
              </a:r>
            </a:p>
          </p:txBody>
        </p:sp>
      </p:grpSp>
      <p:grpSp>
        <p:nvGrpSpPr>
          <p:cNvPr id="718" name="Group 717">
            <a:extLst>
              <a:ext uri="{FF2B5EF4-FFF2-40B4-BE49-F238E27FC236}">
                <a16:creationId xmlns:a16="http://schemas.microsoft.com/office/drawing/2014/main" id="{EFCB918A-924E-7B71-F6AD-55C7E6F4727F}"/>
              </a:ext>
            </a:extLst>
          </p:cNvPr>
          <p:cNvGrpSpPr/>
          <p:nvPr/>
        </p:nvGrpSpPr>
        <p:grpSpPr>
          <a:xfrm>
            <a:off x="4678126" y="1952536"/>
            <a:ext cx="263126" cy="160898"/>
            <a:chOff x="8669814" y="4025331"/>
            <a:chExt cx="526251" cy="321796"/>
          </a:xfrm>
        </p:grpSpPr>
        <p:sp>
          <p:nvSpPr>
            <p:cNvPr id="59" name="Trapezoid 58">
              <a:extLst>
                <a:ext uri="{FF2B5EF4-FFF2-40B4-BE49-F238E27FC236}">
                  <a16:creationId xmlns:a16="http://schemas.microsoft.com/office/drawing/2014/main" id="{03041602-D554-3426-883F-FCBDC44FD59D}"/>
                </a:ext>
              </a:extLst>
            </p:cNvPr>
            <p:cNvSpPr/>
            <p:nvPr/>
          </p:nvSpPr>
          <p:spPr bwMode="auto">
            <a:xfrm>
              <a:off x="8669814" y="4025331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8A62DC5-BFD3-EE2B-4503-6C49B5E10B99}"/>
                </a:ext>
              </a:extLst>
            </p:cNvPr>
            <p:cNvSpPr txBox="1"/>
            <p:nvPr/>
          </p:nvSpPr>
          <p:spPr>
            <a:xfrm>
              <a:off x="8800276" y="4036477"/>
              <a:ext cx="268535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FNAL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249C8B7-7FCD-0411-8B1B-09F73A5A2868}"/>
                </a:ext>
              </a:extLst>
            </p:cNvPr>
            <p:cNvSpPr txBox="1"/>
            <p:nvPr/>
          </p:nvSpPr>
          <p:spPr>
            <a:xfrm>
              <a:off x="8762604" y="4176925"/>
              <a:ext cx="342273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CMS-T1</a:t>
              </a:r>
            </a:p>
          </p:txBody>
        </p:sp>
      </p:grpSp>
      <p:sp>
        <p:nvSpPr>
          <p:cNvPr id="448" name="TextBox 447">
            <a:extLst>
              <a:ext uri="{FF2B5EF4-FFF2-40B4-BE49-F238E27FC236}">
                <a16:creationId xmlns:a16="http://schemas.microsoft.com/office/drawing/2014/main" id="{1877C526-502A-BCCA-F057-E3A2B79DF481}"/>
              </a:ext>
            </a:extLst>
          </p:cNvPr>
          <p:cNvSpPr txBox="1"/>
          <p:nvPr/>
        </p:nvSpPr>
        <p:spPr>
          <a:xfrm flipH="1">
            <a:off x="9369710" y="5313999"/>
            <a:ext cx="394938" cy="21698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txBody>
          <a:bodyPr wrap="square" lIns="9140" tIns="4572" rIns="9140" bIns="4572" rtlCol="0">
            <a:spAutoFit/>
          </a:bodyPr>
          <a:lstStyle/>
          <a:p>
            <a:pPr algn="ctr"/>
            <a:r>
              <a:rPr lang="en-US" sz="450" dirty="0"/>
              <a:t>CC-IN2P3</a:t>
            </a:r>
          </a:p>
          <a:p>
            <a:pPr algn="ctr"/>
            <a:r>
              <a:rPr lang="en-US" sz="450" dirty="0">
                <a:highlight>
                  <a:srgbClr val="00FFFF"/>
                </a:highlight>
              </a:rPr>
              <a:t>ALTAS T1</a:t>
            </a:r>
          </a:p>
          <a:p>
            <a:r>
              <a:rPr lang="en-US" sz="450" dirty="0">
                <a:highlight>
                  <a:srgbClr val="FFFF00"/>
                </a:highlight>
              </a:rPr>
              <a:t>Belle II</a:t>
            </a:r>
          </a:p>
        </p:txBody>
      </p:sp>
      <p:sp>
        <p:nvSpPr>
          <p:cNvPr id="449" name="Trapezoid 448">
            <a:extLst>
              <a:ext uri="{FF2B5EF4-FFF2-40B4-BE49-F238E27FC236}">
                <a16:creationId xmlns:a16="http://schemas.microsoft.com/office/drawing/2014/main" id="{4DB8CDEA-6050-88FD-CC26-4FD8F7CB001C}"/>
              </a:ext>
            </a:extLst>
          </p:cNvPr>
          <p:cNvSpPr/>
          <p:nvPr/>
        </p:nvSpPr>
        <p:spPr bwMode="auto">
          <a:xfrm>
            <a:off x="9997659" y="1476381"/>
            <a:ext cx="280687" cy="217358"/>
          </a:xfrm>
          <a:prstGeom prst="trapezoid">
            <a:avLst>
              <a:gd name="adj" fmla="val 18393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22860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b="1" dirty="0">
                <a:ea typeface="Arial" pitchFamily="-65" charset="0"/>
                <a:cs typeface="Arial" pitchFamily="-65" charset="0"/>
              </a:rPr>
              <a:t>KIT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highlight>
                  <a:srgbClr val="00FFFF"/>
                </a:highlight>
                <a:ea typeface="Arial" pitchFamily="-65" charset="0"/>
                <a:cs typeface="Arial" pitchFamily="-65" charset="0"/>
              </a:rPr>
              <a:t>CMS-T1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50" dirty="0">
                <a:highlight>
                  <a:srgbClr val="FFFF00"/>
                </a:highlight>
                <a:ea typeface="Arial" pitchFamily="-65" charset="0"/>
                <a:cs typeface="Arial" pitchFamily="-65" charset="0"/>
              </a:rPr>
              <a:t>Belle II</a:t>
            </a:r>
          </a:p>
        </p:txBody>
      </p:sp>
      <p:sp>
        <p:nvSpPr>
          <p:cNvPr id="458" name="Freeform 973">
            <a:extLst>
              <a:ext uri="{FF2B5EF4-FFF2-40B4-BE49-F238E27FC236}">
                <a16:creationId xmlns:a16="http://schemas.microsoft.com/office/drawing/2014/main" id="{90C62BBA-4965-9A57-F4C3-8E3ED84A71CD}"/>
              </a:ext>
            </a:extLst>
          </p:cNvPr>
          <p:cNvSpPr/>
          <p:nvPr/>
        </p:nvSpPr>
        <p:spPr bwMode="auto">
          <a:xfrm flipH="1">
            <a:off x="8908417" y="3402024"/>
            <a:ext cx="742268" cy="2066645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4813078 w 59272275"/>
              <a:gd name="connsiteY0" fmla="*/ 0 h 36740765"/>
              <a:gd name="connsiteX1" fmla="*/ 1943837 w 59272275"/>
              <a:gd name="connsiteY1" fmla="*/ 13128114 h 36740765"/>
              <a:gd name="connsiteX2" fmla="*/ 53422468 w 59272275"/>
              <a:gd name="connsiteY2" fmla="*/ 20172058 h 36740765"/>
              <a:gd name="connsiteX3" fmla="*/ 53058873 w 59272275"/>
              <a:gd name="connsiteY3" fmla="*/ 36740765 h 36740765"/>
              <a:gd name="connsiteX0" fmla="*/ 4813078 w 55712407"/>
              <a:gd name="connsiteY0" fmla="*/ 0 h 36740765"/>
              <a:gd name="connsiteX1" fmla="*/ 1943837 w 55712407"/>
              <a:gd name="connsiteY1" fmla="*/ 13128114 h 36740765"/>
              <a:gd name="connsiteX2" fmla="*/ 42744540 w 55712407"/>
              <a:gd name="connsiteY2" fmla="*/ 20172058 h 36740765"/>
              <a:gd name="connsiteX3" fmla="*/ 53058873 w 55712407"/>
              <a:gd name="connsiteY3" fmla="*/ 36740765 h 36740765"/>
              <a:gd name="connsiteX0" fmla="*/ 10048133 w 60947462"/>
              <a:gd name="connsiteY0" fmla="*/ 0 h 36740765"/>
              <a:gd name="connsiteX1" fmla="*/ 1306019 w 60947462"/>
              <a:gd name="connsiteY1" fmla="*/ 13072880 h 36740765"/>
              <a:gd name="connsiteX2" fmla="*/ 47979595 w 60947462"/>
              <a:gd name="connsiteY2" fmla="*/ 20172058 h 36740765"/>
              <a:gd name="connsiteX3" fmla="*/ 58293928 w 60947462"/>
              <a:gd name="connsiteY3" fmla="*/ 36740765 h 36740765"/>
              <a:gd name="connsiteX0" fmla="*/ 6186881 w 57086210"/>
              <a:gd name="connsiteY0" fmla="*/ 0 h 36740765"/>
              <a:gd name="connsiteX1" fmla="*/ 1715945 w 57086210"/>
              <a:gd name="connsiteY1" fmla="*/ 13072880 h 36740765"/>
              <a:gd name="connsiteX2" fmla="*/ 44118343 w 57086210"/>
              <a:gd name="connsiteY2" fmla="*/ 20172058 h 36740765"/>
              <a:gd name="connsiteX3" fmla="*/ 54432676 w 57086210"/>
              <a:gd name="connsiteY3" fmla="*/ 36740765 h 36740765"/>
              <a:gd name="connsiteX0" fmla="*/ 41651911 w 55832766"/>
              <a:gd name="connsiteY0" fmla="*/ 0 h 32381990"/>
              <a:gd name="connsiteX1" fmla="*/ 462501 w 55832766"/>
              <a:gd name="connsiteY1" fmla="*/ 8714105 h 32381990"/>
              <a:gd name="connsiteX2" fmla="*/ 42864899 w 55832766"/>
              <a:gd name="connsiteY2" fmla="*/ 15813283 h 32381990"/>
              <a:gd name="connsiteX3" fmla="*/ 53179232 w 55832766"/>
              <a:gd name="connsiteY3" fmla="*/ 32381990 h 32381990"/>
              <a:gd name="connsiteX0" fmla="*/ 22873483 w 37054338"/>
              <a:gd name="connsiteY0" fmla="*/ 0 h 32381990"/>
              <a:gd name="connsiteX1" fmla="*/ 745587 w 37054338"/>
              <a:gd name="connsiteY1" fmla="*/ 13986144 h 32381990"/>
              <a:gd name="connsiteX2" fmla="*/ 24086471 w 37054338"/>
              <a:gd name="connsiteY2" fmla="*/ 15813283 h 32381990"/>
              <a:gd name="connsiteX3" fmla="*/ 34400804 w 37054338"/>
              <a:gd name="connsiteY3" fmla="*/ 32381990 h 32381990"/>
              <a:gd name="connsiteX0" fmla="*/ 22873483 w 44474586"/>
              <a:gd name="connsiteY0" fmla="*/ 0 h 32381990"/>
              <a:gd name="connsiteX1" fmla="*/ 745587 w 44474586"/>
              <a:gd name="connsiteY1" fmla="*/ 13986144 h 32381990"/>
              <a:gd name="connsiteX2" fmla="*/ 40539574 w 44474586"/>
              <a:gd name="connsiteY2" fmla="*/ 21583469 h 32381990"/>
              <a:gd name="connsiteX3" fmla="*/ 34400804 w 44474586"/>
              <a:gd name="connsiteY3" fmla="*/ 32381990 h 32381990"/>
              <a:gd name="connsiteX0" fmla="*/ 22873483 w 44474586"/>
              <a:gd name="connsiteY0" fmla="*/ 0 h 32381990"/>
              <a:gd name="connsiteX1" fmla="*/ 745587 w 44474586"/>
              <a:gd name="connsiteY1" fmla="*/ 13986144 h 32381990"/>
              <a:gd name="connsiteX2" fmla="*/ 40539574 w 44474586"/>
              <a:gd name="connsiteY2" fmla="*/ 21583469 h 32381990"/>
              <a:gd name="connsiteX3" fmla="*/ 34400804 w 44474586"/>
              <a:gd name="connsiteY3" fmla="*/ 32381990 h 32381990"/>
              <a:gd name="connsiteX0" fmla="*/ 26998248 w 44385752"/>
              <a:gd name="connsiteY0" fmla="*/ 0 h 32340481"/>
              <a:gd name="connsiteX1" fmla="*/ 656753 w 44385752"/>
              <a:gd name="connsiteY1" fmla="*/ 13944635 h 32340481"/>
              <a:gd name="connsiteX2" fmla="*/ 40450740 w 44385752"/>
              <a:gd name="connsiteY2" fmla="*/ 21541960 h 32340481"/>
              <a:gd name="connsiteX3" fmla="*/ 34311970 w 44385752"/>
              <a:gd name="connsiteY3" fmla="*/ 32340481 h 32340481"/>
              <a:gd name="connsiteX0" fmla="*/ 25227781 w 42615285"/>
              <a:gd name="connsiteY0" fmla="*/ 0 h 32340481"/>
              <a:gd name="connsiteX1" fmla="*/ 692105 w 42615285"/>
              <a:gd name="connsiteY1" fmla="*/ 14152193 h 32340481"/>
              <a:gd name="connsiteX2" fmla="*/ 38680273 w 42615285"/>
              <a:gd name="connsiteY2" fmla="*/ 21541960 h 32340481"/>
              <a:gd name="connsiteX3" fmla="*/ 32541503 w 42615285"/>
              <a:gd name="connsiteY3" fmla="*/ 32340481 h 32340481"/>
              <a:gd name="connsiteX0" fmla="*/ 25227781 w 42615285"/>
              <a:gd name="connsiteY0" fmla="*/ 0 h 32340481"/>
              <a:gd name="connsiteX1" fmla="*/ 692105 w 42615285"/>
              <a:gd name="connsiteY1" fmla="*/ 14152193 h 32340481"/>
              <a:gd name="connsiteX2" fmla="*/ 38680273 w 42615285"/>
              <a:gd name="connsiteY2" fmla="*/ 21541960 h 32340481"/>
              <a:gd name="connsiteX3" fmla="*/ 32541503 w 42615285"/>
              <a:gd name="connsiteY3" fmla="*/ 32340481 h 32340481"/>
              <a:gd name="connsiteX0" fmla="*/ 24542525 w 41930029"/>
              <a:gd name="connsiteY0" fmla="*/ 0 h 32340481"/>
              <a:gd name="connsiteX1" fmla="*/ 6849 w 41930029"/>
              <a:gd name="connsiteY1" fmla="*/ 14152193 h 32340481"/>
              <a:gd name="connsiteX2" fmla="*/ 37995017 w 41930029"/>
              <a:gd name="connsiteY2" fmla="*/ 21541960 h 32340481"/>
              <a:gd name="connsiteX3" fmla="*/ 31856247 w 41930029"/>
              <a:gd name="connsiteY3" fmla="*/ 32340481 h 32340481"/>
              <a:gd name="connsiteX0" fmla="*/ 26347975 w 43735479"/>
              <a:gd name="connsiteY0" fmla="*/ 0 h 32340481"/>
              <a:gd name="connsiteX1" fmla="*/ 6480 w 43735479"/>
              <a:gd name="connsiteY1" fmla="*/ 14069168 h 32340481"/>
              <a:gd name="connsiteX2" fmla="*/ 39800467 w 43735479"/>
              <a:gd name="connsiteY2" fmla="*/ 21541960 h 32340481"/>
              <a:gd name="connsiteX3" fmla="*/ 33661697 w 43735479"/>
              <a:gd name="connsiteY3" fmla="*/ 32340481 h 32340481"/>
              <a:gd name="connsiteX0" fmla="*/ 26513691 w 45800313"/>
              <a:gd name="connsiteY0" fmla="*/ 0 h 32340481"/>
              <a:gd name="connsiteX1" fmla="*/ 172196 w 45800313"/>
              <a:gd name="connsiteY1" fmla="*/ 14069168 h 32340481"/>
              <a:gd name="connsiteX2" fmla="*/ 42373930 w 45800313"/>
              <a:gd name="connsiteY2" fmla="*/ 22662789 h 32340481"/>
              <a:gd name="connsiteX3" fmla="*/ 33827413 w 45800313"/>
              <a:gd name="connsiteY3" fmla="*/ 32340481 h 32340481"/>
              <a:gd name="connsiteX0" fmla="*/ 26492977 w 45779599"/>
              <a:gd name="connsiteY0" fmla="*/ 0 h 32340481"/>
              <a:gd name="connsiteX1" fmla="*/ 151482 w 45779599"/>
              <a:gd name="connsiteY1" fmla="*/ 14069168 h 32340481"/>
              <a:gd name="connsiteX2" fmla="*/ 42353216 w 45779599"/>
              <a:gd name="connsiteY2" fmla="*/ 22662789 h 32340481"/>
              <a:gd name="connsiteX3" fmla="*/ 33806699 w 45779599"/>
              <a:gd name="connsiteY3" fmla="*/ 32340481 h 32340481"/>
              <a:gd name="connsiteX0" fmla="*/ 25732651 w 45821867"/>
              <a:gd name="connsiteY0" fmla="*/ 0 h 32672573"/>
              <a:gd name="connsiteX1" fmla="*/ 193750 w 45821867"/>
              <a:gd name="connsiteY1" fmla="*/ 14401260 h 32672573"/>
              <a:gd name="connsiteX2" fmla="*/ 42395484 w 45821867"/>
              <a:gd name="connsiteY2" fmla="*/ 22994881 h 32672573"/>
              <a:gd name="connsiteX3" fmla="*/ 33848967 w 45821867"/>
              <a:gd name="connsiteY3" fmla="*/ 32672573 h 32672573"/>
              <a:gd name="connsiteX0" fmla="*/ 25816348 w 45905564"/>
              <a:gd name="connsiteY0" fmla="*/ 0 h 32672573"/>
              <a:gd name="connsiteX1" fmla="*/ 277447 w 45905564"/>
              <a:gd name="connsiteY1" fmla="*/ 14401260 h 32672573"/>
              <a:gd name="connsiteX2" fmla="*/ 42479181 w 45905564"/>
              <a:gd name="connsiteY2" fmla="*/ 22994881 h 32672573"/>
              <a:gd name="connsiteX3" fmla="*/ 33932664 w 45905564"/>
              <a:gd name="connsiteY3" fmla="*/ 32672573 h 32672573"/>
              <a:gd name="connsiteX0" fmla="*/ 25816348 w 47330096"/>
              <a:gd name="connsiteY0" fmla="*/ 0 h 28728921"/>
              <a:gd name="connsiteX1" fmla="*/ 277447 w 47330096"/>
              <a:gd name="connsiteY1" fmla="*/ 14401260 h 28728921"/>
              <a:gd name="connsiteX2" fmla="*/ 42479181 w 47330096"/>
              <a:gd name="connsiteY2" fmla="*/ 22994881 h 28728921"/>
              <a:gd name="connsiteX3" fmla="*/ 39550785 w 47330096"/>
              <a:gd name="connsiteY3" fmla="*/ 28728921 h 28728921"/>
              <a:gd name="connsiteX0" fmla="*/ 25816348 w 46288698"/>
              <a:gd name="connsiteY0" fmla="*/ 0 h 28728921"/>
              <a:gd name="connsiteX1" fmla="*/ 277447 w 46288698"/>
              <a:gd name="connsiteY1" fmla="*/ 14401260 h 28728921"/>
              <a:gd name="connsiteX2" fmla="*/ 42479181 w 46288698"/>
              <a:gd name="connsiteY2" fmla="*/ 22994881 h 28728921"/>
              <a:gd name="connsiteX3" fmla="*/ 39550785 w 46288698"/>
              <a:gd name="connsiteY3" fmla="*/ 28728921 h 28728921"/>
              <a:gd name="connsiteX0" fmla="*/ 25816348 w 46288698"/>
              <a:gd name="connsiteY0" fmla="*/ 0 h 28728921"/>
              <a:gd name="connsiteX1" fmla="*/ 277447 w 46288698"/>
              <a:gd name="connsiteY1" fmla="*/ 14401260 h 28728921"/>
              <a:gd name="connsiteX2" fmla="*/ 42479181 w 46288698"/>
              <a:gd name="connsiteY2" fmla="*/ 22994881 h 28728921"/>
              <a:gd name="connsiteX3" fmla="*/ 39550785 w 46288698"/>
              <a:gd name="connsiteY3" fmla="*/ 28728921 h 28728921"/>
              <a:gd name="connsiteX0" fmla="*/ 25816348 w 45270096"/>
              <a:gd name="connsiteY0" fmla="*/ 0 h 28728921"/>
              <a:gd name="connsiteX1" fmla="*/ 277447 w 45270096"/>
              <a:gd name="connsiteY1" fmla="*/ 14401260 h 28728921"/>
              <a:gd name="connsiteX2" fmla="*/ 42479181 w 45270096"/>
              <a:gd name="connsiteY2" fmla="*/ 22994881 h 28728921"/>
              <a:gd name="connsiteX3" fmla="*/ 39550785 w 45270096"/>
              <a:gd name="connsiteY3" fmla="*/ 28728921 h 28728921"/>
              <a:gd name="connsiteX0" fmla="*/ 28080672 w 45126639"/>
              <a:gd name="connsiteY0" fmla="*/ 0 h 28604381"/>
              <a:gd name="connsiteX1" fmla="*/ 133990 w 45126639"/>
              <a:gd name="connsiteY1" fmla="*/ 14276720 h 28604381"/>
              <a:gd name="connsiteX2" fmla="*/ 42335724 w 45126639"/>
              <a:gd name="connsiteY2" fmla="*/ 22870341 h 28604381"/>
              <a:gd name="connsiteX3" fmla="*/ 39407328 w 45126639"/>
              <a:gd name="connsiteY3" fmla="*/ 28604381 h 28604381"/>
              <a:gd name="connsiteX0" fmla="*/ 28036322 w 45082289"/>
              <a:gd name="connsiteY0" fmla="*/ 0 h 28604381"/>
              <a:gd name="connsiteX1" fmla="*/ 89640 w 45082289"/>
              <a:gd name="connsiteY1" fmla="*/ 14276720 h 28604381"/>
              <a:gd name="connsiteX2" fmla="*/ 42291374 w 45082289"/>
              <a:gd name="connsiteY2" fmla="*/ 22870341 h 28604381"/>
              <a:gd name="connsiteX3" fmla="*/ 39362978 w 45082289"/>
              <a:gd name="connsiteY3" fmla="*/ 28604381 h 28604381"/>
              <a:gd name="connsiteX0" fmla="*/ 28042298 w 46518135"/>
              <a:gd name="connsiteY0" fmla="*/ 0 h 29102522"/>
              <a:gd name="connsiteX1" fmla="*/ 95616 w 46518135"/>
              <a:gd name="connsiteY1" fmla="*/ 14276720 h 29102522"/>
              <a:gd name="connsiteX2" fmla="*/ 42297350 w 46518135"/>
              <a:gd name="connsiteY2" fmla="*/ 22870341 h 29102522"/>
              <a:gd name="connsiteX3" fmla="*/ 40171548 w 46518135"/>
              <a:gd name="connsiteY3" fmla="*/ 29102522 h 29102522"/>
              <a:gd name="connsiteX0" fmla="*/ 28042298 w 46268856"/>
              <a:gd name="connsiteY0" fmla="*/ 0 h 29102522"/>
              <a:gd name="connsiteX1" fmla="*/ 95616 w 46268856"/>
              <a:gd name="connsiteY1" fmla="*/ 14276720 h 29102522"/>
              <a:gd name="connsiteX2" fmla="*/ 42297350 w 46268856"/>
              <a:gd name="connsiteY2" fmla="*/ 22870341 h 29102522"/>
              <a:gd name="connsiteX3" fmla="*/ 40171548 w 46268856"/>
              <a:gd name="connsiteY3" fmla="*/ 29102522 h 29102522"/>
              <a:gd name="connsiteX0" fmla="*/ 28042298 w 45811929"/>
              <a:gd name="connsiteY0" fmla="*/ 0 h 29102522"/>
              <a:gd name="connsiteX1" fmla="*/ 95616 w 45811929"/>
              <a:gd name="connsiteY1" fmla="*/ 14276720 h 29102522"/>
              <a:gd name="connsiteX2" fmla="*/ 42297350 w 45811929"/>
              <a:gd name="connsiteY2" fmla="*/ 22870341 h 29102522"/>
              <a:gd name="connsiteX3" fmla="*/ 40171548 w 45811929"/>
              <a:gd name="connsiteY3" fmla="*/ 29102522 h 29102522"/>
              <a:gd name="connsiteX0" fmla="*/ 28042298 w 45811929"/>
              <a:gd name="connsiteY0" fmla="*/ 0 h 28749669"/>
              <a:gd name="connsiteX1" fmla="*/ 95616 w 45811929"/>
              <a:gd name="connsiteY1" fmla="*/ 14276720 h 28749669"/>
              <a:gd name="connsiteX2" fmla="*/ 42297350 w 45811929"/>
              <a:gd name="connsiteY2" fmla="*/ 22870341 h 28749669"/>
              <a:gd name="connsiteX3" fmla="*/ 40171548 w 45811929"/>
              <a:gd name="connsiteY3" fmla="*/ 28749669 h 28749669"/>
              <a:gd name="connsiteX0" fmla="*/ 28042298 w 48747845"/>
              <a:gd name="connsiteY0" fmla="*/ 0 h 28269317"/>
              <a:gd name="connsiteX1" fmla="*/ 95616 w 48747845"/>
              <a:gd name="connsiteY1" fmla="*/ 14276720 h 28269317"/>
              <a:gd name="connsiteX2" fmla="*/ 42297350 w 48747845"/>
              <a:gd name="connsiteY2" fmla="*/ 22870341 h 28269317"/>
              <a:gd name="connsiteX3" fmla="*/ 46104987 w 48747845"/>
              <a:gd name="connsiteY3" fmla="*/ 28269317 h 28269317"/>
              <a:gd name="connsiteX0" fmla="*/ 28042298 w 49840173"/>
              <a:gd name="connsiteY0" fmla="*/ 0 h 28709515"/>
              <a:gd name="connsiteX1" fmla="*/ 95616 w 49840173"/>
              <a:gd name="connsiteY1" fmla="*/ 14276720 h 28709515"/>
              <a:gd name="connsiteX2" fmla="*/ 42297350 w 49840173"/>
              <a:gd name="connsiteY2" fmla="*/ 22870341 h 28709515"/>
              <a:gd name="connsiteX3" fmla="*/ 47624731 w 49840173"/>
              <a:gd name="connsiteY3" fmla="*/ 28709515 h 2870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40173" h="28709515">
                <a:moveTo>
                  <a:pt x="28042298" y="0"/>
                </a:moveTo>
                <a:cubicBezTo>
                  <a:pt x="27718991" y="1713296"/>
                  <a:pt x="2334660" y="9759286"/>
                  <a:pt x="95616" y="14276720"/>
                </a:cubicBezTo>
                <a:cubicBezTo>
                  <a:pt x="-2143428" y="18794154"/>
                  <a:pt x="35618028" y="20399374"/>
                  <a:pt x="42297350" y="22870341"/>
                </a:cubicBezTo>
                <a:cubicBezTo>
                  <a:pt x="48976672" y="25341308"/>
                  <a:pt x="52372274" y="26612124"/>
                  <a:pt x="47624731" y="28709515"/>
                </a:cubicBezTo>
              </a:path>
            </a:pathLst>
          </a:cu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57" name="TextBox 556"/>
          <p:cNvSpPr txBox="1"/>
          <p:nvPr/>
        </p:nvSpPr>
        <p:spPr>
          <a:xfrm>
            <a:off x="6893038" y="6294698"/>
            <a:ext cx="1994861" cy="5385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lIns="22860" tIns="22855" rIns="22860" bIns="22855" rtlCol="0">
            <a:spAutoFit/>
          </a:bodyPr>
          <a:lstStyle/>
          <a:p>
            <a:r>
              <a:rPr lang="en-US" sz="500" b="1" u="sng" dirty="0"/>
              <a:t>NOTES</a:t>
            </a:r>
          </a:p>
          <a:p>
            <a:r>
              <a:rPr lang="en-US" sz="450" dirty="0"/>
              <a:t>1) ONLY links involved in LHCONE are shown</a:t>
            </a:r>
          </a:p>
          <a:p>
            <a:r>
              <a:rPr lang="en-US" sz="450" dirty="0"/>
              <a:t>2) LHCOPN links are not shown on this diagram</a:t>
            </a:r>
          </a:p>
          <a:p>
            <a:r>
              <a:rPr lang="en-US" sz="450" dirty="0"/>
              <a:t>3) For map explanation see “Interpreting the LHCONE Map” at </a:t>
            </a:r>
            <a:r>
              <a:rPr lang="en-US" sz="450" dirty="0">
                <a:hlinkClick r:id="rId5"/>
              </a:rPr>
              <a:t>https://www.dropbox.com/sh/padxfo58j0j1raz/AADsB5K8fISH9FfhCjA4eCtea?dl=0</a:t>
            </a:r>
            <a:endParaRPr lang="en-US" sz="450" dirty="0"/>
          </a:p>
          <a:p>
            <a:r>
              <a:rPr lang="en-US" sz="450" dirty="0"/>
              <a:t>4) GÉANT and CANARIE have shutdown the peering between their VRF and KIAE, as a result of the Ukraine war.</a:t>
            </a:r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C3FFE49D-6278-E5B4-F8A6-CDD48C8DD32B}"/>
              </a:ext>
            </a:extLst>
          </p:cNvPr>
          <p:cNvGrpSpPr/>
          <p:nvPr/>
        </p:nvGrpSpPr>
        <p:grpSpPr>
          <a:xfrm>
            <a:off x="4670454" y="617207"/>
            <a:ext cx="263126" cy="160898"/>
            <a:chOff x="7748906" y="1760635"/>
            <a:chExt cx="526251" cy="321796"/>
          </a:xfrm>
        </p:grpSpPr>
        <p:sp>
          <p:nvSpPr>
            <p:cNvPr id="463" name="Trapezoid 462">
              <a:extLst>
                <a:ext uri="{FF2B5EF4-FFF2-40B4-BE49-F238E27FC236}">
                  <a16:creationId xmlns:a16="http://schemas.microsoft.com/office/drawing/2014/main" id="{6708E993-F774-91AE-56C5-90A8496F41A2}"/>
                </a:ext>
              </a:extLst>
            </p:cNvPr>
            <p:cNvSpPr/>
            <p:nvPr/>
          </p:nvSpPr>
          <p:spPr bwMode="auto">
            <a:xfrm>
              <a:off x="7748906" y="1760635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64" name="TextBox 463">
              <a:extLst>
                <a:ext uri="{FF2B5EF4-FFF2-40B4-BE49-F238E27FC236}">
                  <a16:creationId xmlns:a16="http://schemas.microsoft.com/office/drawing/2014/main" id="{B53145D2-8614-816D-35A4-776667E70267}"/>
                </a:ext>
              </a:extLst>
            </p:cNvPr>
            <p:cNvSpPr txBox="1"/>
            <p:nvPr/>
          </p:nvSpPr>
          <p:spPr>
            <a:xfrm>
              <a:off x="7811240" y="1771781"/>
              <a:ext cx="403187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TRIUMF</a:t>
              </a:r>
            </a:p>
          </p:txBody>
        </p: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id="{0EE0BB87-303A-9B54-4B34-3D3AF6AA92DC}"/>
                </a:ext>
              </a:extLst>
            </p:cNvPr>
            <p:cNvSpPr txBox="1"/>
            <p:nvPr/>
          </p:nvSpPr>
          <p:spPr>
            <a:xfrm>
              <a:off x="7807232" y="1912229"/>
              <a:ext cx="416011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ATLAS-T1</a:t>
              </a:r>
            </a:p>
          </p:txBody>
        </p:sp>
      </p:grp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D7D0C422-B8C5-7FF0-A643-745980A20E61}"/>
              </a:ext>
            </a:extLst>
          </p:cNvPr>
          <p:cNvGrpSpPr/>
          <p:nvPr/>
        </p:nvGrpSpPr>
        <p:grpSpPr>
          <a:xfrm>
            <a:off x="4594559" y="406203"/>
            <a:ext cx="263126" cy="160898"/>
            <a:chOff x="7748906" y="1760635"/>
            <a:chExt cx="526251" cy="321796"/>
          </a:xfrm>
        </p:grpSpPr>
        <p:sp>
          <p:nvSpPr>
            <p:cNvPr id="469" name="Trapezoid 468">
              <a:extLst>
                <a:ext uri="{FF2B5EF4-FFF2-40B4-BE49-F238E27FC236}">
                  <a16:creationId xmlns:a16="http://schemas.microsoft.com/office/drawing/2014/main" id="{8F048C24-CB79-A6E5-3DAA-4BC6961DFA85}"/>
                </a:ext>
              </a:extLst>
            </p:cNvPr>
            <p:cNvSpPr/>
            <p:nvPr/>
          </p:nvSpPr>
          <p:spPr bwMode="auto">
            <a:xfrm>
              <a:off x="7748906" y="1760635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70" name="TextBox 469">
              <a:extLst>
                <a:ext uri="{FF2B5EF4-FFF2-40B4-BE49-F238E27FC236}">
                  <a16:creationId xmlns:a16="http://schemas.microsoft.com/office/drawing/2014/main" id="{62D311F0-FF8F-B170-F0A8-5BA0DE7EF976}"/>
                </a:ext>
              </a:extLst>
            </p:cNvPr>
            <p:cNvSpPr txBox="1"/>
            <p:nvPr/>
          </p:nvSpPr>
          <p:spPr>
            <a:xfrm>
              <a:off x="7903412" y="1771781"/>
              <a:ext cx="239682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UVic</a:t>
              </a:r>
            </a:p>
          </p:txBody>
        </p:sp>
        <p:sp>
          <p:nvSpPr>
            <p:cNvPr id="471" name="TextBox 470">
              <a:extLst>
                <a:ext uri="{FF2B5EF4-FFF2-40B4-BE49-F238E27FC236}">
                  <a16:creationId xmlns:a16="http://schemas.microsoft.com/office/drawing/2014/main" id="{21726B15-8429-FBFC-4DC7-83E738DB72D9}"/>
                </a:ext>
              </a:extLst>
            </p:cNvPr>
            <p:cNvSpPr txBox="1"/>
            <p:nvPr/>
          </p:nvSpPr>
          <p:spPr>
            <a:xfrm>
              <a:off x="7807232" y="1912229"/>
              <a:ext cx="428835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FFFF00"/>
                  </a:highlight>
                  <a:ea typeface="Arial" pitchFamily="-65" charset="0"/>
                  <a:cs typeface="Arial" pitchFamily="-65" charset="0"/>
                </a:rPr>
                <a:t>Belle II-T2</a:t>
              </a:r>
            </a:p>
          </p:txBody>
        </p:sp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id="{40C103FE-A803-9A5C-A92F-424C428C94D0}"/>
              </a:ext>
            </a:extLst>
          </p:cNvPr>
          <p:cNvGrpSpPr/>
          <p:nvPr/>
        </p:nvGrpSpPr>
        <p:grpSpPr>
          <a:xfrm>
            <a:off x="1207303" y="1576538"/>
            <a:ext cx="263126" cy="160898"/>
            <a:chOff x="7748906" y="1760635"/>
            <a:chExt cx="526251" cy="321796"/>
          </a:xfrm>
        </p:grpSpPr>
        <p:sp>
          <p:nvSpPr>
            <p:cNvPr id="473" name="Trapezoid 472">
              <a:extLst>
                <a:ext uri="{FF2B5EF4-FFF2-40B4-BE49-F238E27FC236}">
                  <a16:creationId xmlns:a16="http://schemas.microsoft.com/office/drawing/2014/main" id="{18CB2D47-22AC-6232-9259-6E78680321C6}"/>
                </a:ext>
              </a:extLst>
            </p:cNvPr>
            <p:cNvSpPr/>
            <p:nvPr/>
          </p:nvSpPr>
          <p:spPr bwMode="auto">
            <a:xfrm>
              <a:off x="7748906" y="1760635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74" name="TextBox 473">
              <a:extLst>
                <a:ext uri="{FF2B5EF4-FFF2-40B4-BE49-F238E27FC236}">
                  <a16:creationId xmlns:a16="http://schemas.microsoft.com/office/drawing/2014/main" id="{0C168158-CAB1-40AC-C44E-5B6A1982C5C2}"/>
                </a:ext>
              </a:extLst>
            </p:cNvPr>
            <p:cNvSpPr txBox="1"/>
            <p:nvPr/>
          </p:nvSpPr>
          <p:spPr>
            <a:xfrm>
              <a:off x="7884978" y="1771781"/>
              <a:ext cx="258918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KISTI</a:t>
              </a:r>
            </a:p>
          </p:txBody>
        </p:sp>
        <p:sp>
          <p:nvSpPr>
            <p:cNvPr id="475" name="TextBox 474">
              <a:extLst>
                <a:ext uri="{FF2B5EF4-FFF2-40B4-BE49-F238E27FC236}">
                  <a16:creationId xmlns:a16="http://schemas.microsoft.com/office/drawing/2014/main" id="{3B477718-8629-ACC5-7BDF-85551C729AB8}"/>
                </a:ext>
              </a:extLst>
            </p:cNvPr>
            <p:cNvSpPr txBox="1"/>
            <p:nvPr/>
          </p:nvSpPr>
          <p:spPr>
            <a:xfrm>
              <a:off x="7840094" y="1912229"/>
              <a:ext cx="348685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b="1" dirty="0">
                  <a:ea typeface="Arial" pitchFamily="-65" charset="0"/>
                  <a:cs typeface="Arial" pitchFamily="-65" charset="0"/>
                </a:rPr>
                <a:t>Alice T1</a:t>
              </a:r>
            </a:p>
          </p:txBody>
        </p:sp>
      </p:grpSp>
      <p:grpSp>
        <p:nvGrpSpPr>
          <p:cNvPr id="505" name="Group 504">
            <a:extLst>
              <a:ext uri="{FF2B5EF4-FFF2-40B4-BE49-F238E27FC236}">
                <a16:creationId xmlns:a16="http://schemas.microsoft.com/office/drawing/2014/main" id="{8F20ECC2-F692-AF5C-E438-49FAE650A62D}"/>
              </a:ext>
            </a:extLst>
          </p:cNvPr>
          <p:cNvGrpSpPr/>
          <p:nvPr/>
        </p:nvGrpSpPr>
        <p:grpSpPr>
          <a:xfrm>
            <a:off x="1887630" y="952985"/>
            <a:ext cx="290083" cy="229143"/>
            <a:chOff x="7087984" y="1285146"/>
            <a:chExt cx="580166" cy="458285"/>
          </a:xfrm>
        </p:grpSpPr>
        <p:sp>
          <p:nvSpPr>
            <p:cNvPr id="501" name="Trapezoid 500">
              <a:extLst>
                <a:ext uri="{FF2B5EF4-FFF2-40B4-BE49-F238E27FC236}">
                  <a16:creationId xmlns:a16="http://schemas.microsoft.com/office/drawing/2014/main" id="{1EE60EA3-A248-0E6C-A100-72985BA0F12A}"/>
                </a:ext>
              </a:extLst>
            </p:cNvPr>
            <p:cNvSpPr/>
            <p:nvPr/>
          </p:nvSpPr>
          <p:spPr bwMode="auto">
            <a:xfrm>
              <a:off x="7087984" y="1285146"/>
              <a:ext cx="580166" cy="458285"/>
            </a:xfrm>
            <a:prstGeom prst="trapezoid">
              <a:avLst>
                <a:gd name="adj" fmla="val 11349"/>
              </a:avLst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03" name="TextBox 502">
              <a:extLst>
                <a:ext uri="{FF2B5EF4-FFF2-40B4-BE49-F238E27FC236}">
                  <a16:creationId xmlns:a16="http://schemas.microsoft.com/office/drawing/2014/main" id="{7F095B6A-686F-75BC-7A69-DD16EDD7367E}"/>
                </a:ext>
              </a:extLst>
            </p:cNvPr>
            <p:cNvSpPr txBox="1"/>
            <p:nvPr/>
          </p:nvSpPr>
          <p:spPr>
            <a:xfrm>
              <a:off x="7133036" y="1296294"/>
              <a:ext cx="470514" cy="2954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U. Tokyo,</a:t>
              </a:r>
              <a:br>
                <a:rPr lang="en-US" sz="450" b="1" dirty="0"/>
              </a:br>
              <a:r>
                <a:rPr lang="en-US" sz="450" b="1" dirty="0"/>
                <a:t>ICEPP</a:t>
              </a:r>
            </a:p>
          </p:txBody>
        </p:sp>
        <p:sp>
          <p:nvSpPr>
            <p:cNvPr id="504" name="TextBox 503">
              <a:extLst>
                <a:ext uri="{FF2B5EF4-FFF2-40B4-BE49-F238E27FC236}">
                  <a16:creationId xmlns:a16="http://schemas.microsoft.com/office/drawing/2014/main" id="{8DC68B32-E771-ECC6-6923-82E1CD50E4B6}"/>
                </a:ext>
              </a:extLst>
            </p:cNvPr>
            <p:cNvSpPr txBox="1"/>
            <p:nvPr/>
          </p:nvSpPr>
          <p:spPr>
            <a:xfrm>
              <a:off x="7181558" y="1585809"/>
              <a:ext cx="416012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ATLAS-T2</a:t>
              </a:r>
            </a:p>
          </p:txBody>
        </p:sp>
      </p:grpSp>
      <p:grpSp>
        <p:nvGrpSpPr>
          <p:cNvPr id="506" name="Group 505">
            <a:extLst>
              <a:ext uri="{FF2B5EF4-FFF2-40B4-BE49-F238E27FC236}">
                <a16:creationId xmlns:a16="http://schemas.microsoft.com/office/drawing/2014/main" id="{D587BEA4-A589-F9D2-CFBC-E15EBA69DB7C}"/>
              </a:ext>
            </a:extLst>
          </p:cNvPr>
          <p:cNvGrpSpPr/>
          <p:nvPr/>
        </p:nvGrpSpPr>
        <p:grpSpPr>
          <a:xfrm>
            <a:off x="2349835" y="736253"/>
            <a:ext cx="316935" cy="165321"/>
            <a:chOff x="7087984" y="1285146"/>
            <a:chExt cx="580166" cy="289614"/>
          </a:xfrm>
        </p:grpSpPr>
        <p:sp>
          <p:nvSpPr>
            <p:cNvPr id="509" name="Trapezoid 508">
              <a:extLst>
                <a:ext uri="{FF2B5EF4-FFF2-40B4-BE49-F238E27FC236}">
                  <a16:creationId xmlns:a16="http://schemas.microsoft.com/office/drawing/2014/main" id="{BE769CB8-EE47-3B75-CE6C-F771E55D2841}"/>
                </a:ext>
              </a:extLst>
            </p:cNvPr>
            <p:cNvSpPr/>
            <p:nvPr/>
          </p:nvSpPr>
          <p:spPr bwMode="auto">
            <a:xfrm>
              <a:off x="7087984" y="1285146"/>
              <a:ext cx="580166" cy="289614"/>
            </a:xfrm>
            <a:prstGeom prst="trapezoid">
              <a:avLst>
                <a:gd name="adj" fmla="val 11349"/>
              </a:avLst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13" name="TextBox 512">
              <a:extLst>
                <a:ext uri="{FF2B5EF4-FFF2-40B4-BE49-F238E27FC236}">
                  <a16:creationId xmlns:a16="http://schemas.microsoft.com/office/drawing/2014/main" id="{F7B02436-C42D-570F-91FD-99DCB12C99C2}"/>
                </a:ext>
              </a:extLst>
            </p:cNvPr>
            <p:cNvSpPr txBox="1"/>
            <p:nvPr/>
          </p:nvSpPr>
          <p:spPr>
            <a:xfrm>
              <a:off x="7145137" y="1296293"/>
              <a:ext cx="465863" cy="1374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Hiroshima</a:t>
              </a:r>
            </a:p>
          </p:txBody>
        </p:sp>
        <p:sp>
          <p:nvSpPr>
            <p:cNvPr id="514" name="TextBox 513">
              <a:extLst>
                <a:ext uri="{FF2B5EF4-FFF2-40B4-BE49-F238E27FC236}">
                  <a16:creationId xmlns:a16="http://schemas.microsoft.com/office/drawing/2014/main" id="{13D21E49-2C90-4827-6C71-CCD20753A17D}"/>
                </a:ext>
              </a:extLst>
            </p:cNvPr>
            <p:cNvSpPr txBox="1"/>
            <p:nvPr/>
          </p:nvSpPr>
          <p:spPr>
            <a:xfrm>
              <a:off x="7190899" y="1433606"/>
              <a:ext cx="345553" cy="1240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C0C0C0"/>
                  </a:highlight>
                  <a:ea typeface="Arial" pitchFamily="-65" charset="0"/>
                  <a:cs typeface="Arial" pitchFamily="-65" charset="0"/>
                </a:rPr>
                <a:t>ALICE T3</a:t>
              </a:r>
            </a:p>
          </p:txBody>
        </p:sp>
      </p:grpSp>
      <p:grpSp>
        <p:nvGrpSpPr>
          <p:cNvPr id="515" name="Group 514">
            <a:extLst>
              <a:ext uri="{FF2B5EF4-FFF2-40B4-BE49-F238E27FC236}">
                <a16:creationId xmlns:a16="http://schemas.microsoft.com/office/drawing/2014/main" id="{D2F0CB48-48B7-A2DB-E431-3A1731D3ECBD}"/>
              </a:ext>
            </a:extLst>
          </p:cNvPr>
          <p:cNvGrpSpPr/>
          <p:nvPr/>
        </p:nvGrpSpPr>
        <p:grpSpPr>
          <a:xfrm>
            <a:off x="7527949" y="5979103"/>
            <a:ext cx="224989" cy="165321"/>
            <a:chOff x="7174487" y="1285146"/>
            <a:chExt cx="411854" cy="289614"/>
          </a:xfrm>
        </p:grpSpPr>
        <p:sp>
          <p:nvSpPr>
            <p:cNvPr id="517" name="Trapezoid 516">
              <a:extLst>
                <a:ext uri="{FF2B5EF4-FFF2-40B4-BE49-F238E27FC236}">
                  <a16:creationId xmlns:a16="http://schemas.microsoft.com/office/drawing/2014/main" id="{417F4112-C997-52EE-5B70-9BBDACCFB7B8}"/>
                </a:ext>
              </a:extLst>
            </p:cNvPr>
            <p:cNvSpPr/>
            <p:nvPr/>
          </p:nvSpPr>
          <p:spPr bwMode="auto">
            <a:xfrm>
              <a:off x="7174487" y="1285146"/>
              <a:ext cx="411854" cy="289614"/>
            </a:xfrm>
            <a:prstGeom prst="trapezoid">
              <a:avLst>
                <a:gd name="adj" fmla="val 11349"/>
              </a:avLst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19" name="TextBox 518">
              <a:extLst>
                <a:ext uri="{FF2B5EF4-FFF2-40B4-BE49-F238E27FC236}">
                  <a16:creationId xmlns:a16="http://schemas.microsoft.com/office/drawing/2014/main" id="{2E8703A8-85B2-8F74-A98B-AE169CA4D39E}"/>
                </a:ext>
              </a:extLst>
            </p:cNvPr>
            <p:cNvSpPr txBox="1"/>
            <p:nvPr/>
          </p:nvSpPr>
          <p:spPr>
            <a:xfrm>
              <a:off x="7203238" y="1296293"/>
              <a:ext cx="354356" cy="13748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SPRACE</a:t>
              </a:r>
            </a:p>
          </p:txBody>
        </p:sp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0B2A3B70-B464-C032-312E-E9D392B6F908}"/>
                </a:ext>
              </a:extLst>
            </p:cNvPr>
            <p:cNvSpPr txBox="1"/>
            <p:nvPr/>
          </p:nvSpPr>
          <p:spPr>
            <a:xfrm>
              <a:off x="7228911" y="1433606"/>
              <a:ext cx="304472" cy="1240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 T2</a:t>
              </a:r>
            </a:p>
          </p:txBody>
        </p:sp>
      </p:grpSp>
      <p:grpSp>
        <p:nvGrpSpPr>
          <p:cNvPr id="528" name="Group 527">
            <a:extLst>
              <a:ext uri="{FF2B5EF4-FFF2-40B4-BE49-F238E27FC236}">
                <a16:creationId xmlns:a16="http://schemas.microsoft.com/office/drawing/2014/main" id="{0C70235B-FAF2-D0FC-EF1E-029CC5C6100D}"/>
              </a:ext>
            </a:extLst>
          </p:cNvPr>
          <p:cNvGrpSpPr/>
          <p:nvPr/>
        </p:nvGrpSpPr>
        <p:grpSpPr>
          <a:xfrm>
            <a:off x="8013394" y="5924202"/>
            <a:ext cx="266851" cy="223484"/>
            <a:chOff x="15264788" y="11848403"/>
            <a:chExt cx="533701" cy="446967"/>
          </a:xfrm>
        </p:grpSpPr>
        <p:sp>
          <p:nvSpPr>
            <p:cNvPr id="525" name="Trapezoid 524">
              <a:extLst>
                <a:ext uri="{FF2B5EF4-FFF2-40B4-BE49-F238E27FC236}">
                  <a16:creationId xmlns:a16="http://schemas.microsoft.com/office/drawing/2014/main" id="{4897ACE1-CD6C-B80A-75E0-F9E451ABD074}"/>
                </a:ext>
              </a:extLst>
            </p:cNvPr>
            <p:cNvSpPr/>
            <p:nvPr/>
          </p:nvSpPr>
          <p:spPr bwMode="auto">
            <a:xfrm>
              <a:off x="15264788" y="11848403"/>
              <a:ext cx="533701" cy="446967"/>
            </a:xfrm>
            <a:prstGeom prst="trapezoid">
              <a:avLst>
                <a:gd name="adj" fmla="val 11349"/>
              </a:avLst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26" name="TextBox 525">
              <a:extLst>
                <a:ext uri="{FF2B5EF4-FFF2-40B4-BE49-F238E27FC236}">
                  <a16:creationId xmlns:a16="http://schemas.microsoft.com/office/drawing/2014/main" id="{A0D4C710-65A7-32C9-F86E-84D33D143973}"/>
                </a:ext>
              </a:extLst>
            </p:cNvPr>
            <p:cNvSpPr txBox="1"/>
            <p:nvPr/>
          </p:nvSpPr>
          <p:spPr>
            <a:xfrm>
              <a:off x="15281382" y="11861131"/>
              <a:ext cx="500513" cy="2954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HEPGRID</a:t>
              </a:r>
              <a:br>
                <a:rPr lang="en-US" sz="450" b="1" dirty="0"/>
              </a:br>
              <a:r>
                <a:rPr lang="en-US" sz="450" b="1" dirty="0"/>
                <a:t>UERJ</a:t>
              </a:r>
            </a:p>
          </p:txBody>
        </p:sp>
        <p:sp>
          <p:nvSpPr>
            <p:cNvPr id="527" name="TextBox 526">
              <a:extLst>
                <a:ext uri="{FF2B5EF4-FFF2-40B4-BE49-F238E27FC236}">
                  <a16:creationId xmlns:a16="http://schemas.microsoft.com/office/drawing/2014/main" id="{32958FF9-76B0-1773-95FF-9100E2BC4B6D}"/>
                </a:ext>
              </a:extLst>
            </p:cNvPr>
            <p:cNvSpPr txBox="1"/>
            <p:nvPr/>
          </p:nvSpPr>
          <p:spPr>
            <a:xfrm>
              <a:off x="15366112" y="12135348"/>
              <a:ext cx="332655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 T2</a:t>
              </a:r>
            </a:p>
          </p:txBody>
        </p:sp>
      </p:grpSp>
      <p:sp>
        <p:nvSpPr>
          <p:cNvPr id="494" name="Trapezoid 493"/>
          <p:cNvSpPr/>
          <p:nvPr/>
        </p:nvSpPr>
        <p:spPr bwMode="auto">
          <a:xfrm flipH="1">
            <a:off x="7604971" y="5392680"/>
            <a:ext cx="405788" cy="309975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50" dirty="0"/>
          </a:p>
        </p:txBody>
      </p:sp>
      <p:sp>
        <p:nvSpPr>
          <p:cNvPr id="529" name="TextBox 528">
            <a:extLst>
              <a:ext uri="{FF2B5EF4-FFF2-40B4-BE49-F238E27FC236}">
                <a16:creationId xmlns:a16="http://schemas.microsoft.com/office/drawing/2014/main" id="{A92D94F5-2329-9FC7-5F25-CC8A3FB8A358}"/>
              </a:ext>
            </a:extLst>
          </p:cNvPr>
          <p:cNvSpPr txBox="1"/>
          <p:nvPr/>
        </p:nvSpPr>
        <p:spPr>
          <a:xfrm>
            <a:off x="7716364" y="5534418"/>
            <a:ext cx="203197" cy="70789"/>
          </a:xfrm>
          <a:prstGeom prst="rect">
            <a:avLst/>
          </a:prstGeom>
          <a:noFill/>
          <a:ln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400" dirty="0">
                <a:highlight>
                  <a:srgbClr val="99CCFF"/>
                </a:highlight>
                <a:ea typeface="Arial" pitchFamily="-65" charset="0"/>
                <a:cs typeface="Arial" pitchFamily="-65" charset="0"/>
              </a:rPr>
              <a:t>ATLAS T2</a:t>
            </a:r>
          </a:p>
        </p:txBody>
      </p:sp>
      <p:sp>
        <p:nvSpPr>
          <p:cNvPr id="531" name="TextBox 530">
            <a:extLst>
              <a:ext uri="{FF2B5EF4-FFF2-40B4-BE49-F238E27FC236}">
                <a16:creationId xmlns:a16="http://schemas.microsoft.com/office/drawing/2014/main" id="{A0D79809-102C-83E1-B90D-5FED7817B7D3}"/>
              </a:ext>
            </a:extLst>
          </p:cNvPr>
          <p:cNvSpPr txBox="1"/>
          <p:nvPr/>
        </p:nvSpPr>
        <p:spPr>
          <a:xfrm>
            <a:off x="7625794" y="5610934"/>
            <a:ext cx="382733" cy="70789"/>
          </a:xfrm>
          <a:prstGeom prst="rect">
            <a:avLst/>
          </a:prstGeom>
          <a:noFill/>
          <a:ln>
            <a:noFill/>
          </a:ln>
        </p:spPr>
        <p:txBody>
          <a:bodyPr wrap="none" lIns="4572" tIns="4572" rIns="4572" bIns="4572" rtlCol="0">
            <a:spAutoFit/>
          </a:bodyPr>
          <a:lstStyle/>
          <a:p>
            <a:r>
              <a:rPr lang="en-US" sz="400" dirty="0" err="1">
                <a:highlight>
                  <a:srgbClr val="C0C0C0"/>
                </a:highlight>
                <a:ea typeface="Arial" pitchFamily="-65" charset="0"/>
                <a:cs typeface="Arial" pitchFamily="-65" charset="0"/>
              </a:rPr>
              <a:t>LHCb</a:t>
            </a:r>
            <a:r>
              <a:rPr lang="en-US" sz="400" dirty="0">
                <a:highlight>
                  <a:srgbClr val="C0C0C0"/>
                </a:highlight>
                <a:ea typeface="Arial" pitchFamily="-65" charset="0"/>
                <a:cs typeface="Arial" pitchFamily="-65" charset="0"/>
              </a:rPr>
              <a:t> T2, ALICE T2</a:t>
            </a:r>
          </a:p>
        </p:txBody>
      </p:sp>
      <p:sp>
        <p:nvSpPr>
          <p:cNvPr id="533" name="TextBox 532">
            <a:extLst>
              <a:ext uri="{FF2B5EF4-FFF2-40B4-BE49-F238E27FC236}">
                <a16:creationId xmlns:a16="http://schemas.microsoft.com/office/drawing/2014/main" id="{7349B67D-3613-74DF-597C-9DC95D8BA709}"/>
              </a:ext>
            </a:extLst>
          </p:cNvPr>
          <p:cNvSpPr txBox="1"/>
          <p:nvPr/>
        </p:nvSpPr>
        <p:spPr>
          <a:xfrm>
            <a:off x="7648309" y="5391014"/>
            <a:ext cx="336100" cy="140038"/>
          </a:xfrm>
          <a:prstGeom prst="rect">
            <a:avLst/>
          </a:prstGeom>
          <a:noFill/>
          <a:ln>
            <a:noFill/>
          </a:ln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50" b="1" dirty="0"/>
              <a:t>SAMPA</a:t>
            </a:r>
            <a:br>
              <a:rPr lang="en-US" sz="450" b="1" dirty="0"/>
            </a:br>
            <a:r>
              <a:rPr lang="en-US" sz="400" dirty="0"/>
              <a:t>U. São Paulo</a:t>
            </a:r>
            <a:endParaRPr lang="en-US" sz="400" b="1" dirty="0"/>
          </a:p>
        </p:txBody>
      </p:sp>
      <p:grpSp>
        <p:nvGrpSpPr>
          <p:cNvPr id="542" name="Group 541">
            <a:extLst>
              <a:ext uri="{FF2B5EF4-FFF2-40B4-BE49-F238E27FC236}">
                <a16:creationId xmlns:a16="http://schemas.microsoft.com/office/drawing/2014/main" id="{CF2FC2A7-C3AB-8539-0D8E-E46BF3D44911}"/>
              </a:ext>
            </a:extLst>
          </p:cNvPr>
          <p:cNvGrpSpPr/>
          <p:nvPr/>
        </p:nvGrpSpPr>
        <p:grpSpPr>
          <a:xfrm>
            <a:off x="8032286" y="5491557"/>
            <a:ext cx="463481" cy="223243"/>
            <a:chOff x="15351102" y="10886321"/>
            <a:chExt cx="926962" cy="446486"/>
          </a:xfrm>
        </p:grpSpPr>
        <p:sp>
          <p:nvSpPr>
            <p:cNvPr id="537" name="Trapezoid 536">
              <a:extLst>
                <a:ext uri="{FF2B5EF4-FFF2-40B4-BE49-F238E27FC236}">
                  <a16:creationId xmlns:a16="http://schemas.microsoft.com/office/drawing/2014/main" id="{4BC379CB-AA1B-5E49-E374-220A5E541FAB}"/>
                </a:ext>
              </a:extLst>
            </p:cNvPr>
            <p:cNvSpPr/>
            <p:nvPr/>
          </p:nvSpPr>
          <p:spPr bwMode="auto">
            <a:xfrm flipH="1">
              <a:off x="15351102" y="10889654"/>
              <a:ext cx="926962" cy="443153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50" dirty="0"/>
            </a:p>
          </p:txBody>
        </p:sp>
        <p:sp>
          <p:nvSpPr>
            <p:cNvPr id="540" name="TextBox 539">
              <a:extLst>
                <a:ext uri="{FF2B5EF4-FFF2-40B4-BE49-F238E27FC236}">
                  <a16:creationId xmlns:a16="http://schemas.microsoft.com/office/drawing/2014/main" id="{ED85DB05-2023-5D7B-C29C-4E562ECBB144}"/>
                </a:ext>
              </a:extLst>
            </p:cNvPr>
            <p:cNvSpPr txBox="1"/>
            <p:nvPr/>
          </p:nvSpPr>
          <p:spPr>
            <a:xfrm>
              <a:off x="15433454" y="11176603"/>
              <a:ext cx="765466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 err="1">
                  <a:highlight>
                    <a:srgbClr val="C0C0C0"/>
                  </a:highlight>
                  <a:ea typeface="Arial" pitchFamily="-65" charset="0"/>
                  <a:cs typeface="Arial" pitchFamily="-65" charset="0"/>
                </a:rPr>
                <a:t>LHCb</a:t>
              </a:r>
              <a:r>
                <a:rPr lang="en-US" sz="400" dirty="0">
                  <a:highlight>
                    <a:srgbClr val="C0C0C0"/>
                  </a:highlight>
                  <a:ea typeface="Arial" pitchFamily="-65" charset="0"/>
                  <a:cs typeface="Arial" pitchFamily="-65" charset="0"/>
                </a:rPr>
                <a:t> T2, ALICE T3</a:t>
              </a:r>
            </a:p>
          </p:txBody>
        </p:sp>
        <p:sp>
          <p:nvSpPr>
            <p:cNvPr id="541" name="TextBox 540">
              <a:extLst>
                <a:ext uri="{FF2B5EF4-FFF2-40B4-BE49-F238E27FC236}">
                  <a16:creationId xmlns:a16="http://schemas.microsoft.com/office/drawing/2014/main" id="{262BB638-A6E5-5C4F-0066-B46DD1FC4A87}"/>
                </a:ext>
              </a:extLst>
            </p:cNvPr>
            <p:cNvSpPr txBox="1"/>
            <p:nvPr/>
          </p:nvSpPr>
          <p:spPr>
            <a:xfrm>
              <a:off x="15437172" y="10886321"/>
              <a:ext cx="754824" cy="2954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CBPF</a:t>
              </a:r>
            </a:p>
            <a:p>
              <a:pPr algn="ctr"/>
              <a:r>
                <a:rPr lang="en-US" sz="450" dirty="0"/>
                <a:t>(Rio de Janeiro)</a:t>
              </a:r>
            </a:p>
          </p:txBody>
        </p:sp>
      </p:grpSp>
      <p:grpSp>
        <p:nvGrpSpPr>
          <p:cNvPr id="554" name="Group 553">
            <a:extLst>
              <a:ext uri="{FF2B5EF4-FFF2-40B4-BE49-F238E27FC236}">
                <a16:creationId xmlns:a16="http://schemas.microsoft.com/office/drawing/2014/main" id="{AD4288EA-CC3C-7FDC-44F9-EF9B6306183B}"/>
              </a:ext>
            </a:extLst>
          </p:cNvPr>
          <p:cNvGrpSpPr/>
          <p:nvPr/>
        </p:nvGrpSpPr>
        <p:grpSpPr>
          <a:xfrm>
            <a:off x="11152764" y="6401242"/>
            <a:ext cx="406917" cy="254769"/>
            <a:chOff x="21543527" y="12802484"/>
            <a:chExt cx="813834" cy="509538"/>
          </a:xfrm>
        </p:grpSpPr>
        <p:sp>
          <p:nvSpPr>
            <p:cNvPr id="1302" name="Trapezoid 1301">
              <a:extLst>
                <a:ext uri="{FF2B5EF4-FFF2-40B4-BE49-F238E27FC236}">
                  <a16:creationId xmlns:a16="http://schemas.microsoft.com/office/drawing/2014/main" id="{490BC5F5-C301-C9DA-302C-CA222C216A38}"/>
                </a:ext>
              </a:extLst>
            </p:cNvPr>
            <p:cNvSpPr/>
            <p:nvPr/>
          </p:nvSpPr>
          <p:spPr bwMode="auto">
            <a:xfrm>
              <a:off x="21543527" y="12802484"/>
              <a:ext cx="813834" cy="507342"/>
            </a:xfrm>
            <a:prstGeom prst="trapezoid">
              <a:avLst>
                <a:gd name="adj" fmla="val 14858"/>
              </a:avLst>
            </a:prstGeom>
            <a:solidFill>
              <a:schemeClr val="bg1"/>
            </a:solidFill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50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324" name="TextBox 1323">
              <a:extLst>
                <a:ext uri="{FF2B5EF4-FFF2-40B4-BE49-F238E27FC236}">
                  <a16:creationId xmlns:a16="http://schemas.microsoft.com/office/drawing/2014/main" id="{53ED77E5-659C-BEFD-99B8-EEB52FBDE469}"/>
                </a:ext>
              </a:extLst>
            </p:cNvPr>
            <p:cNvSpPr txBox="1"/>
            <p:nvPr/>
          </p:nvSpPr>
          <p:spPr>
            <a:xfrm>
              <a:off x="21762101" y="13155056"/>
              <a:ext cx="384080" cy="15696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prstDash val="solid"/>
            </a:ln>
          </p:spPr>
          <p:txBody>
            <a:bodyPr wrap="none" lIns="22860" tIns="4572" rIns="22860" bIns="4572" rtlCol="0">
              <a:spAutoFit/>
            </a:bodyPr>
            <a:lstStyle/>
            <a:p>
              <a:pPr algn="ctr"/>
              <a:r>
                <a:rPr lang="en-US" sz="450" b="1" dirty="0"/>
                <a:t>DTN1</a:t>
              </a:r>
              <a:r>
                <a:rPr lang="en-US" sz="450" dirty="0"/>
                <a:t> </a:t>
              </a:r>
            </a:p>
          </p:txBody>
        </p:sp>
        <p:sp>
          <p:nvSpPr>
            <p:cNvPr id="543" name="TextBox 542">
              <a:extLst>
                <a:ext uri="{FF2B5EF4-FFF2-40B4-BE49-F238E27FC236}">
                  <a16:creationId xmlns:a16="http://schemas.microsoft.com/office/drawing/2014/main" id="{147274E4-3EEB-40B3-5DD1-B6B416F68797}"/>
                </a:ext>
              </a:extLst>
            </p:cNvPr>
            <p:cNvSpPr txBox="1"/>
            <p:nvPr/>
          </p:nvSpPr>
          <p:spPr>
            <a:xfrm>
              <a:off x="21607345" y="12846748"/>
              <a:ext cx="672200" cy="2800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KAUST</a:t>
              </a:r>
              <a:br>
                <a:rPr lang="en-US" sz="450" b="1" dirty="0"/>
              </a:br>
              <a:r>
                <a:rPr lang="en-US" sz="400" dirty="0"/>
                <a:t>Saudi Arabia</a:t>
              </a:r>
              <a:endParaRPr lang="en-US" sz="400" b="1" dirty="0"/>
            </a:p>
          </p:txBody>
        </p:sp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C15F0781-4FE9-8E06-CB74-F8C864395F15}"/>
              </a:ext>
            </a:extLst>
          </p:cNvPr>
          <p:cNvGrpSpPr/>
          <p:nvPr/>
        </p:nvGrpSpPr>
        <p:grpSpPr>
          <a:xfrm>
            <a:off x="11357365" y="6016896"/>
            <a:ext cx="224989" cy="165321"/>
            <a:chOff x="21952730" y="12033791"/>
            <a:chExt cx="449978" cy="330642"/>
          </a:xfrm>
        </p:grpSpPr>
        <p:sp>
          <p:nvSpPr>
            <p:cNvPr id="545" name="Trapezoid 544">
              <a:extLst>
                <a:ext uri="{FF2B5EF4-FFF2-40B4-BE49-F238E27FC236}">
                  <a16:creationId xmlns:a16="http://schemas.microsoft.com/office/drawing/2014/main" id="{C12EA758-E829-D8FC-BCB8-E0CABC8E2523}"/>
                </a:ext>
              </a:extLst>
            </p:cNvPr>
            <p:cNvSpPr/>
            <p:nvPr/>
          </p:nvSpPr>
          <p:spPr bwMode="auto">
            <a:xfrm>
              <a:off x="21952730" y="12033791"/>
              <a:ext cx="449978" cy="330642"/>
            </a:xfrm>
            <a:prstGeom prst="trapezoid">
              <a:avLst>
                <a:gd name="adj" fmla="val 11349"/>
              </a:avLst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46" name="TextBox 545">
              <a:extLst>
                <a:ext uri="{FF2B5EF4-FFF2-40B4-BE49-F238E27FC236}">
                  <a16:creationId xmlns:a16="http://schemas.microsoft.com/office/drawing/2014/main" id="{CE8C776E-E988-156A-5A13-248F94643370}"/>
                </a:ext>
              </a:extLst>
            </p:cNvPr>
            <p:cNvSpPr txBox="1"/>
            <p:nvPr/>
          </p:nvSpPr>
          <p:spPr>
            <a:xfrm>
              <a:off x="21988950" y="12046517"/>
              <a:ext cx="377540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b="1" dirty="0" err="1"/>
                <a:t>Tubitak</a:t>
              </a:r>
              <a:endParaRPr lang="en-US" sz="450" b="1" dirty="0"/>
            </a:p>
          </p:txBody>
        </p:sp>
        <p:sp>
          <p:nvSpPr>
            <p:cNvPr id="547" name="TextBox 546">
              <a:extLst>
                <a:ext uri="{FF2B5EF4-FFF2-40B4-BE49-F238E27FC236}">
                  <a16:creationId xmlns:a16="http://schemas.microsoft.com/office/drawing/2014/main" id="{2FC120ED-86DB-8397-C8F2-F580F6C14781}"/>
                </a:ext>
              </a:extLst>
            </p:cNvPr>
            <p:cNvSpPr txBox="1"/>
            <p:nvPr/>
          </p:nvSpPr>
          <p:spPr>
            <a:xfrm>
              <a:off x="21977730" y="12203285"/>
              <a:ext cx="406394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 T2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D2CF682-EBF5-4FFB-FF03-83D3C3A76FCB}"/>
              </a:ext>
            </a:extLst>
          </p:cNvPr>
          <p:cNvGrpSpPr/>
          <p:nvPr/>
        </p:nvGrpSpPr>
        <p:grpSpPr>
          <a:xfrm>
            <a:off x="10556150" y="5819792"/>
            <a:ext cx="569161" cy="462270"/>
            <a:chOff x="16554663" y="10908591"/>
            <a:chExt cx="1138321" cy="667546"/>
          </a:xfrm>
        </p:grpSpPr>
        <p:sp>
          <p:nvSpPr>
            <p:cNvPr id="450" name="Freeform 7">
              <a:extLst>
                <a:ext uri="{FF2B5EF4-FFF2-40B4-BE49-F238E27FC236}">
                  <a16:creationId xmlns:a16="http://schemas.microsoft.com/office/drawing/2014/main" id="{744E97FA-8A9C-798B-18D8-6848AE126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8788" y="10908591"/>
              <a:ext cx="1030070" cy="667546"/>
            </a:xfrm>
            <a:custGeom>
              <a:avLst/>
              <a:gdLst>
                <a:gd name="T0" fmla="*/ 5 w 2184"/>
                <a:gd name="T1" fmla="*/ 630 h 1434"/>
                <a:gd name="T2" fmla="*/ 68 w 2184"/>
                <a:gd name="T3" fmla="*/ 535 h 1434"/>
                <a:gd name="T4" fmla="*/ 119 w 2184"/>
                <a:gd name="T5" fmla="*/ 390 h 1434"/>
                <a:gd name="T6" fmla="*/ 201 w 2184"/>
                <a:gd name="T7" fmla="*/ 293 h 1434"/>
                <a:gd name="T8" fmla="*/ 348 w 2184"/>
                <a:gd name="T9" fmla="*/ 204 h 1434"/>
                <a:gd name="T10" fmla="*/ 401 w 2184"/>
                <a:gd name="T11" fmla="*/ 129 h 1434"/>
                <a:gd name="T12" fmla="*/ 516 w 2184"/>
                <a:gd name="T13" fmla="*/ 91 h 1434"/>
                <a:gd name="T14" fmla="*/ 593 w 2184"/>
                <a:gd name="T15" fmla="*/ 81 h 1434"/>
                <a:gd name="T16" fmla="*/ 724 w 2184"/>
                <a:gd name="T17" fmla="*/ 57 h 1434"/>
                <a:gd name="T18" fmla="*/ 835 w 2184"/>
                <a:gd name="T19" fmla="*/ 22 h 1434"/>
                <a:gd name="T20" fmla="*/ 972 w 2184"/>
                <a:gd name="T21" fmla="*/ 13 h 1434"/>
                <a:gd name="T22" fmla="*/ 1064 w 2184"/>
                <a:gd name="T23" fmla="*/ 18 h 1434"/>
                <a:gd name="T24" fmla="*/ 1152 w 2184"/>
                <a:gd name="T25" fmla="*/ 19 h 1434"/>
                <a:gd name="T26" fmla="*/ 1200 w 2184"/>
                <a:gd name="T27" fmla="*/ 6 h 1434"/>
                <a:gd name="T28" fmla="*/ 1298 w 2184"/>
                <a:gd name="T29" fmla="*/ 48 h 1434"/>
                <a:gd name="T30" fmla="*/ 1403 w 2184"/>
                <a:gd name="T31" fmla="*/ 65 h 1434"/>
                <a:gd name="T32" fmla="*/ 1489 w 2184"/>
                <a:gd name="T33" fmla="*/ 41 h 1434"/>
                <a:gd name="T34" fmla="*/ 1616 w 2184"/>
                <a:gd name="T35" fmla="*/ 88 h 1434"/>
                <a:gd name="T36" fmla="*/ 1672 w 2184"/>
                <a:gd name="T37" fmla="*/ 116 h 1434"/>
                <a:gd name="T38" fmla="*/ 1733 w 2184"/>
                <a:gd name="T39" fmla="*/ 137 h 1434"/>
                <a:gd name="T40" fmla="*/ 1737 w 2184"/>
                <a:gd name="T41" fmla="*/ 175 h 1434"/>
                <a:gd name="T42" fmla="*/ 1887 w 2184"/>
                <a:gd name="T43" fmla="*/ 201 h 1434"/>
                <a:gd name="T44" fmla="*/ 1914 w 2184"/>
                <a:gd name="T45" fmla="*/ 301 h 1434"/>
                <a:gd name="T46" fmla="*/ 1990 w 2184"/>
                <a:gd name="T47" fmla="*/ 395 h 1434"/>
                <a:gd name="T48" fmla="*/ 2122 w 2184"/>
                <a:gd name="T49" fmla="*/ 476 h 1434"/>
                <a:gd name="T50" fmla="*/ 2133 w 2184"/>
                <a:gd name="T51" fmla="*/ 575 h 1434"/>
                <a:gd name="T52" fmla="*/ 2159 w 2184"/>
                <a:gd name="T53" fmla="*/ 654 h 1434"/>
                <a:gd name="T54" fmla="*/ 2116 w 2184"/>
                <a:gd name="T55" fmla="*/ 719 h 1434"/>
                <a:gd name="T56" fmla="*/ 2176 w 2184"/>
                <a:gd name="T57" fmla="*/ 735 h 1434"/>
                <a:gd name="T58" fmla="*/ 2172 w 2184"/>
                <a:gd name="T59" fmla="*/ 796 h 1434"/>
                <a:gd name="T60" fmla="*/ 2121 w 2184"/>
                <a:gd name="T61" fmla="*/ 820 h 1434"/>
                <a:gd name="T62" fmla="*/ 2098 w 2184"/>
                <a:gd name="T63" fmla="*/ 947 h 1434"/>
                <a:gd name="T64" fmla="*/ 2071 w 2184"/>
                <a:gd name="T65" fmla="*/ 992 h 1434"/>
                <a:gd name="T66" fmla="*/ 2068 w 2184"/>
                <a:gd name="T67" fmla="*/ 1060 h 1434"/>
                <a:gd name="T68" fmla="*/ 1981 w 2184"/>
                <a:gd name="T69" fmla="*/ 1071 h 1434"/>
                <a:gd name="T70" fmla="*/ 1916 w 2184"/>
                <a:gd name="T71" fmla="*/ 1208 h 1434"/>
                <a:gd name="T72" fmla="*/ 1776 w 2184"/>
                <a:gd name="T73" fmla="*/ 1235 h 1434"/>
                <a:gd name="T74" fmla="*/ 1707 w 2184"/>
                <a:gd name="T75" fmla="*/ 1313 h 1434"/>
                <a:gd name="T76" fmla="*/ 1589 w 2184"/>
                <a:gd name="T77" fmla="*/ 1351 h 1434"/>
                <a:gd name="T78" fmla="*/ 1494 w 2184"/>
                <a:gd name="T79" fmla="*/ 1402 h 1434"/>
                <a:gd name="T80" fmla="*/ 1430 w 2184"/>
                <a:gd name="T81" fmla="*/ 1362 h 1434"/>
                <a:gd name="T82" fmla="*/ 1363 w 2184"/>
                <a:gd name="T83" fmla="*/ 1431 h 1434"/>
                <a:gd name="T84" fmla="*/ 1260 w 2184"/>
                <a:gd name="T85" fmla="*/ 1394 h 1434"/>
                <a:gd name="T86" fmla="*/ 1192 w 2184"/>
                <a:gd name="T87" fmla="*/ 1429 h 1434"/>
                <a:gd name="T88" fmla="*/ 1087 w 2184"/>
                <a:gd name="T89" fmla="*/ 1397 h 1434"/>
                <a:gd name="T90" fmla="*/ 980 w 2184"/>
                <a:gd name="T91" fmla="*/ 1434 h 1434"/>
                <a:gd name="T92" fmla="*/ 872 w 2184"/>
                <a:gd name="T93" fmla="*/ 1375 h 1434"/>
                <a:gd name="T94" fmla="*/ 748 w 2184"/>
                <a:gd name="T95" fmla="*/ 1380 h 1434"/>
                <a:gd name="T96" fmla="*/ 694 w 2184"/>
                <a:gd name="T97" fmla="*/ 1307 h 1434"/>
                <a:gd name="T98" fmla="*/ 619 w 2184"/>
                <a:gd name="T99" fmla="*/ 1343 h 1434"/>
                <a:gd name="T100" fmla="*/ 525 w 2184"/>
                <a:gd name="T101" fmla="*/ 1299 h 1434"/>
                <a:gd name="T102" fmla="*/ 519 w 2184"/>
                <a:gd name="T103" fmla="*/ 1262 h 1434"/>
                <a:gd name="T104" fmla="*/ 399 w 2184"/>
                <a:gd name="T105" fmla="*/ 1210 h 1434"/>
                <a:gd name="T106" fmla="*/ 329 w 2184"/>
                <a:gd name="T107" fmla="*/ 1165 h 1434"/>
                <a:gd name="T108" fmla="*/ 172 w 2184"/>
                <a:gd name="T109" fmla="*/ 1103 h 1434"/>
                <a:gd name="T110" fmla="*/ 105 w 2184"/>
                <a:gd name="T111" fmla="*/ 976 h 1434"/>
                <a:gd name="T112" fmla="*/ 5 w 2184"/>
                <a:gd name="T113" fmla="*/ 907 h 1434"/>
                <a:gd name="T114" fmla="*/ 26 w 2184"/>
                <a:gd name="T115" fmla="*/ 818 h 1434"/>
                <a:gd name="T116" fmla="*/ 22 w 2184"/>
                <a:gd name="T117" fmla="*/ 737 h 1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84" h="1434">
                  <a:moveTo>
                    <a:pt x="48" y="719"/>
                  </a:moveTo>
                  <a:lnTo>
                    <a:pt x="33" y="708"/>
                  </a:lnTo>
                  <a:lnTo>
                    <a:pt x="21" y="696"/>
                  </a:lnTo>
                  <a:lnTo>
                    <a:pt x="13" y="680"/>
                  </a:lnTo>
                  <a:lnTo>
                    <a:pt x="6" y="664"/>
                  </a:lnTo>
                  <a:lnTo>
                    <a:pt x="5" y="648"/>
                  </a:lnTo>
                  <a:lnTo>
                    <a:pt x="5" y="630"/>
                  </a:lnTo>
                  <a:lnTo>
                    <a:pt x="10" y="613"/>
                  </a:lnTo>
                  <a:lnTo>
                    <a:pt x="18" y="597"/>
                  </a:lnTo>
                  <a:lnTo>
                    <a:pt x="29" y="583"/>
                  </a:lnTo>
                  <a:lnTo>
                    <a:pt x="43" y="570"/>
                  </a:lnTo>
                  <a:lnTo>
                    <a:pt x="61" y="562"/>
                  </a:lnTo>
                  <a:lnTo>
                    <a:pt x="78" y="555"/>
                  </a:lnTo>
                  <a:lnTo>
                    <a:pt x="68" y="535"/>
                  </a:lnTo>
                  <a:lnTo>
                    <a:pt x="62" y="511"/>
                  </a:lnTo>
                  <a:lnTo>
                    <a:pt x="61" y="489"/>
                  </a:lnTo>
                  <a:lnTo>
                    <a:pt x="64" y="465"/>
                  </a:lnTo>
                  <a:lnTo>
                    <a:pt x="72" y="444"/>
                  </a:lnTo>
                  <a:lnTo>
                    <a:pt x="84" y="423"/>
                  </a:lnTo>
                  <a:lnTo>
                    <a:pt x="100" y="406"/>
                  </a:lnTo>
                  <a:lnTo>
                    <a:pt x="119" y="390"/>
                  </a:lnTo>
                  <a:lnTo>
                    <a:pt x="137" y="382"/>
                  </a:lnTo>
                  <a:lnTo>
                    <a:pt x="156" y="376"/>
                  </a:lnTo>
                  <a:lnTo>
                    <a:pt x="175" y="374"/>
                  </a:lnTo>
                  <a:lnTo>
                    <a:pt x="196" y="374"/>
                  </a:lnTo>
                  <a:lnTo>
                    <a:pt x="191" y="345"/>
                  </a:lnTo>
                  <a:lnTo>
                    <a:pt x="193" y="318"/>
                  </a:lnTo>
                  <a:lnTo>
                    <a:pt x="201" y="293"/>
                  </a:lnTo>
                  <a:lnTo>
                    <a:pt x="212" y="269"/>
                  </a:lnTo>
                  <a:lnTo>
                    <a:pt x="229" y="248"/>
                  </a:lnTo>
                  <a:lnTo>
                    <a:pt x="248" y="231"/>
                  </a:lnTo>
                  <a:lnTo>
                    <a:pt x="272" y="216"/>
                  </a:lnTo>
                  <a:lnTo>
                    <a:pt x="299" y="207"/>
                  </a:lnTo>
                  <a:lnTo>
                    <a:pt x="325" y="204"/>
                  </a:lnTo>
                  <a:lnTo>
                    <a:pt x="348" y="204"/>
                  </a:lnTo>
                  <a:lnTo>
                    <a:pt x="372" y="209"/>
                  </a:lnTo>
                  <a:lnTo>
                    <a:pt x="395" y="216"/>
                  </a:lnTo>
                  <a:lnTo>
                    <a:pt x="388" y="199"/>
                  </a:lnTo>
                  <a:lnTo>
                    <a:pt x="387" y="180"/>
                  </a:lnTo>
                  <a:lnTo>
                    <a:pt x="388" y="162"/>
                  </a:lnTo>
                  <a:lnTo>
                    <a:pt x="393" y="145"/>
                  </a:lnTo>
                  <a:lnTo>
                    <a:pt x="401" y="129"/>
                  </a:lnTo>
                  <a:lnTo>
                    <a:pt x="414" y="115"/>
                  </a:lnTo>
                  <a:lnTo>
                    <a:pt x="428" y="102"/>
                  </a:lnTo>
                  <a:lnTo>
                    <a:pt x="444" y="92"/>
                  </a:lnTo>
                  <a:lnTo>
                    <a:pt x="461" y="88"/>
                  </a:lnTo>
                  <a:lnTo>
                    <a:pt x="481" y="84"/>
                  </a:lnTo>
                  <a:lnTo>
                    <a:pt x="498" y="86"/>
                  </a:lnTo>
                  <a:lnTo>
                    <a:pt x="516" y="91"/>
                  </a:lnTo>
                  <a:lnTo>
                    <a:pt x="531" y="97"/>
                  </a:lnTo>
                  <a:lnTo>
                    <a:pt x="546" y="108"/>
                  </a:lnTo>
                  <a:lnTo>
                    <a:pt x="558" y="121"/>
                  </a:lnTo>
                  <a:lnTo>
                    <a:pt x="570" y="137"/>
                  </a:lnTo>
                  <a:lnTo>
                    <a:pt x="574" y="116"/>
                  </a:lnTo>
                  <a:lnTo>
                    <a:pt x="582" y="97"/>
                  </a:lnTo>
                  <a:lnTo>
                    <a:pt x="593" y="81"/>
                  </a:lnTo>
                  <a:lnTo>
                    <a:pt x="609" y="67"/>
                  </a:lnTo>
                  <a:lnTo>
                    <a:pt x="625" y="56"/>
                  </a:lnTo>
                  <a:lnTo>
                    <a:pt x="644" y="49"/>
                  </a:lnTo>
                  <a:lnTo>
                    <a:pt x="665" y="46"/>
                  </a:lnTo>
                  <a:lnTo>
                    <a:pt x="687" y="46"/>
                  </a:lnTo>
                  <a:lnTo>
                    <a:pt x="706" y="51"/>
                  </a:lnTo>
                  <a:lnTo>
                    <a:pt x="724" y="57"/>
                  </a:lnTo>
                  <a:lnTo>
                    <a:pt x="741" y="68"/>
                  </a:lnTo>
                  <a:lnTo>
                    <a:pt x="756" y="83"/>
                  </a:lnTo>
                  <a:lnTo>
                    <a:pt x="768" y="67"/>
                  </a:lnTo>
                  <a:lnTo>
                    <a:pt x="784" y="53"/>
                  </a:lnTo>
                  <a:lnTo>
                    <a:pt x="800" y="41"/>
                  </a:lnTo>
                  <a:lnTo>
                    <a:pt x="818" y="30"/>
                  </a:lnTo>
                  <a:lnTo>
                    <a:pt x="835" y="22"/>
                  </a:lnTo>
                  <a:lnTo>
                    <a:pt x="854" y="16"/>
                  </a:lnTo>
                  <a:lnTo>
                    <a:pt x="873" y="10"/>
                  </a:lnTo>
                  <a:lnTo>
                    <a:pt x="894" y="6"/>
                  </a:lnTo>
                  <a:lnTo>
                    <a:pt x="913" y="6"/>
                  </a:lnTo>
                  <a:lnTo>
                    <a:pt x="932" y="6"/>
                  </a:lnTo>
                  <a:lnTo>
                    <a:pt x="953" y="8"/>
                  </a:lnTo>
                  <a:lnTo>
                    <a:pt x="972" y="13"/>
                  </a:lnTo>
                  <a:lnTo>
                    <a:pt x="991" y="19"/>
                  </a:lnTo>
                  <a:lnTo>
                    <a:pt x="1010" y="27"/>
                  </a:lnTo>
                  <a:lnTo>
                    <a:pt x="1028" y="37"/>
                  </a:lnTo>
                  <a:lnTo>
                    <a:pt x="1045" y="48"/>
                  </a:lnTo>
                  <a:lnTo>
                    <a:pt x="1050" y="37"/>
                  </a:lnTo>
                  <a:lnTo>
                    <a:pt x="1056" y="26"/>
                  </a:lnTo>
                  <a:lnTo>
                    <a:pt x="1064" y="18"/>
                  </a:lnTo>
                  <a:lnTo>
                    <a:pt x="1074" y="10"/>
                  </a:lnTo>
                  <a:lnTo>
                    <a:pt x="1085" y="5"/>
                  </a:lnTo>
                  <a:lnTo>
                    <a:pt x="1096" y="2"/>
                  </a:lnTo>
                  <a:lnTo>
                    <a:pt x="1109" y="2"/>
                  </a:lnTo>
                  <a:lnTo>
                    <a:pt x="1122" y="3"/>
                  </a:lnTo>
                  <a:lnTo>
                    <a:pt x="1138" y="10"/>
                  </a:lnTo>
                  <a:lnTo>
                    <a:pt x="1152" y="19"/>
                  </a:lnTo>
                  <a:lnTo>
                    <a:pt x="1161" y="33"/>
                  </a:lnTo>
                  <a:lnTo>
                    <a:pt x="1168" y="49"/>
                  </a:lnTo>
                  <a:lnTo>
                    <a:pt x="1169" y="38"/>
                  </a:lnTo>
                  <a:lnTo>
                    <a:pt x="1174" y="29"/>
                  </a:lnTo>
                  <a:lnTo>
                    <a:pt x="1182" y="19"/>
                  </a:lnTo>
                  <a:lnTo>
                    <a:pt x="1190" y="11"/>
                  </a:lnTo>
                  <a:lnTo>
                    <a:pt x="1200" y="6"/>
                  </a:lnTo>
                  <a:lnTo>
                    <a:pt x="1212" y="2"/>
                  </a:lnTo>
                  <a:lnTo>
                    <a:pt x="1225" y="0"/>
                  </a:lnTo>
                  <a:lnTo>
                    <a:pt x="1238" y="2"/>
                  </a:lnTo>
                  <a:lnTo>
                    <a:pt x="1257" y="6"/>
                  </a:lnTo>
                  <a:lnTo>
                    <a:pt x="1274" y="18"/>
                  </a:lnTo>
                  <a:lnTo>
                    <a:pt x="1289" y="30"/>
                  </a:lnTo>
                  <a:lnTo>
                    <a:pt x="1298" y="48"/>
                  </a:lnTo>
                  <a:lnTo>
                    <a:pt x="1306" y="43"/>
                  </a:lnTo>
                  <a:lnTo>
                    <a:pt x="1317" y="38"/>
                  </a:lnTo>
                  <a:lnTo>
                    <a:pt x="1340" y="37"/>
                  </a:lnTo>
                  <a:lnTo>
                    <a:pt x="1365" y="40"/>
                  </a:lnTo>
                  <a:lnTo>
                    <a:pt x="1386" y="49"/>
                  </a:lnTo>
                  <a:lnTo>
                    <a:pt x="1395" y="56"/>
                  </a:lnTo>
                  <a:lnTo>
                    <a:pt x="1403" y="65"/>
                  </a:lnTo>
                  <a:lnTo>
                    <a:pt x="1408" y="73"/>
                  </a:lnTo>
                  <a:lnTo>
                    <a:pt x="1410" y="83"/>
                  </a:lnTo>
                  <a:lnTo>
                    <a:pt x="1419" y="68"/>
                  </a:lnTo>
                  <a:lnTo>
                    <a:pt x="1433" y="59"/>
                  </a:lnTo>
                  <a:lnTo>
                    <a:pt x="1449" y="49"/>
                  </a:lnTo>
                  <a:lnTo>
                    <a:pt x="1468" y="45"/>
                  </a:lnTo>
                  <a:lnTo>
                    <a:pt x="1489" y="41"/>
                  </a:lnTo>
                  <a:lnTo>
                    <a:pt x="1511" y="41"/>
                  </a:lnTo>
                  <a:lnTo>
                    <a:pt x="1535" y="45"/>
                  </a:lnTo>
                  <a:lnTo>
                    <a:pt x="1558" y="51"/>
                  </a:lnTo>
                  <a:lnTo>
                    <a:pt x="1575" y="59"/>
                  </a:lnTo>
                  <a:lnTo>
                    <a:pt x="1591" y="67"/>
                  </a:lnTo>
                  <a:lnTo>
                    <a:pt x="1605" y="76"/>
                  </a:lnTo>
                  <a:lnTo>
                    <a:pt x="1616" y="88"/>
                  </a:lnTo>
                  <a:lnTo>
                    <a:pt x="1626" y="99"/>
                  </a:lnTo>
                  <a:lnTo>
                    <a:pt x="1632" y="111"/>
                  </a:lnTo>
                  <a:lnTo>
                    <a:pt x="1636" y="124"/>
                  </a:lnTo>
                  <a:lnTo>
                    <a:pt x="1636" y="137"/>
                  </a:lnTo>
                  <a:lnTo>
                    <a:pt x="1648" y="127"/>
                  </a:lnTo>
                  <a:lnTo>
                    <a:pt x="1659" y="121"/>
                  </a:lnTo>
                  <a:lnTo>
                    <a:pt x="1672" y="116"/>
                  </a:lnTo>
                  <a:lnTo>
                    <a:pt x="1685" y="115"/>
                  </a:lnTo>
                  <a:lnTo>
                    <a:pt x="1696" y="113"/>
                  </a:lnTo>
                  <a:lnTo>
                    <a:pt x="1707" y="115"/>
                  </a:lnTo>
                  <a:lnTo>
                    <a:pt x="1717" y="118"/>
                  </a:lnTo>
                  <a:lnTo>
                    <a:pt x="1725" y="124"/>
                  </a:lnTo>
                  <a:lnTo>
                    <a:pt x="1729" y="131"/>
                  </a:lnTo>
                  <a:lnTo>
                    <a:pt x="1733" y="137"/>
                  </a:lnTo>
                  <a:lnTo>
                    <a:pt x="1734" y="145"/>
                  </a:lnTo>
                  <a:lnTo>
                    <a:pt x="1734" y="153"/>
                  </a:lnTo>
                  <a:lnTo>
                    <a:pt x="1733" y="162"/>
                  </a:lnTo>
                  <a:lnTo>
                    <a:pt x="1729" y="170"/>
                  </a:lnTo>
                  <a:lnTo>
                    <a:pt x="1723" y="180"/>
                  </a:lnTo>
                  <a:lnTo>
                    <a:pt x="1717" y="189"/>
                  </a:lnTo>
                  <a:lnTo>
                    <a:pt x="1737" y="175"/>
                  </a:lnTo>
                  <a:lnTo>
                    <a:pt x="1758" y="166"/>
                  </a:lnTo>
                  <a:lnTo>
                    <a:pt x="1782" y="161"/>
                  </a:lnTo>
                  <a:lnTo>
                    <a:pt x="1804" y="161"/>
                  </a:lnTo>
                  <a:lnTo>
                    <a:pt x="1826" y="164"/>
                  </a:lnTo>
                  <a:lnTo>
                    <a:pt x="1849" y="172"/>
                  </a:lnTo>
                  <a:lnTo>
                    <a:pt x="1869" y="185"/>
                  </a:lnTo>
                  <a:lnTo>
                    <a:pt x="1887" y="201"/>
                  </a:lnTo>
                  <a:lnTo>
                    <a:pt x="1896" y="213"/>
                  </a:lnTo>
                  <a:lnTo>
                    <a:pt x="1904" y="226"/>
                  </a:lnTo>
                  <a:lnTo>
                    <a:pt x="1911" y="240"/>
                  </a:lnTo>
                  <a:lnTo>
                    <a:pt x="1914" y="255"/>
                  </a:lnTo>
                  <a:lnTo>
                    <a:pt x="1916" y="271"/>
                  </a:lnTo>
                  <a:lnTo>
                    <a:pt x="1916" y="287"/>
                  </a:lnTo>
                  <a:lnTo>
                    <a:pt x="1914" y="301"/>
                  </a:lnTo>
                  <a:lnTo>
                    <a:pt x="1909" y="317"/>
                  </a:lnTo>
                  <a:lnTo>
                    <a:pt x="1931" y="326"/>
                  </a:lnTo>
                  <a:lnTo>
                    <a:pt x="1949" y="337"/>
                  </a:lnTo>
                  <a:lnTo>
                    <a:pt x="1965" y="350"/>
                  </a:lnTo>
                  <a:lnTo>
                    <a:pt x="1978" y="364"/>
                  </a:lnTo>
                  <a:lnTo>
                    <a:pt x="1986" y="379"/>
                  </a:lnTo>
                  <a:lnTo>
                    <a:pt x="1990" y="395"/>
                  </a:lnTo>
                  <a:lnTo>
                    <a:pt x="1990" y="411"/>
                  </a:lnTo>
                  <a:lnTo>
                    <a:pt x="1987" y="425"/>
                  </a:lnTo>
                  <a:lnTo>
                    <a:pt x="2021" y="428"/>
                  </a:lnTo>
                  <a:lnTo>
                    <a:pt x="2052" y="435"/>
                  </a:lnTo>
                  <a:lnTo>
                    <a:pt x="2079" y="446"/>
                  </a:lnTo>
                  <a:lnTo>
                    <a:pt x="2103" y="460"/>
                  </a:lnTo>
                  <a:lnTo>
                    <a:pt x="2122" y="476"/>
                  </a:lnTo>
                  <a:lnTo>
                    <a:pt x="2137" y="495"/>
                  </a:lnTo>
                  <a:lnTo>
                    <a:pt x="2141" y="505"/>
                  </a:lnTo>
                  <a:lnTo>
                    <a:pt x="2145" y="516"/>
                  </a:lnTo>
                  <a:lnTo>
                    <a:pt x="2146" y="527"/>
                  </a:lnTo>
                  <a:lnTo>
                    <a:pt x="2146" y="538"/>
                  </a:lnTo>
                  <a:lnTo>
                    <a:pt x="2141" y="557"/>
                  </a:lnTo>
                  <a:lnTo>
                    <a:pt x="2133" y="575"/>
                  </a:lnTo>
                  <a:lnTo>
                    <a:pt x="2119" y="592"/>
                  </a:lnTo>
                  <a:lnTo>
                    <a:pt x="2102" y="606"/>
                  </a:lnTo>
                  <a:lnTo>
                    <a:pt x="2119" y="613"/>
                  </a:lnTo>
                  <a:lnTo>
                    <a:pt x="2133" y="621"/>
                  </a:lnTo>
                  <a:lnTo>
                    <a:pt x="2146" y="632"/>
                  </a:lnTo>
                  <a:lnTo>
                    <a:pt x="2154" y="641"/>
                  </a:lnTo>
                  <a:lnTo>
                    <a:pt x="2159" y="654"/>
                  </a:lnTo>
                  <a:lnTo>
                    <a:pt x="2161" y="665"/>
                  </a:lnTo>
                  <a:lnTo>
                    <a:pt x="2159" y="678"/>
                  </a:lnTo>
                  <a:lnTo>
                    <a:pt x="2153" y="691"/>
                  </a:lnTo>
                  <a:lnTo>
                    <a:pt x="2146" y="699"/>
                  </a:lnTo>
                  <a:lnTo>
                    <a:pt x="2138" y="707"/>
                  </a:lnTo>
                  <a:lnTo>
                    <a:pt x="2127" y="713"/>
                  </a:lnTo>
                  <a:lnTo>
                    <a:pt x="2116" y="719"/>
                  </a:lnTo>
                  <a:lnTo>
                    <a:pt x="2126" y="716"/>
                  </a:lnTo>
                  <a:lnTo>
                    <a:pt x="2135" y="715"/>
                  </a:lnTo>
                  <a:lnTo>
                    <a:pt x="2145" y="716"/>
                  </a:lnTo>
                  <a:lnTo>
                    <a:pt x="2154" y="718"/>
                  </a:lnTo>
                  <a:lnTo>
                    <a:pt x="2162" y="723"/>
                  </a:lnTo>
                  <a:lnTo>
                    <a:pt x="2170" y="727"/>
                  </a:lnTo>
                  <a:lnTo>
                    <a:pt x="2176" y="735"/>
                  </a:lnTo>
                  <a:lnTo>
                    <a:pt x="2181" y="743"/>
                  </a:lnTo>
                  <a:lnTo>
                    <a:pt x="2184" y="753"/>
                  </a:lnTo>
                  <a:lnTo>
                    <a:pt x="2184" y="762"/>
                  </a:lnTo>
                  <a:lnTo>
                    <a:pt x="2184" y="770"/>
                  </a:lnTo>
                  <a:lnTo>
                    <a:pt x="2181" y="780"/>
                  </a:lnTo>
                  <a:lnTo>
                    <a:pt x="2178" y="788"/>
                  </a:lnTo>
                  <a:lnTo>
                    <a:pt x="2172" y="796"/>
                  </a:lnTo>
                  <a:lnTo>
                    <a:pt x="2165" y="802"/>
                  </a:lnTo>
                  <a:lnTo>
                    <a:pt x="2156" y="807"/>
                  </a:lnTo>
                  <a:lnTo>
                    <a:pt x="2145" y="810"/>
                  </a:lnTo>
                  <a:lnTo>
                    <a:pt x="2132" y="810"/>
                  </a:lnTo>
                  <a:lnTo>
                    <a:pt x="2119" y="807"/>
                  </a:lnTo>
                  <a:lnTo>
                    <a:pt x="2108" y="802"/>
                  </a:lnTo>
                  <a:lnTo>
                    <a:pt x="2121" y="820"/>
                  </a:lnTo>
                  <a:lnTo>
                    <a:pt x="2129" y="837"/>
                  </a:lnTo>
                  <a:lnTo>
                    <a:pt x="2133" y="856"/>
                  </a:lnTo>
                  <a:lnTo>
                    <a:pt x="2135" y="877"/>
                  </a:lnTo>
                  <a:lnTo>
                    <a:pt x="2132" y="896"/>
                  </a:lnTo>
                  <a:lnTo>
                    <a:pt x="2124" y="915"/>
                  </a:lnTo>
                  <a:lnTo>
                    <a:pt x="2114" y="933"/>
                  </a:lnTo>
                  <a:lnTo>
                    <a:pt x="2098" y="947"/>
                  </a:lnTo>
                  <a:lnTo>
                    <a:pt x="2086" y="957"/>
                  </a:lnTo>
                  <a:lnTo>
                    <a:pt x="2071" y="964"/>
                  </a:lnTo>
                  <a:lnTo>
                    <a:pt x="2056" y="971"/>
                  </a:lnTo>
                  <a:lnTo>
                    <a:pt x="2040" y="972"/>
                  </a:lnTo>
                  <a:lnTo>
                    <a:pt x="2052" y="977"/>
                  </a:lnTo>
                  <a:lnTo>
                    <a:pt x="2063" y="984"/>
                  </a:lnTo>
                  <a:lnTo>
                    <a:pt x="2071" y="992"/>
                  </a:lnTo>
                  <a:lnTo>
                    <a:pt x="2079" y="999"/>
                  </a:lnTo>
                  <a:lnTo>
                    <a:pt x="2084" y="1009"/>
                  </a:lnTo>
                  <a:lnTo>
                    <a:pt x="2086" y="1020"/>
                  </a:lnTo>
                  <a:lnTo>
                    <a:pt x="2086" y="1031"/>
                  </a:lnTo>
                  <a:lnTo>
                    <a:pt x="2083" y="1041"/>
                  </a:lnTo>
                  <a:lnTo>
                    <a:pt x="2076" y="1050"/>
                  </a:lnTo>
                  <a:lnTo>
                    <a:pt x="2068" y="1060"/>
                  </a:lnTo>
                  <a:lnTo>
                    <a:pt x="2057" y="1066"/>
                  </a:lnTo>
                  <a:lnTo>
                    <a:pt x="2046" y="1073"/>
                  </a:lnTo>
                  <a:lnTo>
                    <a:pt x="2033" y="1076"/>
                  </a:lnTo>
                  <a:lnTo>
                    <a:pt x="2021" y="1077"/>
                  </a:lnTo>
                  <a:lnTo>
                    <a:pt x="2008" y="1077"/>
                  </a:lnTo>
                  <a:lnTo>
                    <a:pt x="1993" y="1076"/>
                  </a:lnTo>
                  <a:lnTo>
                    <a:pt x="1981" y="1071"/>
                  </a:lnTo>
                  <a:lnTo>
                    <a:pt x="1970" y="1065"/>
                  </a:lnTo>
                  <a:lnTo>
                    <a:pt x="1973" y="1092"/>
                  </a:lnTo>
                  <a:lnTo>
                    <a:pt x="1971" y="1119"/>
                  </a:lnTo>
                  <a:lnTo>
                    <a:pt x="1963" y="1144"/>
                  </a:lnTo>
                  <a:lnTo>
                    <a:pt x="1952" y="1168"/>
                  </a:lnTo>
                  <a:lnTo>
                    <a:pt x="1936" y="1190"/>
                  </a:lnTo>
                  <a:lnTo>
                    <a:pt x="1916" y="1208"/>
                  </a:lnTo>
                  <a:lnTo>
                    <a:pt x="1892" y="1222"/>
                  </a:lnTo>
                  <a:lnTo>
                    <a:pt x="1865" y="1230"/>
                  </a:lnTo>
                  <a:lnTo>
                    <a:pt x="1841" y="1235"/>
                  </a:lnTo>
                  <a:lnTo>
                    <a:pt x="1815" y="1233"/>
                  </a:lnTo>
                  <a:lnTo>
                    <a:pt x="1791" y="1229"/>
                  </a:lnTo>
                  <a:lnTo>
                    <a:pt x="1769" y="1221"/>
                  </a:lnTo>
                  <a:lnTo>
                    <a:pt x="1776" y="1235"/>
                  </a:lnTo>
                  <a:lnTo>
                    <a:pt x="1777" y="1248"/>
                  </a:lnTo>
                  <a:lnTo>
                    <a:pt x="1774" y="1262"/>
                  </a:lnTo>
                  <a:lnTo>
                    <a:pt x="1768" y="1275"/>
                  </a:lnTo>
                  <a:lnTo>
                    <a:pt x="1758" y="1288"/>
                  </a:lnTo>
                  <a:lnTo>
                    <a:pt x="1744" y="1297"/>
                  </a:lnTo>
                  <a:lnTo>
                    <a:pt x="1726" y="1307"/>
                  </a:lnTo>
                  <a:lnTo>
                    <a:pt x="1707" y="1313"/>
                  </a:lnTo>
                  <a:lnTo>
                    <a:pt x="1678" y="1318"/>
                  </a:lnTo>
                  <a:lnTo>
                    <a:pt x="1648" y="1318"/>
                  </a:lnTo>
                  <a:lnTo>
                    <a:pt x="1621" y="1311"/>
                  </a:lnTo>
                  <a:lnTo>
                    <a:pt x="1596" y="1302"/>
                  </a:lnTo>
                  <a:lnTo>
                    <a:pt x="1597" y="1319"/>
                  </a:lnTo>
                  <a:lnTo>
                    <a:pt x="1594" y="1335"/>
                  </a:lnTo>
                  <a:lnTo>
                    <a:pt x="1589" y="1351"/>
                  </a:lnTo>
                  <a:lnTo>
                    <a:pt x="1581" y="1366"/>
                  </a:lnTo>
                  <a:lnTo>
                    <a:pt x="1570" y="1378"/>
                  </a:lnTo>
                  <a:lnTo>
                    <a:pt x="1558" y="1389"/>
                  </a:lnTo>
                  <a:lnTo>
                    <a:pt x="1542" y="1397"/>
                  </a:lnTo>
                  <a:lnTo>
                    <a:pt x="1526" y="1402"/>
                  </a:lnTo>
                  <a:lnTo>
                    <a:pt x="1510" y="1404"/>
                  </a:lnTo>
                  <a:lnTo>
                    <a:pt x="1494" y="1402"/>
                  </a:lnTo>
                  <a:lnTo>
                    <a:pt x="1480" y="1399"/>
                  </a:lnTo>
                  <a:lnTo>
                    <a:pt x="1465" y="1393"/>
                  </a:lnTo>
                  <a:lnTo>
                    <a:pt x="1454" y="1385"/>
                  </a:lnTo>
                  <a:lnTo>
                    <a:pt x="1443" y="1373"/>
                  </a:lnTo>
                  <a:lnTo>
                    <a:pt x="1433" y="1362"/>
                  </a:lnTo>
                  <a:lnTo>
                    <a:pt x="1427" y="1348"/>
                  </a:lnTo>
                  <a:lnTo>
                    <a:pt x="1430" y="1362"/>
                  </a:lnTo>
                  <a:lnTo>
                    <a:pt x="1430" y="1375"/>
                  </a:lnTo>
                  <a:lnTo>
                    <a:pt x="1426" y="1388"/>
                  </a:lnTo>
                  <a:lnTo>
                    <a:pt x="1419" y="1401"/>
                  </a:lnTo>
                  <a:lnTo>
                    <a:pt x="1410" y="1410"/>
                  </a:lnTo>
                  <a:lnTo>
                    <a:pt x="1397" y="1420"/>
                  </a:lnTo>
                  <a:lnTo>
                    <a:pt x="1381" y="1426"/>
                  </a:lnTo>
                  <a:lnTo>
                    <a:pt x="1363" y="1431"/>
                  </a:lnTo>
                  <a:lnTo>
                    <a:pt x="1346" y="1432"/>
                  </a:lnTo>
                  <a:lnTo>
                    <a:pt x="1328" y="1431"/>
                  </a:lnTo>
                  <a:lnTo>
                    <a:pt x="1313" y="1428"/>
                  </a:lnTo>
                  <a:lnTo>
                    <a:pt x="1297" y="1421"/>
                  </a:lnTo>
                  <a:lnTo>
                    <a:pt x="1282" y="1415"/>
                  </a:lnTo>
                  <a:lnTo>
                    <a:pt x="1270" y="1405"/>
                  </a:lnTo>
                  <a:lnTo>
                    <a:pt x="1260" y="1394"/>
                  </a:lnTo>
                  <a:lnTo>
                    <a:pt x="1252" y="1381"/>
                  </a:lnTo>
                  <a:lnTo>
                    <a:pt x="1249" y="1393"/>
                  </a:lnTo>
                  <a:lnTo>
                    <a:pt x="1243" y="1402"/>
                  </a:lnTo>
                  <a:lnTo>
                    <a:pt x="1233" y="1412"/>
                  </a:lnTo>
                  <a:lnTo>
                    <a:pt x="1222" y="1418"/>
                  </a:lnTo>
                  <a:lnTo>
                    <a:pt x="1208" y="1424"/>
                  </a:lnTo>
                  <a:lnTo>
                    <a:pt x="1192" y="1429"/>
                  </a:lnTo>
                  <a:lnTo>
                    <a:pt x="1176" y="1431"/>
                  </a:lnTo>
                  <a:lnTo>
                    <a:pt x="1158" y="1432"/>
                  </a:lnTo>
                  <a:lnTo>
                    <a:pt x="1133" y="1428"/>
                  </a:lnTo>
                  <a:lnTo>
                    <a:pt x="1111" y="1418"/>
                  </a:lnTo>
                  <a:lnTo>
                    <a:pt x="1101" y="1413"/>
                  </a:lnTo>
                  <a:lnTo>
                    <a:pt x="1093" y="1405"/>
                  </a:lnTo>
                  <a:lnTo>
                    <a:pt x="1087" y="1397"/>
                  </a:lnTo>
                  <a:lnTo>
                    <a:pt x="1082" y="1389"/>
                  </a:lnTo>
                  <a:lnTo>
                    <a:pt x="1071" y="1402"/>
                  </a:lnTo>
                  <a:lnTo>
                    <a:pt x="1058" y="1413"/>
                  </a:lnTo>
                  <a:lnTo>
                    <a:pt x="1041" y="1423"/>
                  </a:lnTo>
                  <a:lnTo>
                    <a:pt x="1021" y="1429"/>
                  </a:lnTo>
                  <a:lnTo>
                    <a:pt x="1002" y="1432"/>
                  </a:lnTo>
                  <a:lnTo>
                    <a:pt x="980" y="1434"/>
                  </a:lnTo>
                  <a:lnTo>
                    <a:pt x="959" y="1432"/>
                  </a:lnTo>
                  <a:lnTo>
                    <a:pt x="937" y="1429"/>
                  </a:lnTo>
                  <a:lnTo>
                    <a:pt x="913" y="1420"/>
                  </a:lnTo>
                  <a:lnTo>
                    <a:pt x="894" y="1407"/>
                  </a:lnTo>
                  <a:lnTo>
                    <a:pt x="880" y="1393"/>
                  </a:lnTo>
                  <a:lnTo>
                    <a:pt x="875" y="1385"/>
                  </a:lnTo>
                  <a:lnTo>
                    <a:pt x="872" y="1375"/>
                  </a:lnTo>
                  <a:lnTo>
                    <a:pt x="858" y="1383"/>
                  </a:lnTo>
                  <a:lnTo>
                    <a:pt x="842" y="1389"/>
                  </a:lnTo>
                  <a:lnTo>
                    <a:pt x="823" y="1393"/>
                  </a:lnTo>
                  <a:lnTo>
                    <a:pt x="805" y="1393"/>
                  </a:lnTo>
                  <a:lnTo>
                    <a:pt x="786" y="1391"/>
                  </a:lnTo>
                  <a:lnTo>
                    <a:pt x="767" y="1386"/>
                  </a:lnTo>
                  <a:lnTo>
                    <a:pt x="748" y="1380"/>
                  </a:lnTo>
                  <a:lnTo>
                    <a:pt x="732" y="1370"/>
                  </a:lnTo>
                  <a:lnTo>
                    <a:pt x="713" y="1356"/>
                  </a:lnTo>
                  <a:lnTo>
                    <a:pt x="702" y="1340"/>
                  </a:lnTo>
                  <a:lnTo>
                    <a:pt x="697" y="1332"/>
                  </a:lnTo>
                  <a:lnTo>
                    <a:pt x="694" y="1323"/>
                  </a:lnTo>
                  <a:lnTo>
                    <a:pt x="694" y="1315"/>
                  </a:lnTo>
                  <a:lnTo>
                    <a:pt x="694" y="1307"/>
                  </a:lnTo>
                  <a:lnTo>
                    <a:pt x="691" y="1316"/>
                  </a:lnTo>
                  <a:lnTo>
                    <a:pt x="684" y="1324"/>
                  </a:lnTo>
                  <a:lnTo>
                    <a:pt x="676" y="1331"/>
                  </a:lnTo>
                  <a:lnTo>
                    <a:pt x="665" y="1337"/>
                  </a:lnTo>
                  <a:lnTo>
                    <a:pt x="651" y="1340"/>
                  </a:lnTo>
                  <a:lnTo>
                    <a:pt x="635" y="1342"/>
                  </a:lnTo>
                  <a:lnTo>
                    <a:pt x="619" y="1343"/>
                  </a:lnTo>
                  <a:lnTo>
                    <a:pt x="601" y="1342"/>
                  </a:lnTo>
                  <a:lnTo>
                    <a:pt x="584" y="1337"/>
                  </a:lnTo>
                  <a:lnTo>
                    <a:pt x="568" y="1332"/>
                  </a:lnTo>
                  <a:lnTo>
                    <a:pt x="554" y="1326"/>
                  </a:lnTo>
                  <a:lnTo>
                    <a:pt x="543" y="1318"/>
                  </a:lnTo>
                  <a:lnTo>
                    <a:pt x="533" y="1308"/>
                  </a:lnTo>
                  <a:lnTo>
                    <a:pt x="525" y="1299"/>
                  </a:lnTo>
                  <a:lnTo>
                    <a:pt x="522" y="1289"/>
                  </a:lnTo>
                  <a:lnTo>
                    <a:pt x="522" y="1280"/>
                  </a:lnTo>
                  <a:lnTo>
                    <a:pt x="523" y="1272"/>
                  </a:lnTo>
                  <a:lnTo>
                    <a:pt x="527" y="1265"/>
                  </a:lnTo>
                  <a:lnTo>
                    <a:pt x="531" y="1260"/>
                  </a:lnTo>
                  <a:lnTo>
                    <a:pt x="538" y="1256"/>
                  </a:lnTo>
                  <a:lnTo>
                    <a:pt x="519" y="1262"/>
                  </a:lnTo>
                  <a:lnTo>
                    <a:pt x="498" y="1265"/>
                  </a:lnTo>
                  <a:lnTo>
                    <a:pt x="479" y="1265"/>
                  </a:lnTo>
                  <a:lnTo>
                    <a:pt x="460" y="1260"/>
                  </a:lnTo>
                  <a:lnTo>
                    <a:pt x="441" y="1253"/>
                  </a:lnTo>
                  <a:lnTo>
                    <a:pt x="425" y="1241"/>
                  </a:lnTo>
                  <a:lnTo>
                    <a:pt x="411" y="1227"/>
                  </a:lnTo>
                  <a:lnTo>
                    <a:pt x="399" y="1210"/>
                  </a:lnTo>
                  <a:lnTo>
                    <a:pt x="393" y="1192"/>
                  </a:lnTo>
                  <a:lnTo>
                    <a:pt x="390" y="1175"/>
                  </a:lnTo>
                  <a:lnTo>
                    <a:pt x="390" y="1155"/>
                  </a:lnTo>
                  <a:lnTo>
                    <a:pt x="393" y="1138"/>
                  </a:lnTo>
                  <a:lnTo>
                    <a:pt x="372" y="1151"/>
                  </a:lnTo>
                  <a:lnTo>
                    <a:pt x="352" y="1160"/>
                  </a:lnTo>
                  <a:lnTo>
                    <a:pt x="329" y="1165"/>
                  </a:lnTo>
                  <a:lnTo>
                    <a:pt x="307" y="1167"/>
                  </a:lnTo>
                  <a:lnTo>
                    <a:pt x="283" y="1165"/>
                  </a:lnTo>
                  <a:lnTo>
                    <a:pt x="261" y="1160"/>
                  </a:lnTo>
                  <a:lnTo>
                    <a:pt x="240" y="1151"/>
                  </a:lnTo>
                  <a:lnTo>
                    <a:pt x="220" y="1138"/>
                  </a:lnTo>
                  <a:lnTo>
                    <a:pt x="194" y="1122"/>
                  </a:lnTo>
                  <a:lnTo>
                    <a:pt x="172" y="1103"/>
                  </a:lnTo>
                  <a:lnTo>
                    <a:pt x="153" y="1082"/>
                  </a:lnTo>
                  <a:lnTo>
                    <a:pt x="138" y="1062"/>
                  </a:lnTo>
                  <a:lnTo>
                    <a:pt x="127" y="1041"/>
                  </a:lnTo>
                  <a:lnTo>
                    <a:pt x="123" y="1019"/>
                  </a:lnTo>
                  <a:lnTo>
                    <a:pt x="121" y="995"/>
                  </a:lnTo>
                  <a:lnTo>
                    <a:pt x="124" y="972"/>
                  </a:lnTo>
                  <a:lnTo>
                    <a:pt x="105" y="976"/>
                  </a:lnTo>
                  <a:lnTo>
                    <a:pt x="86" y="976"/>
                  </a:lnTo>
                  <a:lnTo>
                    <a:pt x="68" y="972"/>
                  </a:lnTo>
                  <a:lnTo>
                    <a:pt x="51" y="964"/>
                  </a:lnTo>
                  <a:lnTo>
                    <a:pt x="35" y="953"/>
                  </a:lnTo>
                  <a:lnTo>
                    <a:pt x="22" y="941"/>
                  </a:lnTo>
                  <a:lnTo>
                    <a:pt x="11" y="925"/>
                  </a:lnTo>
                  <a:lnTo>
                    <a:pt x="5" y="907"/>
                  </a:lnTo>
                  <a:lnTo>
                    <a:pt x="2" y="893"/>
                  </a:lnTo>
                  <a:lnTo>
                    <a:pt x="0" y="880"/>
                  </a:lnTo>
                  <a:lnTo>
                    <a:pt x="2" y="866"/>
                  </a:lnTo>
                  <a:lnTo>
                    <a:pt x="5" y="853"/>
                  </a:lnTo>
                  <a:lnTo>
                    <a:pt x="10" y="840"/>
                  </a:lnTo>
                  <a:lnTo>
                    <a:pt x="16" y="828"/>
                  </a:lnTo>
                  <a:lnTo>
                    <a:pt x="26" y="818"/>
                  </a:lnTo>
                  <a:lnTo>
                    <a:pt x="35" y="807"/>
                  </a:lnTo>
                  <a:lnTo>
                    <a:pt x="24" y="796"/>
                  </a:lnTo>
                  <a:lnTo>
                    <a:pt x="18" y="783"/>
                  </a:lnTo>
                  <a:lnTo>
                    <a:pt x="13" y="772"/>
                  </a:lnTo>
                  <a:lnTo>
                    <a:pt x="13" y="759"/>
                  </a:lnTo>
                  <a:lnTo>
                    <a:pt x="16" y="748"/>
                  </a:lnTo>
                  <a:lnTo>
                    <a:pt x="22" y="737"/>
                  </a:lnTo>
                  <a:lnTo>
                    <a:pt x="32" y="727"/>
                  </a:lnTo>
                  <a:lnTo>
                    <a:pt x="46" y="719"/>
                  </a:lnTo>
                  <a:lnTo>
                    <a:pt x="48" y="719"/>
                  </a:lnTo>
                </a:path>
              </a:pathLst>
            </a:custGeom>
            <a:solidFill>
              <a:srgbClr val="99FF99"/>
            </a:solidFill>
            <a:ln w="15875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45707" tIns="22855" rIns="45707" bIns="22855" numCol="1" anchor="t" anchorCtr="0" compatLnSpc="1">
              <a:prstTxWarp prst="textNoShape">
                <a:avLst/>
              </a:prstTxWarp>
            </a:bodyPr>
            <a:lstStyle/>
            <a:p>
              <a:endParaRPr lang="en-US" sz="650"/>
            </a:p>
          </p:txBody>
        </p:sp>
        <p:sp>
          <p:nvSpPr>
            <p:cNvPr id="451" name="TextBox 450">
              <a:extLst>
                <a:ext uri="{FF2B5EF4-FFF2-40B4-BE49-F238E27FC236}">
                  <a16:creationId xmlns:a16="http://schemas.microsoft.com/office/drawing/2014/main" id="{8C0EABFF-EEFA-82D2-F123-F9EFBCD30F61}"/>
                </a:ext>
              </a:extLst>
            </p:cNvPr>
            <p:cNvSpPr txBox="1"/>
            <p:nvPr/>
          </p:nvSpPr>
          <p:spPr>
            <a:xfrm>
              <a:off x="16554663" y="10956593"/>
              <a:ext cx="1138321" cy="355544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650" b="1" u="sng" dirty="0"/>
                <a:t>GRNET</a:t>
              </a:r>
            </a:p>
            <a:p>
              <a:pPr algn="ctr"/>
              <a:r>
                <a:rPr lang="en-US" sz="650" b="1" u="sng" dirty="0"/>
                <a:t>Greece</a:t>
              </a:r>
            </a:p>
          </p:txBody>
        </p:sp>
      </p:grpSp>
      <p:sp>
        <p:nvSpPr>
          <p:cNvPr id="971" name="Trapezoid 970">
            <a:extLst>
              <a:ext uri="{FF2B5EF4-FFF2-40B4-BE49-F238E27FC236}">
                <a16:creationId xmlns:a16="http://schemas.microsoft.com/office/drawing/2014/main" id="{B0290504-490B-4161-AD78-4368B8D6C5F9}"/>
              </a:ext>
            </a:extLst>
          </p:cNvPr>
          <p:cNvSpPr/>
          <p:nvPr/>
        </p:nvSpPr>
        <p:spPr bwMode="auto">
          <a:xfrm flipH="1">
            <a:off x="10716933" y="6097482"/>
            <a:ext cx="288504" cy="154084"/>
          </a:xfrm>
          <a:prstGeom prst="trapezoid">
            <a:avLst/>
          </a:prstGeom>
          <a:solidFill>
            <a:srgbClr val="99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50" dirty="0"/>
              <a:t>Ioannina</a:t>
            </a:r>
          </a:p>
          <a:p>
            <a:pPr algn="ctr"/>
            <a:r>
              <a:rPr lang="en-US" sz="450" dirty="0">
                <a:highlight>
                  <a:srgbClr val="99CCFF"/>
                </a:highlight>
              </a:rPr>
              <a:t>CMS T-2</a:t>
            </a:r>
          </a:p>
        </p:txBody>
      </p:sp>
      <p:sp>
        <p:nvSpPr>
          <p:cNvPr id="453" name="Cross 452">
            <a:extLst>
              <a:ext uri="{FF2B5EF4-FFF2-40B4-BE49-F238E27FC236}">
                <a16:creationId xmlns:a16="http://schemas.microsoft.com/office/drawing/2014/main" id="{9AE07FA7-D0F8-DA97-9646-14F57976BE76}"/>
              </a:ext>
            </a:extLst>
          </p:cNvPr>
          <p:cNvSpPr/>
          <p:nvPr/>
        </p:nvSpPr>
        <p:spPr bwMode="auto">
          <a:xfrm>
            <a:off x="472452" y="114438"/>
            <a:ext cx="483249" cy="352425"/>
          </a:xfrm>
          <a:prstGeom prst="plus">
            <a:avLst/>
          </a:prstGeom>
          <a:solidFill>
            <a:srgbClr val="FFCC66">
              <a:alpha val="76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550" b="1" u="sng" dirty="0"/>
              <a:t>CERNET</a:t>
            </a:r>
            <a:br>
              <a:rPr lang="en-US" sz="550" b="1" u="sng" dirty="0"/>
            </a:br>
            <a:r>
              <a:rPr lang="en-US" sz="550" b="1" u="sng" dirty="0"/>
              <a:t>China</a:t>
            </a:r>
            <a:br>
              <a:rPr lang="en-US" sz="550" dirty="0">
                <a:ea typeface="Arial" pitchFamily="-65" charset="0"/>
                <a:cs typeface="Arial" pitchFamily="-65" charset="0"/>
              </a:rPr>
            </a:br>
            <a:r>
              <a:rPr lang="en-US" sz="550" dirty="0">
                <a:ea typeface="Arial" pitchFamily="-65" charset="0"/>
                <a:cs typeface="Arial" pitchFamily="-65" charset="0"/>
              </a:rPr>
              <a:t>(</a:t>
            </a:r>
            <a:r>
              <a:rPr lang="en-US" sz="550" u="sng" dirty="0"/>
              <a:t>Tsinghua</a:t>
            </a:r>
            <a:br>
              <a:rPr lang="en-US" sz="550" u="sng" dirty="0"/>
            </a:br>
            <a:r>
              <a:rPr lang="en-US" sz="550" u="sng" dirty="0"/>
              <a:t>University</a:t>
            </a:r>
            <a:r>
              <a:rPr lang="en-US" sz="550" dirty="0">
                <a:ea typeface="Arial" pitchFamily="-65" charset="0"/>
                <a:cs typeface="Arial" pitchFamily="-65" charset="0"/>
              </a:rPr>
              <a:t>)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54" name="TextBox 453">
            <a:extLst>
              <a:ext uri="{FF2B5EF4-FFF2-40B4-BE49-F238E27FC236}">
                <a16:creationId xmlns:a16="http://schemas.microsoft.com/office/drawing/2014/main" id="{5F4BA946-602F-468C-7EB5-564395761FBD}"/>
              </a:ext>
            </a:extLst>
          </p:cNvPr>
          <p:cNvSpPr txBox="1"/>
          <p:nvPr/>
        </p:nvSpPr>
        <p:spPr>
          <a:xfrm>
            <a:off x="757460" y="5278105"/>
            <a:ext cx="406779" cy="70789"/>
          </a:xfrm>
          <a:prstGeom prst="rect">
            <a:avLst/>
          </a:prstGeom>
          <a:solidFill>
            <a:srgbClr val="99CCFF"/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00" u="sng" dirty="0">
                <a:latin typeface="Open Sans" panose="020B0606030504020204" pitchFamily="34" charset="0"/>
              </a:rPr>
              <a:t>T3_IN_TIFRCloud</a:t>
            </a:r>
            <a:endParaRPr lang="en-US" sz="450" dirty="0"/>
          </a:p>
        </p:txBody>
      </p:sp>
      <p:sp>
        <p:nvSpPr>
          <p:cNvPr id="467" name="Oval 466">
            <a:extLst>
              <a:ext uri="{FF2B5EF4-FFF2-40B4-BE49-F238E27FC236}">
                <a16:creationId xmlns:a16="http://schemas.microsoft.com/office/drawing/2014/main" id="{A1034341-E653-65E9-4241-52487FFDC4C0}"/>
              </a:ext>
            </a:extLst>
          </p:cNvPr>
          <p:cNvSpPr/>
          <p:nvPr/>
        </p:nvSpPr>
        <p:spPr>
          <a:xfrm>
            <a:off x="8743744" y="5465753"/>
            <a:ext cx="397840" cy="41288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2F30E789-0997-88EF-7C2F-047BA7E65E83}"/>
              </a:ext>
            </a:extLst>
          </p:cNvPr>
          <p:cNvSpPr/>
          <p:nvPr/>
        </p:nvSpPr>
        <p:spPr bwMode="auto">
          <a:xfrm flipH="1">
            <a:off x="8765020" y="5600908"/>
            <a:ext cx="355288" cy="270809"/>
          </a:xfrm>
          <a:prstGeom prst="trapezoid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50" b="1" dirty="0">
              <a:highlight>
                <a:srgbClr val="99CCFF"/>
              </a:highlight>
            </a:endParaRPr>
          </a:p>
        </p:txBody>
      </p:sp>
      <p:pic>
        <p:nvPicPr>
          <p:cNvPr id="495" name="Picture 2">
            <a:extLst>
              <a:ext uri="{FF2B5EF4-FFF2-40B4-BE49-F238E27FC236}">
                <a16:creationId xmlns:a16="http://schemas.microsoft.com/office/drawing/2014/main" id="{C2FACE08-DDFA-0797-25BA-E3046D835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93" y="6502855"/>
            <a:ext cx="190376" cy="22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6" name="TextBox 495">
            <a:extLst>
              <a:ext uri="{FF2B5EF4-FFF2-40B4-BE49-F238E27FC236}">
                <a16:creationId xmlns:a16="http://schemas.microsoft.com/office/drawing/2014/main" id="{90D4AC61-22D8-2C6D-185E-EB228C5619B1}"/>
              </a:ext>
            </a:extLst>
          </p:cNvPr>
          <p:cNvSpPr txBox="1"/>
          <p:nvPr/>
        </p:nvSpPr>
        <p:spPr>
          <a:xfrm>
            <a:off x="728447" y="6569251"/>
            <a:ext cx="765142" cy="1083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400"/>
              </a:lnSpc>
            </a:pPr>
            <a:r>
              <a:rPr lang="en-US" sz="550" dirty="0"/>
              <a:t>WLCG sites that are </a:t>
            </a:r>
          </a:p>
          <a:p>
            <a:pPr>
              <a:lnSpc>
                <a:spcPts val="400"/>
              </a:lnSpc>
            </a:pPr>
            <a:r>
              <a:rPr lang="en-US" sz="550" dirty="0"/>
              <a:t>not connected to LHCONE</a:t>
            </a:r>
          </a:p>
        </p:txBody>
      </p:sp>
      <p:grpSp>
        <p:nvGrpSpPr>
          <p:cNvPr id="708" name="Group 707">
            <a:extLst>
              <a:ext uri="{FF2B5EF4-FFF2-40B4-BE49-F238E27FC236}">
                <a16:creationId xmlns:a16="http://schemas.microsoft.com/office/drawing/2014/main" id="{108649AA-91F1-5E8E-3F0F-1BD5D6F78929}"/>
              </a:ext>
            </a:extLst>
          </p:cNvPr>
          <p:cNvGrpSpPr/>
          <p:nvPr/>
        </p:nvGrpSpPr>
        <p:grpSpPr>
          <a:xfrm>
            <a:off x="10572445" y="6398959"/>
            <a:ext cx="409022" cy="400283"/>
            <a:chOff x="20356178" y="12642369"/>
            <a:chExt cx="818043" cy="800566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11B0BFA-BC6E-AEC6-DB56-B35DE6AF2C81}"/>
                </a:ext>
              </a:extLst>
            </p:cNvPr>
            <p:cNvSpPr/>
            <p:nvPr/>
          </p:nvSpPr>
          <p:spPr>
            <a:xfrm>
              <a:off x="20356178" y="12642369"/>
              <a:ext cx="818043" cy="77962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452" name="Trapezoid 451">
              <a:extLst>
                <a:ext uri="{FF2B5EF4-FFF2-40B4-BE49-F238E27FC236}">
                  <a16:creationId xmlns:a16="http://schemas.microsoft.com/office/drawing/2014/main" id="{F72DC22D-9EA7-5159-46FC-987B18A8208F}"/>
                </a:ext>
              </a:extLst>
            </p:cNvPr>
            <p:cNvSpPr/>
            <p:nvPr/>
          </p:nvSpPr>
          <p:spPr bwMode="auto">
            <a:xfrm flipH="1">
              <a:off x="20442225" y="13013078"/>
              <a:ext cx="648977" cy="429857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" dirty="0">
                  <a:solidFill>
                    <a:srgbClr val="666666"/>
                  </a:solidFill>
                  <a:latin typeface="Open Sans" panose="020B0606030504020204" pitchFamily="34" charset="0"/>
                </a:rPr>
                <a:t> </a:t>
              </a:r>
              <a:r>
                <a:rPr lang="en-US" sz="400" dirty="0">
                  <a:solidFill>
                    <a:srgbClr val="3399F3"/>
                  </a:solidFill>
                  <a:latin typeface="Open Sans" panose="020B0606030504020204" pitchFamily="34" charset="0"/>
                  <a:hlinkClick r:id="rId7"/>
                </a:rPr>
                <a:t>BG05-SUGrid</a:t>
              </a:r>
              <a:endParaRPr lang="en-US" sz="400" dirty="0">
                <a:solidFill>
                  <a:srgbClr val="3399F3"/>
                </a:solidFill>
                <a:latin typeface="Open Sans" panose="020B0606030504020204" pitchFamily="34" charset="0"/>
              </a:endParaRPr>
            </a:p>
            <a:p>
              <a:pPr algn="ctr"/>
              <a:r>
                <a:rPr lang="en-US" sz="400" dirty="0">
                  <a:highlight>
                    <a:srgbClr val="99CCFF"/>
                  </a:highlight>
                </a:rPr>
                <a:t>CMS T3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AE3919-F2B2-DC8C-593F-60598FEAEED6}"/>
                </a:ext>
              </a:extLst>
            </p:cNvPr>
            <p:cNvSpPr txBox="1"/>
            <p:nvPr/>
          </p:nvSpPr>
          <p:spPr>
            <a:xfrm>
              <a:off x="20435150" y="12657159"/>
              <a:ext cx="627631" cy="369312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450" b="1" u="sng" dirty="0"/>
                <a:t>BREN</a:t>
              </a:r>
            </a:p>
            <a:p>
              <a:pPr algn="ctr"/>
              <a:r>
                <a:rPr lang="en-US" sz="450" b="1" u="sng" dirty="0"/>
                <a:t>Bulgaria</a:t>
              </a:r>
            </a:p>
          </p:txBody>
        </p:sp>
      </p:grpSp>
      <p:sp>
        <p:nvSpPr>
          <p:cNvPr id="544" name="Oval 543">
            <a:extLst>
              <a:ext uri="{FF2B5EF4-FFF2-40B4-BE49-F238E27FC236}">
                <a16:creationId xmlns:a16="http://schemas.microsoft.com/office/drawing/2014/main" id="{8422F6E0-91A0-79C0-BDD1-9C1370DC3677}"/>
              </a:ext>
            </a:extLst>
          </p:cNvPr>
          <p:cNvSpPr/>
          <p:nvPr/>
        </p:nvSpPr>
        <p:spPr bwMode="auto">
          <a:xfrm>
            <a:off x="9252445" y="3127456"/>
            <a:ext cx="269366" cy="126303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Sofia</a:t>
            </a:r>
          </a:p>
        </p:txBody>
      </p:sp>
      <p:sp>
        <p:nvSpPr>
          <p:cNvPr id="552" name="Freeform 973">
            <a:extLst>
              <a:ext uri="{FF2B5EF4-FFF2-40B4-BE49-F238E27FC236}">
                <a16:creationId xmlns:a16="http://schemas.microsoft.com/office/drawing/2014/main" id="{EB3D81CE-5950-79A2-F4FE-93060D2024E7}"/>
              </a:ext>
            </a:extLst>
          </p:cNvPr>
          <p:cNvSpPr/>
          <p:nvPr/>
        </p:nvSpPr>
        <p:spPr bwMode="auto">
          <a:xfrm flipH="1">
            <a:off x="9060620" y="3264647"/>
            <a:ext cx="1513942" cy="3492170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9053271 w 23098067"/>
              <a:gd name="connsiteY0" fmla="*/ 31 h 33716558"/>
              <a:gd name="connsiteX1" fmla="*/ 138167 w 23098067"/>
              <a:gd name="connsiteY1" fmla="*/ 13711498 h 33716558"/>
              <a:gd name="connsiteX2" fmla="*/ 23098067 w 23098067"/>
              <a:gd name="connsiteY2" fmla="*/ 33716558 h 33716558"/>
              <a:gd name="connsiteX0" fmla="*/ 18983708 w 27735360"/>
              <a:gd name="connsiteY0" fmla="*/ 31 h 33716558"/>
              <a:gd name="connsiteX1" fmla="*/ 68604 w 27735360"/>
              <a:gd name="connsiteY1" fmla="*/ 13711498 h 33716558"/>
              <a:gd name="connsiteX2" fmla="*/ 23028504 w 27735360"/>
              <a:gd name="connsiteY2" fmla="*/ 33716558 h 33716558"/>
              <a:gd name="connsiteX0" fmla="*/ 23611097 w 32005734"/>
              <a:gd name="connsiteY0" fmla="*/ 31 h 33716558"/>
              <a:gd name="connsiteX1" fmla="*/ 62177 w 32005734"/>
              <a:gd name="connsiteY1" fmla="*/ 13711498 h 33716558"/>
              <a:gd name="connsiteX2" fmla="*/ 27655893 w 32005734"/>
              <a:gd name="connsiteY2" fmla="*/ 33716558 h 33716558"/>
              <a:gd name="connsiteX0" fmla="*/ 15212292 w 32005768"/>
              <a:gd name="connsiteY0" fmla="*/ 35 h 33049196"/>
              <a:gd name="connsiteX1" fmla="*/ 62177 w 32005768"/>
              <a:gd name="connsiteY1" fmla="*/ 13044136 h 33049196"/>
              <a:gd name="connsiteX2" fmla="*/ 27655893 w 32005768"/>
              <a:gd name="connsiteY2" fmla="*/ 33049196 h 33049196"/>
              <a:gd name="connsiteX0" fmla="*/ 15203932 w 39186646"/>
              <a:gd name="connsiteY0" fmla="*/ 35 h 32704018"/>
              <a:gd name="connsiteX1" fmla="*/ 53817 w 39186646"/>
              <a:gd name="connsiteY1" fmla="*/ 13044136 h 32704018"/>
              <a:gd name="connsiteX2" fmla="*/ 35322302 w 39186646"/>
              <a:gd name="connsiteY2" fmla="*/ 32704018 h 32704018"/>
              <a:gd name="connsiteX0" fmla="*/ 4525965 w 39186646"/>
              <a:gd name="connsiteY0" fmla="*/ 34 h 32358840"/>
              <a:gd name="connsiteX1" fmla="*/ 53817 w 39186646"/>
              <a:gd name="connsiteY1" fmla="*/ 12698958 h 32358840"/>
              <a:gd name="connsiteX2" fmla="*/ 35322302 w 39186646"/>
              <a:gd name="connsiteY2" fmla="*/ 32358840 h 32358840"/>
              <a:gd name="connsiteX0" fmla="*/ 6526273 w 41077607"/>
              <a:gd name="connsiteY0" fmla="*/ 34 h 32358840"/>
              <a:gd name="connsiteX1" fmla="*/ 52004 w 41077607"/>
              <a:gd name="connsiteY1" fmla="*/ 12422818 h 32358840"/>
              <a:gd name="connsiteX2" fmla="*/ 37322610 w 41077607"/>
              <a:gd name="connsiteY2" fmla="*/ 32358840 h 32358840"/>
              <a:gd name="connsiteX0" fmla="*/ 6192894 w 40762022"/>
              <a:gd name="connsiteY0" fmla="*/ 27 h 32358833"/>
              <a:gd name="connsiteX1" fmla="*/ 52307 w 40762022"/>
              <a:gd name="connsiteY1" fmla="*/ 14424869 h 32358833"/>
              <a:gd name="connsiteX2" fmla="*/ 36989231 w 40762022"/>
              <a:gd name="connsiteY2" fmla="*/ 32358833 h 32358833"/>
              <a:gd name="connsiteX0" fmla="*/ 6140587 w 40981085"/>
              <a:gd name="connsiteY0" fmla="*/ 27 h 32358833"/>
              <a:gd name="connsiteX1" fmla="*/ 0 w 40981085"/>
              <a:gd name="connsiteY1" fmla="*/ 14424869 h 32358833"/>
              <a:gd name="connsiteX2" fmla="*/ 36936924 w 40981085"/>
              <a:gd name="connsiteY2" fmla="*/ 32358833 h 32358833"/>
              <a:gd name="connsiteX0" fmla="*/ 15511896 w 49849405"/>
              <a:gd name="connsiteY0" fmla="*/ 27 h 32358833"/>
              <a:gd name="connsiteX1" fmla="*/ 0 w 49849405"/>
              <a:gd name="connsiteY1" fmla="*/ 13890019 h 32358833"/>
              <a:gd name="connsiteX2" fmla="*/ 46308233 w 49849405"/>
              <a:gd name="connsiteY2" fmla="*/ 32358833 h 32358833"/>
              <a:gd name="connsiteX0" fmla="*/ 17875295 w 52212804"/>
              <a:gd name="connsiteY0" fmla="*/ -1 h 32358805"/>
              <a:gd name="connsiteX1" fmla="*/ 6292169 w 52212804"/>
              <a:gd name="connsiteY1" fmla="*/ 3481838 h 32358805"/>
              <a:gd name="connsiteX2" fmla="*/ 2363399 w 52212804"/>
              <a:gd name="connsiteY2" fmla="*/ 13889991 h 32358805"/>
              <a:gd name="connsiteX3" fmla="*/ 48671632 w 52212804"/>
              <a:gd name="connsiteY3" fmla="*/ 32358805 h 32358805"/>
              <a:gd name="connsiteX0" fmla="*/ 17540774 w 51878283"/>
              <a:gd name="connsiteY0" fmla="*/ -1 h 32358805"/>
              <a:gd name="connsiteX1" fmla="*/ 5957648 w 51878283"/>
              <a:gd name="connsiteY1" fmla="*/ 3481838 h 32358805"/>
              <a:gd name="connsiteX2" fmla="*/ 2028878 w 51878283"/>
              <a:gd name="connsiteY2" fmla="*/ 13889991 h 32358805"/>
              <a:gd name="connsiteX3" fmla="*/ 48337111 w 51878283"/>
              <a:gd name="connsiteY3" fmla="*/ 32358805 h 32358805"/>
              <a:gd name="connsiteX0" fmla="*/ 15511895 w 49849404"/>
              <a:gd name="connsiteY0" fmla="*/ -1 h 32358805"/>
              <a:gd name="connsiteX1" fmla="*/ 3928769 w 49849404"/>
              <a:gd name="connsiteY1" fmla="*/ 3481838 h 32358805"/>
              <a:gd name="connsiteX2" fmla="*/ -1 w 49849404"/>
              <a:gd name="connsiteY2" fmla="*/ 13889991 h 32358805"/>
              <a:gd name="connsiteX3" fmla="*/ 46308232 w 49849404"/>
              <a:gd name="connsiteY3" fmla="*/ 32358805 h 32358805"/>
              <a:gd name="connsiteX0" fmla="*/ 15511895 w 49968823"/>
              <a:gd name="connsiteY0" fmla="*/ -1 h 32358805"/>
              <a:gd name="connsiteX1" fmla="*/ 3928769 w 49968823"/>
              <a:gd name="connsiteY1" fmla="*/ 3481838 h 32358805"/>
              <a:gd name="connsiteX2" fmla="*/ -1 w 49968823"/>
              <a:gd name="connsiteY2" fmla="*/ 13889991 h 32358805"/>
              <a:gd name="connsiteX3" fmla="*/ 46308232 w 49968823"/>
              <a:gd name="connsiteY3" fmla="*/ 32358805 h 32358805"/>
              <a:gd name="connsiteX0" fmla="*/ 13109351 w 47690801"/>
              <a:gd name="connsiteY0" fmla="*/ -1 h 32358805"/>
              <a:gd name="connsiteX1" fmla="*/ 1526225 w 47690801"/>
              <a:gd name="connsiteY1" fmla="*/ 3481838 h 32358805"/>
              <a:gd name="connsiteX2" fmla="*/ 0 w 47690801"/>
              <a:gd name="connsiteY2" fmla="*/ 14110907 h 32358805"/>
              <a:gd name="connsiteX3" fmla="*/ 43905688 w 47690801"/>
              <a:gd name="connsiteY3" fmla="*/ 32358805 h 32358805"/>
              <a:gd name="connsiteX0" fmla="*/ 2698354 w 47690801"/>
              <a:gd name="connsiteY0" fmla="*/ 0 h 33518621"/>
              <a:gd name="connsiteX1" fmla="*/ 1526225 w 47690801"/>
              <a:gd name="connsiteY1" fmla="*/ 4641654 h 33518621"/>
              <a:gd name="connsiteX2" fmla="*/ 0 w 47690801"/>
              <a:gd name="connsiteY2" fmla="*/ 15270723 h 33518621"/>
              <a:gd name="connsiteX3" fmla="*/ 43905688 w 47690801"/>
              <a:gd name="connsiteY3" fmla="*/ 33518621 h 33518621"/>
              <a:gd name="connsiteX0" fmla="*/ 2698354 w 52551552"/>
              <a:gd name="connsiteY0" fmla="*/ 0 h 37752856"/>
              <a:gd name="connsiteX1" fmla="*/ 1526225 w 52551552"/>
              <a:gd name="connsiteY1" fmla="*/ 4641654 h 37752856"/>
              <a:gd name="connsiteX2" fmla="*/ 0 w 52551552"/>
              <a:gd name="connsiteY2" fmla="*/ 15270723 h 37752856"/>
              <a:gd name="connsiteX3" fmla="*/ 49022201 w 52551552"/>
              <a:gd name="connsiteY3" fmla="*/ 37752856 h 37752856"/>
              <a:gd name="connsiteX0" fmla="*/ 4884755 w 54737953"/>
              <a:gd name="connsiteY0" fmla="*/ 0 h 37752856"/>
              <a:gd name="connsiteX1" fmla="*/ 3712626 w 54737953"/>
              <a:gd name="connsiteY1" fmla="*/ 4641654 h 37752856"/>
              <a:gd name="connsiteX2" fmla="*/ 2186401 w 54737953"/>
              <a:gd name="connsiteY2" fmla="*/ 15270723 h 37752856"/>
              <a:gd name="connsiteX3" fmla="*/ 51208602 w 54737953"/>
              <a:gd name="connsiteY3" fmla="*/ 37752856 h 37752856"/>
              <a:gd name="connsiteX0" fmla="*/ 2595151 w 52603993"/>
              <a:gd name="connsiteY0" fmla="*/ 0 h 37752856"/>
              <a:gd name="connsiteX1" fmla="*/ 1423022 w 52603993"/>
              <a:gd name="connsiteY1" fmla="*/ 4641654 h 37752856"/>
              <a:gd name="connsiteX2" fmla="*/ 3094615 w 52603993"/>
              <a:gd name="connsiteY2" fmla="*/ 15336883 h 37752856"/>
              <a:gd name="connsiteX3" fmla="*/ 48918998 w 52603993"/>
              <a:gd name="connsiteY3" fmla="*/ 37752856 h 37752856"/>
              <a:gd name="connsiteX0" fmla="*/ 2595151 w 50727738"/>
              <a:gd name="connsiteY0" fmla="*/ 0 h 37752856"/>
              <a:gd name="connsiteX1" fmla="*/ 1423022 w 50727738"/>
              <a:gd name="connsiteY1" fmla="*/ 4641654 h 37752856"/>
              <a:gd name="connsiteX2" fmla="*/ 3094615 w 50727738"/>
              <a:gd name="connsiteY2" fmla="*/ 15336883 h 37752856"/>
              <a:gd name="connsiteX3" fmla="*/ 48918998 w 50727738"/>
              <a:gd name="connsiteY3" fmla="*/ 37752856 h 37752856"/>
              <a:gd name="connsiteX0" fmla="*/ 3546506 w 51637530"/>
              <a:gd name="connsiteY0" fmla="*/ 0 h 37752856"/>
              <a:gd name="connsiteX1" fmla="*/ 2374377 w 51637530"/>
              <a:gd name="connsiteY1" fmla="*/ 4641654 h 37752856"/>
              <a:gd name="connsiteX2" fmla="*/ 2611434 w 51637530"/>
              <a:gd name="connsiteY2" fmla="*/ 22459899 h 37752856"/>
              <a:gd name="connsiteX3" fmla="*/ 49870353 w 51637530"/>
              <a:gd name="connsiteY3" fmla="*/ 37752856 h 37752856"/>
              <a:gd name="connsiteX0" fmla="*/ 3546506 w 48853565"/>
              <a:gd name="connsiteY0" fmla="*/ 0 h 39771043"/>
              <a:gd name="connsiteX1" fmla="*/ 2374377 w 48853565"/>
              <a:gd name="connsiteY1" fmla="*/ 4641654 h 39771043"/>
              <a:gd name="connsiteX2" fmla="*/ 2611434 w 48853565"/>
              <a:gd name="connsiteY2" fmla="*/ 22459899 h 39771043"/>
              <a:gd name="connsiteX3" fmla="*/ 47001281 w 48853565"/>
              <a:gd name="connsiteY3" fmla="*/ 39771043 h 39771043"/>
              <a:gd name="connsiteX0" fmla="*/ 1618415 w 47038984"/>
              <a:gd name="connsiteY0" fmla="*/ 0 h 39771043"/>
              <a:gd name="connsiteX1" fmla="*/ 446286 w 47038984"/>
              <a:gd name="connsiteY1" fmla="*/ 4641654 h 39771043"/>
              <a:gd name="connsiteX2" fmla="*/ 4126210 w 47038984"/>
              <a:gd name="connsiteY2" fmla="*/ 24359373 h 39771043"/>
              <a:gd name="connsiteX3" fmla="*/ 45073190 w 47038984"/>
              <a:gd name="connsiteY3" fmla="*/ 39771043 h 39771043"/>
              <a:gd name="connsiteX0" fmla="*/ 4401306 w 49673348"/>
              <a:gd name="connsiteY0" fmla="*/ 0 h 39771043"/>
              <a:gd name="connsiteX1" fmla="*/ 3229177 w 49673348"/>
              <a:gd name="connsiteY1" fmla="*/ 4641654 h 39771043"/>
              <a:gd name="connsiteX2" fmla="*/ 2318578 w 49673348"/>
              <a:gd name="connsiteY2" fmla="*/ 22459906 h 39771043"/>
              <a:gd name="connsiteX3" fmla="*/ 47856081 w 49673348"/>
              <a:gd name="connsiteY3" fmla="*/ 39771043 h 39771043"/>
              <a:gd name="connsiteX0" fmla="*/ 4401306 w 47856081"/>
              <a:gd name="connsiteY0" fmla="*/ 0 h 39771043"/>
              <a:gd name="connsiteX1" fmla="*/ 3229177 w 47856081"/>
              <a:gd name="connsiteY1" fmla="*/ 4641654 h 39771043"/>
              <a:gd name="connsiteX2" fmla="*/ 2318578 w 47856081"/>
              <a:gd name="connsiteY2" fmla="*/ 22459906 h 39771043"/>
              <a:gd name="connsiteX3" fmla="*/ 47856081 w 47856081"/>
              <a:gd name="connsiteY3" fmla="*/ 39771043 h 39771043"/>
              <a:gd name="connsiteX0" fmla="*/ 3229177 w 47856081"/>
              <a:gd name="connsiteY0" fmla="*/ -1 h 35129388"/>
              <a:gd name="connsiteX1" fmla="*/ 2318578 w 47856081"/>
              <a:gd name="connsiteY1" fmla="*/ 17818251 h 35129388"/>
              <a:gd name="connsiteX2" fmla="*/ 47856081 w 47856081"/>
              <a:gd name="connsiteY2" fmla="*/ 35129388 h 35129388"/>
              <a:gd name="connsiteX0" fmla="*/ 1975429 w 48323785"/>
              <a:gd name="connsiteY0" fmla="*/ 0 h 31152368"/>
              <a:gd name="connsiteX1" fmla="*/ 2786282 w 48323785"/>
              <a:gd name="connsiteY1" fmla="*/ 13841231 h 31152368"/>
              <a:gd name="connsiteX2" fmla="*/ 48323785 w 48323785"/>
              <a:gd name="connsiteY2" fmla="*/ 31152368 h 31152368"/>
              <a:gd name="connsiteX0" fmla="*/ 941149 w 49010955"/>
              <a:gd name="connsiteY0" fmla="*/ 0 h 30974295"/>
              <a:gd name="connsiteX1" fmla="*/ 3473452 w 49010955"/>
              <a:gd name="connsiteY1" fmla="*/ 13663158 h 30974295"/>
              <a:gd name="connsiteX2" fmla="*/ 49010955 w 49010955"/>
              <a:gd name="connsiteY2" fmla="*/ 30974295 h 30974295"/>
              <a:gd name="connsiteX0" fmla="*/ 551502 w 49482050"/>
              <a:gd name="connsiteY0" fmla="*/ 0 h 31686599"/>
              <a:gd name="connsiteX1" fmla="*/ 3944547 w 49482050"/>
              <a:gd name="connsiteY1" fmla="*/ 14375462 h 31686599"/>
              <a:gd name="connsiteX2" fmla="*/ 49482050 w 49482050"/>
              <a:gd name="connsiteY2" fmla="*/ 31686599 h 31686599"/>
              <a:gd name="connsiteX0" fmla="*/ 551502 w 60904926"/>
              <a:gd name="connsiteY0" fmla="*/ 0 h 35083836"/>
              <a:gd name="connsiteX1" fmla="*/ 3944547 w 60904926"/>
              <a:gd name="connsiteY1" fmla="*/ 14375462 h 35083836"/>
              <a:gd name="connsiteX2" fmla="*/ 60904926 w 60904926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60385721 w 60385721"/>
              <a:gd name="connsiteY2" fmla="*/ 35083836 h 35083836"/>
              <a:gd name="connsiteX0" fmla="*/ 32297 w 60385721"/>
              <a:gd name="connsiteY0" fmla="*/ 0 h 35083836"/>
              <a:gd name="connsiteX1" fmla="*/ 7351994 w 60385721"/>
              <a:gd name="connsiteY1" fmla="*/ 14301607 h 35083836"/>
              <a:gd name="connsiteX2" fmla="*/ 55260953 w 60385721"/>
              <a:gd name="connsiteY2" fmla="*/ 21936371 h 35083836"/>
              <a:gd name="connsiteX3" fmla="*/ 60385721 w 60385721"/>
              <a:gd name="connsiteY3" fmla="*/ 35083836 h 35083836"/>
              <a:gd name="connsiteX0" fmla="*/ 32297 w 63383445"/>
              <a:gd name="connsiteY0" fmla="*/ 0 h 35083836"/>
              <a:gd name="connsiteX1" fmla="*/ 7351994 w 63383445"/>
              <a:gd name="connsiteY1" fmla="*/ 14301607 h 35083836"/>
              <a:gd name="connsiteX2" fmla="*/ 59901533 w 63383445"/>
              <a:gd name="connsiteY2" fmla="*/ 20754723 h 35083836"/>
              <a:gd name="connsiteX3" fmla="*/ 60385721 w 63383445"/>
              <a:gd name="connsiteY3" fmla="*/ 35083836 h 35083836"/>
              <a:gd name="connsiteX0" fmla="*/ 32297 w 62553959"/>
              <a:gd name="connsiteY0" fmla="*/ 0 h 35083836"/>
              <a:gd name="connsiteX1" fmla="*/ 7351994 w 62553959"/>
              <a:gd name="connsiteY1" fmla="*/ 14301607 h 35083836"/>
              <a:gd name="connsiteX2" fmla="*/ 58830625 w 62553959"/>
              <a:gd name="connsiteY2" fmla="*/ 21345551 h 35083836"/>
              <a:gd name="connsiteX3" fmla="*/ 60385721 w 62553959"/>
              <a:gd name="connsiteY3" fmla="*/ 35083836 h 35083836"/>
              <a:gd name="connsiteX0" fmla="*/ 32297 w 62553959"/>
              <a:gd name="connsiteY0" fmla="*/ 0 h 36524900"/>
              <a:gd name="connsiteX1" fmla="*/ 7351994 w 62553959"/>
              <a:gd name="connsiteY1" fmla="*/ 14301607 h 36524900"/>
              <a:gd name="connsiteX2" fmla="*/ 58830625 w 62553959"/>
              <a:gd name="connsiteY2" fmla="*/ 21345551 h 36524900"/>
              <a:gd name="connsiteX3" fmla="*/ 60385721 w 62553959"/>
              <a:gd name="connsiteY3" fmla="*/ 36524900 h 36524900"/>
              <a:gd name="connsiteX0" fmla="*/ 11792949 w 56384167"/>
              <a:gd name="connsiteY0" fmla="*/ 0 h 35738010"/>
              <a:gd name="connsiteX1" fmla="*/ 1182202 w 56384167"/>
              <a:gd name="connsiteY1" fmla="*/ 13514717 h 35738010"/>
              <a:gd name="connsiteX2" fmla="*/ 52660833 w 56384167"/>
              <a:gd name="connsiteY2" fmla="*/ 20558661 h 35738010"/>
              <a:gd name="connsiteX3" fmla="*/ 54215929 w 56384167"/>
              <a:gd name="connsiteY3" fmla="*/ 35738010 h 35738010"/>
              <a:gd name="connsiteX0" fmla="*/ 11792949 w 55973268"/>
              <a:gd name="connsiteY0" fmla="*/ 0 h 37127368"/>
              <a:gd name="connsiteX1" fmla="*/ 1182202 w 55973268"/>
              <a:gd name="connsiteY1" fmla="*/ 13514717 h 37127368"/>
              <a:gd name="connsiteX2" fmla="*/ 52660833 w 55973268"/>
              <a:gd name="connsiteY2" fmla="*/ 20558661 h 37127368"/>
              <a:gd name="connsiteX3" fmla="*/ 52297238 w 55973268"/>
              <a:gd name="connsiteY3" fmla="*/ 37127368 h 37127368"/>
              <a:gd name="connsiteX0" fmla="*/ 11792949 w 58510640"/>
              <a:gd name="connsiteY0" fmla="*/ 0 h 37127368"/>
              <a:gd name="connsiteX1" fmla="*/ 1182202 w 58510640"/>
              <a:gd name="connsiteY1" fmla="*/ 13514717 h 37127368"/>
              <a:gd name="connsiteX2" fmla="*/ 52660833 w 58510640"/>
              <a:gd name="connsiteY2" fmla="*/ 20558661 h 37127368"/>
              <a:gd name="connsiteX3" fmla="*/ 52297238 w 58510640"/>
              <a:gd name="connsiteY3" fmla="*/ 37127368 h 37127368"/>
              <a:gd name="connsiteX0" fmla="*/ 4813078 w 59272275"/>
              <a:gd name="connsiteY0" fmla="*/ 0 h 36740765"/>
              <a:gd name="connsiteX1" fmla="*/ 1943837 w 59272275"/>
              <a:gd name="connsiteY1" fmla="*/ 13128114 h 36740765"/>
              <a:gd name="connsiteX2" fmla="*/ 53422468 w 59272275"/>
              <a:gd name="connsiteY2" fmla="*/ 20172058 h 36740765"/>
              <a:gd name="connsiteX3" fmla="*/ 53058873 w 59272275"/>
              <a:gd name="connsiteY3" fmla="*/ 36740765 h 36740765"/>
              <a:gd name="connsiteX0" fmla="*/ 4813078 w 55712407"/>
              <a:gd name="connsiteY0" fmla="*/ 0 h 36740765"/>
              <a:gd name="connsiteX1" fmla="*/ 1943837 w 55712407"/>
              <a:gd name="connsiteY1" fmla="*/ 13128114 h 36740765"/>
              <a:gd name="connsiteX2" fmla="*/ 42744540 w 55712407"/>
              <a:gd name="connsiteY2" fmla="*/ 20172058 h 36740765"/>
              <a:gd name="connsiteX3" fmla="*/ 53058873 w 55712407"/>
              <a:gd name="connsiteY3" fmla="*/ 36740765 h 36740765"/>
              <a:gd name="connsiteX0" fmla="*/ 10048133 w 60947462"/>
              <a:gd name="connsiteY0" fmla="*/ 0 h 36740765"/>
              <a:gd name="connsiteX1" fmla="*/ 1306019 w 60947462"/>
              <a:gd name="connsiteY1" fmla="*/ 13072880 h 36740765"/>
              <a:gd name="connsiteX2" fmla="*/ 47979595 w 60947462"/>
              <a:gd name="connsiteY2" fmla="*/ 20172058 h 36740765"/>
              <a:gd name="connsiteX3" fmla="*/ 58293928 w 60947462"/>
              <a:gd name="connsiteY3" fmla="*/ 36740765 h 36740765"/>
              <a:gd name="connsiteX0" fmla="*/ 6186881 w 57086210"/>
              <a:gd name="connsiteY0" fmla="*/ 0 h 36740765"/>
              <a:gd name="connsiteX1" fmla="*/ 1715945 w 57086210"/>
              <a:gd name="connsiteY1" fmla="*/ 13072880 h 36740765"/>
              <a:gd name="connsiteX2" fmla="*/ 44118343 w 57086210"/>
              <a:gd name="connsiteY2" fmla="*/ 20172058 h 36740765"/>
              <a:gd name="connsiteX3" fmla="*/ 54432676 w 57086210"/>
              <a:gd name="connsiteY3" fmla="*/ 36740765 h 36740765"/>
              <a:gd name="connsiteX0" fmla="*/ 10553842 w 61453171"/>
              <a:gd name="connsiteY0" fmla="*/ 0 h 36740765"/>
              <a:gd name="connsiteX1" fmla="*/ 1267377 w 61453171"/>
              <a:gd name="connsiteY1" fmla="*/ 13197413 h 36740765"/>
              <a:gd name="connsiteX2" fmla="*/ 48485304 w 61453171"/>
              <a:gd name="connsiteY2" fmla="*/ 20172058 h 36740765"/>
              <a:gd name="connsiteX3" fmla="*/ 58799637 w 6145317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2057181"/>
              <a:gd name="connsiteY0" fmla="*/ 0 h 36740765"/>
              <a:gd name="connsiteX1" fmla="*/ 1267377 w 62057181"/>
              <a:gd name="connsiteY1" fmla="*/ 13197413 h 36740765"/>
              <a:gd name="connsiteX2" fmla="*/ 51495014 w 62057181"/>
              <a:gd name="connsiteY2" fmla="*/ 20255082 h 36740765"/>
              <a:gd name="connsiteX3" fmla="*/ 58799637 w 62057181"/>
              <a:gd name="connsiteY3" fmla="*/ 36740765 h 36740765"/>
              <a:gd name="connsiteX0" fmla="*/ 10553842 w 63081356"/>
              <a:gd name="connsiteY0" fmla="*/ 0 h 36740765"/>
              <a:gd name="connsiteX1" fmla="*/ 1267377 w 63081356"/>
              <a:gd name="connsiteY1" fmla="*/ 13197413 h 36740765"/>
              <a:gd name="connsiteX2" fmla="*/ 51495014 w 63081356"/>
              <a:gd name="connsiteY2" fmla="*/ 20255082 h 36740765"/>
              <a:gd name="connsiteX3" fmla="*/ 58799637 w 63081356"/>
              <a:gd name="connsiteY3" fmla="*/ 36740765 h 36740765"/>
              <a:gd name="connsiteX0" fmla="*/ 10553842 w 52161134"/>
              <a:gd name="connsiteY0" fmla="*/ 0 h 35619936"/>
              <a:gd name="connsiteX1" fmla="*/ 1267377 w 52161134"/>
              <a:gd name="connsiteY1" fmla="*/ 13197413 h 35619936"/>
              <a:gd name="connsiteX2" fmla="*/ 51495014 w 52161134"/>
              <a:gd name="connsiteY2" fmla="*/ 20255082 h 35619936"/>
              <a:gd name="connsiteX3" fmla="*/ 28702509 w 52161134"/>
              <a:gd name="connsiteY3" fmla="*/ 35619936 h 35619936"/>
              <a:gd name="connsiteX0" fmla="*/ 10553842 w 38510462"/>
              <a:gd name="connsiteY0" fmla="*/ 0 h 35619936"/>
              <a:gd name="connsiteX1" fmla="*/ 1267377 w 38510462"/>
              <a:gd name="connsiteY1" fmla="*/ 13197413 h 35619936"/>
              <a:gd name="connsiteX2" fmla="*/ 36847764 w 38510462"/>
              <a:gd name="connsiteY2" fmla="*/ 20545672 h 35619936"/>
              <a:gd name="connsiteX3" fmla="*/ 28702509 w 38510462"/>
              <a:gd name="connsiteY3" fmla="*/ 35619936 h 35619936"/>
              <a:gd name="connsiteX0" fmla="*/ 10553842 w 38510462"/>
              <a:gd name="connsiteY0" fmla="*/ 0 h 35702954"/>
              <a:gd name="connsiteX1" fmla="*/ 1267377 w 38510462"/>
              <a:gd name="connsiteY1" fmla="*/ 13197413 h 35702954"/>
              <a:gd name="connsiteX2" fmla="*/ 36847764 w 38510462"/>
              <a:gd name="connsiteY2" fmla="*/ 20545672 h 35702954"/>
              <a:gd name="connsiteX3" fmla="*/ 28702510 w 38510462"/>
              <a:gd name="connsiteY3" fmla="*/ 35702954 h 35702954"/>
              <a:gd name="connsiteX0" fmla="*/ 10553842 w 37982763"/>
              <a:gd name="connsiteY0" fmla="*/ 0 h 35702954"/>
              <a:gd name="connsiteX1" fmla="*/ 1267377 w 37982763"/>
              <a:gd name="connsiteY1" fmla="*/ 13197413 h 35702954"/>
              <a:gd name="connsiteX2" fmla="*/ 36847764 w 37982763"/>
              <a:gd name="connsiteY2" fmla="*/ 20545672 h 35702954"/>
              <a:gd name="connsiteX3" fmla="*/ 28702510 w 37982763"/>
              <a:gd name="connsiteY3" fmla="*/ 35702954 h 35702954"/>
              <a:gd name="connsiteX0" fmla="*/ 10553842 w 37780083"/>
              <a:gd name="connsiteY0" fmla="*/ 0 h 35702954"/>
              <a:gd name="connsiteX1" fmla="*/ 1267377 w 37780083"/>
              <a:gd name="connsiteY1" fmla="*/ 13197413 h 35702954"/>
              <a:gd name="connsiteX2" fmla="*/ 36847764 w 37780083"/>
              <a:gd name="connsiteY2" fmla="*/ 20545672 h 35702954"/>
              <a:gd name="connsiteX3" fmla="*/ 28702510 w 37780083"/>
              <a:gd name="connsiteY3" fmla="*/ 35702954 h 35702954"/>
              <a:gd name="connsiteX0" fmla="*/ 15930104 w 37480881"/>
              <a:gd name="connsiteY0" fmla="*/ 0 h 41467202"/>
              <a:gd name="connsiteX1" fmla="*/ 968175 w 37480881"/>
              <a:gd name="connsiteY1" fmla="*/ 18961661 h 41467202"/>
              <a:gd name="connsiteX2" fmla="*/ 36548562 w 37480881"/>
              <a:gd name="connsiteY2" fmla="*/ 26309920 h 41467202"/>
              <a:gd name="connsiteX3" fmla="*/ 28403308 w 37480881"/>
              <a:gd name="connsiteY3" fmla="*/ 41467202 h 41467202"/>
              <a:gd name="connsiteX0" fmla="*/ 15930104 w 37480881"/>
              <a:gd name="connsiteY0" fmla="*/ 0 h 41467202"/>
              <a:gd name="connsiteX1" fmla="*/ 968175 w 37480881"/>
              <a:gd name="connsiteY1" fmla="*/ 18961661 h 41467202"/>
              <a:gd name="connsiteX2" fmla="*/ 36548562 w 37480881"/>
              <a:gd name="connsiteY2" fmla="*/ 26309920 h 41467202"/>
              <a:gd name="connsiteX3" fmla="*/ 28403308 w 37480881"/>
              <a:gd name="connsiteY3" fmla="*/ 41467202 h 41467202"/>
              <a:gd name="connsiteX0" fmla="*/ 13957294 w 37571864"/>
              <a:gd name="connsiteY0" fmla="*/ 0 h 41467202"/>
              <a:gd name="connsiteX1" fmla="*/ 1059158 w 37571864"/>
              <a:gd name="connsiteY1" fmla="*/ 18961661 h 41467202"/>
              <a:gd name="connsiteX2" fmla="*/ 36639545 w 37571864"/>
              <a:gd name="connsiteY2" fmla="*/ 26309920 h 41467202"/>
              <a:gd name="connsiteX3" fmla="*/ 28494291 w 37571864"/>
              <a:gd name="connsiteY3" fmla="*/ 41467202 h 41467202"/>
              <a:gd name="connsiteX0" fmla="*/ 13880143 w 37494713"/>
              <a:gd name="connsiteY0" fmla="*/ 0 h 41467202"/>
              <a:gd name="connsiteX1" fmla="*/ 982007 w 37494713"/>
              <a:gd name="connsiteY1" fmla="*/ 18961661 h 41467202"/>
              <a:gd name="connsiteX2" fmla="*/ 36562394 w 37494713"/>
              <a:gd name="connsiteY2" fmla="*/ 26309920 h 41467202"/>
              <a:gd name="connsiteX3" fmla="*/ 28417140 w 37494713"/>
              <a:gd name="connsiteY3" fmla="*/ 41467202 h 41467202"/>
              <a:gd name="connsiteX0" fmla="*/ 20370119 w 43984689"/>
              <a:gd name="connsiteY0" fmla="*/ 0 h 41467202"/>
              <a:gd name="connsiteX1" fmla="*/ 764656 w 43984689"/>
              <a:gd name="connsiteY1" fmla="*/ 18854916 h 41467202"/>
              <a:gd name="connsiteX2" fmla="*/ 43052370 w 43984689"/>
              <a:gd name="connsiteY2" fmla="*/ 26309920 h 41467202"/>
              <a:gd name="connsiteX3" fmla="*/ 34907116 w 43984689"/>
              <a:gd name="connsiteY3" fmla="*/ 41467202 h 41467202"/>
              <a:gd name="connsiteX0" fmla="*/ 20118692 w 43733262"/>
              <a:gd name="connsiteY0" fmla="*/ 0 h 41467202"/>
              <a:gd name="connsiteX1" fmla="*/ 771237 w 43733262"/>
              <a:gd name="connsiteY1" fmla="*/ 17413853 h 41467202"/>
              <a:gd name="connsiteX2" fmla="*/ 42800943 w 43733262"/>
              <a:gd name="connsiteY2" fmla="*/ 26309920 h 41467202"/>
              <a:gd name="connsiteX3" fmla="*/ 34655689 w 43733262"/>
              <a:gd name="connsiteY3" fmla="*/ 41467202 h 41467202"/>
              <a:gd name="connsiteX0" fmla="*/ 20118692 w 43733262"/>
              <a:gd name="connsiteY0" fmla="*/ 0 h 41467202"/>
              <a:gd name="connsiteX1" fmla="*/ 771237 w 43733262"/>
              <a:gd name="connsiteY1" fmla="*/ 17413853 h 41467202"/>
              <a:gd name="connsiteX2" fmla="*/ 42800943 w 43733262"/>
              <a:gd name="connsiteY2" fmla="*/ 26309920 h 41467202"/>
              <a:gd name="connsiteX3" fmla="*/ 34655689 w 43733262"/>
              <a:gd name="connsiteY3" fmla="*/ 41467202 h 41467202"/>
              <a:gd name="connsiteX0" fmla="*/ 20118692 w 43733262"/>
              <a:gd name="connsiteY0" fmla="*/ 0 h 41467202"/>
              <a:gd name="connsiteX1" fmla="*/ 771237 w 43733262"/>
              <a:gd name="connsiteY1" fmla="*/ 17413853 h 41467202"/>
              <a:gd name="connsiteX2" fmla="*/ 42800943 w 43733262"/>
              <a:gd name="connsiteY2" fmla="*/ 26309920 h 41467202"/>
              <a:gd name="connsiteX3" fmla="*/ 34655689 w 43733262"/>
              <a:gd name="connsiteY3" fmla="*/ 41467202 h 41467202"/>
              <a:gd name="connsiteX0" fmla="*/ 79631886 w 102455412"/>
              <a:gd name="connsiteY0" fmla="*/ 0 h 46964587"/>
              <a:gd name="connsiteX1" fmla="*/ 60284431 w 102455412"/>
              <a:gd name="connsiteY1" fmla="*/ 17413853 h 46964587"/>
              <a:gd name="connsiteX2" fmla="*/ 102314137 w 102455412"/>
              <a:gd name="connsiteY2" fmla="*/ 26309920 h 46964587"/>
              <a:gd name="connsiteX3" fmla="*/ 7923 w 102455412"/>
              <a:gd name="connsiteY3" fmla="*/ 46964587 h 46964587"/>
              <a:gd name="connsiteX0" fmla="*/ 79623963 w 102496572"/>
              <a:gd name="connsiteY0" fmla="*/ 0 h 47024266"/>
              <a:gd name="connsiteX1" fmla="*/ 60276508 w 102496572"/>
              <a:gd name="connsiteY1" fmla="*/ 17413853 h 47024266"/>
              <a:gd name="connsiteX2" fmla="*/ 102306214 w 102496572"/>
              <a:gd name="connsiteY2" fmla="*/ 26309920 h 47024266"/>
              <a:gd name="connsiteX3" fmla="*/ 0 w 102496572"/>
              <a:gd name="connsiteY3" fmla="*/ 46964587 h 47024266"/>
              <a:gd name="connsiteX0" fmla="*/ 79623963 w 102306214"/>
              <a:gd name="connsiteY0" fmla="*/ 0 h 47525178"/>
              <a:gd name="connsiteX1" fmla="*/ 60276508 w 102306214"/>
              <a:gd name="connsiteY1" fmla="*/ 17413853 h 47525178"/>
              <a:gd name="connsiteX2" fmla="*/ 102306214 w 102306214"/>
              <a:gd name="connsiteY2" fmla="*/ 26309920 h 47525178"/>
              <a:gd name="connsiteX3" fmla="*/ 64024317 w 102306214"/>
              <a:gd name="connsiteY3" fmla="*/ 45808611 h 47525178"/>
              <a:gd name="connsiteX4" fmla="*/ 0 w 102306214"/>
              <a:gd name="connsiteY4" fmla="*/ 46964587 h 47525178"/>
              <a:gd name="connsiteX0" fmla="*/ 79623963 w 102306214"/>
              <a:gd name="connsiteY0" fmla="*/ 0 h 47525178"/>
              <a:gd name="connsiteX1" fmla="*/ 60276508 w 102306214"/>
              <a:gd name="connsiteY1" fmla="*/ 17413853 h 47525178"/>
              <a:gd name="connsiteX2" fmla="*/ 102306214 w 102306214"/>
              <a:gd name="connsiteY2" fmla="*/ 26309920 h 47525178"/>
              <a:gd name="connsiteX3" fmla="*/ 64024317 w 102306214"/>
              <a:gd name="connsiteY3" fmla="*/ 45808611 h 47525178"/>
              <a:gd name="connsiteX4" fmla="*/ 0 w 102306214"/>
              <a:gd name="connsiteY4" fmla="*/ 46964587 h 47525178"/>
              <a:gd name="connsiteX0" fmla="*/ 79623963 w 102306214"/>
              <a:gd name="connsiteY0" fmla="*/ 0 h 47525178"/>
              <a:gd name="connsiteX1" fmla="*/ 60276508 w 102306214"/>
              <a:gd name="connsiteY1" fmla="*/ 17413853 h 47525178"/>
              <a:gd name="connsiteX2" fmla="*/ 102306214 w 102306214"/>
              <a:gd name="connsiteY2" fmla="*/ 26309919 h 47525178"/>
              <a:gd name="connsiteX3" fmla="*/ 64024317 w 102306214"/>
              <a:gd name="connsiteY3" fmla="*/ 45808611 h 47525178"/>
              <a:gd name="connsiteX4" fmla="*/ 0 w 102306214"/>
              <a:gd name="connsiteY4" fmla="*/ 46964587 h 47525178"/>
              <a:gd name="connsiteX0" fmla="*/ 79623963 w 102538673"/>
              <a:gd name="connsiteY0" fmla="*/ 0 h 47525178"/>
              <a:gd name="connsiteX1" fmla="*/ 60276508 w 102538673"/>
              <a:gd name="connsiteY1" fmla="*/ 17413853 h 47525178"/>
              <a:gd name="connsiteX2" fmla="*/ 102306214 w 102538673"/>
              <a:gd name="connsiteY2" fmla="*/ 26309919 h 47525178"/>
              <a:gd name="connsiteX3" fmla="*/ 64024317 w 102538673"/>
              <a:gd name="connsiteY3" fmla="*/ 45808611 h 47525178"/>
              <a:gd name="connsiteX4" fmla="*/ 0 w 102538673"/>
              <a:gd name="connsiteY4" fmla="*/ 46964587 h 47525178"/>
              <a:gd name="connsiteX0" fmla="*/ 79623963 w 102455748"/>
              <a:gd name="connsiteY0" fmla="*/ 0 h 47525178"/>
              <a:gd name="connsiteX1" fmla="*/ 60276508 w 102455748"/>
              <a:gd name="connsiteY1" fmla="*/ 17413853 h 47525178"/>
              <a:gd name="connsiteX2" fmla="*/ 102306214 w 102455748"/>
              <a:gd name="connsiteY2" fmla="*/ 26309919 h 47525178"/>
              <a:gd name="connsiteX3" fmla="*/ 64024317 w 102455748"/>
              <a:gd name="connsiteY3" fmla="*/ 45808611 h 47525178"/>
              <a:gd name="connsiteX4" fmla="*/ 0 w 102455748"/>
              <a:gd name="connsiteY4" fmla="*/ 46964587 h 47525178"/>
              <a:gd name="connsiteX0" fmla="*/ 79623963 w 102590040"/>
              <a:gd name="connsiteY0" fmla="*/ 0 h 47525178"/>
              <a:gd name="connsiteX1" fmla="*/ 60276508 w 102590040"/>
              <a:gd name="connsiteY1" fmla="*/ 17413853 h 47525178"/>
              <a:gd name="connsiteX2" fmla="*/ 102306214 w 102590040"/>
              <a:gd name="connsiteY2" fmla="*/ 26309919 h 47525178"/>
              <a:gd name="connsiteX3" fmla="*/ 64024317 w 102590040"/>
              <a:gd name="connsiteY3" fmla="*/ 45808611 h 47525178"/>
              <a:gd name="connsiteX4" fmla="*/ 0 w 102590040"/>
              <a:gd name="connsiteY4" fmla="*/ 46964587 h 47525178"/>
              <a:gd name="connsiteX0" fmla="*/ 79623963 w 103070401"/>
              <a:gd name="connsiteY0" fmla="*/ 0 h 47525178"/>
              <a:gd name="connsiteX1" fmla="*/ 60276508 w 103070401"/>
              <a:gd name="connsiteY1" fmla="*/ 17413853 h 47525178"/>
              <a:gd name="connsiteX2" fmla="*/ 102306214 w 103070401"/>
              <a:gd name="connsiteY2" fmla="*/ 26309919 h 47525178"/>
              <a:gd name="connsiteX3" fmla="*/ 85694245 w 103070401"/>
              <a:gd name="connsiteY3" fmla="*/ 36361642 h 47525178"/>
              <a:gd name="connsiteX4" fmla="*/ 64024317 w 103070401"/>
              <a:gd name="connsiteY4" fmla="*/ 45808611 h 47525178"/>
              <a:gd name="connsiteX5" fmla="*/ 0 w 103070401"/>
              <a:gd name="connsiteY5" fmla="*/ 46964587 h 47525178"/>
              <a:gd name="connsiteX0" fmla="*/ 79623963 w 103060061"/>
              <a:gd name="connsiteY0" fmla="*/ 0 h 47525178"/>
              <a:gd name="connsiteX1" fmla="*/ 60276508 w 103060061"/>
              <a:gd name="connsiteY1" fmla="*/ 17413853 h 47525178"/>
              <a:gd name="connsiteX2" fmla="*/ 102306214 w 103060061"/>
              <a:gd name="connsiteY2" fmla="*/ 26309919 h 47525178"/>
              <a:gd name="connsiteX3" fmla="*/ 85694245 w 103060061"/>
              <a:gd name="connsiteY3" fmla="*/ 36361642 h 47525178"/>
              <a:gd name="connsiteX4" fmla="*/ 64024317 w 103060061"/>
              <a:gd name="connsiteY4" fmla="*/ 45808611 h 47525178"/>
              <a:gd name="connsiteX5" fmla="*/ 0 w 103060061"/>
              <a:gd name="connsiteY5" fmla="*/ 46964587 h 47525178"/>
              <a:gd name="connsiteX0" fmla="*/ 79623963 w 103060061"/>
              <a:gd name="connsiteY0" fmla="*/ 0 h 47525178"/>
              <a:gd name="connsiteX1" fmla="*/ 60276508 w 103060061"/>
              <a:gd name="connsiteY1" fmla="*/ 17413853 h 47525178"/>
              <a:gd name="connsiteX2" fmla="*/ 102306214 w 103060061"/>
              <a:gd name="connsiteY2" fmla="*/ 26309919 h 47525178"/>
              <a:gd name="connsiteX3" fmla="*/ 85694245 w 103060061"/>
              <a:gd name="connsiteY3" fmla="*/ 36361642 h 47525178"/>
              <a:gd name="connsiteX4" fmla="*/ 64024317 w 103060061"/>
              <a:gd name="connsiteY4" fmla="*/ 45808611 h 47525178"/>
              <a:gd name="connsiteX5" fmla="*/ 0 w 103060061"/>
              <a:gd name="connsiteY5" fmla="*/ 46964587 h 47525178"/>
              <a:gd name="connsiteX0" fmla="*/ 79623963 w 103126300"/>
              <a:gd name="connsiteY0" fmla="*/ 0 h 47525178"/>
              <a:gd name="connsiteX1" fmla="*/ 60276508 w 103126300"/>
              <a:gd name="connsiteY1" fmla="*/ 17413853 h 47525178"/>
              <a:gd name="connsiteX2" fmla="*/ 102306214 w 103126300"/>
              <a:gd name="connsiteY2" fmla="*/ 26309919 h 47525178"/>
              <a:gd name="connsiteX3" fmla="*/ 85694245 w 103126300"/>
              <a:gd name="connsiteY3" fmla="*/ 36361642 h 47525178"/>
              <a:gd name="connsiteX4" fmla="*/ 64024317 w 103126300"/>
              <a:gd name="connsiteY4" fmla="*/ 45808611 h 47525178"/>
              <a:gd name="connsiteX5" fmla="*/ 0 w 103126300"/>
              <a:gd name="connsiteY5" fmla="*/ 46964587 h 47525178"/>
              <a:gd name="connsiteX0" fmla="*/ 79623963 w 103233968"/>
              <a:gd name="connsiteY0" fmla="*/ 0 h 47525178"/>
              <a:gd name="connsiteX1" fmla="*/ 60276508 w 103233968"/>
              <a:gd name="connsiteY1" fmla="*/ 17413853 h 47525178"/>
              <a:gd name="connsiteX2" fmla="*/ 102306214 w 103233968"/>
              <a:gd name="connsiteY2" fmla="*/ 26309919 h 47525178"/>
              <a:gd name="connsiteX3" fmla="*/ 86726142 w 103233968"/>
              <a:gd name="connsiteY3" fmla="*/ 33906502 h 47525178"/>
              <a:gd name="connsiteX4" fmla="*/ 64024317 w 103233968"/>
              <a:gd name="connsiteY4" fmla="*/ 45808611 h 47525178"/>
              <a:gd name="connsiteX5" fmla="*/ 0 w 103233968"/>
              <a:gd name="connsiteY5" fmla="*/ 46964587 h 47525178"/>
              <a:gd name="connsiteX0" fmla="*/ 79623963 w 103262639"/>
              <a:gd name="connsiteY0" fmla="*/ 0 h 47525178"/>
              <a:gd name="connsiteX1" fmla="*/ 60276508 w 103262639"/>
              <a:gd name="connsiteY1" fmla="*/ 17413853 h 47525178"/>
              <a:gd name="connsiteX2" fmla="*/ 102306214 w 103262639"/>
              <a:gd name="connsiteY2" fmla="*/ 26309919 h 47525178"/>
              <a:gd name="connsiteX3" fmla="*/ 86726142 w 103262639"/>
              <a:gd name="connsiteY3" fmla="*/ 33906502 h 47525178"/>
              <a:gd name="connsiteX4" fmla="*/ 64024317 w 103262639"/>
              <a:gd name="connsiteY4" fmla="*/ 45808611 h 47525178"/>
              <a:gd name="connsiteX5" fmla="*/ 0 w 103262639"/>
              <a:gd name="connsiteY5" fmla="*/ 46964587 h 47525178"/>
              <a:gd name="connsiteX0" fmla="*/ 79623963 w 103355199"/>
              <a:gd name="connsiteY0" fmla="*/ 0 h 47525178"/>
              <a:gd name="connsiteX1" fmla="*/ 60276508 w 103355199"/>
              <a:gd name="connsiteY1" fmla="*/ 17413853 h 47525178"/>
              <a:gd name="connsiteX2" fmla="*/ 102306214 w 103355199"/>
              <a:gd name="connsiteY2" fmla="*/ 26309919 h 47525178"/>
              <a:gd name="connsiteX3" fmla="*/ 87500064 w 103355199"/>
              <a:gd name="connsiteY3" fmla="*/ 33799764 h 47525178"/>
              <a:gd name="connsiteX4" fmla="*/ 64024317 w 103355199"/>
              <a:gd name="connsiteY4" fmla="*/ 45808611 h 47525178"/>
              <a:gd name="connsiteX5" fmla="*/ 0 w 103355199"/>
              <a:gd name="connsiteY5" fmla="*/ 46964587 h 47525178"/>
              <a:gd name="connsiteX0" fmla="*/ 79623963 w 100520807"/>
              <a:gd name="connsiteY0" fmla="*/ 0 h 47525178"/>
              <a:gd name="connsiteX1" fmla="*/ 60276508 w 100520807"/>
              <a:gd name="connsiteY1" fmla="*/ 17413853 h 47525178"/>
              <a:gd name="connsiteX2" fmla="*/ 99210524 w 100520807"/>
              <a:gd name="connsiteY2" fmla="*/ 25509332 h 47525178"/>
              <a:gd name="connsiteX3" fmla="*/ 87500064 w 100520807"/>
              <a:gd name="connsiteY3" fmla="*/ 33799764 h 47525178"/>
              <a:gd name="connsiteX4" fmla="*/ 64024317 w 100520807"/>
              <a:gd name="connsiteY4" fmla="*/ 45808611 h 47525178"/>
              <a:gd name="connsiteX5" fmla="*/ 0 w 100520807"/>
              <a:gd name="connsiteY5" fmla="*/ 46964587 h 47525178"/>
              <a:gd name="connsiteX0" fmla="*/ 79623963 w 101654832"/>
              <a:gd name="connsiteY0" fmla="*/ 0 h 47525178"/>
              <a:gd name="connsiteX1" fmla="*/ 60276508 w 101654832"/>
              <a:gd name="connsiteY1" fmla="*/ 17413853 h 47525178"/>
              <a:gd name="connsiteX2" fmla="*/ 99210524 w 101654832"/>
              <a:gd name="connsiteY2" fmla="*/ 25509332 h 47525178"/>
              <a:gd name="connsiteX3" fmla="*/ 87500064 w 101654832"/>
              <a:gd name="connsiteY3" fmla="*/ 33799764 h 47525178"/>
              <a:gd name="connsiteX4" fmla="*/ 64024317 w 101654832"/>
              <a:gd name="connsiteY4" fmla="*/ 45808611 h 47525178"/>
              <a:gd name="connsiteX5" fmla="*/ 0 w 101654832"/>
              <a:gd name="connsiteY5" fmla="*/ 46964587 h 47525178"/>
              <a:gd name="connsiteX0" fmla="*/ 79623963 w 101654832"/>
              <a:gd name="connsiteY0" fmla="*/ 0 h 48482021"/>
              <a:gd name="connsiteX1" fmla="*/ 60276508 w 101654832"/>
              <a:gd name="connsiteY1" fmla="*/ 17413853 h 48482021"/>
              <a:gd name="connsiteX2" fmla="*/ 99210524 w 101654832"/>
              <a:gd name="connsiteY2" fmla="*/ 25509332 h 48482021"/>
              <a:gd name="connsiteX3" fmla="*/ 87500064 w 101654832"/>
              <a:gd name="connsiteY3" fmla="*/ 33799764 h 48482021"/>
              <a:gd name="connsiteX4" fmla="*/ 64024317 w 101654832"/>
              <a:gd name="connsiteY4" fmla="*/ 45808611 h 48482021"/>
              <a:gd name="connsiteX5" fmla="*/ 0 w 101654832"/>
              <a:gd name="connsiteY5" fmla="*/ 46964587 h 48482021"/>
              <a:gd name="connsiteX0" fmla="*/ 79623963 w 101654832"/>
              <a:gd name="connsiteY0" fmla="*/ 0 h 48482021"/>
              <a:gd name="connsiteX1" fmla="*/ 60276508 w 101654832"/>
              <a:gd name="connsiteY1" fmla="*/ 17413853 h 48482021"/>
              <a:gd name="connsiteX2" fmla="*/ 99210524 w 101654832"/>
              <a:gd name="connsiteY2" fmla="*/ 25509332 h 48482021"/>
              <a:gd name="connsiteX3" fmla="*/ 87500064 w 101654832"/>
              <a:gd name="connsiteY3" fmla="*/ 33799764 h 48482021"/>
              <a:gd name="connsiteX4" fmla="*/ 64024317 w 101654832"/>
              <a:gd name="connsiteY4" fmla="*/ 45808612 h 48482021"/>
              <a:gd name="connsiteX5" fmla="*/ 0 w 101654832"/>
              <a:gd name="connsiteY5" fmla="*/ 46964587 h 48482021"/>
              <a:gd name="connsiteX0" fmla="*/ 79623963 w 101654832"/>
              <a:gd name="connsiteY0" fmla="*/ 0 h 48482021"/>
              <a:gd name="connsiteX1" fmla="*/ 60276508 w 101654832"/>
              <a:gd name="connsiteY1" fmla="*/ 17413853 h 48482021"/>
              <a:gd name="connsiteX2" fmla="*/ 99210524 w 101654832"/>
              <a:gd name="connsiteY2" fmla="*/ 25509332 h 48482021"/>
              <a:gd name="connsiteX3" fmla="*/ 87500064 w 101654832"/>
              <a:gd name="connsiteY3" fmla="*/ 33799764 h 48482021"/>
              <a:gd name="connsiteX4" fmla="*/ 64024317 w 101654832"/>
              <a:gd name="connsiteY4" fmla="*/ 45808612 h 48482021"/>
              <a:gd name="connsiteX5" fmla="*/ 0 w 101654832"/>
              <a:gd name="connsiteY5" fmla="*/ 46964587 h 48482021"/>
              <a:gd name="connsiteX0" fmla="*/ 79623963 w 101654832"/>
              <a:gd name="connsiteY0" fmla="*/ 0 h 48231926"/>
              <a:gd name="connsiteX1" fmla="*/ 60276508 w 101654832"/>
              <a:gd name="connsiteY1" fmla="*/ 17413853 h 48231926"/>
              <a:gd name="connsiteX2" fmla="*/ 99210524 w 101654832"/>
              <a:gd name="connsiteY2" fmla="*/ 25509332 h 48231926"/>
              <a:gd name="connsiteX3" fmla="*/ 87500064 w 101654832"/>
              <a:gd name="connsiteY3" fmla="*/ 33799764 h 48231926"/>
              <a:gd name="connsiteX4" fmla="*/ 66346084 w 101654832"/>
              <a:gd name="connsiteY4" fmla="*/ 45168142 h 48231926"/>
              <a:gd name="connsiteX5" fmla="*/ 0 w 101654832"/>
              <a:gd name="connsiteY5" fmla="*/ 46964587 h 48231926"/>
              <a:gd name="connsiteX0" fmla="*/ 79623963 w 101654832"/>
              <a:gd name="connsiteY0" fmla="*/ 0 h 48231926"/>
              <a:gd name="connsiteX1" fmla="*/ 60276508 w 101654832"/>
              <a:gd name="connsiteY1" fmla="*/ 17413853 h 48231926"/>
              <a:gd name="connsiteX2" fmla="*/ 99210524 w 101654832"/>
              <a:gd name="connsiteY2" fmla="*/ 25509332 h 48231926"/>
              <a:gd name="connsiteX3" fmla="*/ 87500064 w 101654832"/>
              <a:gd name="connsiteY3" fmla="*/ 33799764 h 48231926"/>
              <a:gd name="connsiteX4" fmla="*/ 66346084 w 101654832"/>
              <a:gd name="connsiteY4" fmla="*/ 45168142 h 48231926"/>
              <a:gd name="connsiteX5" fmla="*/ 0 w 101654832"/>
              <a:gd name="connsiteY5" fmla="*/ 46964587 h 48231926"/>
              <a:gd name="connsiteX0" fmla="*/ 79623963 w 101654832"/>
              <a:gd name="connsiteY0" fmla="*/ 0 h 48512687"/>
              <a:gd name="connsiteX1" fmla="*/ 60276508 w 101654832"/>
              <a:gd name="connsiteY1" fmla="*/ 17413853 h 48512687"/>
              <a:gd name="connsiteX2" fmla="*/ 99210524 w 101654832"/>
              <a:gd name="connsiteY2" fmla="*/ 25509332 h 48512687"/>
              <a:gd name="connsiteX3" fmla="*/ 87500064 w 101654832"/>
              <a:gd name="connsiteY3" fmla="*/ 33799764 h 48512687"/>
              <a:gd name="connsiteX4" fmla="*/ 66346084 w 101654832"/>
              <a:gd name="connsiteY4" fmla="*/ 45168142 h 48512687"/>
              <a:gd name="connsiteX5" fmla="*/ 0 w 101654832"/>
              <a:gd name="connsiteY5" fmla="*/ 46964587 h 48512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654832" h="48512687">
                <a:moveTo>
                  <a:pt x="79623963" y="0"/>
                </a:moveTo>
                <a:cubicBezTo>
                  <a:pt x="81106474" y="2620627"/>
                  <a:pt x="54714952" y="12090448"/>
                  <a:pt x="60276508" y="17413853"/>
                </a:cubicBezTo>
                <a:cubicBezTo>
                  <a:pt x="63965799" y="21656909"/>
                  <a:pt x="91835566" y="21604147"/>
                  <a:pt x="99210524" y="25509332"/>
                </a:cubicBezTo>
                <a:cubicBezTo>
                  <a:pt x="106585482" y="29414517"/>
                  <a:pt x="95686210" y="32524777"/>
                  <a:pt x="87500064" y="33799764"/>
                </a:cubicBezTo>
                <a:cubicBezTo>
                  <a:pt x="75186299" y="33580315"/>
                  <a:pt x="73921103" y="42173428"/>
                  <a:pt x="66346084" y="45168142"/>
                </a:cubicBezTo>
                <a:cubicBezTo>
                  <a:pt x="51616815" y="49517922"/>
                  <a:pt x="29803901" y="49066951"/>
                  <a:pt x="0" y="46964587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pic>
        <p:nvPicPr>
          <p:cNvPr id="560" name="Picture 4">
            <a:extLst>
              <a:ext uri="{FF2B5EF4-FFF2-40B4-BE49-F238E27FC236}">
                <a16:creationId xmlns:a16="http://schemas.microsoft.com/office/drawing/2014/main" id="{03FCEABD-8250-131D-4F3D-9B4F28A452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760" y="6685672"/>
            <a:ext cx="229879" cy="15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2" name="TextBox 561">
            <a:extLst>
              <a:ext uri="{FF2B5EF4-FFF2-40B4-BE49-F238E27FC236}">
                <a16:creationId xmlns:a16="http://schemas.microsoft.com/office/drawing/2014/main" id="{DFE28FBD-580F-068D-983E-B5E6138FF445}"/>
              </a:ext>
            </a:extLst>
          </p:cNvPr>
          <p:cNvSpPr txBox="1"/>
          <p:nvPr/>
        </p:nvSpPr>
        <p:spPr>
          <a:xfrm>
            <a:off x="1932043" y="6686020"/>
            <a:ext cx="1144397" cy="130795"/>
          </a:xfrm>
          <a:prstGeom prst="rect">
            <a:avLst/>
          </a:prstGeom>
          <a:noFill/>
        </p:spPr>
        <p:txBody>
          <a:bodyPr wrap="square" lIns="0" tIns="22855" rIns="0" bIns="22855" rtlCol="0">
            <a:spAutoFit/>
          </a:bodyPr>
          <a:lstStyle/>
          <a:p>
            <a:r>
              <a:rPr lang="en-US" sz="550" dirty="0"/>
              <a:t>Future site</a:t>
            </a:r>
          </a:p>
        </p:txBody>
      </p:sp>
      <p:grpSp>
        <p:nvGrpSpPr>
          <p:cNvPr id="568" name="Group 567">
            <a:extLst>
              <a:ext uri="{FF2B5EF4-FFF2-40B4-BE49-F238E27FC236}">
                <a16:creationId xmlns:a16="http://schemas.microsoft.com/office/drawing/2014/main" id="{10007042-2DC9-E6C5-CAAF-F41E5D9E0846}"/>
              </a:ext>
            </a:extLst>
          </p:cNvPr>
          <p:cNvGrpSpPr/>
          <p:nvPr/>
        </p:nvGrpSpPr>
        <p:grpSpPr>
          <a:xfrm>
            <a:off x="4880904" y="4421987"/>
            <a:ext cx="284144" cy="149064"/>
            <a:chOff x="8999807" y="8843974"/>
            <a:chExt cx="568288" cy="298127"/>
          </a:xfrm>
        </p:grpSpPr>
        <p:sp>
          <p:nvSpPr>
            <p:cNvPr id="563" name="Trapezoid 562">
              <a:extLst>
                <a:ext uri="{FF2B5EF4-FFF2-40B4-BE49-F238E27FC236}">
                  <a16:creationId xmlns:a16="http://schemas.microsoft.com/office/drawing/2014/main" id="{27D6D7D0-CDFD-DC24-3BDD-66AC284BED0A}"/>
                </a:ext>
              </a:extLst>
            </p:cNvPr>
            <p:cNvSpPr/>
            <p:nvPr/>
          </p:nvSpPr>
          <p:spPr bwMode="auto">
            <a:xfrm>
              <a:off x="8999807" y="8854453"/>
              <a:ext cx="568288" cy="281714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64" name="TextBox 563">
              <a:extLst>
                <a:ext uri="{FF2B5EF4-FFF2-40B4-BE49-F238E27FC236}">
                  <a16:creationId xmlns:a16="http://schemas.microsoft.com/office/drawing/2014/main" id="{B78807AE-1469-D6F0-FBF9-E6E0381833F7}"/>
                </a:ext>
              </a:extLst>
            </p:cNvPr>
            <p:cNvSpPr txBox="1"/>
            <p:nvPr/>
          </p:nvSpPr>
          <p:spPr>
            <a:xfrm>
              <a:off x="9113617" y="9000523"/>
              <a:ext cx="342274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CMS-T3</a:t>
              </a:r>
            </a:p>
          </p:txBody>
        </p:sp>
        <p:sp>
          <p:nvSpPr>
            <p:cNvPr id="565" name="TextBox 564">
              <a:extLst>
                <a:ext uri="{FF2B5EF4-FFF2-40B4-BE49-F238E27FC236}">
                  <a16:creationId xmlns:a16="http://schemas.microsoft.com/office/drawing/2014/main" id="{F1A79369-EC15-E348-E47C-40E1C4C2006B}"/>
                </a:ext>
              </a:extLst>
            </p:cNvPr>
            <p:cNvSpPr txBox="1"/>
            <p:nvPr/>
          </p:nvSpPr>
          <p:spPr>
            <a:xfrm>
              <a:off x="9200981" y="8843974"/>
              <a:ext cx="169150" cy="1569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ND</a:t>
              </a:r>
            </a:p>
          </p:txBody>
        </p:sp>
      </p:grpSp>
      <p:grpSp>
        <p:nvGrpSpPr>
          <p:cNvPr id="579" name="Group 578">
            <a:extLst>
              <a:ext uri="{FF2B5EF4-FFF2-40B4-BE49-F238E27FC236}">
                <a16:creationId xmlns:a16="http://schemas.microsoft.com/office/drawing/2014/main" id="{2F635E1D-28AA-11D4-30CF-00BC32D83162}"/>
              </a:ext>
            </a:extLst>
          </p:cNvPr>
          <p:cNvGrpSpPr/>
          <p:nvPr/>
        </p:nvGrpSpPr>
        <p:grpSpPr>
          <a:xfrm>
            <a:off x="6813224" y="4176194"/>
            <a:ext cx="284144" cy="149064"/>
            <a:chOff x="13502034" y="9118447"/>
            <a:chExt cx="568288" cy="298127"/>
          </a:xfrm>
        </p:grpSpPr>
        <p:sp>
          <p:nvSpPr>
            <p:cNvPr id="573" name="Trapezoid 572">
              <a:extLst>
                <a:ext uri="{FF2B5EF4-FFF2-40B4-BE49-F238E27FC236}">
                  <a16:creationId xmlns:a16="http://schemas.microsoft.com/office/drawing/2014/main" id="{BF42DAF2-542D-0D6B-06E2-B94E4C5711AC}"/>
                </a:ext>
              </a:extLst>
            </p:cNvPr>
            <p:cNvSpPr/>
            <p:nvPr/>
          </p:nvSpPr>
          <p:spPr bwMode="auto">
            <a:xfrm>
              <a:off x="13502034" y="9128926"/>
              <a:ext cx="568288" cy="281714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91D02660-74A9-8C9F-C559-364705D2DC86}"/>
                </a:ext>
              </a:extLst>
            </p:cNvPr>
            <p:cNvSpPr txBox="1"/>
            <p:nvPr/>
          </p:nvSpPr>
          <p:spPr>
            <a:xfrm>
              <a:off x="13578174" y="9274996"/>
              <a:ext cx="416014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ATLAS-T3</a:t>
              </a:r>
            </a:p>
          </p:txBody>
        </p:sp>
        <p:sp>
          <p:nvSpPr>
            <p:cNvPr id="576" name="TextBox 575">
              <a:extLst>
                <a:ext uri="{FF2B5EF4-FFF2-40B4-BE49-F238E27FC236}">
                  <a16:creationId xmlns:a16="http://schemas.microsoft.com/office/drawing/2014/main" id="{A6B7C853-C60B-EAFC-3087-D644991262BD}"/>
                </a:ext>
              </a:extLst>
            </p:cNvPr>
            <p:cNvSpPr txBox="1"/>
            <p:nvPr/>
          </p:nvSpPr>
          <p:spPr>
            <a:xfrm>
              <a:off x="13653514" y="9118447"/>
              <a:ext cx="265330" cy="1569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50" b="1" dirty="0"/>
                <a:t>Duke</a:t>
              </a:r>
            </a:p>
          </p:txBody>
        </p:sp>
      </p:grpSp>
      <p:sp>
        <p:nvSpPr>
          <p:cNvPr id="580" name="TextBox 579">
            <a:extLst>
              <a:ext uri="{FF2B5EF4-FFF2-40B4-BE49-F238E27FC236}">
                <a16:creationId xmlns:a16="http://schemas.microsoft.com/office/drawing/2014/main" id="{03230655-8FB4-332D-625D-D0B26F0FB159}"/>
              </a:ext>
            </a:extLst>
          </p:cNvPr>
          <p:cNvSpPr txBox="1"/>
          <p:nvPr/>
        </p:nvSpPr>
        <p:spPr>
          <a:xfrm rot="16956924">
            <a:off x="6643960" y="4233031"/>
            <a:ext cx="206458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1DA52BA1-8AA4-8099-408E-4BFAF26F044D}"/>
              </a:ext>
            </a:extLst>
          </p:cNvPr>
          <p:cNvSpPr txBox="1"/>
          <p:nvPr/>
        </p:nvSpPr>
        <p:spPr>
          <a:xfrm rot="19582464">
            <a:off x="4257433" y="3224965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590" name="Freeform 1198">
            <a:extLst>
              <a:ext uri="{FF2B5EF4-FFF2-40B4-BE49-F238E27FC236}">
                <a16:creationId xmlns:a16="http://schemas.microsoft.com/office/drawing/2014/main" id="{E9FD1AA1-D8E5-CBB5-9E3A-C603AF430776}"/>
              </a:ext>
            </a:extLst>
          </p:cNvPr>
          <p:cNvSpPr/>
          <p:nvPr/>
        </p:nvSpPr>
        <p:spPr bwMode="auto">
          <a:xfrm>
            <a:off x="4112091" y="4790556"/>
            <a:ext cx="313094" cy="274128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44490"/>
              <a:gd name="connsiteY0" fmla="*/ 0 h 391818"/>
              <a:gd name="connsiteX1" fmla="*/ 411389 w 444490"/>
              <a:gd name="connsiteY1" fmla="*/ 327063 h 391818"/>
              <a:gd name="connsiteX2" fmla="*/ 0 w 444490"/>
              <a:gd name="connsiteY2" fmla="*/ 391818 h 391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4490" h="391818">
                <a:moveTo>
                  <a:pt x="359640" y="0"/>
                </a:moveTo>
                <a:cubicBezTo>
                  <a:pt x="367211" y="177491"/>
                  <a:pt x="506487" y="283172"/>
                  <a:pt x="411389" y="327063"/>
                </a:cubicBezTo>
                <a:cubicBezTo>
                  <a:pt x="316291" y="370954"/>
                  <a:pt x="241401" y="377187"/>
                  <a:pt x="0" y="391818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triangle" w="sm" len="med"/>
            <a:tailEnd type="none" w="med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91" name="Freeform 1198">
            <a:extLst>
              <a:ext uri="{FF2B5EF4-FFF2-40B4-BE49-F238E27FC236}">
                <a16:creationId xmlns:a16="http://schemas.microsoft.com/office/drawing/2014/main" id="{E3AADD67-E57B-9490-CEB1-8238A3201271}"/>
              </a:ext>
            </a:extLst>
          </p:cNvPr>
          <p:cNvSpPr/>
          <p:nvPr/>
        </p:nvSpPr>
        <p:spPr bwMode="auto">
          <a:xfrm>
            <a:off x="4222803" y="4790178"/>
            <a:ext cx="319294" cy="562279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97820 w 462462"/>
              <a:gd name="connsiteY0" fmla="*/ 0 h 743274"/>
              <a:gd name="connsiteX1" fmla="*/ 411389 w 462462"/>
              <a:gd name="connsiteY1" fmla="*/ 678519 h 743274"/>
              <a:gd name="connsiteX2" fmla="*/ 0 w 462462"/>
              <a:gd name="connsiteY2" fmla="*/ 743274 h 743274"/>
              <a:gd name="connsiteX0" fmla="*/ 370548 w 454453"/>
              <a:gd name="connsiteY0" fmla="*/ 0 h 803680"/>
              <a:gd name="connsiteX1" fmla="*/ 411389 w 454453"/>
              <a:gd name="connsiteY1" fmla="*/ 738925 h 803680"/>
              <a:gd name="connsiteX2" fmla="*/ 0 w 454453"/>
              <a:gd name="connsiteY2" fmla="*/ 803680 h 803680"/>
              <a:gd name="connsiteX0" fmla="*/ 370548 w 460955"/>
              <a:gd name="connsiteY0" fmla="*/ 0 h 803680"/>
              <a:gd name="connsiteX1" fmla="*/ 411389 w 460955"/>
              <a:gd name="connsiteY1" fmla="*/ 738925 h 803680"/>
              <a:gd name="connsiteX2" fmla="*/ 0 w 460955"/>
              <a:gd name="connsiteY2" fmla="*/ 803680 h 803680"/>
              <a:gd name="connsiteX0" fmla="*/ 370548 w 453291"/>
              <a:gd name="connsiteY0" fmla="*/ 0 h 803680"/>
              <a:gd name="connsiteX1" fmla="*/ 411389 w 453291"/>
              <a:gd name="connsiteY1" fmla="*/ 738925 h 803680"/>
              <a:gd name="connsiteX2" fmla="*/ 0 w 453291"/>
              <a:gd name="connsiteY2" fmla="*/ 803680 h 80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3291" h="803680">
                <a:moveTo>
                  <a:pt x="370548" y="0"/>
                </a:moveTo>
                <a:cubicBezTo>
                  <a:pt x="416300" y="150034"/>
                  <a:pt x="506487" y="695034"/>
                  <a:pt x="411389" y="738925"/>
                </a:cubicBezTo>
                <a:cubicBezTo>
                  <a:pt x="316291" y="782816"/>
                  <a:pt x="241401" y="789049"/>
                  <a:pt x="0" y="803680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triangle" w="sm" len="med"/>
            <a:tailEnd type="none" w="med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92" name="TextBox 591">
            <a:extLst>
              <a:ext uri="{FF2B5EF4-FFF2-40B4-BE49-F238E27FC236}">
                <a16:creationId xmlns:a16="http://schemas.microsoft.com/office/drawing/2014/main" id="{BEB37E66-C199-BFFA-70BB-713DD6491C07}"/>
              </a:ext>
            </a:extLst>
          </p:cNvPr>
          <p:cNvSpPr txBox="1"/>
          <p:nvPr/>
        </p:nvSpPr>
        <p:spPr>
          <a:xfrm rot="21329061">
            <a:off x="4291461" y="4716894"/>
            <a:ext cx="241669" cy="86177"/>
          </a:xfrm>
          <a:prstGeom prst="rect">
            <a:avLst/>
          </a:prstGeom>
          <a:noFill/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500" b="1" dirty="0"/>
              <a:t>To ESnet</a:t>
            </a:r>
          </a:p>
        </p:txBody>
      </p: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5AB63D8D-3FE1-0C3F-1196-48DDD7A83CA0}"/>
              </a:ext>
            </a:extLst>
          </p:cNvPr>
          <p:cNvGrpSpPr/>
          <p:nvPr/>
        </p:nvGrpSpPr>
        <p:grpSpPr>
          <a:xfrm>
            <a:off x="3794686" y="4946773"/>
            <a:ext cx="550193" cy="349711"/>
            <a:chOff x="6703042" y="10763847"/>
            <a:chExt cx="1100385" cy="699422"/>
          </a:xfrm>
        </p:grpSpPr>
        <p:sp>
          <p:nvSpPr>
            <p:cNvPr id="584" name="Cross 713">
              <a:extLst>
                <a:ext uri="{FF2B5EF4-FFF2-40B4-BE49-F238E27FC236}">
                  <a16:creationId xmlns:a16="http://schemas.microsoft.com/office/drawing/2014/main" id="{7241199D-22B2-C706-647F-AE56E28DE26C}"/>
                </a:ext>
              </a:extLst>
            </p:cNvPr>
            <p:cNvSpPr/>
            <p:nvPr/>
          </p:nvSpPr>
          <p:spPr bwMode="auto">
            <a:xfrm>
              <a:off x="6819077" y="10800866"/>
              <a:ext cx="868315" cy="372357"/>
            </a:xfrm>
            <a:custGeom>
              <a:avLst/>
              <a:gdLst>
                <a:gd name="connsiteX0" fmla="*/ 0 w 1501368"/>
                <a:gd name="connsiteY0" fmla="*/ 287464 h 1149854"/>
                <a:gd name="connsiteX1" fmla="*/ 287464 w 1501368"/>
                <a:gd name="connsiteY1" fmla="*/ 287464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87464 h 1149854"/>
                <a:gd name="connsiteX1" fmla="*/ 173911 w 1501368"/>
                <a:gd name="connsiteY1" fmla="*/ 293440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93441 h 1155831"/>
                <a:gd name="connsiteX1" fmla="*/ 173911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8426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373989 w 1501368"/>
                <a:gd name="connsiteY5" fmla="*/ 302539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23003 w 1373989"/>
                <a:gd name="connsiteY4" fmla="*/ 311638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1790 h 1155831"/>
                <a:gd name="connsiteX12" fmla="*/ 0 w 1373989"/>
                <a:gd name="connsiteY12" fmla="*/ 293441 h 115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89" h="1155831">
                  <a:moveTo>
                    <a:pt x="0" y="293441"/>
                  </a:moveTo>
                  <a:lnTo>
                    <a:pt x="96217" y="293441"/>
                  </a:lnTo>
                  <a:cubicBezTo>
                    <a:pt x="96217" y="193635"/>
                    <a:pt x="102193" y="99806"/>
                    <a:pt x="102193" y="0"/>
                  </a:cubicBezTo>
                  <a:lnTo>
                    <a:pt x="1213905" y="5977"/>
                  </a:lnTo>
                  <a:lnTo>
                    <a:pt x="1213905" y="293441"/>
                  </a:lnTo>
                  <a:lnTo>
                    <a:pt x="1373989" y="292671"/>
                  </a:lnTo>
                  <a:lnTo>
                    <a:pt x="1364890" y="868368"/>
                  </a:lnTo>
                  <a:lnTo>
                    <a:pt x="1213905" y="868368"/>
                  </a:lnTo>
                  <a:lnTo>
                    <a:pt x="1213905" y="1155831"/>
                  </a:lnTo>
                  <a:lnTo>
                    <a:pt x="109063" y="1155831"/>
                  </a:lnTo>
                  <a:lnTo>
                    <a:pt x="98269" y="863818"/>
                  </a:lnTo>
                  <a:lnTo>
                    <a:pt x="0" y="861790"/>
                  </a:lnTo>
                  <a:lnTo>
                    <a:pt x="0" y="293441"/>
                  </a:lnTo>
                  <a:close/>
                </a:path>
              </a:pathLst>
            </a:cu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50" dirty="0">
                <a:ea typeface="Arial" pitchFamily="-65" charset="0"/>
                <a:cs typeface="Arial" panose="020B0604020202020204" pitchFamily="34" charset="0"/>
              </a:endParaRPr>
            </a:p>
          </p:txBody>
        </p:sp>
        <p:sp>
          <p:nvSpPr>
            <p:cNvPr id="585" name="TextBox 584">
              <a:extLst>
                <a:ext uri="{FF2B5EF4-FFF2-40B4-BE49-F238E27FC236}">
                  <a16:creationId xmlns:a16="http://schemas.microsoft.com/office/drawing/2014/main" id="{D16B114F-BC81-6524-B4E1-8AD67FDD53EE}"/>
                </a:ext>
              </a:extLst>
            </p:cNvPr>
            <p:cNvSpPr txBox="1"/>
            <p:nvPr/>
          </p:nvSpPr>
          <p:spPr>
            <a:xfrm>
              <a:off x="6703042" y="10763847"/>
              <a:ext cx="1100385" cy="699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50" b="1" dirty="0">
                  <a:ea typeface="Arial" pitchFamily="-65" charset="0"/>
                  <a:cs typeface="Arial" pitchFamily="-65" charset="0"/>
                </a:rPr>
                <a:t>GPN</a:t>
              </a: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ea typeface="Arial" pitchFamily="-65" charset="0"/>
                  <a:cs typeface="Arial" pitchFamily="-65" charset="0"/>
                </a:rPr>
                <a:t>(Great Plains Net)</a:t>
              </a: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ea typeface="Arial" pitchFamily="-65" charset="0"/>
                  <a:cs typeface="Arial" pitchFamily="-65" charset="0"/>
                </a:rPr>
                <a:t>USA</a:t>
              </a:r>
            </a:p>
          </p:txBody>
        </p:sp>
      </p:grpSp>
      <p:grpSp>
        <p:nvGrpSpPr>
          <p:cNvPr id="587" name="Group 586">
            <a:extLst>
              <a:ext uri="{FF2B5EF4-FFF2-40B4-BE49-F238E27FC236}">
                <a16:creationId xmlns:a16="http://schemas.microsoft.com/office/drawing/2014/main" id="{3888B794-41A3-771E-3591-8DBD5B12258A}"/>
              </a:ext>
            </a:extLst>
          </p:cNvPr>
          <p:cNvGrpSpPr/>
          <p:nvPr/>
        </p:nvGrpSpPr>
        <p:grpSpPr>
          <a:xfrm>
            <a:off x="3998448" y="5220633"/>
            <a:ext cx="550193" cy="285591"/>
            <a:chOff x="6703042" y="10763847"/>
            <a:chExt cx="1100385" cy="571182"/>
          </a:xfrm>
        </p:grpSpPr>
        <p:sp>
          <p:nvSpPr>
            <p:cNvPr id="588" name="Cross 713">
              <a:extLst>
                <a:ext uri="{FF2B5EF4-FFF2-40B4-BE49-F238E27FC236}">
                  <a16:creationId xmlns:a16="http://schemas.microsoft.com/office/drawing/2014/main" id="{2DE9A2E4-7B8E-7986-F56A-F7C1C90645A9}"/>
                </a:ext>
              </a:extLst>
            </p:cNvPr>
            <p:cNvSpPr/>
            <p:nvPr/>
          </p:nvSpPr>
          <p:spPr bwMode="auto">
            <a:xfrm>
              <a:off x="6819077" y="10800866"/>
              <a:ext cx="868315" cy="372357"/>
            </a:xfrm>
            <a:custGeom>
              <a:avLst/>
              <a:gdLst>
                <a:gd name="connsiteX0" fmla="*/ 0 w 1501368"/>
                <a:gd name="connsiteY0" fmla="*/ 287464 h 1149854"/>
                <a:gd name="connsiteX1" fmla="*/ 287464 w 1501368"/>
                <a:gd name="connsiteY1" fmla="*/ 287464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87464 h 1149854"/>
                <a:gd name="connsiteX1" fmla="*/ 173911 w 1501368"/>
                <a:gd name="connsiteY1" fmla="*/ 293440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93441 h 1155831"/>
                <a:gd name="connsiteX1" fmla="*/ 173911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8426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373989 w 1501368"/>
                <a:gd name="connsiteY5" fmla="*/ 302539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23003 w 1373989"/>
                <a:gd name="connsiteY4" fmla="*/ 311638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1790 h 1155831"/>
                <a:gd name="connsiteX12" fmla="*/ 0 w 1373989"/>
                <a:gd name="connsiteY12" fmla="*/ 293441 h 115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89" h="1155831">
                  <a:moveTo>
                    <a:pt x="0" y="293441"/>
                  </a:moveTo>
                  <a:lnTo>
                    <a:pt x="96217" y="293441"/>
                  </a:lnTo>
                  <a:cubicBezTo>
                    <a:pt x="96217" y="193635"/>
                    <a:pt x="102193" y="99806"/>
                    <a:pt x="102193" y="0"/>
                  </a:cubicBezTo>
                  <a:lnTo>
                    <a:pt x="1213905" y="5977"/>
                  </a:lnTo>
                  <a:lnTo>
                    <a:pt x="1213905" y="293441"/>
                  </a:lnTo>
                  <a:lnTo>
                    <a:pt x="1373989" y="292671"/>
                  </a:lnTo>
                  <a:lnTo>
                    <a:pt x="1364890" y="868368"/>
                  </a:lnTo>
                  <a:lnTo>
                    <a:pt x="1213905" y="868368"/>
                  </a:lnTo>
                  <a:lnTo>
                    <a:pt x="1213905" y="1155831"/>
                  </a:lnTo>
                  <a:lnTo>
                    <a:pt x="109063" y="1155831"/>
                  </a:lnTo>
                  <a:lnTo>
                    <a:pt x="98269" y="863818"/>
                  </a:lnTo>
                  <a:lnTo>
                    <a:pt x="0" y="861790"/>
                  </a:lnTo>
                  <a:lnTo>
                    <a:pt x="0" y="293441"/>
                  </a:lnTo>
                  <a:close/>
                </a:path>
              </a:pathLst>
            </a:cu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50" dirty="0">
                <a:ea typeface="Arial" pitchFamily="-65" charset="0"/>
                <a:cs typeface="Arial" panose="020B0604020202020204" pitchFamily="34" charset="0"/>
              </a:endParaRPr>
            </a:p>
          </p:txBody>
        </p:sp>
        <p:sp>
          <p:nvSpPr>
            <p:cNvPr id="589" name="TextBox 588">
              <a:extLst>
                <a:ext uri="{FF2B5EF4-FFF2-40B4-BE49-F238E27FC236}">
                  <a16:creationId xmlns:a16="http://schemas.microsoft.com/office/drawing/2014/main" id="{2678D9BC-6960-A42E-8569-DDE4BBE63221}"/>
                </a:ext>
              </a:extLst>
            </p:cNvPr>
            <p:cNvSpPr txBox="1"/>
            <p:nvPr/>
          </p:nvSpPr>
          <p:spPr>
            <a:xfrm>
              <a:off x="6703042" y="10763847"/>
              <a:ext cx="1100385" cy="571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50" b="1" dirty="0">
                  <a:ea typeface="Arial" pitchFamily="-65" charset="0"/>
                  <a:cs typeface="Arial" pitchFamily="-65" charset="0"/>
                </a:rPr>
                <a:t>LEARN</a:t>
              </a: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ea typeface="Arial" pitchFamily="-65" charset="0"/>
                  <a:cs typeface="Arial" pitchFamily="-65" charset="0"/>
                </a:rPr>
                <a:t>(Texas Net)</a:t>
              </a: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ea typeface="Arial" pitchFamily="-65" charset="0"/>
                  <a:cs typeface="Arial" pitchFamily="-65" charset="0"/>
                </a:rPr>
                <a:t>USA</a:t>
              </a:r>
            </a:p>
          </p:txBody>
        </p:sp>
      </p:grpSp>
      <p:grpSp>
        <p:nvGrpSpPr>
          <p:cNvPr id="594" name="Group 593">
            <a:extLst>
              <a:ext uri="{FF2B5EF4-FFF2-40B4-BE49-F238E27FC236}">
                <a16:creationId xmlns:a16="http://schemas.microsoft.com/office/drawing/2014/main" id="{374F3561-F948-23B4-245C-DBD4E0E15A0A}"/>
              </a:ext>
            </a:extLst>
          </p:cNvPr>
          <p:cNvGrpSpPr/>
          <p:nvPr/>
        </p:nvGrpSpPr>
        <p:grpSpPr>
          <a:xfrm>
            <a:off x="3536062" y="5047541"/>
            <a:ext cx="284144" cy="187936"/>
            <a:chOff x="13502034" y="9040704"/>
            <a:chExt cx="568288" cy="375872"/>
          </a:xfrm>
        </p:grpSpPr>
        <p:sp>
          <p:nvSpPr>
            <p:cNvPr id="596" name="Trapezoid 595">
              <a:extLst>
                <a:ext uri="{FF2B5EF4-FFF2-40B4-BE49-F238E27FC236}">
                  <a16:creationId xmlns:a16="http://schemas.microsoft.com/office/drawing/2014/main" id="{5B8DBFB0-71D5-C46D-C5C0-B4C9D552E36A}"/>
                </a:ext>
              </a:extLst>
            </p:cNvPr>
            <p:cNvSpPr/>
            <p:nvPr/>
          </p:nvSpPr>
          <p:spPr bwMode="auto">
            <a:xfrm>
              <a:off x="13502034" y="9040704"/>
              <a:ext cx="568288" cy="369936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599" name="TextBox 598">
              <a:extLst>
                <a:ext uri="{FF2B5EF4-FFF2-40B4-BE49-F238E27FC236}">
                  <a16:creationId xmlns:a16="http://schemas.microsoft.com/office/drawing/2014/main" id="{1D09EB16-4C93-FC84-173D-D27F14BC3B02}"/>
                </a:ext>
              </a:extLst>
            </p:cNvPr>
            <p:cNvSpPr txBox="1"/>
            <p:nvPr/>
          </p:nvSpPr>
          <p:spPr>
            <a:xfrm>
              <a:off x="13578174" y="9274998"/>
              <a:ext cx="416014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ATLAS-T3</a:t>
              </a:r>
            </a:p>
          </p:txBody>
        </p:sp>
        <p:sp>
          <p:nvSpPr>
            <p:cNvPr id="600" name="TextBox 599">
              <a:extLst>
                <a:ext uri="{FF2B5EF4-FFF2-40B4-BE49-F238E27FC236}">
                  <a16:creationId xmlns:a16="http://schemas.microsoft.com/office/drawing/2014/main" id="{89F664C3-9CE2-328F-DE6D-B164CFE4AC17}"/>
                </a:ext>
              </a:extLst>
            </p:cNvPr>
            <p:cNvSpPr txBox="1"/>
            <p:nvPr/>
          </p:nvSpPr>
          <p:spPr>
            <a:xfrm>
              <a:off x="13624374" y="9041748"/>
              <a:ext cx="355098" cy="2749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>
                <a:lnSpc>
                  <a:spcPts val="450"/>
                </a:lnSpc>
              </a:pPr>
              <a:r>
                <a:rPr lang="en-US" sz="450" b="1" dirty="0"/>
                <a:t>U Neb</a:t>
              </a:r>
            </a:p>
            <a:p>
              <a:pPr algn="ctr">
                <a:lnSpc>
                  <a:spcPts val="450"/>
                </a:lnSpc>
              </a:pPr>
              <a:r>
                <a:rPr lang="en-US" sz="450" b="1" dirty="0"/>
                <a:t>Lincoln</a:t>
              </a:r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id="{C484AEC4-5F41-9A1E-B0DE-EFC3DF7ADF1A}"/>
              </a:ext>
            </a:extLst>
          </p:cNvPr>
          <p:cNvGrpSpPr/>
          <p:nvPr/>
        </p:nvGrpSpPr>
        <p:grpSpPr>
          <a:xfrm>
            <a:off x="3737653" y="5287811"/>
            <a:ext cx="284144" cy="143621"/>
            <a:chOff x="13502034" y="9129334"/>
            <a:chExt cx="568288" cy="287242"/>
          </a:xfrm>
        </p:grpSpPr>
        <p:sp>
          <p:nvSpPr>
            <p:cNvPr id="611" name="Trapezoid 610">
              <a:extLst>
                <a:ext uri="{FF2B5EF4-FFF2-40B4-BE49-F238E27FC236}">
                  <a16:creationId xmlns:a16="http://schemas.microsoft.com/office/drawing/2014/main" id="{C1D1AD72-0D59-D7B9-3B84-AC86C0AFC7D8}"/>
                </a:ext>
              </a:extLst>
            </p:cNvPr>
            <p:cNvSpPr/>
            <p:nvPr/>
          </p:nvSpPr>
          <p:spPr bwMode="auto">
            <a:xfrm>
              <a:off x="13502034" y="9129334"/>
              <a:ext cx="568288" cy="281306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12" name="TextBox 611">
              <a:extLst>
                <a:ext uri="{FF2B5EF4-FFF2-40B4-BE49-F238E27FC236}">
                  <a16:creationId xmlns:a16="http://schemas.microsoft.com/office/drawing/2014/main" id="{6942A501-7064-E031-E6D3-860E21F1CE35}"/>
                </a:ext>
              </a:extLst>
            </p:cNvPr>
            <p:cNvSpPr txBox="1"/>
            <p:nvPr/>
          </p:nvSpPr>
          <p:spPr>
            <a:xfrm>
              <a:off x="13615042" y="9274998"/>
              <a:ext cx="342274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CMS-T3</a:t>
              </a:r>
            </a:p>
          </p:txBody>
        </p:sp>
        <p:sp>
          <p:nvSpPr>
            <p:cNvPr id="613" name="TextBox 612">
              <a:extLst>
                <a:ext uri="{FF2B5EF4-FFF2-40B4-BE49-F238E27FC236}">
                  <a16:creationId xmlns:a16="http://schemas.microsoft.com/office/drawing/2014/main" id="{DCF2243B-1FC4-0234-599F-96AD9A68A220}"/>
                </a:ext>
              </a:extLst>
            </p:cNvPr>
            <p:cNvSpPr txBox="1"/>
            <p:nvPr/>
          </p:nvSpPr>
          <p:spPr>
            <a:xfrm>
              <a:off x="13637956" y="9134520"/>
              <a:ext cx="268538" cy="1467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>
                <a:lnSpc>
                  <a:spcPts val="450"/>
                </a:lnSpc>
              </a:pPr>
              <a:r>
                <a:rPr lang="en-US" sz="450" b="1" dirty="0"/>
                <a:t>TACC</a:t>
              </a:r>
            </a:p>
          </p:txBody>
        </p:sp>
      </p:grpSp>
      <p:grpSp>
        <p:nvGrpSpPr>
          <p:cNvPr id="629" name="Group 628">
            <a:extLst>
              <a:ext uri="{FF2B5EF4-FFF2-40B4-BE49-F238E27FC236}">
                <a16:creationId xmlns:a16="http://schemas.microsoft.com/office/drawing/2014/main" id="{09D829AC-0792-748E-8CEF-D7B1469573A9}"/>
              </a:ext>
            </a:extLst>
          </p:cNvPr>
          <p:cNvGrpSpPr/>
          <p:nvPr/>
        </p:nvGrpSpPr>
        <p:grpSpPr>
          <a:xfrm>
            <a:off x="4090021" y="5478252"/>
            <a:ext cx="333033" cy="255510"/>
            <a:chOff x="7418042" y="10956503"/>
            <a:chExt cx="666065" cy="511020"/>
          </a:xfrm>
        </p:grpSpPr>
        <p:sp>
          <p:nvSpPr>
            <p:cNvPr id="619" name="Trapezoid 618">
              <a:extLst>
                <a:ext uri="{FF2B5EF4-FFF2-40B4-BE49-F238E27FC236}">
                  <a16:creationId xmlns:a16="http://schemas.microsoft.com/office/drawing/2014/main" id="{3CA5008D-66CD-74ED-7CFD-52D9ACBA451F}"/>
                </a:ext>
              </a:extLst>
            </p:cNvPr>
            <p:cNvSpPr/>
            <p:nvPr/>
          </p:nvSpPr>
          <p:spPr bwMode="auto">
            <a:xfrm>
              <a:off x="7418042" y="10962878"/>
              <a:ext cx="666065" cy="504645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623" name="TextBox 622">
              <a:extLst>
                <a:ext uri="{FF2B5EF4-FFF2-40B4-BE49-F238E27FC236}">
                  <a16:creationId xmlns:a16="http://schemas.microsoft.com/office/drawing/2014/main" id="{1E5770C2-5A23-82A0-5C83-3F668EDC496F}"/>
                </a:ext>
              </a:extLst>
            </p:cNvPr>
            <p:cNvSpPr txBox="1"/>
            <p:nvPr/>
          </p:nvSpPr>
          <p:spPr>
            <a:xfrm>
              <a:off x="7543070" y="11312943"/>
              <a:ext cx="416013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pPr algn="ctr"/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ATLAS-T2</a:t>
              </a:r>
            </a:p>
          </p:txBody>
        </p:sp>
        <p:sp>
          <p:nvSpPr>
            <p:cNvPr id="627" name="TextBox 626">
              <a:extLst>
                <a:ext uri="{FF2B5EF4-FFF2-40B4-BE49-F238E27FC236}">
                  <a16:creationId xmlns:a16="http://schemas.microsoft.com/office/drawing/2014/main" id="{25846CBE-2D97-683E-E45E-D1E770FA9992}"/>
                </a:ext>
              </a:extLst>
            </p:cNvPr>
            <p:cNvSpPr txBox="1"/>
            <p:nvPr/>
          </p:nvSpPr>
          <p:spPr>
            <a:xfrm>
              <a:off x="7489426" y="10956503"/>
              <a:ext cx="523297" cy="4031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4572" tIns="4572" rIns="4572" bIns="4572" rtlCol="0">
              <a:spAutoFit/>
            </a:bodyPr>
            <a:lstStyle/>
            <a:p>
              <a:pPr algn="ctr">
                <a:lnSpc>
                  <a:spcPts val="450"/>
                </a:lnSpc>
              </a:pPr>
              <a:r>
                <a:rPr lang="en-US" sz="450" b="1" dirty="0"/>
                <a:t>U Texas</a:t>
              </a:r>
            </a:p>
            <a:p>
              <a:pPr algn="ctr">
                <a:lnSpc>
                  <a:spcPts val="450"/>
                </a:lnSpc>
              </a:pPr>
              <a:r>
                <a:rPr lang="en-US" sz="450" b="1" dirty="0"/>
                <a:t>Arlington</a:t>
              </a:r>
            </a:p>
            <a:p>
              <a:pPr algn="ctr">
                <a:lnSpc>
                  <a:spcPts val="450"/>
                </a:lnSpc>
              </a:pPr>
              <a:r>
                <a:rPr lang="en-US" sz="450" dirty="0"/>
                <a:t>(SWT2)</a:t>
              </a:r>
            </a:p>
          </p:txBody>
        </p:sp>
      </p:grpSp>
      <p:grpSp>
        <p:nvGrpSpPr>
          <p:cNvPr id="700" name="Group 699">
            <a:extLst>
              <a:ext uri="{FF2B5EF4-FFF2-40B4-BE49-F238E27FC236}">
                <a16:creationId xmlns:a16="http://schemas.microsoft.com/office/drawing/2014/main" id="{A489BF06-5EE7-0C48-BB39-03588A5020E6}"/>
              </a:ext>
            </a:extLst>
          </p:cNvPr>
          <p:cNvGrpSpPr/>
          <p:nvPr/>
        </p:nvGrpSpPr>
        <p:grpSpPr>
          <a:xfrm>
            <a:off x="3608206" y="5530191"/>
            <a:ext cx="350349" cy="354272"/>
            <a:chOff x="6373752" y="11007013"/>
            <a:chExt cx="700698" cy="708544"/>
          </a:xfrm>
        </p:grpSpPr>
        <p:sp>
          <p:nvSpPr>
            <p:cNvPr id="642" name="Oval 641">
              <a:extLst>
                <a:ext uri="{FF2B5EF4-FFF2-40B4-BE49-F238E27FC236}">
                  <a16:creationId xmlns:a16="http://schemas.microsoft.com/office/drawing/2014/main" id="{6853E0CF-E207-7CCC-E1CF-76C3CA0CF1C0}"/>
                </a:ext>
              </a:extLst>
            </p:cNvPr>
            <p:cNvSpPr/>
            <p:nvPr/>
          </p:nvSpPr>
          <p:spPr>
            <a:xfrm>
              <a:off x="6373752" y="11020010"/>
              <a:ext cx="700698" cy="69554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46" name="Trapezoid 645">
              <a:extLst>
                <a:ext uri="{FF2B5EF4-FFF2-40B4-BE49-F238E27FC236}">
                  <a16:creationId xmlns:a16="http://schemas.microsoft.com/office/drawing/2014/main" id="{C60CD928-E9EB-DF0F-6EC9-0A17CE45637B}"/>
                </a:ext>
              </a:extLst>
            </p:cNvPr>
            <p:cNvSpPr/>
            <p:nvPr/>
          </p:nvSpPr>
          <p:spPr bwMode="auto">
            <a:xfrm flipH="1">
              <a:off x="6441872" y="11370917"/>
              <a:ext cx="564458" cy="291482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" dirty="0">
                  <a:solidFill>
                    <a:srgbClr val="666666"/>
                  </a:solidFill>
                  <a:latin typeface="Open Sans" panose="020B0606030504020204" pitchFamily="34" charset="0"/>
                </a:rPr>
                <a:t> </a:t>
              </a:r>
              <a:r>
                <a:rPr lang="en-US" sz="400" dirty="0">
                  <a:latin typeface="Open Sans" panose="020B0606030504020204" pitchFamily="34" charset="0"/>
                </a:rPr>
                <a:t>UNAM</a:t>
              </a:r>
            </a:p>
            <a:p>
              <a:pPr algn="ctr"/>
              <a:r>
                <a:rPr lang="en-US" sz="400" dirty="0"/>
                <a:t>ALICE T2</a:t>
              </a:r>
            </a:p>
          </p:txBody>
        </p:sp>
        <p:sp>
          <p:nvSpPr>
            <p:cNvPr id="651" name="TextBox 650">
              <a:extLst>
                <a:ext uri="{FF2B5EF4-FFF2-40B4-BE49-F238E27FC236}">
                  <a16:creationId xmlns:a16="http://schemas.microsoft.com/office/drawing/2014/main" id="{5DBFC6AD-1CEE-EBD9-AC6A-19E17E07727B}"/>
                </a:ext>
              </a:extLst>
            </p:cNvPr>
            <p:cNvSpPr txBox="1"/>
            <p:nvPr/>
          </p:nvSpPr>
          <p:spPr>
            <a:xfrm>
              <a:off x="6442880" y="11007013"/>
              <a:ext cx="562446" cy="369312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450" b="1" u="sng" dirty="0"/>
                <a:t>CUDI</a:t>
              </a:r>
            </a:p>
            <a:p>
              <a:pPr algn="ctr"/>
              <a:r>
                <a:rPr lang="en-US" sz="450" b="1" u="sng" dirty="0"/>
                <a:t>Mexico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C318222-5EFF-0F3E-53F2-5719DAFFF71C}"/>
              </a:ext>
            </a:extLst>
          </p:cNvPr>
          <p:cNvGrpSpPr/>
          <p:nvPr/>
        </p:nvGrpSpPr>
        <p:grpSpPr>
          <a:xfrm>
            <a:off x="8075853" y="4895927"/>
            <a:ext cx="448909" cy="372845"/>
            <a:chOff x="15389705" y="9791853"/>
            <a:chExt cx="897818" cy="745689"/>
          </a:xfrm>
        </p:grpSpPr>
        <p:sp>
          <p:nvSpPr>
            <p:cNvPr id="500" name="Oval 499">
              <a:extLst>
                <a:ext uri="{FF2B5EF4-FFF2-40B4-BE49-F238E27FC236}">
                  <a16:creationId xmlns:a16="http://schemas.microsoft.com/office/drawing/2014/main" id="{4A82CFFE-5831-93E6-AD35-D3634CF914B5}"/>
                </a:ext>
              </a:extLst>
            </p:cNvPr>
            <p:cNvSpPr/>
            <p:nvPr/>
          </p:nvSpPr>
          <p:spPr>
            <a:xfrm>
              <a:off x="15429593" y="9791853"/>
              <a:ext cx="818043" cy="74568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21" name="Trapezoid 520">
              <a:extLst>
                <a:ext uri="{FF2B5EF4-FFF2-40B4-BE49-F238E27FC236}">
                  <a16:creationId xmlns:a16="http://schemas.microsoft.com/office/drawing/2014/main" id="{2DBEA8B6-79CC-F821-3450-E4895999C8D3}"/>
                </a:ext>
              </a:extLst>
            </p:cNvPr>
            <p:cNvSpPr/>
            <p:nvPr/>
          </p:nvSpPr>
          <p:spPr bwMode="auto">
            <a:xfrm flipH="1">
              <a:off x="15389705" y="10121495"/>
              <a:ext cx="897818" cy="379165"/>
            </a:xfrm>
            <a:prstGeom prst="trapezoi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400" dirty="0" err="1"/>
                <a:t>BEgrid</a:t>
              </a:r>
              <a:r>
                <a:rPr lang="en-US" sz="400" dirty="0"/>
                <a:t>-ULB-VUB</a:t>
              </a:r>
            </a:p>
            <a:p>
              <a:pPr algn="ctr"/>
              <a:r>
                <a:rPr lang="en-US" sz="400" u="sng" dirty="0" err="1">
                  <a:solidFill>
                    <a:srgbClr val="3399F3"/>
                  </a:solidFill>
                  <a:latin typeface="Open Sans" panose="020B0606030504020204" pitchFamily="34" charset="0"/>
                  <a:hlinkClick r:id="rId9"/>
                </a:rPr>
                <a:t>BelGrid</a:t>
              </a:r>
              <a:r>
                <a:rPr lang="en-US" sz="400" u="sng" dirty="0">
                  <a:solidFill>
                    <a:srgbClr val="3399F3"/>
                  </a:solidFill>
                  <a:latin typeface="Open Sans" panose="020B0606030504020204" pitchFamily="34" charset="0"/>
                  <a:hlinkClick r:id="rId9"/>
                </a:rPr>
                <a:t>-UCL</a:t>
              </a:r>
              <a:endParaRPr lang="en-US" sz="400" dirty="0"/>
            </a:p>
            <a:p>
              <a:pPr algn="ctr"/>
              <a:r>
                <a:rPr lang="en-US" sz="400" dirty="0">
                  <a:highlight>
                    <a:srgbClr val="99CCFF"/>
                  </a:highlight>
                </a:rPr>
                <a:t>CMS T-2</a:t>
              </a:r>
            </a:p>
            <a:p>
              <a:pPr algn="ctr"/>
              <a:endParaRPr lang="en-US" sz="450" b="1" dirty="0">
                <a:highlight>
                  <a:srgbClr val="99CCFF"/>
                </a:highlight>
              </a:endParaRPr>
            </a:p>
          </p:txBody>
        </p:sp>
        <p:sp>
          <p:nvSpPr>
            <p:cNvPr id="502" name="TextBox 501">
              <a:extLst>
                <a:ext uri="{FF2B5EF4-FFF2-40B4-BE49-F238E27FC236}">
                  <a16:creationId xmlns:a16="http://schemas.microsoft.com/office/drawing/2014/main" id="{53028BB4-3A7E-A05B-8A8E-EE95706FE152}"/>
                </a:ext>
              </a:extLst>
            </p:cNvPr>
            <p:cNvSpPr txBox="1"/>
            <p:nvPr/>
          </p:nvSpPr>
          <p:spPr>
            <a:xfrm>
              <a:off x="15544195" y="9795153"/>
              <a:ext cx="588840" cy="369312"/>
            </a:xfrm>
            <a:prstGeom prst="rect">
              <a:avLst/>
            </a:prstGeom>
            <a:noFill/>
          </p:spPr>
          <p:txBody>
            <a:bodyPr wrap="square" lIns="45707" tIns="22855" rIns="45707" bIns="22855" rtlCol="0">
              <a:spAutoFit/>
            </a:bodyPr>
            <a:lstStyle/>
            <a:p>
              <a:pPr algn="ctr"/>
              <a:r>
                <a:rPr lang="en-US" sz="450" b="1" u="sng" dirty="0" err="1"/>
                <a:t>Belnet</a:t>
              </a:r>
              <a:endParaRPr lang="en-US" sz="450" b="1" u="sng" dirty="0"/>
            </a:p>
            <a:p>
              <a:pPr algn="ctr"/>
              <a:r>
                <a:rPr lang="en-US" sz="450" b="1" u="sng" dirty="0"/>
                <a:t>Belgium</a:t>
              </a:r>
            </a:p>
          </p:txBody>
        </p:sp>
      </p:grpSp>
      <p:sp>
        <p:nvSpPr>
          <p:cNvPr id="697" name="TextBox 696">
            <a:extLst>
              <a:ext uri="{FF2B5EF4-FFF2-40B4-BE49-F238E27FC236}">
                <a16:creationId xmlns:a16="http://schemas.microsoft.com/office/drawing/2014/main" id="{4E24DA36-98BB-7B00-8E24-B4506F50DA4F}"/>
              </a:ext>
            </a:extLst>
          </p:cNvPr>
          <p:cNvSpPr txBox="1"/>
          <p:nvPr/>
        </p:nvSpPr>
        <p:spPr>
          <a:xfrm>
            <a:off x="8768604" y="5601156"/>
            <a:ext cx="348120" cy="46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400" u="sng" dirty="0"/>
              <a:t>NCG-</a:t>
            </a:r>
            <a:br>
              <a:rPr lang="en-US" sz="400" u="sng" dirty="0"/>
            </a:br>
            <a:r>
              <a:rPr lang="en-US" sz="400" u="sng" dirty="0"/>
              <a:t>INGRID</a:t>
            </a:r>
          </a:p>
          <a:p>
            <a:pPr algn="ctr"/>
            <a:r>
              <a:rPr lang="en-US" sz="400" dirty="0">
                <a:highlight>
                  <a:srgbClr val="99CCFF"/>
                </a:highlight>
              </a:rPr>
              <a:t>CMS T-2</a:t>
            </a:r>
          </a:p>
          <a:p>
            <a:pPr algn="ctr"/>
            <a:r>
              <a:rPr lang="en-US" sz="400" dirty="0">
                <a:highlight>
                  <a:srgbClr val="99CCFF"/>
                </a:highlight>
              </a:rPr>
              <a:t>ATLAS T-2</a:t>
            </a: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E63BCF4F-AECC-88AB-AF91-35FCB67C783A}"/>
              </a:ext>
            </a:extLst>
          </p:cNvPr>
          <p:cNvSpPr txBox="1"/>
          <p:nvPr/>
        </p:nvSpPr>
        <p:spPr>
          <a:xfrm>
            <a:off x="8791162" y="5437061"/>
            <a:ext cx="303004" cy="184656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/>
            <a:r>
              <a:rPr lang="en-US" sz="450" b="1" u="sng" dirty="0"/>
              <a:t>FCCN</a:t>
            </a:r>
          </a:p>
          <a:p>
            <a:pPr algn="ctr"/>
            <a:r>
              <a:rPr lang="en-US" sz="450" b="1" u="sng" dirty="0"/>
              <a:t>Portugal</a:t>
            </a:r>
          </a:p>
        </p:txBody>
      </p:sp>
      <p:grpSp>
        <p:nvGrpSpPr>
          <p:cNvPr id="742" name="Group 741">
            <a:extLst>
              <a:ext uri="{FF2B5EF4-FFF2-40B4-BE49-F238E27FC236}">
                <a16:creationId xmlns:a16="http://schemas.microsoft.com/office/drawing/2014/main" id="{A51A46F1-E440-7488-0996-D4A85D7706A5}"/>
              </a:ext>
            </a:extLst>
          </p:cNvPr>
          <p:cNvGrpSpPr/>
          <p:nvPr/>
        </p:nvGrpSpPr>
        <p:grpSpPr>
          <a:xfrm>
            <a:off x="4976421" y="1952536"/>
            <a:ext cx="263126" cy="160898"/>
            <a:chOff x="8968014" y="4350300"/>
            <a:chExt cx="526251" cy="321796"/>
          </a:xfrm>
        </p:grpSpPr>
        <p:sp>
          <p:nvSpPr>
            <p:cNvPr id="732" name="Trapezoid 731">
              <a:extLst>
                <a:ext uri="{FF2B5EF4-FFF2-40B4-BE49-F238E27FC236}">
                  <a16:creationId xmlns:a16="http://schemas.microsoft.com/office/drawing/2014/main" id="{4A61AEED-82EA-FCB1-914B-B9DD6AB96C61}"/>
                </a:ext>
              </a:extLst>
            </p:cNvPr>
            <p:cNvSpPr/>
            <p:nvPr/>
          </p:nvSpPr>
          <p:spPr bwMode="auto">
            <a:xfrm>
              <a:off x="8968014" y="4350300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733" name="TextBox 732">
              <a:extLst>
                <a:ext uri="{FF2B5EF4-FFF2-40B4-BE49-F238E27FC236}">
                  <a16:creationId xmlns:a16="http://schemas.microsoft.com/office/drawing/2014/main" id="{58A05B40-083B-3314-642A-85C5E8A5B39F}"/>
                </a:ext>
              </a:extLst>
            </p:cNvPr>
            <p:cNvSpPr txBox="1"/>
            <p:nvPr/>
          </p:nvSpPr>
          <p:spPr>
            <a:xfrm>
              <a:off x="9088056" y="4361446"/>
              <a:ext cx="284565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ORNL</a:t>
              </a:r>
            </a:p>
          </p:txBody>
        </p:sp>
        <p:sp>
          <p:nvSpPr>
            <p:cNvPr id="737" name="TextBox 736">
              <a:extLst>
                <a:ext uri="{FF2B5EF4-FFF2-40B4-BE49-F238E27FC236}">
                  <a16:creationId xmlns:a16="http://schemas.microsoft.com/office/drawing/2014/main" id="{A17A890A-E15E-35CA-94C2-17643E91B8F2}"/>
                </a:ext>
              </a:extLst>
            </p:cNvPr>
            <p:cNvSpPr txBox="1"/>
            <p:nvPr/>
          </p:nvSpPr>
          <p:spPr>
            <a:xfrm>
              <a:off x="9039164" y="4501894"/>
              <a:ext cx="387157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ea typeface="Arial" pitchFamily="-65" charset="0"/>
                  <a:cs typeface="Arial" pitchFamily="-65" charset="0"/>
                </a:rPr>
                <a:t>ALICE-T2</a:t>
              </a:r>
            </a:p>
          </p:txBody>
        </p:sp>
      </p:grpSp>
      <p:grpSp>
        <p:nvGrpSpPr>
          <p:cNvPr id="750" name="Group 749">
            <a:extLst>
              <a:ext uri="{FF2B5EF4-FFF2-40B4-BE49-F238E27FC236}">
                <a16:creationId xmlns:a16="http://schemas.microsoft.com/office/drawing/2014/main" id="{7C5A2379-E8C7-6099-4E67-B7FE1E22DC30}"/>
              </a:ext>
            </a:extLst>
          </p:cNvPr>
          <p:cNvGrpSpPr/>
          <p:nvPr/>
        </p:nvGrpSpPr>
        <p:grpSpPr>
          <a:xfrm>
            <a:off x="4969489" y="2145017"/>
            <a:ext cx="263126" cy="160898"/>
            <a:chOff x="8968014" y="4350300"/>
            <a:chExt cx="526251" cy="321796"/>
          </a:xfrm>
        </p:grpSpPr>
        <p:sp>
          <p:nvSpPr>
            <p:cNvPr id="755" name="Trapezoid 754">
              <a:extLst>
                <a:ext uri="{FF2B5EF4-FFF2-40B4-BE49-F238E27FC236}">
                  <a16:creationId xmlns:a16="http://schemas.microsoft.com/office/drawing/2014/main" id="{47CE7C41-2EBA-FA2F-CB2F-E0A1BEAC73FC}"/>
                </a:ext>
              </a:extLst>
            </p:cNvPr>
            <p:cNvSpPr/>
            <p:nvPr/>
          </p:nvSpPr>
          <p:spPr bwMode="auto">
            <a:xfrm>
              <a:off x="8968014" y="4350300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806" name="TextBox 805">
              <a:extLst>
                <a:ext uri="{FF2B5EF4-FFF2-40B4-BE49-F238E27FC236}">
                  <a16:creationId xmlns:a16="http://schemas.microsoft.com/office/drawing/2014/main" id="{C9AEEAB4-2689-3B19-3C39-7BE155E73B1F}"/>
                </a:ext>
              </a:extLst>
            </p:cNvPr>
            <p:cNvSpPr txBox="1"/>
            <p:nvPr/>
          </p:nvSpPr>
          <p:spPr>
            <a:xfrm>
              <a:off x="9088056" y="4361446"/>
              <a:ext cx="255712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LBNL</a:t>
              </a:r>
            </a:p>
          </p:txBody>
        </p:sp>
        <p:sp>
          <p:nvSpPr>
            <p:cNvPr id="807" name="TextBox 806">
              <a:extLst>
                <a:ext uri="{FF2B5EF4-FFF2-40B4-BE49-F238E27FC236}">
                  <a16:creationId xmlns:a16="http://schemas.microsoft.com/office/drawing/2014/main" id="{66CEEB3C-13B4-A949-1D14-2B4151666296}"/>
                </a:ext>
              </a:extLst>
            </p:cNvPr>
            <p:cNvSpPr txBox="1"/>
            <p:nvPr/>
          </p:nvSpPr>
          <p:spPr>
            <a:xfrm>
              <a:off x="9039164" y="4501894"/>
              <a:ext cx="387157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ea typeface="Arial" pitchFamily="-65" charset="0"/>
                  <a:cs typeface="Arial" pitchFamily="-65" charset="0"/>
                </a:rPr>
                <a:t>ALICE-T2</a:t>
              </a:r>
            </a:p>
          </p:txBody>
        </p:sp>
      </p:grpSp>
      <p:grpSp>
        <p:nvGrpSpPr>
          <p:cNvPr id="839" name="Group 838">
            <a:extLst>
              <a:ext uri="{FF2B5EF4-FFF2-40B4-BE49-F238E27FC236}">
                <a16:creationId xmlns:a16="http://schemas.microsoft.com/office/drawing/2014/main" id="{ABA8FD31-7100-AFA3-66B3-1D2FE5436541}"/>
              </a:ext>
            </a:extLst>
          </p:cNvPr>
          <p:cNvGrpSpPr/>
          <p:nvPr/>
        </p:nvGrpSpPr>
        <p:grpSpPr>
          <a:xfrm>
            <a:off x="4356104" y="2145017"/>
            <a:ext cx="263126" cy="160898"/>
            <a:chOff x="8669814" y="4025331"/>
            <a:chExt cx="526251" cy="321796"/>
          </a:xfrm>
        </p:grpSpPr>
        <p:sp>
          <p:nvSpPr>
            <p:cNvPr id="841" name="Trapezoid 840">
              <a:extLst>
                <a:ext uri="{FF2B5EF4-FFF2-40B4-BE49-F238E27FC236}">
                  <a16:creationId xmlns:a16="http://schemas.microsoft.com/office/drawing/2014/main" id="{B7B538B6-8911-F502-57BE-31C2858270E3}"/>
                </a:ext>
              </a:extLst>
            </p:cNvPr>
            <p:cNvSpPr/>
            <p:nvPr/>
          </p:nvSpPr>
          <p:spPr bwMode="auto">
            <a:xfrm>
              <a:off x="8669814" y="4025331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844" name="TextBox 843">
              <a:extLst>
                <a:ext uri="{FF2B5EF4-FFF2-40B4-BE49-F238E27FC236}">
                  <a16:creationId xmlns:a16="http://schemas.microsoft.com/office/drawing/2014/main" id="{FE253C03-72A0-34B7-B342-9032B247E925}"/>
                </a:ext>
              </a:extLst>
            </p:cNvPr>
            <p:cNvSpPr txBox="1"/>
            <p:nvPr/>
          </p:nvSpPr>
          <p:spPr>
            <a:xfrm>
              <a:off x="8800276" y="4036477"/>
              <a:ext cx="332655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NERSC</a:t>
              </a:r>
            </a:p>
          </p:txBody>
        </p:sp>
        <p:sp>
          <p:nvSpPr>
            <p:cNvPr id="872" name="TextBox 871">
              <a:extLst>
                <a:ext uri="{FF2B5EF4-FFF2-40B4-BE49-F238E27FC236}">
                  <a16:creationId xmlns:a16="http://schemas.microsoft.com/office/drawing/2014/main" id="{77D60460-379B-5134-9CC8-AD327DFE5D1A}"/>
                </a:ext>
              </a:extLst>
            </p:cNvPr>
            <p:cNvSpPr txBox="1"/>
            <p:nvPr/>
          </p:nvSpPr>
          <p:spPr>
            <a:xfrm>
              <a:off x="8762604" y="4176925"/>
              <a:ext cx="342273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CMS-T3</a:t>
              </a:r>
            </a:p>
          </p:txBody>
        </p:sp>
      </p:grpSp>
      <p:grpSp>
        <p:nvGrpSpPr>
          <p:cNvPr id="903" name="Group 902">
            <a:extLst>
              <a:ext uri="{FF2B5EF4-FFF2-40B4-BE49-F238E27FC236}">
                <a16:creationId xmlns:a16="http://schemas.microsoft.com/office/drawing/2014/main" id="{B336E1F4-06A5-5139-0FEA-9ECE3FC43816}"/>
              </a:ext>
            </a:extLst>
          </p:cNvPr>
          <p:cNvGrpSpPr/>
          <p:nvPr/>
        </p:nvGrpSpPr>
        <p:grpSpPr>
          <a:xfrm>
            <a:off x="4652673" y="2145017"/>
            <a:ext cx="263126" cy="160898"/>
            <a:chOff x="8543345" y="4361593"/>
            <a:chExt cx="526251" cy="321796"/>
          </a:xfrm>
        </p:grpSpPr>
        <p:sp>
          <p:nvSpPr>
            <p:cNvPr id="874" name="Trapezoid 873">
              <a:extLst>
                <a:ext uri="{FF2B5EF4-FFF2-40B4-BE49-F238E27FC236}">
                  <a16:creationId xmlns:a16="http://schemas.microsoft.com/office/drawing/2014/main" id="{831E575B-A457-FDBD-0BAD-99031399EBEC}"/>
                </a:ext>
              </a:extLst>
            </p:cNvPr>
            <p:cNvSpPr/>
            <p:nvPr/>
          </p:nvSpPr>
          <p:spPr bwMode="auto">
            <a:xfrm>
              <a:off x="8543345" y="4361593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886" name="TextBox 885">
              <a:extLst>
                <a:ext uri="{FF2B5EF4-FFF2-40B4-BE49-F238E27FC236}">
                  <a16:creationId xmlns:a16="http://schemas.microsoft.com/office/drawing/2014/main" id="{60D6C593-8D72-F869-14A3-8D93DB50204B}"/>
                </a:ext>
              </a:extLst>
            </p:cNvPr>
            <p:cNvSpPr txBox="1"/>
            <p:nvPr/>
          </p:nvSpPr>
          <p:spPr>
            <a:xfrm>
              <a:off x="8700255" y="4372739"/>
              <a:ext cx="214034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ANL</a:t>
              </a:r>
            </a:p>
          </p:txBody>
        </p:sp>
        <p:sp>
          <p:nvSpPr>
            <p:cNvPr id="902" name="TextBox 901">
              <a:extLst>
                <a:ext uri="{FF2B5EF4-FFF2-40B4-BE49-F238E27FC236}">
                  <a16:creationId xmlns:a16="http://schemas.microsoft.com/office/drawing/2014/main" id="{C0CFEEDE-DE42-4747-783E-6B1C3AD851AD}"/>
                </a:ext>
              </a:extLst>
            </p:cNvPr>
            <p:cNvSpPr txBox="1"/>
            <p:nvPr/>
          </p:nvSpPr>
          <p:spPr>
            <a:xfrm>
              <a:off x="8601671" y="4513187"/>
              <a:ext cx="416011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ATLAS-T3</a:t>
              </a:r>
            </a:p>
          </p:txBody>
        </p:sp>
      </p:grpSp>
      <p:sp>
        <p:nvSpPr>
          <p:cNvPr id="991" name="TextBox 990">
            <a:extLst>
              <a:ext uri="{FF2B5EF4-FFF2-40B4-BE49-F238E27FC236}">
                <a16:creationId xmlns:a16="http://schemas.microsoft.com/office/drawing/2014/main" id="{5FA631BD-ADD3-F46A-D560-8205A2C47F9B}"/>
              </a:ext>
            </a:extLst>
          </p:cNvPr>
          <p:cNvSpPr txBox="1"/>
          <p:nvPr/>
        </p:nvSpPr>
        <p:spPr>
          <a:xfrm>
            <a:off x="5369481" y="4047287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grpSp>
        <p:nvGrpSpPr>
          <p:cNvPr id="1008" name="Group 1007">
            <a:extLst>
              <a:ext uri="{FF2B5EF4-FFF2-40B4-BE49-F238E27FC236}">
                <a16:creationId xmlns:a16="http://schemas.microsoft.com/office/drawing/2014/main" id="{F89E803D-BC1A-0129-5C6F-95B487BD0DA2}"/>
              </a:ext>
            </a:extLst>
          </p:cNvPr>
          <p:cNvGrpSpPr/>
          <p:nvPr/>
        </p:nvGrpSpPr>
        <p:grpSpPr>
          <a:xfrm>
            <a:off x="4667775" y="2335162"/>
            <a:ext cx="263126" cy="160898"/>
            <a:chOff x="8543345" y="4361593"/>
            <a:chExt cx="526251" cy="321796"/>
          </a:xfrm>
        </p:grpSpPr>
        <p:sp>
          <p:nvSpPr>
            <p:cNvPr id="1020" name="Trapezoid 1019">
              <a:extLst>
                <a:ext uri="{FF2B5EF4-FFF2-40B4-BE49-F238E27FC236}">
                  <a16:creationId xmlns:a16="http://schemas.microsoft.com/office/drawing/2014/main" id="{343E1B8A-9AC7-7363-80A0-765C95A20B77}"/>
                </a:ext>
              </a:extLst>
            </p:cNvPr>
            <p:cNvSpPr/>
            <p:nvPr/>
          </p:nvSpPr>
          <p:spPr bwMode="auto">
            <a:xfrm>
              <a:off x="8543345" y="4361593"/>
              <a:ext cx="526251" cy="321796"/>
            </a:xfrm>
            <a:prstGeom prst="trapezoid">
              <a:avLst/>
            </a:prstGeom>
            <a:solidFill>
              <a:srgbClr val="99FF99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00" dirty="0">
                <a:highlight>
                  <a:srgbClr val="FFFF00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047" name="TextBox 1046">
              <a:extLst>
                <a:ext uri="{FF2B5EF4-FFF2-40B4-BE49-F238E27FC236}">
                  <a16:creationId xmlns:a16="http://schemas.microsoft.com/office/drawing/2014/main" id="{D1B1E0CE-8599-7621-3A05-6DE6CEBBD6C6}"/>
                </a:ext>
              </a:extLst>
            </p:cNvPr>
            <p:cNvSpPr txBox="1"/>
            <p:nvPr/>
          </p:nvSpPr>
          <p:spPr>
            <a:xfrm>
              <a:off x="8700255" y="4372739"/>
              <a:ext cx="252506" cy="1569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 b="1" dirty="0"/>
                <a:t>SLAC</a:t>
              </a:r>
            </a:p>
          </p:txBody>
        </p:sp>
        <p:sp>
          <p:nvSpPr>
            <p:cNvPr id="1050" name="TextBox 1049">
              <a:extLst>
                <a:ext uri="{FF2B5EF4-FFF2-40B4-BE49-F238E27FC236}">
                  <a16:creationId xmlns:a16="http://schemas.microsoft.com/office/drawing/2014/main" id="{C74B48E8-A0F8-7E55-9C08-539886925DD5}"/>
                </a:ext>
              </a:extLst>
            </p:cNvPr>
            <p:cNvSpPr txBox="1"/>
            <p:nvPr/>
          </p:nvSpPr>
          <p:spPr>
            <a:xfrm>
              <a:off x="8601671" y="4513187"/>
              <a:ext cx="416011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 dirty="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ATLAS-T3</a:t>
              </a:r>
            </a:p>
          </p:txBody>
        </p:sp>
      </p:grpSp>
      <p:sp>
        <p:nvSpPr>
          <p:cNvPr id="1063" name="TextBox 1062">
            <a:extLst>
              <a:ext uri="{FF2B5EF4-FFF2-40B4-BE49-F238E27FC236}">
                <a16:creationId xmlns:a16="http://schemas.microsoft.com/office/drawing/2014/main" id="{7C7D9F62-8CC1-2EF6-B0F0-13B299B8E1BC}"/>
              </a:ext>
            </a:extLst>
          </p:cNvPr>
          <p:cNvSpPr txBox="1"/>
          <p:nvPr/>
        </p:nvSpPr>
        <p:spPr>
          <a:xfrm>
            <a:off x="11054392" y="869117"/>
            <a:ext cx="285656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50" dirty="0"/>
              <a:t>JINR</a:t>
            </a:r>
          </a:p>
        </p:txBody>
      </p:sp>
      <p:sp>
        <p:nvSpPr>
          <p:cNvPr id="936" name="Trapezoid 935">
            <a:extLst>
              <a:ext uri="{FF2B5EF4-FFF2-40B4-BE49-F238E27FC236}">
                <a16:creationId xmlns:a16="http://schemas.microsoft.com/office/drawing/2014/main" id="{5B684FF1-72A7-4822-86C2-1030A0835F9C}"/>
              </a:ext>
            </a:extLst>
          </p:cNvPr>
          <p:cNvSpPr/>
          <p:nvPr/>
        </p:nvSpPr>
        <p:spPr bwMode="auto">
          <a:xfrm>
            <a:off x="11046258" y="885202"/>
            <a:ext cx="301925" cy="247093"/>
          </a:xfrm>
          <a:prstGeom prst="trapezoid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450" dirty="0"/>
          </a:p>
        </p:txBody>
      </p:sp>
      <p:sp>
        <p:nvSpPr>
          <p:cNvPr id="1073" name="TextBox 1072">
            <a:extLst>
              <a:ext uri="{FF2B5EF4-FFF2-40B4-BE49-F238E27FC236}">
                <a16:creationId xmlns:a16="http://schemas.microsoft.com/office/drawing/2014/main" id="{D704BBB3-EE74-B964-026D-3B2185F6690E}"/>
              </a:ext>
            </a:extLst>
          </p:cNvPr>
          <p:cNvSpPr txBox="1"/>
          <p:nvPr/>
        </p:nvSpPr>
        <p:spPr>
          <a:xfrm>
            <a:off x="11103691" y="962208"/>
            <a:ext cx="191238" cy="69250"/>
          </a:xfrm>
          <a:prstGeom prst="rect">
            <a:avLst/>
          </a:prstGeom>
          <a:solidFill>
            <a:srgbClr val="99CCFF"/>
          </a:solidFill>
          <a:ln w="12700">
            <a:noFill/>
            <a:prstDash val="solid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50" dirty="0"/>
              <a:t>CMS T1</a:t>
            </a:r>
          </a:p>
        </p:txBody>
      </p:sp>
      <p:sp>
        <p:nvSpPr>
          <p:cNvPr id="1075" name="TextBox 1074">
            <a:extLst>
              <a:ext uri="{FF2B5EF4-FFF2-40B4-BE49-F238E27FC236}">
                <a16:creationId xmlns:a16="http://schemas.microsoft.com/office/drawing/2014/main" id="{A1AA0D42-2B33-9C18-FD22-9FBFD8A19B7F}"/>
              </a:ext>
            </a:extLst>
          </p:cNvPr>
          <p:cNvSpPr txBox="1"/>
          <p:nvPr/>
        </p:nvSpPr>
        <p:spPr>
          <a:xfrm>
            <a:off x="11127682" y="1039981"/>
            <a:ext cx="139077" cy="784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JUNO</a:t>
            </a:r>
          </a:p>
        </p:txBody>
      </p:sp>
      <p:grpSp>
        <p:nvGrpSpPr>
          <p:cNvPr id="1098" name="Group 1097">
            <a:extLst>
              <a:ext uri="{FF2B5EF4-FFF2-40B4-BE49-F238E27FC236}">
                <a16:creationId xmlns:a16="http://schemas.microsoft.com/office/drawing/2014/main" id="{22C09C7B-9289-343B-ABEA-821E24F75FF0}"/>
              </a:ext>
            </a:extLst>
          </p:cNvPr>
          <p:cNvGrpSpPr/>
          <p:nvPr/>
        </p:nvGrpSpPr>
        <p:grpSpPr>
          <a:xfrm>
            <a:off x="8255111" y="201098"/>
            <a:ext cx="396263" cy="344721"/>
            <a:chOff x="15733059" y="513464"/>
            <a:chExt cx="792526" cy="689442"/>
          </a:xfrm>
        </p:grpSpPr>
        <p:sp>
          <p:nvSpPr>
            <p:cNvPr id="1275" name="Trapezoid 1274"/>
            <p:cNvSpPr/>
            <p:nvPr/>
          </p:nvSpPr>
          <p:spPr bwMode="auto">
            <a:xfrm>
              <a:off x="15768037" y="524809"/>
              <a:ext cx="722568" cy="678097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650" b="1" u="sng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276" name="TextBox 1275"/>
            <p:cNvSpPr txBox="1"/>
            <p:nvPr/>
          </p:nvSpPr>
          <p:spPr>
            <a:xfrm>
              <a:off x="15917863" y="732488"/>
              <a:ext cx="422916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LHCB-T1</a:t>
              </a:r>
            </a:p>
          </p:txBody>
        </p:sp>
        <p:sp>
          <p:nvSpPr>
            <p:cNvPr id="1277" name="TextBox 1276"/>
            <p:cNvSpPr txBox="1"/>
            <p:nvPr/>
          </p:nvSpPr>
          <p:spPr>
            <a:xfrm>
              <a:off x="15733059" y="513464"/>
              <a:ext cx="7925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 err="1">
                  <a:ea typeface="Arial" pitchFamily="-65" charset="0"/>
                  <a:cs typeface="Arial" pitchFamily="-65" charset="0"/>
                </a:rPr>
                <a:t>Nikhef</a:t>
              </a:r>
              <a:endParaRPr lang="en-US" sz="600" b="1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077" name="TextBox 1076">
              <a:extLst>
                <a:ext uri="{FF2B5EF4-FFF2-40B4-BE49-F238E27FC236}">
                  <a16:creationId xmlns:a16="http://schemas.microsoft.com/office/drawing/2014/main" id="{DB98DF40-0C8C-F5E2-7292-553557CECD26}"/>
                </a:ext>
              </a:extLst>
            </p:cNvPr>
            <p:cNvSpPr txBox="1"/>
            <p:nvPr/>
          </p:nvSpPr>
          <p:spPr>
            <a:xfrm>
              <a:off x="15917863" y="884888"/>
              <a:ext cx="422916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ALICE-T1</a:t>
              </a:r>
            </a:p>
          </p:txBody>
        </p:sp>
        <p:sp>
          <p:nvSpPr>
            <p:cNvPr id="1078" name="TextBox 1077">
              <a:extLst>
                <a:ext uri="{FF2B5EF4-FFF2-40B4-BE49-F238E27FC236}">
                  <a16:creationId xmlns:a16="http://schemas.microsoft.com/office/drawing/2014/main" id="{3790B011-F9E3-F4BB-DDEE-A512F8C7B370}"/>
                </a:ext>
              </a:extLst>
            </p:cNvPr>
            <p:cNvSpPr txBox="1"/>
            <p:nvPr/>
          </p:nvSpPr>
          <p:spPr>
            <a:xfrm>
              <a:off x="15917863" y="1037288"/>
              <a:ext cx="422916" cy="141578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ATLAS-T1</a:t>
              </a:r>
            </a:p>
          </p:txBody>
        </p:sp>
      </p:grpSp>
      <p:sp>
        <p:nvSpPr>
          <p:cNvPr id="1088" name="TextBox 1087">
            <a:extLst>
              <a:ext uri="{FF2B5EF4-FFF2-40B4-BE49-F238E27FC236}">
                <a16:creationId xmlns:a16="http://schemas.microsoft.com/office/drawing/2014/main" id="{138C3D81-4DCF-3D84-DA4D-58E3213195E5}"/>
              </a:ext>
            </a:extLst>
          </p:cNvPr>
          <p:cNvSpPr txBox="1"/>
          <p:nvPr/>
        </p:nvSpPr>
        <p:spPr>
          <a:xfrm>
            <a:off x="5257114" y="6186573"/>
            <a:ext cx="211458" cy="707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00" dirty="0">
                <a:highlight>
                  <a:srgbClr val="C0C0C0"/>
                </a:highlight>
              </a:rPr>
              <a:t>LHCB-T1</a:t>
            </a:r>
          </a:p>
        </p:txBody>
      </p:sp>
      <p:grpSp>
        <p:nvGrpSpPr>
          <p:cNvPr id="1249" name="Group 1248">
            <a:extLst>
              <a:ext uri="{FF2B5EF4-FFF2-40B4-BE49-F238E27FC236}">
                <a16:creationId xmlns:a16="http://schemas.microsoft.com/office/drawing/2014/main" id="{FA9746F8-83B6-94B3-ADAF-62CF2899466B}"/>
              </a:ext>
            </a:extLst>
          </p:cNvPr>
          <p:cNvGrpSpPr/>
          <p:nvPr/>
        </p:nvGrpSpPr>
        <p:grpSpPr>
          <a:xfrm>
            <a:off x="9142163" y="661718"/>
            <a:ext cx="369012" cy="269498"/>
            <a:chOff x="16394313" y="2286389"/>
            <a:chExt cx="738024" cy="538996"/>
          </a:xfrm>
        </p:grpSpPr>
        <p:sp>
          <p:nvSpPr>
            <p:cNvPr id="1100" name="Trapezoid 1099">
              <a:extLst>
                <a:ext uri="{FF2B5EF4-FFF2-40B4-BE49-F238E27FC236}">
                  <a16:creationId xmlns:a16="http://schemas.microsoft.com/office/drawing/2014/main" id="{B1D3864B-3835-E15C-2B78-9E3BBE37E9A9}"/>
                </a:ext>
              </a:extLst>
            </p:cNvPr>
            <p:cNvSpPr/>
            <p:nvPr/>
          </p:nvSpPr>
          <p:spPr bwMode="auto">
            <a:xfrm>
              <a:off x="16402041" y="2297735"/>
              <a:ext cx="722568" cy="527650"/>
            </a:xfrm>
            <a:prstGeom prst="trapezoid">
              <a:avLst/>
            </a:prstGeom>
            <a:solidFill>
              <a:srgbClr val="99FF99"/>
            </a:solidFill>
            <a:ln w="22225" cap="flat" cmpd="dbl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650" b="1" u="sng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1121" name="TextBox 1120">
              <a:extLst>
                <a:ext uri="{FF2B5EF4-FFF2-40B4-BE49-F238E27FC236}">
                  <a16:creationId xmlns:a16="http://schemas.microsoft.com/office/drawing/2014/main" id="{975A596F-988A-9DEC-9736-E09A5FE5F9D2}"/>
                </a:ext>
              </a:extLst>
            </p:cNvPr>
            <p:cNvSpPr txBox="1"/>
            <p:nvPr/>
          </p:nvSpPr>
          <p:spPr>
            <a:xfrm>
              <a:off x="16394313" y="2286389"/>
              <a:ext cx="7380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457052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600" b="1" dirty="0">
                  <a:ea typeface="Arial" pitchFamily="-65" charset="0"/>
                  <a:cs typeface="Arial" pitchFamily="-65" charset="0"/>
                </a:rPr>
                <a:t>NDGF</a:t>
              </a:r>
            </a:p>
          </p:txBody>
        </p:sp>
        <p:sp>
          <p:nvSpPr>
            <p:cNvPr id="1228" name="TextBox 1227">
              <a:extLst>
                <a:ext uri="{FF2B5EF4-FFF2-40B4-BE49-F238E27FC236}">
                  <a16:creationId xmlns:a16="http://schemas.microsoft.com/office/drawing/2014/main" id="{099F64E1-5B2D-0830-A284-D9882157EF71}"/>
                </a:ext>
              </a:extLst>
            </p:cNvPr>
            <p:cNvSpPr txBox="1"/>
            <p:nvPr/>
          </p:nvSpPr>
          <p:spPr>
            <a:xfrm>
              <a:off x="16551867" y="2511893"/>
              <a:ext cx="422916" cy="1415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ALICE-T2</a:t>
              </a:r>
            </a:p>
          </p:txBody>
        </p:sp>
        <p:sp>
          <p:nvSpPr>
            <p:cNvPr id="1248" name="TextBox 1247">
              <a:extLst>
                <a:ext uri="{FF2B5EF4-FFF2-40B4-BE49-F238E27FC236}">
                  <a16:creationId xmlns:a16="http://schemas.microsoft.com/office/drawing/2014/main" id="{0E884DA1-E807-DEB5-0DCE-7BF4C136DC90}"/>
                </a:ext>
              </a:extLst>
            </p:cNvPr>
            <p:cNvSpPr txBox="1"/>
            <p:nvPr/>
          </p:nvSpPr>
          <p:spPr>
            <a:xfrm>
              <a:off x="16551867" y="2664293"/>
              <a:ext cx="422916" cy="141578"/>
            </a:xfrm>
            <a:prstGeom prst="rect">
              <a:avLst/>
            </a:prstGeom>
            <a:solidFill>
              <a:srgbClr val="99CCFF"/>
            </a:solidFill>
          </p:spPr>
          <p:txBody>
            <a:bodyPr wrap="square" lIns="4572" tIns="4572" rIns="4572" bIns="4572" rtlCol="0">
              <a:spAutoFit/>
            </a:bodyPr>
            <a:lstStyle/>
            <a:p>
              <a:pPr algn="ctr"/>
              <a:r>
                <a:rPr lang="en-US" sz="400" dirty="0"/>
                <a:t>ATLAS-T1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568946D-BD59-3A88-85D2-71A1782BAB6B}"/>
              </a:ext>
            </a:extLst>
          </p:cNvPr>
          <p:cNvSpPr txBox="1"/>
          <p:nvPr/>
        </p:nvSpPr>
        <p:spPr>
          <a:xfrm rot="18163338">
            <a:off x="5404248" y="4290559"/>
            <a:ext cx="203251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22855" tIns="4572" rIns="22855" bIns="4572" rtlCol="0">
            <a:spAutoFit/>
          </a:bodyPr>
          <a:lstStyle/>
          <a:p>
            <a:pPr algn="ctr"/>
            <a:r>
              <a:rPr lang="en-US" sz="350" dirty="0"/>
              <a:t>2 x 100G</a:t>
            </a:r>
          </a:p>
        </p:txBody>
      </p:sp>
      <p:sp>
        <p:nvSpPr>
          <p:cNvPr id="23" name="Freeform 693">
            <a:extLst>
              <a:ext uri="{FF2B5EF4-FFF2-40B4-BE49-F238E27FC236}">
                <a16:creationId xmlns:a16="http://schemas.microsoft.com/office/drawing/2014/main" id="{49F99FC6-1ACC-857E-55C6-AE2E2AF5CA2D}"/>
              </a:ext>
            </a:extLst>
          </p:cNvPr>
          <p:cNvSpPr/>
          <p:nvPr/>
        </p:nvSpPr>
        <p:spPr bwMode="auto">
          <a:xfrm rot="19624695">
            <a:off x="3444522" y="4981064"/>
            <a:ext cx="333249" cy="59659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  <a:gd name="connsiteX0" fmla="*/ 0 w 17496840"/>
              <a:gd name="connsiteY0" fmla="*/ 3882913 h 4841573"/>
              <a:gd name="connsiteX1" fmla="*/ 13629788 w 17496840"/>
              <a:gd name="connsiteY1" fmla="*/ 4445722 h 4841573"/>
              <a:gd name="connsiteX2" fmla="*/ 15032856 w 17496840"/>
              <a:gd name="connsiteY2" fmla="*/ 663984 h 4841573"/>
              <a:gd name="connsiteX3" fmla="*/ 17496840 w 17496840"/>
              <a:gd name="connsiteY3" fmla="*/ 0 h 4841573"/>
              <a:gd name="connsiteX0" fmla="*/ 0 w 17496840"/>
              <a:gd name="connsiteY0" fmla="*/ 3882913 h 4841574"/>
              <a:gd name="connsiteX1" fmla="*/ 13629788 w 17496840"/>
              <a:gd name="connsiteY1" fmla="*/ 4445722 h 4841574"/>
              <a:gd name="connsiteX2" fmla="*/ 15032856 w 17496840"/>
              <a:gd name="connsiteY2" fmla="*/ 663984 h 4841574"/>
              <a:gd name="connsiteX3" fmla="*/ 17496840 w 17496840"/>
              <a:gd name="connsiteY3" fmla="*/ 0 h 4841574"/>
              <a:gd name="connsiteX0" fmla="*/ 0 w 29003771"/>
              <a:gd name="connsiteY0" fmla="*/ 3681539 h 4640200"/>
              <a:gd name="connsiteX1" fmla="*/ 13629788 w 29003771"/>
              <a:gd name="connsiteY1" fmla="*/ 4244348 h 4640200"/>
              <a:gd name="connsiteX2" fmla="*/ 15032856 w 29003771"/>
              <a:gd name="connsiteY2" fmla="*/ 462610 h 4640200"/>
              <a:gd name="connsiteX3" fmla="*/ 29003771 w 29003771"/>
              <a:gd name="connsiteY3" fmla="*/ 71941 h 4640200"/>
              <a:gd name="connsiteX0" fmla="*/ 0 w 29003771"/>
              <a:gd name="connsiteY0" fmla="*/ 3636833 h 4595494"/>
              <a:gd name="connsiteX1" fmla="*/ 13629788 w 29003771"/>
              <a:gd name="connsiteY1" fmla="*/ 4199642 h 4595494"/>
              <a:gd name="connsiteX2" fmla="*/ 15505748 w 29003771"/>
              <a:gd name="connsiteY2" fmla="*/ 515517 h 4595494"/>
              <a:gd name="connsiteX3" fmla="*/ 29003771 w 29003771"/>
              <a:gd name="connsiteY3" fmla="*/ 27235 h 4595494"/>
              <a:gd name="connsiteX0" fmla="*/ 0 w 30422434"/>
              <a:gd name="connsiteY0" fmla="*/ 3861339 h 4689751"/>
              <a:gd name="connsiteX1" fmla="*/ 15048451 w 30422434"/>
              <a:gd name="connsiteY1" fmla="*/ 4199640 h 4689751"/>
              <a:gd name="connsiteX2" fmla="*/ 16924411 w 30422434"/>
              <a:gd name="connsiteY2" fmla="*/ 515515 h 4689751"/>
              <a:gd name="connsiteX3" fmla="*/ 30422434 w 30422434"/>
              <a:gd name="connsiteY3" fmla="*/ 27233 h 4689751"/>
              <a:gd name="connsiteX0" fmla="*/ 0 w 30422434"/>
              <a:gd name="connsiteY0" fmla="*/ 3861339 h 4506609"/>
              <a:gd name="connsiteX1" fmla="*/ 15048451 w 30422434"/>
              <a:gd name="connsiteY1" fmla="*/ 4199640 h 4506609"/>
              <a:gd name="connsiteX2" fmla="*/ 16924411 w 30422434"/>
              <a:gd name="connsiteY2" fmla="*/ 515515 h 4506609"/>
              <a:gd name="connsiteX3" fmla="*/ 30422434 w 30422434"/>
              <a:gd name="connsiteY3" fmla="*/ 27233 h 4506609"/>
              <a:gd name="connsiteX0" fmla="*/ 0 w 30422434"/>
              <a:gd name="connsiteY0" fmla="*/ 3861339 h 4338574"/>
              <a:gd name="connsiteX1" fmla="*/ 15048451 w 30422434"/>
              <a:gd name="connsiteY1" fmla="*/ 4199640 h 4338574"/>
              <a:gd name="connsiteX2" fmla="*/ 16924411 w 30422434"/>
              <a:gd name="connsiteY2" fmla="*/ 515515 h 4338574"/>
              <a:gd name="connsiteX3" fmla="*/ 30422434 w 30422434"/>
              <a:gd name="connsiteY3" fmla="*/ 27233 h 4338574"/>
              <a:gd name="connsiteX0" fmla="*/ 0 w 30422434"/>
              <a:gd name="connsiteY0" fmla="*/ 3861339 h 4454259"/>
              <a:gd name="connsiteX1" fmla="*/ 15048451 w 30422434"/>
              <a:gd name="connsiteY1" fmla="*/ 4199640 h 4454259"/>
              <a:gd name="connsiteX2" fmla="*/ 16924411 w 30422434"/>
              <a:gd name="connsiteY2" fmla="*/ 515515 h 4454259"/>
              <a:gd name="connsiteX3" fmla="*/ 30422434 w 30422434"/>
              <a:gd name="connsiteY3" fmla="*/ 27233 h 4454259"/>
              <a:gd name="connsiteX0" fmla="*/ 0 w 30107176"/>
              <a:gd name="connsiteY0" fmla="*/ 4274385 h 4677863"/>
              <a:gd name="connsiteX1" fmla="*/ 14733193 w 30107176"/>
              <a:gd name="connsiteY1" fmla="*/ 4199640 h 4677863"/>
              <a:gd name="connsiteX2" fmla="*/ 16609153 w 30107176"/>
              <a:gd name="connsiteY2" fmla="*/ 515515 h 4677863"/>
              <a:gd name="connsiteX3" fmla="*/ 30107176 w 30107176"/>
              <a:gd name="connsiteY3" fmla="*/ 27233 h 4677863"/>
              <a:gd name="connsiteX0" fmla="*/ 0 w 30107176"/>
              <a:gd name="connsiteY0" fmla="*/ 4401854 h 4756416"/>
              <a:gd name="connsiteX1" fmla="*/ 14733193 w 30107176"/>
              <a:gd name="connsiteY1" fmla="*/ 4199640 h 4756416"/>
              <a:gd name="connsiteX2" fmla="*/ 16609153 w 30107176"/>
              <a:gd name="connsiteY2" fmla="*/ 515515 h 4756416"/>
              <a:gd name="connsiteX3" fmla="*/ 30107176 w 30107176"/>
              <a:gd name="connsiteY3" fmla="*/ 27233 h 4756416"/>
              <a:gd name="connsiteX0" fmla="*/ 0 w 26765386"/>
              <a:gd name="connsiteY0" fmla="*/ 4444344 h 4784390"/>
              <a:gd name="connsiteX1" fmla="*/ 11391403 w 26765386"/>
              <a:gd name="connsiteY1" fmla="*/ 4199640 h 4784390"/>
              <a:gd name="connsiteX2" fmla="*/ 13267363 w 26765386"/>
              <a:gd name="connsiteY2" fmla="*/ 515515 h 4784390"/>
              <a:gd name="connsiteX3" fmla="*/ 26765386 w 26765386"/>
              <a:gd name="connsiteY3" fmla="*/ 27233 h 4784390"/>
              <a:gd name="connsiteX0" fmla="*/ 0 w 26765386"/>
              <a:gd name="connsiteY0" fmla="*/ 4444344 h 4593704"/>
              <a:gd name="connsiteX1" fmla="*/ 11391403 w 26765386"/>
              <a:gd name="connsiteY1" fmla="*/ 4199640 h 4593704"/>
              <a:gd name="connsiteX2" fmla="*/ 13267363 w 26765386"/>
              <a:gd name="connsiteY2" fmla="*/ 515515 h 4593704"/>
              <a:gd name="connsiteX3" fmla="*/ 26765386 w 26765386"/>
              <a:gd name="connsiteY3" fmla="*/ 27233 h 4593704"/>
              <a:gd name="connsiteX0" fmla="*/ 0 w 26765386"/>
              <a:gd name="connsiteY0" fmla="*/ 4444344 h 4475382"/>
              <a:gd name="connsiteX1" fmla="*/ 11073166 w 26765386"/>
              <a:gd name="connsiteY1" fmla="*/ 3873886 h 4475382"/>
              <a:gd name="connsiteX2" fmla="*/ 13267363 w 26765386"/>
              <a:gd name="connsiteY2" fmla="*/ 515515 h 4475382"/>
              <a:gd name="connsiteX3" fmla="*/ 26765386 w 26765386"/>
              <a:gd name="connsiteY3" fmla="*/ 27233 h 4475382"/>
              <a:gd name="connsiteX0" fmla="*/ 0 w 51029528"/>
              <a:gd name="connsiteY0" fmla="*/ 1394455 h 3879940"/>
              <a:gd name="connsiteX1" fmla="*/ 35337308 w 51029528"/>
              <a:gd name="connsiteY1" fmla="*/ 3873886 h 3879940"/>
              <a:gd name="connsiteX2" fmla="*/ 37531505 w 51029528"/>
              <a:gd name="connsiteY2" fmla="*/ 515515 h 3879940"/>
              <a:gd name="connsiteX3" fmla="*/ 51029528 w 51029528"/>
              <a:gd name="connsiteY3" fmla="*/ 27233 h 3879940"/>
              <a:gd name="connsiteX0" fmla="*/ 0 w 51029528"/>
              <a:gd name="connsiteY0" fmla="*/ 1394455 h 1394455"/>
              <a:gd name="connsiteX1" fmla="*/ 37531505 w 51029528"/>
              <a:gd name="connsiteY1" fmla="*/ 515515 h 1394455"/>
              <a:gd name="connsiteX2" fmla="*/ 51029528 w 51029528"/>
              <a:gd name="connsiteY2" fmla="*/ 27233 h 1394455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367223 h 1367223"/>
              <a:gd name="connsiteX1" fmla="*/ 51029528 w 51029528"/>
              <a:gd name="connsiteY1" fmla="*/ 1 h 1367223"/>
              <a:gd name="connsiteX0" fmla="*/ 0 w 51029528"/>
              <a:gd name="connsiteY0" fmla="*/ 1462160 h 1462160"/>
              <a:gd name="connsiteX1" fmla="*/ 51029528 w 51029528"/>
              <a:gd name="connsiteY1" fmla="*/ 0 h 1462160"/>
              <a:gd name="connsiteX0" fmla="*/ 2142846 w 53172374"/>
              <a:gd name="connsiteY0" fmla="*/ 1462160 h 1462160"/>
              <a:gd name="connsiteX1" fmla="*/ 365916 w 53172374"/>
              <a:gd name="connsiteY1" fmla="*/ 1403982 h 1462160"/>
              <a:gd name="connsiteX2" fmla="*/ 53172374 w 53172374"/>
              <a:gd name="connsiteY2" fmla="*/ 0 h 1462160"/>
              <a:gd name="connsiteX0" fmla="*/ 0 w 75165935"/>
              <a:gd name="connsiteY0" fmla="*/ 2334855 h 2334855"/>
              <a:gd name="connsiteX1" fmla="*/ 22359477 w 75165935"/>
              <a:gd name="connsiteY1" fmla="*/ 1403982 h 2334855"/>
              <a:gd name="connsiteX2" fmla="*/ 75165935 w 75165935"/>
              <a:gd name="connsiteY2" fmla="*/ 0 h 2334855"/>
              <a:gd name="connsiteX0" fmla="*/ 0 w 75165935"/>
              <a:gd name="connsiteY0" fmla="*/ 2334855 h 2334855"/>
              <a:gd name="connsiteX1" fmla="*/ 23396010 w 75165935"/>
              <a:gd name="connsiteY1" fmla="*/ 1437228 h 2334855"/>
              <a:gd name="connsiteX2" fmla="*/ 75165935 w 75165935"/>
              <a:gd name="connsiteY2" fmla="*/ 0 h 2334855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37228"/>
              <a:gd name="connsiteX1" fmla="*/ 14025216 w 65795141"/>
              <a:gd name="connsiteY1" fmla="*/ 1437228 h 1437228"/>
              <a:gd name="connsiteX2" fmla="*/ 65795141 w 65795141"/>
              <a:gd name="connsiteY2" fmla="*/ 0 h 1437228"/>
              <a:gd name="connsiteX0" fmla="*/ 0 w 65795141"/>
              <a:gd name="connsiteY0" fmla="*/ 1098817 h 1444992"/>
              <a:gd name="connsiteX1" fmla="*/ 14025216 w 65795141"/>
              <a:gd name="connsiteY1" fmla="*/ 1437228 h 1444992"/>
              <a:gd name="connsiteX2" fmla="*/ 65795141 w 65795141"/>
              <a:gd name="connsiteY2" fmla="*/ 0 h 1444992"/>
              <a:gd name="connsiteX0" fmla="*/ 0 w 65795141"/>
              <a:gd name="connsiteY0" fmla="*/ 1098817 h 1154387"/>
              <a:gd name="connsiteX1" fmla="*/ 18944878 w 65795141"/>
              <a:gd name="connsiteY1" fmla="*/ 1069047 h 1154387"/>
              <a:gd name="connsiteX2" fmla="*/ 65795141 w 65795141"/>
              <a:gd name="connsiteY2" fmla="*/ 0 h 1154387"/>
              <a:gd name="connsiteX0" fmla="*/ 1 w 59793611"/>
              <a:gd name="connsiteY0" fmla="*/ 1010894 h 1154479"/>
              <a:gd name="connsiteX1" fmla="*/ 12943348 w 59793611"/>
              <a:gd name="connsiteY1" fmla="*/ 1069047 h 1154479"/>
              <a:gd name="connsiteX2" fmla="*/ 59793611 w 59793611"/>
              <a:gd name="connsiteY2" fmla="*/ 0 h 1154479"/>
              <a:gd name="connsiteX0" fmla="*/ 1 w 59793611"/>
              <a:gd name="connsiteY0" fmla="*/ 1010894 h 1059989"/>
              <a:gd name="connsiteX1" fmla="*/ 19508568 w 59793611"/>
              <a:gd name="connsiteY1" fmla="*/ 860457 h 1059989"/>
              <a:gd name="connsiteX2" fmla="*/ 59793611 w 59793611"/>
              <a:gd name="connsiteY2" fmla="*/ 0 h 1059989"/>
              <a:gd name="connsiteX0" fmla="*/ 13435430 w 33145388"/>
              <a:gd name="connsiteY0" fmla="*/ 188559 h 219280"/>
              <a:gd name="connsiteX1" fmla="*/ 32943997 w 33145388"/>
              <a:gd name="connsiteY1" fmla="*/ 38122 h 219280"/>
              <a:gd name="connsiteX2" fmla="*/ 7 w 33145388"/>
              <a:gd name="connsiteY2" fmla="*/ 0 h 219280"/>
              <a:gd name="connsiteX0" fmla="*/ 3385469 w 22909147"/>
              <a:gd name="connsiteY0" fmla="*/ 831622 h 875466"/>
              <a:gd name="connsiteX1" fmla="*/ 22894036 w 22909147"/>
              <a:gd name="connsiteY1" fmla="*/ 681185 h 875466"/>
              <a:gd name="connsiteX2" fmla="*/ 1 w 22909147"/>
              <a:gd name="connsiteY2" fmla="*/ 0 h 875466"/>
              <a:gd name="connsiteX0" fmla="*/ 3385469 w 8367217"/>
              <a:gd name="connsiteY0" fmla="*/ 831622 h 860721"/>
              <a:gd name="connsiteX1" fmla="*/ 8201493 w 8367217"/>
              <a:gd name="connsiteY1" fmla="*/ 563827 h 860721"/>
              <a:gd name="connsiteX2" fmla="*/ 1 w 8367217"/>
              <a:gd name="connsiteY2" fmla="*/ 0 h 860721"/>
              <a:gd name="connsiteX0" fmla="*/ 2169848 w 7542181"/>
              <a:gd name="connsiteY0" fmla="*/ 882861 h 912654"/>
              <a:gd name="connsiteX1" fmla="*/ 6985872 w 7542181"/>
              <a:gd name="connsiteY1" fmla="*/ 615066 h 912654"/>
              <a:gd name="connsiteX2" fmla="*/ -1 w 7542181"/>
              <a:gd name="connsiteY2" fmla="*/ 0 h 912654"/>
              <a:gd name="connsiteX0" fmla="*/ 2169848 w 11801561"/>
              <a:gd name="connsiteY0" fmla="*/ 882861 h 903961"/>
              <a:gd name="connsiteX1" fmla="*/ 11784024 w 11801561"/>
              <a:gd name="connsiteY1" fmla="*/ 479265 h 903961"/>
              <a:gd name="connsiteX2" fmla="*/ -1 w 11801561"/>
              <a:gd name="connsiteY2" fmla="*/ 0 h 903961"/>
              <a:gd name="connsiteX0" fmla="*/ 4658344 w 11899402"/>
              <a:gd name="connsiteY0" fmla="*/ 918241 h 938061"/>
              <a:gd name="connsiteX1" fmla="*/ 11784024 w 11899402"/>
              <a:gd name="connsiteY1" fmla="*/ 479265 h 938061"/>
              <a:gd name="connsiteX2" fmla="*/ -1 w 11899402"/>
              <a:gd name="connsiteY2" fmla="*/ 0 h 938061"/>
              <a:gd name="connsiteX0" fmla="*/ 6705768 w 14037899"/>
              <a:gd name="connsiteY0" fmla="*/ 809793 h 828937"/>
              <a:gd name="connsiteX1" fmla="*/ 13831448 w 14037899"/>
              <a:gd name="connsiteY1" fmla="*/ 370817 h 828937"/>
              <a:gd name="connsiteX2" fmla="*/ 4 w 14037899"/>
              <a:gd name="connsiteY2" fmla="*/ 0 h 828937"/>
              <a:gd name="connsiteX0" fmla="*/ 6705768 w 14037899"/>
              <a:gd name="connsiteY0" fmla="*/ 820967 h 840111"/>
              <a:gd name="connsiteX1" fmla="*/ 13831448 w 14037899"/>
              <a:gd name="connsiteY1" fmla="*/ 381991 h 840111"/>
              <a:gd name="connsiteX2" fmla="*/ 4 w 14037899"/>
              <a:gd name="connsiteY2" fmla="*/ 11174 h 840111"/>
              <a:gd name="connsiteX0" fmla="*/ 2 w 9713915"/>
              <a:gd name="connsiteY0" fmla="*/ 803245 h 822389"/>
              <a:gd name="connsiteX1" fmla="*/ 7125682 w 9713915"/>
              <a:gd name="connsiteY1" fmla="*/ 364269 h 822389"/>
              <a:gd name="connsiteX2" fmla="*/ 1376779 w 9713915"/>
              <a:gd name="connsiteY2" fmla="*/ 11756 h 822389"/>
              <a:gd name="connsiteX0" fmla="*/ 2255742 w 8337132"/>
              <a:gd name="connsiteY0" fmla="*/ 631884 h 660711"/>
              <a:gd name="connsiteX1" fmla="*/ 5748899 w 8337132"/>
              <a:gd name="connsiteY1" fmla="*/ 364269 h 660711"/>
              <a:gd name="connsiteX2" fmla="*/ -4 w 8337132"/>
              <a:gd name="connsiteY2" fmla="*/ 11756 h 660711"/>
              <a:gd name="connsiteX0" fmla="*/ 2255742 w 2255740"/>
              <a:gd name="connsiteY0" fmla="*/ 620128 h 620128"/>
              <a:gd name="connsiteX1" fmla="*/ -4 w 2255740"/>
              <a:gd name="connsiteY1" fmla="*/ 0 h 620128"/>
              <a:gd name="connsiteX0" fmla="*/ 3684451 w 3684452"/>
              <a:gd name="connsiteY0" fmla="*/ 505422 h 505422"/>
              <a:gd name="connsiteX1" fmla="*/ -4 w 3684452"/>
              <a:gd name="connsiteY1" fmla="*/ 0 h 505422"/>
              <a:gd name="connsiteX0" fmla="*/ 938279 w 938280"/>
              <a:gd name="connsiteY0" fmla="*/ 510302 h 510302"/>
              <a:gd name="connsiteX1" fmla="*/ -2 w 938280"/>
              <a:gd name="connsiteY1" fmla="*/ 0 h 510302"/>
              <a:gd name="connsiteX0" fmla="*/ 938279 w 3417629"/>
              <a:gd name="connsiteY0" fmla="*/ 514098 h 514098"/>
              <a:gd name="connsiteX1" fmla="*/ -2 w 3417629"/>
              <a:gd name="connsiteY1" fmla="*/ 3796 h 514098"/>
              <a:gd name="connsiteX0" fmla="*/ 938279 w 4995673"/>
              <a:gd name="connsiteY0" fmla="*/ 513226 h 513226"/>
              <a:gd name="connsiteX1" fmla="*/ -2 w 4995673"/>
              <a:gd name="connsiteY1" fmla="*/ 2924 h 513226"/>
              <a:gd name="connsiteX0" fmla="*/ 568828 w 4822068"/>
              <a:gd name="connsiteY0" fmla="*/ 549514 h 549514"/>
              <a:gd name="connsiteX1" fmla="*/ -6 w 4822068"/>
              <a:gd name="connsiteY1" fmla="*/ 2740 h 549514"/>
              <a:gd name="connsiteX0" fmla="*/ 18797075 w 19662634"/>
              <a:gd name="connsiteY0" fmla="*/ 291065 h 291065"/>
              <a:gd name="connsiteX1" fmla="*/ -4 w 19662634"/>
              <a:gd name="connsiteY1" fmla="*/ 4951 h 291065"/>
              <a:gd name="connsiteX0" fmla="*/ 22211580 w 22952065"/>
              <a:gd name="connsiteY0" fmla="*/ 345283 h 345283"/>
              <a:gd name="connsiteX1" fmla="*/ -4 w 22952065"/>
              <a:gd name="connsiteY1" fmla="*/ 4232 h 345283"/>
              <a:gd name="connsiteX0" fmla="*/ 22211580 w 22843186"/>
              <a:gd name="connsiteY0" fmla="*/ 413626 h 413626"/>
              <a:gd name="connsiteX1" fmla="*/ -4 w 22843186"/>
              <a:gd name="connsiteY1" fmla="*/ 72575 h 413626"/>
              <a:gd name="connsiteX0" fmla="*/ 21970354 w 22607582"/>
              <a:gd name="connsiteY0" fmla="*/ 353712 h 353712"/>
              <a:gd name="connsiteX1" fmla="*/ -4 w 22607582"/>
              <a:gd name="connsiteY1" fmla="*/ 79534 h 353712"/>
              <a:gd name="connsiteX0" fmla="*/ 21970354 w 21970356"/>
              <a:gd name="connsiteY0" fmla="*/ 517881 h 517881"/>
              <a:gd name="connsiteX1" fmla="*/ -4 w 21970356"/>
              <a:gd name="connsiteY1" fmla="*/ 243703 h 517881"/>
              <a:gd name="connsiteX0" fmla="*/ 29135129 w 29135129"/>
              <a:gd name="connsiteY0" fmla="*/ 352803 h 500672"/>
              <a:gd name="connsiteX1" fmla="*/ -4 w 29135129"/>
              <a:gd name="connsiteY1" fmla="*/ 500671 h 500672"/>
              <a:gd name="connsiteX0" fmla="*/ 29135129 w 29135129"/>
              <a:gd name="connsiteY0" fmla="*/ 240236 h 388103"/>
              <a:gd name="connsiteX1" fmla="*/ -4 w 29135129"/>
              <a:gd name="connsiteY1" fmla="*/ 388104 h 388103"/>
              <a:gd name="connsiteX0" fmla="*/ 32837764 w 32837758"/>
              <a:gd name="connsiteY0" fmla="*/ 313616 h 313615"/>
              <a:gd name="connsiteX1" fmla="*/ -4 w 32837758"/>
              <a:gd name="connsiteY1" fmla="*/ 259469 h 313615"/>
              <a:gd name="connsiteX0" fmla="*/ 32865462 w 32865455"/>
              <a:gd name="connsiteY0" fmla="*/ 347438 h 347438"/>
              <a:gd name="connsiteX1" fmla="*/ -4 w 32865455"/>
              <a:gd name="connsiteY1" fmla="*/ 222890 h 347438"/>
              <a:gd name="connsiteX0" fmla="*/ 32865462 w 32865469"/>
              <a:gd name="connsiteY0" fmla="*/ 296156 h 296156"/>
              <a:gd name="connsiteX1" fmla="*/ -4 w 32865469"/>
              <a:gd name="connsiteY1" fmla="*/ 171608 h 296156"/>
              <a:gd name="connsiteX0" fmla="*/ 35063046 w 35063047"/>
              <a:gd name="connsiteY0" fmla="*/ 188190 h 292276"/>
              <a:gd name="connsiteX1" fmla="*/ -4 w 35063047"/>
              <a:gd name="connsiteY1" fmla="*/ 292275 h 292276"/>
              <a:gd name="connsiteX0" fmla="*/ 35063046 w 35063047"/>
              <a:gd name="connsiteY0" fmla="*/ 130815 h 234900"/>
              <a:gd name="connsiteX1" fmla="*/ -4 w 35063047"/>
              <a:gd name="connsiteY1" fmla="*/ 234900 h 234900"/>
              <a:gd name="connsiteX0" fmla="*/ 37358642 w 37358643"/>
              <a:gd name="connsiteY0" fmla="*/ 0 h 1054654"/>
              <a:gd name="connsiteX1" fmla="*/ 6 w 37358643"/>
              <a:gd name="connsiteY1" fmla="*/ 1054655 h 1054654"/>
              <a:gd name="connsiteX0" fmla="*/ 37358642 w 37358643"/>
              <a:gd name="connsiteY0" fmla="*/ 46940 h 1101596"/>
              <a:gd name="connsiteX1" fmla="*/ 6 w 37358643"/>
              <a:gd name="connsiteY1" fmla="*/ 1101595 h 1101596"/>
              <a:gd name="connsiteX0" fmla="*/ 37761439 w 37761440"/>
              <a:gd name="connsiteY0" fmla="*/ 44933 h 1152805"/>
              <a:gd name="connsiteX1" fmla="*/ 5 w 37761440"/>
              <a:gd name="connsiteY1" fmla="*/ 1152806 h 1152805"/>
              <a:gd name="connsiteX0" fmla="*/ 37761439 w 37761440"/>
              <a:gd name="connsiteY0" fmla="*/ 59765 h 1167639"/>
              <a:gd name="connsiteX1" fmla="*/ 5 w 37761440"/>
              <a:gd name="connsiteY1" fmla="*/ 1167638 h 1167639"/>
              <a:gd name="connsiteX0" fmla="*/ 35254703 w 35254704"/>
              <a:gd name="connsiteY0" fmla="*/ 54712 h 1251549"/>
              <a:gd name="connsiteX1" fmla="*/ -6 w 35254704"/>
              <a:gd name="connsiteY1" fmla="*/ 1251549 h 1251549"/>
              <a:gd name="connsiteX0" fmla="*/ 30770425 w 30770426"/>
              <a:gd name="connsiteY0" fmla="*/ 31489 h 1986628"/>
              <a:gd name="connsiteX1" fmla="*/ -3 w 30770426"/>
              <a:gd name="connsiteY1" fmla="*/ 1986628 h 1986628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0770425 w 30770426"/>
              <a:gd name="connsiteY0" fmla="*/ 0 h 1955139"/>
              <a:gd name="connsiteX1" fmla="*/ 20718647 w 30770426"/>
              <a:gd name="connsiteY1" fmla="*/ 151195 h 1955139"/>
              <a:gd name="connsiteX2" fmla="*/ -3 w 30770426"/>
              <a:gd name="connsiteY2" fmla="*/ 1955139 h 1955139"/>
              <a:gd name="connsiteX0" fmla="*/ 32280497 w 32280498"/>
              <a:gd name="connsiteY0" fmla="*/ 0 h 1849534"/>
              <a:gd name="connsiteX1" fmla="*/ 22228719 w 32280498"/>
              <a:gd name="connsiteY1" fmla="*/ 151195 h 1849534"/>
              <a:gd name="connsiteX2" fmla="*/ -5 w 32280498"/>
              <a:gd name="connsiteY2" fmla="*/ 1849534 h 1849534"/>
              <a:gd name="connsiteX0" fmla="*/ 32280497 w 32280498"/>
              <a:gd name="connsiteY0" fmla="*/ 61512 h 1911046"/>
              <a:gd name="connsiteX1" fmla="*/ 22228719 w 32280498"/>
              <a:gd name="connsiteY1" fmla="*/ 212707 h 1911046"/>
              <a:gd name="connsiteX2" fmla="*/ -5 w 32280498"/>
              <a:gd name="connsiteY2" fmla="*/ 1911046 h 1911046"/>
              <a:gd name="connsiteX0" fmla="*/ 32280497 w 32280498"/>
              <a:gd name="connsiteY0" fmla="*/ 0 h 1849534"/>
              <a:gd name="connsiteX1" fmla="*/ -5 w 32280498"/>
              <a:gd name="connsiteY1" fmla="*/ 1849534 h 1849534"/>
              <a:gd name="connsiteX0" fmla="*/ 32280497 w 32280498"/>
              <a:gd name="connsiteY0" fmla="*/ 74056 h 1923590"/>
              <a:gd name="connsiteX1" fmla="*/ -5 w 32280498"/>
              <a:gd name="connsiteY1" fmla="*/ 1923590 h 1923590"/>
              <a:gd name="connsiteX0" fmla="*/ 32280497 w 32280498"/>
              <a:gd name="connsiteY0" fmla="*/ 77977 h 1927511"/>
              <a:gd name="connsiteX1" fmla="*/ -5 w 32280498"/>
              <a:gd name="connsiteY1" fmla="*/ 1927511 h 1927511"/>
              <a:gd name="connsiteX0" fmla="*/ 32280497 w 32280498"/>
              <a:gd name="connsiteY0" fmla="*/ 31942 h 1881476"/>
              <a:gd name="connsiteX1" fmla="*/ -5 w 32280498"/>
              <a:gd name="connsiteY1" fmla="*/ 1881476 h 1881476"/>
              <a:gd name="connsiteX0" fmla="*/ 29848633 w 29848638"/>
              <a:gd name="connsiteY0" fmla="*/ 34301 h 1773254"/>
              <a:gd name="connsiteX1" fmla="*/ -5 w 29848638"/>
              <a:gd name="connsiteY1" fmla="*/ 1773254 h 1773254"/>
              <a:gd name="connsiteX0" fmla="*/ 29460112 w 29460108"/>
              <a:gd name="connsiteY0" fmla="*/ 42016 h 1504456"/>
              <a:gd name="connsiteX1" fmla="*/ -3 w 29460108"/>
              <a:gd name="connsiteY1" fmla="*/ 1504456 h 1504456"/>
              <a:gd name="connsiteX0" fmla="*/ 29453384 w 29453380"/>
              <a:gd name="connsiteY0" fmla="*/ 41073 h 1531908"/>
              <a:gd name="connsiteX1" fmla="*/ -4 w 29453380"/>
              <a:gd name="connsiteY1" fmla="*/ 1531908 h 1531908"/>
              <a:gd name="connsiteX0" fmla="*/ 13655639 w 13655635"/>
              <a:gd name="connsiteY0" fmla="*/ 59282 h 1157136"/>
              <a:gd name="connsiteX1" fmla="*/ 3 w 13655635"/>
              <a:gd name="connsiteY1" fmla="*/ 1157137 h 1157136"/>
              <a:gd name="connsiteX0" fmla="*/ 14484052 w 14484048"/>
              <a:gd name="connsiteY0" fmla="*/ 49875 h 1147730"/>
              <a:gd name="connsiteX1" fmla="*/ 828416 w 14484048"/>
              <a:gd name="connsiteY1" fmla="*/ 1147730 h 1147730"/>
              <a:gd name="connsiteX0" fmla="*/ 13930033 w 13930029"/>
              <a:gd name="connsiteY0" fmla="*/ 51147 h 1122970"/>
              <a:gd name="connsiteX1" fmla="*/ 907886 w 13930029"/>
              <a:gd name="connsiteY1" fmla="*/ 1122971 h 1122970"/>
              <a:gd name="connsiteX0" fmla="*/ 12638758 w 12638758"/>
              <a:gd name="connsiteY0" fmla="*/ 49425 h 1156752"/>
              <a:gd name="connsiteX1" fmla="*/ 1155442 w 12638758"/>
              <a:gd name="connsiteY1" fmla="*/ 1156752 h 1156752"/>
              <a:gd name="connsiteX0" fmla="*/ 12425843 w 12425843"/>
              <a:gd name="connsiteY0" fmla="*/ 0 h 1107327"/>
              <a:gd name="connsiteX1" fmla="*/ 942527 w 12425843"/>
              <a:gd name="connsiteY1" fmla="*/ 1107327 h 1107327"/>
              <a:gd name="connsiteX0" fmla="*/ 12151674 w 12151668"/>
              <a:gd name="connsiteY0" fmla="*/ 0 h 1118074"/>
              <a:gd name="connsiteX1" fmla="*/ 991298 w 12151668"/>
              <a:gd name="connsiteY1" fmla="*/ 1118074 h 1118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151668" h="1118074">
                <a:moveTo>
                  <a:pt x="12151674" y="0"/>
                </a:moveTo>
                <a:cubicBezTo>
                  <a:pt x="250429" y="15582"/>
                  <a:pt x="-1524842" y="571715"/>
                  <a:pt x="991298" y="1118074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99" name="Oval 498">
            <a:extLst>
              <a:ext uri="{FF2B5EF4-FFF2-40B4-BE49-F238E27FC236}">
                <a16:creationId xmlns:a16="http://schemas.microsoft.com/office/drawing/2014/main" id="{A0D9E9E3-481E-89EB-0D6F-FBB7A93C1DAE}"/>
              </a:ext>
            </a:extLst>
          </p:cNvPr>
          <p:cNvSpPr/>
          <p:nvPr/>
        </p:nvSpPr>
        <p:spPr bwMode="auto">
          <a:xfrm rot="18932611">
            <a:off x="10659935" y="2459416"/>
            <a:ext cx="294126" cy="131751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500" b="1" dirty="0">
                <a:ea typeface="Arial" pitchFamily="-65" charset="0"/>
                <a:cs typeface="Arial" pitchFamily="-65" charset="0"/>
              </a:rPr>
              <a:t>Bratislava</a:t>
            </a:r>
          </a:p>
        </p:txBody>
      </p:sp>
      <p:pic>
        <p:nvPicPr>
          <p:cNvPr id="538" name="Picture 4">
            <a:extLst>
              <a:ext uri="{FF2B5EF4-FFF2-40B4-BE49-F238E27FC236}">
                <a16:creationId xmlns:a16="http://schemas.microsoft.com/office/drawing/2014/main" id="{C95CA266-8B79-C547-89B5-BB5C30518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5914" y="1467770"/>
            <a:ext cx="288191" cy="39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6" name="Freeform 629">
            <a:extLst>
              <a:ext uri="{FF2B5EF4-FFF2-40B4-BE49-F238E27FC236}">
                <a16:creationId xmlns:a16="http://schemas.microsoft.com/office/drawing/2014/main" id="{7EFB98FD-A04E-1A85-6BC0-3B74CFA6B98C}"/>
              </a:ext>
            </a:extLst>
          </p:cNvPr>
          <p:cNvSpPr/>
          <p:nvPr/>
        </p:nvSpPr>
        <p:spPr bwMode="auto">
          <a:xfrm>
            <a:off x="10863698" y="1648341"/>
            <a:ext cx="355801" cy="766976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861138 w 19716501"/>
              <a:gd name="connsiteY0" fmla="*/ 24 h 47373930"/>
              <a:gd name="connsiteX1" fmla="*/ 207104 w 19716501"/>
              <a:gd name="connsiteY1" fmla="*/ 19001286 h 47373930"/>
              <a:gd name="connsiteX2" fmla="*/ 19716501 w 19716501"/>
              <a:gd name="connsiteY2" fmla="*/ 47373930 h 47373930"/>
              <a:gd name="connsiteX0" fmla="*/ 17736565 w 17740571"/>
              <a:gd name="connsiteY0" fmla="*/ 24 h 34794126"/>
              <a:gd name="connsiteX1" fmla="*/ 9082531 w 17740571"/>
              <a:gd name="connsiteY1" fmla="*/ 19001286 h 34794126"/>
              <a:gd name="connsiteX2" fmla="*/ 1008427 w 17740571"/>
              <a:gd name="connsiteY2" fmla="*/ 34794126 h 34794126"/>
              <a:gd name="connsiteX0" fmla="*/ 18067952 w 18070611"/>
              <a:gd name="connsiteY0" fmla="*/ 24 h 34794126"/>
              <a:gd name="connsiteX1" fmla="*/ 6281724 w 18070611"/>
              <a:gd name="connsiteY1" fmla="*/ 13433188 h 34794126"/>
              <a:gd name="connsiteX2" fmla="*/ 1339814 w 18070611"/>
              <a:gd name="connsiteY2" fmla="*/ 34794126 h 34794126"/>
              <a:gd name="connsiteX0" fmla="*/ 20521786 w 20523297"/>
              <a:gd name="connsiteY0" fmla="*/ 24 h 34794126"/>
              <a:gd name="connsiteX1" fmla="*/ 1606682 w 20523297"/>
              <a:gd name="connsiteY1" fmla="*/ 13711491 h 34794126"/>
              <a:gd name="connsiteX2" fmla="*/ 3793648 w 20523297"/>
              <a:gd name="connsiteY2" fmla="*/ 34794126 h 34794126"/>
              <a:gd name="connsiteX0" fmla="*/ 19402496 w 19403938"/>
              <a:gd name="connsiteY0" fmla="*/ 24 h 33959232"/>
              <a:gd name="connsiteX1" fmla="*/ 487392 w 19403938"/>
              <a:gd name="connsiteY1" fmla="*/ 13711491 h 33959232"/>
              <a:gd name="connsiteX2" fmla="*/ 7228933 w 19403938"/>
              <a:gd name="connsiteY2" fmla="*/ 33959232 h 33959232"/>
              <a:gd name="connsiteX0" fmla="*/ 16881828 w 16883550"/>
              <a:gd name="connsiteY0" fmla="*/ 24 h 33959232"/>
              <a:gd name="connsiteX1" fmla="*/ 829910 w 16883550"/>
              <a:gd name="connsiteY1" fmla="*/ 12419983 h 33959232"/>
              <a:gd name="connsiteX2" fmla="*/ 4708265 w 16883550"/>
              <a:gd name="connsiteY2" fmla="*/ 33959232 h 33959232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6881828 w 20115050"/>
              <a:gd name="connsiteY0" fmla="*/ 64752 h 34023960"/>
              <a:gd name="connsiteX1" fmla="*/ 19360805 w 20115050"/>
              <a:gd name="connsiteY1" fmla="*/ 1574902 h 34023960"/>
              <a:gd name="connsiteX2" fmla="*/ 829910 w 20115050"/>
              <a:gd name="connsiteY2" fmla="*/ 12484711 h 34023960"/>
              <a:gd name="connsiteX3" fmla="*/ 4708265 w 20115050"/>
              <a:gd name="connsiteY3" fmla="*/ 34023960 h 34023960"/>
              <a:gd name="connsiteX0" fmla="*/ 19360805 w 19360805"/>
              <a:gd name="connsiteY0" fmla="*/ 0 h 32449058"/>
              <a:gd name="connsiteX1" fmla="*/ 829910 w 19360805"/>
              <a:gd name="connsiteY1" fmla="*/ 10909809 h 32449058"/>
              <a:gd name="connsiteX2" fmla="*/ 4708265 w 19360805"/>
              <a:gd name="connsiteY2" fmla="*/ 32449058 h 32449058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2167028 w 12167028"/>
              <a:gd name="connsiteY0" fmla="*/ 0 h 33575762"/>
              <a:gd name="connsiteX1" fmla="*/ 829910 w 12167028"/>
              <a:gd name="connsiteY1" fmla="*/ 12036513 h 33575762"/>
              <a:gd name="connsiteX2" fmla="*/ 4708265 w 12167028"/>
              <a:gd name="connsiteY2" fmla="*/ 33575762 h 33575762"/>
              <a:gd name="connsiteX0" fmla="*/ 13756134 w 13756134"/>
              <a:gd name="connsiteY0" fmla="*/ 0 h 37631897"/>
              <a:gd name="connsiteX1" fmla="*/ 2419016 w 13756134"/>
              <a:gd name="connsiteY1" fmla="*/ 12036513 h 37631897"/>
              <a:gd name="connsiteX2" fmla="*/ 2300833 w 13756134"/>
              <a:gd name="connsiteY2" fmla="*/ 37631897 h 37631897"/>
              <a:gd name="connsiteX0" fmla="*/ 11537175 w 11537175"/>
              <a:gd name="connsiteY0" fmla="*/ 0 h 37631897"/>
              <a:gd name="connsiteX1" fmla="*/ 200057 w 11537175"/>
              <a:gd name="connsiteY1" fmla="*/ 12036513 h 37631897"/>
              <a:gd name="connsiteX2" fmla="*/ 81874 w 11537175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3315417 w 11455300"/>
              <a:gd name="connsiteY1" fmla="*/ 13839240 h 37631897"/>
              <a:gd name="connsiteX2" fmla="*/ -1 w 11455300"/>
              <a:gd name="connsiteY2" fmla="*/ 37631897 h 37631897"/>
              <a:gd name="connsiteX0" fmla="*/ 11455300 w 11455300"/>
              <a:gd name="connsiteY0" fmla="*/ 0 h 37631897"/>
              <a:gd name="connsiteX1" fmla="*/ 5180470 w 11455300"/>
              <a:gd name="connsiteY1" fmla="*/ 16994012 h 37631897"/>
              <a:gd name="connsiteX2" fmla="*/ -1 w 11455300"/>
              <a:gd name="connsiteY2" fmla="*/ 37631897 h 37631897"/>
              <a:gd name="connsiteX0" fmla="*/ 14205592 w 14205592"/>
              <a:gd name="connsiteY0" fmla="*/ 0 h 41004723"/>
              <a:gd name="connsiteX1" fmla="*/ 7930762 w 14205592"/>
              <a:gd name="connsiteY1" fmla="*/ 16994012 h 41004723"/>
              <a:gd name="connsiteX2" fmla="*/ 0 w 14205592"/>
              <a:gd name="connsiteY2" fmla="*/ 41004723 h 41004723"/>
              <a:gd name="connsiteX0" fmla="*/ 9392538 w 10975155"/>
              <a:gd name="connsiteY0" fmla="*/ 0 h 47052564"/>
              <a:gd name="connsiteX1" fmla="*/ 7930762 w 10975155"/>
              <a:gd name="connsiteY1" fmla="*/ 23041853 h 47052564"/>
              <a:gd name="connsiteX2" fmla="*/ 0 w 10975155"/>
              <a:gd name="connsiteY2" fmla="*/ 47052564 h 47052564"/>
              <a:gd name="connsiteX0" fmla="*/ 9392538 w 11956479"/>
              <a:gd name="connsiteY0" fmla="*/ 0 h 47052564"/>
              <a:gd name="connsiteX1" fmla="*/ 9305908 w 11956479"/>
              <a:gd name="connsiteY1" fmla="*/ 24553824 h 47052564"/>
              <a:gd name="connsiteX2" fmla="*/ 0 w 11956479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2864823"/>
              <a:gd name="connsiteY0" fmla="*/ 0 h 47052564"/>
              <a:gd name="connsiteX1" fmla="*/ 10501136 w 12864823"/>
              <a:gd name="connsiteY1" fmla="*/ 24149488 h 47052564"/>
              <a:gd name="connsiteX2" fmla="*/ 0 w 12864823"/>
              <a:gd name="connsiteY2" fmla="*/ 47052564 h 47052564"/>
              <a:gd name="connsiteX0" fmla="*/ 9392538 w 15417043"/>
              <a:gd name="connsiteY0" fmla="*/ 0 h 47052564"/>
              <a:gd name="connsiteX1" fmla="*/ 13608718 w 15417043"/>
              <a:gd name="connsiteY1" fmla="*/ 28192990 h 47052564"/>
              <a:gd name="connsiteX2" fmla="*/ 0 w 15417043"/>
              <a:gd name="connsiteY2" fmla="*/ 47052564 h 47052564"/>
              <a:gd name="connsiteX0" fmla="*/ 9392538 w 15168062"/>
              <a:gd name="connsiteY0" fmla="*/ 0 h 47052564"/>
              <a:gd name="connsiteX1" fmla="*/ 13608718 w 15168062"/>
              <a:gd name="connsiteY1" fmla="*/ 28192990 h 47052564"/>
              <a:gd name="connsiteX2" fmla="*/ 0 w 15168062"/>
              <a:gd name="connsiteY2" fmla="*/ 47052564 h 47052564"/>
              <a:gd name="connsiteX0" fmla="*/ 9392538 w 13910651"/>
              <a:gd name="connsiteY0" fmla="*/ 0 h 47052564"/>
              <a:gd name="connsiteX1" fmla="*/ 12174439 w 13910651"/>
              <a:gd name="connsiteY1" fmla="*/ 27788631 h 47052564"/>
              <a:gd name="connsiteX2" fmla="*/ 0 w 13910651"/>
              <a:gd name="connsiteY2" fmla="*/ 47052564 h 47052564"/>
              <a:gd name="connsiteX0" fmla="*/ 9392538 w 12451504"/>
              <a:gd name="connsiteY0" fmla="*/ 0 h 47052564"/>
              <a:gd name="connsiteX1" fmla="*/ 12174439 w 12451504"/>
              <a:gd name="connsiteY1" fmla="*/ 27788631 h 47052564"/>
              <a:gd name="connsiteX2" fmla="*/ 0 w 12451504"/>
              <a:gd name="connsiteY2" fmla="*/ 47052564 h 47052564"/>
              <a:gd name="connsiteX0" fmla="*/ 8749063 w 11846295"/>
              <a:gd name="connsiteY0" fmla="*/ 0 h 45283834"/>
              <a:gd name="connsiteX1" fmla="*/ 11530964 w 11846295"/>
              <a:gd name="connsiteY1" fmla="*/ 27788631 h 45283834"/>
              <a:gd name="connsiteX2" fmla="*/ 0 w 11846295"/>
              <a:gd name="connsiteY2" fmla="*/ 45283834 h 45283834"/>
              <a:gd name="connsiteX0" fmla="*/ 10325526 w 13168573"/>
              <a:gd name="connsiteY0" fmla="*/ 0 h 45283834"/>
              <a:gd name="connsiteX1" fmla="*/ 13107427 w 13168573"/>
              <a:gd name="connsiteY1" fmla="*/ 27788631 h 45283834"/>
              <a:gd name="connsiteX2" fmla="*/ 1576463 w 13168573"/>
              <a:gd name="connsiteY2" fmla="*/ 45283834 h 45283834"/>
              <a:gd name="connsiteX0" fmla="*/ 17242822 w 17242822"/>
              <a:gd name="connsiteY0" fmla="*/ 0 h 36712389"/>
              <a:gd name="connsiteX1" fmla="*/ 13107427 w 17242822"/>
              <a:gd name="connsiteY1" fmla="*/ 19217186 h 36712389"/>
              <a:gd name="connsiteX2" fmla="*/ 1576463 w 17242822"/>
              <a:gd name="connsiteY2" fmla="*/ 36712389 h 36712389"/>
              <a:gd name="connsiteX0" fmla="*/ 17242822 w 17242822"/>
              <a:gd name="connsiteY0" fmla="*/ 0 h 36712389"/>
              <a:gd name="connsiteX1" fmla="*/ 13107426 w 17242822"/>
              <a:gd name="connsiteY1" fmla="*/ 19217186 h 36712389"/>
              <a:gd name="connsiteX2" fmla="*/ 1576463 w 17242822"/>
              <a:gd name="connsiteY2" fmla="*/ 36712389 h 36712389"/>
              <a:gd name="connsiteX0" fmla="*/ 15666359 w 15666359"/>
              <a:gd name="connsiteY0" fmla="*/ 0 h 36712389"/>
              <a:gd name="connsiteX1" fmla="*/ 0 w 15666359"/>
              <a:gd name="connsiteY1" fmla="*/ 36712389 h 36712389"/>
              <a:gd name="connsiteX0" fmla="*/ 16953280 w 16953280"/>
              <a:gd name="connsiteY0" fmla="*/ 0 h 34399457"/>
              <a:gd name="connsiteX1" fmla="*/ 0 w 16953280"/>
              <a:gd name="connsiteY1" fmla="*/ 34399457 h 34399457"/>
              <a:gd name="connsiteX0" fmla="*/ 16953280 w 16953280"/>
              <a:gd name="connsiteY0" fmla="*/ 0 h 34399457"/>
              <a:gd name="connsiteX1" fmla="*/ 0 w 16953280"/>
              <a:gd name="connsiteY1" fmla="*/ 34399457 h 34399457"/>
              <a:gd name="connsiteX0" fmla="*/ 16953280 w 16953280"/>
              <a:gd name="connsiteY0" fmla="*/ 0 h 34399457"/>
              <a:gd name="connsiteX1" fmla="*/ 0 w 16953280"/>
              <a:gd name="connsiteY1" fmla="*/ 34399457 h 34399457"/>
              <a:gd name="connsiteX0" fmla="*/ 18109850 w 18109850"/>
              <a:gd name="connsiteY0" fmla="*/ 0 h 34399457"/>
              <a:gd name="connsiteX1" fmla="*/ 1156570 w 18109850"/>
              <a:gd name="connsiteY1" fmla="*/ 34399457 h 343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109850" h="34399457">
                <a:moveTo>
                  <a:pt x="18109850" y="0"/>
                </a:moveTo>
                <a:cubicBezTo>
                  <a:pt x="9080533" y="11874646"/>
                  <a:pt x="-3970416" y="17218690"/>
                  <a:pt x="1156570" y="34399457"/>
                </a:cubicBezTo>
              </a:path>
            </a:pathLst>
          </a:cu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457" name="Group 456">
            <a:extLst>
              <a:ext uri="{FF2B5EF4-FFF2-40B4-BE49-F238E27FC236}">
                <a16:creationId xmlns:a16="http://schemas.microsoft.com/office/drawing/2014/main" id="{A38BF213-5883-682D-9DE6-9C20C078DEE1}"/>
              </a:ext>
            </a:extLst>
          </p:cNvPr>
          <p:cNvGrpSpPr/>
          <p:nvPr/>
        </p:nvGrpSpPr>
        <p:grpSpPr>
          <a:xfrm>
            <a:off x="5325691" y="3904483"/>
            <a:ext cx="233385" cy="149064"/>
            <a:chOff x="10042936" y="8364256"/>
            <a:chExt cx="466770" cy="298127"/>
          </a:xfrm>
        </p:grpSpPr>
        <p:sp>
          <p:nvSpPr>
            <p:cNvPr id="63" name="Trapezoid 62">
              <a:extLst>
                <a:ext uri="{FF2B5EF4-FFF2-40B4-BE49-F238E27FC236}">
                  <a16:creationId xmlns:a16="http://schemas.microsoft.com/office/drawing/2014/main" id="{D51CB698-FAB7-B337-4E80-AA68FB805FCB}"/>
                </a:ext>
              </a:extLst>
            </p:cNvPr>
            <p:cNvSpPr/>
            <p:nvPr/>
          </p:nvSpPr>
          <p:spPr bwMode="auto">
            <a:xfrm>
              <a:off x="10042936" y="8374735"/>
              <a:ext cx="466770" cy="281714"/>
            </a:xfrm>
            <a:prstGeom prst="trapezoid">
              <a:avLst/>
            </a:prstGeom>
            <a:solidFill>
              <a:srgbClr val="99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" tIns="9145" rIns="4572" bIns="4572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  <a:p>
              <a:pPr algn="ctr" defTabSz="457052" eaLnBrk="0" fontAlgn="base" hangingPunct="0">
                <a:lnSpc>
                  <a:spcPts val="5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450" dirty="0"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55" name="TextBox 454">
              <a:extLst>
                <a:ext uri="{FF2B5EF4-FFF2-40B4-BE49-F238E27FC236}">
                  <a16:creationId xmlns:a16="http://schemas.microsoft.com/office/drawing/2014/main" id="{EF19C471-53D8-8CDD-4BF3-09F9B9007784}"/>
                </a:ext>
              </a:extLst>
            </p:cNvPr>
            <p:cNvSpPr txBox="1"/>
            <p:nvPr/>
          </p:nvSpPr>
          <p:spPr>
            <a:xfrm>
              <a:off x="10071522" y="8520805"/>
              <a:ext cx="416012" cy="1415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00">
                  <a:highlight>
                    <a:srgbClr val="99CCFF"/>
                  </a:highlight>
                  <a:ea typeface="Arial" pitchFamily="-65" charset="0"/>
                  <a:cs typeface="Arial" pitchFamily="-65" charset="0"/>
                </a:rPr>
                <a:t>ATLAS-T3</a:t>
              </a:r>
              <a:endParaRPr lang="en-US" sz="400" dirty="0">
                <a:highlight>
                  <a:srgbClr val="99CCFF"/>
                </a:highlight>
                <a:ea typeface="Arial" pitchFamily="-65" charset="0"/>
                <a:cs typeface="Arial" pitchFamily="-65" charset="0"/>
              </a:endParaRPr>
            </a:p>
          </p:txBody>
        </p:sp>
        <p:sp>
          <p:nvSpPr>
            <p:cNvPr id="456" name="TextBox 455">
              <a:extLst>
                <a:ext uri="{FF2B5EF4-FFF2-40B4-BE49-F238E27FC236}">
                  <a16:creationId xmlns:a16="http://schemas.microsoft.com/office/drawing/2014/main" id="{78C9F555-A6FD-FE2D-F599-0D5EC94D0C5A}"/>
                </a:ext>
              </a:extLst>
            </p:cNvPr>
            <p:cNvSpPr txBox="1"/>
            <p:nvPr/>
          </p:nvSpPr>
          <p:spPr>
            <a:xfrm>
              <a:off x="10214190" y="8364256"/>
              <a:ext cx="121058" cy="1569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572" tIns="4572" rIns="4572" bIns="4572" rtlCol="0">
              <a:spAutoFit/>
            </a:bodyPr>
            <a:lstStyle/>
            <a:p>
              <a:r>
                <a:rPr lang="en-US" sz="450"/>
                <a:t>IU</a:t>
              </a:r>
              <a:endParaRPr lang="en-US" sz="450" dirty="0"/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C66990E8-E7C3-BA55-3F56-EDB6789E5332}"/>
              </a:ext>
            </a:extLst>
          </p:cNvPr>
          <p:cNvGrpSpPr/>
          <p:nvPr/>
        </p:nvGrpSpPr>
        <p:grpSpPr>
          <a:xfrm>
            <a:off x="4905332" y="3994571"/>
            <a:ext cx="426911" cy="253916"/>
            <a:chOff x="9048664" y="7989141"/>
            <a:chExt cx="853822" cy="507832"/>
          </a:xfrm>
        </p:grpSpPr>
        <p:sp>
          <p:nvSpPr>
            <p:cNvPr id="459" name="Cross 713">
              <a:extLst>
                <a:ext uri="{FF2B5EF4-FFF2-40B4-BE49-F238E27FC236}">
                  <a16:creationId xmlns:a16="http://schemas.microsoft.com/office/drawing/2014/main" id="{EE47B21C-29C9-F564-DAA0-84AC5A50C9D0}"/>
                </a:ext>
              </a:extLst>
            </p:cNvPr>
            <p:cNvSpPr/>
            <p:nvPr/>
          </p:nvSpPr>
          <p:spPr bwMode="auto">
            <a:xfrm>
              <a:off x="9048664" y="7996158"/>
              <a:ext cx="853822" cy="493797"/>
            </a:xfrm>
            <a:custGeom>
              <a:avLst/>
              <a:gdLst>
                <a:gd name="connsiteX0" fmla="*/ 0 w 1501368"/>
                <a:gd name="connsiteY0" fmla="*/ 287464 h 1149854"/>
                <a:gd name="connsiteX1" fmla="*/ 287464 w 1501368"/>
                <a:gd name="connsiteY1" fmla="*/ 287464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87464 h 1149854"/>
                <a:gd name="connsiteX1" fmla="*/ 173911 w 1501368"/>
                <a:gd name="connsiteY1" fmla="*/ 293440 h 1149854"/>
                <a:gd name="connsiteX2" fmla="*/ 287464 w 1501368"/>
                <a:gd name="connsiteY2" fmla="*/ 0 h 1149854"/>
                <a:gd name="connsiteX3" fmla="*/ 1213905 w 1501368"/>
                <a:gd name="connsiteY3" fmla="*/ 0 h 1149854"/>
                <a:gd name="connsiteX4" fmla="*/ 1213905 w 1501368"/>
                <a:gd name="connsiteY4" fmla="*/ 287464 h 1149854"/>
                <a:gd name="connsiteX5" fmla="*/ 1501368 w 1501368"/>
                <a:gd name="connsiteY5" fmla="*/ 287464 h 1149854"/>
                <a:gd name="connsiteX6" fmla="*/ 1501368 w 1501368"/>
                <a:gd name="connsiteY6" fmla="*/ 862391 h 1149854"/>
                <a:gd name="connsiteX7" fmla="*/ 1213905 w 1501368"/>
                <a:gd name="connsiteY7" fmla="*/ 862391 h 1149854"/>
                <a:gd name="connsiteX8" fmla="*/ 1213905 w 1501368"/>
                <a:gd name="connsiteY8" fmla="*/ 1149854 h 1149854"/>
                <a:gd name="connsiteX9" fmla="*/ 287464 w 1501368"/>
                <a:gd name="connsiteY9" fmla="*/ 1149854 h 1149854"/>
                <a:gd name="connsiteX10" fmla="*/ 287464 w 1501368"/>
                <a:gd name="connsiteY10" fmla="*/ 862391 h 1149854"/>
                <a:gd name="connsiteX11" fmla="*/ 0 w 1501368"/>
                <a:gd name="connsiteY11" fmla="*/ 862391 h 1149854"/>
                <a:gd name="connsiteX12" fmla="*/ 0 w 1501368"/>
                <a:gd name="connsiteY12" fmla="*/ 287464 h 1149854"/>
                <a:gd name="connsiteX0" fmla="*/ 0 w 1501368"/>
                <a:gd name="connsiteY0" fmla="*/ 293441 h 1155831"/>
                <a:gd name="connsiteX1" fmla="*/ 173911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6793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132076 w 1501368"/>
                <a:gd name="connsiteY1" fmla="*/ 299417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32075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84264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287464 w 1501368"/>
                <a:gd name="connsiteY10" fmla="*/ 868368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287464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55982 w 1501368"/>
                <a:gd name="connsiteY10" fmla="*/ 856415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79888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74344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501368 w 1501368"/>
                <a:gd name="connsiteY5" fmla="*/ 293441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501368"/>
                <a:gd name="connsiteY0" fmla="*/ 293441 h 1155831"/>
                <a:gd name="connsiteX1" fmla="*/ 96217 w 1501368"/>
                <a:gd name="connsiteY1" fmla="*/ 293441 h 1155831"/>
                <a:gd name="connsiteX2" fmla="*/ 102193 w 1501368"/>
                <a:gd name="connsiteY2" fmla="*/ 0 h 1155831"/>
                <a:gd name="connsiteX3" fmla="*/ 1213905 w 1501368"/>
                <a:gd name="connsiteY3" fmla="*/ 5977 h 1155831"/>
                <a:gd name="connsiteX4" fmla="*/ 1213905 w 1501368"/>
                <a:gd name="connsiteY4" fmla="*/ 293441 h 1155831"/>
                <a:gd name="connsiteX5" fmla="*/ 1373989 w 1501368"/>
                <a:gd name="connsiteY5" fmla="*/ 302539 h 1155831"/>
                <a:gd name="connsiteX6" fmla="*/ 1501368 w 1501368"/>
                <a:gd name="connsiteY6" fmla="*/ 868368 h 1155831"/>
                <a:gd name="connsiteX7" fmla="*/ 1213905 w 1501368"/>
                <a:gd name="connsiteY7" fmla="*/ 868368 h 1155831"/>
                <a:gd name="connsiteX8" fmla="*/ 1213905 w 1501368"/>
                <a:gd name="connsiteY8" fmla="*/ 1155831 h 1155831"/>
                <a:gd name="connsiteX9" fmla="*/ 150006 w 1501368"/>
                <a:gd name="connsiteY9" fmla="*/ 1155831 h 1155831"/>
                <a:gd name="connsiteX10" fmla="*/ 161958 w 1501368"/>
                <a:gd name="connsiteY10" fmla="*/ 868367 h 1155831"/>
                <a:gd name="connsiteX11" fmla="*/ 0 w 1501368"/>
                <a:gd name="connsiteY11" fmla="*/ 868368 h 1155831"/>
                <a:gd name="connsiteX12" fmla="*/ 0 w 1501368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161958 w 1373989"/>
                <a:gd name="connsiteY10" fmla="*/ 868367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50006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23003 w 1373989"/>
                <a:gd name="connsiteY4" fmla="*/ 311638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302539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8368 h 1155831"/>
                <a:gd name="connsiteX12" fmla="*/ 0 w 1373989"/>
                <a:gd name="connsiteY12" fmla="*/ 293441 h 1155831"/>
                <a:gd name="connsiteX0" fmla="*/ 0 w 1373989"/>
                <a:gd name="connsiteY0" fmla="*/ 293441 h 1155831"/>
                <a:gd name="connsiteX1" fmla="*/ 96217 w 1373989"/>
                <a:gd name="connsiteY1" fmla="*/ 293441 h 1155831"/>
                <a:gd name="connsiteX2" fmla="*/ 102193 w 1373989"/>
                <a:gd name="connsiteY2" fmla="*/ 0 h 1155831"/>
                <a:gd name="connsiteX3" fmla="*/ 1213905 w 1373989"/>
                <a:gd name="connsiteY3" fmla="*/ 5977 h 1155831"/>
                <a:gd name="connsiteX4" fmla="*/ 1213905 w 1373989"/>
                <a:gd name="connsiteY4" fmla="*/ 293441 h 1155831"/>
                <a:gd name="connsiteX5" fmla="*/ 1373989 w 1373989"/>
                <a:gd name="connsiteY5" fmla="*/ 292671 h 1155831"/>
                <a:gd name="connsiteX6" fmla="*/ 1364890 w 1373989"/>
                <a:gd name="connsiteY6" fmla="*/ 868368 h 1155831"/>
                <a:gd name="connsiteX7" fmla="*/ 1213905 w 1373989"/>
                <a:gd name="connsiteY7" fmla="*/ 868368 h 1155831"/>
                <a:gd name="connsiteX8" fmla="*/ 1213905 w 1373989"/>
                <a:gd name="connsiteY8" fmla="*/ 1155831 h 1155831"/>
                <a:gd name="connsiteX9" fmla="*/ 109063 w 1373989"/>
                <a:gd name="connsiteY9" fmla="*/ 1155831 h 1155831"/>
                <a:gd name="connsiteX10" fmla="*/ 98269 w 1373989"/>
                <a:gd name="connsiteY10" fmla="*/ 863818 h 1155831"/>
                <a:gd name="connsiteX11" fmla="*/ 0 w 1373989"/>
                <a:gd name="connsiteY11" fmla="*/ 861790 h 1155831"/>
                <a:gd name="connsiteX12" fmla="*/ 0 w 1373989"/>
                <a:gd name="connsiteY12" fmla="*/ 293441 h 1155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73989" h="1155831">
                  <a:moveTo>
                    <a:pt x="0" y="293441"/>
                  </a:moveTo>
                  <a:lnTo>
                    <a:pt x="96217" y="293441"/>
                  </a:lnTo>
                  <a:cubicBezTo>
                    <a:pt x="96217" y="193635"/>
                    <a:pt x="102193" y="99806"/>
                    <a:pt x="102193" y="0"/>
                  </a:cubicBezTo>
                  <a:lnTo>
                    <a:pt x="1213905" y="5977"/>
                  </a:lnTo>
                  <a:lnTo>
                    <a:pt x="1213905" y="293441"/>
                  </a:lnTo>
                  <a:lnTo>
                    <a:pt x="1373989" y="292671"/>
                  </a:lnTo>
                  <a:lnTo>
                    <a:pt x="1364890" y="868368"/>
                  </a:lnTo>
                  <a:lnTo>
                    <a:pt x="1213905" y="868368"/>
                  </a:lnTo>
                  <a:lnTo>
                    <a:pt x="1213905" y="1155831"/>
                  </a:lnTo>
                  <a:lnTo>
                    <a:pt x="109063" y="1155831"/>
                  </a:lnTo>
                  <a:lnTo>
                    <a:pt x="98269" y="863818"/>
                  </a:lnTo>
                  <a:lnTo>
                    <a:pt x="0" y="861790"/>
                  </a:lnTo>
                  <a:lnTo>
                    <a:pt x="0" y="293441"/>
                  </a:lnTo>
                  <a:close/>
                </a:path>
              </a:pathLst>
            </a:custGeom>
            <a:solidFill>
              <a:srgbClr val="FFCC66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450" dirty="0">
                <a:ea typeface="Arial" pitchFamily="-65" charset="0"/>
                <a:cs typeface="Arial" panose="020B0604020202020204" pitchFamily="34" charset="0"/>
              </a:endParaRPr>
            </a:p>
          </p:txBody>
        </p:sp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8C80DAE4-BAE4-C342-E586-447C4534E836}"/>
                </a:ext>
              </a:extLst>
            </p:cNvPr>
            <p:cNvSpPr txBox="1"/>
            <p:nvPr/>
          </p:nvSpPr>
          <p:spPr>
            <a:xfrm>
              <a:off x="9142336" y="7989141"/>
              <a:ext cx="666482" cy="5078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550" b="1" u="sng"/>
                <a:t>Indiana</a:t>
              </a:r>
            </a:p>
            <a:p>
              <a:pPr algn="ctr"/>
              <a:r>
                <a:rPr lang="en-US" sz="550" b="1" u="sng"/>
                <a:t>GigaPoP</a:t>
              </a:r>
            </a:p>
            <a:p>
              <a:pPr algn="ctr"/>
              <a:r>
                <a:rPr lang="en-US" sz="550" b="1" u="sng"/>
                <a:t>USA</a:t>
              </a:r>
            </a:p>
          </p:txBody>
        </p:sp>
      </p:grpSp>
      <p:sp>
        <p:nvSpPr>
          <p:cNvPr id="462" name="TextBox 461">
            <a:extLst>
              <a:ext uri="{FF2B5EF4-FFF2-40B4-BE49-F238E27FC236}">
                <a16:creationId xmlns:a16="http://schemas.microsoft.com/office/drawing/2014/main" id="{678744F3-EED3-C3F7-F490-0F797F0503E6}"/>
              </a:ext>
            </a:extLst>
          </p:cNvPr>
          <p:cNvSpPr txBox="1"/>
          <p:nvPr/>
        </p:nvSpPr>
        <p:spPr>
          <a:xfrm>
            <a:off x="4821649" y="4281424"/>
            <a:ext cx="169535" cy="63094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350" dirty="0"/>
              <a:t>To ESnet</a:t>
            </a:r>
          </a:p>
        </p:txBody>
      </p:sp>
      <p:sp>
        <p:nvSpPr>
          <p:cNvPr id="488" name="TextBox 487">
            <a:extLst>
              <a:ext uri="{FF2B5EF4-FFF2-40B4-BE49-F238E27FC236}">
                <a16:creationId xmlns:a16="http://schemas.microsoft.com/office/drawing/2014/main" id="{D00C6B86-4E96-5DCE-F254-AB71EB176F5A}"/>
              </a:ext>
            </a:extLst>
          </p:cNvPr>
          <p:cNvSpPr txBox="1"/>
          <p:nvPr/>
        </p:nvSpPr>
        <p:spPr>
          <a:xfrm>
            <a:off x="8436440" y="507800"/>
            <a:ext cx="523814" cy="246211"/>
          </a:xfrm>
          <a:prstGeom prst="rect">
            <a:avLst/>
          </a:prstGeom>
          <a:noFill/>
        </p:spPr>
        <p:txBody>
          <a:bodyPr wrap="square" lIns="45707" tIns="22855" rIns="45707" bIns="22855" rtlCol="0">
            <a:spAutoFit/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>
                <a:ea typeface="Arial" pitchFamily="-65" charset="0"/>
                <a:cs typeface="Arial" pitchFamily="-65" charset="0"/>
              </a:rPr>
              <a:t>NL-T1</a:t>
            </a:r>
          </a:p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50" b="1" u="sng">
                <a:ea typeface="Arial" pitchFamily="-65" charset="0"/>
                <a:cs typeface="Arial" pitchFamily="-65" charset="0"/>
              </a:rPr>
              <a:t>Netherlands</a:t>
            </a:r>
            <a:endParaRPr lang="en-US" sz="650" b="1" u="sng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492" name="Freeform 1198">
            <a:extLst>
              <a:ext uri="{FF2B5EF4-FFF2-40B4-BE49-F238E27FC236}">
                <a16:creationId xmlns:a16="http://schemas.microsoft.com/office/drawing/2014/main" id="{162D12D2-2FF5-4975-4867-B9698328B681}"/>
              </a:ext>
            </a:extLst>
          </p:cNvPr>
          <p:cNvSpPr/>
          <p:nvPr/>
        </p:nvSpPr>
        <p:spPr bwMode="auto">
          <a:xfrm rot="8071660">
            <a:off x="3969046" y="2540896"/>
            <a:ext cx="587231" cy="268650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44490"/>
              <a:gd name="connsiteY0" fmla="*/ 0 h 391818"/>
              <a:gd name="connsiteX1" fmla="*/ 411389 w 444490"/>
              <a:gd name="connsiteY1" fmla="*/ 327063 h 391818"/>
              <a:gd name="connsiteX2" fmla="*/ 0 w 444490"/>
              <a:gd name="connsiteY2" fmla="*/ 391818 h 391818"/>
              <a:gd name="connsiteX0" fmla="*/ 363746 w 445158"/>
              <a:gd name="connsiteY0" fmla="*/ 0 h 383988"/>
              <a:gd name="connsiteX1" fmla="*/ 411389 w 445158"/>
              <a:gd name="connsiteY1" fmla="*/ 319233 h 383988"/>
              <a:gd name="connsiteX2" fmla="*/ 0 w 445158"/>
              <a:gd name="connsiteY2" fmla="*/ 383988 h 383988"/>
              <a:gd name="connsiteX0" fmla="*/ 363746 w 445158"/>
              <a:gd name="connsiteY0" fmla="*/ 0 h 383988"/>
              <a:gd name="connsiteX1" fmla="*/ 411389 w 445158"/>
              <a:gd name="connsiteY1" fmla="*/ 319233 h 383988"/>
              <a:gd name="connsiteX2" fmla="*/ 0 w 445158"/>
              <a:gd name="connsiteY2" fmla="*/ 383988 h 383988"/>
              <a:gd name="connsiteX0" fmla="*/ 363746 w 447442"/>
              <a:gd name="connsiteY0" fmla="*/ 0 h 383988"/>
              <a:gd name="connsiteX1" fmla="*/ 411389 w 447442"/>
              <a:gd name="connsiteY1" fmla="*/ 319233 h 383988"/>
              <a:gd name="connsiteX2" fmla="*/ 0 w 447442"/>
              <a:gd name="connsiteY2" fmla="*/ 383988 h 38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442" h="383988">
                <a:moveTo>
                  <a:pt x="363746" y="0"/>
                </a:moveTo>
                <a:cubicBezTo>
                  <a:pt x="385892" y="158301"/>
                  <a:pt x="506487" y="275342"/>
                  <a:pt x="411389" y="319233"/>
                </a:cubicBezTo>
                <a:cubicBezTo>
                  <a:pt x="316291" y="363124"/>
                  <a:pt x="241401" y="369357"/>
                  <a:pt x="0" y="383988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triangle" w="sm" len="med"/>
            <a:tailEnd type="none" w="med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498" name="Freeform 1198">
            <a:extLst>
              <a:ext uri="{FF2B5EF4-FFF2-40B4-BE49-F238E27FC236}">
                <a16:creationId xmlns:a16="http://schemas.microsoft.com/office/drawing/2014/main" id="{63B162B3-7AA9-F4EB-DB15-F58FB10BC322}"/>
              </a:ext>
            </a:extLst>
          </p:cNvPr>
          <p:cNvSpPr/>
          <p:nvPr/>
        </p:nvSpPr>
        <p:spPr bwMode="auto">
          <a:xfrm rot="8071660">
            <a:off x="4101487" y="2531758"/>
            <a:ext cx="454930" cy="167888"/>
          </a:xfrm>
          <a:custGeom>
            <a:avLst/>
            <a:gdLst>
              <a:gd name="connsiteX0" fmla="*/ 570585 w 631173"/>
              <a:gd name="connsiteY0" fmla="*/ 0 h 263347"/>
              <a:gd name="connsiteX1" fmla="*/ 577900 w 631173"/>
              <a:gd name="connsiteY1" fmla="*/ 190195 h 263347"/>
              <a:gd name="connsiteX2" fmla="*/ 0 w 631173"/>
              <a:gd name="connsiteY2" fmla="*/ 263347 h 263347"/>
              <a:gd name="connsiteX0" fmla="*/ 511014 w 615189"/>
              <a:gd name="connsiteY0" fmla="*/ 0 h 475794"/>
              <a:gd name="connsiteX1" fmla="*/ 577900 w 615189"/>
              <a:gd name="connsiteY1" fmla="*/ 402642 h 475794"/>
              <a:gd name="connsiteX2" fmla="*/ 0 w 615189"/>
              <a:gd name="connsiteY2" fmla="*/ 475794 h 475794"/>
              <a:gd name="connsiteX0" fmla="*/ 359640 w 463815"/>
              <a:gd name="connsiteY0" fmla="*/ 0 h 417411"/>
              <a:gd name="connsiteX1" fmla="*/ 426526 w 463815"/>
              <a:gd name="connsiteY1" fmla="*/ 402642 h 417411"/>
              <a:gd name="connsiteX2" fmla="*/ 0 w 463815"/>
              <a:gd name="connsiteY2" fmla="*/ 391818 h 417411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51848"/>
              <a:gd name="connsiteY0" fmla="*/ 0 h 391818"/>
              <a:gd name="connsiteX1" fmla="*/ 411389 w 451848"/>
              <a:gd name="connsiteY1" fmla="*/ 327063 h 391818"/>
              <a:gd name="connsiteX2" fmla="*/ 0 w 451848"/>
              <a:gd name="connsiteY2" fmla="*/ 391818 h 391818"/>
              <a:gd name="connsiteX0" fmla="*/ 359640 w 444490"/>
              <a:gd name="connsiteY0" fmla="*/ 0 h 391818"/>
              <a:gd name="connsiteX1" fmla="*/ 411389 w 444490"/>
              <a:gd name="connsiteY1" fmla="*/ 327063 h 391818"/>
              <a:gd name="connsiteX2" fmla="*/ 0 w 444490"/>
              <a:gd name="connsiteY2" fmla="*/ 391818 h 391818"/>
              <a:gd name="connsiteX0" fmla="*/ 391920 w 450559"/>
              <a:gd name="connsiteY0" fmla="*/ 0 h 239967"/>
              <a:gd name="connsiteX1" fmla="*/ 411389 w 450559"/>
              <a:gd name="connsiteY1" fmla="*/ 175212 h 239967"/>
              <a:gd name="connsiteX2" fmla="*/ 0 w 450559"/>
              <a:gd name="connsiteY2" fmla="*/ 239967 h 239967"/>
              <a:gd name="connsiteX0" fmla="*/ 391920 w 452269"/>
              <a:gd name="connsiteY0" fmla="*/ 0 h 257643"/>
              <a:gd name="connsiteX1" fmla="*/ 413578 w 452269"/>
              <a:gd name="connsiteY1" fmla="*/ 241254 h 257643"/>
              <a:gd name="connsiteX2" fmla="*/ 0 w 452269"/>
              <a:gd name="connsiteY2" fmla="*/ 239967 h 257643"/>
              <a:gd name="connsiteX0" fmla="*/ 391920 w 450526"/>
              <a:gd name="connsiteY0" fmla="*/ 0 h 239967"/>
              <a:gd name="connsiteX1" fmla="*/ 411347 w 450526"/>
              <a:gd name="connsiteY1" fmla="*/ 182978 h 239967"/>
              <a:gd name="connsiteX2" fmla="*/ 0 w 450526"/>
              <a:gd name="connsiteY2" fmla="*/ 239967 h 239967"/>
              <a:gd name="connsiteX0" fmla="*/ 391920 w 426367"/>
              <a:gd name="connsiteY0" fmla="*/ 0 h 239967"/>
              <a:gd name="connsiteX1" fmla="*/ 378228 w 426367"/>
              <a:gd name="connsiteY1" fmla="*/ 186445 h 239967"/>
              <a:gd name="connsiteX2" fmla="*/ 0 w 426367"/>
              <a:gd name="connsiteY2" fmla="*/ 239967 h 239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367" h="239967">
                <a:moveTo>
                  <a:pt x="391920" y="0"/>
                </a:moveTo>
                <a:cubicBezTo>
                  <a:pt x="399491" y="177491"/>
                  <a:pt x="473326" y="142554"/>
                  <a:pt x="378228" y="186445"/>
                </a:cubicBezTo>
                <a:cubicBezTo>
                  <a:pt x="283130" y="230336"/>
                  <a:pt x="241401" y="225336"/>
                  <a:pt x="0" y="239967"/>
                </a:cubicBezTo>
              </a:path>
            </a:pathLst>
          </a:custGeom>
          <a:noFill/>
          <a:ln w="50800" cap="rnd" cmpd="sng" algn="ctr">
            <a:solidFill>
              <a:schemeClr val="tx1"/>
            </a:solidFill>
            <a:prstDash val="solid"/>
            <a:round/>
            <a:headEnd type="triangle" w="sm" len="med"/>
            <a:tailEnd type="none" w="med" len="sm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id="{DFFE6D00-F7EA-411F-8FA1-4DEDFECB30CE}"/>
              </a:ext>
            </a:extLst>
          </p:cNvPr>
          <p:cNvSpPr txBox="1"/>
          <p:nvPr/>
        </p:nvSpPr>
        <p:spPr>
          <a:xfrm>
            <a:off x="4213702" y="2794325"/>
            <a:ext cx="223514" cy="287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>
                <a:ea typeface="Arial" pitchFamily="-65" charset="0"/>
                <a:cs typeface="Arial" pitchFamily="-65" charset="0"/>
              </a:rPr>
              <a:t>GPN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578" name="TextBox 577">
            <a:extLst>
              <a:ext uri="{FF2B5EF4-FFF2-40B4-BE49-F238E27FC236}">
                <a16:creationId xmlns:a16="http://schemas.microsoft.com/office/drawing/2014/main" id="{F99F4B17-C24B-8C76-DFCB-BA254733AF44}"/>
              </a:ext>
            </a:extLst>
          </p:cNvPr>
          <p:cNvSpPr txBox="1"/>
          <p:nvPr/>
        </p:nvSpPr>
        <p:spPr>
          <a:xfrm>
            <a:off x="4168049" y="2855265"/>
            <a:ext cx="295368" cy="22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052" eaLnBrk="0" fontAlgn="base" hangingPunct="0">
              <a:lnSpc>
                <a:spcPts val="5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550" b="1">
                <a:ea typeface="Arial" pitchFamily="-65" charset="0"/>
                <a:cs typeface="Arial" pitchFamily="-65" charset="0"/>
              </a:rPr>
              <a:t>LEARN</a:t>
            </a:r>
            <a:endParaRPr lang="en-US" sz="5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597" name="Trapezoid 596">
            <a:extLst>
              <a:ext uri="{FF2B5EF4-FFF2-40B4-BE49-F238E27FC236}">
                <a16:creationId xmlns:a16="http://schemas.microsoft.com/office/drawing/2014/main" id="{5DAAD52F-5CC2-3579-1286-8C75DA8475D3}"/>
              </a:ext>
            </a:extLst>
          </p:cNvPr>
          <p:cNvSpPr/>
          <p:nvPr/>
        </p:nvSpPr>
        <p:spPr bwMode="auto">
          <a:xfrm>
            <a:off x="9598860" y="1253050"/>
            <a:ext cx="350137" cy="292692"/>
          </a:xfrm>
          <a:prstGeom prst="trapezoid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72" tIns="9145" rIns="4572" bIns="4572" numCol="1" rtlCol="0" anchor="t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lnSpc>
                <a:spcPts val="4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b="1">
                <a:ea typeface="Arial" pitchFamily="-65" charset="0"/>
                <a:cs typeface="Arial" pitchFamily="-65" charset="0"/>
              </a:rPr>
              <a:t>Karlsrule</a:t>
            </a:r>
          </a:p>
          <a:p>
            <a:pPr algn="ctr" defTabSz="457052" eaLnBrk="0" fontAlgn="base" hangingPunct="0">
              <a:lnSpc>
                <a:spcPts val="45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50" b="1">
                <a:ea typeface="Arial" pitchFamily="-65" charset="0"/>
                <a:cs typeface="Arial" pitchFamily="-65" charset="0"/>
              </a:rPr>
              <a:t>GridKA</a:t>
            </a:r>
            <a:endParaRPr lang="en-US" sz="45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614" name="TextBox 613">
            <a:extLst>
              <a:ext uri="{FF2B5EF4-FFF2-40B4-BE49-F238E27FC236}">
                <a16:creationId xmlns:a16="http://schemas.microsoft.com/office/drawing/2014/main" id="{FF58C5DE-23C6-3187-E2E7-6950880F266A}"/>
              </a:ext>
            </a:extLst>
          </p:cNvPr>
          <p:cNvSpPr txBox="1"/>
          <p:nvPr/>
        </p:nvSpPr>
        <p:spPr>
          <a:xfrm>
            <a:off x="9666904" y="1414958"/>
            <a:ext cx="211458" cy="707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00"/>
              <a:t>ALICE-T1</a:t>
            </a:r>
            <a:endParaRPr lang="en-US" sz="400" dirty="0"/>
          </a:p>
        </p:txBody>
      </p:sp>
      <p:sp>
        <p:nvSpPr>
          <p:cNvPr id="626" name="TextBox 625">
            <a:extLst>
              <a:ext uri="{FF2B5EF4-FFF2-40B4-BE49-F238E27FC236}">
                <a16:creationId xmlns:a16="http://schemas.microsoft.com/office/drawing/2014/main" id="{F3F99350-6F5C-13C9-A8C1-04165E50BD29}"/>
              </a:ext>
            </a:extLst>
          </p:cNvPr>
          <p:cNvSpPr txBox="1"/>
          <p:nvPr/>
        </p:nvSpPr>
        <p:spPr>
          <a:xfrm>
            <a:off x="9671006" y="1473724"/>
            <a:ext cx="211458" cy="7078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4572" tIns="4572" rIns="4572" bIns="4572" rtlCol="0">
            <a:spAutoFit/>
          </a:bodyPr>
          <a:lstStyle/>
          <a:p>
            <a:pPr algn="ctr"/>
            <a:r>
              <a:rPr lang="en-US" sz="400"/>
              <a:t>LHCb-T1</a:t>
            </a:r>
            <a:endParaRPr lang="en-US" sz="400" dirty="0"/>
          </a:p>
        </p:txBody>
      </p:sp>
      <p:sp>
        <p:nvSpPr>
          <p:cNvPr id="628" name="TextBox 627">
            <a:extLst>
              <a:ext uri="{FF2B5EF4-FFF2-40B4-BE49-F238E27FC236}">
                <a16:creationId xmlns:a16="http://schemas.microsoft.com/office/drawing/2014/main" id="{A7B6FC4E-CD95-8AE1-EC68-E28A1B61E7FB}"/>
              </a:ext>
            </a:extLst>
          </p:cNvPr>
          <p:cNvSpPr txBox="1"/>
          <p:nvPr/>
        </p:nvSpPr>
        <p:spPr>
          <a:xfrm rot="5108605">
            <a:off x="3857140" y="3921128"/>
            <a:ext cx="96181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/>
              <a:t>400G</a:t>
            </a:r>
            <a:endParaRPr lang="en-US" sz="350" dirty="0"/>
          </a:p>
        </p:txBody>
      </p:sp>
      <p:sp>
        <p:nvSpPr>
          <p:cNvPr id="632" name="TextBox 631">
            <a:extLst>
              <a:ext uri="{FF2B5EF4-FFF2-40B4-BE49-F238E27FC236}">
                <a16:creationId xmlns:a16="http://schemas.microsoft.com/office/drawing/2014/main" id="{641584FF-8E7C-6BCC-23C1-3240C489E1F9}"/>
              </a:ext>
            </a:extLst>
          </p:cNvPr>
          <p:cNvSpPr txBox="1"/>
          <p:nvPr/>
        </p:nvSpPr>
        <p:spPr>
          <a:xfrm rot="21012729">
            <a:off x="3992514" y="4569594"/>
            <a:ext cx="96181" cy="58478"/>
          </a:xfrm>
          <a:prstGeom prst="rect">
            <a:avLst/>
          </a:prstGeom>
          <a:solidFill>
            <a:schemeClr val="bg1"/>
          </a:solidFill>
          <a:ln w="15875">
            <a:noFill/>
          </a:ln>
        </p:spPr>
        <p:txBody>
          <a:bodyPr wrap="none" lIns="0" tIns="0" rIns="0" bIns="4572" rtlCol="0">
            <a:spAutoFit/>
          </a:bodyPr>
          <a:lstStyle/>
          <a:p>
            <a:pPr algn="ctr"/>
            <a:r>
              <a:rPr lang="en-US" sz="350"/>
              <a:t>400G</a:t>
            </a:r>
            <a:endParaRPr lang="en-US" sz="350" dirty="0"/>
          </a:p>
        </p:txBody>
      </p:sp>
      <p:sp>
        <p:nvSpPr>
          <p:cNvPr id="636" name="TextBox 635">
            <a:extLst>
              <a:ext uri="{FF2B5EF4-FFF2-40B4-BE49-F238E27FC236}">
                <a16:creationId xmlns:a16="http://schemas.microsoft.com/office/drawing/2014/main" id="{EE109F76-9A70-DB2A-7668-60C3743D53BB}"/>
              </a:ext>
            </a:extLst>
          </p:cNvPr>
          <p:cNvSpPr txBox="1"/>
          <p:nvPr/>
        </p:nvSpPr>
        <p:spPr>
          <a:xfrm rot="20950154">
            <a:off x="1835366" y="395333"/>
            <a:ext cx="254245" cy="107722"/>
          </a:xfrm>
          <a:prstGeom prst="rect">
            <a:avLst/>
          </a:prstGeom>
          <a:noFill/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50"/>
              <a:t>To PacWave, Seattle</a:t>
            </a:r>
            <a:endParaRPr lang="en-US" sz="350" dirty="0"/>
          </a:p>
        </p:txBody>
      </p:sp>
      <p:sp>
        <p:nvSpPr>
          <p:cNvPr id="999" name="Oval 998"/>
          <p:cNvSpPr/>
          <p:nvPr/>
        </p:nvSpPr>
        <p:spPr bwMode="auto">
          <a:xfrm>
            <a:off x="8621396" y="4496616"/>
            <a:ext cx="411003" cy="179705"/>
          </a:xfrm>
          <a:prstGeom prst="ellipse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00" b="1" dirty="0">
              <a:ea typeface="Arial" pitchFamily="-65" charset="0"/>
              <a:cs typeface="Arial" pitchFamily="-65" charset="0"/>
            </a:endParaRPr>
          </a:p>
        </p:txBody>
      </p:sp>
      <p:sp>
        <p:nvSpPr>
          <p:cNvPr id="1287" name="TextBox 1286">
            <a:extLst>
              <a:ext uri="{FF2B5EF4-FFF2-40B4-BE49-F238E27FC236}">
                <a16:creationId xmlns:a16="http://schemas.microsoft.com/office/drawing/2014/main" id="{E83A81CB-0E18-D671-6B9F-205DD5AE85C4}"/>
              </a:ext>
            </a:extLst>
          </p:cNvPr>
          <p:cNvSpPr txBox="1"/>
          <p:nvPr/>
        </p:nvSpPr>
        <p:spPr>
          <a:xfrm>
            <a:off x="8686063" y="4552315"/>
            <a:ext cx="319293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00" b="1" dirty="0"/>
              <a:t>Amsterdam</a:t>
            </a:r>
          </a:p>
        </p:txBody>
      </p:sp>
      <p:sp>
        <p:nvSpPr>
          <p:cNvPr id="905" name="Freeform 969">
            <a:extLst>
              <a:ext uri="{FF2B5EF4-FFF2-40B4-BE49-F238E27FC236}">
                <a16:creationId xmlns:a16="http://schemas.microsoft.com/office/drawing/2014/main" id="{B0AC01DC-8B06-67FE-44E7-B340DEDE04BC}"/>
              </a:ext>
            </a:extLst>
          </p:cNvPr>
          <p:cNvSpPr/>
          <p:nvPr/>
        </p:nvSpPr>
        <p:spPr bwMode="auto">
          <a:xfrm flipH="1">
            <a:off x="8597671" y="4393775"/>
            <a:ext cx="498668" cy="281521"/>
          </a:xfrm>
          <a:custGeom>
            <a:avLst/>
            <a:gdLst>
              <a:gd name="connsiteX0" fmla="*/ 0 w 1422403"/>
              <a:gd name="connsiteY0" fmla="*/ 367583 h 2777408"/>
              <a:gd name="connsiteX1" fmla="*/ 447675 w 1422403"/>
              <a:gd name="connsiteY1" fmla="*/ 5633 h 2777408"/>
              <a:gd name="connsiteX2" fmla="*/ 1076325 w 1422403"/>
              <a:gd name="connsiteY2" fmla="*/ 319958 h 2777408"/>
              <a:gd name="connsiteX3" fmla="*/ 1419225 w 1422403"/>
              <a:gd name="connsiteY3" fmla="*/ 2196383 h 2777408"/>
              <a:gd name="connsiteX4" fmla="*/ 885825 w 1422403"/>
              <a:gd name="connsiteY4" fmla="*/ 2777408 h 2777408"/>
              <a:gd name="connsiteX5" fmla="*/ 885825 w 1422403"/>
              <a:gd name="connsiteY5" fmla="*/ 2777408 h 2777408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7583 h 2804167"/>
              <a:gd name="connsiteX1" fmla="*/ 447675 w 2732826"/>
              <a:gd name="connsiteY1" fmla="*/ 5633 h 2804167"/>
              <a:gd name="connsiteX2" fmla="*/ 1076325 w 2732826"/>
              <a:gd name="connsiteY2" fmla="*/ 319958 h 2804167"/>
              <a:gd name="connsiteX3" fmla="*/ 1419225 w 2732826"/>
              <a:gd name="connsiteY3" fmla="*/ 2196383 h 2804167"/>
              <a:gd name="connsiteX4" fmla="*/ 885825 w 2732826"/>
              <a:gd name="connsiteY4" fmla="*/ 2777408 h 2804167"/>
              <a:gd name="connsiteX5" fmla="*/ 2732826 w 2732826"/>
              <a:gd name="connsiteY5" fmla="*/ 1485063 h 2804167"/>
              <a:gd name="connsiteX0" fmla="*/ 0 w 2732826"/>
              <a:gd name="connsiteY0" fmla="*/ 362271 h 2775320"/>
              <a:gd name="connsiteX1" fmla="*/ 447675 w 2732826"/>
              <a:gd name="connsiteY1" fmla="*/ 321 h 2775320"/>
              <a:gd name="connsiteX2" fmla="*/ 1076325 w 2732826"/>
              <a:gd name="connsiteY2" fmla="*/ 314646 h 2775320"/>
              <a:gd name="connsiteX3" fmla="*/ 1164466 w 2732826"/>
              <a:gd name="connsiteY3" fmla="*/ 1091444 h 2775320"/>
              <a:gd name="connsiteX4" fmla="*/ 885825 w 2732826"/>
              <a:gd name="connsiteY4" fmla="*/ 2772096 h 2775320"/>
              <a:gd name="connsiteX5" fmla="*/ 2732826 w 2732826"/>
              <a:gd name="connsiteY5" fmla="*/ 1479751 h 2775320"/>
              <a:gd name="connsiteX0" fmla="*/ 0 w 2732826"/>
              <a:gd name="connsiteY0" fmla="*/ 362271 h 1712532"/>
              <a:gd name="connsiteX1" fmla="*/ 447675 w 2732826"/>
              <a:gd name="connsiteY1" fmla="*/ 321 h 1712532"/>
              <a:gd name="connsiteX2" fmla="*/ 1076325 w 2732826"/>
              <a:gd name="connsiteY2" fmla="*/ 314646 h 1712532"/>
              <a:gd name="connsiteX3" fmla="*/ 1164466 w 2732826"/>
              <a:gd name="connsiteY3" fmla="*/ 1091444 h 1712532"/>
              <a:gd name="connsiteX4" fmla="*/ 1459032 w 2732826"/>
              <a:gd name="connsiteY4" fmla="*/ 1559105 h 1712532"/>
              <a:gd name="connsiteX5" fmla="*/ 2732826 w 2732826"/>
              <a:gd name="connsiteY5" fmla="*/ 1479751 h 1712532"/>
              <a:gd name="connsiteX0" fmla="*/ 0 w 2732826"/>
              <a:gd name="connsiteY0" fmla="*/ 362271 h 1735173"/>
              <a:gd name="connsiteX1" fmla="*/ 447675 w 2732826"/>
              <a:gd name="connsiteY1" fmla="*/ 321 h 1735173"/>
              <a:gd name="connsiteX2" fmla="*/ 1076325 w 2732826"/>
              <a:gd name="connsiteY2" fmla="*/ 314646 h 1735173"/>
              <a:gd name="connsiteX3" fmla="*/ 1164466 w 2732826"/>
              <a:gd name="connsiteY3" fmla="*/ 1091444 h 1735173"/>
              <a:gd name="connsiteX4" fmla="*/ 1289193 w 2732826"/>
              <a:gd name="connsiteY4" fmla="*/ 1615787 h 1735173"/>
              <a:gd name="connsiteX5" fmla="*/ 2732826 w 2732826"/>
              <a:gd name="connsiteY5" fmla="*/ 1479751 h 1735173"/>
              <a:gd name="connsiteX0" fmla="*/ 0 w 2732826"/>
              <a:gd name="connsiteY0" fmla="*/ 362271 h 1479751"/>
              <a:gd name="connsiteX1" fmla="*/ 447675 w 2732826"/>
              <a:gd name="connsiteY1" fmla="*/ 321 h 1479751"/>
              <a:gd name="connsiteX2" fmla="*/ 1076325 w 2732826"/>
              <a:gd name="connsiteY2" fmla="*/ 314646 h 1479751"/>
              <a:gd name="connsiteX3" fmla="*/ 1164466 w 2732826"/>
              <a:gd name="connsiteY3" fmla="*/ 1091444 h 1479751"/>
              <a:gd name="connsiteX4" fmla="*/ 2732826 w 2732826"/>
              <a:gd name="connsiteY4" fmla="*/ 1479751 h 1479751"/>
              <a:gd name="connsiteX0" fmla="*/ 0 w 2732826"/>
              <a:gd name="connsiteY0" fmla="*/ 362271 h 1648174"/>
              <a:gd name="connsiteX1" fmla="*/ 447675 w 2732826"/>
              <a:gd name="connsiteY1" fmla="*/ 321 h 1648174"/>
              <a:gd name="connsiteX2" fmla="*/ 1076325 w 2732826"/>
              <a:gd name="connsiteY2" fmla="*/ 314646 h 1648174"/>
              <a:gd name="connsiteX3" fmla="*/ 1164466 w 2732826"/>
              <a:gd name="connsiteY3" fmla="*/ 1091444 h 1648174"/>
              <a:gd name="connsiteX4" fmla="*/ 1613468 w 2732826"/>
              <a:gd name="connsiteY4" fmla="*/ 1638460 h 1648174"/>
              <a:gd name="connsiteX5" fmla="*/ 2732826 w 2732826"/>
              <a:gd name="connsiteY5" fmla="*/ 1479751 h 1648174"/>
              <a:gd name="connsiteX0" fmla="*/ 0 w 2732826"/>
              <a:gd name="connsiteY0" fmla="*/ 362727 h 1648630"/>
              <a:gd name="connsiteX1" fmla="*/ 447675 w 2732826"/>
              <a:gd name="connsiteY1" fmla="*/ 777 h 1648630"/>
              <a:gd name="connsiteX2" fmla="*/ 1076325 w 2732826"/>
              <a:gd name="connsiteY2" fmla="*/ 315102 h 1648630"/>
              <a:gd name="connsiteX3" fmla="*/ 1613468 w 2732826"/>
              <a:gd name="connsiteY3" fmla="*/ 1638916 h 1648630"/>
              <a:gd name="connsiteX4" fmla="*/ 2732826 w 2732826"/>
              <a:gd name="connsiteY4" fmla="*/ 1480207 h 1648630"/>
              <a:gd name="connsiteX0" fmla="*/ 0 w 2775286"/>
              <a:gd name="connsiteY0" fmla="*/ 660266 h 1662760"/>
              <a:gd name="connsiteX1" fmla="*/ 490135 w 2775286"/>
              <a:gd name="connsiteY1" fmla="*/ 14907 h 1662760"/>
              <a:gd name="connsiteX2" fmla="*/ 1118785 w 2775286"/>
              <a:gd name="connsiteY2" fmla="*/ 329232 h 1662760"/>
              <a:gd name="connsiteX3" fmla="*/ 1655928 w 2775286"/>
              <a:gd name="connsiteY3" fmla="*/ 1653046 h 1662760"/>
              <a:gd name="connsiteX4" fmla="*/ 2775286 w 2775286"/>
              <a:gd name="connsiteY4" fmla="*/ 1494337 h 1662760"/>
              <a:gd name="connsiteX0" fmla="*/ 0 w 2775286"/>
              <a:gd name="connsiteY0" fmla="*/ 651925 h 1485996"/>
              <a:gd name="connsiteX1" fmla="*/ 490135 w 2775286"/>
              <a:gd name="connsiteY1" fmla="*/ 6566 h 1485996"/>
              <a:gd name="connsiteX2" fmla="*/ 1118785 w 2775286"/>
              <a:gd name="connsiteY2" fmla="*/ 320891 h 1485996"/>
              <a:gd name="connsiteX3" fmla="*/ 2331567 w 2775286"/>
              <a:gd name="connsiteY3" fmla="*/ 369623 h 1485996"/>
              <a:gd name="connsiteX4" fmla="*/ 2775286 w 2775286"/>
              <a:gd name="connsiteY4" fmla="*/ 1485996 h 1485996"/>
              <a:gd name="connsiteX0" fmla="*/ 0 w 3000500"/>
              <a:gd name="connsiteY0" fmla="*/ 651924 h 1154213"/>
              <a:gd name="connsiteX1" fmla="*/ 490135 w 3000500"/>
              <a:gd name="connsiteY1" fmla="*/ 6565 h 1154213"/>
              <a:gd name="connsiteX2" fmla="*/ 1118785 w 3000500"/>
              <a:gd name="connsiteY2" fmla="*/ 320890 h 1154213"/>
              <a:gd name="connsiteX3" fmla="*/ 2331567 w 3000500"/>
              <a:gd name="connsiteY3" fmla="*/ 369622 h 1154213"/>
              <a:gd name="connsiteX4" fmla="*/ 3000500 w 3000500"/>
              <a:gd name="connsiteY4" fmla="*/ 1154214 h 1154213"/>
              <a:gd name="connsiteX0" fmla="*/ 0 w 3000500"/>
              <a:gd name="connsiteY0" fmla="*/ 651824 h 1154115"/>
              <a:gd name="connsiteX1" fmla="*/ 490135 w 3000500"/>
              <a:gd name="connsiteY1" fmla="*/ 6465 h 1154115"/>
              <a:gd name="connsiteX2" fmla="*/ 2331567 w 3000500"/>
              <a:gd name="connsiteY2" fmla="*/ 369522 h 1154115"/>
              <a:gd name="connsiteX3" fmla="*/ 3000500 w 3000500"/>
              <a:gd name="connsiteY3" fmla="*/ 1154114 h 1154115"/>
              <a:gd name="connsiteX0" fmla="*/ 0 w 3000500"/>
              <a:gd name="connsiteY0" fmla="*/ 651824 h 1154114"/>
              <a:gd name="connsiteX1" fmla="*/ 490135 w 3000500"/>
              <a:gd name="connsiteY1" fmla="*/ 6465 h 1154114"/>
              <a:gd name="connsiteX2" fmla="*/ 2331567 w 3000500"/>
              <a:gd name="connsiteY2" fmla="*/ 369522 h 1154114"/>
              <a:gd name="connsiteX3" fmla="*/ 3000500 w 3000500"/>
              <a:gd name="connsiteY3" fmla="*/ 1154114 h 1154114"/>
              <a:gd name="connsiteX0" fmla="*/ 1073100 w 2519275"/>
              <a:gd name="connsiteY0" fmla="*/ 736123 h 1157442"/>
              <a:gd name="connsiteX1" fmla="*/ 8910 w 2519275"/>
              <a:gd name="connsiteY1" fmla="*/ 9793 h 1157442"/>
              <a:gd name="connsiteX2" fmla="*/ 1850342 w 2519275"/>
              <a:gd name="connsiteY2" fmla="*/ 372850 h 1157442"/>
              <a:gd name="connsiteX3" fmla="*/ 2519275 w 2519275"/>
              <a:gd name="connsiteY3" fmla="*/ 1157442 h 1157442"/>
              <a:gd name="connsiteX0" fmla="*/ 1077192 w 2523367"/>
              <a:gd name="connsiteY0" fmla="*/ 736123 h 1157442"/>
              <a:gd name="connsiteX1" fmla="*/ 13002 w 2523367"/>
              <a:gd name="connsiteY1" fmla="*/ 9793 h 1157442"/>
              <a:gd name="connsiteX2" fmla="*/ 1854434 w 2523367"/>
              <a:gd name="connsiteY2" fmla="*/ 372850 h 1157442"/>
              <a:gd name="connsiteX3" fmla="*/ 2523367 w 2523367"/>
              <a:gd name="connsiteY3" fmla="*/ 1157442 h 1157442"/>
              <a:gd name="connsiteX0" fmla="*/ 1077194 w 2640676"/>
              <a:gd name="connsiteY0" fmla="*/ 736123 h 1435054"/>
              <a:gd name="connsiteX1" fmla="*/ 13004 w 2640676"/>
              <a:gd name="connsiteY1" fmla="*/ 9793 h 1435054"/>
              <a:gd name="connsiteX2" fmla="*/ 1854436 w 2640676"/>
              <a:gd name="connsiteY2" fmla="*/ 372850 h 1435054"/>
              <a:gd name="connsiteX3" fmla="*/ 2640676 w 2640676"/>
              <a:gd name="connsiteY3" fmla="*/ 1435054 h 1435054"/>
              <a:gd name="connsiteX0" fmla="*/ 18519 w 7344731"/>
              <a:gd name="connsiteY0" fmla="*/ 6048 h 7055357"/>
              <a:gd name="connsiteX1" fmla="*/ 4717059 w 7344731"/>
              <a:gd name="connsiteY1" fmla="*/ 5630096 h 7055357"/>
              <a:gd name="connsiteX2" fmla="*/ 6558491 w 7344731"/>
              <a:gd name="connsiteY2" fmla="*/ 5993153 h 7055357"/>
              <a:gd name="connsiteX3" fmla="*/ 7344731 w 7344731"/>
              <a:gd name="connsiteY3" fmla="*/ 7055357 h 7055357"/>
              <a:gd name="connsiteX0" fmla="*/ 21030 w 7347242"/>
              <a:gd name="connsiteY0" fmla="*/ 79796 h 7129105"/>
              <a:gd name="connsiteX1" fmla="*/ 4221014 w 7347242"/>
              <a:gd name="connsiteY1" fmla="*/ 1007571 h 7129105"/>
              <a:gd name="connsiteX2" fmla="*/ 6561002 w 7347242"/>
              <a:gd name="connsiteY2" fmla="*/ 6066901 h 7129105"/>
              <a:gd name="connsiteX3" fmla="*/ 7347242 w 7347242"/>
              <a:gd name="connsiteY3" fmla="*/ 7129105 h 7129105"/>
              <a:gd name="connsiteX0" fmla="*/ 18616 w 7344828"/>
              <a:gd name="connsiteY0" fmla="*/ 32807 h 7082116"/>
              <a:gd name="connsiteX1" fmla="*/ 4218600 w 7344828"/>
              <a:gd name="connsiteY1" fmla="*/ 960582 h 7082116"/>
              <a:gd name="connsiteX2" fmla="*/ 6558588 w 7344828"/>
              <a:gd name="connsiteY2" fmla="*/ 6019912 h 7082116"/>
              <a:gd name="connsiteX3" fmla="*/ 7344828 w 7344828"/>
              <a:gd name="connsiteY3" fmla="*/ 7082116 h 7082116"/>
              <a:gd name="connsiteX0" fmla="*/ 0 w 7326212"/>
              <a:gd name="connsiteY0" fmla="*/ 0 h 7049309"/>
              <a:gd name="connsiteX1" fmla="*/ 4199984 w 7326212"/>
              <a:gd name="connsiteY1" fmla="*/ 927775 h 7049309"/>
              <a:gd name="connsiteX2" fmla="*/ 6539972 w 7326212"/>
              <a:gd name="connsiteY2" fmla="*/ 5987105 h 7049309"/>
              <a:gd name="connsiteX3" fmla="*/ 7326212 w 7326212"/>
              <a:gd name="connsiteY3" fmla="*/ 7049309 h 7049309"/>
              <a:gd name="connsiteX0" fmla="*/ 0 w 10610821"/>
              <a:gd name="connsiteY0" fmla="*/ 0 h 5989173"/>
              <a:gd name="connsiteX1" fmla="*/ 4199984 w 10610821"/>
              <a:gd name="connsiteY1" fmla="*/ 927775 h 5989173"/>
              <a:gd name="connsiteX2" fmla="*/ 6539972 w 10610821"/>
              <a:gd name="connsiteY2" fmla="*/ 5987105 h 5989173"/>
              <a:gd name="connsiteX3" fmla="*/ 10610821 w 10610821"/>
              <a:gd name="connsiteY3" fmla="*/ 5001919 h 5989173"/>
              <a:gd name="connsiteX0" fmla="*/ 0 w 10610821"/>
              <a:gd name="connsiteY0" fmla="*/ 0 h 5995003"/>
              <a:gd name="connsiteX1" fmla="*/ 4199984 w 10610821"/>
              <a:gd name="connsiteY1" fmla="*/ 927775 h 5995003"/>
              <a:gd name="connsiteX2" fmla="*/ 6539972 w 10610821"/>
              <a:gd name="connsiteY2" fmla="*/ 5987105 h 5995003"/>
              <a:gd name="connsiteX3" fmla="*/ 10610821 w 10610821"/>
              <a:gd name="connsiteY3" fmla="*/ 5001919 h 5995003"/>
              <a:gd name="connsiteX0" fmla="*/ 0 w 10610821"/>
              <a:gd name="connsiteY0" fmla="*/ 0 h 5995002"/>
              <a:gd name="connsiteX1" fmla="*/ 4199984 w 10610821"/>
              <a:gd name="connsiteY1" fmla="*/ 927775 h 5995002"/>
              <a:gd name="connsiteX2" fmla="*/ 6539972 w 10610821"/>
              <a:gd name="connsiteY2" fmla="*/ 5987105 h 5995002"/>
              <a:gd name="connsiteX3" fmla="*/ 10610821 w 10610821"/>
              <a:gd name="connsiteY3" fmla="*/ 5001919 h 5995002"/>
              <a:gd name="connsiteX0" fmla="*/ 0 w 10610821"/>
              <a:gd name="connsiteY0" fmla="*/ 0 h 6093766"/>
              <a:gd name="connsiteX1" fmla="*/ 4199984 w 10610821"/>
              <a:gd name="connsiteY1" fmla="*/ 927775 h 6093766"/>
              <a:gd name="connsiteX2" fmla="*/ 6539972 w 10610821"/>
              <a:gd name="connsiteY2" fmla="*/ 5987105 h 6093766"/>
              <a:gd name="connsiteX3" fmla="*/ 10610821 w 10610821"/>
              <a:gd name="connsiteY3" fmla="*/ 5001919 h 6093766"/>
              <a:gd name="connsiteX0" fmla="*/ 0 w 10610821"/>
              <a:gd name="connsiteY0" fmla="*/ 0 h 5971644"/>
              <a:gd name="connsiteX1" fmla="*/ 4199984 w 10610821"/>
              <a:gd name="connsiteY1" fmla="*/ 927775 h 5971644"/>
              <a:gd name="connsiteX2" fmla="*/ 6525309 w 10610821"/>
              <a:gd name="connsiteY2" fmla="*/ 5848299 h 5971644"/>
              <a:gd name="connsiteX3" fmla="*/ 10610821 w 10610821"/>
              <a:gd name="connsiteY3" fmla="*/ 5001919 h 5971644"/>
              <a:gd name="connsiteX0" fmla="*/ 0 w 10610821"/>
              <a:gd name="connsiteY0" fmla="*/ 0 h 5859942"/>
              <a:gd name="connsiteX1" fmla="*/ 4199984 w 10610821"/>
              <a:gd name="connsiteY1" fmla="*/ 927775 h 5859942"/>
              <a:gd name="connsiteX2" fmla="*/ 6525309 w 10610821"/>
              <a:gd name="connsiteY2" fmla="*/ 5848299 h 5859942"/>
              <a:gd name="connsiteX3" fmla="*/ 10610821 w 10610821"/>
              <a:gd name="connsiteY3" fmla="*/ 5001919 h 5859942"/>
              <a:gd name="connsiteX0" fmla="*/ 0 w 10610821"/>
              <a:gd name="connsiteY0" fmla="*/ 0 h 5793847"/>
              <a:gd name="connsiteX1" fmla="*/ 4199984 w 10610821"/>
              <a:gd name="connsiteY1" fmla="*/ 927775 h 5793847"/>
              <a:gd name="connsiteX2" fmla="*/ 6437329 w 10610821"/>
              <a:gd name="connsiteY2" fmla="*/ 5778896 h 5793847"/>
              <a:gd name="connsiteX3" fmla="*/ 10610821 w 10610821"/>
              <a:gd name="connsiteY3" fmla="*/ 5001919 h 5793847"/>
              <a:gd name="connsiteX0" fmla="*/ 0 w 10097601"/>
              <a:gd name="connsiteY0" fmla="*/ 4367804 h 4866961"/>
              <a:gd name="connsiteX1" fmla="*/ 3686764 w 10097601"/>
              <a:gd name="connsiteY1" fmla="*/ 890 h 4866961"/>
              <a:gd name="connsiteX2" fmla="*/ 5924109 w 10097601"/>
              <a:gd name="connsiteY2" fmla="*/ 4852011 h 4866961"/>
              <a:gd name="connsiteX3" fmla="*/ 10097601 w 10097601"/>
              <a:gd name="connsiteY3" fmla="*/ 4075034 h 4866961"/>
              <a:gd name="connsiteX0" fmla="*/ 0 w 10097601"/>
              <a:gd name="connsiteY0" fmla="*/ 292770 h 799135"/>
              <a:gd name="connsiteX1" fmla="*/ 3085563 w 10097601"/>
              <a:gd name="connsiteY1" fmla="*/ 561650 h 799135"/>
              <a:gd name="connsiteX2" fmla="*/ 5924109 w 10097601"/>
              <a:gd name="connsiteY2" fmla="*/ 776977 h 799135"/>
              <a:gd name="connsiteX3" fmla="*/ 10097601 w 10097601"/>
              <a:gd name="connsiteY3" fmla="*/ 0 h 799135"/>
              <a:gd name="connsiteX0" fmla="*/ 0 w 10112263"/>
              <a:gd name="connsiteY0" fmla="*/ 0 h 840228"/>
              <a:gd name="connsiteX1" fmla="*/ 3100225 w 10112263"/>
              <a:gd name="connsiteY1" fmla="*/ 598328 h 840228"/>
              <a:gd name="connsiteX2" fmla="*/ 5938771 w 10112263"/>
              <a:gd name="connsiteY2" fmla="*/ 813655 h 840228"/>
              <a:gd name="connsiteX3" fmla="*/ 10112263 w 10112263"/>
              <a:gd name="connsiteY3" fmla="*/ 36678 h 840228"/>
              <a:gd name="connsiteX0" fmla="*/ 0 w 10185580"/>
              <a:gd name="connsiteY0" fmla="*/ 0 h 1683793"/>
              <a:gd name="connsiteX1" fmla="*/ 3173542 w 10185580"/>
              <a:gd name="connsiteY1" fmla="*/ 1421945 h 1683793"/>
              <a:gd name="connsiteX2" fmla="*/ 6012088 w 10185580"/>
              <a:gd name="connsiteY2" fmla="*/ 1637272 h 1683793"/>
              <a:gd name="connsiteX3" fmla="*/ 10185580 w 10185580"/>
              <a:gd name="connsiteY3" fmla="*/ 860295 h 1683793"/>
              <a:gd name="connsiteX0" fmla="*/ 0 w 10185580"/>
              <a:gd name="connsiteY0" fmla="*/ 0 h 1683792"/>
              <a:gd name="connsiteX1" fmla="*/ 3173542 w 10185580"/>
              <a:gd name="connsiteY1" fmla="*/ 1421945 h 1683792"/>
              <a:gd name="connsiteX2" fmla="*/ 6012088 w 10185580"/>
              <a:gd name="connsiteY2" fmla="*/ 1637272 h 1683792"/>
              <a:gd name="connsiteX3" fmla="*/ 10185580 w 10185580"/>
              <a:gd name="connsiteY3" fmla="*/ 860295 h 1683792"/>
              <a:gd name="connsiteX0" fmla="*/ 0 w 13188977"/>
              <a:gd name="connsiteY0" fmla="*/ 1349698 h 1405108"/>
              <a:gd name="connsiteX1" fmla="*/ 6176939 w 13188977"/>
              <a:gd name="connsiteY1" fmla="*/ 561652 h 1405108"/>
              <a:gd name="connsiteX2" fmla="*/ 9015485 w 13188977"/>
              <a:gd name="connsiteY2" fmla="*/ 776979 h 1405108"/>
              <a:gd name="connsiteX3" fmla="*/ 13188977 w 13188977"/>
              <a:gd name="connsiteY3" fmla="*/ 2 h 1405108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92422 w 14181399"/>
              <a:gd name="connsiteY0" fmla="*/ 1349698 h 3980631"/>
              <a:gd name="connsiteX1" fmla="*/ 156799 w 14181399"/>
              <a:gd name="connsiteY1" fmla="*/ 3980631 h 3980631"/>
              <a:gd name="connsiteX2" fmla="*/ 7169361 w 14181399"/>
              <a:gd name="connsiteY2" fmla="*/ 561652 h 3980631"/>
              <a:gd name="connsiteX3" fmla="*/ 10007907 w 14181399"/>
              <a:gd name="connsiteY3" fmla="*/ 776979 h 3980631"/>
              <a:gd name="connsiteX4" fmla="*/ 14181399 w 14181399"/>
              <a:gd name="connsiteY4" fmla="*/ 2 h 3980631"/>
              <a:gd name="connsiteX0" fmla="*/ 1126649 w 14315626"/>
              <a:gd name="connsiteY0" fmla="*/ 1349698 h 3985145"/>
              <a:gd name="connsiteX1" fmla="*/ 291026 w 14315626"/>
              <a:gd name="connsiteY1" fmla="*/ 3980631 h 3985145"/>
              <a:gd name="connsiteX2" fmla="*/ 7303588 w 14315626"/>
              <a:gd name="connsiteY2" fmla="*/ 561652 h 3985145"/>
              <a:gd name="connsiteX3" fmla="*/ 10142134 w 14315626"/>
              <a:gd name="connsiteY3" fmla="*/ 776979 h 3985145"/>
              <a:gd name="connsiteX4" fmla="*/ 14315626 w 14315626"/>
              <a:gd name="connsiteY4" fmla="*/ 2 h 3985145"/>
              <a:gd name="connsiteX0" fmla="*/ 910531 w 14099508"/>
              <a:gd name="connsiteY0" fmla="*/ 1349698 h 4377650"/>
              <a:gd name="connsiteX1" fmla="*/ 74908 w 14099508"/>
              <a:gd name="connsiteY1" fmla="*/ 3980631 h 4377650"/>
              <a:gd name="connsiteX2" fmla="*/ 7087470 w 14099508"/>
              <a:gd name="connsiteY2" fmla="*/ 561652 h 4377650"/>
              <a:gd name="connsiteX3" fmla="*/ 9926016 w 14099508"/>
              <a:gd name="connsiteY3" fmla="*/ 776979 h 4377650"/>
              <a:gd name="connsiteX4" fmla="*/ 14099508 w 14099508"/>
              <a:gd name="connsiteY4" fmla="*/ 2 h 4377650"/>
              <a:gd name="connsiteX0" fmla="*/ 938906 w 14357980"/>
              <a:gd name="connsiteY0" fmla="*/ 507790 h 3980656"/>
              <a:gd name="connsiteX1" fmla="*/ 333380 w 14357980"/>
              <a:gd name="connsiteY1" fmla="*/ 3980631 h 3980656"/>
              <a:gd name="connsiteX2" fmla="*/ 7345942 w 14357980"/>
              <a:gd name="connsiteY2" fmla="*/ 561652 h 3980656"/>
              <a:gd name="connsiteX3" fmla="*/ 10184488 w 14357980"/>
              <a:gd name="connsiteY3" fmla="*/ 776979 h 3980656"/>
              <a:gd name="connsiteX4" fmla="*/ 14357980 w 14357980"/>
              <a:gd name="connsiteY4" fmla="*/ 2 h 3980656"/>
              <a:gd name="connsiteX0" fmla="*/ 464496 w 14513313"/>
              <a:gd name="connsiteY0" fmla="*/ 48 h 5175311"/>
              <a:gd name="connsiteX1" fmla="*/ 488713 w 14513313"/>
              <a:gd name="connsiteY1" fmla="*/ 5156682 h 5175311"/>
              <a:gd name="connsiteX2" fmla="*/ 7501275 w 14513313"/>
              <a:gd name="connsiteY2" fmla="*/ 1737703 h 5175311"/>
              <a:gd name="connsiteX3" fmla="*/ 10339821 w 14513313"/>
              <a:gd name="connsiteY3" fmla="*/ 1953030 h 5175311"/>
              <a:gd name="connsiteX4" fmla="*/ 14513313 w 14513313"/>
              <a:gd name="connsiteY4" fmla="*/ 1176053 h 5175311"/>
              <a:gd name="connsiteX0" fmla="*/ 464496 w 14840295"/>
              <a:gd name="connsiteY0" fmla="*/ 14820097 h 19995360"/>
              <a:gd name="connsiteX1" fmla="*/ 488713 w 14840295"/>
              <a:gd name="connsiteY1" fmla="*/ 19976731 h 19995360"/>
              <a:gd name="connsiteX2" fmla="*/ 7501275 w 14840295"/>
              <a:gd name="connsiteY2" fmla="*/ 16557752 h 19995360"/>
              <a:gd name="connsiteX3" fmla="*/ 10339821 w 14840295"/>
              <a:gd name="connsiteY3" fmla="*/ 16773079 h 19995360"/>
              <a:gd name="connsiteX4" fmla="*/ 14840295 w 14840295"/>
              <a:gd name="connsiteY4" fmla="*/ 0 h 19995360"/>
              <a:gd name="connsiteX0" fmla="*/ 464496 w 14840308"/>
              <a:gd name="connsiteY0" fmla="*/ 14820097 h 19995360"/>
              <a:gd name="connsiteX1" fmla="*/ 488713 w 14840308"/>
              <a:gd name="connsiteY1" fmla="*/ 19976731 h 19995360"/>
              <a:gd name="connsiteX2" fmla="*/ 7501275 w 14840308"/>
              <a:gd name="connsiteY2" fmla="*/ 16557752 h 19995360"/>
              <a:gd name="connsiteX3" fmla="*/ 10339821 w 14840308"/>
              <a:gd name="connsiteY3" fmla="*/ 16773079 h 19995360"/>
              <a:gd name="connsiteX4" fmla="*/ 14840295 w 14840308"/>
              <a:gd name="connsiteY4" fmla="*/ 0 h 19995360"/>
              <a:gd name="connsiteX0" fmla="*/ 674315 w 15050127"/>
              <a:gd name="connsiteY0" fmla="*/ 14820097 h 20088259"/>
              <a:gd name="connsiteX1" fmla="*/ 698532 w 15050127"/>
              <a:gd name="connsiteY1" fmla="*/ 19976731 h 20088259"/>
              <a:gd name="connsiteX2" fmla="*/ 10549640 w 15050127"/>
              <a:gd name="connsiteY2" fmla="*/ 16773079 h 20088259"/>
              <a:gd name="connsiteX3" fmla="*/ 15050114 w 15050127"/>
              <a:gd name="connsiteY3" fmla="*/ 0 h 20088259"/>
              <a:gd name="connsiteX0" fmla="*/ 193901 w 14569719"/>
              <a:gd name="connsiteY0" fmla="*/ 14820097 h 20578225"/>
              <a:gd name="connsiteX1" fmla="*/ 920526 w 14569719"/>
              <a:gd name="connsiteY1" fmla="*/ 20502918 h 20578225"/>
              <a:gd name="connsiteX2" fmla="*/ 10069226 w 14569719"/>
              <a:gd name="connsiteY2" fmla="*/ 16773079 h 20578225"/>
              <a:gd name="connsiteX3" fmla="*/ 14569700 w 14569719"/>
              <a:gd name="connsiteY3" fmla="*/ 0 h 20578225"/>
              <a:gd name="connsiteX0" fmla="*/ 90444 w 14684251"/>
              <a:gd name="connsiteY0" fmla="*/ 11812978 h 20760793"/>
              <a:gd name="connsiteX1" fmla="*/ 1035058 w 14684251"/>
              <a:gd name="connsiteY1" fmla="*/ 20502918 h 20760793"/>
              <a:gd name="connsiteX2" fmla="*/ 10183758 w 14684251"/>
              <a:gd name="connsiteY2" fmla="*/ 16773079 h 20760793"/>
              <a:gd name="connsiteX3" fmla="*/ 14684232 w 14684251"/>
              <a:gd name="connsiteY3" fmla="*/ 0 h 20760793"/>
              <a:gd name="connsiteX0" fmla="*/ 1463804 w 14036844"/>
              <a:gd name="connsiteY0" fmla="*/ 0 h 73544704"/>
              <a:gd name="connsiteX1" fmla="*/ 387651 w 14036844"/>
              <a:gd name="connsiteY1" fmla="*/ 68907953 h 73544704"/>
              <a:gd name="connsiteX2" fmla="*/ 9536351 w 14036844"/>
              <a:gd name="connsiteY2" fmla="*/ 65178114 h 73544704"/>
              <a:gd name="connsiteX3" fmla="*/ 14036825 w 14036844"/>
              <a:gd name="connsiteY3" fmla="*/ 48405035 h 73544704"/>
              <a:gd name="connsiteX0" fmla="*/ 8776572 w 21349635"/>
              <a:gd name="connsiteY0" fmla="*/ 24 h 67416624"/>
              <a:gd name="connsiteX1" fmla="*/ 122538 w 21349635"/>
              <a:gd name="connsiteY1" fmla="*/ 19001286 h 67416624"/>
              <a:gd name="connsiteX2" fmla="*/ 16849119 w 21349635"/>
              <a:gd name="connsiteY2" fmla="*/ 65178138 h 67416624"/>
              <a:gd name="connsiteX3" fmla="*/ 21349593 w 21349635"/>
              <a:gd name="connsiteY3" fmla="*/ 48405059 h 67416624"/>
              <a:gd name="connsiteX0" fmla="*/ 8673688 w 21246716"/>
              <a:gd name="connsiteY0" fmla="*/ 24 h 59730066"/>
              <a:gd name="connsiteX1" fmla="*/ 19654 w 21246716"/>
              <a:gd name="connsiteY1" fmla="*/ 19001286 h 59730066"/>
              <a:gd name="connsiteX2" fmla="*/ 11694307 w 21246716"/>
              <a:gd name="connsiteY2" fmla="*/ 52392110 h 59730066"/>
              <a:gd name="connsiteX3" fmla="*/ 21246709 w 21246716"/>
              <a:gd name="connsiteY3" fmla="*/ 48405059 h 59730066"/>
              <a:gd name="connsiteX0" fmla="*/ 8673688 w 19529063"/>
              <a:gd name="connsiteY0" fmla="*/ 24 h 59073837"/>
              <a:gd name="connsiteX1" fmla="*/ 19654 w 19529063"/>
              <a:gd name="connsiteY1" fmla="*/ 19001286 h 59073837"/>
              <a:gd name="connsiteX2" fmla="*/ 11694307 w 19529063"/>
              <a:gd name="connsiteY2" fmla="*/ 52392110 h 59073837"/>
              <a:gd name="connsiteX3" fmla="*/ 19529051 w 19529063"/>
              <a:gd name="connsiteY3" fmla="*/ 47373930 h 59073837"/>
              <a:gd name="connsiteX0" fmla="*/ 8673688 w 19529051"/>
              <a:gd name="connsiteY0" fmla="*/ 24 h 55214230"/>
              <a:gd name="connsiteX1" fmla="*/ 19654 w 19529051"/>
              <a:gd name="connsiteY1" fmla="*/ 19001286 h 55214230"/>
              <a:gd name="connsiteX2" fmla="*/ 11694307 w 19529051"/>
              <a:gd name="connsiteY2" fmla="*/ 52392110 h 55214230"/>
              <a:gd name="connsiteX3" fmla="*/ 19529051 w 19529051"/>
              <a:gd name="connsiteY3" fmla="*/ 47373930 h 55214230"/>
              <a:gd name="connsiteX0" fmla="*/ 8673688 w 35628437"/>
              <a:gd name="connsiteY0" fmla="*/ 24 h 64026060"/>
              <a:gd name="connsiteX1" fmla="*/ 19654 w 35628437"/>
              <a:gd name="connsiteY1" fmla="*/ 19001286 h 64026060"/>
              <a:gd name="connsiteX2" fmla="*/ 11694307 w 35628437"/>
              <a:gd name="connsiteY2" fmla="*/ 52392110 h 64026060"/>
              <a:gd name="connsiteX3" fmla="*/ 35628437 w 35628437"/>
              <a:gd name="connsiteY3" fmla="*/ 60572406 h 64026060"/>
              <a:gd name="connsiteX0" fmla="*/ 8673688 w 35628437"/>
              <a:gd name="connsiteY0" fmla="*/ 24 h 60572406"/>
              <a:gd name="connsiteX1" fmla="*/ 19654 w 35628437"/>
              <a:gd name="connsiteY1" fmla="*/ 19001286 h 60572406"/>
              <a:gd name="connsiteX2" fmla="*/ 11694307 w 35628437"/>
              <a:gd name="connsiteY2" fmla="*/ 52392110 h 60572406"/>
              <a:gd name="connsiteX3" fmla="*/ 35628437 w 35628437"/>
              <a:gd name="connsiteY3" fmla="*/ 60572406 h 60572406"/>
              <a:gd name="connsiteX0" fmla="*/ 8706481 w 35661230"/>
              <a:gd name="connsiteY0" fmla="*/ 24 h 60572406"/>
              <a:gd name="connsiteX1" fmla="*/ 52447 w 35661230"/>
              <a:gd name="connsiteY1" fmla="*/ 19001286 h 60572406"/>
              <a:gd name="connsiteX2" fmla="*/ 13784920 w 35661230"/>
              <a:gd name="connsiteY2" fmla="*/ 50742310 h 60572406"/>
              <a:gd name="connsiteX3" fmla="*/ 35661230 w 35661230"/>
              <a:gd name="connsiteY3" fmla="*/ 60572406 h 60572406"/>
              <a:gd name="connsiteX0" fmla="*/ 10011661 w 35634877"/>
              <a:gd name="connsiteY0" fmla="*/ 215 h 49230162"/>
              <a:gd name="connsiteX1" fmla="*/ 26094 w 35634877"/>
              <a:gd name="connsiteY1" fmla="*/ 7659042 h 49230162"/>
              <a:gd name="connsiteX2" fmla="*/ 13758567 w 35634877"/>
              <a:gd name="connsiteY2" fmla="*/ 39400066 h 49230162"/>
              <a:gd name="connsiteX3" fmla="*/ 35634877 w 35634877"/>
              <a:gd name="connsiteY3" fmla="*/ 49230162 h 49230162"/>
              <a:gd name="connsiteX0" fmla="*/ 8314747 w 33937963"/>
              <a:gd name="connsiteY0" fmla="*/ 67 h 49230014"/>
              <a:gd name="connsiteX1" fmla="*/ 30771 w 33937963"/>
              <a:gd name="connsiteY1" fmla="*/ 9669443 h 49230014"/>
              <a:gd name="connsiteX2" fmla="*/ 12061653 w 33937963"/>
              <a:gd name="connsiteY2" fmla="*/ 39399918 h 49230014"/>
              <a:gd name="connsiteX3" fmla="*/ 33937963 w 33937963"/>
              <a:gd name="connsiteY3" fmla="*/ 49230014 h 49230014"/>
              <a:gd name="connsiteX0" fmla="*/ 4689510 w 34080564"/>
              <a:gd name="connsiteY0" fmla="*/ 106 h 48316175"/>
              <a:gd name="connsiteX1" fmla="*/ 173372 w 34080564"/>
              <a:gd name="connsiteY1" fmla="*/ 8755604 h 48316175"/>
              <a:gd name="connsiteX2" fmla="*/ 12204254 w 34080564"/>
              <a:gd name="connsiteY2" fmla="*/ 38486079 h 48316175"/>
              <a:gd name="connsiteX3" fmla="*/ 34080564 w 34080564"/>
              <a:gd name="connsiteY3" fmla="*/ 48316175 h 48316175"/>
              <a:gd name="connsiteX0" fmla="*/ -1 w 33907191"/>
              <a:gd name="connsiteY0" fmla="*/ 0 h 39560571"/>
              <a:gd name="connsiteX1" fmla="*/ 12030881 w 33907191"/>
              <a:gd name="connsiteY1" fmla="*/ 29730475 h 39560571"/>
              <a:gd name="connsiteX2" fmla="*/ 33907191 w 33907191"/>
              <a:gd name="connsiteY2" fmla="*/ 39560571 h 39560571"/>
              <a:gd name="connsiteX0" fmla="*/ 0 w 30503994"/>
              <a:gd name="connsiteY0" fmla="*/ 0 h 49430495"/>
              <a:gd name="connsiteX1" fmla="*/ 8627684 w 30503994"/>
              <a:gd name="connsiteY1" fmla="*/ 39600399 h 49430495"/>
              <a:gd name="connsiteX2" fmla="*/ 30503994 w 30503994"/>
              <a:gd name="connsiteY2" fmla="*/ 49430495 h 49430495"/>
              <a:gd name="connsiteX0" fmla="*/ 3634774 w 34138768"/>
              <a:gd name="connsiteY0" fmla="*/ 0 h 49430495"/>
              <a:gd name="connsiteX1" fmla="*/ 12262458 w 34138768"/>
              <a:gd name="connsiteY1" fmla="*/ 39600399 h 49430495"/>
              <a:gd name="connsiteX2" fmla="*/ 34138768 w 34138768"/>
              <a:gd name="connsiteY2" fmla="*/ 49430495 h 49430495"/>
              <a:gd name="connsiteX0" fmla="*/ 3379963 w 35452387"/>
              <a:gd name="connsiteY0" fmla="*/ 0 h 50272867"/>
              <a:gd name="connsiteX1" fmla="*/ 13576077 w 35452387"/>
              <a:gd name="connsiteY1" fmla="*/ 40442771 h 50272867"/>
              <a:gd name="connsiteX2" fmla="*/ 35452387 w 35452387"/>
              <a:gd name="connsiteY2" fmla="*/ 50272867 h 50272867"/>
              <a:gd name="connsiteX0" fmla="*/ 3484170 w 35556594"/>
              <a:gd name="connsiteY0" fmla="*/ 0 h 50272867"/>
              <a:gd name="connsiteX1" fmla="*/ 361611 w 35556594"/>
              <a:gd name="connsiteY1" fmla="*/ 30419070 h 50272867"/>
              <a:gd name="connsiteX2" fmla="*/ 13680284 w 35556594"/>
              <a:gd name="connsiteY2" fmla="*/ 40442771 h 50272867"/>
              <a:gd name="connsiteX3" fmla="*/ 35556594 w 35556594"/>
              <a:gd name="connsiteY3" fmla="*/ 50272867 h 50272867"/>
              <a:gd name="connsiteX0" fmla="*/ 4889555 w 36961979"/>
              <a:gd name="connsiteY0" fmla="*/ 0 h 50272867"/>
              <a:gd name="connsiteX1" fmla="*/ 1766996 w 36961979"/>
              <a:gd name="connsiteY1" fmla="*/ 30419070 h 50272867"/>
              <a:gd name="connsiteX2" fmla="*/ 36961979 w 36961979"/>
              <a:gd name="connsiteY2" fmla="*/ 50272867 h 50272867"/>
              <a:gd name="connsiteX0" fmla="*/ 1721049 w 33793473"/>
              <a:gd name="connsiteY0" fmla="*/ 0 h 50272867"/>
              <a:gd name="connsiteX1" fmla="*/ 2631606 w 33793473"/>
              <a:gd name="connsiteY1" fmla="*/ 30082117 h 50272867"/>
              <a:gd name="connsiteX2" fmla="*/ 33793473 w 33793473"/>
              <a:gd name="connsiteY2" fmla="*/ 50272867 h 50272867"/>
              <a:gd name="connsiteX0" fmla="*/ 2957189 w 33349142"/>
              <a:gd name="connsiteY0" fmla="*/ 0 h 48756632"/>
              <a:gd name="connsiteX1" fmla="*/ 2187275 w 33349142"/>
              <a:gd name="connsiteY1" fmla="*/ 28565882 h 48756632"/>
              <a:gd name="connsiteX2" fmla="*/ 33349142 w 33349142"/>
              <a:gd name="connsiteY2" fmla="*/ 48756632 h 48756632"/>
              <a:gd name="connsiteX0" fmla="*/ 4870783 w 32932039"/>
              <a:gd name="connsiteY0" fmla="*/ 0 h 58715402"/>
              <a:gd name="connsiteX1" fmla="*/ 1770172 w 32932039"/>
              <a:gd name="connsiteY1" fmla="*/ 38524652 h 58715402"/>
              <a:gd name="connsiteX2" fmla="*/ 32932039 w 32932039"/>
              <a:gd name="connsiteY2" fmla="*/ 58715402 h 58715402"/>
              <a:gd name="connsiteX0" fmla="*/ 0 w 28061256"/>
              <a:gd name="connsiteY0" fmla="*/ 0 h 58715402"/>
              <a:gd name="connsiteX1" fmla="*/ 6496442 w 28061256"/>
              <a:gd name="connsiteY1" fmla="*/ 43775626 h 58715402"/>
              <a:gd name="connsiteX2" fmla="*/ 28061256 w 28061256"/>
              <a:gd name="connsiteY2" fmla="*/ 58715402 h 58715402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5250962 w 26815776"/>
              <a:gd name="connsiteY1" fmla="*/ 45016438 h 59956214"/>
              <a:gd name="connsiteX2" fmla="*/ 26815776 w 26815776"/>
              <a:gd name="connsiteY2" fmla="*/ 59956214 h 59956214"/>
              <a:gd name="connsiteX0" fmla="*/ 0 w 26815776"/>
              <a:gd name="connsiteY0" fmla="*/ 0 h 59956214"/>
              <a:gd name="connsiteX1" fmla="*/ 7049984 w 26815776"/>
              <a:gd name="connsiteY1" fmla="*/ 45016444 h 59956214"/>
              <a:gd name="connsiteX2" fmla="*/ 26815776 w 26815776"/>
              <a:gd name="connsiteY2" fmla="*/ 59956214 h 59956214"/>
              <a:gd name="connsiteX0" fmla="*/ 0 w 23632881"/>
              <a:gd name="connsiteY0" fmla="*/ 0 h 59601690"/>
              <a:gd name="connsiteX1" fmla="*/ 7049984 w 23632881"/>
              <a:gd name="connsiteY1" fmla="*/ 45016444 h 59601690"/>
              <a:gd name="connsiteX2" fmla="*/ 23632881 w 23632881"/>
              <a:gd name="connsiteY2" fmla="*/ 59601690 h 59601690"/>
              <a:gd name="connsiteX0" fmla="*/ 0 w 27780924"/>
              <a:gd name="connsiteY0" fmla="*/ 0 h 24967593"/>
              <a:gd name="connsiteX1" fmla="*/ 11198027 w 27780924"/>
              <a:gd name="connsiteY1" fmla="*/ 10382347 h 24967593"/>
              <a:gd name="connsiteX2" fmla="*/ 27780924 w 27780924"/>
              <a:gd name="connsiteY2" fmla="*/ 24967593 h 24967593"/>
              <a:gd name="connsiteX0" fmla="*/ 76695 w 27857619"/>
              <a:gd name="connsiteY0" fmla="*/ 4676466 h 29644059"/>
              <a:gd name="connsiteX1" fmla="*/ 11274722 w 27857619"/>
              <a:gd name="connsiteY1" fmla="*/ 15058813 h 29644059"/>
              <a:gd name="connsiteX2" fmla="*/ 27857619 w 27857619"/>
              <a:gd name="connsiteY2" fmla="*/ 29644059 h 29644059"/>
              <a:gd name="connsiteX0" fmla="*/ 16969162 w 17468692"/>
              <a:gd name="connsiteY0" fmla="*/ 21314057 h 21314057"/>
              <a:gd name="connsiteX1" fmla="*/ 885795 w 17468692"/>
              <a:gd name="connsiteY1" fmla="*/ 2407088 h 21314057"/>
              <a:gd name="connsiteX2" fmla="*/ 17468692 w 17468692"/>
              <a:gd name="connsiteY2" fmla="*/ 16992334 h 21314057"/>
              <a:gd name="connsiteX0" fmla="*/ 17419461 w 17918991"/>
              <a:gd name="connsiteY0" fmla="*/ 20157056 h 21751398"/>
              <a:gd name="connsiteX1" fmla="*/ 1336094 w 17918991"/>
              <a:gd name="connsiteY1" fmla="*/ 1250087 h 21751398"/>
              <a:gd name="connsiteX2" fmla="*/ 17918991 w 17918991"/>
              <a:gd name="connsiteY2" fmla="*/ 15835333 h 21751398"/>
              <a:gd name="connsiteX0" fmla="*/ 20095302 w 20594832"/>
              <a:gd name="connsiteY0" fmla="*/ 5014044 h 7811138"/>
              <a:gd name="connsiteX1" fmla="*/ 1140219 w 20594832"/>
              <a:gd name="connsiteY1" fmla="*/ 4279284 h 7811138"/>
              <a:gd name="connsiteX2" fmla="*/ 20594832 w 20594832"/>
              <a:gd name="connsiteY2" fmla="*/ 692321 h 7811138"/>
              <a:gd name="connsiteX0" fmla="*/ 18955083 w 19454613"/>
              <a:gd name="connsiteY0" fmla="*/ 5014044 h 12870761"/>
              <a:gd name="connsiteX1" fmla="*/ 0 w 19454613"/>
              <a:gd name="connsiteY1" fmla="*/ 4279284 h 12870761"/>
              <a:gd name="connsiteX2" fmla="*/ 19454613 w 19454613"/>
              <a:gd name="connsiteY2" fmla="*/ 692321 h 12870761"/>
              <a:gd name="connsiteX0" fmla="*/ 20095302 w 20594832"/>
              <a:gd name="connsiteY0" fmla="*/ 5014044 h 7811138"/>
              <a:gd name="connsiteX1" fmla="*/ 1140219 w 20594832"/>
              <a:gd name="connsiteY1" fmla="*/ 4279284 h 7811138"/>
              <a:gd name="connsiteX2" fmla="*/ 20594832 w 20594832"/>
              <a:gd name="connsiteY2" fmla="*/ 692321 h 7811138"/>
              <a:gd name="connsiteX0" fmla="*/ 19098120 w 19597650"/>
              <a:gd name="connsiteY0" fmla="*/ 6628433 h 12288636"/>
              <a:gd name="connsiteX1" fmla="*/ 143037 w 19597650"/>
              <a:gd name="connsiteY1" fmla="*/ 5893673 h 12288636"/>
              <a:gd name="connsiteX2" fmla="*/ 19597650 w 19597650"/>
              <a:gd name="connsiteY2" fmla="*/ 2306710 h 12288636"/>
              <a:gd name="connsiteX0" fmla="*/ 15021829 w 15521359"/>
              <a:gd name="connsiteY0" fmla="*/ 6628433 h 12288636"/>
              <a:gd name="connsiteX1" fmla="*/ 214805 w 15521359"/>
              <a:gd name="connsiteY1" fmla="*/ 5893673 h 12288636"/>
              <a:gd name="connsiteX2" fmla="*/ 15521359 w 15521359"/>
              <a:gd name="connsiteY2" fmla="*/ 2306710 h 12288636"/>
              <a:gd name="connsiteX0" fmla="*/ 17208879 w 17208878"/>
              <a:gd name="connsiteY0" fmla="*/ 5620367 h 9835701"/>
              <a:gd name="connsiteX1" fmla="*/ 8749 w 17208878"/>
              <a:gd name="connsiteY1" fmla="*/ 4885607 h 9835701"/>
              <a:gd name="connsiteX2" fmla="*/ 15315303 w 17208878"/>
              <a:gd name="connsiteY2" fmla="*/ 1298644 h 9835701"/>
              <a:gd name="connsiteX0" fmla="*/ 17367855 w 17367854"/>
              <a:gd name="connsiteY0" fmla="*/ 5760870 h 12305693"/>
              <a:gd name="connsiteX1" fmla="*/ 7921903 w 17367854"/>
              <a:gd name="connsiteY1" fmla="*/ 12303822 h 12305693"/>
              <a:gd name="connsiteX2" fmla="*/ 167725 w 17367854"/>
              <a:gd name="connsiteY2" fmla="*/ 5026110 h 12305693"/>
              <a:gd name="connsiteX3" fmla="*/ 15474279 w 17367854"/>
              <a:gd name="connsiteY3" fmla="*/ 1439147 h 12305693"/>
              <a:gd name="connsiteX0" fmla="*/ 18323560 w 18323559"/>
              <a:gd name="connsiteY0" fmla="*/ 5760870 h 12305693"/>
              <a:gd name="connsiteX1" fmla="*/ 8877608 w 18323559"/>
              <a:gd name="connsiteY1" fmla="*/ 12303822 h 12305693"/>
              <a:gd name="connsiteX2" fmla="*/ 1123430 w 18323559"/>
              <a:gd name="connsiteY2" fmla="*/ 5026110 h 12305693"/>
              <a:gd name="connsiteX3" fmla="*/ 16429984 w 18323559"/>
              <a:gd name="connsiteY3" fmla="*/ 1439147 h 12305693"/>
              <a:gd name="connsiteX0" fmla="*/ 17574955 w 17574954"/>
              <a:gd name="connsiteY0" fmla="*/ 5960719 h 12505542"/>
              <a:gd name="connsiteX1" fmla="*/ 8129003 w 17574954"/>
              <a:gd name="connsiteY1" fmla="*/ 12503671 h 12505542"/>
              <a:gd name="connsiteX2" fmla="*/ 374825 w 17574954"/>
              <a:gd name="connsiteY2" fmla="*/ 5225959 h 12505542"/>
              <a:gd name="connsiteX3" fmla="*/ 15681379 w 17574954"/>
              <a:gd name="connsiteY3" fmla="*/ 1638996 h 12505542"/>
              <a:gd name="connsiteX0" fmla="*/ 16966690 w 16966689"/>
              <a:gd name="connsiteY0" fmla="*/ 5919979 h 12464802"/>
              <a:gd name="connsiteX1" fmla="*/ 7520738 w 16966689"/>
              <a:gd name="connsiteY1" fmla="*/ 12462931 h 12464802"/>
              <a:gd name="connsiteX2" fmla="*/ 404712 w 16966689"/>
              <a:gd name="connsiteY2" fmla="*/ 5399007 h 12464802"/>
              <a:gd name="connsiteX3" fmla="*/ 15073114 w 16966689"/>
              <a:gd name="connsiteY3" fmla="*/ 1598256 h 12464802"/>
              <a:gd name="connsiteX0" fmla="*/ 16745995 w 16745994"/>
              <a:gd name="connsiteY0" fmla="*/ 5728260 h 12273083"/>
              <a:gd name="connsiteX1" fmla="*/ 7300043 w 16745994"/>
              <a:gd name="connsiteY1" fmla="*/ 12271212 h 12273083"/>
              <a:gd name="connsiteX2" fmla="*/ 184017 w 16745994"/>
              <a:gd name="connsiteY2" fmla="*/ 5207288 h 12273083"/>
              <a:gd name="connsiteX3" fmla="*/ 14852419 w 16745994"/>
              <a:gd name="connsiteY3" fmla="*/ 1406537 h 12273083"/>
              <a:gd name="connsiteX0" fmla="*/ 16919113 w 16919112"/>
              <a:gd name="connsiteY0" fmla="*/ 5728260 h 12273083"/>
              <a:gd name="connsiteX1" fmla="*/ 7473161 w 16919112"/>
              <a:gd name="connsiteY1" fmla="*/ 12271212 h 12273083"/>
              <a:gd name="connsiteX2" fmla="*/ 357135 w 16919112"/>
              <a:gd name="connsiteY2" fmla="*/ 5207288 h 12273083"/>
              <a:gd name="connsiteX3" fmla="*/ 15025537 w 16919112"/>
              <a:gd name="connsiteY3" fmla="*/ 1406537 h 12273083"/>
              <a:gd name="connsiteX0" fmla="*/ 16905870 w 16905869"/>
              <a:gd name="connsiteY0" fmla="*/ 5728260 h 12273083"/>
              <a:gd name="connsiteX1" fmla="*/ 7459918 w 16905869"/>
              <a:gd name="connsiteY1" fmla="*/ 12271212 h 12273083"/>
              <a:gd name="connsiteX2" fmla="*/ 343892 w 16905869"/>
              <a:gd name="connsiteY2" fmla="*/ 5207288 h 12273083"/>
              <a:gd name="connsiteX3" fmla="*/ 15012294 w 16905869"/>
              <a:gd name="connsiteY3" fmla="*/ 1406537 h 12273083"/>
              <a:gd name="connsiteX0" fmla="*/ 16905870 w 16905869"/>
              <a:gd name="connsiteY0" fmla="*/ 5092661 h 11637484"/>
              <a:gd name="connsiteX1" fmla="*/ 7459918 w 16905869"/>
              <a:gd name="connsiteY1" fmla="*/ 11635613 h 11637484"/>
              <a:gd name="connsiteX2" fmla="*/ 343892 w 16905869"/>
              <a:gd name="connsiteY2" fmla="*/ 4571689 h 11637484"/>
              <a:gd name="connsiteX3" fmla="*/ 15012290 w 16905869"/>
              <a:gd name="connsiteY3" fmla="*/ 1506237 h 11637484"/>
              <a:gd name="connsiteX0" fmla="*/ 16407158 w 16407158"/>
              <a:gd name="connsiteY0" fmla="*/ 1783909 h 11636817"/>
              <a:gd name="connsiteX1" fmla="*/ 7459918 w 16407158"/>
              <a:gd name="connsiteY1" fmla="*/ 11635613 h 11636817"/>
              <a:gd name="connsiteX2" fmla="*/ 343892 w 16407158"/>
              <a:gd name="connsiteY2" fmla="*/ 4571689 h 11636817"/>
              <a:gd name="connsiteX3" fmla="*/ 15012290 w 16407158"/>
              <a:gd name="connsiteY3" fmla="*/ 1506237 h 11636817"/>
              <a:gd name="connsiteX0" fmla="*/ 16407158 w 16407158"/>
              <a:gd name="connsiteY0" fmla="*/ 1783909 h 11637806"/>
              <a:gd name="connsiteX1" fmla="*/ 7459918 w 16407158"/>
              <a:gd name="connsiteY1" fmla="*/ 11635613 h 11637806"/>
              <a:gd name="connsiteX2" fmla="*/ 343892 w 16407158"/>
              <a:gd name="connsiteY2" fmla="*/ 4571689 h 11637806"/>
              <a:gd name="connsiteX3" fmla="*/ 15012290 w 16407158"/>
              <a:gd name="connsiteY3" fmla="*/ 1506237 h 11637806"/>
              <a:gd name="connsiteX0" fmla="*/ 16407158 w 16595274"/>
              <a:gd name="connsiteY0" fmla="*/ 1783909 h 11638688"/>
              <a:gd name="connsiteX1" fmla="*/ 7459918 w 16595274"/>
              <a:gd name="connsiteY1" fmla="*/ 11635613 h 11638688"/>
              <a:gd name="connsiteX2" fmla="*/ 343892 w 16595274"/>
              <a:gd name="connsiteY2" fmla="*/ 4571689 h 11638688"/>
              <a:gd name="connsiteX3" fmla="*/ 15012290 w 16595274"/>
              <a:gd name="connsiteY3" fmla="*/ 1506237 h 11638688"/>
              <a:gd name="connsiteX0" fmla="*/ 14661662 w 15012290"/>
              <a:gd name="connsiteY0" fmla="*/ 680985 h 11637978"/>
              <a:gd name="connsiteX1" fmla="*/ 7459918 w 15012290"/>
              <a:gd name="connsiteY1" fmla="*/ 11635613 h 11637978"/>
              <a:gd name="connsiteX2" fmla="*/ 343892 w 15012290"/>
              <a:gd name="connsiteY2" fmla="*/ 4571689 h 11637978"/>
              <a:gd name="connsiteX3" fmla="*/ 15012290 w 15012290"/>
              <a:gd name="connsiteY3" fmla="*/ 1506237 h 11637978"/>
              <a:gd name="connsiteX0" fmla="*/ 14651872 w 14886777"/>
              <a:gd name="connsiteY0" fmla="*/ 988427 h 11945420"/>
              <a:gd name="connsiteX1" fmla="*/ 7450128 w 14886777"/>
              <a:gd name="connsiteY1" fmla="*/ 11943055 h 11945420"/>
              <a:gd name="connsiteX2" fmla="*/ 334102 w 14886777"/>
              <a:gd name="connsiteY2" fmla="*/ 4879131 h 11945420"/>
              <a:gd name="connsiteX3" fmla="*/ 14840791 w 14886777"/>
              <a:gd name="connsiteY3" fmla="*/ 1456075 h 11945420"/>
              <a:gd name="connsiteX0" fmla="*/ 14651872 w 14886777"/>
              <a:gd name="connsiteY0" fmla="*/ 988427 h 11945420"/>
              <a:gd name="connsiteX1" fmla="*/ 7450128 w 14886777"/>
              <a:gd name="connsiteY1" fmla="*/ 11943055 h 11945420"/>
              <a:gd name="connsiteX2" fmla="*/ 334102 w 14886777"/>
              <a:gd name="connsiteY2" fmla="*/ 4879131 h 11945420"/>
              <a:gd name="connsiteX3" fmla="*/ 14840791 w 14886777"/>
              <a:gd name="connsiteY3" fmla="*/ 1456075 h 11945420"/>
              <a:gd name="connsiteX4" fmla="*/ 14651872 w 14886777"/>
              <a:gd name="connsiteY4" fmla="*/ 988427 h 11945420"/>
              <a:gd name="connsiteX0" fmla="*/ 14840791 w 14840791"/>
              <a:gd name="connsiteY0" fmla="*/ 1456075 h 11943054"/>
              <a:gd name="connsiteX1" fmla="*/ 7450128 w 14840791"/>
              <a:gd name="connsiteY1" fmla="*/ 11943055 h 11943054"/>
              <a:gd name="connsiteX2" fmla="*/ 334102 w 14840791"/>
              <a:gd name="connsiteY2" fmla="*/ 4879131 h 11943054"/>
              <a:gd name="connsiteX3" fmla="*/ 14840791 w 14840791"/>
              <a:gd name="connsiteY3" fmla="*/ 1456075 h 11943054"/>
              <a:gd name="connsiteX0" fmla="*/ 14840791 w 14842323"/>
              <a:gd name="connsiteY0" fmla="*/ 1456075 h 11943054"/>
              <a:gd name="connsiteX1" fmla="*/ 7450128 w 14842323"/>
              <a:gd name="connsiteY1" fmla="*/ 11943055 h 11943054"/>
              <a:gd name="connsiteX2" fmla="*/ 334102 w 14842323"/>
              <a:gd name="connsiteY2" fmla="*/ 4879131 h 11943054"/>
              <a:gd name="connsiteX3" fmla="*/ 14840791 w 14842323"/>
              <a:gd name="connsiteY3" fmla="*/ 1456075 h 11943054"/>
              <a:gd name="connsiteX0" fmla="*/ 14840791 w 17143954"/>
              <a:gd name="connsiteY0" fmla="*/ 1456075 h 11943054"/>
              <a:gd name="connsiteX1" fmla="*/ 7450128 w 17143954"/>
              <a:gd name="connsiteY1" fmla="*/ 11943055 h 11943054"/>
              <a:gd name="connsiteX2" fmla="*/ 334102 w 17143954"/>
              <a:gd name="connsiteY2" fmla="*/ 4879131 h 11943054"/>
              <a:gd name="connsiteX3" fmla="*/ 14840791 w 17143954"/>
              <a:gd name="connsiteY3" fmla="*/ 1456075 h 11943054"/>
              <a:gd name="connsiteX0" fmla="*/ 14840791 w 17673630"/>
              <a:gd name="connsiteY0" fmla="*/ 1456075 h 12111004"/>
              <a:gd name="connsiteX1" fmla="*/ 7450128 w 17673630"/>
              <a:gd name="connsiteY1" fmla="*/ 11943055 h 12111004"/>
              <a:gd name="connsiteX2" fmla="*/ 334102 w 17673630"/>
              <a:gd name="connsiteY2" fmla="*/ 4879131 h 12111004"/>
              <a:gd name="connsiteX3" fmla="*/ 14840791 w 17673630"/>
              <a:gd name="connsiteY3" fmla="*/ 1456075 h 12111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3630" h="12111004">
                <a:moveTo>
                  <a:pt x="14840791" y="1456075"/>
                </a:moveTo>
                <a:cubicBezTo>
                  <a:pt x="22173079" y="5592283"/>
                  <a:pt x="13667160" y="13348260"/>
                  <a:pt x="7450128" y="11943055"/>
                </a:cubicBezTo>
                <a:cubicBezTo>
                  <a:pt x="1233096" y="10537850"/>
                  <a:pt x="-897675" y="6626961"/>
                  <a:pt x="334102" y="4879131"/>
                </a:cubicBezTo>
                <a:cubicBezTo>
                  <a:pt x="1565879" y="3131301"/>
                  <a:pt x="7508503" y="-2680133"/>
                  <a:pt x="14840791" y="1456075"/>
                </a:cubicBezTo>
                <a:close/>
              </a:path>
            </a:pathLst>
          </a:custGeom>
          <a:noFill/>
          <a:ln w="762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defTabSz="457052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550" b="1">
              <a:ea typeface="Arial" pitchFamily="-65" charset="0"/>
              <a:cs typeface="Arial" pitchFamily="-65" charset="0"/>
            </a:endParaRPr>
          </a:p>
        </p:txBody>
      </p:sp>
      <p:sp>
        <p:nvSpPr>
          <p:cNvPr id="996" name="TextBox 995"/>
          <p:cNvSpPr txBox="1"/>
          <p:nvPr/>
        </p:nvSpPr>
        <p:spPr>
          <a:xfrm>
            <a:off x="8706118" y="4299720"/>
            <a:ext cx="287873" cy="146184"/>
          </a:xfrm>
          <a:prstGeom prst="rect">
            <a:avLst/>
          </a:prstGeom>
          <a:noFill/>
        </p:spPr>
        <p:txBody>
          <a:bodyPr wrap="none" lIns="45707" tIns="22855" rIns="45707" bIns="22855" rtlCol="0">
            <a:spAutoFit/>
          </a:bodyPr>
          <a:lstStyle/>
          <a:p>
            <a:r>
              <a:rPr lang="en-US" sz="650" b="1" u="sng" dirty="0"/>
              <a:t>ESnet</a:t>
            </a:r>
          </a:p>
        </p:txBody>
      </p:sp>
      <p:sp>
        <p:nvSpPr>
          <p:cNvPr id="1163" name="TextBox 1162">
            <a:extLst>
              <a:ext uri="{FF2B5EF4-FFF2-40B4-BE49-F238E27FC236}">
                <a16:creationId xmlns:a16="http://schemas.microsoft.com/office/drawing/2014/main" id="{FB8F5750-088B-DBCD-9D50-1F02FD363654}"/>
              </a:ext>
            </a:extLst>
          </p:cNvPr>
          <p:cNvSpPr txBox="1"/>
          <p:nvPr/>
        </p:nvSpPr>
        <p:spPr>
          <a:xfrm>
            <a:off x="8399237" y="4430498"/>
            <a:ext cx="223703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00" b="1" dirty="0"/>
              <a:t>London</a:t>
            </a:r>
          </a:p>
        </p:txBody>
      </p:sp>
      <p:sp>
        <p:nvSpPr>
          <p:cNvPr id="1280" name="TextBox 1279">
            <a:extLst>
              <a:ext uri="{FF2B5EF4-FFF2-40B4-BE49-F238E27FC236}">
                <a16:creationId xmlns:a16="http://schemas.microsoft.com/office/drawing/2014/main" id="{522197AC-229A-BC04-AD3E-B69FDD782B96}"/>
              </a:ext>
            </a:extLst>
          </p:cNvPr>
          <p:cNvSpPr txBox="1"/>
          <p:nvPr/>
        </p:nvSpPr>
        <p:spPr>
          <a:xfrm>
            <a:off x="9074669" y="4466380"/>
            <a:ext cx="223703" cy="129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450"/>
              </a:lnSpc>
            </a:pPr>
            <a:r>
              <a:rPr lang="en-US" sz="500" b="1" dirty="0"/>
              <a:t>CERN/</a:t>
            </a:r>
            <a:br>
              <a:rPr lang="en-US" sz="500" b="1" dirty="0"/>
            </a:br>
            <a:r>
              <a:rPr lang="en-US" sz="500" b="1" dirty="0"/>
              <a:t>Geneva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8C3014-B552-6C9F-956B-DB5F6EFF2D2A}"/>
              </a:ext>
            </a:extLst>
          </p:cNvPr>
          <p:cNvSpPr txBox="1"/>
          <p:nvPr/>
        </p:nvSpPr>
        <p:spPr>
          <a:xfrm>
            <a:off x="1927043" y="326233"/>
            <a:ext cx="139077" cy="784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JUNO</a:t>
            </a: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9D827A0F-8E8B-37BC-FAD4-B3EAF0E030E8}"/>
              </a:ext>
            </a:extLst>
          </p:cNvPr>
          <p:cNvSpPr txBox="1"/>
          <p:nvPr/>
        </p:nvSpPr>
        <p:spPr>
          <a:xfrm>
            <a:off x="9620871" y="5455634"/>
            <a:ext cx="139077" cy="784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</a:ln>
        </p:spPr>
        <p:txBody>
          <a:bodyPr wrap="none" lIns="4572" tIns="4572" rIns="4572" bIns="4572" rtlCol="0">
            <a:spAutoFit/>
          </a:bodyPr>
          <a:lstStyle/>
          <a:p>
            <a:pPr algn="ctr"/>
            <a:r>
              <a:rPr lang="en-US" sz="450" dirty="0"/>
              <a:t>JUNO</a:t>
            </a:r>
          </a:p>
        </p:txBody>
      </p:sp>
      <p:sp>
        <p:nvSpPr>
          <p:cNvPr id="482" name="Star: 4 Points 481">
            <a:extLst>
              <a:ext uri="{FF2B5EF4-FFF2-40B4-BE49-F238E27FC236}">
                <a16:creationId xmlns:a16="http://schemas.microsoft.com/office/drawing/2014/main" id="{790EE96B-BAC5-779A-99BB-6D78F6A88366}"/>
              </a:ext>
            </a:extLst>
          </p:cNvPr>
          <p:cNvSpPr/>
          <p:nvPr/>
        </p:nvSpPr>
        <p:spPr>
          <a:xfrm>
            <a:off x="2278697" y="38543"/>
            <a:ext cx="262563" cy="220967"/>
          </a:xfrm>
          <a:prstGeom prst="star4">
            <a:avLst/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83" name="Star: 4 Points 482">
            <a:extLst>
              <a:ext uri="{FF2B5EF4-FFF2-40B4-BE49-F238E27FC236}">
                <a16:creationId xmlns:a16="http://schemas.microsoft.com/office/drawing/2014/main" id="{566B7F28-1A55-4D75-39D8-7796A0F0B8D8}"/>
              </a:ext>
            </a:extLst>
          </p:cNvPr>
          <p:cNvSpPr/>
          <p:nvPr/>
        </p:nvSpPr>
        <p:spPr>
          <a:xfrm>
            <a:off x="11697030" y="914625"/>
            <a:ext cx="262563" cy="220967"/>
          </a:xfrm>
          <a:prstGeom prst="star4">
            <a:avLst/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484" name="Star: 4 Points 483">
            <a:extLst>
              <a:ext uri="{FF2B5EF4-FFF2-40B4-BE49-F238E27FC236}">
                <a16:creationId xmlns:a16="http://schemas.microsoft.com/office/drawing/2014/main" id="{E48442F6-0F8B-26E2-0C1C-060F111D0E44}"/>
              </a:ext>
            </a:extLst>
          </p:cNvPr>
          <p:cNvSpPr/>
          <p:nvPr/>
        </p:nvSpPr>
        <p:spPr>
          <a:xfrm>
            <a:off x="9467019" y="5825221"/>
            <a:ext cx="262563" cy="220967"/>
          </a:xfrm>
          <a:prstGeom prst="star4">
            <a:avLst/>
          </a:prstGeom>
          <a:solidFill>
            <a:srgbClr val="F4B1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08218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FFED9-B0F5-B1D0-20AE-05D7654E7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Network challenges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79F0B-819D-2088-5468-186FFB0619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166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2635</Words>
  <Application>Microsoft Office PowerPoint</Application>
  <PresentationFormat>Widescreen</PresentationFormat>
  <Paragraphs>1014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Open Sans</vt:lpstr>
      <vt:lpstr>Office Theme</vt:lpstr>
      <vt:lpstr>JUNO update</vt:lpstr>
      <vt:lpstr>Jiangmen Underground Neutrino Observatory summary</vt:lpstr>
      <vt:lpstr>JUNO experiment update</vt:lpstr>
      <vt:lpstr>Installation status</vt:lpstr>
      <vt:lpstr>Installation status</vt:lpstr>
      <vt:lpstr>JUNO DCI</vt:lpstr>
      <vt:lpstr>Network</vt:lpstr>
      <vt:lpstr>PowerPoint Presentation</vt:lpstr>
      <vt:lpstr>Network challenges</vt:lpstr>
      <vt:lpstr>Network challenge 2021/22</vt:lpstr>
      <vt:lpstr>Network challenge 2022/23</vt:lpstr>
      <vt:lpstr>Improvements</vt:lpstr>
      <vt:lpstr>What’s next</vt:lpstr>
      <vt:lpstr>Summary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JUNO update</dc:title>
  <dc:creator>Giuseppe Andronico</dc:creator>
  <cp:lastModifiedBy>Giuseppe Andronico</cp:lastModifiedBy>
  <cp:revision>20</cp:revision>
  <dcterms:created xsi:type="dcterms:W3CDTF">2023-04-13T19:52:59Z</dcterms:created>
  <dcterms:modified xsi:type="dcterms:W3CDTF">2023-04-18T13:36:58Z</dcterms:modified>
</cp:coreProperties>
</file>