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4.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6.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6" r:id="rId1"/>
    <p:sldMasterId id="2147483648" r:id="rId2"/>
    <p:sldMasterId id="2147483652" r:id="rId3"/>
    <p:sldMasterId id="2147483662" r:id="rId4"/>
    <p:sldMasterId id="2147483693" r:id="rId5"/>
    <p:sldMasterId id="2147483698" r:id="rId6"/>
    <p:sldMasterId id="2147483665" r:id="rId7"/>
  </p:sldMasterIdLst>
  <p:notesMasterIdLst>
    <p:notesMasterId r:id="rId22"/>
  </p:notesMasterIdLst>
  <p:handoutMasterIdLst>
    <p:handoutMasterId r:id="rId23"/>
  </p:handoutMasterIdLst>
  <p:sldIdLst>
    <p:sldId id="290" r:id="rId8"/>
    <p:sldId id="302" r:id="rId9"/>
    <p:sldId id="303" r:id="rId10"/>
    <p:sldId id="307" r:id="rId11"/>
    <p:sldId id="308" r:id="rId12"/>
    <p:sldId id="297" r:id="rId13"/>
    <p:sldId id="296" r:id="rId14"/>
    <p:sldId id="306" r:id="rId15"/>
    <p:sldId id="299" r:id="rId16"/>
    <p:sldId id="304" r:id="rId17"/>
    <p:sldId id="298" r:id="rId18"/>
    <p:sldId id="300" r:id="rId19"/>
    <p:sldId id="301" r:id="rId20"/>
    <p:sldId id="305" r:id="rId21"/>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4" pos="5239" userDrawn="1">
          <p15:clr>
            <a:srgbClr val="A4A3A4"/>
          </p15:clr>
        </p15:guide>
        <p15:guide id="5" pos="2880" userDrawn="1">
          <p15:clr>
            <a:srgbClr val="A4A3A4"/>
          </p15:clr>
        </p15:guide>
        <p15:guide id="6" orient="horz" pos="162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4898"/>
    <a:srgbClr val="003D50"/>
    <a:srgbClr val="0D224C"/>
    <a:srgbClr val="384973"/>
    <a:srgbClr val="007FB3"/>
    <a:srgbClr val="8E1558"/>
    <a:srgbClr val="A74977"/>
    <a:srgbClr val="F8A900"/>
    <a:srgbClr val="FED9A2"/>
    <a:srgbClr val="007D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A0DD87A-1033-4D09-8A7A-3C758D6F1881}" v="2" dt="2023-04-18T08:34:22.9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404" autoAdjust="0"/>
    <p:restoredTop sz="87213" autoAdjust="0"/>
  </p:normalViewPr>
  <p:slideViewPr>
    <p:cSldViewPr snapToGrid="0" snapToObjects="1" showGuides="1">
      <p:cViewPr varScale="1">
        <p:scale>
          <a:sx n="73" d="100"/>
          <a:sy n="73" d="100"/>
        </p:scale>
        <p:origin x="936" y="44"/>
      </p:cViewPr>
      <p:guideLst>
        <p:guide pos="5239"/>
        <p:guide pos="2880"/>
        <p:guide orient="horz" pos="1620"/>
      </p:guideLst>
    </p:cSldViewPr>
  </p:slideViewPr>
  <p:notesTextViewPr>
    <p:cViewPr>
      <p:scale>
        <a:sx n="1" d="1"/>
        <a:sy n="1" d="1"/>
      </p:scale>
      <p:origin x="0" y="0"/>
    </p:cViewPr>
  </p:notesTextViewPr>
  <p:notesViewPr>
    <p:cSldViewPr snapToGrid="0" snapToObjects="1" showGuides="1">
      <p:cViewPr varScale="1">
        <p:scale>
          <a:sx n="162" d="100"/>
          <a:sy n="162" d="100"/>
        </p:scale>
        <p:origin x="5552"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opher Walker" userId="9604f77e-27dd-4514-b8bb-380b8323a7f7" providerId="ADAL" clId="{FA0DD87A-1033-4D09-8A7A-3C758D6F1881}"/>
    <pc:docChg chg="undo custSel addSld modSld">
      <pc:chgData name="Christopher Walker" userId="9604f77e-27dd-4514-b8bb-380b8323a7f7" providerId="ADAL" clId="{FA0DD87A-1033-4D09-8A7A-3C758D6F1881}" dt="2023-04-19T10:35:57.399" v="2235" actId="20577"/>
      <pc:docMkLst>
        <pc:docMk/>
      </pc:docMkLst>
      <pc:sldChg chg="modSp mod">
        <pc:chgData name="Christopher Walker" userId="9604f77e-27dd-4514-b8bb-380b8323a7f7" providerId="ADAL" clId="{FA0DD87A-1033-4D09-8A7A-3C758D6F1881}" dt="2023-04-18T09:38:01.158" v="2112" actId="20577"/>
        <pc:sldMkLst>
          <pc:docMk/>
          <pc:sldMk cId="3742429478" sldId="296"/>
        </pc:sldMkLst>
        <pc:spChg chg="mod">
          <ac:chgData name="Christopher Walker" userId="9604f77e-27dd-4514-b8bb-380b8323a7f7" providerId="ADAL" clId="{FA0DD87A-1033-4D09-8A7A-3C758D6F1881}" dt="2023-04-18T09:38:01.158" v="2112" actId="20577"/>
          <ac:spMkLst>
            <pc:docMk/>
            <pc:sldMk cId="3742429478" sldId="296"/>
            <ac:spMk id="4" creationId="{DF79E513-CD27-E346-9E47-7372EABA686A}"/>
          </ac:spMkLst>
        </pc:spChg>
      </pc:sldChg>
      <pc:sldChg chg="modSp mod">
        <pc:chgData name="Christopher Walker" userId="9604f77e-27dd-4514-b8bb-380b8323a7f7" providerId="ADAL" clId="{FA0DD87A-1033-4D09-8A7A-3C758D6F1881}" dt="2023-04-18T09:41:48.927" v="2227" actId="20577"/>
        <pc:sldMkLst>
          <pc:docMk/>
          <pc:sldMk cId="3380613738" sldId="297"/>
        </pc:sldMkLst>
        <pc:spChg chg="mod">
          <ac:chgData name="Christopher Walker" userId="9604f77e-27dd-4514-b8bb-380b8323a7f7" providerId="ADAL" clId="{FA0DD87A-1033-4D09-8A7A-3C758D6F1881}" dt="2023-04-18T09:41:48.927" v="2227" actId="20577"/>
          <ac:spMkLst>
            <pc:docMk/>
            <pc:sldMk cId="3380613738" sldId="297"/>
            <ac:spMk id="4" creationId="{18119676-5496-F292-2BFE-DAF1CB4211CD}"/>
          </ac:spMkLst>
        </pc:spChg>
      </pc:sldChg>
      <pc:sldChg chg="modSp mod">
        <pc:chgData name="Christopher Walker" userId="9604f77e-27dd-4514-b8bb-380b8323a7f7" providerId="ADAL" clId="{FA0DD87A-1033-4D09-8A7A-3C758D6F1881}" dt="2023-04-18T08:20:54.633" v="586" actId="20577"/>
        <pc:sldMkLst>
          <pc:docMk/>
          <pc:sldMk cId="3848966961" sldId="302"/>
        </pc:sldMkLst>
        <pc:spChg chg="mod">
          <ac:chgData name="Christopher Walker" userId="9604f77e-27dd-4514-b8bb-380b8323a7f7" providerId="ADAL" clId="{FA0DD87A-1033-4D09-8A7A-3C758D6F1881}" dt="2023-04-18T08:20:54.633" v="586" actId="20577"/>
          <ac:spMkLst>
            <pc:docMk/>
            <pc:sldMk cId="3848966961" sldId="302"/>
            <ac:spMk id="4" creationId="{2B4472EA-9512-61FC-F795-163365B6DC5A}"/>
          </ac:spMkLst>
        </pc:spChg>
      </pc:sldChg>
      <pc:sldChg chg="addSp delSp modSp new mod">
        <pc:chgData name="Christopher Walker" userId="9604f77e-27dd-4514-b8bb-380b8323a7f7" providerId="ADAL" clId="{FA0DD87A-1033-4D09-8A7A-3C758D6F1881}" dt="2023-04-19T10:35:57.399" v="2235" actId="20577"/>
        <pc:sldMkLst>
          <pc:docMk/>
          <pc:sldMk cId="828847217" sldId="307"/>
        </pc:sldMkLst>
        <pc:spChg chg="mod">
          <ac:chgData name="Christopher Walker" userId="9604f77e-27dd-4514-b8bb-380b8323a7f7" providerId="ADAL" clId="{FA0DD87A-1033-4D09-8A7A-3C758D6F1881}" dt="2023-04-18T08:37:58.675" v="874" actId="20577"/>
          <ac:spMkLst>
            <pc:docMk/>
            <pc:sldMk cId="828847217" sldId="307"/>
            <ac:spMk id="2" creationId="{7854C5A6-8977-E735-CBC2-967B35981A9D}"/>
          </ac:spMkLst>
        </pc:spChg>
        <pc:spChg chg="mod">
          <ac:chgData name="Christopher Walker" userId="9604f77e-27dd-4514-b8bb-380b8323a7f7" providerId="ADAL" clId="{FA0DD87A-1033-4D09-8A7A-3C758D6F1881}" dt="2023-04-18T08:34:33.116" v="729"/>
          <ac:spMkLst>
            <pc:docMk/>
            <pc:sldMk cId="828847217" sldId="307"/>
            <ac:spMk id="4" creationId="{B632E70B-D642-B46E-A063-90D33E83A1BE}"/>
          </ac:spMkLst>
        </pc:spChg>
        <pc:graphicFrameChg chg="add mod modGraphic">
          <ac:chgData name="Christopher Walker" userId="9604f77e-27dd-4514-b8bb-380b8323a7f7" providerId="ADAL" clId="{FA0DD87A-1033-4D09-8A7A-3C758D6F1881}" dt="2023-04-19T10:35:57.399" v="2235" actId="20577"/>
          <ac:graphicFrameMkLst>
            <pc:docMk/>
            <pc:sldMk cId="828847217" sldId="307"/>
            <ac:graphicFrameMk id="3" creationId="{3D933269-BF1D-CC03-5F73-30C37DB0F3D9}"/>
          </ac:graphicFrameMkLst>
        </pc:graphicFrameChg>
        <pc:graphicFrameChg chg="add del mod modGraphic">
          <ac:chgData name="Christopher Walker" userId="9604f77e-27dd-4514-b8bb-380b8323a7f7" providerId="ADAL" clId="{FA0DD87A-1033-4D09-8A7A-3C758D6F1881}" dt="2023-04-14T16:01:07.933" v="330" actId="478"/>
          <ac:graphicFrameMkLst>
            <pc:docMk/>
            <pc:sldMk cId="828847217" sldId="307"/>
            <ac:graphicFrameMk id="6" creationId="{FC714F35-C60B-E039-30FA-13082036DFD6}"/>
          </ac:graphicFrameMkLst>
        </pc:graphicFrameChg>
        <pc:graphicFrameChg chg="add mod modGraphic">
          <ac:chgData name="Christopher Walker" userId="9604f77e-27dd-4514-b8bb-380b8323a7f7" providerId="ADAL" clId="{FA0DD87A-1033-4D09-8A7A-3C758D6F1881}" dt="2023-04-18T08:53:10.281" v="1010" actId="20577"/>
          <ac:graphicFrameMkLst>
            <pc:docMk/>
            <pc:sldMk cId="828847217" sldId="307"/>
            <ac:graphicFrameMk id="7" creationId="{A21EF274-5F60-A3F1-2EF0-3046FFC05632}"/>
          </ac:graphicFrameMkLst>
        </pc:graphicFrameChg>
      </pc:sldChg>
      <pc:sldChg chg="modSp new mod">
        <pc:chgData name="Christopher Walker" userId="9604f77e-27dd-4514-b8bb-380b8323a7f7" providerId="ADAL" clId="{FA0DD87A-1033-4D09-8A7A-3C758D6F1881}" dt="2023-04-18T09:34:24.337" v="1766" actId="20577"/>
        <pc:sldMkLst>
          <pc:docMk/>
          <pc:sldMk cId="3460826518" sldId="308"/>
        </pc:sldMkLst>
        <pc:spChg chg="mod">
          <ac:chgData name="Christopher Walker" userId="9604f77e-27dd-4514-b8bb-380b8323a7f7" providerId="ADAL" clId="{FA0DD87A-1033-4D09-8A7A-3C758D6F1881}" dt="2023-04-18T08:50:20.053" v="978" actId="20577"/>
          <ac:spMkLst>
            <pc:docMk/>
            <pc:sldMk cId="3460826518" sldId="308"/>
            <ac:spMk id="2" creationId="{A9C42172-059B-EB1D-C77F-1564B782D111}"/>
          </ac:spMkLst>
        </pc:spChg>
        <pc:spChg chg="mod">
          <ac:chgData name="Christopher Walker" userId="9604f77e-27dd-4514-b8bb-380b8323a7f7" providerId="ADAL" clId="{FA0DD87A-1033-4D09-8A7A-3C758D6F1881}" dt="2023-04-18T09:30:11.507" v="1258" actId="20577"/>
          <ac:spMkLst>
            <pc:docMk/>
            <pc:sldMk cId="3460826518" sldId="308"/>
            <ac:spMk id="3" creationId="{2EAC0963-AF9E-3B14-34A9-0CB2EE7E1DA7}"/>
          </ac:spMkLst>
        </pc:spChg>
        <pc:spChg chg="mod">
          <ac:chgData name="Christopher Walker" userId="9604f77e-27dd-4514-b8bb-380b8323a7f7" providerId="ADAL" clId="{FA0DD87A-1033-4D09-8A7A-3C758D6F1881}" dt="2023-04-18T09:34:24.337" v="1766" actId="20577"/>
          <ac:spMkLst>
            <pc:docMk/>
            <pc:sldMk cId="3460826518" sldId="308"/>
            <ac:spMk id="4" creationId="{EE2C266A-A4A9-A60F-EB23-7AF0B82A5A2D}"/>
          </ac:spMkLst>
        </pc:spChg>
      </pc:sldChg>
    </pc:docChg>
  </pc:docChgLst>
  <pc:docChgLst>
    <pc:chgData name="Christopher Walker" userId="9604f77e-27dd-4514-b8bb-380b8323a7f7" providerId="ADAL" clId="{FB61F26C-CFED-D448-B9D3-773D0F91539E}"/>
    <pc:docChg chg="custSel modSld sldOrd">
      <pc:chgData name="Christopher Walker" userId="9604f77e-27dd-4514-b8bb-380b8323a7f7" providerId="ADAL" clId="{FB61F26C-CFED-D448-B9D3-773D0F91539E}" dt="2023-04-17T11:00:14.934" v="3" actId="1076"/>
      <pc:docMkLst>
        <pc:docMk/>
      </pc:docMkLst>
      <pc:sldChg chg="ord">
        <pc:chgData name="Christopher Walker" userId="9604f77e-27dd-4514-b8bb-380b8323a7f7" providerId="ADAL" clId="{FB61F26C-CFED-D448-B9D3-773D0F91539E}" dt="2023-04-17T11:00:14.934" v="3" actId="1076"/>
        <pc:sldMkLst>
          <pc:docMk/>
          <pc:sldMk cId="3742429478" sldId="296"/>
        </pc:sldMkLst>
      </pc:sldChg>
      <pc:sldChg chg="ord">
        <pc:chgData name="Christopher Walker" userId="9604f77e-27dd-4514-b8bb-380b8323a7f7" providerId="ADAL" clId="{FB61F26C-CFED-D448-B9D3-773D0F91539E}" dt="2023-04-17T11:00:05.029" v="2" actId="1076"/>
        <pc:sldMkLst>
          <pc:docMk/>
          <pc:sldMk cId="3380613738" sldId="297"/>
        </pc:sldMkLst>
      </pc:sldChg>
      <pc:sldChg chg="ord">
        <pc:chgData name="Christopher Walker" userId="9604f77e-27dd-4514-b8bb-380b8323a7f7" providerId="ADAL" clId="{FB61F26C-CFED-D448-B9D3-773D0F91539E}" dt="2023-04-17T10:59:45.279" v="1" actId="1076"/>
        <pc:sldMkLst>
          <pc:docMk/>
          <pc:sldMk cId="3244595789" sldId="306"/>
        </pc:sldMkLst>
      </pc:sldChg>
      <pc:sldChg chg="delSp">
        <pc:chgData name="Christopher Walker" userId="9604f77e-27dd-4514-b8bb-380b8323a7f7" providerId="ADAL" clId="{FB61F26C-CFED-D448-B9D3-773D0F91539E}" dt="2023-04-17T10:58:50.399" v="0" actId="478"/>
        <pc:sldMkLst>
          <pc:docMk/>
          <pc:sldMk cId="828847217" sldId="307"/>
        </pc:sldMkLst>
        <pc:spChg chg="del">
          <ac:chgData name="Christopher Walker" userId="9604f77e-27dd-4514-b8bb-380b8323a7f7" providerId="ADAL" clId="{FB61F26C-CFED-D448-B9D3-773D0F91539E}" dt="2023-04-17T10:58:50.399" v="0" actId="478"/>
          <ac:spMkLst>
            <pc:docMk/>
            <pc:sldMk cId="828847217" sldId="307"/>
            <ac:spMk id="3" creationId="{05275114-EA07-466B-6057-7E8D6919C334}"/>
          </ac:spMkLst>
        </pc:spChg>
      </pc:sldChg>
    </pc:docChg>
  </pc:docChgLst>
  <pc:docChgLst>
    <pc:chgData name="Christopher Walker" userId="S::christopher.walker@jisc.ac.uk::9604f77e-27dd-4514-b8bb-380b8323a7f7" providerId="AD" clId="Web-{547155C8-44D0-D394-DEE2-5D886F2CCA2B}"/>
    <pc:docChg chg="addSld modSld sldOrd">
      <pc:chgData name="Christopher Walker" userId="S::christopher.walker@jisc.ac.uk::9604f77e-27dd-4514-b8bb-380b8323a7f7" providerId="AD" clId="Web-{547155C8-44D0-D394-DEE2-5D886F2CCA2B}" dt="2023-04-13T16:25:20.358" v="189"/>
      <pc:docMkLst>
        <pc:docMk/>
      </pc:docMkLst>
      <pc:sldChg chg="modSp">
        <pc:chgData name="Christopher Walker" userId="S::christopher.walker@jisc.ac.uk::9604f77e-27dd-4514-b8bb-380b8323a7f7" providerId="AD" clId="Web-{547155C8-44D0-D394-DEE2-5D886F2CCA2B}" dt="2023-04-13T16:12:30.404" v="76" actId="20577"/>
        <pc:sldMkLst>
          <pc:docMk/>
          <pc:sldMk cId="3955034661" sldId="290"/>
        </pc:sldMkLst>
        <pc:spChg chg="mod">
          <ac:chgData name="Christopher Walker" userId="S::christopher.walker@jisc.ac.uk::9604f77e-27dd-4514-b8bb-380b8323a7f7" providerId="AD" clId="Web-{547155C8-44D0-D394-DEE2-5D886F2CCA2B}" dt="2023-04-13T12:51:16.373" v="11" actId="20577"/>
          <ac:spMkLst>
            <pc:docMk/>
            <pc:sldMk cId="3955034661" sldId="290"/>
            <ac:spMk id="2" creationId="{5A7FF621-F914-8D4B-B0AB-1AF4DE8075CF}"/>
          </ac:spMkLst>
        </pc:spChg>
        <pc:spChg chg="mod">
          <ac:chgData name="Christopher Walker" userId="S::christopher.walker@jisc.ac.uk::9604f77e-27dd-4514-b8bb-380b8323a7f7" providerId="AD" clId="Web-{547155C8-44D0-D394-DEE2-5D886F2CCA2B}" dt="2023-04-13T16:12:30.404" v="76" actId="20577"/>
          <ac:spMkLst>
            <pc:docMk/>
            <pc:sldMk cId="3955034661" sldId="290"/>
            <ac:spMk id="3" creationId="{61429A10-0B2B-EA4C-9BB7-BDCB4F677390}"/>
          </ac:spMkLst>
        </pc:spChg>
      </pc:sldChg>
      <pc:sldChg chg="modSp">
        <pc:chgData name="Christopher Walker" userId="S::christopher.walker@jisc.ac.uk::9604f77e-27dd-4514-b8bb-380b8323a7f7" providerId="AD" clId="Web-{547155C8-44D0-D394-DEE2-5D886F2CCA2B}" dt="2023-04-13T16:24:19.230" v="181" actId="20577"/>
        <pc:sldMkLst>
          <pc:docMk/>
          <pc:sldMk cId="3848966961" sldId="302"/>
        </pc:sldMkLst>
        <pc:spChg chg="mod">
          <ac:chgData name="Christopher Walker" userId="S::christopher.walker@jisc.ac.uk::9604f77e-27dd-4514-b8bb-380b8323a7f7" providerId="AD" clId="Web-{547155C8-44D0-D394-DEE2-5D886F2CCA2B}" dt="2023-04-13T16:24:19.230" v="181" actId="20577"/>
          <ac:spMkLst>
            <pc:docMk/>
            <pc:sldMk cId="3848966961" sldId="302"/>
            <ac:spMk id="4" creationId="{2B4472EA-9512-61FC-F795-163365B6DC5A}"/>
          </ac:spMkLst>
        </pc:spChg>
      </pc:sldChg>
      <pc:sldChg chg="ord">
        <pc:chgData name="Christopher Walker" userId="S::christopher.walker@jisc.ac.uk::9604f77e-27dd-4514-b8bb-380b8323a7f7" providerId="AD" clId="Web-{547155C8-44D0-D394-DEE2-5D886F2CCA2B}" dt="2023-04-13T16:25:20.358" v="189"/>
        <pc:sldMkLst>
          <pc:docMk/>
          <pc:sldMk cId="3877779207" sldId="303"/>
        </pc:sldMkLst>
      </pc:sldChg>
      <pc:sldChg chg="modSp">
        <pc:chgData name="Christopher Walker" userId="S::christopher.walker@jisc.ac.uk::9604f77e-27dd-4514-b8bb-380b8323a7f7" providerId="AD" clId="Web-{547155C8-44D0-D394-DEE2-5D886F2CCA2B}" dt="2023-04-13T12:53:23.377" v="35" actId="20577"/>
        <pc:sldMkLst>
          <pc:docMk/>
          <pc:sldMk cId="95218089" sldId="305"/>
        </pc:sldMkLst>
        <pc:spChg chg="mod">
          <ac:chgData name="Christopher Walker" userId="S::christopher.walker@jisc.ac.uk::9604f77e-27dd-4514-b8bb-380b8323a7f7" providerId="AD" clId="Web-{547155C8-44D0-D394-DEE2-5D886F2CCA2B}" dt="2023-04-13T12:53:23.377" v="35" actId="20577"/>
          <ac:spMkLst>
            <pc:docMk/>
            <pc:sldMk cId="95218089" sldId="305"/>
            <ac:spMk id="10" creationId="{4D6D5370-0BA2-5E51-5C08-71048FE1A051}"/>
          </ac:spMkLst>
        </pc:spChg>
      </pc:sldChg>
      <pc:sldChg chg="modSp new">
        <pc:chgData name="Christopher Walker" userId="S::christopher.walker@jisc.ac.uk::9604f77e-27dd-4514-b8bb-380b8323a7f7" providerId="AD" clId="Web-{547155C8-44D0-D394-DEE2-5D886F2CCA2B}" dt="2023-04-13T16:24:38.543" v="188" actId="20577"/>
        <pc:sldMkLst>
          <pc:docMk/>
          <pc:sldMk cId="3244595789" sldId="306"/>
        </pc:sldMkLst>
        <pc:spChg chg="mod">
          <ac:chgData name="Christopher Walker" userId="S::christopher.walker@jisc.ac.uk::9604f77e-27dd-4514-b8bb-380b8323a7f7" providerId="AD" clId="Web-{547155C8-44D0-D394-DEE2-5D886F2CCA2B}" dt="2023-04-13T16:24:33.668" v="186" actId="20577"/>
          <ac:spMkLst>
            <pc:docMk/>
            <pc:sldMk cId="3244595789" sldId="306"/>
            <ac:spMk id="2" creationId="{FFB93856-166F-C2C2-18E8-B01CF3223B1C}"/>
          </ac:spMkLst>
        </pc:spChg>
        <pc:spChg chg="mod">
          <ac:chgData name="Christopher Walker" userId="S::christopher.walker@jisc.ac.uk::9604f77e-27dd-4514-b8bb-380b8323a7f7" providerId="AD" clId="Web-{547155C8-44D0-D394-DEE2-5D886F2CCA2B}" dt="2023-04-13T16:24:38.543" v="188" actId="20577"/>
          <ac:spMkLst>
            <pc:docMk/>
            <pc:sldMk cId="3244595789" sldId="306"/>
            <ac:spMk id="3" creationId="{964D8123-4B8D-FA3B-77AE-7D4FA434631D}"/>
          </ac:spMkLst>
        </pc:spChg>
        <pc:spChg chg="mod">
          <ac:chgData name="Christopher Walker" userId="S::christopher.walker@jisc.ac.uk::9604f77e-27dd-4514-b8bb-380b8323a7f7" providerId="AD" clId="Web-{547155C8-44D0-D394-DEE2-5D886F2CCA2B}" dt="2023-04-13T16:24:36.168" v="187" actId="20577"/>
          <ac:spMkLst>
            <pc:docMk/>
            <pc:sldMk cId="3244595789" sldId="306"/>
            <ac:spMk id="4" creationId="{9E58BC1B-8EB7-C87E-6AD1-2DDCBDE28A49}"/>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416490-CC85-444F-957E-7EDE2DF62D7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D481A4F1-4F56-6840-97A0-5D99C0EA96A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F498A0A-2E8D-DF4F-9C31-A81C00E300DB}" type="datetimeFigureOut">
              <a:rPr lang="en-GB" smtClean="0"/>
              <a:t>19/04/2023</a:t>
            </a:fld>
            <a:endParaRPr lang="en-GB"/>
          </a:p>
        </p:txBody>
      </p:sp>
      <p:sp>
        <p:nvSpPr>
          <p:cNvPr id="4" name="Footer Placeholder 3">
            <a:extLst>
              <a:ext uri="{FF2B5EF4-FFF2-40B4-BE49-F238E27FC236}">
                <a16:creationId xmlns:a16="http://schemas.microsoft.com/office/drawing/2014/main" id="{EB89A510-34A7-3B44-B012-7C929876E96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AC024C06-B906-CB40-A7E2-6054534BD81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CF633EF-120A-2C48-B885-0B1F58D5D76B}" type="slidenum">
              <a:rPr lang="en-GB" smtClean="0"/>
              <a:t>‹#›</a:t>
            </a:fld>
            <a:endParaRPr lang="en-GB"/>
          </a:p>
        </p:txBody>
      </p:sp>
    </p:spTree>
    <p:extLst>
      <p:ext uri="{BB962C8B-B14F-4D97-AF65-F5344CB8AC3E}">
        <p14:creationId xmlns:p14="http://schemas.microsoft.com/office/powerpoint/2010/main" val="10355684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C2C31F-EDF8-D64C-B235-4BEA7689D6AD}" type="datetimeFigureOut">
              <a:rPr lang="en-GB" smtClean="0"/>
              <a:t>19/04/2023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11567F-F019-E948-A7D1-1F94AF06001C}" type="slidenum">
              <a:rPr lang="en-GB" smtClean="0"/>
              <a:t>‹#›</a:t>
            </a:fld>
            <a:endParaRPr lang="en-GB"/>
          </a:p>
        </p:txBody>
      </p:sp>
    </p:spTree>
    <p:extLst>
      <p:ext uri="{BB962C8B-B14F-4D97-AF65-F5344CB8AC3E}">
        <p14:creationId xmlns:p14="http://schemas.microsoft.com/office/powerpoint/2010/main" val="1780200895"/>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jisc.ac.uk" TargetMode="External"/><Relationship Id="rId2" Type="http://schemas.openxmlformats.org/officeDocument/2006/relationships/hyperlink" Target="mailto:customerservices@jisc.ac.uk" TargetMode="External"/><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hasCustomPrompt="1"/>
          </p:nvPr>
        </p:nvSpPr>
        <p:spPr>
          <a:xfrm>
            <a:off x="358774" y="2995886"/>
            <a:ext cx="5373811" cy="341572"/>
          </a:xfrm>
          <a:prstGeom prst="rect">
            <a:avLst/>
          </a:prstGeom>
        </p:spPr>
        <p:txBody>
          <a:bodyPr lIns="0" tIns="0" rIns="0" bIns="0"/>
          <a:lstStyle>
            <a:lvl1pPr algn="l">
              <a:lnSpc>
                <a:spcPct val="100000"/>
              </a:lnSpc>
              <a:defRPr sz="3100" b="1" i="0">
                <a:solidFill>
                  <a:schemeClr val="tx1"/>
                </a:solidFill>
                <a:latin typeface="+mn-lt"/>
                <a:ea typeface="Roboto Black" panose="02000000000000000000" pitchFamily="2" charset="0"/>
              </a:defRPr>
            </a:lvl1pPr>
          </a:lstStyle>
          <a:p>
            <a:r>
              <a:rPr lang="en-US" dirty="0"/>
              <a:t>Click to edit Master title style (white or black text)</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hasCustomPrompt="1"/>
          </p:nvPr>
        </p:nvSpPr>
        <p:spPr>
          <a:xfrm>
            <a:off x="358774" y="4105351"/>
            <a:ext cx="6518277" cy="255741"/>
          </a:xfrm>
          <a:prstGeom prst="rect">
            <a:avLst/>
          </a:prstGeom>
        </p:spPr>
        <p:txBody>
          <a:bodyPr lIns="0" tIns="0" rIns="0" bIns="0" anchor="t" anchorCtr="0"/>
          <a:lstStyle>
            <a:lvl1pPr marL="0" indent="0">
              <a:buNone/>
              <a:defRPr sz="1800" b="0" i="0">
                <a:solidFill>
                  <a:schemeClr val="tx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 (white or black text)</a:t>
            </a:r>
          </a:p>
        </p:txBody>
      </p:sp>
      <p:sp>
        <p:nvSpPr>
          <p:cNvPr id="5" name="Picture Placeholder 4">
            <a:extLst>
              <a:ext uri="{FF2B5EF4-FFF2-40B4-BE49-F238E27FC236}">
                <a16:creationId xmlns:a16="http://schemas.microsoft.com/office/drawing/2014/main" id="{B3239D9C-EA5C-4DDB-ACFA-8E457CD8E0F1}"/>
              </a:ext>
            </a:extLst>
          </p:cNvPr>
          <p:cNvSpPr>
            <a:spLocks noGrp="1"/>
          </p:cNvSpPr>
          <p:nvPr>
            <p:ph type="pic" sz="quarter" idx="14" hasCustomPrompt="1"/>
          </p:nvPr>
        </p:nvSpPr>
        <p:spPr>
          <a:xfrm>
            <a:off x="0" y="0"/>
            <a:ext cx="9144000" cy="5143500"/>
          </a:xfrm>
          <a:prstGeom prst="rect">
            <a:avLst/>
          </a:prstGeom>
        </p:spPr>
        <p:txBody>
          <a:bodyPr/>
          <a:lstStyle>
            <a:lvl1pPr>
              <a:defRPr/>
            </a:lvl1pPr>
          </a:lstStyle>
          <a:p>
            <a:r>
              <a:rPr lang="en-GB" dirty="0"/>
              <a:t>Insert background image (via slide master)</a:t>
            </a:r>
          </a:p>
        </p:txBody>
      </p:sp>
      <p:sp>
        <p:nvSpPr>
          <p:cNvPr id="3" name="Content Placeholder 2">
            <a:extLst>
              <a:ext uri="{FF2B5EF4-FFF2-40B4-BE49-F238E27FC236}">
                <a16:creationId xmlns:a16="http://schemas.microsoft.com/office/drawing/2014/main" id="{37F543DD-043A-7743-A914-4BD35CA1C688}"/>
              </a:ext>
            </a:extLst>
          </p:cNvPr>
          <p:cNvSpPr>
            <a:spLocks noGrp="1"/>
          </p:cNvSpPr>
          <p:nvPr>
            <p:ph idx="1" hasCustomPrompt="1"/>
          </p:nvPr>
        </p:nvSpPr>
        <p:spPr>
          <a:xfrm>
            <a:off x="6877051" y="339726"/>
            <a:ext cx="1908174" cy="542478"/>
          </a:xfrm>
          <a:prstGeom prst="rect">
            <a:avLst/>
          </a:prstGeom>
        </p:spPr>
        <p:txBody>
          <a:bodyPr lIns="0" tIns="0" rIns="0" bIns="0"/>
          <a:lstStyle>
            <a:lvl1pPr marL="36910" indent="0" algn="r" defTabSz="270000">
              <a:lnSpc>
                <a:spcPct val="100000"/>
              </a:lnSpc>
              <a:buNone/>
              <a:tabLst/>
              <a:defRPr sz="1600" b="0" i="0">
                <a:solidFill>
                  <a:schemeClr val="tx1"/>
                </a:solidFill>
                <a:latin typeface="+mn-lt"/>
                <a:ea typeface="Roboto Medium" panose="02000000000000000000" pitchFamily="2" charset="0"/>
              </a:defRPr>
            </a:lvl1pPr>
            <a:lvl2pPr marL="139303" indent="0" defTabSz="270000">
              <a:lnSpc>
                <a:spcPct val="100000"/>
              </a:lnSpc>
              <a:buNone/>
              <a:tabLst/>
              <a:defRPr sz="1000" b="0" i="0">
                <a:solidFill>
                  <a:schemeClr val="tx1"/>
                </a:solidFill>
                <a:latin typeface="Roboto Medium" panose="02000000000000000000" pitchFamily="2" charset="0"/>
                <a:ea typeface="Roboto Medium" panose="02000000000000000000" pitchFamily="2" charset="0"/>
              </a:defRPr>
            </a:lvl2pPr>
            <a:lvl3pPr marL="270271" indent="0" defTabSz="270000">
              <a:lnSpc>
                <a:spcPct val="100000"/>
              </a:lnSpc>
              <a:buNone/>
              <a:tabLst/>
              <a:defRPr sz="1000" b="0" i="0">
                <a:solidFill>
                  <a:schemeClr val="tx1"/>
                </a:solidFill>
                <a:latin typeface="Roboto Medium" panose="02000000000000000000" pitchFamily="2" charset="0"/>
                <a:ea typeface="Roboto Medium" panose="02000000000000000000" pitchFamily="2" charset="0"/>
              </a:defRPr>
            </a:lvl3pPr>
            <a:lvl4pPr marL="402431" indent="0" defTabSz="270000">
              <a:lnSpc>
                <a:spcPct val="100000"/>
              </a:lnSpc>
              <a:buNone/>
              <a:tabLst/>
              <a:defRPr sz="1000" b="0" i="0">
                <a:solidFill>
                  <a:schemeClr val="tx1"/>
                </a:solidFill>
                <a:latin typeface="Roboto Medium" panose="02000000000000000000" pitchFamily="2" charset="0"/>
                <a:ea typeface="Roboto Medium" panose="02000000000000000000" pitchFamily="2" charset="0"/>
              </a:defRPr>
            </a:lvl4pPr>
            <a:lvl5pPr marL="533400" indent="0" defTabSz="270000">
              <a:lnSpc>
                <a:spcPct val="100000"/>
              </a:lnSpc>
              <a:buNone/>
              <a:tabLst/>
              <a:defRPr sz="1000" b="0" i="0">
                <a:solidFill>
                  <a:schemeClr val="tx1"/>
                </a:solidFill>
                <a:latin typeface="Roboto Medium" panose="02000000000000000000" pitchFamily="2" charset="0"/>
                <a:ea typeface="Roboto Medium" panose="02000000000000000000" pitchFamily="2" charset="0"/>
              </a:defRPr>
            </a:lvl5pPr>
          </a:lstStyle>
          <a:p>
            <a:pPr lvl="0"/>
            <a:r>
              <a:rPr lang="en-US" dirty="0"/>
              <a:t>Date / publication (white/black)</a:t>
            </a:r>
          </a:p>
        </p:txBody>
      </p:sp>
    </p:spTree>
    <p:extLst>
      <p:ext uri="{BB962C8B-B14F-4D97-AF65-F5344CB8AC3E}">
        <p14:creationId xmlns:p14="http://schemas.microsoft.com/office/powerpoint/2010/main" val="1831806424"/>
      </p:ext>
    </p:extLst>
  </p:cSld>
  <p:clrMapOvr>
    <a:masterClrMapping/>
  </p:clrMapOvr>
  <p:extLst>
    <p:ext uri="{DCECCB84-F9BA-43D5-87BE-67443E8EF086}">
      <p15:sldGuideLst xmlns:p15="http://schemas.microsoft.com/office/powerpoint/2012/main">
        <p15:guide id="1" orient="horz" pos="1212">
          <p15:clr>
            <a:srgbClr val="FBAE40"/>
          </p15:clr>
        </p15:guide>
        <p15:guide id="2" pos="4332">
          <p15:clr>
            <a:srgbClr val="FBAE40"/>
          </p15:clr>
        </p15:guide>
        <p15:guide id="3" orient="horz" pos="189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LUMN &amp; GRAPHIC - NAV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5" y="1047262"/>
            <a:ext cx="3959999" cy="255741"/>
          </a:xfrm>
          <a:prstGeom prst="rect">
            <a:avLst/>
          </a:prstGeom>
        </p:spPr>
        <p:txBody>
          <a:bodyPr lIns="0" tIns="0" rIns="0" bIns="0" anchor="t" anchorCtr="0"/>
          <a:lstStyle>
            <a:lvl1pPr marL="0" indent="0">
              <a:buNone/>
              <a:defRPr sz="1800" b="1"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3" name="Content Placeholder 2">
            <a:extLst>
              <a:ext uri="{FF2B5EF4-FFF2-40B4-BE49-F238E27FC236}">
                <a16:creationId xmlns:a16="http://schemas.microsoft.com/office/drawing/2014/main" id="{37F543DD-043A-7743-A914-4BD35CA1C688}"/>
              </a:ext>
            </a:extLst>
          </p:cNvPr>
          <p:cNvSpPr>
            <a:spLocks noGrp="1"/>
          </p:cNvSpPr>
          <p:nvPr>
            <p:ph idx="1"/>
          </p:nvPr>
        </p:nvSpPr>
        <p:spPr>
          <a:xfrm>
            <a:off x="358776" y="1429556"/>
            <a:ext cx="3959998" cy="3013858"/>
          </a:xfrm>
          <a:prstGeom prst="rect">
            <a:avLst/>
          </a:prstGeom>
        </p:spPr>
        <p:txBody>
          <a:bodyPr lIns="0" tIns="0" rIns="0" bIns="0"/>
          <a:lstStyle>
            <a:lvl1pPr marL="90488" indent="-90488" defTabSz="270000">
              <a:lnSpc>
                <a:spcPct val="100000"/>
              </a:lnSpc>
              <a:tabLst/>
              <a:defRPr sz="1800" b="0" i="0">
                <a:solidFill>
                  <a:schemeClr val="bg1"/>
                </a:solidFill>
                <a:latin typeface="+mn-lt"/>
                <a:ea typeface="Roboto Light" panose="02000000000000000000" pitchFamily="2" charset="0"/>
              </a:defRPr>
            </a:lvl1pPr>
            <a:lvl2pPr marL="180975" indent="-90488" defTabSz="270000">
              <a:lnSpc>
                <a:spcPct val="100000"/>
              </a:lnSpc>
              <a:tabLst/>
              <a:defRPr sz="1800" b="0" i="0">
                <a:solidFill>
                  <a:schemeClr val="bg1"/>
                </a:solidFill>
                <a:latin typeface="+mn-lt"/>
                <a:ea typeface="Roboto Light" panose="02000000000000000000" pitchFamily="2" charset="0"/>
              </a:defRPr>
            </a:lvl2pPr>
            <a:lvl3pPr marL="266700" indent="-85725" defTabSz="270000">
              <a:lnSpc>
                <a:spcPct val="100000"/>
              </a:lnSpc>
              <a:tabLst/>
              <a:defRPr sz="1800" b="0" i="0">
                <a:solidFill>
                  <a:schemeClr val="bg1"/>
                </a:solidFill>
                <a:latin typeface="+mn-lt"/>
                <a:ea typeface="Roboto Light" panose="02000000000000000000" pitchFamily="2" charset="0"/>
              </a:defRPr>
            </a:lvl3pPr>
            <a:lvl4pPr marL="357188" indent="-90488" defTabSz="270000">
              <a:lnSpc>
                <a:spcPct val="100000"/>
              </a:lnSpc>
              <a:tabLst/>
              <a:defRPr sz="1800" b="0" i="0">
                <a:solidFill>
                  <a:schemeClr val="bg1"/>
                </a:solidFill>
                <a:latin typeface="+mn-lt"/>
                <a:ea typeface="Roboto Light" panose="02000000000000000000" pitchFamily="2" charset="0"/>
              </a:defRPr>
            </a:lvl4pPr>
            <a:lvl5pPr marL="447675" indent="-90488" defTabSz="270000">
              <a:lnSpc>
                <a:spcPct val="100000"/>
              </a:lnSpc>
              <a:tabLst/>
              <a:defRPr sz="18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692580" y="1095270"/>
            <a:ext cx="3843160"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828430" y="4623775"/>
            <a:ext cx="3490344" cy="360000"/>
          </a:xfrm>
        </p:spPr>
        <p:txBody>
          <a:bodyPr/>
          <a:lstStyle>
            <a:lvl1pPr>
              <a:defRPr/>
            </a:lvl1pPr>
          </a:lstStyle>
          <a:p>
            <a:r>
              <a:rPr lang="en-GB"/>
              <a:t>HEPiX IPv6 WG</a:t>
            </a:r>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a:p>
        </p:txBody>
      </p:sp>
    </p:spTree>
    <p:extLst>
      <p:ext uri="{BB962C8B-B14F-4D97-AF65-F5344CB8AC3E}">
        <p14:creationId xmlns:p14="http://schemas.microsoft.com/office/powerpoint/2010/main" val="1022915291"/>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APHIC - NAV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06958" y="1095270"/>
            <a:ext cx="8128782"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828430" y="4623775"/>
            <a:ext cx="3490344" cy="360000"/>
          </a:xfrm>
        </p:spPr>
        <p:txBody>
          <a:bodyPr/>
          <a:lstStyle>
            <a:lvl1pPr>
              <a:defRPr/>
            </a:lvl1pPr>
          </a:lstStyle>
          <a:p>
            <a:r>
              <a:rPr lang="en-GB"/>
              <a:t>HEPiX IPv6 WG</a:t>
            </a:r>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dirty="0"/>
          </a:p>
        </p:txBody>
      </p:sp>
    </p:spTree>
    <p:extLst>
      <p:ext uri="{BB962C8B-B14F-4D97-AF65-F5344CB8AC3E}">
        <p14:creationId xmlns:p14="http://schemas.microsoft.com/office/powerpoint/2010/main" val="4181309582"/>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VIDER - JA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2269633"/>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2863678"/>
            <a:ext cx="6518277" cy="255741"/>
          </a:xfrm>
          <a:prstGeom prst="rect">
            <a:avLst/>
          </a:prstGeom>
        </p:spPr>
        <p:txBody>
          <a:bodyPr lIns="0" tIns="0" rIns="0" bIns="0" anchor="t" anchorCtr="0"/>
          <a:lstStyle>
            <a:lvl1pPr marL="0" indent="0">
              <a:buNone/>
              <a:defRPr sz="1800" b="0"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Tree>
    <p:extLst>
      <p:ext uri="{BB962C8B-B14F-4D97-AF65-F5344CB8AC3E}">
        <p14:creationId xmlns:p14="http://schemas.microsoft.com/office/powerpoint/2010/main" val="3435433018"/>
      </p:ext>
    </p:extLst>
  </p:cSld>
  <p:clrMapOvr>
    <a:masterClrMapping/>
  </p:clrMapOvr>
  <p:extLst>
    <p:ext uri="{DCECCB84-F9BA-43D5-87BE-67443E8EF086}">
      <p15:sldGuideLst xmlns:p15="http://schemas.microsoft.com/office/powerpoint/2012/main">
        <p15:guide id="1" orient="horz" pos="1212">
          <p15:clr>
            <a:srgbClr val="FBAE40"/>
          </p15:clr>
        </p15:guide>
        <p15:guide id="2" pos="4332">
          <p15:clr>
            <a:srgbClr val="FBAE40"/>
          </p15:clr>
        </p15:guide>
        <p15:guide id="3" orient="horz" pos="1892">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INGLE COLUMN - JA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1047262"/>
            <a:ext cx="6518277" cy="255741"/>
          </a:xfrm>
          <a:prstGeom prst="rect">
            <a:avLst/>
          </a:prstGeom>
        </p:spPr>
        <p:txBody>
          <a:bodyPr lIns="0" tIns="0" rIns="0" bIns="0" anchor="t" anchorCtr="0"/>
          <a:lstStyle>
            <a:lvl1pPr marL="0" indent="0">
              <a:buNone/>
              <a:defRPr sz="1800" b="1"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8" name="Content Placeholder 2">
            <a:extLst>
              <a:ext uri="{FF2B5EF4-FFF2-40B4-BE49-F238E27FC236}">
                <a16:creationId xmlns:a16="http://schemas.microsoft.com/office/drawing/2014/main" id="{D7370905-EA8F-408C-AF88-BA9535B1D73D}"/>
              </a:ext>
            </a:extLst>
          </p:cNvPr>
          <p:cNvSpPr>
            <a:spLocks noGrp="1"/>
          </p:cNvSpPr>
          <p:nvPr>
            <p:ph idx="1"/>
          </p:nvPr>
        </p:nvSpPr>
        <p:spPr>
          <a:xfrm>
            <a:off x="358775" y="1429556"/>
            <a:ext cx="6518276" cy="3013858"/>
          </a:xfrm>
          <a:prstGeom prst="rect">
            <a:avLst/>
          </a:prstGeom>
        </p:spPr>
        <p:txBody>
          <a:bodyPr lIns="0" tIns="0" rIns="0" bIns="0"/>
          <a:lstStyle>
            <a:lvl1pPr marL="90488" indent="-90488" defTabSz="270000">
              <a:lnSpc>
                <a:spcPct val="100000"/>
              </a:lnSpc>
              <a:tabLst/>
              <a:defRPr sz="1800" b="0" i="0">
                <a:solidFill>
                  <a:schemeClr val="bg1"/>
                </a:solidFill>
                <a:latin typeface="+mn-lt"/>
                <a:ea typeface="Roboto Light" panose="02000000000000000000" pitchFamily="2" charset="0"/>
              </a:defRPr>
            </a:lvl1pPr>
            <a:lvl2pPr marL="180975" indent="-90488" defTabSz="270000">
              <a:lnSpc>
                <a:spcPct val="100000"/>
              </a:lnSpc>
              <a:tabLst/>
              <a:defRPr sz="1800" b="0" i="0">
                <a:solidFill>
                  <a:schemeClr val="bg1"/>
                </a:solidFill>
                <a:latin typeface="+mn-lt"/>
                <a:ea typeface="Roboto Light" panose="02000000000000000000" pitchFamily="2" charset="0"/>
              </a:defRPr>
            </a:lvl2pPr>
            <a:lvl3pPr marL="266700" indent="-85725" defTabSz="270000">
              <a:lnSpc>
                <a:spcPct val="100000"/>
              </a:lnSpc>
              <a:tabLst/>
              <a:defRPr sz="1800" b="0" i="0">
                <a:solidFill>
                  <a:schemeClr val="bg1"/>
                </a:solidFill>
                <a:latin typeface="+mn-lt"/>
                <a:ea typeface="Roboto Light" panose="02000000000000000000" pitchFamily="2" charset="0"/>
              </a:defRPr>
            </a:lvl3pPr>
            <a:lvl4pPr marL="357188" indent="-90488" defTabSz="270000">
              <a:lnSpc>
                <a:spcPct val="100000"/>
              </a:lnSpc>
              <a:tabLst/>
              <a:defRPr sz="1800" b="0" i="0">
                <a:solidFill>
                  <a:schemeClr val="bg1"/>
                </a:solidFill>
                <a:latin typeface="+mn-lt"/>
                <a:ea typeface="Roboto Light" panose="02000000000000000000" pitchFamily="2" charset="0"/>
              </a:defRPr>
            </a:lvl4pPr>
            <a:lvl5pPr marL="447675" indent="-90488" defTabSz="270000">
              <a:lnSpc>
                <a:spcPct val="100000"/>
              </a:lnSpc>
              <a:tabLst/>
              <a:defRPr sz="18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828430" y="4623775"/>
            <a:ext cx="3641970" cy="360000"/>
          </a:xfrm>
          <a:prstGeom prst="rect">
            <a:avLst/>
          </a:prstGeom>
        </p:spPr>
        <p:txBody>
          <a:bodyPr/>
          <a:lstStyle>
            <a:lvl1pPr>
              <a:defRPr/>
            </a:lvl1pPr>
          </a:lstStyle>
          <a:p>
            <a:r>
              <a:rPr lang="en-GB"/>
              <a:t>HEPiX IPv6 WG</a:t>
            </a:r>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a:xfrm>
            <a:off x="358775" y="4623776"/>
            <a:ext cx="198109" cy="360000"/>
          </a:xfrm>
          <a:prstGeom prst="rect">
            <a:avLst/>
          </a:prstGeom>
        </p:spPr>
        <p:txBody>
          <a:bodyPr/>
          <a:lstStyle/>
          <a:p>
            <a:fld id="{0BD7AF65-ABD8-9745-9161-1D3466EAFE0E}" type="slidenum">
              <a:rPr lang="en-GB" smtClean="0"/>
              <a:t>‹#›</a:t>
            </a:fld>
            <a:endParaRPr lang="en-GB"/>
          </a:p>
        </p:txBody>
      </p:sp>
    </p:spTree>
    <p:extLst>
      <p:ext uri="{BB962C8B-B14F-4D97-AF65-F5344CB8AC3E}">
        <p14:creationId xmlns:p14="http://schemas.microsoft.com/office/powerpoint/2010/main" val="2407223099"/>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LUMN &amp; GRAPHIC - JA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5" y="1047262"/>
            <a:ext cx="3959999" cy="255741"/>
          </a:xfrm>
          <a:prstGeom prst="rect">
            <a:avLst/>
          </a:prstGeom>
        </p:spPr>
        <p:txBody>
          <a:bodyPr lIns="0" tIns="0" rIns="0" bIns="0" anchor="t" anchorCtr="0"/>
          <a:lstStyle>
            <a:lvl1pPr marL="0" indent="0">
              <a:buNone/>
              <a:defRPr sz="1800" b="1"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9" name="Content Placeholder 2">
            <a:extLst>
              <a:ext uri="{FF2B5EF4-FFF2-40B4-BE49-F238E27FC236}">
                <a16:creationId xmlns:a16="http://schemas.microsoft.com/office/drawing/2014/main" id="{55CB3130-9E98-460A-9004-89B1D06444C6}"/>
              </a:ext>
            </a:extLst>
          </p:cNvPr>
          <p:cNvSpPr>
            <a:spLocks noGrp="1"/>
          </p:cNvSpPr>
          <p:nvPr>
            <p:ph idx="1"/>
          </p:nvPr>
        </p:nvSpPr>
        <p:spPr>
          <a:xfrm>
            <a:off x="358776" y="1429556"/>
            <a:ext cx="3959998" cy="3013858"/>
          </a:xfrm>
          <a:prstGeom prst="rect">
            <a:avLst/>
          </a:prstGeom>
        </p:spPr>
        <p:txBody>
          <a:bodyPr lIns="0" tIns="0" rIns="0" bIns="0"/>
          <a:lstStyle>
            <a:lvl1pPr marL="90488" indent="-90488" defTabSz="270000">
              <a:lnSpc>
                <a:spcPct val="100000"/>
              </a:lnSpc>
              <a:tabLst/>
              <a:defRPr sz="1800" b="0" i="0">
                <a:solidFill>
                  <a:schemeClr val="bg1"/>
                </a:solidFill>
                <a:latin typeface="+mn-lt"/>
                <a:ea typeface="Roboto Light" panose="02000000000000000000" pitchFamily="2" charset="0"/>
              </a:defRPr>
            </a:lvl1pPr>
            <a:lvl2pPr marL="180975" indent="-90488" defTabSz="270000">
              <a:lnSpc>
                <a:spcPct val="100000"/>
              </a:lnSpc>
              <a:tabLst/>
              <a:defRPr sz="1800" b="0" i="0">
                <a:solidFill>
                  <a:schemeClr val="bg1"/>
                </a:solidFill>
                <a:latin typeface="+mn-lt"/>
                <a:ea typeface="Roboto Light" panose="02000000000000000000" pitchFamily="2" charset="0"/>
              </a:defRPr>
            </a:lvl2pPr>
            <a:lvl3pPr marL="266700" indent="-85725" defTabSz="270000">
              <a:lnSpc>
                <a:spcPct val="100000"/>
              </a:lnSpc>
              <a:tabLst/>
              <a:defRPr sz="1800" b="0" i="0">
                <a:solidFill>
                  <a:schemeClr val="bg1"/>
                </a:solidFill>
                <a:latin typeface="+mn-lt"/>
                <a:ea typeface="Roboto Light" panose="02000000000000000000" pitchFamily="2" charset="0"/>
              </a:defRPr>
            </a:lvl3pPr>
            <a:lvl4pPr marL="357188" indent="-90488" defTabSz="270000">
              <a:lnSpc>
                <a:spcPct val="100000"/>
              </a:lnSpc>
              <a:tabLst/>
              <a:defRPr sz="1800" b="0" i="0">
                <a:solidFill>
                  <a:schemeClr val="bg1"/>
                </a:solidFill>
                <a:latin typeface="+mn-lt"/>
                <a:ea typeface="Roboto Light" panose="02000000000000000000" pitchFamily="2" charset="0"/>
              </a:defRPr>
            </a:lvl4pPr>
            <a:lvl5pPr marL="447675" indent="-90488" defTabSz="270000">
              <a:lnSpc>
                <a:spcPct val="100000"/>
              </a:lnSpc>
              <a:tabLst/>
              <a:defRPr sz="18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692580" y="1095270"/>
            <a:ext cx="3843160"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828430" y="4623775"/>
            <a:ext cx="3490344" cy="360000"/>
          </a:xfrm>
        </p:spPr>
        <p:txBody>
          <a:bodyPr/>
          <a:lstStyle>
            <a:lvl1pPr>
              <a:defRPr/>
            </a:lvl1pPr>
          </a:lstStyle>
          <a:p>
            <a:r>
              <a:rPr lang="en-GB"/>
              <a:t>HEPiX IPv6 WG</a:t>
            </a:r>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a:p>
        </p:txBody>
      </p:sp>
    </p:spTree>
    <p:extLst>
      <p:ext uri="{BB962C8B-B14F-4D97-AF65-F5344CB8AC3E}">
        <p14:creationId xmlns:p14="http://schemas.microsoft.com/office/powerpoint/2010/main" val="1111262681"/>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GRAPHIC - JA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06958" y="1095270"/>
            <a:ext cx="8128782"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828430" y="4623775"/>
            <a:ext cx="3490344" cy="360000"/>
          </a:xfrm>
        </p:spPr>
        <p:txBody>
          <a:bodyPr/>
          <a:lstStyle>
            <a:lvl1pPr>
              <a:defRPr/>
            </a:lvl1pPr>
          </a:lstStyle>
          <a:p>
            <a:r>
              <a:rPr lang="en-GB"/>
              <a:t>HEPiX IPv6 WG</a:t>
            </a:r>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a:p>
        </p:txBody>
      </p:sp>
    </p:spTree>
    <p:extLst>
      <p:ext uri="{BB962C8B-B14F-4D97-AF65-F5344CB8AC3E}">
        <p14:creationId xmlns:p14="http://schemas.microsoft.com/office/powerpoint/2010/main" val="293035036"/>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VIDER - PUR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2269633"/>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2863678"/>
            <a:ext cx="6518277" cy="255741"/>
          </a:xfrm>
          <a:prstGeom prst="rect">
            <a:avLst/>
          </a:prstGeom>
        </p:spPr>
        <p:txBody>
          <a:bodyPr lIns="0" tIns="0" rIns="0" bIns="0" anchor="t" anchorCtr="0"/>
          <a:lstStyle>
            <a:lvl1pPr marL="0" indent="0">
              <a:buNone/>
              <a:defRPr sz="1800" b="0"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Tree>
    <p:extLst>
      <p:ext uri="{BB962C8B-B14F-4D97-AF65-F5344CB8AC3E}">
        <p14:creationId xmlns:p14="http://schemas.microsoft.com/office/powerpoint/2010/main" val="3056792519"/>
      </p:ext>
    </p:extLst>
  </p:cSld>
  <p:clrMapOvr>
    <a:masterClrMapping/>
  </p:clrMapOvr>
  <p:extLst>
    <p:ext uri="{DCECCB84-F9BA-43D5-87BE-67443E8EF086}">
      <p15:sldGuideLst xmlns:p15="http://schemas.microsoft.com/office/powerpoint/2012/main">
        <p15:guide id="1" orient="horz" pos="1212">
          <p15:clr>
            <a:srgbClr val="FBAE40"/>
          </p15:clr>
        </p15:guide>
        <p15:guide id="2" pos="4332">
          <p15:clr>
            <a:srgbClr val="FBAE40"/>
          </p15:clr>
        </p15:guide>
        <p15:guide id="3" orient="horz" pos="1892">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INGLE COLUMN - PUR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1047262"/>
            <a:ext cx="6518277" cy="255741"/>
          </a:xfrm>
          <a:prstGeom prst="rect">
            <a:avLst/>
          </a:prstGeom>
        </p:spPr>
        <p:txBody>
          <a:bodyPr lIns="0" tIns="0" rIns="0" bIns="0" anchor="t" anchorCtr="0"/>
          <a:lstStyle>
            <a:lvl1pPr marL="0" indent="0">
              <a:buNone/>
              <a:defRPr sz="1800" b="1"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8" name="Content Placeholder 2">
            <a:extLst>
              <a:ext uri="{FF2B5EF4-FFF2-40B4-BE49-F238E27FC236}">
                <a16:creationId xmlns:a16="http://schemas.microsoft.com/office/drawing/2014/main" id="{ABBF1310-C6E8-4747-8F27-E8B3BAE2CD43}"/>
              </a:ext>
            </a:extLst>
          </p:cNvPr>
          <p:cNvSpPr>
            <a:spLocks noGrp="1"/>
          </p:cNvSpPr>
          <p:nvPr>
            <p:ph idx="1"/>
          </p:nvPr>
        </p:nvSpPr>
        <p:spPr>
          <a:xfrm>
            <a:off x="358775" y="1429556"/>
            <a:ext cx="6518276" cy="3013858"/>
          </a:xfrm>
          <a:prstGeom prst="rect">
            <a:avLst/>
          </a:prstGeom>
        </p:spPr>
        <p:txBody>
          <a:bodyPr lIns="0" tIns="0" rIns="0" bIns="0"/>
          <a:lstStyle>
            <a:lvl1pPr marL="90488" indent="-90488" defTabSz="270000">
              <a:lnSpc>
                <a:spcPct val="100000"/>
              </a:lnSpc>
              <a:tabLst/>
              <a:defRPr sz="1800" b="0" i="0">
                <a:solidFill>
                  <a:schemeClr val="bg1"/>
                </a:solidFill>
                <a:latin typeface="+mn-lt"/>
                <a:ea typeface="Roboto Light" panose="02000000000000000000" pitchFamily="2" charset="0"/>
              </a:defRPr>
            </a:lvl1pPr>
            <a:lvl2pPr marL="180975" indent="-90488" defTabSz="270000">
              <a:lnSpc>
                <a:spcPct val="100000"/>
              </a:lnSpc>
              <a:tabLst/>
              <a:defRPr sz="1800" b="0" i="0">
                <a:solidFill>
                  <a:schemeClr val="bg1"/>
                </a:solidFill>
                <a:latin typeface="+mn-lt"/>
                <a:ea typeface="Roboto Light" panose="02000000000000000000" pitchFamily="2" charset="0"/>
              </a:defRPr>
            </a:lvl2pPr>
            <a:lvl3pPr marL="266700" indent="-85725" defTabSz="270000">
              <a:lnSpc>
                <a:spcPct val="100000"/>
              </a:lnSpc>
              <a:tabLst/>
              <a:defRPr sz="1800" b="0" i="0">
                <a:solidFill>
                  <a:schemeClr val="bg1"/>
                </a:solidFill>
                <a:latin typeface="+mn-lt"/>
                <a:ea typeface="Roboto Light" panose="02000000000000000000" pitchFamily="2" charset="0"/>
              </a:defRPr>
            </a:lvl3pPr>
            <a:lvl4pPr marL="357188" indent="-90488" defTabSz="270000">
              <a:lnSpc>
                <a:spcPct val="100000"/>
              </a:lnSpc>
              <a:tabLst/>
              <a:defRPr sz="1800" b="0" i="0">
                <a:solidFill>
                  <a:schemeClr val="bg1"/>
                </a:solidFill>
                <a:latin typeface="+mn-lt"/>
                <a:ea typeface="Roboto Light" panose="02000000000000000000" pitchFamily="2" charset="0"/>
              </a:defRPr>
            </a:lvl4pPr>
            <a:lvl5pPr marL="447675" indent="-90488" defTabSz="270000">
              <a:lnSpc>
                <a:spcPct val="100000"/>
              </a:lnSpc>
              <a:tabLst/>
              <a:defRPr sz="18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828430" y="4623775"/>
            <a:ext cx="3641970" cy="360000"/>
          </a:xfrm>
          <a:prstGeom prst="rect">
            <a:avLst/>
          </a:prstGeom>
        </p:spPr>
        <p:txBody>
          <a:bodyPr/>
          <a:lstStyle>
            <a:lvl1pPr>
              <a:defRPr/>
            </a:lvl1pPr>
          </a:lstStyle>
          <a:p>
            <a:r>
              <a:rPr lang="en-GB"/>
              <a:t>HEPiX IPv6 WG</a:t>
            </a:r>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a:xfrm>
            <a:off x="358775" y="4623776"/>
            <a:ext cx="198109" cy="360000"/>
          </a:xfrm>
          <a:prstGeom prst="rect">
            <a:avLst/>
          </a:prstGeom>
        </p:spPr>
        <p:txBody>
          <a:bodyPr/>
          <a:lstStyle/>
          <a:p>
            <a:fld id="{0BD7AF65-ABD8-9745-9161-1D3466EAFE0E}" type="slidenum">
              <a:rPr lang="en-GB" smtClean="0"/>
              <a:t>‹#›</a:t>
            </a:fld>
            <a:endParaRPr lang="en-GB"/>
          </a:p>
        </p:txBody>
      </p:sp>
    </p:spTree>
    <p:extLst>
      <p:ext uri="{BB962C8B-B14F-4D97-AF65-F5344CB8AC3E}">
        <p14:creationId xmlns:p14="http://schemas.microsoft.com/office/powerpoint/2010/main" val="1825200140"/>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LUMN &amp; GRAPHIC - PUR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5" y="1047262"/>
            <a:ext cx="3959999" cy="255741"/>
          </a:xfrm>
          <a:prstGeom prst="rect">
            <a:avLst/>
          </a:prstGeom>
        </p:spPr>
        <p:txBody>
          <a:bodyPr lIns="0" tIns="0" rIns="0" bIns="0" anchor="t" anchorCtr="0"/>
          <a:lstStyle>
            <a:lvl1pPr marL="0" indent="0">
              <a:buNone/>
              <a:defRPr sz="1800" b="1"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9" name="Content Placeholder 2">
            <a:extLst>
              <a:ext uri="{FF2B5EF4-FFF2-40B4-BE49-F238E27FC236}">
                <a16:creationId xmlns:a16="http://schemas.microsoft.com/office/drawing/2014/main" id="{3368455E-248E-4A62-84CB-1504411DD432}"/>
              </a:ext>
            </a:extLst>
          </p:cNvPr>
          <p:cNvSpPr>
            <a:spLocks noGrp="1"/>
          </p:cNvSpPr>
          <p:nvPr>
            <p:ph idx="1"/>
          </p:nvPr>
        </p:nvSpPr>
        <p:spPr>
          <a:xfrm>
            <a:off x="358776" y="1429556"/>
            <a:ext cx="3959998" cy="3013858"/>
          </a:xfrm>
          <a:prstGeom prst="rect">
            <a:avLst/>
          </a:prstGeom>
        </p:spPr>
        <p:txBody>
          <a:bodyPr lIns="0" tIns="0" rIns="0" bIns="0"/>
          <a:lstStyle>
            <a:lvl1pPr marL="90488" indent="-90488" defTabSz="270000">
              <a:lnSpc>
                <a:spcPct val="100000"/>
              </a:lnSpc>
              <a:tabLst/>
              <a:defRPr sz="1800" b="0" i="0">
                <a:solidFill>
                  <a:schemeClr val="bg1"/>
                </a:solidFill>
                <a:latin typeface="+mn-lt"/>
                <a:ea typeface="Roboto Light" panose="02000000000000000000" pitchFamily="2" charset="0"/>
              </a:defRPr>
            </a:lvl1pPr>
            <a:lvl2pPr marL="180975" indent="-90488" defTabSz="270000">
              <a:lnSpc>
                <a:spcPct val="100000"/>
              </a:lnSpc>
              <a:tabLst/>
              <a:defRPr sz="1800" b="0" i="0">
                <a:solidFill>
                  <a:schemeClr val="bg1"/>
                </a:solidFill>
                <a:latin typeface="+mn-lt"/>
                <a:ea typeface="Roboto Light" panose="02000000000000000000" pitchFamily="2" charset="0"/>
              </a:defRPr>
            </a:lvl2pPr>
            <a:lvl3pPr marL="266700" indent="-85725" defTabSz="270000">
              <a:lnSpc>
                <a:spcPct val="100000"/>
              </a:lnSpc>
              <a:tabLst/>
              <a:defRPr sz="1800" b="0" i="0">
                <a:solidFill>
                  <a:schemeClr val="bg1"/>
                </a:solidFill>
                <a:latin typeface="+mn-lt"/>
                <a:ea typeface="Roboto Light" panose="02000000000000000000" pitchFamily="2" charset="0"/>
              </a:defRPr>
            </a:lvl3pPr>
            <a:lvl4pPr marL="357188" indent="-90488" defTabSz="270000">
              <a:lnSpc>
                <a:spcPct val="100000"/>
              </a:lnSpc>
              <a:tabLst/>
              <a:defRPr sz="1800" b="0" i="0">
                <a:solidFill>
                  <a:schemeClr val="bg1"/>
                </a:solidFill>
                <a:latin typeface="+mn-lt"/>
                <a:ea typeface="Roboto Light" panose="02000000000000000000" pitchFamily="2" charset="0"/>
              </a:defRPr>
            </a:lvl4pPr>
            <a:lvl5pPr marL="447675" indent="-90488" defTabSz="270000">
              <a:lnSpc>
                <a:spcPct val="100000"/>
              </a:lnSpc>
              <a:tabLst/>
              <a:defRPr sz="18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692580" y="1095270"/>
            <a:ext cx="3843160"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828430" y="4623775"/>
            <a:ext cx="3490344" cy="360000"/>
          </a:xfrm>
        </p:spPr>
        <p:txBody>
          <a:bodyPr/>
          <a:lstStyle>
            <a:lvl1pPr>
              <a:defRPr/>
            </a:lvl1pPr>
          </a:lstStyle>
          <a:p>
            <a:r>
              <a:rPr lang="en-GB"/>
              <a:t>HEPiX IPv6 WG</a:t>
            </a:r>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dirty="0"/>
          </a:p>
        </p:txBody>
      </p:sp>
    </p:spTree>
    <p:extLst>
      <p:ext uri="{BB962C8B-B14F-4D97-AF65-F5344CB8AC3E}">
        <p14:creationId xmlns:p14="http://schemas.microsoft.com/office/powerpoint/2010/main" val="63852958"/>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GRAPHIC - PUR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06958" y="1095270"/>
            <a:ext cx="8128782"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828430" y="4623775"/>
            <a:ext cx="3490344" cy="360000"/>
          </a:xfrm>
        </p:spPr>
        <p:txBody>
          <a:bodyPr/>
          <a:lstStyle>
            <a:lvl1pPr>
              <a:defRPr/>
            </a:lvl1pPr>
          </a:lstStyle>
          <a:p>
            <a:r>
              <a:rPr lang="en-GB"/>
              <a:t>HEPiX IPv6 WG</a:t>
            </a:r>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a:p>
        </p:txBody>
      </p:sp>
    </p:spTree>
    <p:extLst>
      <p:ext uri="{BB962C8B-B14F-4D97-AF65-F5344CB8AC3E}">
        <p14:creationId xmlns:p14="http://schemas.microsoft.com/office/powerpoint/2010/main" val="102423431"/>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IGNOFF / BACK">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7848E224-0843-40D6-A276-7E4F01A610D6}"/>
              </a:ext>
              <a:ext uri="{C183D7F6-B498-43B3-948B-1728B52AA6E4}">
                <adec:decorative xmlns:adec="http://schemas.microsoft.com/office/drawing/2017/decorative" val="1"/>
              </a:ext>
            </a:extLst>
          </p:cNvPr>
          <p:cNvSpPr/>
          <p:nvPr userDrawn="1"/>
        </p:nvSpPr>
        <p:spPr>
          <a:xfrm>
            <a:off x="0" y="0"/>
            <a:ext cx="4113923" cy="5143498"/>
          </a:xfrm>
          <a:prstGeom prst="rect">
            <a:avLst/>
          </a:prstGeom>
          <a:solidFill>
            <a:srgbClr val="F8A80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16" name="Text Placeholder 2">
            <a:extLst>
              <a:ext uri="{FF2B5EF4-FFF2-40B4-BE49-F238E27FC236}">
                <a16:creationId xmlns:a16="http://schemas.microsoft.com/office/drawing/2014/main" id="{B83C6179-DD0A-490F-BDCC-39DCE0DD2EF1}"/>
              </a:ext>
            </a:extLst>
          </p:cNvPr>
          <p:cNvSpPr>
            <a:spLocks noGrp="1"/>
          </p:cNvSpPr>
          <p:nvPr>
            <p:ph type="body" idx="13"/>
          </p:nvPr>
        </p:nvSpPr>
        <p:spPr>
          <a:xfrm>
            <a:off x="358774" y="1034878"/>
            <a:ext cx="3097189" cy="255741"/>
          </a:xfrm>
          <a:prstGeom prst="rect">
            <a:avLst/>
          </a:prstGeom>
        </p:spPr>
        <p:txBody>
          <a:bodyPr lIns="0" tIns="0" rIns="0" bIns="0" anchor="t" anchorCtr="0"/>
          <a:lstStyle>
            <a:lvl1pPr marL="0" indent="0">
              <a:buNone/>
              <a:defRPr sz="1800" b="0" i="0">
                <a:solidFill>
                  <a:schemeClr val="tx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17" name="Text Placeholder 2">
            <a:extLst>
              <a:ext uri="{FF2B5EF4-FFF2-40B4-BE49-F238E27FC236}">
                <a16:creationId xmlns:a16="http://schemas.microsoft.com/office/drawing/2014/main" id="{67789889-646E-4B2E-9D5C-573B0D05460D}"/>
              </a:ext>
            </a:extLst>
          </p:cNvPr>
          <p:cNvSpPr>
            <a:spLocks noGrp="1"/>
          </p:cNvSpPr>
          <p:nvPr>
            <p:ph type="body" idx="14"/>
          </p:nvPr>
        </p:nvSpPr>
        <p:spPr>
          <a:xfrm>
            <a:off x="358774" y="1400971"/>
            <a:ext cx="3097189" cy="255741"/>
          </a:xfrm>
          <a:prstGeom prst="rect">
            <a:avLst/>
          </a:prstGeom>
        </p:spPr>
        <p:txBody>
          <a:bodyPr lIns="0" tIns="0" rIns="0" bIns="0" anchor="t" anchorCtr="0"/>
          <a:lstStyle>
            <a:lvl1pPr marL="0" indent="0">
              <a:buNone/>
              <a:defRPr sz="1800" b="0" i="0">
                <a:solidFill>
                  <a:schemeClr val="tx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18" name="Text Placeholder 2">
            <a:extLst>
              <a:ext uri="{FF2B5EF4-FFF2-40B4-BE49-F238E27FC236}">
                <a16:creationId xmlns:a16="http://schemas.microsoft.com/office/drawing/2014/main" id="{02652D3B-FC2F-4D4C-BC2F-484950BD270E}"/>
              </a:ext>
            </a:extLst>
          </p:cNvPr>
          <p:cNvSpPr>
            <a:spLocks noGrp="1"/>
          </p:cNvSpPr>
          <p:nvPr>
            <p:ph type="body" idx="15"/>
          </p:nvPr>
        </p:nvSpPr>
        <p:spPr>
          <a:xfrm>
            <a:off x="358774" y="1765311"/>
            <a:ext cx="3097189" cy="255741"/>
          </a:xfrm>
          <a:prstGeom prst="rect">
            <a:avLst/>
          </a:prstGeom>
        </p:spPr>
        <p:txBody>
          <a:bodyPr lIns="0" tIns="0" rIns="0" bIns="0" anchor="t" anchorCtr="0"/>
          <a:lstStyle>
            <a:lvl1pPr marL="0" indent="0">
              <a:buNone/>
              <a:defRPr sz="1800" b="0" i="0">
                <a:solidFill>
                  <a:schemeClr val="tx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cxnSp>
        <p:nvCxnSpPr>
          <p:cNvPr id="19" name="Straight Connector 15">
            <a:extLst>
              <a:ext uri="{FF2B5EF4-FFF2-40B4-BE49-F238E27FC236}">
                <a16:creationId xmlns:a16="http://schemas.microsoft.com/office/drawing/2014/main" id="{87C38241-24AF-4CE0-980A-71A16D93C1C4}"/>
              </a:ext>
              <a:ext uri="{C183D7F6-B498-43B3-948B-1728B52AA6E4}">
                <adec:decorative xmlns:adec="http://schemas.microsoft.com/office/drawing/2017/decorative" val="1"/>
              </a:ext>
            </a:extLst>
          </p:cNvPr>
          <p:cNvCxnSpPr>
            <a:cxnSpLocks noChangeShapeType="1"/>
          </p:cNvCxnSpPr>
          <p:nvPr userDrawn="1"/>
        </p:nvCxnSpPr>
        <p:spPr bwMode="auto">
          <a:xfrm>
            <a:off x="365955" y="2249488"/>
            <a:ext cx="2952000" cy="0"/>
          </a:xfrm>
          <a:prstGeom prst="line">
            <a:avLst/>
          </a:prstGeom>
          <a:noFill/>
          <a:ln w="6350">
            <a:solidFill>
              <a:srgbClr val="2C3841"/>
            </a:solidFill>
            <a:round/>
            <a:headEnd/>
            <a:tailEnd/>
          </a:ln>
          <a:extLst>
            <a:ext uri="{909E8E84-426E-40DD-AFC4-6F175D3DCCD1}">
              <a14:hiddenFill xmlns:a14="http://schemas.microsoft.com/office/drawing/2010/main">
                <a:noFill/>
              </a14:hiddenFill>
            </a:ext>
          </a:extLst>
        </p:spPr>
      </p:cxnSp>
      <p:sp>
        <p:nvSpPr>
          <p:cNvPr id="20" name="Text Placeholder 2">
            <a:extLst>
              <a:ext uri="{FF2B5EF4-FFF2-40B4-BE49-F238E27FC236}">
                <a16:creationId xmlns:a16="http://schemas.microsoft.com/office/drawing/2014/main" id="{71A88A6C-BDD3-4D52-BD09-C40E6D3C83A6}"/>
              </a:ext>
            </a:extLst>
          </p:cNvPr>
          <p:cNvSpPr>
            <a:spLocks noGrp="1"/>
          </p:cNvSpPr>
          <p:nvPr>
            <p:ph type="body" idx="16" hasCustomPrompt="1"/>
          </p:nvPr>
        </p:nvSpPr>
        <p:spPr>
          <a:xfrm>
            <a:off x="365955" y="2468230"/>
            <a:ext cx="3097189" cy="255741"/>
          </a:xfrm>
          <a:prstGeom prst="rect">
            <a:avLst/>
          </a:prstGeom>
        </p:spPr>
        <p:txBody>
          <a:bodyPr lIns="0" tIns="0" rIns="0" bIns="0" anchor="t" anchorCtr="0"/>
          <a:lstStyle>
            <a:lvl1pPr marL="0" indent="0">
              <a:lnSpc>
                <a:spcPct val="100000"/>
              </a:lnSpc>
              <a:buNone/>
              <a:defRPr sz="1800" b="0" i="0">
                <a:solidFill>
                  <a:schemeClr val="tx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dirty="0"/>
              <a:t>One </a:t>
            </a:r>
            <a:r>
              <a:rPr lang="en-GB" dirty="0" err="1"/>
              <a:t>Castlepark</a:t>
            </a:r>
            <a:r>
              <a:rPr lang="en-GB" dirty="0"/>
              <a:t> Tower Hill Bristol BS2 0JA</a:t>
            </a:r>
          </a:p>
        </p:txBody>
      </p:sp>
      <p:sp>
        <p:nvSpPr>
          <p:cNvPr id="21" name="Text Placeholder 2">
            <a:extLst>
              <a:ext uri="{FF2B5EF4-FFF2-40B4-BE49-F238E27FC236}">
                <a16:creationId xmlns:a16="http://schemas.microsoft.com/office/drawing/2014/main" id="{E1AA825B-E050-4FEA-9752-6FAEE5EBA666}"/>
              </a:ext>
            </a:extLst>
          </p:cNvPr>
          <p:cNvSpPr>
            <a:spLocks noGrp="1"/>
          </p:cNvSpPr>
          <p:nvPr>
            <p:ph type="body" idx="17" hasCustomPrompt="1"/>
          </p:nvPr>
        </p:nvSpPr>
        <p:spPr>
          <a:xfrm>
            <a:off x="365955" y="3192047"/>
            <a:ext cx="3097189" cy="255741"/>
          </a:xfrm>
          <a:prstGeom prst="rect">
            <a:avLst/>
          </a:prstGeom>
        </p:spPr>
        <p:txBody>
          <a:bodyPr lIns="0" tIns="0" rIns="0" bIns="0" anchor="t" anchorCtr="0"/>
          <a:lstStyle>
            <a:lvl1pPr marL="0" indent="0">
              <a:buNone/>
              <a:defRPr sz="1800" b="0" i="0">
                <a:solidFill>
                  <a:schemeClr val="tx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dirty="0"/>
              <a:t>T 020 3697 5800</a:t>
            </a:r>
          </a:p>
        </p:txBody>
      </p:sp>
      <p:sp>
        <p:nvSpPr>
          <p:cNvPr id="23" name="TextBox 22">
            <a:extLst>
              <a:ext uri="{FF2B5EF4-FFF2-40B4-BE49-F238E27FC236}">
                <a16:creationId xmlns:a16="http://schemas.microsoft.com/office/drawing/2014/main" id="{8A582BB2-CAF7-4EC8-851F-180E70D5FB8B}"/>
              </a:ext>
            </a:extLst>
          </p:cNvPr>
          <p:cNvSpPr txBox="1"/>
          <p:nvPr userDrawn="1"/>
        </p:nvSpPr>
        <p:spPr>
          <a:xfrm>
            <a:off x="365955" y="3614196"/>
            <a:ext cx="3276892" cy="276999"/>
          </a:xfrm>
          <a:prstGeom prst="rect">
            <a:avLst/>
          </a:prstGeom>
          <a:noFill/>
        </p:spPr>
        <p:txBody>
          <a:bodyPr wrap="square" lIns="0" tIns="0" rIns="0" bIns="0" rtlCol="0">
            <a:spAutoFit/>
          </a:bodyPr>
          <a:lstStyle/>
          <a:p>
            <a:r>
              <a:rPr lang="en-GB" sz="1800" b="1" dirty="0">
                <a:solidFill>
                  <a:srgbClr val="2A4898"/>
                </a:solidFill>
                <a:latin typeface="+mn-lt"/>
                <a:ea typeface="Roboto Medium" panose="02000000000000000000" pitchFamily="2" charset="0"/>
                <a:hlinkClick r:id="rId2">
                  <a:extLst>
                    <a:ext uri="{A12FA001-AC4F-418D-AE19-62706E023703}">
                      <ahyp:hlinkClr xmlns:ahyp="http://schemas.microsoft.com/office/drawing/2018/hyperlinkcolor" val="tx"/>
                    </a:ext>
                  </a:extLst>
                </a:hlinkClick>
              </a:rPr>
              <a:t>customerservices@jisc.ac.uk</a:t>
            </a:r>
            <a:endParaRPr lang="en-GB" sz="1800" b="1" dirty="0">
              <a:solidFill>
                <a:srgbClr val="2A4898"/>
              </a:solidFill>
              <a:latin typeface="+mn-lt"/>
              <a:ea typeface="Roboto Medium" panose="02000000000000000000" pitchFamily="2" charset="0"/>
            </a:endParaRPr>
          </a:p>
        </p:txBody>
      </p:sp>
      <p:sp>
        <p:nvSpPr>
          <p:cNvPr id="24" name="TextBox 23">
            <a:extLst>
              <a:ext uri="{FF2B5EF4-FFF2-40B4-BE49-F238E27FC236}">
                <a16:creationId xmlns:a16="http://schemas.microsoft.com/office/drawing/2014/main" id="{2DDF8DAE-180A-4A80-948F-DF49A8732151}"/>
              </a:ext>
            </a:extLst>
          </p:cNvPr>
          <p:cNvSpPr txBox="1"/>
          <p:nvPr userDrawn="1"/>
        </p:nvSpPr>
        <p:spPr>
          <a:xfrm>
            <a:off x="365955" y="3981892"/>
            <a:ext cx="2499165" cy="276999"/>
          </a:xfrm>
          <a:prstGeom prst="rect">
            <a:avLst/>
          </a:prstGeom>
          <a:noFill/>
        </p:spPr>
        <p:txBody>
          <a:bodyPr wrap="square" lIns="0" tIns="0" rIns="0" bIns="0" rtlCol="0">
            <a:spAutoFit/>
          </a:bodyPr>
          <a:lstStyle/>
          <a:p>
            <a:r>
              <a:rPr lang="en-GB" sz="1800" b="1" dirty="0">
                <a:solidFill>
                  <a:srgbClr val="2A4898"/>
                </a:solidFill>
                <a:latin typeface="+mn-lt"/>
                <a:ea typeface="Roboto Medium" panose="02000000000000000000" pitchFamily="2" charset="0"/>
                <a:hlinkClick r:id="rId3" action="ppaction://hlinkfile">
                  <a:extLst>
                    <a:ext uri="{A12FA001-AC4F-418D-AE19-62706E023703}">
                      <ahyp:hlinkClr xmlns:ahyp="http://schemas.microsoft.com/office/drawing/2018/hyperlinkcolor" val="tx"/>
                    </a:ext>
                  </a:extLst>
                </a:hlinkClick>
              </a:rPr>
              <a:t>jisc.ac.uk</a:t>
            </a:r>
            <a:endParaRPr lang="en-GB" sz="1800" b="1" dirty="0">
              <a:solidFill>
                <a:srgbClr val="2A4898"/>
              </a:solidFill>
              <a:latin typeface="+mn-lt"/>
              <a:ea typeface="Roboto Medium" panose="02000000000000000000" pitchFamily="2" charset="0"/>
            </a:endParaRPr>
          </a:p>
        </p:txBody>
      </p:sp>
      <p:pic>
        <p:nvPicPr>
          <p:cNvPr id="13" name="Picture 12" descr="two higher education students working on an ipad">
            <a:extLst>
              <a:ext uri="{FF2B5EF4-FFF2-40B4-BE49-F238E27FC236}">
                <a16:creationId xmlns:a16="http://schemas.microsoft.com/office/drawing/2014/main" id="{95C3DB1F-2F5F-4A41-8446-2FC2ADB977A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12688" t="86" r="21460"/>
          <a:stretch/>
        </p:blipFill>
        <p:spPr>
          <a:xfrm>
            <a:off x="4064508" y="0"/>
            <a:ext cx="5079492" cy="5143500"/>
          </a:xfrm>
          <a:prstGeom prst="rect">
            <a:avLst/>
          </a:prstGeom>
        </p:spPr>
      </p:pic>
    </p:spTree>
    <p:extLst>
      <p:ext uri="{BB962C8B-B14F-4D97-AF65-F5344CB8AC3E}">
        <p14:creationId xmlns:p14="http://schemas.microsoft.com/office/powerpoint/2010/main" val="34147949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VIDER - GRAP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2269633"/>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2863678"/>
            <a:ext cx="6518277" cy="255741"/>
          </a:xfrm>
          <a:prstGeom prst="rect">
            <a:avLst/>
          </a:prstGeom>
        </p:spPr>
        <p:txBody>
          <a:bodyPr lIns="0" tIns="0" rIns="0" bIns="0" anchor="t" anchorCtr="0"/>
          <a:lstStyle>
            <a:lvl1pPr marL="0" indent="0">
              <a:buNone/>
              <a:defRPr sz="1800" b="0"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Tree>
    <p:extLst>
      <p:ext uri="{BB962C8B-B14F-4D97-AF65-F5344CB8AC3E}">
        <p14:creationId xmlns:p14="http://schemas.microsoft.com/office/powerpoint/2010/main" val="1005669131"/>
      </p:ext>
    </p:extLst>
  </p:cSld>
  <p:clrMapOvr>
    <a:masterClrMapping/>
  </p:clrMapOvr>
  <p:extLst>
    <p:ext uri="{DCECCB84-F9BA-43D5-87BE-67443E8EF086}">
      <p15:sldGuideLst xmlns:p15="http://schemas.microsoft.com/office/powerpoint/2012/main">
        <p15:guide id="1" orient="horz" pos="1212">
          <p15:clr>
            <a:srgbClr val="FBAE40"/>
          </p15:clr>
        </p15:guide>
        <p15:guide id="2" pos="4332">
          <p15:clr>
            <a:srgbClr val="FBAE40"/>
          </p15:clr>
        </p15:guide>
        <p15:guide id="3" orient="horz" pos="1892">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INGLE COLUMN - GRAP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1047262"/>
            <a:ext cx="6518277" cy="255741"/>
          </a:xfrm>
          <a:prstGeom prst="rect">
            <a:avLst/>
          </a:prstGeom>
        </p:spPr>
        <p:txBody>
          <a:bodyPr lIns="0" tIns="0" rIns="0" bIns="0" anchor="t" anchorCtr="0"/>
          <a:lstStyle>
            <a:lvl1pPr marL="0" indent="0">
              <a:buNone/>
              <a:defRPr sz="1800" b="1"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8" name="Content Placeholder 2">
            <a:extLst>
              <a:ext uri="{FF2B5EF4-FFF2-40B4-BE49-F238E27FC236}">
                <a16:creationId xmlns:a16="http://schemas.microsoft.com/office/drawing/2014/main" id="{102810A4-96FB-42BF-AA7B-3057FF99AC6B}"/>
              </a:ext>
            </a:extLst>
          </p:cNvPr>
          <p:cNvSpPr>
            <a:spLocks noGrp="1"/>
          </p:cNvSpPr>
          <p:nvPr>
            <p:ph idx="1"/>
          </p:nvPr>
        </p:nvSpPr>
        <p:spPr>
          <a:xfrm>
            <a:off x="358775" y="1429556"/>
            <a:ext cx="6518276" cy="3013858"/>
          </a:xfrm>
          <a:prstGeom prst="rect">
            <a:avLst/>
          </a:prstGeom>
        </p:spPr>
        <p:txBody>
          <a:bodyPr lIns="0" tIns="0" rIns="0" bIns="0"/>
          <a:lstStyle>
            <a:lvl1pPr marL="90488" indent="-90488" defTabSz="270000">
              <a:lnSpc>
                <a:spcPct val="100000"/>
              </a:lnSpc>
              <a:tabLst/>
              <a:defRPr sz="1800" b="0" i="0">
                <a:solidFill>
                  <a:schemeClr val="bg1"/>
                </a:solidFill>
                <a:latin typeface="+mn-lt"/>
                <a:ea typeface="Roboto Light" panose="02000000000000000000" pitchFamily="2" charset="0"/>
              </a:defRPr>
            </a:lvl1pPr>
            <a:lvl2pPr marL="180975" indent="-90488" defTabSz="270000">
              <a:lnSpc>
                <a:spcPct val="100000"/>
              </a:lnSpc>
              <a:tabLst/>
              <a:defRPr sz="1800" b="0" i="0">
                <a:solidFill>
                  <a:schemeClr val="bg1"/>
                </a:solidFill>
                <a:latin typeface="+mn-lt"/>
                <a:ea typeface="Roboto Light" panose="02000000000000000000" pitchFamily="2" charset="0"/>
              </a:defRPr>
            </a:lvl2pPr>
            <a:lvl3pPr marL="266700" indent="-85725" defTabSz="270000">
              <a:lnSpc>
                <a:spcPct val="100000"/>
              </a:lnSpc>
              <a:tabLst/>
              <a:defRPr sz="1800" b="0" i="0">
                <a:solidFill>
                  <a:schemeClr val="bg1"/>
                </a:solidFill>
                <a:latin typeface="+mn-lt"/>
                <a:ea typeface="Roboto Light" panose="02000000000000000000" pitchFamily="2" charset="0"/>
              </a:defRPr>
            </a:lvl3pPr>
            <a:lvl4pPr marL="357188" indent="-90488" defTabSz="270000">
              <a:lnSpc>
                <a:spcPct val="100000"/>
              </a:lnSpc>
              <a:tabLst/>
              <a:defRPr sz="1800" b="0" i="0">
                <a:solidFill>
                  <a:schemeClr val="bg1"/>
                </a:solidFill>
                <a:latin typeface="+mn-lt"/>
                <a:ea typeface="Roboto Light" panose="02000000000000000000" pitchFamily="2" charset="0"/>
              </a:defRPr>
            </a:lvl4pPr>
            <a:lvl5pPr marL="447675" indent="-90488" defTabSz="270000">
              <a:lnSpc>
                <a:spcPct val="100000"/>
              </a:lnSpc>
              <a:tabLst/>
              <a:defRPr sz="18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828430" y="4623775"/>
            <a:ext cx="3641970" cy="360000"/>
          </a:xfrm>
          <a:prstGeom prst="rect">
            <a:avLst/>
          </a:prstGeom>
        </p:spPr>
        <p:txBody>
          <a:bodyPr/>
          <a:lstStyle>
            <a:lvl1pPr>
              <a:defRPr/>
            </a:lvl1pPr>
          </a:lstStyle>
          <a:p>
            <a:r>
              <a:rPr lang="en-GB"/>
              <a:t>HEPiX IPv6 WG</a:t>
            </a:r>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a:xfrm>
            <a:off x="358775" y="4623776"/>
            <a:ext cx="198109" cy="360000"/>
          </a:xfrm>
          <a:prstGeom prst="rect">
            <a:avLst/>
          </a:prstGeom>
        </p:spPr>
        <p:txBody>
          <a:bodyPr/>
          <a:lstStyle/>
          <a:p>
            <a:fld id="{0BD7AF65-ABD8-9745-9161-1D3466EAFE0E}" type="slidenum">
              <a:rPr lang="en-GB" smtClean="0"/>
              <a:t>‹#›</a:t>
            </a:fld>
            <a:endParaRPr lang="en-GB" dirty="0"/>
          </a:p>
        </p:txBody>
      </p:sp>
    </p:spTree>
    <p:extLst>
      <p:ext uri="{BB962C8B-B14F-4D97-AF65-F5344CB8AC3E}">
        <p14:creationId xmlns:p14="http://schemas.microsoft.com/office/powerpoint/2010/main" val="1348005101"/>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LUMN &amp; GRAPHIC - GRAP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5" y="1047262"/>
            <a:ext cx="3959999" cy="255741"/>
          </a:xfrm>
          <a:prstGeom prst="rect">
            <a:avLst/>
          </a:prstGeom>
        </p:spPr>
        <p:txBody>
          <a:bodyPr lIns="0" tIns="0" rIns="0" bIns="0" anchor="t" anchorCtr="0"/>
          <a:lstStyle>
            <a:lvl1pPr marL="0" indent="0">
              <a:buNone/>
              <a:defRPr sz="1800" b="1"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9" name="Content Placeholder 2">
            <a:extLst>
              <a:ext uri="{FF2B5EF4-FFF2-40B4-BE49-F238E27FC236}">
                <a16:creationId xmlns:a16="http://schemas.microsoft.com/office/drawing/2014/main" id="{F235B841-1D1F-46DF-839D-40ADD4D36BA1}"/>
              </a:ext>
            </a:extLst>
          </p:cNvPr>
          <p:cNvSpPr>
            <a:spLocks noGrp="1"/>
          </p:cNvSpPr>
          <p:nvPr>
            <p:ph idx="1"/>
          </p:nvPr>
        </p:nvSpPr>
        <p:spPr>
          <a:xfrm>
            <a:off x="358776" y="1429556"/>
            <a:ext cx="3959998" cy="3013858"/>
          </a:xfrm>
          <a:prstGeom prst="rect">
            <a:avLst/>
          </a:prstGeom>
        </p:spPr>
        <p:txBody>
          <a:bodyPr lIns="0" tIns="0" rIns="0" bIns="0"/>
          <a:lstStyle>
            <a:lvl1pPr marL="90488" indent="-90488" defTabSz="270000">
              <a:lnSpc>
                <a:spcPct val="100000"/>
              </a:lnSpc>
              <a:tabLst/>
              <a:defRPr sz="1800" b="0" i="0">
                <a:solidFill>
                  <a:schemeClr val="bg1"/>
                </a:solidFill>
                <a:latin typeface="+mn-lt"/>
                <a:ea typeface="Roboto Light" panose="02000000000000000000" pitchFamily="2" charset="0"/>
              </a:defRPr>
            </a:lvl1pPr>
            <a:lvl2pPr marL="180975" indent="-90488" defTabSz="270000">
              <a:lnSpc>
                <a:spcPct val="100000"/>
              </a:lnSpc>
              <a:tabLst/>
              <a:defRPr sz="1800" b="0" i="0">
                <a:solidFill>
                  <a:schemeClr val="bg1"/>
                </a:solidFill>
                <a:latin typeface="+mn-lt"/>
                <a:ea typeface="Roboto Light" panose="02000000000000000000" pitchFamily="2" charset="0"/>
              </a:defRPr>
            </a:lvl2pPr>
            <a:lvl3pPr marL="266700" indent="-85725" defTabSz="270000">
              <a:lnSpc>
                <a:spcPct val="100000"/>
              </a:lnSpc>
              <a:tabLst/>
              <a:defRPr sz="1800" b="0" i="0">
                <a:solidFill>
                  <a:schemeClr val="bg1"/>
                </a:solidFill>
                <a:latin typeface="+mn-lt"/>
                <a:ea typeface="Roboto Light" panose="02000000000000000000" pitchFamily="2" charset="0"/>
              </a:defRPr>
            </a:lvl3pPr>
            <a:lvl4pPr marL="357188" indent="-90488" defTabSz="270000">
              <a:lnSpc>
                <a:spcPct val="100000"/>
              </a:lnSpc>
              <a:tabLst/>
              <a:defRPr sz="1800" b="0" i="0">
                <a:solidFill>
                  <a:schemeClr val="bg1"/>
                </a:solidFill>
                <a:latin typeface="+mn-lt"/>
                <a:ea typeface="Roboto Light" panose="02000000000000000000" pitchFamily="2" charset="0"/>
              </a:defRPr>
            </a:lvl4pPr>
            <a:lvl5pPr marL="447675" indent="-90488" defTabSz="270000">
              <a:lnSpc>
                <a:spcPct val="100000"/>
              </a:lnSpc>
              <a:tabLst/>
              <a:defRPr sz="18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692580" y="1095270"/>
            <a:ext cx="3843160"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828430" y="4623775"/>
            <a:ext cx="3490344" cy="360000"/>
          </a:xfrm>
        </p:spPr>
        <p:txBody>
          <a:bodyPr/>
          <a:lstStyle>
            <a:lvl1pPr>
              <a:defRPr/>
            </a:lvl1pPr>
          </a:lstStyle>
          <a:p>
            <a:r>
              <a:rPr lang="en-GB"/>
              <a:t>HEPiX IPv6 WG</a:t>
            </a:r>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a:p>
        </p:txBody>
      </p:sp>
    </p:spTree>
    <p:extLst>
      <p:ext uri="{BB962C8B-B14F-4D97-AF65-F5344CB8AC3E}">
        <p14:creationId xmlns:p14="http://schemas.microsoft.com/office/powerpoint/2010/main" val="2761864820"/>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APHIC - GRAP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06958" y="1095270"/>
            <a:ext cx="8128782"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828430" y="4623775"/>
            <a:ext cx="3490344" cy="360000"/>
          </a:xfrm>
        </p:spPr>
        <p:txBody>
          <a:bodyPr/>
          <a:lstStyle>
            <a:lvl1pPr>
              <a:defRPr/>
            </a:lvl1pPr>
          </a:lstStyle>
          <a:p>
            <a:r>
              <a:rPr lang="en-GB"/>
              <a:t>HEPiX IPv6 WG</a:t>
            </a:r>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dirty="0"/>
          </a:p>
        </p:txBody>
      </p:sp>
    </p:spTree>
    <p:extLst>
      <p:ext uri="{BB962C8B-B14F-4D97-AF65-F5344CB8AC3E}">
        <p14:creationId xmlns:p14="http://schemas.microsoft.com/office/powerpoint/2010/main" val="1142319169"/>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VIDER - PALE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2269633"/>
            <a:ext cx="6518277" cy="341572"/>
          </a:xfrm>
          <a:prstGeom prst="rect">
            <a:avLst/>
          </a:prstGeom>
        </p:spPr>
        <p:txBody>
          <a:bodyPr lIns="0" tIns="0" rIns="0" bIns="0"/>
          <a:lstStyle>
            <a:lvl1pPr algn="l">
              <a:lnSpc>
                <a:spcPct val="100000"/>
              </a:lnSpc>
              <a:defRPr sz="2400" b="1" i="0">
                <a:solidFill>
                  <a:schemeClr val="tx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2863678"/>
            <a:ext cx="6518277" cy="255741"/>
          </a:xfrm>
          <a:prstGeom prst="rect">
            <a:avLst/>
          </a:prstGeom>
        </p:spPr>
        <p:txBody>
          <a:bodyPr lIns="0" tIns="0" rIns="0" bIns="0" anchor="t" anchorCtr="0"/>
          <a:lstStyle>
            <a:lvl1pPr marL="0" indent="0">
              <a:buNone/>
              <a:defRPr sz="1800" b="0" i="0">
                <a:solidFill>
                  <a:schemeClr val="tx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Tree>
    <p:extLst>
      <p:ext uri="{BB962C8B-B14F-4D97-AF65-F5344CB8AC3E}">
        <p14:creationId xmlns:p14="http://schemas.microsoft.com/office/powerpoint/2010/main" val="2295955569"/>
      </p:ext>
    </p:extLst>
  </p:cSld>
  <p:clrMapOvr>
    <a:masterClrMapping/>
  </p:clrMapOvr>
  <p:extLst>
    <p:ext uri="{DCECCB84-F9BA-43D5-87BE-67443E8EF086}">
      <p15:sldGuideLst xmlns:p15="http://schemas.microsoft.com/office/powerpoint/2012/main">
        <p15:guide id="1" orient="horz" pos="1212">
          <p15:clr>
            <a:srgbClr val="FBAE40"/>
          </p15:clr>
        </p15:guide>
        <p15:guide id="2" pos="4332">
          <p15:clr>
            <a:srgbClr val="FBAE40"/>
          </p15:clr>
        </p15:guide>
        <p15:guide id="3" orient="horz" pos="1892">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INGLE COLUMN - PALE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tx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1047262"/>
            <a:ext cx="6518277" cy="255741"/>
          </a:xfrm>
          <a:prstGeom prst="rect">
            <a:avLst/>
          </a:prstGeom>
        </p:spPr>
        <p:txBody>
          <a:bodyPr lIns="0" tIns="0" rIns="0" bIns="0" anchor="t" anchorCtr="0"/>
          <a:lstStyle>
            <a:lvl1pPr marL="0" indent="0">
              <a:buNone/>
              <a:defRPr sz="1800" b="1" i="0">
                <a:solidFill>
                  <a:schemeClr val="tx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8" name="Content Placeholder 2">
            <a:extLst>
              <a:ext uri="{FF2B5EF4-FFF2-40B4-BE49-F238E27FC236}">
                <a16:creationId xmlns:a16="http://schemas.microsoft.com/office/drawing/2014/main" id="{8DA157DE-7020-4FC1-84EC-74C89F24A6F1}"/>
              </a:ext>
            </a:extLst>
          </p:cNvPr>
          <p:cNvSpPr>
            <a:spLocks noGrp="1"/>
          </p:cNvSpPr>
          <p:nvPr>
            <p:ph idx="1"/>
          </p:nvPr>
        </p:nvSpPr>
        <p:spPr>
          <a:xfrm>
            <a:off x="358775" y="1429556"/>
            <a:ext cx="6518276" cy="3013858"/>
          </a:xfrm>
          <a:prstGeom prst="rect">
            <a:avLst/>
          </a:prstGeom>
        </p:spPr>
        <p:txBody>
          <a:bodyPr lIns="0" tIns="0" rIns="0" bIns="0"/>
          <a:lstStyle>
            <a:lvl1pPr marL="90488" indent="-90488" defTabSz="270000">
              <a:lnSpc>
                <a:spcPct val="100000"/>
              </a:lnSpc>
              <a:tabLst/>
              <a:defRPr sz="1800" b="0" i="0">
                <a:solidFill>
                  <a:schemeClr val="tx1"/>
                </a:solidFill>
                <a:latin typeface="+mn-lt"/>
                <a:ea typeface="Roboto Light" panose="02000000000000000000" pitchFamily="2" charset="0"/>
              </a:defRPr>
            </a:lvl1pPr>
            <a:lvl2pPr marL="180975" indent="-90488" defTabSz="270000">
              <a:lnSpc>
                <a:spcPct val="100000"/>
              </a:lnSpc>
              <a:tabLst/>
              <a:defRPr sz="1800" b="0" i="0">
                <a:solidFill>
                  <a:schemeClr val="tx1"/>
                </a:solidFill>
                <a:latin typeface="+mn-lt"/>
                <a:ea typeface="Roboto Light" panose="02000000000000000000" pitchFamily="2" charset="0"/>
              </a:defRPr>
            </a:lvl2pPr>
            <a:lvl3pPr marL="266700" indent="-85725" defTabSz="270000">
              <a:lnSpc>
                <a:spcPct val="100000"/>
              </a:lnSpc>
              <a:tabLst/>
              <a:defRPr sz="1800" b="0" i="0">
                <a:solidFill>
                  <a:schemeClr val="tx1"/>
                </a:solidFill>
                <a:latin typeface="+mn-lt"/>
                <a:ea typeface="Roboto Light" panose="02000000000000000000" pitchFamily="2" charset="0"/>
              </a:defRPr>
            </a:lvl3pPr>
            <a:lvl4pPr marL="357188" indent="-90488" defTabSz="270000">
              <a:lnSpc>
                <a:spcPct val="100000"/>
              </a:lnSpc>
              <a:tabLst/>
              <a:defRPr sz="1800" b="0" i="0">
                <a:solidFill>
                  <a:schemeClr val="tx1"/>
                </a:solidFill>
                <a:latin typeface="+mn-lt"/>
                <a:ea typeface="Roboto Light" panose="02000000000000000000" pitchFamily="2" charset="0"/>
              </a:defRPr>
            </a:lvl4pPr>
            <a:lvl5pPr marL="447675" indent="-90488" defTabSz="270000">
              <a:lnSpc>
                <a:spcPct val="100000"/>
              </a:lnSpc>
              <a:tabLst/>
              <a:defRPr sz="1800" b="0" i="0">
                <a:solidFill>
                  <a:schemeClr val="tx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p:txBody>
          <a:bodyPr/>
          <a:lstStyle>
            <a:lvl1pPr>
              <a:defRPr>
                <a:solidFill>
                  <a:schemeClr val="tx1"/>
                </a:solidFill>
              </a:defRPr>
            </a:lvl1pPr>
          </a:lstStyle>
          <a:p>
            <a:r>
              <a:rPr lang="en-GB"/>
              <a:t>HEPiX IPv6 WG</a:t>
            </a:r>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lvl1pPr>
              <a:defRPr>
                <a:solidFill>
                  <a:schemeClr val="tx1"/>
                </a:solidFill>
              </a:defRPr>
            </a:lvl1pPr>
          </a:lstStyle>
          <a:p>
            <a:fld id="{0BD7AF65-ABD8-9745-9161-1D3466EAFE0E}" type="slidenum">
              <a:rPr lang="en-GB" smtClean="0"/>
              <a:pPr/>
              <a:t>‹#›</a:t>
            </a:fld>
            <a:endParaRPr lang="en-GB"/>
          </a:p>
        </p:txBody>
      </p:sp>
    </p:spTree>
    <p:extLst>
      <p:ext uri="{BB962C8B-B14F-4D97-AF65-F5344CB8AC3E}">
        <p14:creationId xmlns:p14="http://schemas.microsoft.com/office/powerpoint/2010/main" val="3172143101"/>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LUMN &amp; GRAPHIC - PALE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tx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5" y="1047262"/>
            <a:ext cx="3959999" cy="255741"/>
          </a:xfrm>
          <a:prstGeom prst="rect">
            <a:avLst/>
          </a:prstGeom>
        </p:spPr>
        <p:txBody>
          <a:bodyPr lIns="0" tIns="0" rIns="0" bIns="0" anchor="t" anchorCtr="0"/>
          <a:lstStyle>
            <a:lvl1pPr marL="0" indent="0">
              <a:buNone/>
              <a:defRPr sz="1800" b="1" i="0">
                <a:solidFill>
                  <a:schemeClr val="tx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9" name="Content Placeholder 2">
            <a:extLst>
              <a:ext uri="{FF2B5EF4-FFF2-40B4-BE49-F238E27FC236}">
                <a16:creationId xmlns:a16="http://schemas.microsoft.com/office/drawing/2014/main" id="{EC013441-BF5B-4FB2-9553-87D53D6A71E6}"/>
              </a:ext>
            </a:extLst>
          </p:cNvPr>
          <p:cNvSpPr>
            <a:spLocks noGrp="1"/>
          </p:cNvSpPr>
          <p:nvPr>
            <p:ph idx="1"/>
          </p:nvPr>
        </p:nvSpPr>
        <p:spPr>
          <a:xfrm>
            <a:off x="358776" y="1429556"/>
            <a:ext cx="3959998" cy="3013858"/>
          </a:xfrm>
          <a:prstGeom prst="rect">
            <a:avLst/>
          </a:prstGeom>
        </p:spPr>
        <p:txBody>
          <a:bodyPr lIns="0" tIns="0" rIns="0" bIns="0"/>
          <a:lstStyle>
            <a:lvl1pPr marL="90488" indent="-90488" defTabSz="270000">
              <a:lnSpc>
                <a:spcPct val="100000"/>
              </a:lnSpc>
              <a:tabLst/>
              <a:defRPr sz="1800" b="0" i="0">
                <a:solidFill>
                  <a:schemeClr val="tx1"/>
                </a:solidFill>
                <a:latin typeface="+mn-lt"/>
                <a:ea typeface="Roboto Light" panose="02000000000000000000" pitchFamily="2" charset="0"/>
              </a:defRPr>
            </a:lvl1pPr>
            <a:lvl2pPr marL="180975" indent="-90488" defTabSz="270000">
              <a:lnSpc>
                <a:spcPct val="100000"/>
              </a:lnSpc>
              <a:tabLst/>
              <a:defRPr sz="1800" b="0" i="0">
                <a:solidFill>
                  <a:schemeClr val="tx1"/>
                </a:solidFill>
                <a:latin typeface="+mn-lt"/>
                <a:ea typeface="Roboto Light" panose="02000000000000000000" pitchFamily="2" charset="0"/>
              </a:defRPr>
            </a:lvl2pPr>
            <a:lvl3pPr marL="266700" indent="-85725" defTabSz="270000">
              <a:lnSpc>
                <a:spcPct val="100000"/>
              </a:lnSpc>
              <a:tabLst/>
              <a:defRPr sz="1800" b="0" i="0">
                <a:solidFill>
                  <a:schemeClr val="tx1"/>
                </a:solidFill>
                <a:latin typeface="+mn-lt"/>
                <a:ea typeface="Roboto Light" panose="02000000000000000000" pitchFamily="2" charset="0"/>
              </a:defRPr>
            </a:lvl3pPr>
            <a:lvl4pPr marL="357188" indent="-90488" defTabSz="270000">
              <a:lnSpc>
                <a:spcPct val="100000"/>
              </a:lnSpc>
              <a:tabLst/>
              <a:defRPr sz="1800" b="0" i="0">
                <a:solidFill>
                  <a:schemeClr val="tx1"/>
                </a:solidFill>
                <a:latin typeface="+mn-lt"/>
                <a:ea typeface="Roboto Light" panose="02000000000000000000" pitchFamily="2" charset="0"/>
              </a:defRPr>
            </a:lvl4pPr>
            <a:lvl5pPr marL="447675" indent="-90488" defTabSz="270000">
              <a:lnSpc>
                <a:spcPct val="100000"/>
              </a:lnSpc>
              <a:tabLst/>
              <a:defRPr sz="1800" b="0" i="0">
                <a:solidFill>
                  <a:schemeClr val="tx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692580" y="1095270"/>
            <a:ext cx="3843160"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828430" y="4623775"/>
            <a:ext cx="3490344" cy="360000"/>
          </a:xfrm>
        </p:spPr>
        <p:txBody>
          <a:bodyPr/>
          <a:lstStyle>
            <a:lvl1pPr>
              <a:defRPr>
                <a:solidFill>
                  <a:schemeClr val="tx1"/>
                </a:solidFill>
              </a:defRPr>
            </a:lvl1pPr>
          </a:lstStyle>
          <a:p>
            <a:r>
              <a:rPr lang="en-GB"/>
              <a:t>HEPiX IPv6 WG</a:t>
            </a:r>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lvl1pPr>
              <a:defRPr>
                <a:solidFill>
                  <a:schemeClr val="tx1"/>
                </a:solidFill>
              </a:defRPr>
            </a:lvl1pPr>
          </a:lstStyle>
          <a:p>
            <a:fld id="{0BD7AF65-ABD8-9745-9161-1D3466EAFE0E}" type="slidenum">
              <a:rPr lang="en-GB" smtClean="0"/>
              <a:pPr/>
              <a:t>‹#›</a:t>
            </a:fld>
            <a:endParaRPr lang="en-GB" dirty="0"/>
          </a:p>
        </p:txBody>
      </p:sp>
    </p:spTree>
    <p:extLst>
      <p:ext uri="{BB962C8B-B14F-4D97-AF65-F5344CB8AC3E}">
        <p14:creationId xmlns:p14="http://schemas.microsoft.com/office/powerpoint/2010/main" val="1193170809"/>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GRAPHIC - PALE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tx1"/>
                </a:solidFill>
                <a:latin typeface="+mn-lt"/>
                <a:ea typeface="Roboto Black" panose="02000000000000000000" pitchFamily="2" charset="0"/>
              </a:defRPr>
            </a:lvl1pPr>
          </a:lstStyle>
          <a:p>
            <a:r>
              <a:rPr lang="en-US" dirty="0"/>
              <a:t>Click to edit Master title style</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06958" y="1095270"/>
            <a:ext cx="8128782"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828430" y="4623775"/>
            <a:ext cx="3490344" cy="360000"/>
          </a:xfrm>
        </p:spPr>
        <p:txBody>
          <a:bodyPr/>
          <a:lstStyle>
            <a:lvl1pPr>
              <a:defRPr/>
            </a:lvl1pPr>
          </a:lstStyle>
          <a:p>
            <a:r>
              <a:rPr lang="en-GB"/>
              <a:t>HEPiX IPv6 WG</a:t>
            </a:r>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dirty="0"/>
          </a:p>
        </p:txBody>
      </p:sp>
    </p:spTree>
    <p:extLst>
      <p:ext uri="{BB962C8B-B14F-4D97-AF65-F5344CB8AC3E}">
        <p14:creationId xmlns:p14="http://schemas.microsoft.com/office/powerpoint/2010/main" val="4071453824"/>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2269633"/>
            <a:ext cx="6518277" cy="341572"/>
          </a:xfrm>
          <a:prstGeom prst="rect">
            <a:avLst/>
          </a:prstGeom>
        </p:spPr>
        <p:txBody>
          <a:bodyPr lIns="0" tIns="0" rIns="0" bIns="0"/>
          <a:lstStyle>
            <a:lvl1pPr algn="l">
              <a:lnSpc>
                <a:spcPct val="100000"/>
              </a:lnSpc>
              <a:defRPr sz="2400" b="1" i="0">
                <a:solidFill>
                  <a:schemeClr val="tx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2863678"/>
            <a:ext cx="6518277" cy="255741"/>
          </a:xfrm>
          <a:prstGeom prst="rect">
            <a:avLst/>
          </a:prstGeom>
        </p:spPr>
        <p:txBody>
          <a:bodyPr lIns="0" tIns="0" rIns="0" bIns="0" anchor="t" anchorCtr="0"/>
          <a:lstStyle>
            <a:lvl1pPr marL="0" indent="0">
              <a:buNone/>
              <a:defRPr sz="1800" b="0" i="0">
                <a:solidFill>
                  <a:schemeClr val="tx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Tree>
    <p:extLst>
      <p:ext uri="{BB962C8B-B14F-4D97-AF65-F5344CB8AC3E}">
        <p14:creationId xmlns:p14="http://schemas.microsoft.com/office/powerpoint/2010/main" val="1088341610"/>
      </p:ext>
    </p:extLst>
  </p:cSld>
  <p:clrMapOvr>
    <a:masterClrMapping/>
  </p:clrMapOvr>
  <p:extLst>
    <p:ext uri="{DCECCB84-F9BA-43D5-87BE-67443E8EF086}">
      <p15:sldGuideLst xmlns:p15="http://schemas.microsoft.com/office/powerpoint/2012/main">
        <p15:guide id="1" orient="horz" pos="1212">
          <p15:clr>
            <a:srgbClr val="FBAE40"/>
          </p15:clr>
        </p15:guide>
        <p15:guide id="2" pos="4332">
          <p15:clr>
            <a:srgbClr val="FBAE40"/>
          </p15:clr>
        </p15:guide>
        <p15:guide id="3" orient="horz" pos="18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ULL BLEED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01DE75C-9D45-4CFA-BB77-7A8A519AF237}"/>
              </a:ext>
            </a:extLst>
          </p:cNvPr>
          <p:cNvSpPr>
            <a:spLocks noGrp="1"/>
          </p:cNvSpPr>
          <p:nvPr>
            <p:ph type="pic" sz="quarter" idx="13" hasCustomPrompt="1"/>
          </p:nvPr>
        </p:nvSpPr>
        <p:spPr>
          <a:xfrm>
            <a:off x="0" y="0"/>
            <a:ext cx="9144000" cy="5143500"/>
          </a:xfrm>
          <a:prstGeom prst="rect">
            <a:avLst/>
          </a:prstGeom>
        </p:spPr>
        <p:txBody>
          <a:bodyPr/>
          <a:lstStyle>
            <a:lvl1pPr>
              <a:defRPr/>
            </a:lvl1pPr>
          </a:lstStyle>
          <a:p>
            <a:r>
              <a:rPr lang="en-GB" dirty="0"/>
              <a:t>Insert full bleed image</a:t>
            </a:r>
          </a:p>
        </p:txBody>
      </p:sp>
      <p:sp>
        <p:nvSpPr>
          <p:cNvPr id="5" name="Footer Placeholder 4">
            <a:extLst>
              <a:ext uri="{FF2B5EF4-FFF2-40B4-BE49-F238E27FC236}">
                <a16:creationId xmlns:a16="http://schemas.microsoft.com/office/drawing/2014/main" id="{FE058BCC-7A26-6A42-AA87-525F6042C6FB}"/>
              </a:ext>
              <a:ext uri="{C183D7F6-B498-43B3-948B-1728B52AA6E4}">
                <adec:decorative xmlns:adec="http://schemas.microsoft.com/office/drawing/2017/decorative" val="1"/>
              </a:ext>
            </a:extLst>
          </p:cNvPr>
          <p:cNvSpPr>
            <a:spLocks noGrp="1"/>
          </p:cNvSpPr>
          <p:nvPr>
            <p:ph type="ftr" sz="quarter" idx="11"/>
          </p:nvPr>
        </p:nvSpPr>
        <p:spPr/>
        <p:txBody>
          <a:bodyPr/>
          <a:lstStyle>
            <a:lvl1pPr>
              <a:defRPr/>
            </a:lvl1pPr>
          </a:lstStyle>
          <a:p>
            <a:r>
              <a:rPr lang="en-GB"/>
              <a:t>HEPiX IPv6 WG</a:t>
            </a:r>
            <a:endParaRPr lang="en-GB" dirty="0"/>
          </a:p>
        </p:txBody>
      </p:sp>
      <p:sp>
        <p:nvSpPr>
          <p:cNvPr id="6" name="Slide Number Placeholder 5">
            <a:extLst>
              <a:ext uri="{FF2B5EF4-FFF2-40B4-BE49-F238E27FC236}">
                <a16:creationId xmlns:a16="http://schemas.microsoft.com/office/drawing/2014/main" id="{975973A5-CA9C-1043-A3DA-4ED6E6C469A5}"/>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dirty="0"/>
          </a:p>
        </p:txBody>
      </p:sp>
    </p:spTree>
    <p:extLst>
      <p:ext uri="{BB962C8B-B14F-4D97-AF65-F5344CB8AC3E}">
        <p14:creationId xmlns:p14="http://schemas.microsoft.com/office/powerpoint/2010/main" val="2914367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INGL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1047262"/>
            <a:ext cx="6518277" cy="255741"/>
          </a:xfrm>
          <a:prstGeom prst="rect">
            <a:avLst/>
          </a:prstGeom>
        </p:spPr>
        <p:txBody>
          <a:bodyPr lIns="0" tIns="0" rIns="0" bIns="0" anchor="t" anchorCtr="0"/>
          <a:lstStyle>
            <a:lvl1pPr marL="0" indent="0">
              <a:buNone/>
              <a:defRPr sz="1800" b="1" i="0">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8" name="Content Placeholder 2">
            <a:extLst>
              <a:ext uri="{FF2B5EF4-FFF2-40B4-BE49-F238E27FC236}">
                <a16:creationId xmlns:a16="http://schemas.microsoft.com/office/drawing/2014/main" id="{F7B377CF-2490-426A-9D9B-C329528E167B}"/>
              </a:ext>
            </a:extLst>
          </p:cNvPr>
          <p:cNvSpPr>
            <a:spLocks noGrp="1"/>
          </p:cNvSpPr>
          <p:nvPr>
            <p:ph idx="1"/>
          </p:nvPr>
        </p:nvSpPr>
        <p:spPr>
          <a:xfrm>
            <a:off x="358775" y="1429556"/>
            <a:ext cx="6518276" cy="3013858"/>
          </a:xfrm>
          <a:prstGeom prst="rect">
            <a:avLst/>
          </a:prstGeom>
        </p:spPr>
        <p:txBody>
          <a:bodyPr lIns="0" tIns="0" rIns="0" bIns="0"/>
          <a:lstStyle>
            <a:lvl1pPr marL="90488" indent="-90488" defTabSz="270000">
              <a:lnSpc>
                <a:spcPct val="100000"/>
              </a:lnSpc>
              <a:tabLst/>
              <a:defRPr sz="1800" b="0" i="0">
                <a:solidFill>
                  <a:schemeClr val="tx1"/>
                </a:solidFill>
                <a:latin typeface="+mn-lt"/>
                <a:ea typeface="Roboto Light" panose="02000000000000000000" pitchFamily="2" charset="0"/>
              </a:defRPr>
            </a:lvl1pPr>
            <a:lvl2pPr marL="180975" indent="-90488" defTabSz="270000">
              <a:lnSpc>
                <a:spcPct val="100000"/>
              </a:lnSpc>
              <a:tabLst/>
              <a:defRPr sz="1800" b="0" i="0">
                <a:solidFill>
                  <a:schemeClr val="tx1"/>
                </a:solidFill>
                <a:latin typeface="+mn-lt"/>
                <a:ea typeface="Roboto Light" panose="02000000000000000000" pitchFamily="2" charset="0"/>
              </a:defRPr>
            </a:lvl2pPr>
            <a:lvl3pPr marL="266700" indent="-85725" defTabSz="270000">
              <a:lnSpc>
                <a:spcPct val="100000"/>
              </a:lnSpc>
              <a:tabLst/>
              <a:defRPr sz="1800" b="0" i="0">
                <a:solidFill>
                  <a:schemeClr val="tx1"/>
                </a:solidFill>
                <a:latin typeface="+mn-lt"/>
                <a:ea typeface="Roboto Light" panose="02000000000000000000" pitchFamily="2" charset="0"/>
              </a:defRPr>
            </a:lvl3pPr>
            <a:lvl4pPr marL="357188" indent="-90488" defTabSz="270000">
              <a:lnSpc>
                <a:spcPct val="100000"/>
              </a:lnSpc>
              <a:tabLst/>
              <a:defRPr sz="1800" b="0" i="0">
                <a:solidFill>
                  <a:schemeClr val="tx1"/>
                </a:solidFill>
                <a:latin typeface="+mn-lt"/>
                <a:ea typeface="Roboto Light" panose="02000000000000000000" pitchFamily="2" charset="0"/>
              </a:defRPr>
            </a:lvl4pPr>
            <a:lvl5pPr marL="447675" indent="-90488" defTabSz="270000">
              <a:lnSpc>
                <a:spcPct val="100000"/>
              </a:lnSpc>
              <a:tabLst/>
              <a:defRPr sz="1800" b="0" i="0">
                <a:solidFill>
                  <a:schemeClr val="tx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p:txBody>
          <a:bodyPr/>
          <a:lstStyle>
            <a:lvl1pPr>
              <a:defRPr/>
            </a:lvl1pPr>
          </a:lstStyle>
          <a:p>
            <a:r>
              <a:rPr lang="en-GB"/>
              <a:t>HEPiX IPv6 WG</a:t>
            </a:r>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a:p>
        </p:txBody>
      </p:sp>
    </p:spTree>
    <p:extLst>
      <p:ext uri="{BB962C8B-B14F-4D97-AF65-F5344CB8AC3E}">
        <p14:creationId xmlns:p14="http://schemas.microsoft.com/office/powerpoint/2010/main" val="1884333160"/>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LUMN &amp; GRAPHI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5" y="1047262"/>
            <a:ext cx="3959999" cy="255741"/>
          </a:xfrm>
          <a:prstGeom prst="rect">
            <a:avLst/>
          </a:prstGeom>
        </p:spPr>
        <p:txBody>
          <a:bodyPr lIns="0" tIns="0" rIns="0" bIns="0" anchor="t" anchorCtr="0"/>
          <a:lstStyle>
            <a:lvl1pPr marL="0" indent="0">
              <a:buNone/>
              <a:defRPr sz="1800" b="1" i="0">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10" name="Content Placeholder 2">
            <a:extLst>
              <a:ext uri="{FF2B5EF4-FFF2-40B4-BE49-F238E27FC236}">
                <a16:creationId xmlns:a16="http://schemas.microsoft.com/office/drawing/2014/main" id="{333DA8FA-7150-4DC1-8728-AA9FC6E69792}"/>
              </a:ext>
            </a:extLst>
          </p:cNvPr>
          <p:cNvSpPr>
            <a:spLocks noGrp="1"/>
          </p:cNvSpPr>
          <p:nvPr>
            <p:ph idx="1"/>
          </p:nvPr>
        </p:nvSpPr>
        <p:spPr>
          <a:xfrm>
            <a:off x="358776" y="1429556"/>
            <a:ext cx="3959998" cy="3013858"/>
          </a:xfrm>
          <a:prstGeom prst="rect">
            <a:avLst/>
          </a:prstGeom>
        </p:spPr>
        <p:txBody>
          <a:bodyPr lIns="0" tIns="0" rIns="0" bIns="0"/>
          <a:lstStyle>
            <a:lvl1pPr marL="90488" indent="-90488" defTabSz="270000">
              <a:lnSpc>
                <a:spcPct val="100000"/>
              </a:lnSpc>
              <a:tabLst/>
              <a:defRPr sz="1800" b="0" i="0">
                <a:solidFill>
                  <a:schemeClr val="tx1"/>
                </a:solidFill>
                <a:latin typeface="+mn-lt"/>
                <a:ea typeface="Roboto Light" panose="02000000000000000000" pitchFamily="2" charset="0"/>
              </a:defRPr>
            </a:lvl1pPr>
            <a:lvl2pPr marL="180975" indent="-90488" defTabSz="270000">
              <a:lnSpc>
                <a:spcPct val="100000"/>
              </a:lnSpc>
              <a:tabLst/>
              <a:defRPr sz="1800" b="0" i="0">
                <a:solidFill>
                  <a:schemeClr val="tx1"/>
                </a:solidFill>
                <a:latin typeface="+mn-lt"/>
                <a:ea typeface="Roboto Light" panose="02000000000000000000" pitchFamily="2" charset="0"/>
              </a:defRPr>
            </a:lvl2pPr>
            <a:lvl3pPr marL="266700" indent="-85725" defTabSz="270000">
              <a:lnSpc>
                <a:spcPct val="100000"/>
              </a:lnSpc>
              <a:tabLst/>
              <a:defRPr sz="1800" b="0" i="0">
                <a:solidFill>
                  <a:schemeClr val="tx1"/>
                </a:solidFill>
                <a:latin typeface="+mn-lt"/>
                <a:ea typeface="Roboto Light" panose="02000000000000000000" pitchFamily="2" charset="0"/>
              </a:defRPr>
            </a:lvl3pPr>
            <a:lvl4pPr marL="357188" indent="-90488" defTabSz="270000">
              <a:lnSpc>
                <a:spcPct val="100000"/>
              </a:lnSpc>
              <a:tabLst/>
              <a:defRPr sz="1800" b="0" i="0">
                <a:solidFill>
                  <a:schemeClr val="tx1"/>
                </a:solidFill>
                <a:latin typeface="+mn-lt"/>
                <a:ea typeface="Roboto Light" panose="02000000000000000000" pitchFamily="2" charset="0"/>
              </a:defRPr>
            </a:lvl4pPr>
            <a:lvl5pPr marL="447675" indent="-90488" defTabSz="270000">
              <a:lnSpc>
                <a:spcPct val="100000"/>
              </a:lnSpc>
              <a:tabLst/>
              <a:defRPr sz="1800" b="0" i="0">
                <a:solidFill>
                  <a:schemeClr val="tx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692580" y="1095270"/>
            <a:ext cx="3843160"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828430" y="4623775"/>
            <a:ext cx="3490344" cy="360000"/>
          </a:xfrm>
        </p:spPr>
        <p:txBody>
          <a:bodyPr/>
          <a:lstStyle>
            <a:lvl1pPr>
              <a:defRPr/>
            </a:lvl1pPr>
          </a:lstStyle>
          <a:p>
            <a:r>
              <a:rPr lang="en-GB"/>
              <a:t>HEPiX IPv6 WG</a:t>
            </a:r>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a:p>
        </p:txBody>
      </p:sp>
    </p:spTree>
    <p:extLst>
      <p:ext uri="{BB962C8B-B14F-4D97-AF65-F5344CB8AC3E}">
        <p14:creationId xmlns:p14="http://schemas.microsoft.com/office/powerpoint/2010/main" val="2080959911"/>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GRAPHI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latin typeface="+mn-lt"/>
                <a:ea typeface="Roboto Black" panose="02000000000000000000" pitchFamily="2" charset="0"/>
              </a:defRPr>
            </a:lvl1pPr>
          </a:lstStyle>
          <a:p>
            <a:r>
              <a:rPr lang="en-US" dirty="0"/>
              <a:t>Click to edit Master title style</a:t>
            </a:r>
            <a:endParaRPr lang="en-GB" dirty="0"/>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828430" y="4623775"/>
            <a:ext cx="3490344" cy="360000"/>
          </a:xfrm>
        </p:spPr>
        <p:txBody>
          <a:bodyPr/>
          <a:lstStyle>
            <a:lvl1pPr>
              <a:defRPr/>
            </a:lvl1pPr>
          </a:lstStyle>
          <a:p>
            <a:r>
              <a:rPr lang="en-GB"/>
              <a:t>HEPiX IPv6 WG</a:t>
            </a:r>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06958" y="1095270"/>
            <a:ext cx="8128782"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Tree>
    <p:extLst>
      <p:ext uri="{BB962C8B-B14F-4D97-AF65-F5344CB8AC3E}">
        <p14:creationId xmlns:p14="http://schemas.microsoft.com/office/powerpoint/2010/main" val="2443353720"/>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 NAV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2269633"/>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2863678"/>
            <a:ext cx="6518277" cy="255741"/>
          </a:xfrm>
          <a:prstGeom prst="rect">
            <a:avLst/>
          </a:prstGeom>
        </p:spPr>
        <p:txBody>
          <a:bodyPr lIns="0" tIns="0" rIns="0" bIns="0" anchor="t" anchorCtr="0"/>
          <a:lstStyle>
            <a:lvl1pPr marL="0" indent="0">
              <a:buNone/>
              <a:defRPr sz="1800" b="0"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Tree>
    <p:extLst>
      <p:ext uri="{BB962C8B-B14F-4D97-AF65-F5344CB8AC3E}">
        <p14:creationId xmlns:p14="http://schemas.microsoft.com/office/powerpoint/2010/main" val="1722763087"/>
      </p:ext>
    </p:extLst>
  </p:cSld>
  <p:clrMapOvr>
    <a:masterClrMapping/>
  </p:clrMapOvr>
  <p:extLst>
    <p:ext uri="{DCECCB84-F9BA-43D5-87BE-67443E8EF086}">
      <p15:sldGuideLst xmlns:p15="http://schemas.microsoft.com/office/powerpoint/2012/main">
        <p15:guide id="1" orient="horz" pos="1212">
          <p15:clr>
            <a:srgbClr val="FBAE40"/>
          </p15:clr>
        </p15:guide>
        <p15:guide id="2" pos="4332">
          <p15:clr>
            <a:srgbClr val="FBAE40"/>
          </p15:clr>
        </p15:guide>
        <p15:guide id="3" orient="horz" pos="189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INGLE COLUMN - NAV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1047262"/>
            <a:ext cx="6518277" cy="255741"/>
          </a:xfrm>
          <a:prstGeom prst="rect">
            <a:avLst/>
          </a:prstGeom>
        </p:spPr>
        <p:txBody>
          <a:bodyPr lIns="0" tIns="0" rIns="0" bIns="0" anchor="t" anchorCtr="0"/>
          <a:lstStyle>
            <a:lvl1pPr marL="0" indent="0">
              <a:buNone/>
              <a:defRPr sz="1800" b="1"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3" name="Content Placeholder 2">
            <a:extLst>
              <a:ext uri="{FF2B5EF4-FFF2-40B4-BE49-F238E27FC236}">
                <a16:creationId xmlns:a16="http://schemas.microsoft.com/office/drawing/2014/main" id="{37F543DD-043A-7743-A914-4BD35CA1C688}"/>
              </a:ext>
            </a:extLst>
          </p:cNvPr>
          <p:cNvSpPr>
            <a:spLocks noGrp="1"/>
          </p:cNvSpPr>
          <p:nvPr>
            <p:ph idx="1"/>
          </p:nvPr>
        </p:nvSpPr>
        <p:spPr>
          <a:xfrm>
            <a:off x="358775" y="1429556"/>
            <a:ext cx="6518276" cy="3013858"/>
          </a:xfrm>
          <a:prstGeom prst="rect">
            <a:avLst/>
          </a:prstGeom>
        </p:spPr>
        <p:txBody>
          <a:bodyPr lIns="0" tIns="0" rIns="0" bIns="0"/>
          <a:lstStyle>
            <a:lvl1pPr marL="90488" indent="-90488" defTabSz="270000">
              <a:lnSpc>
                <a:spcPct val="100000"/>
              </a:lnSpc>
              <a:tabLst/>
              <a:defRPr sz="1800" b="0" i="0">
                <a:solidFill>
                  <a:schemeClr val="bg1"/>
                </a:solidFill>
                <a:latin typeface="+mn-lt"/>
                <a:ea typeface="Roboto Light" panose="02000000000000000000" pitchFamily="2" charset="0"/>
              </a:defRPr>
            </a:lvl1pPr>
            <a:lvl2pPr marL="180975" indent="-90488" defTabSz="270000">
              <a:lnSpc>
                <a:spcPct val="100000"/>
              </a:lnSpc>
              <a:tabLst/>
              <a:defRPr sz="1800" b="0" i="0">
                <a:solidFill>
                  <a:schemeClr val="bg1"/>
                </a:solidFill>
                <a:latin typeface="+mn-lt"/>
                <a:ea typeface="Roboto Light" panose="02000000000000000000" pitchFamily="2" charset="0"/>
              </a:defRPr>
            </a:lvl2pPr>
            <a:lvl3pPr marL="266700" indent="-85725" defTabSz="270000">
              <a:lnSpc>
                <a:spcPct val="100000"/>
              </a:lnSpc>
              <a:tabLst/>
              <a:defRPr sz="1800" b="0" i="0">
                <a:solidFill>
                  <a:schemeClr val="bg1"/>
                </a:solidFill>
                <a:latin typeface="+mn-lt"/>
                <a:ea typeface="Roboto Light" panose="02000000000000000000" pitchFamily="2" charset="0"/>
              </a:defRPr>
            </a:lvl3pPr>
            <a:lvl4pPr marL="357188" indent="-90488" defTabSz="270000">
              <a:lnSpc>
                <a:spcPct val="100000"/>
              </a:lnSpc>
              <a:tabLst/>
              <a:defRPr sz="1800" b="0" i="0">
                <a:solidFill>
                  <a:schemeClr val="bg1"/>
                </a:solidFill>
                <a:latin typeface="+mn-lt"/>
                <a:ea typeface="Roboto Light" panose="02000000000000000000" pitchFamily="2" charset="0"/>
              </a:defRPr>
            </a:lvl4pPr>
            <a:lvl5pPr marL="447675" indent="-90488" defTabSz="270000">
              <a:lnSpc>
                <a:spcPct val="100000"/>
              </a:lnSpc>
              <a:tabLst/>
              <a:defRPr sz="18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p:txBody>
          <a:bodyPr/>
          <a:lstStyle>
            <a:lvl1pPr>
              <a:defRPr/>
            </a:lvl1pPr>
          </a:lstStyle>
          <a:p>
            <a:r>
              <a:rPr lang="en-GB"/>
              <a:t>HEPiX IPv6 WG</a:t>
            </a:r>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dirty="0"/>
          </a:p>
        </p:txBody>
      </p:sp>
    </p:spTree>
    <p:extLst>
      <p:ext uri="{BB962C8B-B14F-4D97-AF65-F5344CB8AC3E}">
        <p14:creationId xmlns:p14="http://schemas.microsoft.com/office/powerpoint/2010/main" val="887794908"/>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1.jp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theme" Target="../theme/theme2.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image" Target="../media/image1.jpg"/><Relationship Id="rId5" Type="http://schemas.openxmlformats.org/officeDocument/2006/relationships/theme" Target="../theme/theme3.xml"/><Relationship Id="rId4" Type="http://schemas.openxmlformats.org/officeDocument/2006/relationships/slideLayout" Target="../slideLayouts/slideLayout1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1.jpg"/><Relationship Id="rId5" Type="http://schemas.openxmlformats.org/officeDocument/2006/relationships/theme" Target="../theme/theme4.xml"/><Relationship Id="rId4" Type="http://schemas.openxmlformats.org/officeDocument/2006/relationships/slideLayout" Target="../slideLayouts/slideLayout15.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image" Target="../media/image1.jpg"/><Relationship Id="rId5" Type="http://schemas.openxmlformats.org/officeDocument/2006/relationships/theme" Target="../theme/theme5.xml"/><Relationship Id="rId4" Type="http://schemas.openxmlformats.org/officeDocument/2006/relationships/slideLayout" Target="../slideLayouts/slideLayout19.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image" Target="../media/image1.jpg"/><Relationship Id="rId5" Type="http://schemas.openxmlformats.org/officeDocument/2006/relationships/theme" Target="../theme/theme6.xml"/><Relationship Id="rId4" Type="http://schemas.openxmlformats.org/officeDocument/2006/relationships/slideLayout" Target="../slideLayouts/slideLayout23.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image" Target="../media/image1.jpg"/><Relationship Id="rId5" Type="http://schemas.openxmlformats.org/officeDocument/2006/relationships/theme" Target="../theme/theme7.xml"/><Relationship Id="rId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EAD7AA7-DF94-4AFF-A5FA-B3EEEEDACC32}"/>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358775" y="339725"/>
            <a:ext cx="540000" cy="540000"/>
          </a:xfrm>
          <a:prstGeom prst="rect">
            <a:avLst/>
          </a:prstGeom>
        </p:spPr>
      </p:pic>
    </p:spTree>
    <p:extLst>
      <p:ext uri="{BB962C8B-B14F-4D97-AF65-F5344CB8AC3E}">
        <p14:creationId xmlns:p14="http://schemas.microsoft.com/office/powerpoint/2010/main" val="2324101128"/>
      </p:ext>
    </p:extLst>
  </p:cSld>
  <p:clrMap bg1="lt1" tx1="dk1" bg2="lt2" tx2="dk2" accent1="accent1" accent2="accent2" accent3="accent3" accent4="accent4" accent5="accent5" accent6="accent6" hlink="hlink" folHlink="folHlink"/>
  <p:sldLayoutIdLst>
    <p:sldLayoutId id="2147483687" r:id="rId1"/>
    <p:sldLayoutId id="2147483689" r:id="rId2"/>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26">
          <p15:clr>
            <a:srgbClr val="F26B43"/>
          </p15:clr>
        </p15:guide>
        <p15:guide id="2" pos="5534">
          <p15:clr>
            <a:srgbClr val="F26B43"/>
          </p15:clr>
        </p15:guide>
        <p15:guide id="3" orient="horz" pos="214">
          <p15:clr>
            <a:srgbClr val="F26B43"/>
          </p15:clr>
        </p15:guide>
        <p15:guide id="4" orient="horz" pos="3026">
          <p15:clr>
            <a:srgbClr val="F26B43"/>
          </p15:clr>
        </p15:guide>
        <p15:guide id="5" orient="horz" pos="279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87196694-0793-1D46-AAAF-030136BD6B04}"/>
              </a:ext>
              <a:ext uri="{C183D7F6-B498-43B3-948B-1728B52AA6E4}">
                <adec:decorative xmlns:adec="http://schemas.microsoft.com/office/drawing/2017/decorative" val="1"/>
              </a:ext>
            </a:extLst>
          </p:cNvPr>
          <p:cNvSpPr>
            <a:spLocks noGrp="1"/>
          </p:cNvSpPr>
          <p:nvPr>
            <p:ph type="ftr" sz="quarter" idx="3"/>
          </p:nvPr>
        </p:nvSpPr>
        <p:spPr>
          <a:xfrm>
            <a:off x="828430" y="4623775"/>
            <a:ext cx="3641970" cy="360000"/>
          </a:xfrm>
          <a:prstGeom prst="rect">
            <a:avLst/>
          </a:prstGeom>
        </p:spPr>
        <p:txBody>
          <a:bodyPr vert="horz" lIns="0" tIns="0" rIns="0" bIns="0" rtlCol="0" anchor="ctr"/>
          <a:lstStyle>
            <a:lvl1pPr algn="l">
              <a:defRPr sz="1000" b="0" i="0">
                <a:solidFill>
                  <a:schemeClr val="tx1"/>
                </a:solidFill>
                <a:latin typeface="+mn-lt"/>
                <a:ea typeface="Roboto Light" panose="02000000000000000000" pitchFamily="2" charset="0"/>
              </a:defRPr>
            </a:lvl1pPr>
          </a:lstStyle>
          <a:p>
            <a:r>
              <a:rPr lang="en-GB"/>
              <a:t>HEPiX IPv6 WG</a:t>
            </a:r>
            <a:endParaRPr lang="en-GB" dirty="0"/>
          </a:p>
        </p:txBody>
      </p:sp>
      <p:sp>
        <p:nvSpPr>
          <p:cNvPr id="6" name="Slide Number Placeholder 5">
            <a:extLst>
              <a:ext uri="{FF2B5EF4-FFF2-40B4-BE49-F238E27FC236}">
                <a16:creationId xmlns:a16="http://schemas.microsoft.com/office/drawing/2014/main" id="{B71F8D01-65AC-4142-B408-57E68E4C01C4}"/>
              </a:ext>
              <a:ext uri="{C183D7F6-B498-43B3-948B-1728B52AA6E4}">
                <adec:decorative xmlns:adec="http://schemas.microsoft.com/office/drawing/2017/decorative" val="1"/>
              </a:ext>
            </a:extLst>
          </p:cNvPr>
          <p:cNvSpPr>
            <a:spLocks noGrp="1"/>
          </p:cNvSpPr>
          <p:nvPr>
            <p:ph type="sldNum" sz="quarter" idx="4"/>
          </p:nvPr>
        </p:nvSpPr>
        <p:spPr>
          <a:xfrm>
            <a:off x="358775" y="4623776"/>
            <a:ext cx="198109" cy="360000"/>
          </a:xfrm>
          <a:prstGeom prst="rect">
            <a:avLst/>
          </a:prstGeom>
        </p:spPr>
        <p:txBody>
          <a:bodyPr vert="horz" lIns="0" tIns="0" rIns="0" bIns="0" rtlCol="0" anchor="ctr" anchorCtr="0"/>
          <a:lstStyle>
            <a:lvl1pPr algn="l">
              <a:defRPr sz="1000" b="0" i="0">
                <a:solidFill>
                  <a:schemeClr val="tx1"/>
                </a:solidFill>
                <a:latin typeface="+mn-lt"/>
                <a:ea typeface="Roboto Light" panose="02000000000000000000" pitchFamily="2" charset="0"/>
              </a:defRPr>
            </a:lvl1pPr>
          </a:lstStyle>
          <a:p>
            <a:fld id="{0BD7AF65-ABD8-9745-9161-1D3466EAFE0E}" type="slidenum">
              <a:rPr lang="en-GB" smtClean="0"/>
              <a:pPr/>
              <a:t>‹#›</a:t>
            </a:fld>
            <a:endParaRPr lang="en-GB" dirty="0"/>
          </a:p>
        </p:txBody>
      </p:sp>
      <p:pic>
        <p:nvPicPr>
          <p:cNvPr id="11" name="Picture 10">
            <a:extLst>
              <a:ext uri="{FF2B5EF4-FFF2-40B4-BE49-F238E27FC236}">
                <a16:creationId xmlns:a16="http://schemas.microsoft.com/office/drawing/2014/main" id="{D39ECEFD-4A67-4290-8C22-5D11D251499D}"/>
              </a:ext>
              <a:ext uri="{C183D7F6-B498-43B3-948B-1728B52AA6E4}">
                <adec:decorative xmlns:adec="http://schemas.microsoft.com/office/drawing/2017/decorative" val="1"/>
              </a:ext>
            </a:extLst>
          </p:cNvPr>
          <p:cNvPicPr>
            <a:picLocks noChangeAspect="1"/>
          </p:cNvPicPr>
          <p:nvPr userDrawn="1"/>
        </p:nvPicPr>
        <p:blipFill>
          <a:blip r:embed="rId7"/>
          <a:stretch>
            <a:fillRect/>
          </a:stretch>
        </p:blipFill>
        <p:spPr>
          <a:xfrm>
            <a:off x="8605225" y="4623775"/>
            <a:ext cx="360000" cy="360000"/>
          </a:xfrm>
          <a:prstGeom prst="rect">
            <a:avLst/>
          </a:prstGeom>
        </p:spPr>
      </p:pic>
    </p:spTree>
    <p:extLst>
      <p:ext uri="{BB962C8B-B14F-4D97-AF65-F5344CB8AC3E}">
        <p14:creationId xmlns:p14="http://schemas.microsoft.com/office/powerpoint/2010/main" val="2334269998"/>
      </p:ext>
    </p:extLst>
  </p:cSld>
  <p:clrMap bg1="lt1" tx1="dk1" bg2="lt2" tx2="dk2" accent1="accent1" accent2="accent2" accent3="accent3" accent4="accent4" accent5="accent5" accent6="accent6" hlink="hlink" folHlink="folHlink"/>
  <p:sldLayoutIdLst>
    <p:sldLayoutId id="2147483680" r:id="rId1"/>
    <p:sldLayoutId id="2147483649" r:id="rId2"/>
    <p:sldLayoutId id="2147483650" r:id="rId3"/>
    <p:sldLayoutId id="2147483651" r:id="rId4"/>
    <p:sldLayoutId id="2147483675" r:id="rId5"/>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26">
          <p15:clr>
            <a:srgbClr val="F26B43"/>
          </p15:clr>
        </p15:guide>
        <p15:guide id="2" pos="5534">
          <p15:clr>
            <a:srgbClr val="F26B43"/>
          </p15:clr>
        </p15:guide>
        <p15:guide id="3" orient="horz" pos="214">
          <p15:clr>
            <a:srgbClr val="F26B43"/>
          </p15:clr>
        </p15:guide>
        <p15:guide id="4" orient="horz" pos="3026">
          <p15:clr>
            <a:srgbClr val="F26B43"/>
          </p15:clr>
        </p15:guide>
        <p15:guide id="5" orient="horz" pos="279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6B64CD-437F-144F-B319-1E6313FE97C9}"/>
              </a:ext>
              <a:ext uri="{C183D7F6-B498-43B3-948B-1728B52AA6E4}">
                <adec:decorative xmlns:adec="http://schemas.microsoft.com/office/drawing/2017/decorative" val="1"/>
              </a:ext>
            </a:extLst>
          </p:cNvPr>
          <p:cNvSpPr/>
          <p:nvPr userDrawn="1"/>
        </p:nvSpPr>
        <p:spPr>
          <a:xfrm>
            <a:off x="0" y="0"/>
            <a:ext cx="91440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ooter Placeholder 4">
            <a:extLst>
              <a:ext uri="{FF2B5EF4-FFF2-40B4-BE49-F238E27FC236}">
                <a16:creationId xmlns:a16="http://schemas.microsoft.com/office/drawing/2014/main" id="{87196694-0793-1D46-AAAF-030136BD6B04}"/>
              </a:ext>
              <a:ext uri="{C183D7F6-B498-43B3-948B-1728B52AA6E4}">
                <adec:decorative xmlns:adec="http://schemas.microsoft.com/office/drawing/2017/decorative" val="1"/>
              </a:ext>
            </a:extLst>
          </p:cNvPr>
          <p:cNvSpPr>
            <a:spLocks noGrp="1"/>
          </p:cNvSpPr>
          <p:nvPr>
            <p:ph type="ftr" sz="quarter" idx="3"/>
          </p:nvPr>
        </p:nvSpPr>
        <p:spPr>
          <a:xfrm>
            <a:off x="828430" y="4623775"/>
            <a:ext cx="3641970" cy="360000"/>
          </a:xfrm>
          <a:prstGeom prst="rect">
            <a:avLst/>
          </a:prstGeom>
        </p:spPr>
        <p:txBody>
          <a:bodyPr vert="horz" lIns="0" tIns="0" rIns="0" bIns="0" rtlCol="0" anchor="ctr"/>
          <a:lstStyle>
            <a:lvl1pPr algn="l">
              <a:defRPr sz="1000" b="0" i="0">
                <a:solidFill>
                  <a:schemeClr val="bg1"/>
                </a:solidFill>
                <a:latin typeface="+mn-lt"/>
                <a:ea typeface="Roboto Light" panose="02000000000000000000" pitchFamily="2" charset="0"/>
              </a:defRPr>
            </a:lvl1pPr>
          </a:lstStyle>
          <a:p>
            <a:r>
              <a:rPr lang="en-GB"/>
              <a:t>HEPiX IPv6 WG</a:t>
            </a:r>
            <a:endParaRPr lang="en-GB" dirty="0"/>
          </a:p>
        </p:txBody>
      </p:sp>
      <p:sp>
        <p:nvSpPr>
          <p:cNvPr id="6" name="Slide Number Placeholder 5">
            <a:extLst>
              <a:ext uri="{FF2B5EF4-FFF2-40B4-BE49-F238E27FC236}">
                <a16:creationId xmlns:a16="http://schemas.microsoft.com/office/drawing/2014/main" id="{B71F8D01-65AC-4142-B408-57E68E4C01C4}"/>
              </a:ext>
              <a:ext uri="{C183D7F6-B498-43B3-948B-1728B52AA6E4}">
                <adec:decorative xmlns:adec="http://schemas.microsoft.com/office/drawing/2017/decorative" val="1"/>
              </a:ext>
            </a:extLst>
          </p:cNvPr>
          <p:cNvSpPr>
            <a:spLocks noGrp="1"/>
          </p:cNvSpPr>
          <p:nvPr>
            <p:ph type="sldNum" sz="quarter" idx="4"/>
          </p:nvPr>
        </p:nvSpPr>
        <p:spPr>
          <a:xfrm>
            <a:off x="358775" y="4623776"/>
            <a:ext cx="198109" cy="360000"/>
          </a:xfrm>
          <a:prstGeom prst="rect">
            <a:avLst/>
          </a:prstGeom>
        </p:spPr>
        <p:txBody>
          <a:bodyPr vert="horz" lIns="0" tIns="0" rIns="0" bIns="0" rtlCol="0" anchor="ctr" anchorCtr="0"/>
          <a:lstStyle>
            <a:lvl1pPr algn="l">
              <a:defRPr sz="1000" b="0" i="0">
                <a:solidFill>
                  <a:schemeClr val="bg1"/>
                </a:solidFill>
                <a:latin typeface="+mn-lt"/>
                <a:ea typeface="Roboto Light" panose="02000000000000000000" pitchFamily="2" charset="0"/>
              </a:defRPr>
            </a:lvl1pPr>
          </a:lstStyle>
          <a:p>
            <a:fld id="{0BD7AF65-ABD8-9745-9161-1D3466EAFE0E}" type="slidenum">
              <a:rPr lang="en-GB" smtClean="0"/>
              <a:pPr/>
              <a:t>‹#›</a:t>
            </a:fld>
            <a:endParaRPr lang="en-GB" dirty="0"/>
          </a:p>
        </p:txBody>
      </p:sp>
      <p:pic>
        <p:nvPicPr>
          <p:cNvPr id="10" name="Picture 9">
            <a:extLst>
              <a:ext uri="{FF2B5EF4-FFF2-40B4-BE49-F238E27FC236}">
                <a16:creationId xmlns:a16="http://schemas.microsoft.com/office/drawing/2014/main" id="{97F51F27-3798-444E-B250-2F53A2AD8414}"/>
              </a:ext>
              <a:ext uri="{C183D7F6-B498-43B3-948B-1728B52AA6E4}">
                <adec:decorative xmlns:adec="http://schemas.microsoft.com/office/drawing/2017/decorative" val="1"/>
              </a:ext>
            </a:extLst>
          </p:cNvPr>
          <p:cNvPicPr>
            <a:picLocks noChangeAspect="1"/>
          </p:cNvPicPr>
          <p:nvPr userDrawn="1"/>
        </p:nvPicPr>
        <p:blipFill>
          <a:blip r:embed="rId6"/>
          <a:stretch>
            <a:fillRect/>
          </a:stretch>
        </p:blipFill>
        <p:spPr>
          <a:xfrm>
            <a:off x="8605225" y="4623775"/>
            <a:ext cx="360000" cy="360000"/>
          </a:xfrm>
          <a:prstGeom prst="rect">
            <a:avLst/>
          </a:prstGeom>
        </p:spPr>
      </p:pic>
    </p:spTree>
    <p:extLst>
      <p:ext uri="{BB962C8B-B14F-4D97-AF65-F5344CB8AC3E}">
        <p14:creationId xmlns:p14="http://schemas.microsoft.com/office/powerpoint/2010/main" val="3019905254"/>
      </p:ext>
    </p:extLst>
  </p:cSld>
  <p:clrMap bg1="lt1" tx1="dk1" bg2="lt2" tx2="dk2" accent1="accent1" accent2="accent2" accent3="accent3" accent4="accent4" accent5="accent5" accent6="accent6" hlink="hlink" folHlink="folHlink"/>
  <p:sldLayoutIdLst>
    <p:sldLayoutId id="2147483681" r:id="rId1"/>
    <p:sldLayoutId id="2147483654" r:id="rId2"/>
    <p:sldLayoutId id="2147483676" r:id="rId3"/>
    <p:sldLayoutId id="2147483690" r:id="rId4"/>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26">
          <p15:clr>
            <a:srgbClr val="F26B43"/>
          </p15:clr>
        </p15:guide>
        <p15:guide id="2" pos="5534">
          <p15:clr>
            <a:srgbClr val="F26B43"/>
          </p15:clr>
        </p15:guide>
        <p15:guide id="3" orient="horz" pos="214">
          <p15:clr>
            <a:srgbClr val="F26B43"/>
          </p15:clr>
        </p15:guide>
        <p15:guide id="4" orient="horz" pos="3026">
          <p15:clr>
            <a:srgbClr val="F26B43"/>
          </p15:clr>
        </p15:guide>
        <p15:guide id="5" orient="horz" pos="2799">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6B64CD-437F-144F-B319-1E6313FE97C9}"/>
              </a:ext>
              <a:ext uri="{C183D7F6-B498-43B3-948B-1728B52AA6E4}">
                <adec:decorative xmlns:adec="http://schemas.microsoft.com/office/drawing/2017/decorative" val="1"/>
              </a:ext>
            </a:extLst>
          </p:cNvPr>
          <p:cNvSpPr/>
          <p:nvPr userDrawn="1"/>
        </p:nvSpPr>
        <p:spPr>
          <a:xfrm>
            <a:off x="0" y="0"/>
            <a:ext cx="91440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4">
            <a:extLst>
              <a:ext uri="{FF2B5EF4-FFF2-40B4-BE49-F238E27FC236}">
                <a16:creationId xmlns:a16="http://schemas.microsoft.com/office/drawing/2014/main" id="{2C3DE752-DA70-4A19-9AB8-AE44F462F80A}"/>
              </a:ext>
              <a:ext uri="{C183D7F6-B498-43B3-948B-1728B52AA6E4}">
                <adec:decorative xmlns:adec="http://schemas.microsoft.com/office/drawing/2017/decorative" val="1"/>
              </a:ext>
            </a:extLst>
          </p:cNvPr>
          <p:cNvSpPr>
            <a:spLocks noGrp="1"/>
          </p:cNvSpPr>
          <p:nvPr>
            <p:ph type="ftr" sz="quarter" idx="3"/>
          </p:nvPr>
        </p:nvSpPr>
        <p:spPr>
          <a:xfrm>
            <a:off x="828430" y="4623775"/>
            <a:ext cx="3641970" cy="360000"/>
          </a:xfrm>
          <a:prstGeom prst="rect">
            <a:avLst/>
          </a:prstGeom>
        </p:spPr>
        <p:txBody>
          <a:bodyPr vert="horz" lIns="0" tIns="0" rIns="0" bIns="0" rtlCol="0" anchor="ctr"/>
          <a:lstStyle>
            <a:lvl1pPr algn="l">
              <a:defRPr sz="1000" b="0" i="0">
                <a:solidFill>
                  <a:schemeClr val="bg1"/>
                </a:solidFill>
                <a:latin typeface="+mn-lt"/>
                <a:ea typeface="Roboto Light" panose="02000000000000000000" pitchFamily="2" charset="0"/>
              </a:defRPr>
            </a:lvl1pPr>
          </a:lstStyle>
          <a:p>
            <a:r>
              <a:rPr lang="en-GB"/>
              <a:t>HEPiX IPv6 WG</a:t>
            </a:r>
            <a:endParaRPr lang="en-GB" dirty="0"/>
          </a:p>
        </p:txBody>
      </p:sp>
      <p:sp>
        <p:nvSpPr>
          <p:cNvPr id="8" name="Slide Number Placeholder 5">
            <a:extLst>
              <a:ext uri="{FF2B5EF4-FFF2-40B4-BE49-F238E27FC236}">
                <a16:creationId xmlns:a16="http://schemas.microsoft.com/office/drawing/2014/main" id="{B78059FF-A7D0-4A2E-A9BF-F03CA6FA84B8}"/>
              </a:ext>
              <a:ext uri="{C183D7F6-B498-43B3-948B-1728B52AA6E4}">
                <adec:decorative xmlns:adec="http://schemas.microsoft.com/office/drawing/2017/decorative" val="1"/>
              </a:ext>
            </a:extLst>
          </p:cNvPr>
          <p:cNvSpPr>
            <a:spLocks noGrp="1"/>
          </p:cNvSpPr>
          <p:nvPr>
            <p:ph type="sldNum" sz="quarter" idx="4"/>
          </p:nvPr>
        </p:nvSpPr>
        <p:spPr>
          <a:xfrm>
            <a:off x="358775" y="4623776"/>
            <a:ext cx="198109" cy="360000"/>
          </a:xfrm>
          <a:prstGeom prst="rect">
            <a:avLst/>
          </a:prstGeom>
        </p:spPr>
        <p:txBody>
          <a:bodyPr vert="horz" lIns="0" tIns="0" rIns="0" bIns="0" rtlCol="0" anchor="ctr" anchorCtr="0"/>
          <a:lstStyle>
            <a:lvl1pPr algn="l">
              <a:defRPr sz="1000" b="0" i="0">
                <a:solidFill>
                  <a:schemeClr val="bg1"/>
                </a:solidFill>
                <a:latin typeface="+mn-lt"/>
                <a:ea typeface="Roboto Light" panose="02000000000000000000" pitchFamily="2" charset="0"/>
              </a:defRPr>
            </a:lvl1pPr>
          </a:lstStyle>
          <a:p>
            <a:fld id="{0BD7AF65-ABD8-9745-9161-1D3466EAFE0E}" type="slidenum">
              <a:rPr lang="en-GB" smtClean="0"/>
              <a:pPr/>
              <a:t>‹#›</a:t>
            </a:fld>
            <a:endParaRPr lang="en-GB" dirty="0"/>
          </a:p>
        </p:txBody>
      </p:sp>
      <p:pic>
        <p:nvPicPr>
          <p:cNvPr id="10" name="Picture 9">
            <a:extLst>
              <a:ext uri="{FF2B5EF4-FFF2-40B4-BE49-F238E27FC236}">
                <a16:creationId xmlns:a16="http://schemas.microsoft.com/office/drawing/2014/main" id="{1C9D7517-DF94-49E7-B57E-2F2D4D40D4D7}"/>
              </a:ext>
              <a:ext uri="{C183D7F6-B498-43B3-948B-1728B52AA6E4}">
                <adec:decorative xmlns:adec="http://schemas.microsoft.com/office/drawing/2017/decorative" val="1"/>
              </a:ext>
            </a:extLst>
          </p:cNvPr>
          <p:cNvPicPr>
            <a:picLocks noChangeAspect="1"/>
          </p:cNvPicPr>
          <p:nvPr userDrawn="1"/>
        </p:nvPicPr>
        <p:blipFill>
          <a:blip r:embed="rId6"/>
          <a:stretch>
            <a:fillRect/>
          </a:stretch>
        </p:blipFill>
        <p:spPr>
          <a:xfrm>
            <a:off x="8605225" y="4623775"/>
            <a:ext cx="360000" cy="360000"/>
          </a:xfrm>
          <a:prstGeom prst="rect">
            <a:avLst/>
          </a:prstGeom>
        </p:spPr>
      </p:pic>
    </p:spTree>
    <p:extLst>
      <p:ext uri="{BB962C8B-B14F-4D97-AF65-F5344CB8AC3E}">
        <p14:creationId xmlns:p14="http://schemas.microsoft.com/office/powerpoint/2010/main" val="4292818260"/>
      </p:ext>
    </p:extLst>
  </p:cSld>
  <p:clrMap bg1="lt1" tx1="dk1" bg2="lt2" tx2="dk2" accent1="accent1" accent2="accent2" accent3="accent3" accent4="accent4" accent5="accent5" accent6="accent6" hlink="hlink" folHlink="folHlink"/>
  <p:sldLayoutIdLst>
    <p:sldLayoutId id="2147483682" r:id="rId1"/>
    <p:sldLayoutId id="2147483664" r:id="rId2"/>
    <p:sldLayoutId id="2147483677" r:id="rId3"/>
    <p:sldLayoutId id="2147483691" r:id="rId4"/>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26">
          <p15:clr>
            <a:srgbClr val="F26B43"/>
          </p15:clr>
        </p15:guide>
        <p15:guide id="2" pos="5534">
          <p15:clr>
            <a:srgbClr val="F26B43"/>
          </p15:clr>
        </p15:guide>
        <p15:guide id="3" orient="horz" pos="214">
          <p15:clr>
            <a:srgbClr val="F26B43"/>
          </p15:clr>
        </p15:guide>
        <p15:guide id="4" orient="horz" pos="3026">
          <p15:clr>
            <a:srgbClr val="F26B43"/>
          </p15:clr>
        </p15:guide>
        <p15:guide id="5" orient="horz" pos="2799">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6B64CD-437F-144F-B319-1E6313FE97C9}"/>
              </a:ext>
              <a:ext uri="{C183D7F6-B498-43B3-948B-1728B52AA6E4}">
                <adec:decorative xmlns:adec="http://schemas.microsoft.com/office/drawing/2017/decorative" val="1"/>
              </a:ext>
            </a:extLst>
          </p:cNvPr>
          <p:cNvSpPr/>
          <p:nvPr userDrawn="1"/>
        </p:nvSpPr>
        <p:spPr>
          <a:xfrm>
            <a:off x="0" y="0"/>
            <a:ext cx="914400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4">
            <a:extLst>
              <a:ext uri="{FF2B5EF4-FFF2-40B4-BE49-F238E27FC236}">
                <a16:creationId xmlns:a16="http://schemas.microsoft.com/office/drawing/2014/main" id="{2C3DE752-DA70-4A19-9AB8-AE44F462F80A}"/>
              </a:ext>
              <a:ext uri="{C183D7F6-B498-43B3-948B-1728B52AA6E4}">
                <adec:decorative xmlns:adec="http://schemas.microsoft.com/office/drawing/2017/decorative" val="1"/>
              </a:ext>
            </a:extLst>
          </p:cNvPr>
          <p:cNvSpPr>
            <a:spLocks noGrp="1"/>
          </p:cNvSpPr>
          <p:nvPr>
            <p:ph type="ftr" sz="quarter" idx="3"/>
          </p:nvPr>
        </p:nvSpPr>
        <p:spPr>
          <a:xfrm>
            <a:off x="828430" y="4623775"/>
            <a:ext cx="3641970" cy="360000"/>
          </a:xfrm>
          <a:prstGeom prst="rect">
            <a:avLst/>
          </a:prstGeom>
        </p:spPr>
        <p:txBody>
          <a:bodyPr vert="horz" lIns="0" tIns="0" rIns="0" bIns="0" rtlCol="0" anchor="ctr"/>
          <a:lstStyle>
            <a:lvl1pPr algn="l">
              <a:defRPr sz="1000" b="0" i="0">
                <a:solidFill>
                  <a:schemeClr val="bg1"/>
                </a:solidFill>
                <a:latin typeface="+mn-lt"/>
                <a:ea typeface="Roboto Light" panose="02000000000000000000" pitchFamily="2" charset="0"/>
              </a:defRPr>
            </a:lvl1pPr>
          </a:lstStyle>
          <a:p>
            <a:r>
              <a:rPr lang="en-GB"/>
              <a:t>HEPiX IPv6 WG</a:t>
            </a:r>
            <a:endParaRPr lang="en-GB" dirty="0"/>
          </a:p>
        </p:txBody>
      </p:sp>
      <p:sp>
        <p:nvSpPr>
          <p:cNvPr id="8" name="Slide Number Placeholder 5">
            <a:extLst>
              <a:ext uri="{FF2B5EF4-FFF2-40B4-BE49-F238E27FC236}">
                <a16:creationId xmlns:a16="http://schemas.microsoft.com/office/drawing/2014/main" id="{B78059FF-A7D0-4A2E-A9BF-F03CA6FA84B8}"/>
              </a:ext>
              <a:ext uri="{C183D7F6-B498-43B3-948B-1728B52AA6E4}">
                <adec:decorative xmlns:adec="http://schemas.microsoft.com/office/drawing/2017/decorative" val="1"/>
              </a:ext>
            </a:extLst>
          </p:cNvPr>
          <p:cNvSpPr>
            <a:spLocks noGrp="1"/>
          </p:cNvSpPr>
          <p:nvPr>
            <p:ph type="sldNum" sz="quarter" idx="4"/>
          </p:nvPr>
        </p:nvSpPr>
        <p:spPr>
          <a:xfrm>
            <a:off x="358775" y="4623776"/>
            <a:ext cx="198109" cy="360000"/>
          </a:xfrm>
          <a:prstGeom prst="rect">
            <a:avLst/>
          </a:prstGeom>
        </p:spPr>
        <p:txBody>
          <a:bodyPr vert="horz" lIns="0" tIns="0" rIns="0" bIns="0" rtlCol="0" anchor="ctr" anchorCtr="0"/>
          <a:lstStyle>
            <a:lvl1pPr algn="l">
              <a:defRPr sz="1000" b="0" i="0">
                <a:solidFill>
                  <a:schemeClr val="bg1"/>
                </a:solidFill>
                <a:latin typeface="+mn-lt"/>
                <a:ea typeface="Roboto Light" panose="02000000000000000000" pitchFamily="2" charset="0"/>
              </a:defRPr>
            </a:lvl1pPr>
          </a:lstStyle>
          <a:p>
            <a:fld id="{0BD7AF65-ABD8-9745-9161-1D3466EAFE0E}" type="slidenum">
              <a:rPr lang="en-GB" smtClean="0"/>
              <a:pPr/>
              <a:t>‹#›</a:t>
            </a:fld>
            <a:endParaRPr lang="en-GB" dirty="0"/>
          </a:p>
        </p:txBody>
      </p:sp>
      <p:pic>
        <p:nvPicPr>
          <p:cNvPr id="10" name="Picture 9">
            <a:extLst>
              <a:ext uri="{FF2B5EF4-FFF2-40B4-BE49-F238E27FC236}">
                <a16:creationId xmlns:a16="http://schemas.microsoft.com/office/drawing/2014/main" id="{101E702B-CEDF-440D-AE34-A9C3CC1DC4AE}"/>
              </a:ext>
              <a:ext uri="{C183D7F6-B498-43B3-948B-1728B52AA6E4}">
                <adec:decorative xmlns:adec="http://schemas.microsoft.com/office/drawing/2017/decorative" val="1"/>
              </a:ext>
            </a:extLst>
          </p:cNvPr>
          <p:cNvPicPr>
            <a:picLocks noChangeAspect="1"/>
          </p:cNvPicPr>
          <p:nvPr userDrawn="1"/>
        </p:nvPicPr>
        <p:blipFill>
          <a:blip r:embed="rId6"/>
          <a:stretch>
            <a:fillRect/>
          </a:stretch>
        </p:blipFill>
        <p:spPr>
          <a:xfrm>
            <a:off x="8605225" y="4623775"/>
            <a:ext cx="360000" cy="360000"/>
          </a:xfrm>
          <a:prstGeom prst="rect">
            <a:avLst/>
          </a:prstGeom>
        </p:spPr>
      </p:pic>
    </p:spTree>
    <p:extLst>
      <p:ext uri="{BB962C8B-B14F-4D97-AF65-F5344CB8AC3E}">
        <p14:creationId xmlns:p14="http://schemas.microsoft.com/office/powerpoint/2010/main" val="3191488861"/>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26">
          <p15:clr>
            <a:srgbClr val="F26B43"/>
          </p15:clr>
        </p15:guide>
        <p15:guide id="2" pos="5534">
          <p15:clr>
            <a:srgbClr val="F26B43"/>
          </p15:clr>
        </p15:guide>
        <p15:guide id="3" orient="horz" pos="214">
          <p15:clr>
            <a:srgbClr val="F26B43"/>
          </p15:clr>
        </p15:guide>
        <p15:guide id="4" orient="horz" pos="3026">
          <p15:clr>
            <a:srgbClr val="F26B43"/>
          </p15:clr>
        </p15:guide>
        <p15:guide id="5" orient="horz" pos="2799">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6B64CD-437F-144F-B319-1E6313FE97C9}"/>
              </a:ext>
              <a:ext uri="{C183D7F6-B498-43B3-948B-1728B52AA6E4}">
                <adec:decorative xmlns:adec="http://schemas.microsoft.com/office/drawing/2017/decorative" val="1"/>
              </a:ext>
            </a:extLst>
          </p:cNvPr>
          <p:cNvSpPr/>
          <p:nvPr userDrawn="1"/>
        </p:nvSpPr>
        <p:spPr>
          <a:xfrm>
            <a:off x="0" y="0"/>
            <a:ext cx="9144000" cy="5143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C3A427CD-10DF-40F8-B66D-2742A4BE1D00}"/>
              </a:ext>
              <a:ext uri="{C183D7F6-B498-43B3-948B-1728B52AA6E4}">
                <adec:decorative xmlns:adec="http://schemas.microsoft.com/office/drawing/2017/decorative" val="1"/>
              </a:ext>
            </a:extLst>
          </p:cNvPr>
          <p:cNvPicPr>
            <a:picLocks noChangeAspect="1"/>
          </p:cNvPicPr>
          <p:nvPr userDrawn="1"/>
        </p:nvPicPr>
        <p:blipFill>
          <a:blip r:embed="rId6"/>
          <a:stretch>
            <a:fillRect/>
          </a:stretch>
        </p:blipFill>
        <p:spPr>
          <a:xfrm>
            <a:off x="8605225" y="4623775"/>
            <a:ext cx="360000" cy="360000"/>
          </a:xfrm>
          <a:prstGeom prst="rect">
            <a:avLst/>
          </a:prstGeom>
        </p:spPr>
      </p:pic>
      <p:sp>
        <p:nvSpPr>
          <p:cNvPr id="7" name="Footer Placeholder 4">
            <a:extLst>
              <a:ext uri="{FF2B5EF4-FFF2-40B4-BE49-F238E27FC236}">
                <a16:creationId xmlns:a16="http://schemas.microsoft.com/office/drawing/2014/main" id="{2C3DE752-DA70-4A19-9AB8-AE44F462F80A}"/>
              </a:ext>
              <a:ext uri="{C183D7F6-B498-43B3-948B-1728B52AA6E4}">
                <adec:decorative xmlns:adec="http://schemas.microsoft.com/office/drawing/2017/decorative" val="1"/>
              </a:ext>
            </a:extLst>
          </p:cNvPr>
          <p:cNvSpPr>
            <a:spLocks noGrp="1"/>
          </p:cNvSpPr>
          <p:nvPr>
            <p:ph type="ftr" sz="quarter" idx="3"/>
          </p:nvPr>
        </p:nvSpPr>
        <p:spPr>
          <a:xfrm>
            <a:off x="828430" y="4623775"/>
            <a:ext cx="3641970" cy="360000"/>
          </a:xfrm>
          <a:prstGeom prst="rect">
            <a:avLst/>
          </a:prstGeom>
        </p:spPr>
        <p:txBody>
          <a:bodyPr vert="horz" lIns="0" tIns="0" rIns="0" bIns="0" rtlCol="0" anchor="ctr"/>
          <a:lstStyle>
            <a:lvl1pPr algn="l">
              <a:defRPr sz="1000" b="0" i="0">
                <a:solidFill>
                  <a:schemeClr val="bg1"/>
                </a:solidFill>
                <a:latin typeface="+mn-lt"/>
                <a:ea typeface="Roboto Light" panose="02000000000000000000" pitchFamily="2" charset="0"/>
              </a:defRPr>
            </a:lvl1pPr>
          </a:lstStyle>
          <a:p>
            <a:r>
              <a:rPr lang="en-GB"/>
              <a:t>HEPiX IPv6 WG</a:t>
            </a:r>
            <a:endParaRPr lang="en-GB" dirty="0"/>
          </a:p>
        </p:txBody>
      </p:sp>
      <p:sp>
        <p:nvSpPr>
          <p:cNvPr id="8" name="Slide Number Placeholder 5">
            <a:extLst>
              <a:ext uri="{FF2B5EF4-FFF2-40B4-BE49-F238E27FC236}">
                <a16:creationId xmlns:a16="http://schemas.microsoft.com/office/drawing/2014/main" id="{B78059FF-A7D0-4A2E-A9BF-F03CA6FA84B8}"/>
              </a:ext>
              <a:ext uri="{C183D7F6-B498-43B3-948B-1728B52AA6E4}">
                <adec:decorative xmlns:adec="http://schemas.microsoft.com/office/drawing/2017/decorative" val="1"/>
              </a:ext>
            </a:extLst>
          </p:cNvPr>
          <p:cNvSpPr>
            <a:spLocks noGrp="1"/>
          </p:cNvSpPr>
          <p:nvPr>
            <p:ph type="sldNum" sz="quarter" idx="4"/>
          </p:nvPr>
        </p:nvSpPr>
        <p:spPr>
          <a:xfrm>
            <a:off x="358775" y="4623776"/>
            <a:ext cx="198109" cy="360000"/>
          </a:xfrm>
          <a:prstGeom prst="rect">
            <a:avLst/>
          </a:prstGeom>
        </p:spPr>
        <p:txBody>
          <a:bodyPr vert="horz" lIns="0" tIns="0" rIns="0" bIns="0" rtlCol="0" anchor="ctr" anchorCtr="0"/>
          <a:lstStyle>
            <a:lvl1pPr algn="l">
              <a:defRPr sz="1000" b="0" i="0">
                <a:solidFill>
                  <a:schemeClr val="bg1"/>
                </a:solidFill>
                <a:latin typeface="+mn-lt"/>
                <a:ea typeface="Roboto Light" panose="02000000000000000000" pitchFamily="2" charset="0"/>
              </a:defRPr>
            </a:lvl1pPr>
          </a:lstStyle>
          <a:p>
            <a:fld id="{0BD7AF65-ABD8-9745-9161-1D3466EAFE0E}" type="slidenum">
              <a:rPr lang="en-GB" smtClean="0"/>
              <a:pPr/>
              <a:t>‹#›</a:t>
            </a:fld>
            <a:endParaRPr lang="en-GB" dirty="0"/>
          </a:p>
        </p:txBody>
      </p:sp>
    </p:spTree>
    <p:extLst>
      <p:ext uri="{BB962C8B-B14F-4D97-AF65-F5344CB8AC3E}">
        <p14:creationId xmlns:p14="http://schemas.microsoft.com/office/powerpoint/2010/main" val="2104707283"/>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26">
          <p15:clr>
            <a:srgbClr val="F26B43"/>
          </p15:clr>
        </p15:guide>
        <p15:guide id="2" pos="5534">
          <p15:clr>
            <a:srgbClr val="F26B43"/>
          </p15:clr>
        </p15:guide>
        <p15:guide id="3" orient="horz" pos="214">
          <p15:clr>
            <a:srgbClr val="F26B43"/>
          </p15:clr>
        </p15:guide>
        <p15:guide id="4" orient="horz" pos="3026">
          <p15:clr>
            <a:srgbClr val="F26B43"/>
          </p15:clr>
        </p15:guide>
        <p15:guide id="5" orient="horz" pos="2799">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6B64CD-437F-144F-B319-1E6313FE97C9}"/>
              </a:ext>
              <a:ext uri="{C183D7F6-B498-43B3-948B-1728B52AA6E4}">
                <adec:decorative xmlns:adec="http://schemas.microsoft.com/office/drawing/2017/decorative" val="1"/>
              </a:ext>
            </a:extLst>
          </p:cNvPr>
          <p:cNvSpPr/>
          <p:nvPr userDrawn="1"/>
        </p:nvSpPr>
        <p:spPr>
          <a:xfrm>
            <a:off x="0" y="0"/>
            <a:ext cx="9144000" cy="51435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ooter Placeholder 4">
            <a:extLst>
              <a:ext uri="{FF2B5EF4-FFF2-40B4-BE49-F238E27FC236}">
                <a16:creationId xmlns:a16="http://schemas.microsoft.com/office/drawing/2014/main" id="{87196694-0793-1D46-AAAF-030136BD6B04}"/>
              </a:ext>
              <a:ext uri="{C183D7F6-B498-43B3-948B-1728B52AA6E4}">
                <adec:decorative xmlns:adec="http://schemas.microsoft.com/office/drawing/2017/decorative" val="1"/>
              </a:ext>
            </a:extLst>
          </p:cNvPr>
          <p:cNvSpPr>
            <a:spLocks noGrp="1"/>
          </p:cNvSpPr>
          <p:nvPr>
            <p:ph type="ftr" sz="quarter" idx="3"/>
          </p:nvPr>
        </p:nvSpPr>
        <p:spPr>
          <a:xfrm>
            <a:off x="828430" y="4623775"/>
            <a:ext cx="3641970" cy="360000"/>
          </a:xfrm>
          <a:prstGeom prst="rect">
            <a:avLst/>
          </a:prstGeom>
        </p:spPr>
        <p:txBody>
          <a:bodyPr vert="horz" lIns="0" tIns="0" rIns="0" bIns="0" rtlCol="0" anchor="ctr"/>
          <a:lstStyle>
            <a:lvl1pPr algn="l">
              <a:defRPr sz="1000" b="0" i="0">
                <a:solidFill>
                  <a:schemeClr val="tx1"/>
                </a:solidFill>
                <a:latin typeface="+mn-lt"/>
                <a:ea typeface="Roboto Light" panose="02000000000000000000" pitchFamily="2" charset="0"/>
              </a:defRPr>
            </a:lvl1pPr>
          </a:lstStyle>
          <a:p>
            <a:r>
              <a:rPr lang="en-GB"/>
              <a:t>HEPiX IPv6 WG</a:t>
            </a:r>
            <a:endParaRPr lang="en-GB" dirty="0"/>
          </a:p>
        </p:txBody>
      </p:sp>
      <p:sp>
        <p:nvSpPr>
          <p:cNvPr id="6" name="Slide Number Placeholder 5">
            <a:extLst>
              <a:ext uri="{FF2B5EF4-FFF2-40B4-BE49-F238E27FC236}">
                <a16:creationId xmlns:a16="http://schemas.microsoft.com/office/drawing/2014/main" id="{B71F8D01-65AC-4142-B408-57E68E4C01C4}"/>
              </a:ext>
              <a:ext uri="{C183D7F6-B498-43B3-948B-1728B52AA6E4}">
                <adec:decorative xmlns:adec="http://schemas.microsoft.com/office/drawing/2017/decorative" val="1"/>
              </a:ext>
            </a:extLst>
          </p:cNvPr>
          <p:cNvSpPr>
            <a:spLocks noGrp="1"/>
          </p:cNvSpPr>
          <p:nvPr>
            <p:ph type="sldNum" sz="quarter" idx="4"/>
          </p:nvPr>
        </p:nvSpPr>
        <p:spPr>
          <a:xfrm>
            <a:off x="358775" y="4623776"/>
            <a:ext cx="198109" cy="360000"/>
          </a:xfrm>
          <a:prstGeom prst="rect">
            <a:avLst/>
          </a:prstGeom>
        </p:spPr>
        <p:txBody>
          <a:bodyPr vert="horz" lIns="0" tIns="0" rIns="0" bIns="0" rtlCol="0" anchor="ctr" anchorCtr="0"/>
          <a:lstStyle>
            <a:lvl1pPr algn="l">
              <a:defRPr sz="1000" b="0" i="0">
                <a:solidFill>
                  <a:schemeClr val="tx1"/>
                </a:solidFill>
                <a:latin typeface="+mn-lt"/>
                <a:ea typeface="Roboto Light" panose="02000000000000000000" pitchFamily="2" charset="0"/>
              </a:defRPr>
            </a:lvl1pPr>
          </a:lstStyle>
          <a:p>
            <a:fld id="{0BD7AF65-ABD8-9745-9161-1D3466EAFE0E}" type="slidenum">
              <a:rPr lang="en-GB" smtClean="0"/>
              <a:pPr/>
              <a:t>‹#›</a:t>
            </a:fld>
            <a:endParaRPr lang="en-GB" dirty="0"/>
          </a:p>
        </p:txBody>
      </p:sp>
      <p:pic>
        <p:nvPicPr>
          <p:cNvPr id="8" name="Picture 7">
            <a:extLst>
              <a:ext uri="{FF2B5EF4-FFF2-40B4-BE49-F238E27FC236}">
                <a16:creationId xmlns:a16="http://schemas.microsoft.com/office/drawing/2014/main" id="{067CC3DB-7876-44F5-93EB-E85646264B07}"/>
              </a:ext>
              <a:ext uri="{C183D7F6-B498-43B3-948B-1728B52AA6E4}">
                <adec:decorative xmlns:adec="http://schemas.microsoft.com/office/drawing/2017/decorative" val="1"/>
              </a:ext>
            </a:extLst>
          </p:cNvPr>
          <p:cNvPicPr>
            <a:picLocks noChangeAspect="1"/>
          </p:cNvPicPr>
          <p:nvPr userDrawn="1"/>
        </p:nvPicPr>
        <p:blipFill>
          <a:blip r:embed="rId6"/>
          <a:stretch>
            <a:fillRect/>
          </a:stretch>
        </p:blipFill>
        <p:spPr>
          <a:xfrm>
            <a:off x="8605225" y="4623775"/>
            <a:ext cx="360000" cy="360000"/>
          </a:xfrm>
          <a:prstGeom prst="rect">
            <a:avLst/>
          </a:prstGeom>
        </p:spPr>
      </p:pic>
    </p:spTree>
    <p:extLst>
      <p:ext uri="{BB962C8B-B14F-4D97-AF65-F5344CB8AC3E}">
        <p14:creationId xmlns:p14="http://schemas.microsoft.com/office/powerpoint/2010/main" val="3910082721"/>
      </p:ext>
    </p:extLst>
  </p:cSld>
  <p:clrMap bg1="lt1" tx1="dk1" bg2="lt2" tx2="dk2" accent1="accent1" accent2="accent2" accent3="accent3" accent4="accent4" accent5="accent5" accent6="accent6" hlink="hlink" folHlink="folHlink"/>
  <p:sldLayoutIdLst>
    <p:sldLayoutId id="2147483683" r:id="rId1"/>
    <p:sldLayoutId id="2147483667" r:id="rId2"/>
    <p:sldLayoutId id="2147483678" r:id="rId3"/>
    <p:sldLayoutId id="2147483692" r:id="rId4"/>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26">
          <p15:clr>
            <a:srgbClr val="F26B43"/>
          </p15:clr>
        </p15:guide>
        <p15:guide id="2" pos="5534">
          <p15:clr>
            <a:srgbClr val="F26B43"/>
          </p15:clr>
        </p15:guide>
        <p15:guide id="3" orient="horz" pos="214">
          <p15:clr>
            <a:srgbClr val="F26B43"/>
          </p15:clr>
        </p15:guide>
        <p15:guide id="4" orient="horz" pos="3026">
          <p15:clr>
            <a:srgbClr val="F26B43"/>
          </p15:clr>
        </p15:guide>
        <p15:guide id="5" orient="horz" pos="279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mailto:raul.lopes@jisc.ac.uk" TargetMode="External"/><Relationship Id="rId2" Type="http://schemas.openxmlformats.org/officeDocument/2006/relationships/hyperlink" Target="mailto:christopher.walker@jisc.ac.uk" TargetMode="External"/><Relationship Id="rId1" Type="http://schemas.openxmlformats.org/officeDocument/2006/relationships/slideLayout" Target="../slideLayouts/slideLayout1.xml"/><Relationship Id="rId4" Type="http://schemas.openxmlformats.org/officeDocument/2006/relationships/hyperlink" Target="mailto:tim.chown@jisc.ac.uk" TargetMode="External"/></Relationships>
</file>

<file path=ppt/slides/_rels/slide10.xml.rels><?xml version="1.0" encoding="UTF-8" standalone="yes"?>
<Relationships xmlns="http://schemas.openxmlformats.org/package/2006/relationships"><Relationship Id="rId2" Type="http://schemas.openxmlformats.org/officeDocument/2006/relationships/hyperlink" Target="https://indico.cern.ch/event/725706/contributions/3120030/attachments/1743507/2821722/LHCONE-MTU-recommendation.pdf" TargetMode="Externa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hyperlink" Target="https://noc.net.internet2.edu/i2network/jumbo-frames/rrsum-almes-mtu.html" TargetMode="Externa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hyperlink" Target="https://resources.geant.org/wp-content/uploads/2023/02/GN4-3_White-Paper_Network-Performance-Tests-Over-100G-BELLA-Link.pdf" TargetMode="External"/><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hyperlink" Target="https://indico.cern.ch/event/725706/contributions/3120030/attachments/1743507/2821722/LHCONE-MTU-recommendation.pdf"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hyperlink" Target="https://www.switch.ch/network/tools/tcp_throughput" TargetMode="Externa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hyperlink" Target="https://indico.cern.ch/event/725706/contributions/3120030/attachments/1743507/2821722/LHCONE-MTU-recommendation.pdf" TargetMode="Externa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FF621-F914-8D4B-B0AB-1AF4DE8075CF}"/>
              </a:ext>
            </a:extLst>
          </p:cNvPr>
          <p:cNvSpPr>
            <a:spLocks noGrp="1"/>
          </p:cNvSpPr>
          <p:nvPr>
            <p:ph type="title"/>
          </p:nvPr>
        </p:nvSpPr>
        <p:spPr>
          <a:xfrm>
            <a:off x="358774" y="1731832"/>
            <a:ext cx="5373811" cy="341572"/>
          </a:xfrm>
        </p:spPr>
        <p:txBody>
          <a:bodyPr lIns="0" tIns="0" rIns="0" bIns="0" anchor="t"/>
          <a:lstStyle/>
          <a:p>
            <a:r>
              <a:rPr lang="en-US" dirty="0">
                <a:ea typeface="Roboto Black"/>
              </a:rPr>
              <a:t>Jumbo Frames </a:t>
            </a:r>
            <a:endParaRPr lang="en-US">
              <a:ea typeface="Roboto Black"/>
              <a:cs typeface="Arial"/>
            </a:endParaRPr>
          </a:p>
        </p:txBody>
      </p:sp>
      <p:sp>
        <p:nvSpPr>
          <p:cNvPr id="3" name="Text Placeholder 2">
            <a:extLst>
              <a:ext uri="{FF2B5EF4-FFF2-40B4-BE49-F238E27FC236}">
                <a16:creationId xmlns:a16="http://schemas.microsoft.com/office/drawing/2014/main" id="{61429A10-0B2B-EA4C-9BB7-BDCB4F677390}"/>
              </a:ext>
            </a:extLst>
          </p:cNvPr>
          <p:cNvSpPr>
            <a:spLocks noGrp="1"/>
          </p:cNvSpPr>
          <p:nvPr>
            <p:ph type="body" idx="13"/>
          </p:nvPr>
        </p:nvSpPr>
        <p:spPr>
          <a:xfrm>
            <a:off x="358774" y="3070097"/>
            <a:ext cx="6518277" cy="255741"/>
          </a:xfrm>
        </p:spPr>
        <p:txBody>
          <a:bodyPr/>
          <a:lstStyle/>
          <a:p>
            <a:r>
              <a:rPr lang="en-US" dirty="0">
                <a:ea typeface="Roboto Medium"/>
                <a:cs typeface="Arial"/>
              </a:rPr>
              <a:t>Chris Walker, </a:t>
            </a:r>
            <a:r>
              <a:rPr lang="en-US" dirty="0" err="1">
                <a:ea typeface="Roboto Medium"/>
                <a:cs typeface="Arial"/>
              </a:rPr>
              <a:t>Jisc</a:t>
            </a:r>
            <a:r>
              <a:rPr lang="en-US" dirty="0">
                <a:ea typeface="Roboto Medium"/>
                <a:cs typeface="Arial"/>
              </a:rPr>
              <a:t>, </a:t>
            </a:r>
            <a:r>
              <a:rPr lang="en-US" dirty="0">
                <a:solidFill>
                  <a:srgbClr val="0563C1"/>
                </a:solidFill>
                <a:ea typeface="Roboto Medium"/>
                <a:cs typeface="Arial"/>
                <a:hlinkClick r:id="rId2"/>
              </a:rPr>
              <a:t>christopher.walker@jisc.ac.uk</a:t>
            </a:r>
            <a:r>
              <a:rPr lang="en-US" dirty="0">
                <a:ea typeface="Roboto Medium"/>
                <a:cs typeface="Arial"/>
              </a:rPr>
              <a:t> </a:t>
            </a:r>
            <a:endParaRPr lang="en-US" dirty="0"/>
          </a:p>
          <a:p>
            <a:r>
              <a:rPr lang="en-US" dirty="0">
                <a:ea typeface="Roboto Medium"/>
              </a:rPr>
              <a:t>Raul Lopes, </a:t>
            </a:r>
            <a:r>
              <a:rPr lang="en-US" dirty="0" err="1">
                <a:ea typeface="Roboto Medium"/>
              </a:rPr>
              <a:t>Jisc</a:t>
            </a:r>
            <a:r>
              <a:rPr lang="en-US" dirty="0">
                <a:ea typeface="Roboto Medium"/>
              </a:rPr>
              <a:t>, </a:t>
            </a:r>
            <a:r>
              <a:rPr lang="en-US" dirty="0">
                <a:ea typeface="Roboto Medium"/>
                <a:hlinkClick r:id="rId3"/>
              </a:rPr>
              <a:t>raul.lopes@jisc.ac.uk</a:t>
            </a:r>
            <a:endParaRPr lang="en-US" dirty="0">
              <a:ea typeface="Roboto Medium"/>
            </a:endParaRPr>
          </a:p>
          <a:p>
            <a:r>
              <a:rPr lang="en-US" dirty="0">
                <a:ea typeface="Roboto Medium"/>
              </a:rPr>
              <a:t>Duncan Rand, </a:t>
            </a:r>
            <a:r>
              <a:rPr lang="en-US" dirty="0" err="1">
                <a:ea typeface="Roboto Medium"/>
              </a:rPr>
              <a:t>Jisc</a:t>
            </a:r>
            <a:r>
              <a:rPr lang="en-US" dirty="0">
                <a:ea typeface="Roboto Medium"/>
              </a:rPr>
              <a:t> </a:t>
            </a:r>
            <a:r>
              <a:rPr lang="en-US" dirty="0" err="1">
                <a:solidFill>
                  <a:srgbClr val="000000"/>
                </a:solidFill>
                <a:ea typeface="Roboto Medium"/>
              </a:rPr>
              <a:t>duncan.rand</a:t>
            </a:r>
            <a:r>
              <a:rPr lang="en-US" dirty="0">
                <a:solidFill>
                  <a:srgbClr val="0563C1"/>
                </a:solidFill>
                <a:ea typeface="Roboto Medium"/>
                <a:hlinkClick r:id="rId3"/>
              </a:rPr>
              <a:t>@jisc.ac.uk</a:t>
            </a:r>
            <a:endParaRPr lang="en-US" dirty="0">
              <a:ea typeface="Roboto Medium"/>
              <a:cs typeface="Arial"/>
            </a:endParaRPr>
          </a:p>
          <a:p>
            <a:r>
              <a:rPr lang="en-US" dirty="0">
                <a:ea typeface="Roboto Medium"/>
              </a:rPr>
              <a:t>Tim Chown, </a:t>
            </a:r>
            <a:r>
              <a:rPr lang="en-US" dirty="0" err="1">
                <a:ea typeface="Roboto Medium"/>
              </a:rPr>
              <a:t>Jisc</a:t>
            </a:r>
            <a:r>
              <a:rPr lang="en-US" dirty="0">
                <a:ea typeface="Roboto Medium"/>
              </a:rPr>
              <a:t>, </a:t>
            </a:r>
            <a:r>
              <a:rPr lang="en-US" dirty="0">
                <a:solidFill>
                  <a:srgbClr val="0563C1"/>
                </a:solidFill>
                <a:ea typeface="Roboto Medium"/>
                <a:hlinkClick r:id="rId4"/>
              </a:rPr>
              <a:t>tim.chown@jisc.ac.uk</a:t>
            </a:r>
            <a:endParaRPr lang="en-US" dirty="0">
              <a:solidFill>
                <a:srgbClr val="0563C1"/>
              </a:solidFill>
              <a:ea typeface="Roboto Medium"/>
              <a:cs typeface="Arial"/>
              <a:hlinkClick r:id="rId4"/>
            </a:endParaRPr>
          </a:p>
          <a:p>
            <a:endParaRPr lang="en-US" dirty="0"/>
          </a:p>
          <a:p>
            <a:r>
              <a:rPr lang="en-US" dirty="0" err="1"/>
              <a:t>HEPiX</a:t>
            </a:r>
            <a:r>
              <a:rPr lang="en-US" dirty="0"/>
              <a:t> IPv6 WG, CERN, 23 February 2023</a:t>
            </a:r>
          </a:p>
        </p:txBody>
      </p:sp>
    </p:spTree>
    <p:extLst>
      <p:ext uri="{BB962C8B-B14F-4D97-AF65-F5344CB8AC3E}">
        <p14:creationId xmlns:p14="http://schemas.microsoft.com/office/powerpoint/2010/main" val="39550346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BEB3C-8BAE-7F2C-D2C6-BFBAFD9CFC2A}"/>
              </a:ext>
            </a:extLst>
          </p:cNvPr>
          <p:cNvSpPr>
            <a:spLocks noGrp="1"/>
          </p:cNvSpPr>
          <p:nvPr>
            <p:ph type="title"/>
          </p:nvPr>
        </p:nvSpPr>
        <p:spPr/>
        <p:txBody>
          <a:bodyPr/>
          <a:lstStyle/>
          <a:p>
            <a:r>
              <a:rPr lang="en-GB" dirty="0"/>
              <a:t>Previous WLCG recommendation - 2</a:t>
            </a:r>
          </a:p>
        </p:txBody>
      </p:sp>
      <p:sp>
        <p:nvSpPr>
          <p:cNvPr id="3" name="Text Placeholder 2">
            <a:extLst>
              <a:ext uri="{FF2B5EF4-FFF2-40B4-BE49-F238E27FC236}">
                <a16:creationId xmlns:a16="http://schemas.microsoft.com/office/drawing/2014/main" id="{C034ED1B-43DD-27D1-8AEF-31DC0FCA3CE7}"/>
              </a:ext>
            </a:extLst>
          </p:cNvPr>
          <p:cNvSpPr>
            <a:spLocks noGrp="1"/>
          </p:cNvSpPr>
          <p:nvPr>
            <p:ph type="body" idx="13"/>
          </p:nvPr>
        </p:nvSpPr>
        <p:spPr/>
        <p:txBody>
          <a:bodyPr/>
          <a:lstStyle/>
          <a:p>
            <a:r>
              <a:rPr lang="en-GB" dirty="0"/>
              <a:t>The proposal (as written in 2018)</a:t>
            </a:r>
          </a:p>
        </p:txBody>
      </p:sp>
      <p:sp>
        <p:nvSpPr>
          <p:cNvPr id="4" name="Content Placeholder 3">
            <a:extLst>
              <a:ext uri="{FF2B5EF4-FFF2-40B4-BE49-F238E27FC236}">
                <a16:creationId xmlns:a16="http://schemas.microsoft.com/office/drawing/2014/main" id="{9B9973DD-7939-DE8B-0299-39AAE147414F}"/>
              </a:ext>
            </a:extLst>
          </p:cNvPr>
          <p:cNvSpPr>
            <a:spLocks noGrp="1"/>
          </p:cNvSpPr>
          <p:nvPr>
            <p:ph idx="1"/>
          </p:nvPr>
        </p:nvSpPr>
        <p:spPr>
          <a:xfrm>
            <a:off x="358774" y="1429556"/>
            <a:ext cx="7324287" cy="3013858"/>
          </a:xfrm>
        </p:spPr>
        <p:txBody>
          <a:bodyPr/>
          <a:lstStyle/>
          <a:p>
            <a:r>
              <a:rPr lang="en-GB" dirty="0"/>
              <a:t>LHCONE/LHCOPN network paths should allow MTU size up to 9000 bytes and not block PMTUD packets (RFCs 1911, 1981 and 4821)</a:t>
            </a:r>
          </a:p>
          <a:p>
            <a:r>
              <a:rPr lang="en-GB" dirty="0"/>
              <a:t>In practice this means that the frame size should be at least 9080 bytes for all devices on the path</a:t>
            </a:r>
          </a:p>
          <a:p>
            <a:r>
              <a:rPr lang="en-GB" dirty="0"/>
              <a:t>ICMP “Fragmentation Needed” (Type 3, Code 4) should not be blocked by any devices on the path</a:t>
            </a:r>
          </a:p>
          <a:p>
            <a:r>
              <a:rPr lang="en-GB" dirty="0">
                <a:hlinkClick r:id="rId2"/>
              </a:rPr>
              <a:t>https://indico.cern.ch/event/725706/contributions/3120030/attachments/1743507/2821722/LHCONE-MTU-recommendation.pdf</a:t>
            </a:r>
            <a:r>
              <a:rPr lang="en-GB" dirty="0"/>
              <a:t> </a:t>
            </a:r>
          </a:p>
          <a:p>
            <a:endParaRPr lang="en-GB" dirty="0"/>
          </a:p>
        </p:txBody>
      </p:sp>
      <p:sp>
        <p:nvSpPr>
          <p:cNvPr id="6" name="Slide Number Placeholder 5">
            <a:extLst>
              <a:ext uri="{FF2B5EF4-FFF2-40B4-BE49-F238E27FC236}">
                <a16:creationId xmlns:a16="http://schemas.microsoft.com/office/drawing/2014/main" id="{BFF304F2-3531-2B44-E08C-5FF01910AAE4}"/>
              </a:ext>
            </a:extLst>
          </p:cNvPr>
          <p:cNvSpPr>
            <a:spLocks noGrp="1"/>
          </p:cNvSpPr>
          <p:nvPr>
            <p:ph type="sldNum" sz="quarter" idx="12"/>
          </p:nvPr>
        </p:nvSpPr>
        <p:spPr/>
        <p:txBody>
          <a:bodyPr/>
          <a:lstStyle/>
          <a:p>
            <a:fld id="{0BD7AF65-ABD8-9745-9161-1D3466EAFE0E}" type="slidenum">
              <a:rPr lang="en-GB" smtClean="0"/>
              <a:t>10</a:t>
            </a:fld>
            <a:endParaRPr lang="en-GB"/>
          </a:p>
        </p:txBody>
      </p:sp>
    </p:spTree>
    <p:extLst>
      <p:ext uri="{BB962C8B-B14F-4D97-AF65-F5344CB8AC3E}">
        <p14:creationId xmlns:p14="http://schemas.microsoft.com/office/powerpoint/2010/main" val="785483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E1DB6-BE84-58B7-7341-DD64824CE3F9}"/>
              </a:ext>
            </a:extLst>
          </p:cNvPr>
          <p:cNvSpPr>
            <a:spLocks noGrp="1"/>
          </p:cNvSpPr>
          <p:nvPr>
            <p:ph type="title"/>
          </p:nvPr>
        </p:nvSpPr>
        <p:spPr/>
        <p:txBody>
          <a:bodyPr/>
          <a:lstStyle/>
          <a:p>
            <a:r>
              <a:rPr lang="en-GB" dirty="0"/>
              <a:t>How jumbo is a jumbo frame?</a:t>
            </a:r>
          </a:p>
        </p:txBody>
      </p:sp>
      <p:sp>
        <p:nvSpPr>
          <p:cNvPr id="3" name="Text Placeholder 2">
            <a:extLst>
              <a:ext uri="{FF2B5EF4-FFF2-40B4-BE49-F238E27FC236}">
                <a16:creationId xmlns:a16="http://schemas.microsoft.com/office/drawing/2014/main" id="{0FEB79C9-5438-A329-1972-1DB3145B67E1}"/>
              </a:ext>
            </a:extLst>
          </p:cNvPr>
          <p:cNvSpPr>
            <a:spLocks noGrp="1"/>
          </p:cNvSpPr>
          <p:nvPr>
            <p:ph type="body" idx="13"/>
          </p:nvPr>
        </p:nvSpPr>
        <p:spPr/>
        <p:txBody>
          <a:bodyPr/>
          <a:lstStyle/>
          <a:p>
            <a:r>
              <a:rPr lang="en-GB" dirty="0"/>
              <a:t>What specific MTU do we mean?</a:t>
            </a:r>
          </a:p>
        </p:txBody>
      </p:sp>
      <p:sp>
        <p:nvSpPr>
          <p:cNvPr id="4" name="Content Placeholder 3">
            <a:extLst>
              <a:ext uri="{FF2B5EF4-FFF2-40B4-BE49-F238E27FC236}">
                <a16:creationId xmlns:a16="http://schemas.microsoft.com/office/drawing/2014/main" id="{C8CCC24D-18A6-367A-90DA-19450A237A4B}"/>
              </a:ext>
            </a:extLst>
          </p:cNvPr>
          <p:cNvSpPr>
            <a:spLocks noGrp="1"/>
          </p:cNvSpPr>
          <p:nvPr>
            <p:ph idx="1"/>
          </p:nvPr>
        </p:nvSpPr>
        <p:spPr/>
        <p:txBody>
          <a:bodyPr/>
          <a:lstStyle/>
          <a:p>
            <a:r>
              <a:rPr lang="en-GB" dirty="0"/>
              <a:t>The WLCG proposal used 9000MTU</a:t>
            </a:r>
          </a:p>
          <a:p>
            <a:r>
              <a:rPr lang="en-GB" dirty="0"/>
              <a:t>Chris found a 2003 vintage statement by the Internet 2 Joint Engineering Team (JET) and US Federal government on adopting 9000MTU as the “jumbo” size:</a:t>
            </a:r>
          </a:p>
          <a:p>
            <a:pPr lvl="1"/>
            <a:r>
              <a:rPr lang="en-GB" dirty="0">
                <a:hlinkClick r:id="rId2"/>
              </a:rPr>
              <a:t>https://noc.net.internet2.edu/i2network/jumbo-frames/rrsum-almes-mtu.html</a:t>
            </a:r>
            <a:r>
              <a:rPr lang="en-GB" dirty="0"/>
              <a:t> </a:t>
            </a:r>
          </a:p>
          <a:p>
            <a:pPr lvl="1"/>
            <a:r>
              <a:rPr lang="en-GB" dirty="0"/>
              <a:t>Various reasons given, mostly technical but also ”</a:t>
            </a:r>
            <a:r>
              <a:rPr lang="en-GB" i="1" dirty="0"/>
              <a:t>9000 is an easy number to remember</a:t>
            </a:r>
            <a:r>
              <a:rPr lang="en-GB" dirty="0"/>
              <a:t>” (!)</a:t>
            </a:r>
          </a:p>
          <a:p>
            <a:r>
              <a:rPr lang="en-GB" dirty="0"/>
              <a:t>Not clear how widely supported this is within NREN networks</a:t>
            </a:r>
          </a:p>
        </p:txBody>
      </p:sp>
      <p:sp>
        <p:nvSpPr>
          <p:cNvPr id="6" name="Slide Number Placeholder 5">
            <a:extLst>
              <a:ext uri="{FF2B5EF4-FFF2-40B4-BE49-F238E27FC236}">
                <a16:creationId xmlns:a16="http://schemas.microsoft.com/office/drawing/2014/main" id="{63CF8E77-1F45-75DF-7985-5039EA573E53}"/>
              </a:ext>
            </a:extLst>
          </p:cNvPr>
          <p:cNvSpPr>
            <a:spLocks noGrp="1"/>
          </p:cNvSpPr>
          <p:nvPr>
            <p:ph type="sldNum" sz="quarter" idx="12"/>
          </p:nvPr>
        </p:nvSpPr>
        <p:spPr/>
        <p:txBody>
          <a:bodyPr/>
          <a:lstStyle/>
          <a:p>
            <a:fld id="{0BD7AF65-ABD8-9745-9161-1D3466EAFE0E}" type="slidenum">
              <a:rPr lang="en-GB" smtClean="0"/>
              <a:t>11</a:t>
            </a:fld>
            <a:endParaRPr lang="en-GB"/>
          </a:p>
        </p:txBody>
      </p:sp>
    </p:spTree>
    <p:extLst>
      <p:ext uri="{BB962C8B-B14F-4D97-AF65-F5344CB8AC3E}">
        <p14:creationId xmlns:p14="http://schemas.microsoft.com/office/powerpoint/2010/main" val="3036217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84DEF-1C0B-8F08-B330-3A1CFE39B3FE}"/>
              </a:ext>
            </a:extLst>
          </p:cNvPr>
          <p:cNvSpPr>
            <a:spLocks noGrp="1"/>
          </p:cNvSpPr>
          <p:nvPr>
            <p:ph type="title"/>
          </p:nvPr>
        </p:nvSpPr>
        <p:spPr/>
        <p:txBody>
          <a:bodyPr/>
          <a:lstStyle/>
          <a:p>
            <a:r>
              <a:rPr lang="en-GB" dirty="0"/>
              <a:t>Experimental results - 1</a:t>
            </a:r>
          </a:p>
        </p:txBody>
      </p:sp>
      <p:sp>
        <p:nvSpPr>
          <p:cNvPr id="3" name="Text Placeholder 2">
            <a:extLst>
              <a:ext uri="{FF2B5EF4-FFF2-40B4-BE49-F238E27FC236}">
                <a16:creationId xmlns:a16="http://schemas.microsoft.com/office/drawing/2014/main" id="{278E2BED-F9FB-C5C7-DD11-05000C536E75}"/>
              </a:ext>
            </a:extLst>
          </p:cNvPr>
          <p:cNvSpPr>
            <a:spLocks noGrp="1"/>
          </p:cNvSpPr>
          <p:nvPr>
            <p:ph type="body" idx="13"/>
          </p:nvPr>
        </p:nvSpPr>
        <p:spPr/>
        <p:txBody>
          <a:bodyPr/>
          <a:lstStyle/>
          <a:p>
            <a:r>
              <a:rPr lang="en-GB" dirty="0"/>
              <a:t>SURF – RNP (Brazil)</a:t>
            </a:r>
          </a:p>
        </p:txBody>
      </p:sp>
      <p:sp>
        <p:nvSpPr>
          <p:cNvPr id="4" name="Content Placeholder 3">
            <a:extLst>
              <a:ext uri="{FF2B5EF4-FFF2-40B4-BE49-F238E27FC236}">
                <a16:creationId xmlns:a16="http://schemas.microsoft.com/office/drawing/2014/main" id="{BF198D3E-D883-05F8-26FF-CAB4905B8343}"/>
              </a:ext>
            </a:extLst>
          </p:cNvPr>
          <p:cNvSpPr>
            <a:spLocks noGrp="1"/>
          </p:cNvSpPr>
          <p:nvPr>
            <p:ph idx="1"/>
          </p:nvPr>
        </p:nvSpPr>
        <p:spPr>
          <a:xfrm>
            <a:off x="358776" y="1429556"/>
            <a:ext cx="4122620" cy="3013858"/>
          </a:xfrm>
        </p:spPr>
        <p:txBody>
          <a:bodyPr/>
          <a:lstStyle/>
          <a:p>
            <a:r>
              <a:rPr lang="en-GB" dirty="0"/>
              <a:t>Raul tested using </a:t>
            </a:r>
            <a:r>
              <a:rPr lang="en-GB" dirty="0" err="1"/>
              <a:t>perfSONAR’s</a:t>
            </a:r>
            <a:r>
              <a:rPr lang="en-GB" dirty="0"/>
              <a:t> </a:t>
            </a:r>
            <a:r>
              <a:rPr lang="en-GB" i="1" dirty="0" err="1"/>
              <a:t>pscheduler</a:t>
            </a:r>
            <a:r>
              <a:rPr lang="en-GB" dirty="0"/>
              <a:t> harness as part of a report for the GÉANT GN4-3 project</a:t>
            </a:r>
          </a:p>
          <a:p>
            <a:r>
              <a:rPr lang="en-US" b="0" i="0" dirty="0">
                <a:solidFill>
                  <a:srgbClr val="000000"/>
                </a:solidFill>
                <a:effectLst/>
              </a:rPr>
              <a:t>H-TCP, 4 streams, 256 MB windows</a:t>
            </a:r>
          </a:p>
          <a:p>
            <a:r>
              <a:rPr lang="en-GB" dirty="0"/>
              <a:t>Results shown in SURF’s prototype streaming telemetry platform</a:t>
            </a:r>
          </a:p>
          <a:p>
            <a:pPr lvl="1"/>
            <a:r>
              <a:rPr lang="en-GB" i="1" dirty="0"/>
              <a:t>Top: iperf2: 65Gbit/s vs 40Gbit/s</a:t>
            </a:r>
          </a:p>
          <a:p>
            <a:pPr lvl="1"/>
            <a:r>
              <a:rPr lang="en-GB" i="1" dirty="0"/>
              <a:t>Bottom: iperf3: 31Gbit/s vs 20Gbit/s</a:t>
            </a:r>
          </a:p>
          <a:p>
            <a:r>
              <a:rPr lang="en-US" b="1" dirty="0">
                <a:solidFill>
                  <a:srgbClr val="000000"/>
                </a:solidFill>
              </a:rPr>
              <a:t>9000MTU has 50% more throughput</a:t>
            </a:r>
            <a:endParaRPr lang="en-GB" b="1" dirty="0"/>
          </a:p>
        </p:txBody>
      </p:sp>
      <p:sp>
        <p:nvSpPr>
          <p:cNvPr id="7" name="Slide Number Placeholder 6">
            <a:extLst>
              <a:ext uri="{FF2B5EF4-FFF2-40B4-BE49-F238E27FC236}">
                <a16:creationId xmlns:a16="http://schemas.microsoft.com/office/drawing/2014/main" id="{C7A3C809-AC4B-8ACA-98CF-221438DA58AA}"/>
              </a:ext>
            </a:extLst>
          </p:cNvPr>
          <p:cNvSpPr>
            <a:spLocks noGrp="1"/>
          </p:cNvSpPr>
          <p:nvPr>
            <p:ph type="sldNum" sz="quarter" idx="12"/>
          </p:nvPr>
        </p:nvSpPr>
        <p:spPr/>
        <p:txBody>
          <a:bodyPr/>
          <a:lstStyle/>
          <a:p>
            <a:fld id="{0BD7AF65-ABD8-9745-9161-1D3466EAFE0E}" type="slidenum">
              <a:rPr lang="en-GB" smtClean="0"/>
              <a:t>12</a:t>
            </a:fld>
            <a:endParaRPr lang="en-GB"/>
          </a:p>
        </p:txBody>
      </p:sp>
      <p:pic>
        <p:nvPicPr>
          <p:cNvPr id="1028" name="Picture 4">
            <a:extLst>
              <a:ext uri="{FF2B5EF4-FFF2-40B4-BE49-F238E27FC236}">
                <a16:creationId xmlns:a16="http://schemas.microsoft.com/office/drawing/2014/main" id="{D417B19E-A7CF-CADE-39B9-48522168D3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5228" y="339725"/>
            <a:ext cx="2993039" cy="1921261"/>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7DF65B03-D256-F68B-253A-3DA65BF02576}"/>
              </a:ext>
            </a:extLst>
          </p:cNvPr>
          <p:cNvSpPr txBox="1"/>
          <p:nvPr/>
        </p:nvSpPr>
        <p:spPr>
          <a:xfrm>
            <a:off x="4842096" y="4132532"/>
            <a:ext cx="4122620" cy="600164"/>
          </a:xfrm>
          <a:prstGeom prst="rect">
            <a:avLst/>
          </a:prstGeom>
          <a:noFill/>
        </p:spPr>
        <p:txBody>
          <a:bodyPr wrap="square" rtlCol="0">
            <a:spAutoFit/>
          </a:bodyPr>
          <a:lstStyle/>
          <a:p>
            <a:r>
              <a:rPr lang="en-GB" sz="1100" dirty="0"/>
              <a:t>See </a:t>
            </a:r>
            <a:r>
              <a:rPr lang="en-GB" sz="1100" dirty="0">
                <a:hlinkClick r:id="rId3"/>
              </a:rPr>
              <a:t>https://resources.geant.org/wp-content/uploads/2023/02/GN4-3_White-Paper_Network-Performance-Tests-Over-100G-BELLA-Link.pdf</a:t>
            </a:r>
            <a:r>
              <a:rPr lang="en-GB" sz="1100" dirty="0"/>
              <a:t> </a:t>
            </a:r>
          </a:p>
        </p:txBody>
      </p:sp>
      <p:pic>
        <p:nvPicPr>
          <p:cNvPr id="12" name="Picture 11">
            <a:extLst>
              <a:ext uri="{FF2B5EF4-FFF2-40B4-BE49-F238E27FC236}">
                <a16:creationId xmlns:a16="http://schemas.microsoft.com/office/drawing/2014/main" id="{F0503B80-64FA-94CE-496B-D20E6910121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39861" y="2379094"/>
            <a:ext cx="2886786" cy="1625347"/>
          </a:xfrm>
          <a:prstGeom prst="rect">
            <a:avLst/>
          </a:prstGeom>
          <a:noFill/>
        </p:spPr>
      </p:pic>
    </p:spTree>
    <p:extLst>
      <p:ext uri="{BB962C8B-B14F-4D97-AF65-F5344CB8AC3E}">
        <p14:creationId xmlns:p14="http://schemas.microsoft.com/office/powerpoint/2010/main" val="33550882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84DEF-1C0B-8F08-B330-3A1CFE39B3FE}"/>
              </a:ext>
            </a:extLst>
          </p:cNvPr>
          <p:cNvSpPr>
            <a:spLocks noGrp="1"/>
          </p:cNvSpPr>
          <p:nvPr>
            <p:ph type="title"/>
          </p:nvPr>
        </p:nvSpPr>
        <p:spPr/>
        <p:txBody>
          <a:bodyPr/>
          <a:lstStyle/>
          <a:p>
            <a:r>
              <a:rPr lang="en-GB" dirty="0"/>
              <a:t>Experimental results - 2</a:t>
            </a:r>
          </a:p>
        </p:txBody>
      </p:sp>
      <p:sp>
        <p:nvSpPr>
          <p:cNvPr id="3" name="Text Placeholder 2">
            <a:extLst>
              <a:ext uri="{FF2B5EF4-FFF2-40B4-BE49-F238E27FC236}">
                <a16:creationId xmlns:a16="http://schemas.microsoft.com/office/drawing/2014/main" id="{278E2BED-F9FB-C5C7-DD11-05000C536E75}"/>
              </a:ext>
            </a:extLst>
          </p:cNvPr>
          <p:cNvSpPr>
            <a:spLocks noGrp="1"/>
          </p:cNvSpPr>
          <p:nvPr>
            <p:ph type="body" idx="13"/>
          </p:nvPr>
        </p:nvSpPr>
        <p:spPr/>
        <p:txBody>
          <a:bodyPr/>
          <a:lstStyle/>
          <a:p>
            <a:r>
              <a:rPr lang="en-GB" dirty="0"/>
              <a:t>Jisc London - BNL</a:t>
            </a:r>
          </a:p>
        </p:txBody>
      </p:sp>
      <p:sp>
        <p:nvSpPr>
          <p:cNvPr id="4" name="Content Placeholder 3">
            <a:extLst>
              <a:ext uri="{FF2B5EF4-FFF2-40B4-BE49-F238E27FC236}">
                <a16:creationId xmlns:a16="http://schemas.microsoft.com/office/drawing/2014/main" id="{BF198D3E-D883-05F8-26FF-CAB4905B8343}"/>
              </a:ext>
            </a:extLst>
          </p:cNvPr>
          <p:cNvSpPr>
            <a:spLocks noGrp="1"/>
          </p:cNvSpPr>
          <p:nvPr>
            <p:ph idx="1"/>
          </p:nvPr>
        </p:nvSpPr>
        <p:spPr/>
        <p:txBody>
          <a:bodyPr/>
          <a:lstStyle/>
          <a:p>
            <a:r>
              <a:rPr lang="en-GB" dirty="0"/>
              <a:t>Here Raul changed the tuning between two </a:t>
            </a:r>
            <a:r>
              <a:rPr lang="en-GB" dirty="0" err="1"/>
              <a:t>perfSONAR</a:t>
            </a:r>
            <a:r>
              <a:rPr lang="en-GB" dirty="0"/>
              <a:t> servers and noted the plotted results over time</a:t>
            </a:r>
          </a:p>
          <a:p>
            <a:r>
              <a:rPr lang="en-GB" dirty="0"/>
              <a:t>The MTU is dropped from 9000 to 1500 for Jisc London to BNL (US), then raised again</a:t>
            </a:r>
          </a:p>
          <a:p>
            <a:r>
              <a:rPr lang="en-GB" dirty="0"/>
              <a:t>Throughput falls 14Gbit/s to 6Gbit/s</a:t>
            </a:r>
          </a:p>
          <a:p>
            <a:r>
              <a:rPr lang="en-GB" dirty="0"/>
              <a:t>(The second dip on the reverse path is where Raul sets the London </a:t>
            </a:r>
            <a:r>
              <a:rPr lang="en-GB" dirty="0" err="1"/>
              <a:t>pS</a:t>
            </a:r>
            <a:r>
              <a:rPr lang="en-GB" dirty="0"/>
              <a:t> node to default OS tuning)</a:t>
            </a:r>
          </a:p>
        </p:txBody>
      </p:sp>
      <p:sp>
        <p:nvSpPr>
          <p:cNvPr id="7" name="Slide Number Placeholder 6">
            <a:extLst>
              <a:ext uri="{FF2B5EF4-FFF2-40B4-BE49-F238E27FC236}">
                <a16:creationId xmlns:a16="http://schemas.microsoft.com/office/drawing/2014/main" id="{C7A3C809-AC4B-8ACA-98CF-221438DA58AA}"/>
              </a:ext>
            </a:extLst>
          </p:cNvPr>
          <p:cNvSpPr>
            <a:spLocks noGrp="1"/>
          </p:cNvSpPr>
          <p:nvPr>
            <p:ph type="sldNum" sz="quarter" idx="12"/>
          </p:nvPr>
        </p:nvSpPr>
        <p:spPr/>
        <p:txBody>
          <a:bodyPr/>
          <a:lstStyle/>
          <a:p>
            <a:fld id="{0BD7AF65-ABD8-9745-9161-1D3466EAFE0E}" type="slidenum">
              <a:rPr lang="en-GB" smtClean="0"/>
              <a:t>13</a:t>
            </a:fld>
            <a:endParaRPr lang="en-GB"/>
          </a:p>
        </p:txBody>
      </p:sp>
      <p:pic>
        <p:nvPicPr>
          <p:cNvPr id="9" name="Picture 8" descr="A picture containing graphical user interface&#10;&#10;Description automatically generated">
            <a:extLst>
              <a:ext uri="{FF2B5EF4-FFF2-40B4-BE49-F238E27FC236}">
                <a16:creationId xmlns:a16="http://schemas.microsoft.com/office/drawing/2014/main" id="{201B8DA4-C90B-35D4-09C1-D661075CF695}"/>
              </a:ext>
            </a:extLst>
          </p:cNvPr>
          <p:cNvPicPr>
            <a:picLocks noChangeAspect="1"/>
          </p:cNvPicPr>
          <p:nvPr/>
        </p:nvPicPr>
        <p:blipFill>
          <a:blip r:embed="rId2"/>
          <a:stretch>
            <a:fillRect/>
          </a:stretch>
        </p:blipFill>
        <p:spPr>
          <a:xfrm>
            <a:off x="4318774" y="1163510"/>
            <a:ext cx="4828400" cy="2504599"/>
          </a:xfrm>
          <a:prstGeom prst="rect">
            <a:avLst/>
          </a:prstGeom>
        </p:spPr>
      </p:pic>
    </p:spTree>
    <p:extLst>
      <p:ext uri="{BB962C8B-B14F-4D97-AF65-F5344CB8AC3E}">
        <p14:creationId xmlns:p14="http://schemas.microsoft.com/office/powerpoint/2010/main" val="1306958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D07CB-2DF5-1D9F-6ABF-DF3052B797E6}"/>
              </a:ext>
            </a:extLst>
          </p:cNvPr>
          <p:cNvSpPr>
            <a:spLocks noGrp="1"/>
          </p:cNvSpPr>
          <p:nvPr>
            <p:ph type="title"/>
          </p:nvPr>
        </p:nvSpPr>
        <p:spPr/>
        <p:txBody>
          <a:bodyPr/>
          <a:lstStyle/>
          <a:p>
            <a:r>
              <a:rPr lang="en-GB" dirty="0"/>
              <a:t>Experimental results - 3</a:t>
            </a:r>
          </a:p>
        </p:txBody>
      </p:sp>
      <p:sp>
        <p:nvSpPr>
          <p:cNvPr id="3" name="Text Placeholder 2">
            <a:extLst>
              <a:ext uri="{FF2B5EF4-FFF2-40B4-BE49-F238E27FC236}">
                <a16:creationId xmlns:a16="http://schemas.microsoft.com/office/drawing/2014/main" id="{C5AAED52-E98E-9161-6C01-0E5D1E07534D}"/>
              </a:ext>
            </a:extLst>
          </p:cNvPr>
          <p:cNvSpPr>
            <a:spLocks noGrp="1"/>
          </p:cNvSpPr>
          <p:nvPr>
            <p:ph type="body" idx="13"/>
          </p:nvPr>
        </p:nvSpPr>
        <p:spPr/>
        <p:txBody>
          <a:bodyPr/>
          <a:lstStyle/>
          <a:p>
            <a:r>
              <a:rPr lang="en-GB" dirty="0"/>
              <a:t>SURF to Jisc London – 9000 MTU</a:t>
            </a:r>
          </a:p>
        </p:txBody>
      </p:sp>
      <p:sp>
        <p:nvSpPr>
          <p:cNvPr id="4" name="Content Placeholder 3">
            <a:extLst>
              <a:ext uri="{FF2B5EF4-FFF2-40B4-BE49-F238E27FC236}">
                <a16:creationId xmlns:a16="http://schemas.microsoft.com/office/drawing/2014/main" id="{3769C823-C196-C780-EFB7-747B0B3185A0}"/>
              </a:ext>
            </a:extLst>
          </p:cNvPr>
          <p:cNvSpPr>
            <a:spLocks noGrp="1"/>
          </p:cNvSpPr>
          <p:nvPr>
            <p:ph idx="1"/>
          </p:nvPr>
        </p:nvSpPr>
        <p:spPr/>
        <p:txBody>
          <a:bodyPr/>
          <a:lstStyle/>
          <a:p>
            <a:r>
              <a:rPr lang="en-GB" sz="1000" dirty="0">
                <a:effectLst/>
                <a:latin typeface="Times"/>
              </a:rPr>
              <a:t>Interval       Throughput     Retransmits    Current Window </a:t>
            </a:r>
            <a:br>
              <a:rPr lang="en-GB" sz="1000" dirty="0">
                <a:effectLst/>
                <a:latin typeface="Times"/>
              </a:rPr>
            </a:br>
            <a:r>
              <a:rPr lang="en-GB" sz="1000" dirty="0">
                <a:effectLst/>
                <a:latin typeface="Times"/>
              </a:rPr>
              <a:t>0.0 - 1.0      24.38 Gbps     0              90.12 </a:t>
            </a:r>
            <a:r>
              <a:rPr lang="en-GB" sz="1000" dirty="0" err="1">
                <a:effectLst/>
                <a:latin typeface="Times"/>
              </a:rPr>
              <a:t>MBytes</a:t>
            </a:r>
            <a:r>
              <a:rPr lang="en-GB" sz="1000" dirty="0">
                <a:effectLst/>
                <a:latin typeface="Times"/>
              </a:rPr>
              <a:t>   </a:t>
            </a:r>
            <a:br>
              <a:rPr lang="en-GB" sz="1000" dirty="0">
                <a:effectLst/>
                <a:latin typeface="Times"/>
              </a:rPr>
            </a:br>
            <a:r>
              <a:rPr lang="en-GB" sz="1000" dirty="0">
                <a:effectLst/>
                <a:latin typeface="Times"/>
              </a:rPr>
              <a:t>1.0 - 2.0      27.57 Gbps     0              90.73 </a:t>
            </a:r>
            <a:r>
              <a:rPr lang="en-GB" sz="1000" dirty="0" err="1">
                <a:effectLst/>
                <a:latin typeface="Times"/>
              </a:rPr>
              <a:t>MBytes</a:t>
            </a:r>
            <a:r>
              <a:rPr lang="en-GB" sz="1000" dirty="0">
                <a:effectLst/>
                <a:latin typeface="Times"/>
              </a:rPr>
              <a:t>   </a:t>
            </a:r>
            <a:br>
              <a:rPr lang="en-GB" sz="1000" dirty="0">
                <a:effectLst/>
                <a:latin typeface="Times"/>
              </a:rPr>
            </a:br>
            <a:r>
              <a:rPr lang="en-GB" sz="1000" dirty="0">
                <a:effectLst/>
                <a:latin typeface="Times"/>
              </a:rPr>
              <a:t>2.0 - 3.0      22.58 Gbps     0              90.73 </a:t>
            </a:r>
            <a:r>
              <a:rPr lang="en-GB" sz="1000" dirty="0" err="1">
                <a:effectLst/>
                <a:latin typeface="Times"/>
              </a:rPr>
              <a:t>MBytes</a:t>
            </a:r>
            <a:r>
              <a:rPr lang="en-GB" sz="1000" dirty="0">
                <a:effectLst/>
                <a:latin typeface="Times"/>
              </a:rPr>
              <a:t>   </a:t>
            </a:r>
            <a:br>
              <a:rPr lang="en-GB" sz="1000" dirty="0">
                <a:effectLst/>
                <a:latin typeface="Times"/>
              </a:rPr>
            </a:br>
            <a:r>
              <a:rPr lang="en-GB" sz="1000" dirty="0">
                <a:effectLst/>
                <a:latin typeface="Times"/>
              </a:rPr>
              <a:t>3.0 - 4.0      25.98 Gbps     0              90.73 </a:t>
            </a:r>
            <a:r>
              <a:rPr lang="en-GB" sz="1000" dirty="0" err="1">
                <a:effectLst/>
                <a:latin typeface="Times"/>
              </a:rPr>
              <a:t>MBytes</a:t>
            </a:r>
            <a:r>
              <a:rPr lang="en-GB" sz="1000" dirty="0">
                <a:effectLst/>
                <a:latin typeface="Times"/>
              </a:rPr>
              <a:t>   </a:t>
            </a:r>
            <a:br>
              <a:rPr lang="en-GB" sz="1000" dirty="0">
                <a:effectLst/>
                <a:latin typeface="Times"/>
              </a:rPr>
            </a:br>
            <a:r>
              <a:rPr lang="en-GB" sz="1000" dirty="0">
                <a:effectLst/>
                <a:latin typeface="Times"/>
              </a:rPr>
              <a:t>4.0 - 5.0      23.03 Gbps     0              90.73 </a:t>
            </a:r>
            <a:r>
              <a:rPr lang="en-GB" sz="1000" dirty="0" err="1">
                <a:effectLst/>
                <a:latin typeface="Times"/>
              </a:rPr>
              <a:t>MBytes</a:t>
            </a:r>
            <a:r>
              <a:rPr lang="en-GB" sz="1000" dirty="0">
                <a:effectLst/>
                <a:latin typeface="Times"/>
              </a:rPr>
              <a:t>   </a:t>
            </a:r>
            <a:br>
              <a:rPr lang="en-GB" sz="1000" dirty="0">
                <a:effectLst/>
                <a:latin typeface="Times"/>
              </a:rPr>
            </a:br>
            <a:r>
              <a:rPr lang="en-GB" sz="1000" dirty="0">
                <a:effectLst/>
                <a:latin typeface="Times"/>
              </a:rPr>
              <a:t>5.0 - 6.0      22.75 Gbps     0              90.73 </a:t>
            </a:r>
            <a:r>
              <a:rPr lang="en-GB" sz="1000" dirty="0" err="1">
                <a:effectLst/>
                <a:latin typeface="Times"/>
              </a:rPr>
              <a:t>MBytes</a:t>
            </a:r>
            <a:r>
              <a:rPr lang="en-GB" sz="1000" dirty="0">
                <a:effectLst/>
                <a:latin typeface="Times"/>
              </a:rPr>
              <a:t>   </a:t>
            </a:r>
            <a:br>
              <a:rPr lang="en-GB" sz="1000" dirty="0">
                <a:effectLst/>
                <a:latin typeface="Times"/>
              </a:rPr>
            </a:br>
            <a:r>
              <a:rPr lang="en-GB" sz="1000" dirty="0">
                <a:effectLst/>
                <a:latin typeface="Times"/>
              </a:rPr>
              <a:t>6.0 - 7.0      22.41 Gbps     0              90.73 </a:t>
            </a:r>
            <a:r>
              <a:rPr lang="en-GB" sz="1000" dirty="0" err="1">
                <a:effectLst/>
                <a:latin typeface="Times"/>
              </a:rPr>
              <a:t>MBytes</a:t>
            </a:r>
            <a:r>
              <a:rPr lang="en-GB" sz="1000" dirty="0">
                <a:effectLst/>
                <a:latin typeface="Times"/>
              </a:rPr>
              <a:t>   </a:t>
            </a:r>
            <a:br>
              <a:rPr lang="en-GB" sz="1000" dirty="0">
                <a:effectLst/>
                <a:latin typeface="Times"/>
              </a:rPr>
            </a:br>
            <a:r>
              <a:rPr lang="en-GB" sz="1000" dirty="0">
                <a:effectLst/>
                <a:latin typeface="Times"/>
              </a:rPr>
              <a:t>7.0 - 8.0      21.82 Gbps     0              90.73 </a:t>
            </a:r>
            <a:r>
              <a:rPr lang="en-GB" sz="1000" dirty="0" err="1">
                <a:effectLst/>
                <a:latin typeface="Times"/>
              </a:rPr>
              <a:t>MBytes</a:t>
            </a:r>
            <a:r>
              <a:rPr lang="en-GB" sz="1000" dirty="0">
                <a:effectLst/>
                <a:latin typeface="Times"/>
              </a:rPr>
              <a:t>   </a:t>
            </a:r>
            <a:br>
              <a:rPr lang="en-GB" sz="1000" dirty="0">
                <a:effectLst/>
                <a:latin typeface="Times"/>
              </a:rPr>
            </a:br>
            <a:r>
              <a:rPr lang="en-GB" sz="1000" dirty="0">
                <a:effectLst/>
                <a:latin typeface="Times"/>
              </a:rPr>
              <a:t>8.0 - 9.0      21.93 Gbps     0              90.73 </a:t>
            </a:r>
            <a:r>
              <a:rPr lang="en-GB" sz="1000" dirty="0" err="1">
                <a:effectLst/>
                <a:latin typeface="Times"/>
              </a:rPr>
              <a:t>MBytes</a:t>
            </a:r>
            <a:r>
              <a:rPr lang="en-GB" sz="1000" dirty="0">
                <a:effectLst/>
                <a:latin typeface="Times"/>
              </a:rPr>
              <a:t>   </a:t>
            </a:r>
            <a:br>
              <a:rPr lang="en-GB" sz="1000" dirty="0">
                <a:effectLst/>
                <a:latin typeface="Times"/>
              </a:rPr>
            </a:br>
            <a:r>
              <a:rPr lang="en-GB" sz="1000" dirty="0">
                <a:effectLst/>
                <a:latin typeface="Times"/>
              </a:rPr>
              <a:t>9.0 - 10.0     20.06 Gbps     0              90.73 </a:t>
            </a:r>
            <a:r>
              <a:rPr lang="en-GB" sz="1000" dirty="0" err="1">
                <a:effectLst/>
                <a:latin typeface="Times"/>
              </a:rPr>
              <a:t>MBytes</a:t>
            </a:r>
            <a:r>
              <a:rPr lang="en-GB" sz="1000" dirty="0">
                <a:effectLst/>
                <a:latin typeface="Times"/>
              </a:rPr>
              <a:t>   </a:t>
            </a:r>
          </a:p>
          <a:p>
            <a:r>
              <a:rPr lang="en-GB" sz="1000" dirty="0">
                <a:effectLst/>
                <a:latin typeface="Times"/>
              </a:rPr>
              <a:t>Summary</a:t>
            </a:r>
            <a:br>
              <a:rPr lang="en-GB" sz="1000" dirty="0">
                <a:effectLst/>
                <a:latin typeface="Times"/>
              </a:rPr>
            </a:br>
            <a:r>
              <a:rPr lang="en-GB" sz="1000" dirty="0">
                <a:effectLst/>
                <a:latin typeface="Times"/>
              </a:rPr>
              <a:t>Interval       Throughput     Retransmits    Receiver Throughput </a:t>
            </a:r>
            <a:br>
              <a:rPr lang="en-GB" sz="1000" dirty="0">
                <a:effectLst/>
                <a:latin typeface="Times"/>
              </a:rPr>
            </a:br>
            <a:r>
              <a:rPr lang="en-GB" sz="1000" dirty="0">
                <a:effectLst/>
                <a:latin typeface="Times"/>
              </a:rPr>
              <a:t>0.0 - 10.0     </a:t>
            </a:r>
            <a:r>
              <a:rPr lang="en-GB" sz="1000" b="1" dirty="0">
                <a:effectLst/>
                <a:latin typeface="Times"/>
              </a:rPr>
              <a:t>23.25 Gbps     </a:t>
            </a:r>
            <a:r>
              <a:rPr lang="en-GB" sz="1000" dirty="0">
                <a:effectLst/>
                <a:latin typeface="Times"/>
              </a:rPr>
              <a:t>0              23.23 Gbps</a:t>
            </a:r>
          </a:p>
          <a:p>
            <a:endParaRPr lang="en-GB" dirty="0"/>
          </a:p>
        </p:txBody>
      </p:sp>
      <p:sp>
        <p:nvSpPr>
          <p:cNvPr id="7" name="Slide Number Placeholder 6">
            <a:extLst>
              <a:ext uri="{FF2B5EF4-FFF2-40B4-BE49-F238E27FC236}">
                <a16:creationId xmlns:a16="http://schemas.microsoft.com/office/drawing/2014/main" id="{57911468-B057-3182-A752-142411D25B0D}"/>
              </a:ext>
            </a:extLst>
          </p:cNvPr>
          <p:cNvSpPr>
            <a:spLocks noGrp="1"/>
          </p:cNvSpPr>
          <p:nvPr>
            <p:ph type="sldNum" sz="quarter" idx="12"/>
          </p:nvPr>
        </p:nvSpPr>
        <p:spPr/>
        <p:txBody>
          <a:bodyPr/>
          <a:lstStyle/>
          <a:p>
            <a:fld id="{0BD7AF65-ABD8-9745-9161-1D3466EAFE0E}" type="slidenum">
              <a:rPr lang="en-GB" smtClean="0"/>
              <a:t>14</a:t>
            </a:fld>
            <a:endParaRPr lang="en-GB"/>
          </a:p>
        </p:txBody>
      </p:sp>
      <p:sp>
        <p:nvSpPr>
          <p:cNvPr id="8" name="Text Placeholder 2">
            <a:extLst>
              <a:ext uri="{FF2B5EF4-FFF2-40B4-BE49-F238E27FC236}">
                <a16:creationId xmlns:a16="http://schemas.microsoft.com/office/drawing/2014/main" id="{143A9A52-D594-745C-110A-974DF96CBB8F}"/>
              </a:ext>
            </a:extLst>
          </p:cNvPr>
          <p:cNvSpPr txBox="1">
            <a:spLocks/>
          </p:cNvSpPr>
          <p:nvPr/>
        </p:nvSpPr>
        <p:spPr>
          <a:xfrm>
            <a:off x="4318774" y="1047262"/>
            <a:ext cx="3959999" cy="255741"/>
          </a:xfrm>
          <a:prstGeom prst="rect">
            <a:avLst/>
          </a:prstGeom>
        </p:spPr>
        <p:txBody>
          <a:bodyPr lIns="0" tIns="0" rIns="0" bIns="0" anchor="t" anchorCtr="0"/>
          <a:lstStyle>
            <a:lvl1pPr marL="0" indent="0" algn="l" defTabSz="685800" rtl="0" eaLnBrk="1" latinLnBrk="0" hangingPunct="1">
              <a:lnSpc>
                <a:spcPct val="90000"/>
              </a:lnSpc>
              <a:spcBef>
                <a:spcPts val="750"/>
              </a:spcBef>
              <a:buFont typeface="Arial" panose="020B0604020202020204" pitchFamily="34" charset="0"/>
              <a:buNone/>
              <a:defRPr sz="1800" b="1" i="0" kern="1200">
                <a:solidFill>
                  <a:schemeClr val="tx1"/>
                </a:solidFill>
                <a:latin typeface="+mn-lt"/>
                <a:ea typeface="Roboto Medium" panose="02000000000000000000" pitchFamily="2" charset="0"/>
                <a:cs typeface="+mn-cs"/>
              </a:defRPr>
            </a:lvl1pPr>
            <a:lvl2pPr marL="342900" indent="0" algn="l" defTabSz="685800" rtl="0" eaLnBrk="1" latinLnBrk="0" hangingPunct="1">
              <a:lnSpc>
                <a:spcPct val="90000"/>
              </a:lnSpc>
              <a:spcBef>
                <a:spcPts val="375"/>
              </a:spcBef>
              <a:buFont typeface="Arial" panose="020B0604020202020204" pitchFamily="34" charset="0"/>
              <a:buNone/>
              <a:defRPr sz="1500" b="1"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350" b="1"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400" indent="0" algn="l" defTabSz="685800"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300" indent="0" algn="l" defTabSz="685800"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200" indent="0" algn="l" defTabSz="685800"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en-GB" dirty="0"/>
              <a:t>SURF to Jisc London – 1500 MTU</a:t>
            </a:r>
          </a:p>
        </p:txBody>
      </p:sp>
      <p:sp>
        <p:nvSpPr>
          <p:cNvPr id="9" name="Content Placeholder 3">
            <a:extLst>
              <a:ext uri="{FF2B5EF4-FFF2-40B4-BE49-F238E27FC236}">
                <a16:creationId xmlns:a16="http://schemas.microsoft.com/office/drawing/2014/main" id="{C02E9614-5DCF-BA5B-283C-CA758360FABB}"/>
              </a:ext>
            </a:extLst>
          </p:cNvPr>
          <p:cNvSpPr txBox="1">
            <a:spLocks/>
          </p:cNvSpPr>
          <p:nvPr/>
        </p:nvSpPr>
        <p:spPr>
          <a:xfrm>
            <a:off x="4318775" y="1429556"/>
            <a:ext cx="3959998" cy="3013858"/>
          </a:xfrm>
          <a:prstGeom prst="rect">
            <a:avLst/>
          </a:prstGeom>
        </p:spPr>
        <p:txBody>
          <a:bodyPr lIns="0" tIns="0" rIns="0" bIns="0"/>
          <a:lstStyle>
            <a:lvl1pPr marL="90488" indent="-90488" algn="l" defTabSz="270000" rtl="0" eaLnBrk="1" latinLnBrk="0" hangingPunct="1">
              <a:lnSpc>
                <a:spcPct val="100000"/>
              </a:lnSpc>
              <a:spcBef>
                <a:spcPts val="750"/>
              </a:spcBef>
              <a:buFont typeface="Arial" panose="020B0604020202020204" pitchFamily="34" charset="0"/>
              <a:buChar char="•"/>
              <a:tabLst/>
              <a:defRPr sz="1800" b="0" i="0" kern="1200">
                <a:solidFill>
                  <a:schemeClr val="tx1"/>
                </a:solidFill>
                <a:latin typeface="+mn-lt"/>
                <a:ea typeface="Roboto Light" panose="02000000000000000000" pitchFamily="2" charset="0"/>
                <a:cs typeface="+mn-cs"/>
              </a:defRPr>
            </a:lvl1pPr>
            <a:lvl2pPr marL="180975" indent="-90488" algn="l" defTabSz="270000" rtl="0" eaLnBrk="1" latinLnBrk="0" hangingPunct="1">
              <a:lnSpc>
                <a:spcPct val="100000"/>
              </a:lnSpc>
              <a:spcBef>
                <a:spcPts val="375"/>
              </a:spcBef>
              <a:buFont typeface="Arial" panose="020B0604020202020204" pitchFamily="34" charset="0"/>
              <a:buChar char="•"/>
              <a:tabLst/>
              <a:defRPr sz="1800" b="0" i="0" kern="1200">
                <a:solidFill>
                  <a:schemeClr val="tx1"/>
                </a:solidFill>
                <a:latin typeface="+mn-lt"/>
                <a:ea typeface="Roboto Light" panose="02000000000000000000" pitchFamily="2" charset="0"/>
                <a:cs typeface="+mn-cs"/>
              </a:defRPr>
            </a:lvl2pPr>
            <a:lvl3pPr marL="266700" indent="-85725" algn="l" defTabSz="270000" rtl="0" eaLnBrk="1" latinLnBrk="0" hangingPunct="1">
              <a:lnSpc>
                <a:spcPct val="100000"/>
              </a:lnSpc>
              <a:spcBef>
                <a:spcPts val="375"/>
              </a:spcBef>
              <a:buFont typeface="Arial" panose="020B0604020202020204" pitchFamily="34" charset="0"/>
              <a:buChar char="•"/>
              <a:tabLst/>
              <a:defRPr sz="1800" b="0" i="0" kern="1200">
                <a:solidFill>
                  <a:schemeClr val="tx1"/>
                </a:solidFill>
                <a:latin typeface="+mn-lt"/>
                <a:ea typeface="Roboto Light" panose="02000000000000000000" pitchFamily="2" charset="0"/>
                <a:cs typeface="+mn-cs"/>
              </a:defRPr>
            </a:lvl3pPr>
            <a:lvl4pPr marL="357188" indent="-90488" algn="l" defTabSz="270000" rtl="0" eaLnBrk="1" latinLnBrk="0" hangingPunct="1">
              <a:lnSpc>
                <a:spcPct val="100000"/>
              </a:lnSpc>
              <a:spcBef>
                <a:spcPts val="375"/>
              </a:spcBef>
              <a:buFont typeface="Arial" panose="020B0604020202020204" pitchFamily="34" charset="0"/>
              <a:buChar char="•"/>
              <a:tabLst/>
              <a:defRPr sz="1800" b="0" i="0" kern="1200">
                <a:solidFill>
                  <a:schemeClr val="tx1"/>
                </a:solidFill>
                <a:latin typeface="+mn-lt"/>
                <a:ea typeface="Roboto Light" panose="02000000000000000000" pitchFamily="2" charset="0"/>
                <a:cs typeface="+mn-cs"/>
              </a:defRPr>
            </a:lvl4pPr>
            <a:lvl5pPr marL="447675" indent="-90488" algn="l" defTabSz="270000" rtl="0" eaLnBrk="1" latinLnBrk="0" hangingPunct="1">
              <a:lnSpc>
                <a:spcPct val="100000"/>
              </a:lnSpc>
              <a:spcBef>
                <a:spcPts val="375"/>
              </a:spcBef>
              <a:buFont typeface="Arial" panose="020B0604020202020204" pitchFamily="34" charset="0"/>
              <a:buChar char="•"/>
              <a:tabLst/>
              <a:defRPr sz="1800" b="0" i="0" kern="1200">
                <a:solidFill>
                  <a:schemeClr val="tx1"/>
                </a:solidFill>
                <a:latin typeface="+mn-lt"/>
                <a:ea typeface="Roboto Light" panose="02000000000000000000"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000" dirty="0">
                <a:effectLst/>
                <a:latin typeface="Times"/>
              </a:rPr>
              <a:t>Interval       Throughput     Retransmits    Current Window </a:t>
            </a:r>
            <a:br>
              <a:rPr lang="en-GB" sz="1000" dirty="0">
                <a:effectLst/>
                <a:latin typeface="Times"/>
              </a:rPr>
            </a:br>
            <a:r>
              <a:rPr lang="en-GB" sz="1000" dirty="0">
                <a:effectLst/>
                <a:latin typeface="Times"/>
              </a:rPr>
              <a:t>0.0 - 1.0      8.91 Gbps      14145          	10.54 </a:t>
            </a:r>
            <a:r>
              <a:rPr lang="en-GB" sz="1000" dirty="0" err="1">
                <a:effectLst/>
                <a:latin typeface="Times"/>
              </a:rPr>
              <a:t>MBytes</a:t>
            </a:r>
            <a:r>
              <a:rPr lang="en-GB" sz="1000" dirty="0">
                <a:effectLst/>
                <a:latin typeface="Times"/>
              </a:rPr>
              <a:t>   </a:t>
            </a:r>
            <a:br>
              <a:rPr lang="en-GB" sz="1000" dirty="0">
                <a:effectLst/>
                <a:latin typeface="Times"/>
              </a:rPr>
            </a:br>
            <a:r>
              <a:rPr lang="en-GB" sz="1000" dirty="0">
                <a:effectLst/>
                <a:latin typeface="Times"/>
              </a:rPr>
              <a:t>1.0 - 2.0      8.57 Gbps      0              	10.68 </a:t>
            </a:r>
            <a:r>
              <a:rPr lang="en-GB" sz="1000" dirty="0" err="1">
                <a:effectLst/>
                <a:latin typeface="Times"/>
              </a:rPr>
              <a:t>MBytes</a:t>
            </a:r>
            <a:r>
              <a:rPr lang="en-GB" sz="1000" dirty="0">
                <a:effectLst/>
                <a:latin typeface="Times"/>
              </a:rPr>
              <a:t>   </a:t>
            </a:r>
            <a:br>
              <a:rPr lang="en-GB" sz="1000" dirty="0">
                <a:effectLst/>
                <a:latin typeface="Times"/>
              </a:rPr>
            </a:br>
            <a:r>
              <a:rPr lang="en-GB" sz="1000" dirty="0">
                <a:effectLst/>
                <a:latin typeface="Times"/>
              </a:rPr>
              <a:t>2.0 - 3.0      8.54 Gbps      263            	  5.41 </a:t>
            </a:r>
            <a:r>
              <a:rPr lang="en-GB" sz="1000" dirty="0" err="1">
                <a:effectLst/>
                <a:latin typeface="Times"/>
              </a:rPr>
              <a:t>MBytes</a:t>
            </a:r>
            <a:r>
              <a:rPr lang="en-GB" sz="1000" dirty="0">
                <a:effectLst/>
                <a:latin typeface="Times"/>
              </a:rPr>
              <a:t>    </a:t>
            </a:r>
            <a:br>
              <a:rPr lang="en-GB" sz="1000" dirty="0">
                <a:effectLst/>
                <a:latin typeface="Times"/>
              </a:rPr>
            </a:br>
            <a:r>
              <a:rPr lang="en-GB" sz="1000" dirty="0">
                <a:effectLst/>
                <a:latin typeface="Times"/>
              </a:rPr>
              <a:t>3.0 - 4.0      4.41 Gbps      0              	  5.55 </a:t>
            </a:r>
            <a:r>
              <a:rPr lang="en-GB" sz="1000" dirty="0" err="1">
                <a:effectLst/>
                <a:latin typeface="Times"/>
              </a:rPr>
              <a:t>MBytes</a:t>
            </a:r>
            <a:r>
              <a:rPr lang="en-GB" sz="1000" dirty="0">
                <a:effectLst/>
                <a:latin typeface="Times"/>
              </a:rPr>
              <a:t>    </a:t>
            </a:r>
            <a:br>
              <a:rPr lang="en-GB" sz="1000" dirty="0">
                <a:effectLst/>
                <a:latin typeface="Times"/>
              </a:rPr>
            </a:br>
            <a:r>
              <a:rPr lang="en-GB" sz="1000" dirty="0">
                <a:effectLst/>
                <a:latin typeface="Times"/>
              </a:rPr>
              <a:t>4.0 - 5.0      4.52 Gbps      0              	  5.69 </a:t>
            </a:r>
            <a:r>
              <a:rPr lang="en-GB" sz="1000" dirty="0" err="1">
                <a:effectLst/>
                <a:latin typeface="Times"/>
              </a:rPr>
              <a:t>MBytes</a:t>
            </a:r>
            <a:r>
              <a:rPr lang="en-GB" sz="1000" dirty="0">
                <a:effectLst/>
                <a:latin typeface="Times"/>
              </a:rPr>
              <a:t>    </a:t>
            </a:r>
            <a:br>
              <a:rPr lang="en-GB" sz="1000" dirty="0">
                <a:effectLst/>
                <a:latin typeface="Times"/>
              </a:rPr>
            </a:br>
            <a:r>
              <a:rPr lang="en-GB" sz="1000" dirty="0">
                <a:effectLst/>
                <a:latin typeface="Times"/>
              </a:rPr>
              <a:t>5.0 - 6.0      4.62 Gbps      0              	  5.86 </a:t>
            </a:r>
            <a:r>
              <a:rPr lang="en-GB" sz="1000" dirty="0" err="1">
                <a:effectLst/>
                <a:latin typeface="Times"/>
              </a:rPr>
              <a:t>MBytes</a:t>
            </a:r>
            <a:r>
              <a:rPr lang="en-GB" sz="1000" dirty="0">
                <a:effectLst/>
                <a:latin typeface="Times"/>
              </a:rPr>
              <a:t>    </a:t>
            </a:r>
            <a:br>
              <a:rPr lang="en-GB" sz="1000" dirty="0">
                <a:effectLst/>
                <a:latin typeface="Times"/>
              </a:rPr>
            </a:br>
            <a:r>
              <a:rPr lang="en-GB" sz="1000" dirty="0">
                <a:effectLst/>
                <a:latin typeface="Times"/>
              </a:rPr>
              <a:t>6.0 - 7.0      4.82 Gbps      0              	  6.18 </a:t>
            </a:r>
            <a:r>
              <a:rPr lang="en-GB" sz="1000" dirty="0" err="1">
                <a:effectLst/>
                <a:latin typeface="Times"/>
              </a:rPr>
              <a:t>MBytes</a:t>
            </a:r>
            <a:r>
              <a:rPr lang="en-GB" sz="1000" dirty="0">
                <a:effectLst/>
                <a:latin typeface="Times"/>
              </a:rPr>
              <a:t>    </a:t>
            </a:r>
            <a:br>
              <a:rPr lang="en-GB" sz="1000" dirty="0">
                <a:effectLst/>
                <a:latin typeface="Times"/>
              </a:rPr>
            </a:br>
            <a:r>
              <a:rPr lang="en-GB" sz="1000" dirty="0">
                <a:effectLst/>
                <a:latin typeface="Times"/>
              </a:rPr>
              <a:t>7.0 - 8.0      5.14 Gbps      0              	  6.65 </a:t>
            </a:r>
            <a:r>
              <a:rPr lang="en-GB" sz="1000" dirty="0" err="1">
                <a:effectLst/>
                <a:latin typeface="Times"/>
              </a:rPr>
              <a:t>MBytes</a:t>
            </a:r>
            <a:r>
              <a:rPr lang="en-GB" sz="1000" dirty="0">
                <a:effectLst/>
                <a:latin typeface="Times"/>
              </a:rPr>
              <a:t>    </a:t>
            </a:r>
            <a:br>
              <a:rPr lang="en-GB" sz="1000" dirty="0">
                <a:effectLst/>
                <a:latin typeface="Times"/>
              </a:rPr>
            </a:br>
            <a:r>
              <a:rPr lang="en-GB" sz="1000" dirty="0">
                <a:effectLst/>
                <a:latin typeface="Times"/>
              </a:rPr>
              <a:t>8.0 - 9.0      5.56 Gbps      0              	  7.25 </a:t>
            </a:r>
            <a:r>
              <a:rPr lang="en-GB" sz="1000" dirty="0" err="1">
                <a:effectLst/>
                <a:latin typeface="Times"/>
              </a:rPr>
              <a:t>MBytes</a:t>
            </a:r>
            <a:r>
              <a:rPr lang="en-GB" sz="1000" dirty="0">
                <a:effectLst/>
                <a:latin typeface="Times"/>
              </a:rPr>
              <a:t>    </a:t>
            </a:r>
            <a:br>
              <a:rPr lang="en-GB" sz="1000" dirty="0">
                <a:effectLst/>
                <a:latin typeface="Times"/>
              </a:rPr>
            </a:br>
            <a:r>
              <a:rPr lang="en-GB" sz="1000" dirty="0">
                <a:effectLst/>
                <a:latin typeface="Times"/>
              </a:rPr>
              <a:t>9.0 - 10.0     6.13 Gbps      0              	  8.02 </a:t>
            </a:r>
            <a:r>
              <a:rPr lang="en-GB" sz="1000" dirty="0" err="1">
                <a:effectLst/>
                <a:latin typeface="Times"/>
              </a:rPr>
              <a:t>MBytes</a:t>
            </a:r>
            <a:r>
              <a:rPr lang="en-GB" sz="1000" dirty="0">
                <a:effectLst/>
                <a:latin typeface="Times"/>
              </a:rPr>
              <a:t>    </a:t>
            </a:r>
          </a:p>
          <a:p>
            <a:r>
              <a:rPr lang="en-GB" sz="1000" dirty="0">
                <a:effectLst/>
                <a:latin typeface="Times"/>
              </a:rPr>
              <a:t>Summary</a:t>
            </a:r>
            <a:br>
              <a:rPr lang="en-GB" sz="1000" dirty="0">
                <a:effectLst/>
                <a:latin typeface="Times"/>
              </a:rPr>
            </a:br>
            <a:r>
              <a:rPr lang="en-GB" sz="1000" dirty="0">
                <a:effectLst/>
                <a:latin typeface="Times"/>
              </a:rPr>
              <a:t>Interval       Throughput     Retransmits    Receiver Throughput </a:t>
            </a:r>
            <a:br>
              <a:rPr lang="en-GB" sz="1000" dirty="0">
                <a:effectLst/>
                <a:latin typeface="Times"/>
              </a:rPr>
            </a:br>
            <a:r>
              <a:rPr lang="en-GB" sz="1000" dirty="0">
                <a:effectLst/>
                <a:latin typeface="Times"/>
              </a:rPr>
              <a:t>0.0 - 10.0     </a:t>
            </a:r>
            <a:r>
              <a:rPr lang="en-GB" sz="1000" b="1" dirty="0">
                <a:effectLst/>
                <a:latin typeface="Times"/>
              </a:rPr>
              <a:t>6.12 Gbps      </a:t>
            </a:r>
            <a:r>
              <a:rPr lang="en-GB" sz="1000" dirty="0">
                <a:effectLst/>
                <a:latin typeface="Times"/>
              </a:rPr>
              <a:t>14408          6.09 Gbps</a:t>
            </a:r>
          </a:p>
        </p:txBody>
      </p:sp>
      <p:sp>
        <p:nvSpPr>
          <p:cNvPr id="10" name="TextBox 9">
            <a:extLst>
              <a:ext uri="{FF2B5EF4-FFF2-40B4-BE49-F238E27FC236}">
                <a16:creationId xmlns:a16="http://schemas.microsoft.com/office/drawing/2014/main" id="{4D6D5370-0BA2-5E51-5C08-71048FE1A051}"/>
              </a:ext>
            </a:extLst>
          </p:cNvPr>
          <p:cNvSpPr txBox="1"/>
          <p:nvPr/>
        </p:nvSpPr>
        <p:spPr>
          <a:xfrm>
            <a:off x="358774" y="3736199"/>
            <a:ext cx="8112564" cy="923330"/>
          </a:xfrm>
          <a:prstGeom prst="rect">
            <a:avLst/>
          </a:prstGeom>
          <a:noFill/>
        </p:spPr>
        <p:txBody>
          <a:bodyPr wrap="square" lIns="91440" tIns="45720" rIns="91440" bIns="45720" rtlCol="0" anchor="t">
            <a:spAutoFit/>
          </a:bodyPr>
          <a:lstStyle/>
          <a:p>
            <a:r>
              <a:rPr lang="en-GB" dirty="0"/>
              <a:t>The above are tests Raul ran in March from a </a:t>
            </a:r>
            <a:r>
              <a:rPr lang="en-GB" dirty="0" err="1"/>
              <a:t>perfSONAR</a:t>
            </a:r>
            <a:r>
              <a:rPr lang="en-GB" dirty="0"/>
              <a:t> server in SURF to a Jisc server in London.</a:t>
            </a:r>
          </a:p>
          <a:p>
            <a:r>
              <a:rPr lang="en-GB" dirty="0"/>
              <a:t>The results were similar for 12 x 10 second tests and 60 x 1 second tests.  In both cases the 1500MTU tests had several instances of retransmissions throughout the test, which may have affected the window size and thus performance. Do larger frames reduce retransmissions? Further tests to follow! </a:t>
            </a:r>
          </a:p>
        </p:txBody>
      </p:sp>
    </p:spTree>
    <p:extLst>
      <p:ext uri="{BB962C8B-B14F-4D97-AF65-F5344CB8AC3E}">
        <p14:creationId xmlns:p14="http://schemas.microsoft.com/office/powerpoint/2010/main" val="95218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3EDAE-ACD8-D809-02AF-E8B2E516A46B}"/>
              </a:ext>
            </a:extLst>
          </p:cNvPr>
          <p:cNvSpPr>
            <a:spLocks noGrp="1"/>
          </p:cNvSpPr>
          <p:nvPr>
            <p:ph type="title"/>
          </p:nvPr>
        </p:nvSpPr>
        <p:spPr/>
        <p:txBody>
          <a:bodyPr/>
          <a:lstStyle/>
          <a:p>
            <a:r>
              <a:rPr lang="en-GB" dirty="0"/>
              <a:t>Overview</a:t>
            </a:r>
          </a:p>
        </p:txBody>
      </p:sp>
      <p:sp>
        <p:nvSpPr>
          <p:cNvPr id="3" name="Text Placeholder 2">
            <a:extLst>
              <a:ext uri="{FF2B5EF4-FFF2-40B4-BE49-F238E27FC236}">
                <a16:creationId xmlns:a16="http://schemas.microsoft.com/office/drawing/2014/main" id="{643D3906-5857-A0F6-2CA7-B3014C716820}"/>
              </a:ext>
            </a:extLst>
          </p:cNvPr>
          <p:cNvSpPr>
            <a:spLocks noGrp="1"/>
          </p:cNvSpPr>
          <p:nvPr>
            <p:ph type="body" idx="13"/>
          </p:nvPr>
        </p:nvSpPr>
        <p:spPr/>
        <p:txBody>
          <a:bodyPr/>
          <a:lstStyle/>
          <a:p>
            <a:r>
              <a:rPr lang="en-GB" dirty="0"/>
              <a:t>Jumbo</a:t>
            </a:r>
          </a:p>
        </p:txBody>
      </p:sp>
      <p:sp>
        <p:nvSpPr>
          <p:cNvPr id="4" name="Content Placeholder 3">
            <a:extLst>
              <a:ext uri="{FF2B5EF4-FFF2-40B4-BE49-F238E27FC236}">
                <a16:creationId xmlns:a16="http://schemas.microsoft.com/office/drawing/2014/main" id="{2B4472EA-9512-61FC-F795-163365B6DC5A}"/>
              </a:ext>
            </a:extLst>
          </p:cNvPr>
          <p:cNvSpPr>
            <a:spLocks noGrp="1"/>
          </p:cNvSpPr>
          <p:nvPr>
            <p:ph idx="1"/>
          </p:nvPr>
        </p:nvSpPr>
        <p:spPr>
          <a:xfrm>
            <a:off x="358774" y="1429556"/>
            <a:ext cx="7198163" cy="3013858"/>
          </a:xfrm>
        </p:spPr>
        <p:txBody>
          <a:bodyPr lIns="0" tIns="0" rIns="0" bIns="0" anchor="t"/>
          <a:lstStyle/>
          <a:p>
            <a:pPr marL="90170" indent="-90170"/>
            <a:r>
              <a:rPr lang="en-GB" dirty="0">
                <a:ea typeface="Roboto Light"/>
              </a:rPr>
              <a:t> Larger packets  ( MTU=9000, rather than 1500)</a:t>
            </a:r>
          </a:p>
          <a:p>
            <a:pPr marL="90170" indent="-90170"/>
            <a:r>
              <a:rPr lang="en-GB" dirty="0">
                <a:ea typeface="Roboto Light"/>
              </a:rPr>
              <a:t> Potential performance advantage of larger MTU</a:t>
            </a:r>
            <a:endParaRPr lang="en-GB" dirty="0">
              <a:ea typeface="Roboto Light"/>
              <a:cs typeface="Arial"/>
            </a:endParaRPr>
          </a:p>
          <a:p>
            <a:pPr lvl="2" indent="-90170"/>
            <a:r>
              <a:rPr lang="en-GB" dirty="0">
                <a:ea typeface="Roboto Light"/>
              </a:rPr>
              <a:t> Higher link capacities</a:t>
            </a:r>
            <a:endParaRPr lang="en-GB" dirty="0">
              <a:ea typeface="Roboto Light"/>
              <a:cs typeface="Arial"/>
            </a:endParaRPr>
          </a:p>
          <a:p>
            <a:pPr lvl="2" indent="-90170"/>
            <a:r>
              <a:rPr lang="en-GB" dirty="0">
                <a:ea typeface="Roboto Light"/>
                <a:cs typeface="Arial"/>
              </a:rPr>
              <a:t>CPU clock speed not increasing</a:t>
            </a:r>
          </a:p>
          <a:p>
            <a:pPr lvl="2" indent="-90170"/>
            <a:r>
              <a:rPr lang="en-GB" dirty="0">
                <a:ea typeface="Roboto Light"/>
              </a:rPr>
              <a:t> Larger frames intuitively make sense</a:t>
            </a:r>
            <a:endParaRPr lang="en-GB" dirty="0">
              <a:ea typeface="Roboto Light"/>
              <a:cs typeface="Arial"/>
            </a:endParaRPr>
          </a:p>
          <a:p>
            <a:pPr marL="90170" indent="-90170"/>
            <a:r>
              <a:rPr lang="en-GB" dirty="0">
                <a:ea typeface="Roboto Light"/>
              </a:rPr>
              <a:t>WLCG recommendation in 2018 </a:t>
            </a:r>
          </a:p>
          <a:p>
            <a:pPr lvl="1" indent="-90170"/>
            <a:r>
              <a:rPr lang="en-GB" dirty="0">
                <a:ea typeface="+mn-lt"/>
                <a:cs typeface="+mn-lt"/>
                <a:hlinkClick r:id="rId2"/>
              </a:rPr>
              <a:t>MTU (“jumbo frames”) recommendation for LHCONE and LHCOPN (cern.ch</a:t>
            </a:r>
            <a:r>
              <a:rPr lang="en-GB" dirty="0">
                <a:ea typeface="Roboto Light"/>
                <a:hlinkClick r:id="rId2"/>
              </a:rPr>
              <a:t>)</a:t>
            </a:r>
            <a:endParaRPr lang="en-GB" dirty="0">
              <a:cs typeface="Arial" panose="020B0604020202020204"/>
            </a:endParaRPr>
          </a:p>
          <a:p>
            <a:pPr lvl="1" indent="-90170"/>
            <a:r>
              <a:rPr lang="en-GB" dirty="0">
                <a:ea typeface="Roboto Light"/>
                <a:cs typeface="Arial"/>
              </a:rPr>
              <a:t>Goal was to get NRENs to support jumbo frames</a:t>
            </a:r>
          </a:p>
          <a:p>
            <a:pPr marL="90170" indent="-90170"/>
            <a:r>
              <a:rPr lang="en-GB" dirty="0">
                <a:ea typeface="Roboto Light"/>
                <a:cs typeface="Arial"/>
              </a:rPr>
              <a:t>Is the time right to try it out?</a:t>
            </a:r>
          </a:p>
        </p:txBody>
      </p:sp>
      <p:sp>
        <p:nvSpPr>
          <p:cNvPr id="6" name="Slide Number Placeholder 5">
            <a:extLst>
              <a:ext uri="{FF2B5EF4-FFF2-40B4-BE49-F238E27FC236}">
                <a16:creationId xmlns:a16="http://schemas.microsoft.com/office/drawing/2014/main" id="{F67922CB-E55B-7245-33E0-93BBE6681FD7}"/>
              </a:ext>
            </a:extLst>
          </p:cNvPr>
          <p:cNvSpPr>
            <a:spLocks noGrp="1"/>
          </p:cNvSpPr>
          <p:nvPr>
            <p:ph type="sldNum" sz="quarter" idx="12"/>
          </p:nvPr>
        </p:nvSpPr>
        <p:spPr/>
        <p:txBody>
          <a:bodyPr/>
          <a:lstStyle/>
          <a:p>
            <a:fld id="{0BD7AF65-ABD8-9745-9161-1D3466EAFE0E}" type="slidenum">
              <a:rPr lang="en-GB" smtClean="0"/>
              <a:t>2</a:t>
            </a:fld>
            <a:endParaRPr lang="en-GB"/>
          </a:p>
        </p:txBody>
      </p:sp>
    </p:spTree>
    <p:extLst>
      <p:ext uri="{BB962C8B-B14F-4D97-AF65-F5344CB8AC3E}">
        <p14:creationId xmlns:p14="http://schemas.microsoft.com/office/powerpoint/2010/main" val="3848966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A0EBE3-F8AC-1646-7AB5-4225C86EA39D}"/>
              </a:ext>
            </a:extLst>
          </p:cNvPr>
          <p:cNvSpPr>
            <a:spLocks noGrp="1"/>
          </p:cNvSpPr>
          <p:nvPr>
            <p:ph type="title"/>
          </p:nvPr>
        </p:nvSpPr>
        <p:spPr/>
        <p:txBody>
          <a:bodyPr/>
          <a:lstStyle/>
          <a:p>
            <a:r>
              <a:rPr lang="en-GB" dirty="0"/>
              <a:t>What is the benefit?</a:t>
            </a:r>
          </a:p>
        </p:txBody>
      </p:sp>
      <p:sp>
        <p:nvSpPr>
          <p:cNvPr id="3" name="Text Placeholder 2">
            <a:extLst>
              <a:ext uri="{FF2B5EF4-FFF2-40B4-BE49-F238E27FC236}">
                <a16:creationId xmlns:a16="http://schemas.microsoft.com/office/drawing/2014/main" id="{5B742537-BD90-C013-B7F5-0BA15B0CE219}"/>
              </a:ext>
            </a:extLst>
          </p:cNvPr>
          <p:cNvSpPr>
            <a:spLocks noGrp="1"/>
          </p:cNvSpPr>
          <p:nvPr>
            <p:ph type="body" idx="13"/>
          </p:nvPr>
        </p:nvSpPr>
        <p:spPr/>
        <p:txBody>
          <a:bodyPr/>
          <a:lstStyle/>
          <a:p>
            <a:r>
              <a:rPr lang="en-GB" dirty="0"/>
              <a:t>In principle, higher throughput</a:t>
            </a:r>
          </a:p>
        </p:txBody>
      </p:sp>
      <p:sp>
        <p:nvSpPr>
          <p:cNvPr id="4" name="Content Placeholder 3">
            <a:extLst>
              <a:ext uri="{FF2B5EF4-FFF2-40B4-BE49-F238E27FC236}">
                <a16:creationId xmlns:a16="http://schemas.microsoft.com/office/drawing/2014/main" id="{59E12A71-B22D-5908-528F-90EE43B7D988}"/>
              </a:ext>
            </a:extLst>
          </p:cNvPr>
          <p:cNvSpPr>
            <a:spLocks noGrp="1"/>
          </p:cNvSpPr>
          <p:nvPr>
            <p:ph idx="1"/>
          </p:nvPr>
        </p:nvSpPr>
        <p:spPr>
          <a:xfrm>
            <a:off x="358774" y="1429556"/>
            <a:ext cx="7019487" cy="3013858"/>
          </a:xfrm>
        </p:spPr>
        <p:txBody>
          <a:bodyPr/>
          <a:lstStyle/>
          <a:p>
            <a:r>
              <a:rPr lang="en-GB" dirty="0"/>
              <a:t>Fewer packets to process means less load on CPU</a:t>
            </a:r>
          </a:p>
          <a:p>
            <a:r>
              <a:rPr lang="en-GB" dirty="0"/>
              <a:t>Larger frame means faster ramp up / recovery for most TCP algorithms after a congestion event</a:t>
            </a:r>
          </a:p>
          <a:p>
            <a:r>
              <a:rPr lang="en-GB" dirty="0"/>
              <a:t>The TCP calculator provided by SWITCH gives a theoretical (Mathis) perspective:</a:t>
            </a:r>
          </a:p>
          <a:p>
            <a:pPr lvl="1"/>
            <a:r>
              <a:rPr lang="en-GB" dirty="0">
                <a:hlinkClick r:id="rId2"/>
              </a:rPr>
              <a:t>https://www.switch.ch/network/tools/tcp_throughput</a:t>
            </a:r>
            <a:r>
              <a:rPr lang="en-GB" dirty="0"/>
              <a:t> </a:t>
            </a:r>
          </a:p>
          <a:p>
            <a:pPr lvl="1"/>
            <a:r>
              <a:rPr lang="en-GB" dirty="0"/>
              <a:t>Plug in MSS, RTT and estimated loss rate</a:t>
            </a:r>
          </a:p>
          <a:p>
            <a:pPr lvl="1"/>
            <a:r>
              <a:rPr lang="en-GB" dirty="0"/>
              <a:t>Rate &lt;= MSS/RTT * 1/(sqrt(loss))</a:t>
            </a:r>
          </a:p>
          <a:p>
            <a:r>
              <a:rPr lang="en-GB" dirty="0"/>
              <a:t>But real data trumps theory…</a:t>
            </a:r>
          </a:p>
        </p:txBody>
      </p:sp>
      <p:sp>
        <p:nvSpPr>
          <p:cNvPr id="6" name="Slide Number Placeholder 5">
            <a:extLst>
              <a:ext uri="{FF2B5EF4-FFF2-40B4-BE49-F238E27FC236}">
                <a16:creationId xmlns:a16="http://schemas.microsoft.com/office/drawing/2014/main" id="{15BA4895-C9AF-CBAE-3236-AC4C62286568}"/>
              </a:ext>
            </a:extLst>
          </p:cNvPr>
          <p:cNvSpPr>
            <a:spLocks noGrp="1"/>
          </p:cNvSpPr>
          <p:nvPr>
            <p:ph type="sldNum" sz="quarter" idx="12"/>
          </p:nvPr>
        </p:nvSpPr>
        <p:spPr/>
        <p:txBody>
          <a:bodyPr/>
          <a:lstStyle/>
          <a:p>
            <a:fld id="{0BD7AF65-ABD8-9745-9161-1D3466EAFE0E}" type="slidenum">
              <a:rPr lang="en-GB" smtClean="0"/>
              <a:t>3</a:t>
            </a:fld>
            <a:endParaRPr lang="en-GB"/>
          </a:p>
        </p:txBody>
      </p:sp>
    </p:spTree>
    <p:extLst>
      <p:ext uri="{BB962C8B-B14F-4D97-AF65-F5344CB8AC3E}">
        <p14:creationId xmlns:p14="http://schemas.microsoft.com/office/powerpoint/2010/main" val="3877779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4C5A6-8977-E735-CBC2-967B35981A9D}"/>
              </a:ext>
            </a:extLst>
          </p:cNvPr>
          <p:cNvSpPr>
            <a:spLocks noGrp="1"/>
          </p:cNvSpPr>
          <p:nvPr>
            <p:ph type="title"/>
          </p:nvPr>
        </p:nvSpPr>
        <p:spPr/>
        <p:txBody>
          <a:bodyPr/>
          <a:lstStyle/>
          <a:p>
            <a:r>
              <a:rPr lang="en-US" dirty="0"/>
              <a:t>Network test data</a:t>
            </a:r>
            <a:endParaRPr lang="en-GB" dirty="0"/>
          </a:p>
        </p:txBody>
      </p:sp>
      <p:sp>
        <p:nvSpPr>
          <p:cNvPr id="4" name="Content Placeholder 3">
            <a:extLst>
              <a:ext uri="{FF2B5EF4-FFF2-40B4-BE49-F238E27FC236}">
                <a16:creationId xmlns:a16="http://schemas.microsoft.com/office/drawing/2014/main" id="{B632E70B-D642-B46E-A063-90D33E83A1BE}"/>
              </a:ext>
            </a:extLst>
          </p:cNvPr>
          <p:cNvSpPr>
            <a:spLocks noGrp="1"/>
          </p:cNvSpPr>
          <p:nvPr>
            <p:ph idx="1"/>
          </p:nvPr>
        </p:nvSpPr>
        <p:spPr>
          <a:xfrm>
            <a:off x="358775" y="957943"/>
            <a:ext cx="6518276" cy="3485471"/>
          </a:xfrm>
        </p:spPr>
        <p:txBody>
          <a:bodyPr/>
          <a:lstStyle/>
          <a:p>
            <a:r>
              <a:rPr lang="en-US" dirty="0" err="1"/>
              <a:t>Iperf</a:t>
            </a:r>
            <a:r>
              <a:rPr lang="en-US" dirty="0"/>
              <a:t> (Raul from </a:t>
            </a:r>
            <a:r>
              <a:rPr lang="en-US" dirty="0" err="1"/>
              <a:t>Jisc</a:t>
            </a:r>
            <a:r>
              <a:rPr lang="en-US" dirty="0"/>
              <a:t>)</a:t>
            </a:r>
          </a:p>
          <a:p>
            <a:pPr marL="90487" lvl="1" indent="0">
              <a:buNone/>
            </a:pPr>
            <a:endParaRPr lang="en-GB" dirty="0"/>
          </a:p>
          <a:p>
            <a:pPr marL="90487" lvl="1" indent="0">
              <a:buNone/>
            </a:pPr>
            <a:endParaRPr lang="en-GB" dirty="0"/>
          </a:p>
          <a:p>
            <a:pPr marL="90487" lvl="1" indent="0">
              <a:buNone/>
            </a:pPr>
            <a:endParaRPr lang="en-GB" dirty="0"/>
          </a:p>
          <a:p>
            <a:pPr marL="90487" lvl="1" indent="0">
              <a:buNone/>
            </a:pPr>
            <a:endParaRPr lang="en-GB" dirty="0"/>
          </a:p>
          <a:p>
            <a:pPr marL="90487" lvl="1" indent="0">
              <a:buNone/>
            </a:pPr>
            <a:endParaRPr lang="en-GB" dirty="0"/>
          </a:p>
          <a:p>
            <a:pPr lvl="1"/>
            <a:r>
              <a:rPr lang="en-US" dirty="0" err="1"/>
              <a:t>Tcpmon</a:t>
            </a:r>
            <a:r>
              <a:rPr lang="en-US" dirty="0"/>
              <a:t> (Richard Hughes-Jones – </a:t>
            </a:r>
            <a:r>
              <a:rPr lang="en-US" dirty="0" err="1"/>
              <a:t>Geant</a:t>
            </a:r>
            <a:r>
              <a:rPr lang="en-US" dirty="0"/>
              <a:t>)</a:t>
            </a:r>
          </a:p>
          <a:p>
            <a:pPr marL="90487" lvl="1" indent="0">
              <a:buNone/>
            </a:pPr>
            <a:endParaRPr lang="en-US" dirty="0"/>
          </a:p>
          <a:p>
            <a:pPr marL="90487" lvl="1" indent="0">
              <a:buNone/>
            </a:pPr>
            <a:endParaRPr lang="en-GB" dirty="0"/>
          </a:p>
        </p:txBody>
      </p:sp>
      <p:sp>
        <p:nvSpPr>
          <p:cNvPr id="5" name="Slide Number Placeholder 4">
            <a:extLst>
              <a:ext uri="{FF2B5EF4-FFF2-40B4-BE49-F238E27FC236}">
                <a16:creationId xmlns:a16="http://schemas.microsoft.com/office/drawing/2014/main" id="{3F50C17F-5EE0-29A7-2B1F-11C323259CEC}"/>
              </a:ext>
            </a:extLst>
          </p:cNvPr>
          <p:cNvSpPr>
            <a:spLocks noGrp="1"/>
          </p:cNvSpPr>
          <p:nvPr>
            <p:ph type="sldNum" sz="quarter" idx="12"/>
          </p:nvPr>
        </p:nvSpPr>
        <p:spPr/>
        <p:txBody>
          <a:bodyPr/>
          <a:lstStyle/>
          <a:p>
            <a:fld id="{0BD7AF65-ABD8-9745-9161-1D3466EAFE0E}" type="slidenum">
              <a:rPr lang="en-GB" smtClean="0"/>
              <a:t>4</a:t>
            </a:fld>
            <a:endParaRPr lang="en-GB"/>
          </a:p>
        </p:txBody>
      </p:sp>
      <p:graphicFrame>
        <p:nvGraphicFramePr>
          <p:cNvPr id="7" name="Table 7">
            <a:extLst>
              <a:ext uri="{FF2B5EF4-FFF2-40B4-BE49-F238E27FC236}">
                <a16:creationId xmlns:a16="http://schemas.microsoft.com/office/drawing/2014/main" id="{A21EF274-5F60-A3F1-2EF0-3046FFC05632}"/>
              </a:ext>
            </a:extLst>
          </p:cNvPr>
          <p:cNvGraphicFramePr>
            <a:graphicFrameLocks noGrp="1"/>
          </p:cNvGraphicFramePr>
          <p:nvPr>
            <p:extLst>
              <p:ext uri="{D42A27DB-BD31-4B8C-83A1-F6EECF244321}">
                <p14:modId xmlns:p14="http://schemas.microsoft.com/office/powerpoint/2010/main" val="1861928473"/>
              </p:ext>
            </p:extLst>
          </p:nvPr>
        </p:nvGraphicFramePr>
        <p:xfrm>
          <a:off x="556884" y="1364638"/>
          <a:ext cx="6096000" cy="1336040"/>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val="459529979"/>
                    </a:ext>
                  </a:extLst>
                </a:gridCol>
                <a:gridCol w="1219200">
                  <a:extLst>
                    <a:ext uri="{9D8B030D-6E8A-4147-A177-3AD203B41FA5}">
                      <a16:colId xmlns:a16="http://schemas.microsoft.com/office/drawing/2014/main" val="1780759359"/>
                    </a:ext>
                  </a:extLst>
                </a:gridCol>
                <a:gridCol w="1219200">
                  <a:extLst>
                    <a:ext uri="{9D8B030D-6E8A-4147-A177-3AD203B41FA5}">
                      <a16:colId xmlns:a16="http://schemas.microsoft.com/office/drawing/2014/main" val="3042996557"/>
                    </a:ext>
                  </a:extLst>
                </a:gridCol>
                <a:gridCol w="1219200">
                  <a:extLst>
                    <a:ext uri="{9D8B030D-6E8A-4147-A177-3AD203B41FA5}">
                      <a16:colId xmlns:a16="http://schemas.microsoft.com/office/drawing/2014/main" val="3998521379"/>
                    </a:ext>
                  </a:extLst>
                </a:gridCol>
                <a:gridCol w="1219200">
                  <a:extLst>
                    <a:ext uri="{9D8B030D-6E8A-4147-A177-3AD203B41FA5}">
                      <a16:colId xmlns:a16="http://schemas.microsoft.com/office/drawing/2014/main" val="2367165473"/>
                    </a:ext>
                  </a:extLst>
                </a:gridCol>
              </a:tblGrid>
              <a:tr h="370840">
                <a:tc>
                  <a:txBody>
                    <a:bodyPr/>
                    <a:lstStyle/>
                    <a:p>
                      <a:r>
                        <a:rPr lang="en-US" dirty="0"/>
                        <a:t>Source</a:t>
                      </a:r>
                      <a:endParaRPr lang="en-GB" dirty="0"/>
                    </a:p>
                  </a:txBody>
                  <a:tcPr/>
                </a:tc>
                <a:tc>
                  <a:txBody>
                    <a:bodyPr/>
                    <a:lstStyle/>
                    <a:p>
                      <a:r>
                        <a:rPr lang="en-US" dirty="0"/>
                        <a:t>Destination</a:t>
                      </a:r>
                      <a:endParaRPr lang="en-GB" dirty="0"/>
                    </a:p>
                  </a:txBody>
                  <a:tcPr/>
                </a:tc>
                <a:tc>
                  <a:txBody>
                    <a:bodyPr/>
                    <a:lstStyle/>
                    <a:p>
                      <a:r>
                        <a:rPr lang="en-US" dirty="0"/>
                        <a:t>RTT</a:t>
                      </a:r>
                      <a:endParaRPr lang="en-GB" dirty="0"/>
                    </a:p>
                  </a:txBody>
                  <a:tcPr/>
                </a:tc>
                <a:tc>
                  <a:txBody>
                    <a:bodyPr/>
                    <a:lstStyle/>
                    <a:p>
                      <a:r>
                        <a:rPr lang="en-US" dirty="0"/>
                        <a:t>9000</a:t>
                      </a:r>
                      <a:endParaRPr lang="en-GB" dirty="0"/>
                    </a:p>
                  </a:txBody>
                  <a:tcPr/>
                </a:tc>
                <a:tc>
                  <a:txBody>
                    <a:bodyPr/>
                    <a:lstStyle/>
                    <a:p>
                      <a:r>
                        <a:rPr lang="en-US" dirty="0"/>
                        <a:t>1500</a:t>
                      </a:r>
                      <a:endParaRPr lang="en-GB" dirty="0"/>
                    </a:p>
                  </a:txBody>
                  <a:tcPr/>
                </a:tc>
                <a:extLst>
                  <a:ext uri="{0D108BD9-81ED-4DB2-BD59-A6C34878D82A}">
                    <a16:rowId xmlns:a16="http://schemas.microsoft.com/office/drawing/2014/main" val="4116696591"/>
                  </a:ext>
                </a:extLst>
              </a:tr>
              <a:tr h="370840">
                <a:tc>
                  <a:txBody>
                    <a:bodyPr/>
                    <a:lstStyle/>
                    <a:p>
                      <a:r>
                        <a:rPr lang="en-US" dirty="0"/>
                        <a:t>SURF (NL)</a:t>
                      </a:r>
                      <a:endParaRPr lang="en-GB" dirty="0"/>
                    </a:p>
                  </a:txBody>
                  <a:tcPr/>
                </a:tc>
                <a:tc>
                  <a:txBody>
                    <a:bodyPr/>
                    <a:lstStyle/>
                    <a:p>
                      <a:r>
                        <a:rPr lang="en-US" dirty="0"/>
                        <a:t>RNP (Brazil)</a:t>
                      </a:r>
                      <a:endParaRPr lang="en-GB" dirty="0"/>
                    </a:p>
                  </a:txBody>
                  <a:tcPr/>
                </a:tc>
                <a:tc>
                  <a:txBody>
                    <a:bodyPr/>
                    <a:lstStyle/>
                    <a:p>
                      <a:r>
                        <a:rPr lang="en-US" dirty="0"/>
                        <a:t>100ms</a:t>
                      </a:r>
                      <a:endParaRPr lang="en-GB" dirty="0"/>
                    </a:p>
                  </a:txBody>
                  <a:tcPr/>
                </a:tc>
                <a:tc>
                  <a:txBody>
                    <a:bodyPr/>
                    <a:lstStyle/>
                    <a:p>
                      <a:r>
                        <a:rPr lang="en-US" dirty="0"/>
                        <a:t>31 Gbit/s</a:t>
                      </a:r>
                      <a:endParaRPr lang="en-GB" dirty="0"/>
                    </a:p>
                  </a:txBody>
                  <a:tcPr/>
                </a:tc>
                <a:tc>
                  <a:txBody>
                    <a:bodyPr/>
                    <a:lstStyle/>
                    <a:p>
                      <a:r>
                        <a:rPr lang="en-US" dirty="0"/>
                        <a:t>20 Gbit/s</a:t>
                      </a:r>
                      <a:endParaRPr lang="en-GB" dirty="0"/>
                    </a:p>
                  </a:txBody>
                  <a:tcPr/>
                </a:tc>
                <a:extLst>
                  <a:ext uri="{0D108BD9-81ED-4DB2-BD59-A6C34878D82A}">
                    <a16:rowId xmlns:a16="http://schemas.microsoft.com/office/drawing/2014/main" val="2681783281"/>
                  </a:ext>
                </a:extLst>
              </a:tr>
              <a:tr h="185420">
                <a:tc>
                  <a:txBody>
                    <a:bodyPr/>
                    <a:lstStyle/>
                    <a:p>
                      <a:r>
                        <a:rPr lang="en-US" dirty="0" err="1"/>
                        <a:t>Jisc</a:t>
                      </a:r>
                      <a:r>
                        <a:rPr lang="en-US" dirty="0"/>
                        <a:t> (London)</a:t>
                      </a:r>
                      <a:endParaRPr lang="en-GB" dirty="0"/>
                    </a:p>
                  </a:txBody>
                  <a:tcPr/>
                </a:tc>
                <a:tc>
                  <a:txBody>
                    <a:bodyPr/>
                    <a:lstStyle/>
                    <a:p>
                      <a:r>
                        <a:rPr lang="en-US" dirty="0"/>
                        <a:t>BNL (USA)</a:t>
                      </a:r>
                      <a:endParaRPr lang="en-GB" dirty="0"/>
                    </a:p>
                  </a:txBody>
                  <a:tcPr/>
                </a:tc>
                <a:tc>
                  <a:txBody>
                    <a:bodyPr/>
                    <a:lstStyle/>
                    <a:p>
                      <a:r>
                        <a:rPr lang="en-US" dirty="0"/>
                        <a:t>100ms</a:t>
                      </a:r>
                      <a:endParaRPr lang="en-GB" dirty="0"/>
                    </a:p>
                  </a:txBody>
                  <a:tcPr/>
                </a:tc>
                <a:tc>
                  <a:txBody>
                    <a:bodyPr/>
                    <a:lstStyle/>
                    <a:p>
                      <a:r>
                        <a:rPr lang="en-US" dirty="0"/>
                        <a:t>14 Gbit/s</a:t>
                      </a:r>
                      <a:endParaRPr lang="en-GB" dirty="0"/>
                    </a:p>
                  </a:txBody>
                  <a:tcPr/>
                </a:tc>
                <a:tc>
                  <a:txBody>
                    <a:bodyPr/>
                    <a:lstStyle/>
                    <a:p>
                      <a:r>
                        <a:rPr lang="en-US" dirty="0"/>
                        <a:t>6 Gbit/s</a:t>
                      </a:r>
                      <a:endParaRPr lang="en-GB" dirty="0"/>
                    </a:p>
                  </a:txBody>
                  <a:tcPr/>
                </a:tc>
                <a:extLst>
                  <a:ext uri="{0D108BD9-81ED-4DB2-BD59-A6C34878D82A}">
                    <a16:rowId xmlns:a16="http://schemas.microsoft.com/office/drawing/2014/main" val="3076732801"/>
                  </a:ext>
                </a:extLst>
              </a:tr>
              <a:tr h="185420">
                <a:tc>
                  <a:txBody>
                    <a:bodyPr/>
                    <a:lstStyle/>
                    <a:p>
                      <a:r>
                        <a:rPr lang="en-US" dirty="0"/>
                        <a:t>SURF (NL)</a:t>
                      </a:r>
                      <a:endParaRPr lang="en-GB" dirty="0"/>
                    </a:p>
                  </a:txBody>
                  <a:tcPr/>
                </a:tc>
                <a:tc>
                  <a:txBody>
                    <a:bodyPr/>
                    <a:lstStyle/>
                    <a:p>
                      <a:r>
                        <a:rPr lang="en-US" dirty="0" err="1"/>
                        <a:t>Jisc</a:t>
                      </a:r>
                      <a:r>
                        <a:rPr lang="en-US" dirty="0"/>
                        <a:t> (London)</a:t>
                      </a:r>
                      <a:endParaRPr lang="en-GB" dirty="0"/>
                    </a:p>
                  </a:txBody>
                  <a:tcPr/>
                </a:tc>
                <a:tc>
                  <a:txBody>
                    <a:bodyPr/>
                    <a:lstStyle/>
                    <a:p>
                      <a:r>
                        <a:rPr lang="en-US" dirty="0"/>
                        <a:t>7.2 </a:t>
                      </a:r>
                      <a:r>
                        <a:rPr lang="en-US" dirty="0" err="1"/>
                        <a:t>ms</a:t>
                      </a:r>
                      <a:endParaRPr lang="en-GB" dirty="0"/>
                    </a:p>
                  </a:txBody>
                  <a:tcPr/>
                </a:tc>
                <a:tc>
                  <a:txBody>
                    <a:bodyPr/>
                    <a:lstStyle/>
                    <a:p>
                      <a:r>
                        <a:rPr lang="en-US" dirty="0"/>
                        <a:t>23 Gbit/s</a:t>
                      </a:r>
                      <a:endParaRPr lang="en-GB" dirty="0"/>
                    </a:p>
                  </a:txBody>
                  <a:tcPr/>
                </a:tc>
                <a:tc>
                  <a:txBody>
                    <a:bodyPr/>
                    <a:lstStyle/>
                    <a:p>
                      <a:r>
                        <a:rPr lang="en-US" dirty="0"/>
                        <a:t>6 Gbit/s</a:t>
                      </a:r>
                      <a:endParaRPr lang="en-GB" dirty="0"/>
                    </a:p>
                  </a:txBody>
                  <a:tcPr/>
                </a:tc>
                <a:extLst>
                  <a:ext uri="{0D108BD9-81ED-4DB2-BD59-A6C34878D82A}">
                    <a16:rowId xmlns:a16="http://schemas.microsoft.com/office/drawing/2014/main" val="3230506203"/>
                  </a:ext>
                </a:extLst>
              </a:tr>
            </a:tbl>
          </a:graphicData>
        </a:graphic>
      </p:graphicFrame>
      <p:graphicFrame>
        <p:nvGraphicFramePr>
          <p:cNvPr id="3" name="Table 5">
            <a:extLst>
              <a:ext uri="{FF2B5EF4-FFF2-40B4-BE49-F238E27FC236}">
                <a16:creationId xmlns:a16="http://schemas.microsoft.com/office/drawing/2014/main" id="{3D933269-BF1D-CC03-5F73-30C37DB0F3D9}"/>
              </a:ext>
            </a:extLst>
          </p:cNvPr>
          <p:cNvGraphicFramePr>
            <a:graphicFrameLocks noGrp="1"/>
          </p:cNvGraphicFramePr>
          <p:nvPr>
            <p:extLst>
              <p:ext uri="{D42A27DB-BD31-4B8C-83A1-F6EECF244321}">
                <p14:modId xmlns:p14="http://schemas.microsoft.com/office/powerpoint/2010/main" val="2917802400"/>
              </p:ext>
            </p:extLst>
          </p:nvPr>
        </p:nvGraphicFramePr>
        <p:xfrm>
          <a:off x="556884" y="3398364"/>
          <a:ext cx="6096000" cy="1038860"/>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val="4279996861"/>
                    </a:ext>
                  </a:extLst>
                </a:gridCol>
                <a:gridCol w="1219200">
                  <a:extLst>
                    <a:ext uri="{9D8B030D-6E8A-4147-A177-3AD203B41FA5}">
                      <a16:colId xmlns:a16="http://schemas.microsoft.com/office/drawing/2014/main" val="4019287511"/>
                    </a:ext>
                  </a:extLst>
                </a:gridCol>
                <a:gridCol w="1219200">
                  <a:extLst>
                    <a:ext uri="{9D8B030D-6E8A-4147-A177-3AD203B41FA5}">
                      <a16:colId xmlns:a16="http://schemas.microsoft.com/office/drawing/2014/main" val="3925577745"/>
                    </a:ext>
                  </a:extLst>
                </a:gridCol>
                <a:gridCol w="1219200">
                  <a:extLst>
                    <a:ext uri="{9D8B030D-6E8A-4147-A177-3AD203B41FA5}">
                      <a16:colId xmlns:a16="http://schemas.microsoft.com/office/drawing/2014/main" val="791288845"/>
                    </a:ext>
                  </a:extLst>
                </a:gridCol>
                <a:gridCol w="1219200">
                  <a:extLst>
                    <a:ext uri="{9D8B030D-6E8A-4147-A177-3AD203B41FA5}">
                      <a16:colId xmlns:a16="http://schemas.microsoft.com/office/drawing/2014/main" val="2286390017"/>
                    </a:ext>
                  </a:extLst>
                </a:gridCol>
              </a:tblGrid>
              <a:tr h="0">
                <a:tc>
                  <a:txBody>
                    <a:bodyPr/>
                    <a:lstStyle/>
                    <a:p>
                      <a:r>
                        <a:rPr lang="en-US" dirty="0"/>
                        <a:t>Source</a:t>
                      </a:r>
                      <a:endParaRPr lang="en-GB" dirty="0"/>
                    </a:p>
                  </a:txBody>
                  <a:tcPr/>
                </a:tc>
                <a:tc>
                  <a:txBody>
                    <a:bodyPr/>
                    <a:lstStyle/>
                    <a:p>
                      <a:r>
                        <a:rPr lang="en-US" dirty="0"/>
                        <a:t>Destination</a:t>
                      </a:r>
                      <a:endParaRPr lang="en-GB" dirty="0"/>
                    </a:p>
                  </a:txBody>
                  <a:tcPr/>
                </a:tc>
                <a:tc>
                  <a:txBody>
                    <a:bodyPr/>
                    <a:lstStyle/>
                    <a:p>
                      <a:r>
                        <a:rPr lang="en-US" dirty="0"/>
                        <a:t>RTT</a:t>
                      </a:r>
                      <a:endParaRPr lang="en-GB" dirty="0"/>
                    </a:p>
                  </a:txBody>
                  <a:tcPr/>
                </a:tc>
                <a:tc>
                  <a:txBody>
                    <a:bodyPr/>
                    <a:lstStyle/>
                    <a:p>
                      <a:r>
                        <a:rPr lang="en-US" dirty="0"/>
                        <a:t>9000</a:t>
                      </a:r>
                      <a:endParaRPr lang="en-GB" dirty="0"/>
                    </a:p>
                  </a:txBody>
                  <a:tcPr/>
                </a:tc>
                <a:tc>
                  <a:txBody>
                    <a:bodyPr/>
                    <a:lstStyle/>
                    <a:p>
                      <a:r>
                        <a:rPr lang="en-US" dirty="0"/>
                        <a:t>1500</a:t>
                      </a:r>
                      <a:endParaRPr lang="en-GB" dirty="0"/>
                    </a:p>
                  </a:txBody>
                  <a:tcPr/>
                </a:tc>
                <a:extLst>
                  <a:ext uri="{0D108BD9-81ED-4DB2-BD59-A6C34878D82A}">
                    <a16:rowId xmlns:a16="http://schemas.microsoft.com/office/drawing/2014/main" val="1565762513"/>
                  </a:ext>
                </a:extLst>
              </a:tr>
              <a:tr h="370840">
                <a:tc>
                  <a:txBody>
                    <a:bodyPr/>
                    <a:lstStyle/>
                    <a:p>
                      <a:r>
                        <a:rPr lang="en-US" dirty="0"/>
                        <a:t>London</a:t>
                      </a:r>
                      <a:endParaRPr lang="en-GB" dirty="0"/>
                    </a:p>
                  </a:txBody>
                  <a:tcPr/>
                </a:tc>
                <a:tc>
                  <a:txBody>
                    <a:bodyPr/>
                    <a:lstStyle/>
                    <a:p>
                      <a:r>
                        <a:rPr lang="en-US" dirty="0"/>
                        <a:t>Cambridge</a:t>
                      </a:r>
                      <a:endParaRPr lang="en-GB" dirty="0"/>
                    </a:p>
                  </a:txBody>
                  <a:tcPr/>
                </a:tc>
                <a:tc>
                  <a:txBody>
                    <a:bodyPr/>
                    <a:lstStyle/>
                    <a:p>
                      <a:r>
                        <a:rPr lang="en-US" dirty="0"/>
                        <a:t>3ms</a:t>
                      </a:r>
                      <a:endParaRPr lang="en-GB" dirty="0"/>
                    </a:p>
                  </a:txBody>
                  <a:tcPr/>
                </a:tc>
                <a:tc>
                  <a:txBody>
                    <a:bodyPr/>
                    <a:lstStyle/>
                    <a:p>
                      <a:r>
                        <a:rPr lang="en-US" dirty="0"/>
                        <a:t>37 Gbit/s</a:t>
                      </a:r>
                      <a:endParaRPr lang="en-GB" dirty="0"/>
                    </a:p>
                  </a:txBody>
                  <a:tcPr/>
                </a:tc>
                <a:tc>
                  <a:txBody>
                    <a:bodyPr/>
                    <a:lstStyle/>
                    <a:p>
                      <a:r>
                        <a:rPr lang="en-US" dirty="0"/>
                        <a:t>15.8 Gbit/s</a:t>
                      </a:r>
                      <a:endParaRPr lang="en-GB" dirty="0"/>
                    </a:p>
                  </a:txBody>
                  <a:tcPr/>
                </a:tc>
                <a:extLst>
                  <a:ext uri="{0D108BD9-81ED-4DB2-BD59-A6C34878D82A}">
                    <a16:rowId xmlns:a16="http://schemas.microsoft.com/office/drawing/2014/main" val="1112140412"/>
                  </a:ext>
                </a:extLst>
              </a:tr>
              <a:tr h="370840">
                <a:tc>
                  <a:txBody>
                    <a:bodyPr/>
                    <a:lstStyle/>
                    <a:p>
                      <a:r>
                        <a:rPr lang="en-US" dirty="0"/>
                        <a:t>London</a:t>
                      </a:r>
                      <a:endParaRPr lang="en-GB" dirty="0"/>
                    </a:p>
                  </a:txBody>
                  <a:tcPr/>
                </a:tc>
                <a:tc>
                  <a:txBody>
                    <a:bodyPr/>
                    <a:lstStyle/>
                    <a:p>
                      <a:r>
                        <a:rPr lang="en-US" dirty="0" err="1"/>
                        <a:t>AARnet</a:t>
                      </a:r>
                      <a:endParaRPr lang="en-GB" dirty="0"/>
                    </a:p>
                  </a:txBody>
                  <a:tcPr/>
                </a:tc>
                <a:tc>
                  <a:txBody>
                    <a:bodyPr/>
                    <a:lstStyle/>
                    <a:p>
                      <a:r>
                        <a:rPr lang="en-US"/>
                        <a:t>262ms</a:t>
                      </a:r>
                      <a:endParaRPr lang="en-GB" dirty="0"/>
                    </a:p>
                  </a:txBody>
                  <a:tcPr/>
                </a:tc>
                <a:tc>
                  <a:txBody>
                    <a:bodyPr/>
                    <a:lstStyle/>
                    <a:p>
                      <a:r>
                        <a:rPr lang="en-US" dirty="0"/>
                        <a:t>21 Gbit/s</a:t>
                      </a:r>
                      <a:endParaRPr lang="en-GB" dirty="0"/>
                    </a:p>
                  </a:txBody>
                  <a:tcPr/>
                </a:tc>
                <a:tc>
                  <a:txBody>
                    <a:bodyPr/>
                    <a:lstStyle/>
                    <a:p>
                      <a:r>
                        <a:rPr lang="en-US" dirty="0"/>
                        <a:t>3.4 Gbit/s</a:t>
                      </a:r>
                      <a:endParaRPr lang="en-GB" dirty="0"/>
                    </a:p>
                  </a:txBody>
                  <a:tcPr/>
                </a:tc>
                <a:extLst>
                  <a:ext uri="{0D108BD9-81ED-4DB2-BD59-A6C34878D82A}">
                    <a16:rowId xmlns:a16="http://schemas.microsoft.com/office/drawing/2014/main" val="3404579855"/>
                  </a:ext>
                </a:extLst>
              </a:tr>
            </a:tbl>
          </a:graphicData>
        </a:graphic>
      </p:graphicFrame>
    </p:spTree>
    <p:extLst>
      <p:ext uri="{BB962C8B-B14F-4D97-AF65-F5344CB8AC3E}">
        <p14:creationId xmlns:p14="http://schemas.microsoft.com/office/powerpoint/2010/main" val="828847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42172-059B-EB1D-C77F-1564B782D111}"/>
              </a:ext>
            </a:extLst>
          </p:cNvPr>
          <p:cNvSpPr>
            <a:spLocks noGrp="1"/>
          </p:cNvSpPr>
          <p:nvPr>
            <p:ph type="title"/>
          </p:nvPr>
        </p:nvSpPr>
        <p:spPr/>
        <p:txBody>
          <a:bodyPr/>
          <a:lstStyle/>
          <a:p>
            <a:r>
              <a:rPr lang="en-US" dirty="0"/>
              <a:t>Jumbo Frames</a:t>
            </a:r>
            <a:endParaRPr lang="en-GB" dirty="0"/>
          </a:p>
        </p:txBody>
      </p:sp>
      <p:sp>
        <p:nvSpPr>
          <p:cNvPr id="3" name="Text Placeholder 2">
            <a:extLst>
              <a:ext uri="{FF2B5EF4-FFF2-40B4-BE49-F238E27FC236}">
                <a16:creationId xmlns:a16="http://schemas.microsoft.com/office/drawing/2014/main" id="{2EAC0963-AF9E-3B14-34A9-0CB2EE7E1DA7}"/>
              </a:ext>
            </a:extLst>
          </p:cNvPr>
          <p:cNvSpPr>
            <a:spLocks noGrp="1"/>
          </p:cNvSpPr>
          <p:nvPr>
            <p:ph type="body" idx="13"/>
          </p:nvPr>
        </p:nvSpPr>
        <p:spPr/>
        <p:txBody>
          <a:bodyPr/>
          <a:lstStyle/>
          <a:p>
            <a:r>
              <a:rPr lang="en-US" dirty="0"/>
              <a:t>What is a jumbo Frame?</a:t>
            </a:r>
            <a:endParaRPr lang="en-GB" dirty="0"/>
          </a:p>
        </p:txBody>
      </p:sp>
      <p:sp>
        <p:nvSpPr>
          <p:cNvPr id="4" name="Content Placeholder 3">
            <a:extLst>
              <a:ext uri="{FF2B5EF4-FFF2-40B4-BE49-F238E27FC236}">
                <a16:creationId xmlns:a16="http://schemas.microsoft.com/office/drawing/2014/main" id="{EE2C266A-A4A9-A60F-EB23-7AF0B82A5A2D}"/>
              </a:ext>
            </a:extLst>
          </p:cNvPr>
          <p:cNvSpPr>
            <a:spLocks noGrp="1"/>
          </p:cNvSpPr>
          <p:nvPr>
            <p:ph idx="1"/>
          </p:nvPr>
        </p:nvSpPr>
        <p:spPr/>
        <p:txBody>
          <a:bodyPr/>
          <a:lstStyle/>
          <a:p>
            <a:r>
              <a:rPr lang="en-US" dirty="0"/>
              <a:t> MTU=9000 (IP layer)</a:t>
            </a:r>
          </a:p>
          <a:p>
            <a:pPr lvl="1"/>
            <a:r>
              <a:rPr lang="en-US" dirty="0"/>
              <a:t>VLAN, </a:t>
            </a:r>
            <a:r>
              <a:rPr lang="en-US" dirty="0" err="1"/>
              <a:t>VxLAN</a:t>
            </a:r>
            <a:r>
              <a:rPr lang="en-US" dirty="0"/>
              <a:t>, MPLS </a:t>
            </a:r>
            <a:r>
              <a:rPr lang="en-US" dirty="0" err="1"/>
              <a:t>etc</a:t>
            </a:r>
            <a:r>
              <a:rPr lang="en-US" dirty="0"/>
              <a:t> all add extra overhead that switches routers need to provide</a:t>
            </a:r>
          </a:p>
          <a:p>
            <a:pPr lvl="1"/>
            <a:r>
              <a:rPr lang="en-GB" dirty="0">
                <a:hlinkClick r:id="rId2"/>
              </a:rPr>
              <a:t>https://indico.cern.ch/event/725706/contributions/3120030/attachments/1743507/2821722/LHCONE-MTU-recommendation.pdf</a:t>
            </a:r>
            <a:r>
              <a:rPr lang="en-GB" dirty="0"/>
              <a:t> </a:t>
            </a:r>
          </a:p>
          <a:p>
            <a:r>
              <a:rPr lang="en-GB" dirty="0"/>
              <a:t>Can all NRENs carry this? </a:t>
            </a:r>
          </a:p>
          <a:p>
            <a:pPr lvl="1"/>
            <a:r>
              <a:rPr lang="en-GB" dirty="0"/>
              <a:t> Jisc can for IP, but may not be able to for </a:t>
            </a:r>
            <a:r>
              <a:rPr lang="en-GB" dirty="0" err="1"/>
              <a:t>Netpath</a:t>
            </a:r>
            <a:r>
              <a:rPr lang="en-GB" dirty="0"/>
              <a:t> links</a:t>
            </a:r>
          </a:p>
          <a:p>
            <a:pPr marL="90487" lvl="1" indent="0">
              <a:buNone/>
            </a:pPr>
            <a:endParaRPr lang="en-US" dirty="0"/>
          </a:p>
          <a:p>
            <a:pPr lvl="1"/>
            <a:endParaRPr lang="en-GB" dirty="0"/>
          </a:p>
        </p:txBody>
      </p:sp>
      <p:sp>
        <p:nvSpPr>
          <p:cNvPr id="5" name="Slide Number Placeholder 4">
            <a:extLst>
              <a:ext uri="{FF2B5EF4-FFF2-40B4-BE49-F238E27FC236}">
                <a16:creationId xmlns:a16="http://schemas.microsoft.com/office/drawing/2014/main" id="{DD5C10BF-C5BD-BE8B-E3E1-8A60C5C9EB61}"/>
              </a:ext>
            </a:extLst>
          </p:cNvPr>
          <p:cNvSpPr>
            <a:spLocks noGrp="1"/>
          </p:cNvSpPr>
          <p:nvPr>
            <p:ph type="sldNum" sz="quarter" idx="12"/>
          </p:nvPr>
        </p:nvSpPr>
        <p:spPr/>
        <p:txBody>
          <a:bodyPr/>
          <a:lstStyle/>
          <a:p>
            <a:fld id="{0BD7AF65-ABD8-9745-9161-1D3466EAFE0E}" type="slidenum">
              <a:rPr lang="en-GB" smtClean="0"/>
              <a:t>5</a:t>
            </a:fld>
            <a:endParaRPr lang="en-GB"/>
          </a:p>
        </p:txBody>
      </p:sp>
    </p:spTree>
    <p:extLst>
      <p:ext uri="{BB962C8B-B14F-4D97-AF65-F5344CB8AC3E}">
        <p14:creationId xmlns:p14="http://schemas.microsoft.com/office/powerpoint/2010/main" val="34608265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F8E429-DD35-D194-BC33-D8FE756C9975}"/>
              </a:ext>
            </a:extLst>
          </p:cNvPr>
          <p:cNvSpPr>
            <a:spLocks noGrp="1"/>
          </p:cNvSpPr>
          <p:nvPr>
            <p:ph type="title"/>
          </p:nvPr>
        </p:nvSpPr>
        <p:spPr/>
        <p:txBody>
          <a:bodyPr/>
          <a:lstStyle/>
          <a:p>
            <a:r>
              <a:rPr lang="en-GB" dirty="0"/>
              <a:t>Concerns?</a:t>
            </a:r>
          </a:p>
        </p:txBody>
      </p:sp>
      <p:sp>
        <p:nvSpPr>
          <p:cNvPr id="3" name="Text Placeholder 2">
            <a:extLst>
              <a:ext uri="{FF2B5EF4-FFF2-40B4-BE49-F238E27FC236}">
                <a16:creationId xmlns:a16="http://schemas.microsoft.com/office/drawing/2014/main" id="{CA3717F0-C55C-4886-765E-833666BFD1AF}"/>
              </a:ext>
            </a:extLst>
          </p:cNvPr>
          <p:cNvSpPr>
            <a:spLocks noGrp="1"/>
          </p:cNvSpPr>
          <p:nvPr>
            <p:ph type="body" idx="13"/>
          </p:nvPr>
        </p:nvSpPr>
        <p:spPr/>
        <p:txBody>
          <a:bodyPr/>
          <a:lstStyle/>
          <a:p>
            <a:r>
              <a:rPr lang="en-GB" dirty="0"/>
              <a:t>What genuine concerns are there?</a:t>
            </a:r>
          </a:p>
        </p:txBody>
      </p:sp>
      <p:sp>
        <p:nvSpPr>
          <p:cNvPr id="4" name="Content Placeholder 3">
            <a:extLst>
              <a:ext uri="{FF2B5EF4-FFF2-40B4-BE49-F238E27FC236}">
                <a16:creationId xmlns:a16="http://schemas.microsoft.com/office/drawing/2014/main" id="{18119676-5496-F292-2BFE-DAF1CB4211CD}"/>
              </a:ext>
            </a:extLst>
          </p:cNvPr>
          <p:cNvSpPr>
            <a:spLocks noGrp="1"/>
          </p:cNvSpPr>
          <p:nvPr>
            <p:ph idx="1"/>
          </p:nvPr>
        </p:nvSpPr>
        <p:spPr>
          <a:xfrm>
            <a:off x="358775" y="1429556"/>
            <a:ext cx="7219184" cy="3013858"/>
          </a:xfrm>
        </p:spPr>
        <p:txBody>
          <a:bodyPr/>
          <a:lstStyle/>
          <a:p>
            <a:r>
              <a:rPr lang="en-GB" dirty="0"/>
              <a:t>All hosts on a LAN must run 9000 MTU</a:t>
            </a:r>
          </a:p>
          <a:p>
            <a:pPr lvl="1"/>
            <a:r>
              <a:rPr lang="en-GB" dirty="0"/>
              <a:t>But is that a problem? Put non-jumbo hosts in another LAN?</a:t>
            </a:r>
          </a:p>
          <a:p>
            <a:r>
              <a:rPr lang="en-GB" dirty="0"/>
              <a:t> Path MTU discovery (PMTUD) needs to work (to non jumbo sites)</a:t>
            </a:r>
          </a:p>
          <a:p>
            <a:pPr lvl="1"/>
            <a:r>
              <a:rPr lang="en-GB" dirty="0"/>
              <a:t> PMTUD (ICMP) packets may be blocked by</a:t>
            </a:r>
          </a:p>
          <a:p>
            <a:pPr lvl="2"/>
            <a:r>
              <a:rPr lang="en-GB" dirty="0"/>
              <a:t> Firewalls</a:t>
            </a:r>
          </a:p>
          <a:p>
            <a:pPr lvl="2"/>
            <a:r>
              <a:rPr lang="en-GB" dirty="0"/>
              <a:t> non routable addresses</a:t>
            </a:r>
          </a:p>
          <a:p>
            <a:pPr lvl="2"/>
            <a:r>
              <a:rPr lang="en-US" b="0" i="0" dirty="0">
                <a:solidFill>
                  <a:srgbClr val="000000"/>
                </a:solidFill>
                <a:effectLst/>
                <a:latin typeface="WordVisi_MSFontService"/>
              </a:rPr>
              <a:t> net.ipv4.tcp_mtu_probing=1</a:t>
            </a:r>
            <a:r>
              <a:rPr lang="en-GB" b="0" i="0" dirty="0">
                <a:solidFill>
                  <a:srgbClr val="000000"/>
                </a:solidFill>
                <a:effectLst/>
                <a:latin typeface="WordVisi_MSFontService"/>
              </a:rPr>
              <a:t> for IPv4? </a:t>
            </a:r>
            <a:endParaRPr lang="en-GB" dirty="0"/>
          </a:p>
          <a:p>
            <a:pPr lvl="1"/>
            <a:r>
              <a:rPr lang="en-GB" i="1" dirty="0"/>
              <a:t>For IPv6, RFC4890 should be followed – don’t drop ICMPv6 PTB!</a:t>
            </a:r>
          </a:p>
          <a:p>
            <a:pPr marL="90487" lvl="1" indent="0">
              <a:buNone/>
            </a:pPr>
            <a:endParaRPr lang="en-GB" dirty="0"/>
          </a:p>
          <a:p>
            <a:endParaRPr lang="en-GB" dirty="0"/>
          </a:p>
        </p:txBody>
      </p:sp>
      <p:sp>
        <p:nvSpPr>
          <p:cNvPr id="6" name="Slide Number Placeholder 5">
            <a:extLst>
              <a:ext uri="{FF2B5EF4-FFF2-40B4-BE49-F238E27FC236}">
                <a16:creationId xmlns:a16="http://schemas.microsoft.com/office/drawing/2014/main" id="{C7728D9D-D7FE-36BB-E394-5A9D314BACCA}"/>
              </a:ext>
            </a:extLst>
          </p:cNvPr>
          <p:cNvSpPr>
            <a:spLocks noGrp="1"/>
          </p:cNvSpPr>
          <p:nvPr>
            <p:ph type="sldNum" sz="quarter" idx="12"/>
          </p:nvPr>
        </p:nvSpPr>
        <p:spPr/>
        <p:txBody>
          <a:bodyPr/>
          <a:lstStyle/>
          <a:p>
            <a:fld id="{0BD7AF65-ABD8-9745-9161-1D3466EAFE0E}" type="slidenum">
              <a:rPr lang="en-GB" smtClean="0"/>
              <a:t>6</a:t>
            </a:fld>
            <a:endParaRPr lang="en-GB"/>
          </a:p>
        </p:txBody>
      </p:sp>
    </p:spTree>
    <p:extLst>
      <p:ext uri="{BB962C8B-B14F-4D97-AF65-F5344CB8AC3E}">
        <p14:creationId xmlns:p14="http://schemas.microsoft.com/office/powerpoint/2010/main" val="33806137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BC508-5511-314B-BE55-66EB0A571735}"/>
              </a:ext>
            </a:extLst>
          </p:cNvPr>
          <p:cNvSpPr>
            <a:spLocks noGrp="1"/>
          </p:cNvSpPr>
          <p:nvPr>
            <p:ph type="title"/>
          </p:nvPr>
        </p:nvSpPr>
        <p:spPr/>
        <p:txBody>
          <a:bodyPr/>
          <a:lstStyle/>
          <a:p>
            <a:r>
              <a:rPr lang="en-US" dirty="0"/>
              <a:t>Thoughts?</a:t>
            </a:r>
          </a:p>
        </p:txBody>
      </p:sp>
      <p:sp>
        <p:nvSpPr>
          <p:cNvPr id="3" name="Text Placeholder 2">
            <a:extLst>
              <a:ext uri="{FF2B5EF4-FFF2-40B4-BE49-F238E27FC236}">
                <a16:creationId xmlns:a16="http://schemas.microsoft.com/office/drawing/2014/main" id="{58282038-2B05-4E40-A119-B5EB00B9579B}"/>
              </a:ext>
            </a:extLst>
          </p:cNvPr>
          <p:cNvSpPr>
            <a:spLocks noGrp="1"/>
          </p:cNvSpPr>
          <p:nvPr>
            <p:ph type="body" idx="13"/>
          </p:nvPr>
        </p:nvSpPr>
        <p:spPr/>
        <p:txBody>
          <a:bodyPr/>
          <a:lstStyle/>
          <a:p>
            <a:r>
              <a:rPr lang="en-US" dirty="0"/>
              <a:t> </a:t>
            </a:r>
          </a:p>
        </p:txBody>
      </p:sp>
      <p:sp>
        <p:nvSpPr>
          <p:cNvPr id="4" name="Content Placeholder 3">
            <a:extLst>
              <a:ext uri="{FF2B5EF4-FFF2-40B4-BE49-F238E27FC236}">
                <a16:creationId xmlns:a16="http://schemas.microsoft.com/office/drawing/2014/main" id="{DF79E513-CD27-E346-9E47-7372EABA686A}"/>
              </a:ext>
            </a:extLst>
          </p:cNvPr>
          <p:cNvSpPr>
            <a:spLocks noGrp="1"/>
          </p:cNvSpPr>
          <p:nvPr>
            <p:ph idx="1"/>
          </p:nvPr>
        </p:nvSpPr>
        <p:spPr>
          <a:xfrm>
            <a:off x="358774" y="1429556"/>
            <a:ext cx="6840811" cy="3013858"/>
          </a:xfrm>
        </p:spPr>
        <p:txBody>
          <a:bodyPr/>
          <a:lstStyle/>
          <a:p>
            <a:r>
              <a:rPr lang="en-US" dirty="0"/>
              <a:t>Do we want to have another push on this? </a:t>
            </a:r>
          </a:p>
          <a:p>
            <a:pPr lvl="1"/>
            <a:r>
              <a:rPr lang="en-US" dirty="0"/>
              <a:t> QMUL, RALPP already doing this</a:t>
            </a:r>
          </a:p>
          <a:p>
            <a:pPr lvl="1"/>
            <a:r>
              <a:rPr lang="en-US" dirty="0"/>
              <a:t> Data transfer tests desirable</a:t>
            </a:r>
          </a:p>
          <a:p>
            <a:r>
              <a:rPr lang="en-US" dirty="0"/>
              <a:t>Is MTU=9000 agreed (at least at NREN level)?</a:t>
            </a:r>
          </a:p>
          <a:p>
            <a:pPr lvl="1"/>
            <a:r>
              <a:rPr lang="en-US" dirty="0"/>
              <a:t> Do we need to test this?</a:t>
            </a:r>
          </a:p>
          <a:p>
            <a:r>
              <a:rPr lang="en-US" dirty="0"/>
              <a:t> What to advocate? </a:t>
            </a:r>
          </a:p>
          <a:p>
            <a:pPr lvl="1"/>
            <a:r>
              <a:rPr lang="en-US" dirty="0"/>
              <a:t>(e.g., tips like </a:t>
            </a:r>
            <a:r>
              <a:rPr lang="en-US" b="0" i="0" dirty="0">
                <a:solidFill>
                  <a:srgbClr val="000000"/>
                </a:solidFill>
                <a:effectLst/>
                <a:latin typeface="WordVisi_MSFontService"/>
              </a:rPr>
              <a:t>net.ipv4.tcp_mtu_probing=1)</a:t>
            </a:r>
            <a:endParaRPr lang="en-US" dirty="0"/>
          </a:p>
          <a:p>
            <a:r>
              <a:rPr lang="en-US" dirty="0"/>
              <a:t>Next steps? </a:t>
            </a:r>
          </a:p>
        </p:txBody>
      </p:sp>
      <p:sp>
        <p:nvSpPr>
          <p:cNvPr id="6" name="Slide Number Placeholder 5">
            <a:extLst>
              <a:ext uri="{FF2B5EF4-FFF2-40B4-BE49-F238E27FC236}">
                <a16:creationId xmlns:a16="http://schemas.microsoft.com/office/drawing/2014/main" id="{7880179F-0558-FB4A-89C5-98435739F07C}"/>
              </a:ext>
            </a:extLst>
          </p:cNvPr>
          <p:cNvSpPr>
            <a:spLocks noGrp="1"/>
          </p:cNvSpPr>
          <p:nvPr>
            <p:ph type="sldNum" sz="quarter" idx="12"/>
          </p:nvPr>
        </p:nvSpPr>
        <p:spPr/>
        <p:txBody>
          <a:bodyPr/>
          <a:lstStyle/>
          <a:p>
            <a:fld id="{0BD7AF65-ABD8-9745-9161-1D3466EAFE0E}" type="slidenum">
              <a:rPr lang="en-GB" smtClean="0"/>
              <a:t>7</a:t>
            </a:fld>
            <a:endParaRPr lang="en-GB"/>
          </a:p>
        </p:txBody>
      </p:sp>
    </p:spTree>
    <p:extLst>
      <p:ext uri="{BB962C8B-B14F-4D97-AF65-F5344CB8AC3E}">
        <p14:creationId xmlns:p14="http://schemas.microsoft.com/office/powerpoint/2010/main" val="3742429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93856-166F-C2C2-18E8-B01CF3223B1C}"/>
              </a:ext>
            </a:extLst>
          </p:cNvPr>
          <p:cNvSpPr>
            <a:spLocks noGrp="1"/>
          </p:cNvSpPr>
          <p:nvPr>
            <p:ph type="title"/>
          </p:nvPr>
        </p:nvSpPr>
        <p:spPr/>
        <p:txBody>
          <a:bodyPr lIns="0" tIns="0" rIns="0" bIns="0" anchor="t"/>
          <a:lstStyle/>
          <a:p>
            <a:r>
              <a:rPr lang="en-US" dirty="0">
                <a:ea typeface="Roboto Black"/>
                <a:cs typeface="Arial"/>
              </a:rPr>
              <a:t>BACKUP SLIDES</a:t>
            </a:r>
            <a:endParaRPr lang="en-US" dirty="0"/>
          </a:p>
        </p:txBody>
      </p:sp>
      <p:sp>
        <p:nvSpPr>
          <p:cNvPr id="3" name="Text Placeholder 2">
            <a:extLst>
              <a:ext uri="{FF2B5EF4-FFF2-40B4-BE49-F238E27FC236}">
                <a16:creationId xmlns:a16="http://schemas.microsoft.com/office/drawing/2014/main" id="{964D8123-4B8D-FA3B-77AE-7D4FA434631D}"/>
              </a:ext>
            </a:extLst>
          </p:cNvPr>
          <p:cNvSpPr>
            <a:spLocks noGrp="1"/>
          </p:cNvSpPr>
          <p:nvPr>
            <p:ph type="body" idx="13"/>
          </p:nvPr>
        </p:nvSpPr>
        <p:spPr/>
        <p:txBody>
          <a:bodyPr/>
          <a:lstStyle/>
          <a:p>
            <a:endParaRPr lang="en-US"/>
          </a:p>
        </p:txBody>
      </p:sp>
      <p:sp>
        <p:nvSpPr>
          <p:cNvPr id="4" name="Content Placeholder 3">
            <a:extLst>
              <a:ext uri="{FF2B5EF4-FFF2-40B4-BE49-F238E27FC236}">
                <a16:creationId xmlns:a16="http://schemas.microsoft.com/office/drawing/2014/main" id="{9E58BC1B-8EB7-C87E-6AD1-2DDCBDE28A49}"/>
              </a:ext>
            </a:extLst>
          </p:cNvPr>
          <p:cNvSpPr>
            <a:spLocks noGrp="1"/>
          </p:cNvSpPr>
          <p:nvPr>
            <p:ph idx="1"/>
          </p:nvPr>
        </p:nvSpPr>
        <p:spPr/>
        <p:txBody>
          <a:bodyPr lIns="0" tIns="0" rIns="0" bIns="0" anchor="t"/>
          <a:lstStyle/>
          <a:p>
            <a:pPr marL="0" indent="0">
              <a:buNone/>
            </a:pPr>
            <a:endParaRPr lang="en-US">
              <a:cs typeface="Arial" panose="020B0604020202020204"/>
            </a:endParaRPr>
          </a:p>
        </p:txBody>
      </p:sp>
      <p:sp>
        <p:nvSpPr>
          <p:cNvPr id="5" name="Slide Number Placeholder 4">
            <a:extLst>
              <a:ext uri="{FF2B5EF4-FFF2-40B4-BE49-F238E27FC236}">
                <a16:creationId xmlns:a16="http://schemas.microsoft.com/office/drawing/2014/main" id="{02F84893-D114-2E68-1A55-97517996494A}"/>
              </a:ext>
            </a:extLst>
          </p:cNvPr>
          <p:cNvSpPr>
            <a:spLocks noGrp="1"/>
          </p:cNvSpPr>
          <p:nvPr>
            <p:ph type="sldNum" sz="quarter" idx="12"/>
          </p:nvPr>
        </p:nvSpPr>
        <p:spPr/>
        <p:txBody>
          <a:bodyPr/>
          <a:lstStyle/>
          <a:p>
            <a:fld id="{0BD7AF65-ABD8-9745-9161-1D3466EAFE0E}" type="slidenum">
              <a:rPr lang="en-GB" smtClean="0"/>
              <a:t>8</a:t>
            </a:fld>
            <a:endParaRPr lang="en-GB"/>
          </a:p>
        </p:txBody>
      </p:sp>
    </p:spTree>
    <p:extLst>
      <p:ext uri="{BB962C8B-B14F-4D97-AF65-F5344CB8AC3E}">
        <p14:creationId xmlns:p14="http://schemas.microsoft.com/office/powerpoint/2010/main" val="32445957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BEB3C-8BAE-7F2C-D2C6-BFBAFD9CFC2A}"/>
              </a:ext>
            </a:extLst>
          </p:cNvPr>
          <p:cNvSpPr>
            <a:spLocks noGrp="1"/>
          </p:cNvSpPr>
          <p:nvPr>
            <p:ph type="title"/>
          </p:nvPr>
        </p:nvSpPr>
        <p:spPr/>
        <p:txBody>
          <a:bodyPr/>
          <a:lstStyle/>
          <a:p>
            <a:r>
              <a:rPr lang="en-GB" dirty="0"/>
              <a:t>Previous WLCG recommendation - 1</a:t>
            </a:r>
          </a:p>
        </p:txBody>
      </p:sp>
      <p:sp>
        <p:nvSpPr>
          <p:cNvPr id="3" name="Text Placeholder 2">
            <a:extLst>
              <a:ext uri="{FF2B5EF4-FFF2-40B4-BE49-F238E27FC236}">
                <a16:creationId xmlns:a16="http://schemas.microsoft.com/office/drawing/2014/main" id="{C034ED1B-43DD-27D1-8AEF-31DC0FCA3CE7}"/>
              </a:ext>
            </a:extLst>
          </p:cNvPr>
          <p:cNvSpPr>
            <a:spLocks noGrp="1"/>
          </p:cNvSpPr>
          <p:nvPr>
            <p:ph type="body" idx="13"/>
          </p:nvPr>
        </p:nvSpPr>
        <p:spPr>
          <a:xfrm>
            <a:off x="358774" y="1047262"/>
            <a:ext cx="6830302" cy="255741"/>
          </a:xfrm>
        </p:spPr>
        <p:txBody>
          <a:bodyPr/>
          <a:lstStyle/>
          <a:p>
            <a:r>
              <a:rPr lang="en-GB" dirty="0"/>
              <a:t>Context given in a LHCONE/LHCOPN meeting in October 2018</a:t>
            </a:r>
          </a:p>
        </p:txBody>
      </p:sp>
      <p:sp>
        <p:nvSpPr>
          <p:cNvPr id="4" name="Content Placeholder 3">
            <a:extLst>
              <a:ext uri="{FF2B5EF4-FFF2-40B4-BE49-F238E27FC236}">
                <a16:creationId xmlns:a16="http://schemas.microsoft.com/office/drawing/2014/main" id="{9B9973DD-7939-DE8B-0299-39AAE147414F}"/>
              </a:ext>
            </a:extLst>
          </p:cNvPr>
          <p:cNvSpPr>
            <a:spLocks noGrp="1"/>
          </p:cNvSpPr>
          <p:nvPr>
            <p:ph idx="1"/>
          </p:nvPr>
        </p:nvSpPr>
        <p:spPr>
          <a:xfrm>
            <a:off x="358774" y="1429556"/>
            <a:ext cx="7324287" cy="3013858"/>
          </a:xfrm>
        </p:spPr>
        <p:txBody>
          <a:bodyPr/>
          <a:lstStyle/>
          <a:p>
            <a:r>
              <a:rPr lang="en-GB" dirty="0"/>
              <a:t>What is meant by MTU – “</a:t>
            </a:r>
            <a:r>
              <a:rPr lang="en-GB" i="1" dirty="0"/>
              <a:t>largest layer 3 (IP) data unit that can be communicated in a single network transaction</a:t>
            </a:r>
            <a:r>
              <a:rPr lang="en-GB" dirty="0"/>
              <a:t>”</a:t>
            </a:r>
          </a:p>
          <a:p>
            <a:r>
              <a:rPr lang="en-GB" dirty="0"/>
              <a:t>“Jumbo frame” is ethernet frame with (IP) payload &gt; 1500 bytes</a:t>
            </a:r>
          </a:p>
          <a:p>
            <a:r>
              <a:rPr lang="en-GB" dirty="0"/>
              <a:t>Goal is “</a:t>
            </a:r>
            <a:r>
              <a:rPr lang="en-GB" i="1" dirty="0"/>
              <a:t>end-sites to be able to set their NIC MTU=9000 and have those packets be able to traverse the LHCONE/LHCOPN networks without fragmentation</a:t>
            </a:r>
            <a:r>
              <a:rPr lang="en-GB" dirty="0"/>
              <a:t>”</a:t>
            </a:r>
          </a:p>
          <a:p>
            <a:pPr lvl="1"/>
            <a:r>
              <a:rPr lang="en-GB" dirty="0"/>
              <a:t>Implicit choice of 9000MTU for hosts</a:t>
            </a:r>
          </a:p>
          <a:p>
            <a:r>
              <a:rPr lang="en-GB" dirty="0"/>
              <a:t>There would usually be 14 to 22 bytes of framing</a:t>
            </a:r>
          </a:p>
          <a:p>
            <a:pPr lvl="1"/>
            <a:r>
              <a:rPr lang="en-GB" dirty="0"/>
              <a:t>MPLS adds additional 8 bytes, VXLAN adds 50 bytes</a:t>
            </a:r>
          </a:p>
        </p:txBody>
      </p:sp>
      <p:sp>
        <p:nvSpPr>
          <p:cNvPr id="6" name="Slide Number Placeholder 5">
            <a:extLst>
              <a:ext uri="{FF2B5EF4-FFF2-40B4-BE49-F238E27FC236}">
                <a16:creationId xmlns:a16="http://schemas.microsoft.com/office/drawing/2014/main" id="{BFF304F2-3531-2B44-E08C-5FF01910AAE4}"/>
              </a:ext>
            </a:extLst>
          </p:cNvPr>
          <p:cNvSpPr>
            <a:spLocks noGrp="1"/>
          </p:cNvSpPr>
          <p:nvPr>
            <p:ph type="sldNum" sz="quarter" idx="12"/>
          </p:nvPr>
        </p:nvSpPr>
        <p:spPr/>
        <p:txBody>
          <a:bodyPr/>
          <a:lstStyle/>
          <a:p>
            <a:fld id="{0BD7AF65-ABD8-9745-9161-1D3466EAFE0E}" type="slidenum">
              <a:rPr lang="en-GB" smtClean="0"/>
              <a:t>9</a:t>
            </a:fld>
            <a:endParaRPr lang="en-GB"/>
          </a:p>
        </p:txBody>
      </p:sp>
    </p:spTree>
    <p:extLst>
      <p:ext uri="{BB962C8B-B14F-4D97-AF65-F5344CB8AC3E}">
        <p14:creationId xmlns:p14="http://schemas.microsoft.com/office/powerpoint/2010/main" val="4189639318"/>
      </p:ext>
    </p:extLst>
  </p:cSld>
  <p:clrMapOvr>
    <a:masterClrMapping/>
  </p:clrMapOvr>
</p:sld>
</file>

<file path=ppt/theme/theme1.xml><?xml version="1.0" encoding="utf-8"?>
<a:theme xmlns:a="http://schemas.openxmlformats.org/drawingml/2006/main" name="COVER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ISC_PRESENTATION_TEMPLATE_DEC2018_v2" id="{44523D53-DEA1-4D03-8469-B2AD049BD86C}" vid="{49FB5738-078A-428D-8E65-411DB74FEA6D}"/>
    </a:ext>
  </a:extLst>
</a:theme>
</file>

<file path=ppt/theme/theme2.xml><?xml version="1.0" encoding="utf-8"?>
<a:theme xmlns:a="http://schemas.openxmlformats.org/drawingml/2006/main" name="PLAIN">
  <a:themeElements>
    <a:clrScheme name="JISC REBRAND PALETTE 2018">
      <a:dk1>
        <a:srgbClr val="000000"/>
      </a:dk1>
      <a:lt1>
        <a:sysClr val="window" lastClr="FFFFFF"/>
      </a:lt1>
      <a:dk2>
        <a:srgbClr val="CE0F69"/>
      </a:dk2>
      <a:lt2>
        <a:srgbClr val="E62645"/>
      </a:lt2>
      <a:accent1>
        <a:srgbClr val="0D224C"/>
      </a:accent1>
      <a:accent2>
        <a:srgbClr val="00857D"/>
      </a:accent2>
      <a:accent3>
        <a:srgbClr val="6D2077"/>
      </a:accent3>
      <a:accent4>
        <a:srgbClr val="8E1558"/>
      </a:accent4>
      <a:accent5>
        <a:srgbClr val="007DBA"/>
      </a:accent5>
      <a:accent6>
        <a:srgbClr val="F8A800"/>
      </a:accent6>
      <a:hlink>
        <a:srgbClr val="2A4B98"/>
      </a:hlink>
      <a:folHlink>
        <a:srgbClr val="5125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ISC_PRESENTATION_TEMPLATE_DEC2018_v2" id="{44523D53-DEA1-4D03-8469-B2AD049BD86C}" vid="{FB1644FF-D291-40BD-BA74-5EE3B0F8BCC7}"/>
    </a:ext>
  </a:extLst>
</a:theme>
</file>

<file path=ppt/theme/theme3.xml><?xml version="1.0" encoding="utf-8"?>
<a:theme xmlns:a="http://schemas.openxmlformats.org/drawingml/2006/main" name="NAVY">
  <a:themeElements>
    <a:clrScheme name="JISC REBRAND PALETTE 2018">
      <a:dk1>
        <a:srgbClr val="000000"/>
      </a:dk1>
      <a:lt1>
        <a:sysClr val="window" lastClr="FFFFFF"/>
      </a:lt1>
      <a:dk2>
        <a:srgbClr val="CE0F69"/>
      </a:dk2>
      <a:lt2>
        <a:srgbClr val="E62645"/>
      </a:lt2>
      <a:accent1>
        <a:srgbClr val="0D224C"/>
      </a:accent1>
      <a:accent2>
        <a:srgbClr val="00857D"/>
      </a:accent2>
      <a:accent3>
        <a:srgbClr val="6D2077"/>
      </a:accent3>
      <a:accent4>
        <a:srgbClr val="8E1558"/>
      </a:accent4>
      <a:accent5>
        <a:srgbClr val="007DBA"/>
      </a:accent5>
      <a:accent6>
        <a:srgbClr val="F8A800"/>
      </a:accent6>
      <a:hlink>
        <a:srgbClr val="2A4B98"/>
      </a:hlink>
      <a:folHlink>
        <a:srgbClr val="5125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ISC_PRESENTATION_TEMPLATE_DEC2018_v2" id="{44523D53-DEA1-4D03-8469-B2AD049BD86C}" vid="{BBAB9A4C-228C-469D-A139-84EE17A4A53A}"/>
    </a:ext>
  </a:extLst>
</a:theme>
</file>

<file path=ppt/theme/theme4.xml><?xml version="1.0" encoding="utf-8"?>
<a:theme xmlns:a="http://schemas.openxmlformats.org/drawingml/2006/main" name="JADE">
  <a:themeElements>
    <a:clrScheme name="JISC REBRAND PALETTE 2018">
      <a:dk1>
        <a:srgbClr val="000000"/>
      </a:dk1>
      <a:lt1>
        <a:sysClr val="window" lastClr="FFFFFF"/>
      </a:lt1>
      <a:dk2>
        <a:srgbClr val="CE0F69"/>
      </a:dk2>
      <a:lt2>
        <a:srgbClr val="E62645"/>
      </a:lt2>
      <a:accent1>
        <a:srgbClr val="0D224C"/>
      </a:accent1>
      <a:accent2>
        <a:srgbClr val="00857D"/>
      </a:accent2>
      <a:accent3>
        <a:srgbClr val="6D2077"/>
      </a:accent3>
      <a:accent4>
        <a:srgbClr val="8E1558"/>
      </a:accent4>
      <a:accent5>
        <a:srgbClr val="007DBA"/>
      </a:accent5>
      <a:accent6>
        <a:srgbClr val="F8A800"/>
      </a:accent6>
      <a:hlink>
        <a:srgbClr val="2A4B98"/>
      </a:hlink>
      <a:folHlink>
        <a:srgbClr val="5125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ISC_PRESENTATION_TEMPLATE_DEC2018_v2" id="{44523D53-DEA1-4D03-8469-B2AD049BD86C}" vid="{A19B55CA-B068-40CC-8E52-3AF6D1A60C8D}"/>
    </a:ext>
  </a:extLst>
</a:theme>
</file>

<file path=ppt/theme/theme5.xml><?xml version="1.0" encoding="utf-8"?>
<a:theme xmlns:a="http://schemas.openxmlformats.org/drawingml/2006/main" name="PURPLE">
  <a:themeElements>
    <a:clrScheme name="JISC REBRAND PALETTE 2018">
      <a:dk1>
        <a:srgbClr val="000000"/>
      </a:dk1>
      <a:lt1>
        <a:sysClr val="window" lastClr="FFFFFF"/>
      </a:lt1>
      <a:dk2>
        <a:srgbClr val="CE0F69"/>
      </a:dk2>
      <a:lt2>
        <a:srgbClr val="E62645"/>
      </a:lt2>
      <a:accent1>
        <a:srgbClr val="0D224C"/>
      </a:accent1>
      <a:accent2>
        <a:srgbClr val="00857D"/>
      </a:accent2>
      <a:accent3>
        <a:srgbClr val="6D2077"/>
      </a:accent3>
      <a:accent4>
        <a:srgbClr val="8E1558"/>
      </a:accent4>
      <a:accent5>
        <a:srgbClr val="007DBA"/>
      </a:accent5>
      <a:accent6>
        <a:srgbClr val="F8A800"/>
      </a:accent6>
      <a:hlink>
        <a:srgbClr val="2A4B98"/>
      </a:hlink>
      <a:folHlink>
        <a:srgbClr val="5125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ISC_PRESENTATION_TEMPLATE_DEC2018_v2" id="{44523D53-DEA1-4D03-8469-B2AD049BD86C}" vid="{547973C1-2CD6-4070-B9DD-672EA3F34DE6}"/>
    </a:ext>
  </a:extLst>
</a:theme>
</file>

<file path=ppt/theme/theme6.xml><?xml version="1.0" encoding="utf-8"?>
<a:theme xmlns:a="http://schemas.openxmlformats.org/drawingml/2006/main" name="GRAPE">
  <a:themeElements>
    <a:clrScheme name="JISC REBRAND PALETTE 2018">
      <a:dk1>
        <a:srgbClr val="000000"/>
      </a:dk1>
      <a:lt1>
        <a:sysClr val="window" lastClr="FFFFFF"/>
      </a:lt1>
      <a:dk2>
        <a:srgbClr val="CE0F69"/>
      </a:dk2>
      <a:lt2>
        <a:srgbClr val="E62645"/>
      </a:lt2>
      <a:accent1>
        <a:srgbClr val="0D224C"/>
      </a:accent1>
      <a:accent2>
        <a:srgbClr val="00857D"/>
      </a:accent2>
      <a:accent3>
        <a:srgbClr val="6D2077"/>
      </a:accent3>
      <a:accent4>
        <a:srgbClr val="8E1558"/>
      </a:accent4>
      <a:accent5>
        <a:srgbClr val="007DBA"/>
      </a:accent5>
      <a:accent6>
        <a:srgbClr val="F8A800"/>
      </a:accent6>
      <a:hlink>
        <a:srgbClr val="2A4B98"/>
      </a:hlink>
      <a:folHlink>
        <a:srgbClr val="5125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ISC_PRESENTATION_TEMPLATE_DEC2018_v2" id="{44523D53-DEA1-4D03-8469-B2AD049BD86C}" vid="{9E39C85D-F23C-4DB6-96DE-17779D83D688}"/>
    </a:ext>
  </a:extLst>
</a:theme>
</file>

<file path=ppt/theme/theme7.xml><?xml version="1.0" encoding="utf-8"?>
<a:theme xmlns:a="http://schemas.openxmlformats.org/drawingml/2006/main" name="PALE YELLOW">
  <a:themeElements>
    <a:clrScheme name="JISC REBRAND PALETTE 2018">
      <a:dk1>
        <a:srgbClr val="000000"/>
      </a:dk1>
      <a:lt1>
        <a:sysClr val="window" lastClr="FFFFFF"/>
      </a:lt1>
      <a:dk2>
        <a:srgbClr val="CE0F69"/>
      </a:dk2>
      <a:lt2>
        <a:srgbClr val="E62645"/>
      </a:lt2>
      <a:accent1>
        <a:srgbClr val="0D224C"/>
      </a:accent1>
      <a:accent2>
        <a:srgbClr val="00857D"/>
      </a:accent2>
      <a:accent3>
        <a:srgbClr val="6D2077"/>
      </a:accent3>
      <a:accent4>
        <a:srgbClr val="8E1558"/>
      </a:accent4>
      <a:accent5>
        <a:srgbClr val="007DBA"/>
      </a:accent5>
      <a:accent6>
        <a:srgbClr val="F8A800"/>
      </a:accent6>
      <a:hlink>
        <a:srgbClr val="2A4B98"/>
      </a:hlink>
      <a:folHlink>
        <a:srgbClr val="5125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ISC_PRESENTATION_TEMPLATE_DEC2018_v2" id="{44523D53-DEA1-4D03-8469-B2AD049BD86C}" vid="{75B9A09F-667A-479D-BF7E-4ABF9832E9A7}"/>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48f9394d-8a14-4d27-82a6-f35f12361205}" enabled="0" method="" siteId="{48f9394d-8a14-4d27-82a6-f35f12361205}" removed="1"/>
</clbl:labelList>
</file>

<file path=docProps/app.xml><?xml version="1.0" encoding="utf-8"?>
<Properties xmlns="http://schemas.openxmlformats.org/officeDocument/2006/extended-properties" xmlns:vt="http://schemas.openxmlformats.org/officeDocument/2006/docPropsVTypes">
  <Template>JP0199_FE VALUE CASE STUDY_AUG18</Template>
  <TotalTime>0</TotalTime>
  <Words>1391</Words>
  <Application>Microsoft Office PowerPoint</Application>
  <PresentationFormat>On-screen Show (16:9)</PresentationFormat>
  <Paragraphs>156</Paragraphs>
  <Slides>14</Slides>
  <Notes>0</Notes>
  <HiddenSlides>0</HiddenSlides>
  <MMClips>0</MMClips>
  <ScaleCrop>false</ScaleCrop>
  <HeadingPairs>
    <vt:vector size="6" baseType="variant">
      <vt:variant>
        <vt:lpstr>Fonts Used</vt:lpstr>
      </vt:variant>
      <vt:variant>
        <vt:i4>5</vt:i4>
      </vt:variant>
      <vt:variant>
        <vt:lpstr>Theme</vt:lpstr>
      </vt:variant>
      <vt:variant>
        <vt:i4>7</vt:i4>
      </vt:variant>
      <vt:variant>
        <vt:lpstr>Slide Titles</vt:lpstr>
      </vt:variant>
      <vt:variant>
        <vt:i4>14</vt:i4>
      </vt:variant>
    </vt:vector>
  </HeadingPairs>
  <TitlesOfParts>
    <vt:vector size="26" baseType="lpstr">
      <vt:lpstr>Arial</vt:lpstr>
      <vt:lpstr>Calibri</vt:lpstr>
      <vt:lpstr>Roboto Medium</vt:lpstr>
      <vt:lpstr>Times</vt:lpstr>
      <vt:lpstr>WordVisi_MSFontService</vt:lpstr>
      <vt:lpstr>COVERS</vt:lpstr>
      <vt:lpstr>PLAIN</vt:lpstr>
      <vt:lpstr>NAVY</vt:lpstr>
      <vt:lpstr>JADE</vt:lpstr>
      <vt:lpstr>PURPLE</vt:lpstr>
      <vt:lpstr>GRAPE</vt:lpstr>
      <vt:lpstr>PALE YELLOW</vt:lpstr>
      <vt:lpstr>Jumbo Frames </vt:lpstr>
      <vt:lpstr>Overview</vt:lpstr>
      <vt:lpstr>What is the benefit?</vt:lpstr>
      <vt:lpstr>Network test data</vt:lpstr>
      <vt:lpstr>Jumbo Frames</vt:lpstr>
      <vt:lpstr>Concerns?</vt:lpstr>
      <vt:lpstr>Thoughts?</vt:lpstr>
      <vt:lpstr>BACKUP SLIDES</vt:lpstr>
      <vt:lpstr>Previous WLCG recommendation - 1</vt:lpstr>
      <vt:lpstr>Previous WLCG recommendation - 2</vt:lpstr>
      <vt:lpstr>How jumbo is a jumbo frame?</vt:lpstr>
      <vt:lpstr>Experimental results - 1</vt:lpstr>
      <vt:lpstr>Experimental results - 2</vt:lpstr>
      <vt:lpstr>Experimental results - 3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JISC_TEMPLATE_DEC2018</dc:title>
  <dc:creator>BonnerMcHardy</dc:creator>
  <cp:lastModifiedBy>Christopher Walker</cp:lastModifiedBy>
  <cp:revision>138</cp:revision>
  <cp:lastPrinted>2018-08-23T11:32:46Z</cp:lastPrinted>
  <dcterms:created xsi:type="dcterms:W3CDTF">2018-09-06T10:10:51Z</dcterms:created>
  <dcterms:modified xsi:type="dcterms:W3CDTF">2023-04-19T10:36:05Z</dcterms:modified>
</cp:coreProperties>
</file>