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sldIdLst>
    <p:sldId id="365" r:id="rId2"/>
    <p:sldId id="371" r:id="rId3"/>
    <p:sldId id="372" r:id="rId4"/>
    <p:sldId id="374" r:id="rId5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97" autoAdjust="0"/>
  </p:normalViewPr>
  <p:slideViewPr>
    <p:cSldViewPr>
      <p:cViewPr varScale="1">
        <p:scale>
          <a:sx n="76" d="100"/>
          <a:sy n="76" d="100"/>
        </p:scale>
        <p:origin x="159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04939F-0A42-4E57-8A29-6B319E7D84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129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36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5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71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4" name="Picture 15" descr="ilccolo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60" y="-243408"/>
            <a:ext cx="1512168" cy="151216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02BB4-0674-D561-6E0B-259F6EA46B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Future Linear Colliders </a:t>
            </a:r>
            <a:br>
              <a:rPr lang="en-GB" dirty="0"/>
            </a:br>
            <a:r>
              <a:rPr lang="en-GB" dirty="0"/>
              <a:t>Carbon Footprint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ACEE5-7A86-A472-EE50-99522CC44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944"/>
          </a:xfrm>
        </p:spPr>
        <p:txBody>
          <a:bodyPr/>
          <a:lstStyle/>
          <a:p>
            <a:r>
              <a:rPr lang="en-GB" dirty="0"/>
              <a:t>13/01/2023</a:t>
            </a:r>
          </a:p>
          <a:p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91618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373" y="182419"/>
            <a:ext cx="8229600" cy="1143000"/>
          </a:xfrm>
        </p:spPr>
        <p:txBody>
          <a:bodyPr/>
          <a:lstStyle/>
          <a:p>
            <a:r>
              <a:rPr lang="en-GB" dirty="0"/>
              <a:t>Heat Recovery Study 2022	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8B7AE5-E2FB-ABE0-DAEC-F12D8099A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915" y="2636912"/>
            <a:ext cx="4592173" cy="42210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B89620-5839-2B0B-D791-3712F8A0D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27" y="1124744"/>
            <a:ext cx="5032007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048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33B24C-52A5-85AC-A8C8-EC556600B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9144000" cy="473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25399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05DDA-3F2A-4D70-7C7A-556F200DD2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8936" cy="4525963"/>
          </a:xfrm>
        </p:spPr>
        <p:txBody>
          <a:bodyPr/>
          <a:lstStyle/>
          <a:p>
            <a:r>
              <a:rPr lang="en-GB" sz="2400" dirty="0"/>
              <a:t>Phase 1</a:t>
            </a:r>
          </a:p>
          <a:p>
            <a:pPr lvl="1"/>
            <a:r>
              <a:rPr lang="en-GB" sz="2000" dirty="0"/>
              <a:t>Desk Study and Design Intent</a:t>
            </a:r>
          </a:p>
          <a:p>
            <a:pPr lvl="1"/>
            <a:r>
              <a:rPr lang="en-GB" sz="2000" dirty="0"/>
              <a:t>CLIC and ILC data review in parallel</a:t>
            </a:r>
          </a:p>
          <a:p>
            <a:pPr lvl="1"/>
            <a:r>
              <a:rPr lang="en-GB" sz="2000" dirty="0"/>
              <a:t>Undertake LCA with parametric models, A1-A3</a:t>
            </a:r>
          </a:p>
          <a:p>
            <a:pPr lvl="1"/>
            <a:r>
              <a:rPr lang="en-GB" sz="2000" dirty="0"/>
              <a:t>Interim report production March 2023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Phase 2</a:t>
            </a:r>
          </a:p>
          <a:p>
            <a:pPr lvl="1"/>
            <a:r>
              <a:rPr lang="en-GB" sz="2000" dirty="0"/>
              <a:t>LCA to A4-A5</a:t>
            </a:r>
          </a:p>
          <a:p>
            <a:pPr lvl="1"/>
            <a:r>
              <a:rPr lang="en-GB" sz="2000" dirty="0"/>
              <a:t>Final LCA report May 2023</a:t>
            </a:r>
          </a:p>
          <a:p>
            <a:pPr lvl="1"/>
            <a:r>
              <a:rPr lang="en-GB" sz="2000" dirty="0"/>
              <a:t>SLAC workshop May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082664-0BEB-C074-36EF-6C84CA821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689298"/>
            <a:ext cx="3145437" cy="492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3890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27138</TotalTime>
  <Words>58</Words>
  <Application>Microsoft Office PowerPoint</Application>
  <PresentationFormat>On-screen Show (4:3)</PresentationFormat>
  <Paragraphs>18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Default Design</vt:lpstr>
      <vt:lpstr>Future Linear Colliders  Carbon Footprint Study</vt:lpstr>
      <vt:lpstr>Heat Recovery Study 2022 </vt:lpstr>
      <vt:lpstr>LCA</vt:lpstr>
      <vt:lpstr>LCA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josborne</dc:creator>
  <cp:lastModifiedBy>Liam Bromiley</cp:lastModifiedBy>
  <cp:revision>191</cp:revision>
  <cp:lastPrinted>2013-09-30T09:06:07Z</cp:lastPrinted>
  <dcterms:created xsi:type="dcterms:W3CDTF">2008-04-28T12:38:12Z</dcterms:created>
  <dcterms:modified xsi:type="dcterms:W3CDTF">2023-01-13T08:48:03Z</dcterms:modified>
</cp:coreProperties>
</file>