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6" autoAdjust="0"/>
    <p:restoredTop sz="94660"/>
  </p:normalViewPr>
  <p:slideViewPr>
    <p:cSldViewPr snapToGrid="0" showGuides="1">
      <p:cViewPr varScale="1">
        <p:scale>
          <a:sx n="57" d="100"/>
          <a:sy n="57" d="100"/>
        </p:scale>
        <p:origin x="56" y="2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36AD3-2E71-86BE-9571-A1325A2673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8AE9B3-9F78-A083-C5AF-F7BA8EB715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FD3AA8-F5D7-FF94-BB3A-858C1830E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4AC8-643E-4655-919A-3194A0E5004C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04CA70-BE8B-4BF6-1667-AFB911E21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C8F09C-CF78-9922-5873-0269276D8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02F5-EF70-4F42-9AA5-0F9D332AA3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510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31C1-CD1B-ED74-09C6-CDA1D7CD4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23AE1A-51FA-D1BF-C561-1B4DCE33DA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34D467-F0A5-8A01-9108-BD60D63D2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4AC8-643E-4655-919A-3194A0E5004C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65282-BAA6-3C9D-1461-6CE206E8D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972AA3-0121-8B15-97D1-461F1F65C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02F5-EF70-4F42-9AA5-0F9D332AA3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794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1B6E90-D42A-BF4E-3000-48FD2176E0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D249A0-F0FE-4399-4D49-77E7CCF34E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566A6-E09A-0C03-0BAB-D8BA04670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4AC8-643E-4655-919A-3194A0E5004C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4755B3-7309-38CF-FE0B-2CB50E144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06C750-C9DF-8EA3-EC24-9709310D8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02F5-EF70-4F42-9AA5-0F9D332AA3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478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17FE5-E10E-AD18-5798-47D20E05D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6FA4F9-63C6-CE39-C02B-601ACB26D6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8DDFD9-6553-31B3-9563-32EB5A0D0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4AC8-643E-4655-919A-3194A0E5004C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19E2D-FAC8-80CD-B842-3468F7B87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950B11-F5BE-181E-FEE0-83A72271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02F5-EF70-4F42-9AA5-0F9D332AA3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133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89CDC-A7AC-B179-85CF-45285CBCB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14DA4-CBD4-7D36-1AA2-A9E97DB317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02B82-0DFF-6885-C325-7E3BE7C4E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4AC8-643E-4655-919A-3194A0E5004C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9A127B-CAA8-5A6E-231A-2D8D307A0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FFE748-ABE2-83F1-14E5-8FF70D6BD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02F5-EF70-4F42-9AA5-0F9D332AA3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61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7E225-C3A3-02C9-F9E4-93CA24AB0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B45290-FEAB-1801-F702-36306ED6B4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5BFC5B-045A-66A1-B030-D8FDAC68F8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C932D4-88C2-79B7-686F-9DD6EBBCC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4AC8-643E-4655-919A-3194A0E5004C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B9EE93-6671-C823-EC80-6BBC4EAA9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02AC6E-D5BD-BDA4-0AB5-C5313D0F6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02F5-EF70-4F42-9AA5-0F9D332AA3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800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CC164-8705-49FF-B981-009759F6C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72017C-183A-B0D5-3262-FED95FD1B6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4F7A8C-9F95-1EDF-55D0-C449204044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983D2F-B680-62B5-6AC6-D668BAA512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E83409-2349-FFC4-A8A1-6F8F904746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51E904-4D2A-8F02-851E-5B5D4D90A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4AC8-643E-4655-919A-3194A0E5004C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390D78-D118-94D8-5CB7-F7A1D3886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7CB15C-F446-045B-6D19-1201F4BE1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02F5-EF70-4F42-9AA5-0F9D332AA3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098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42BC9-95C4-032A-162B-412D47DA7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66E5FF-418A-BC89-C49D-3B482F24D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4AC8-643E-4655-919A-3194A0E5004C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DD05A5-F32F-66F9-90CC-B2C5955B7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184C2F-5527-445B-A34E-4844EA5E8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02F5-EF70-4F42-9AA5-0F9D332AA3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42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FD8F0E-8DFE-00D9-87D0-B9FAA856C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4AC8-643E-4655-919A-3194A0E5004C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0226C5-879D-D0F3-FC26-E80F84091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964C06-4DA1-54A3-62D1-EF49D42BA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02F5-EF70-4F42-9AA5-0F9D332AA3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724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460B9-3C29-D268-4FA4-BF0EA56C3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33875-2EE5-C430-9918-D4E5F499A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AA5B85-88CE-B20A-16A1-76D92E37C3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CF0C4C-58E1-BD0E-1C48-49459DE8E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4AC8-643E-4655-919A-3194A0E5004C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489495-53FA-FA02-FEC8-629E7292F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CEF209-3359-44AB-F0F7-4D7148724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02F5-EF70-4F42-9AA5-0F9D332AA3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75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158D9-1F71-CCBA-6C51-E561D9CB4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444A56-F746-9C27-22B2-E15C13C4AE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B0DD85-53A3-55E9-E59E-023EC1EB58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F9E4DC-CBA0-92DE-EA1D-F0FD76F97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4AC8-643E-4655-919A-3194A0E5004C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15B330-9093-459D-E4AD-19CB5B325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3B21CD-FF81-257D-54A9-B779FD607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02F5-EF70-4F42-9AA5-0F9D332AA3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03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D5BF48-5429-CDD0-87A9-A31530BED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50DE0-C7D2-E14B-41B4-8139F07A8F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9396C3-F3F3-8E3C-F1AC-0A77217EA9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24AC8-643E-4655-919A-3194A0E5004C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389515-9891-05D1-1F2E-76C3D16A23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0FF85-92F1-39EE-76A6-926DFBBD3F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102F5-EF70-4F42-9AA5-0F9D332AA3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305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BD7AFCF-507F-EAEE-7856-71FFEA137B61}"/>
              </a:ext>
            </a:extLst>
          </p:cNvPr>
          <p:cNvSpPr txBox="1"/>
          <p:nvPr/>
        </p:nvSpPr>
        <p:spPr>
          <a:xfrm>
            <a:off x="672325" y="951637"/>
            <a:ext cx="10847349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2800" dirty="0"/>
          </a:p>
          <a:p>
            <a:r>
              <a:rPr lang="en-GB" sz="2800" b="1" dirty="0"/>
              <a:t>Follow-up items from FCC-</a:t>
            </a:r>
            <a:r>
              <a:rPr lang="en-GB" sz="2800" b="1" dirty="0" err="1"/>
              <a:t>ee</a:t>
            </a:r>
            <a:r>
              <a:rPr lang="en-GB" sz="2800" b="1" dirty="0"/>
              <a:t> optics design meeting no. 160</a:t>
            </a:r>
          </a:p>
          <a:p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Determine minimum tolerable beam-pipe aperture in </a:t>
            </a:r>
            <a:r>
              <a:rPr lang="en-GB" sz="2800" dirty="0" err="1"/>
              <a:t>sextupoles</a:t>
            </a: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Study of vacuum conditioning without bake-out in the </a:t>
            </a:r>
            <a:r>
              <a:rPr lang="en-GB" sz="2800" dirty="0" err="1"/>
              <a:t>sextupoles</a:t>
            </a: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Study impact of a local decrease of the beam-pipe aperture in the </a:t>
            </a:r>
            <a:r>
              <a:rPr lang="en-GB" sz="2800" dirty="0" err="1"/>
              <a:t>sextupoles</a:t>
            </a:r>
            <a:r>
              <a:rPr lang="en-GB" sz="2800" dirty="0"/>
              <a:t> on the impedance</a:t>
            </a:r>
          </a:p>
        </p:txBody>
      </p:sp>
    </p:spTree>
    <p:extLst>
      <p:ext uri="{BB962C8B-B14F-4D97-AF65-F5344CB8AC3E}">
        <p14:creationId xmlns:p14="http://schemas.microsoft.com/office/powerpoint/2010/main" val="146257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42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Frank Zimmermann</cp:lastModifiedBy>
  <cp:revision>1</cp:revision>
  <dcterms:created xsi:type="dcterms:W3CDTF">2023-01-19T13:00:18Z</dcterms:created>
  <dcterms:modified xsi:type="dcterms:W3CDTF">2023-01-19T13:03:14Z</dcterms:modified>
</cp:coreProperties>
</file>