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7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7F441-69A9-BB50-14BA-54241D368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7A5852-579F-1CE7-B251-5057B8B328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571164-DE89-B1F7-C10C-854B70CD3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B4C21-5B42-1CEA-1148-C5D8C0585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59F87-AD25-FB5A-FEE1-092C25C99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72476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C8146-A688-DB7A-0FA9-5F0B814FB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9844F8-2995-BCEC-00F2-6CDCD70340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24589-F2E3-7118-E9A5-BA3086B54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18CD6-2748-286D-A899-8F69323B8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7E8A3-CBB1-CD05-05E1-74E7959F9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233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30DFC5-E650-CB0E-0C13-F0783FEBD4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7EBC51-4909-EED0-A462-450E0208CE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4D1CF-E437-C95D-63DB-5D7E840E7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9C29E-F78D-657C-D816-4FD965C22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9959A-88D3-DD5A-DC2A-6C6FFC7E2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003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C759F-7EEA-8BB3-1242-BD1B902E3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F684E-878F-6671-BD30-ED92BB83C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282C0-0BEE-B369-BFCC-531DCE054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9127B-516D-E058-BFBB-DA10BE6B6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8E84E-324C-2EC8-9D58-77F8584AB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089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E75E4-ACBC-FD15-C476-1DD82774F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81E01-15C0-817A-8164-27A67CF87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DB25B-CA7B-0EAF-C7FF-8033CF01B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E138F-BB8E-58F4-3CEA-9ED08955D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03246-2038-BB44-F1DE-D7945FEDC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9325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FF667-AA65-E606-8ED6-5C3168BA1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B993C-6F40-98AF-243F-CCB976AE1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C9EB7A-837C-3578-F40F-70D4730496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BBB745-BBF5-6C93-F10C-8FB8E3F94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5B926-D38B-2A6F-77BB-EE5129694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6A501-78FC-FD23-6660-721497035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2793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A5910-D203-DE28-158D-11AB2937E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9FE72-D8BF-629C-4F91-A50EC7927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DDD0AD-3F51-75FC-5686-5D940C70E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E4C333-6B86-9903-D5FF-F847973D1C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BB1C88-8288-F132-547F-DCB012E189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6F5BC2-D3A6-1B36-2B53-E358A01E0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442F0B-358F-400B-2923-7498DC83B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C480E1-8864-6409-4593-FCAB79330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601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91AD1-261E-D7CB-2244-D490D754B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ED5556-15F9-D6DF-3493-5A742893D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7877B2-7C68-4EDA-2AD8-EEE508083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C3991-FFB0-7E25-27DE-F83BDFCD7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6685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A347F6-5001-997B-7071-0D98701E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6549FF-33E3-25BA-E359-69EF34594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F3091-E119-788E-EB56-B78649BC8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7541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2CE49-0F91-70C6-B40D-03E93DCC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5306A-EE60-797A-BA7B-3C8773943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7D6512-4792-35D7-38C1-195E89419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FDF39-6CB9-B133-45F2-F40392329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A68DD8-3111-26F6-1340-721768CC4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2A4E7A-2E70-986B-B420-90EFFED00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2524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17BB7-6321-9E3E-BDF5-56CDAD801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28D728-081E-F635-95CD-FC4EDA487B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F9C0DA-0DA4-7636-3022-9C6D12887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E44525-490C-00D7-B942-A99C385D1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1B4741-EAF1-7288-B5BC-1B504126E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4AB92-C6A2-DF70-62D5-C4E4367D0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122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146AB7-61AE-9286-B1C3-92E52F249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340BB-A559-BB5E-4B18-CEC80A5B34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93336-2B47-E285-9D4A-5759E9E49A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1A079-DD34-4168-A8CC-02B9BD81D502}" type="datetimeFigureOut">
              <a:rPr lang="en-CH" smtClean="0"/>
              <a:t>07/11/2023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4C4C6-E08E-7CEB-FE27-8BAD457B0F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7C33E-45B4-C081-32A0-FA377D67BC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C5132-0D38-4E0F-9442-5836701C1AF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473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DetectorAgeing.Stability2023@cern.c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66E7032-E8CA-9161-9C2F-0A1A79BCC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211" y="986670"/>
            <a:ext cx="6532407" cy="48846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9725A9-D043-AEF3-0FA5-2272E81B7940}"/>
              </a:ext>
            </a:extLst>
          </p:cNvPr>
          <p:cNvSpPr txBox="1"/>
          <p:nvPr/>
        </p:nvSpPr>
        <p:spPr>
          <a:xfrm>
            <a:off x="3285457" y="233917"/>
            <a:ext cx="4805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Welcome to 3</a:t>
            </a:r>
            <a:r>
              <a:rPr lang="en-GB" sz="2800" baseline="30000" dirty="0"/>
              <a:t>rd</a:t>
            </a:r>
            <a:r>
              <a:rPr lang="en-GB" sz="2800" dirty="0"/>
              <a:t> conference on</a:t>
            </a:r>
            <a:endParaRPr lang="en-CH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E7F506-8049-D722-999F-EDE824A366C8}"/>
              </a:ext>
            </a:extLst>
          </p:cNvPr>
          <p:cNvSpPr txBox="1"/>
          <p:nvPr/>
        </p:nvSpPr>
        <p:spPr>
          <a:xfrm>
            <a:off x="5688414" y="6223591"/>
            <a:ext cx="6333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Thank for your interest and participation!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3277938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F1E6A-891D-0C6A-C223-6BD50728F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Few info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2CD55-8E87-9E22-3BC7-A4238207FE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Speakers that will give presentations via zoom </a:t>
            </a:r>
            <a:r>
              <a:rPr lang="en-GB" dirty="0">
                <a:sym typeface="Wingdings" panose="05000000000000000000" pitchFamily="2" charset="2"/>
              </a:rPr>
              <a:t> please let us know by email @ </a:t>
            </a:r>
            <a:r>
              <a:rPr lang="en-GB" dirty="0">
                <a:sym typeface="Wingdings" panose="05000000000000000000" pitchFamily="2" charset="2"/>
                <a:hlinkClick r:id="rId2"/>
              </a:rPr>
              <a:t>DetectorAgeing.Stability2023@cern.ch</a:t>
            </a:r>
            <a:r>
              <a:rPr lang="en-GB" dirty="0">
                <a:sym typeface="Wingdings" panose="05000000000000000000" pitchFamily="2" charset="2"/>
              </a:rPr>
              <a:t> </a:t>
            </a:r>
          </a:p>
          <a:p>
            <a:r>
              <a:rPr lang="en-GB" dirty="0">
                <a:sym typeface="Wingdings" panose="05000000000000000000" pitchFamily="2" charset="2"/>
              </a:rPr>
              <a:t>Please check that you appear as speaker for your presentation and that you can upload the file  in case of any problem, please let us know by email @ </a:t>
            </a:r>
            <a:r>
              <a:rPr lang="en-GB" dirty="0">
                <a:sym typeface="Wingdings" panose="05000000000000000000" pitchFamily="2" charset="2"/>
                <a:hlinkClick r:id="rId2"/>
              </a:rPr>
              <a:t>DetectorAgeing.Stability2023@cern.ch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A group picture will be taken today at 12:15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57031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FCE6E-0A7A-12CE-78E2-3E0B5F29E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Few info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A800A-CF94-B98E-81D3-587B92B18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Welcome drink at 6pm in the Glass Box at Restaurant1</a:t>
            </a:r>
          </a:p>
          <a:p>
            <a:endParaRPr lang="en-GB" dirty="0"/>
          </a:p>
          <a:p>
            <a:r>
              <a:rPr lang="en-GB" dirty="0"/>
              <a:t> Conference dinner</a:t>
            </a:r>
            <a:r>
              <a:rPr lang="en-GB"/>
              <a:t>: Thursday </a:t>
            </a:r>
            <a:r>
              <a:rPr lang="en-GB" dirty="0"/>
              <a:t>7.30 pm 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2F3463-E434-35EC-89D3-5944EC59A4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348"/>
          <a:stretch/>
        </p:blipFill>
        <p:spPr>
          <a:xfrm>
            <a:off x="1240290" y="3429000"/>
            <a:ext cx="3838603" cy="21523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9833AC-9897-0D22-C157-73B684611C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400"/>
          <a:stretch/>
        </p:blipFill>
        <p:spPr>
          <a:xfrm>
            <a:off x="5198707" y="3795278"/>
            <a:ext cx="6773553" cy="98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82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EF60C-1747-46DD-77AE-C0DA79EDD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Few info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0EA35-ABCB-214B-9594-5C1505417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Conference proceeding will be published on</a:t>
            </a:r>
          </a:p>
          <a:p>
            <a:pPr marL="0" indent="0">
              <a:buNone/>
            </a:pPr>
            <a:r>
              <a:rPr lang="en-GB" dirty="0"/>
              <a:t>NIMA special issue VSI: Gaseous Detector Ageing Conference 2023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VSI will be opened soon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Deadline for submission: January 31</a:t>
            </a:r>
            <a:r>
              <a:rPr lang="en-GB" baseline="30000" dirty="0"/>
              <a:t>st</a:t>
            </a:r>
            <a:r>
              <a:rPr lang="en-GB" dirty="0"/>
              <a:t>, 2024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91074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72B8-3DA5-C0DF-AC3A-78204F5F0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Few info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A8320-FCAB-7DD0-2DAB-4566C9289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Conference prizes:</a:t>
            </a:r>
          </a:p>
          <a:p>
            <a:endParaRPr lang="en-GB" dirty="0"/>
          </a:p>
          <a:p>
            <a:pPr>
              <a:buFont typeface="Calibri" panose="020F0502020204030204" pitchFamily="34" charset="0"/>
              <a:buChar char="−"/>
            </a:pPr>
            <a:r>
              <a:rPr lang="en-GB" dirty="0"/>
              <a:t>Two best presentations</a:t>
            </a:r>
          </a:p>
          <a:p>
            <a:pPr>
              <a:buFont typeface="Calibri" panose="020F0502020204030204" pitchFamily="34" charset="0"/>
              <a:buChar char="−"/>
            </a:pPr>
            <a:endParaRPr lang="en-GB" dirty="0"/>
          </a:p>
          <a:p>
            <a:pPr>
              <a:buFont typeface="Calibri" panose="020F0502020204030204" pitchFamily="34" charset="0"/>
              <a:buChar char="−"/>
            </a:pPr>
            <a:r>
              <a:rPr lang="en-GB" dirty="0"/>
              <a:t>Two best posters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47437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0B9B6-D37C-8B1D-51A3-2DE31F1A4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7200" b="1" dirty="0">
                <a:solidFill>
                  <a:srgbClr val="FF0000"/>
                </a:solidFill>
              </a:rPr>
              <a:t>Tomorrow morning session</a:t>
            </a:r>
            <a:endParaRPr lang="en-CH" sz="7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C7F30-9CDD-117A-A5A7-8709D2DD5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8800" dirty="0">
                <a:solidFill>
                  <a:srgbClr val="FF0000"/>
                </a:solidFill>
              </a:rPr>
              <a:t>In 40/S2-C01</a:t>
            </a:r>
            <a:endParaRPr lang="en-CH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71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151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Few info</vt:lpstr>
      <vt:lpstr>Few info</vt:lpstr>
      <vt:lpstr>Few info</vt:lpstr>
      <vt:lpstr>Few info</vt:lpstr>
      <vt:lpstr>Tomorrow morning session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Guida</dc:creator>
  <cp:lastModifiedBy>Roberto Guida</cp:lastModifiedBy>
  <cp:revision>5</cp:revision>
  <dcterms:created xsi:type="dcterms:W3CDTF">2023-11-06T08:03:31Z</dcterms:created>
  <dcterms:modified xsi:type="dcterms:W3CDTF">2023-11-07T08:02:25Z</dcterms:modified>
</cp:coreProperties>
</file>