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7" y="2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5A126-0C96-470A-263A-7C6134BFED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7A0624-9A2F-B427-82D0-4204F75162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10FD8-DAAC-8440-7209-0D7AFFC08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C00EB-1FF2-061E-A297-4B08189D2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27729-5E4E-BD96-265C-5E015DCFF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9797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8BC33-D076-C565-5742-DA88A4CB2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8F63F5-FA35-577A-5BA9-1B4712973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228F9-6C59-B9B9-2351-243A3FC8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2E870-F984-C8BA-2F6F-58DF29B28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85A77-7CB8-E79C-FA19-473BAFD8F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749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B3B379-1B02-9510-75AF-01DF60149C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0FA968-753E-4BA6-CA32-0F33F564B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BA46B-E0A3-2E4A-5F1D-CB622937C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72CCE-593A-7A73-F625-E5E96F73D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45C07F-F602-573D-5857-501934BE1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2457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F7592-7B0B-40ED-D30C-ADCC2CE33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F511D-E424-37CD-57A1-C27167A97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E2095-B6DE-F4D2-5649-71FC76513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116B7-D00E-33CA-008A-A15BA182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6196F-B0F8-4E17-C344-8FD39BE97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94007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D9E61-11D7-E460-C5BD-19832D813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15DDF-04B3-64A0-6AC5-9DEB7D1F7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C5E1D-14EB-604F-10C1-0198DB243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FE0A7-82EE-6375-074F-33862BA97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697EB-F769-407E-01AE-21A8202D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6409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90C79-546E-E0EE-113C-13A91D674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852D2-5194-9AA7-66EA-8EC3F9460C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71AE14-215E-2618-03AC-1AD413AE69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C336BA-AF46-8E68-43E7-5842CB8F4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85504D-CFC7-A159-6523-8407D0006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19E0F-9941-6072-A200-6A828C6FB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082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B87E9-D3BE-4A94-A504-79FAE7AC0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54C4AC-F8AA-9AFC-A438-6802AECC7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FD6F8-3D37-9415-FDB1-FA4C2DD95A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91397C-7B9A-ADBE-0A11-13494FD7CC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270506-C83D-F81C-6250-2E9D9D7D8E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B49DA7-42A7-7D60-9635-832A8337D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4167AA-C519-989B-8316-7A43913D7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FA841A-1EC2-2444-E540-C442A20A2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7339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EC794-49A0-6A79-BAD3-72EC60002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F7C265-9FC3-F166-D711-81E210064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4C992C-D5D3-C707-2E19-E016730AA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82E10-6582-2D94-EE7A-B48EFE53E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953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8C9272-F112-6581-73DB-5553C29E1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C1CE43-07E9-A80E-9CDB-D73FF47DC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D8700-BADA-3FEE-BEEA-D6F4E662F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496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A4E75-CE77-C301-F782-3DC49DDB4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059DF-3DAB-F4CA-A603-8A90396BE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BDA68D-CAF3-71D3-5708-A9EBEDCE7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65DFBA-21F7-91E9-A5C2-44293E038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44EDD-C7C8-78F2-6D57-EEA73801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61D1C-DC2D-463C-4920-D19DE1184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7309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47505-6289-6B70-F3F0-CA775985E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F10426-A175-6302-9DA0-BCE31B5AC4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36B045-B2F8-A0BF-B11B-69A960EEDE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5AD3FA-07E1-A392-6150-08B528A7C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1CD0FD-A334-28BF-6912-1491F5C26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18C42-7948-2A87-96F5-5A97CD54C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877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25ADF1-862D-6B05-0447-FCA1CE793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E2D20D-78BD-20E4-1BDE-FABCA764E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70515-DD37-5EDA-D388-FBC31A65D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88677-D4EC-4F10-B4C7-B3AF004A1A42}" type="datetimeFigureOut">
              <a:rPr lang="en-CH" smtClean="0"/>
              <a:t>09/11/2023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E9D69-1244-9797-0CE6-F17BA0C3DF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A7150-A4C4-AE34-0702-CC5BF4EF79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73437-AFB8-4339-A056-75201FA0C1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4464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E0A8276-A4DB-2E25-3A79-FE8F061C2DAC}"/>
              </a:ext>
            </a:extLst>
          </p:cNvPr>
          <p:cNvSpPr txBox="1"/>
          <p:nvPr/>
        </p:nvSpPr>
        <p:spPr>
          <a:xfrm flipH="1">
            <a:off x="445427" y="186166"/>
            <a:ext cx="3420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Practical info</a:t>
            </a:r>
            <a:endParaRPr lang="en-CH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6ED779-7344-E9C3-7A58-1FE9E10F576E}"/>
              </a:ext>
            </a:extLst>
          </p:cNvPr>
          <p:cNvSpPr txBox="1"/>
          <p:nvPr/>
        </p:nvSpPr>
        <p:spPr>
          <a:xfrm flipH="1">
            <a:off x="445425" y="853259"/>
            <a:ext cx="7088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Social </a:t>
            </a:r>
            <a:r>
              <a:rPr lang="en-GB" sz="2800"/>
              <a:t>dinner starting at </a:t>
            </a:r>
            <a:r>
              <a:rPr lang="en-GB" sz="2800" dirty="0"/>
              <a:t>7:30 pm at restaurant </a:t>
            </a:r>
            <a:endParaRPr lang="en-CH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FA2BB9-01A3-D1E1-958A-A0D9B3616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453" y="1395047"/>
            <a:ext cx="3410368" cy="51281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C7D14F-AA5E-FB4A-9581-F4E09CCAA15B}"/>
              </a:ext>
            </a:extLst>
          </p:cNvPr>
          <p:cNvSpPr txBox="1"/>
          <p:nvPr/>
        </p:nvSpPr>
        <p:spPr>
          <a:xfrm>
            <a:off x="5068030" y="1778322"/>
            <a:ext cx="675415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r>
              <a:rPr lang="en-GB" b="1" dirty="0"/>
              <a:t>Meeting at 6.30 pm at the Mezzanine </a:t>
            </a:r>
          </a:p>
          <a:p>
            <a:endParaRPr lang="en-GB" dirty="0"/>
          </a:p>
          <a:p>
            <a:r>
              <a:rPr lang="en-GB" dirty="0"/>
              <a:t>By public transportation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>
                <a:sym typeface="Wingdings" panose="05000000000000000000" pitchFamily="2" charset="2"/>
              </a:rPr>
              <a:t>tpg</a:t>
            </a:r>
            <a:r>
              <a:rPr lang="en-GB" dirty="0">
                <a:sym typeface="Wingdings" panose="05000000000000000000" pitchFamily="2" charset="2"/>
              </a:rPr>
              <a:t> tram number 18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One way ticket costs 3 CHF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On the way back, make sure the final destination of the tram is CERN</a:t>
            </a:r>
          </a:p>
          <a:p>
            <a:r>
              <a:rPr lang="en-GB" dirty="0">
                <a:sym typeface="Wingdings" panose="05000000000000000000" pitchFamily="2" charset="2"/>
              </a:rPr>
              <a:t>(some are stopping in </a:t>
            </a:r>
            <a:r>
              <a:rPr lang="en-GB" dirty="0" err="1">
                <a:sym typeface="Wingdings" panose="05000000000000000000" pitchFamily="2" charset="2"/>
              </a:rPr>
              <a:t>Meyrin</a:t>
            </a:r>
            <a:r>
              <a:rPr lang="en-GB" dirty="0">
                <a:sym typeface="Wingdings" panose="05000000000000000000" pitchFamily="2" charset="2"/>
              </a:rPr>
              <a:t>)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71330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1F1487-5DB1-595D-8248-CD9CDC2BC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690" y="0"/>
            <a:ext cx="112046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814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53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Guida</dc:creator>
  <cp:lastModifiedBy>Roberto Guida</cp:lastModifiedBy>
  <cp:revision>7</cp:revision>
  <dcterms:created xsi:type="dcterms:W3CDTF">2022-09-29T07:40:45Z</dcterms:created>
  <dcterms:modified xsi:type="dcterms:W3CDTF">2023-11-09T07:48:40Z</dcterms:modified>
</cp:coreProperties>
</file>