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007B5-DE61-48EF-9703-824CB0461DFF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C0041-09D5-42FC-BED7-B5D52A62D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085F0-E6C6-422A-B3CB-1EAB8D41D5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A3E16-A860-4D27-8BD8-4B79F5BC36C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9F5A55-CE6F-43F2-A666-C75C40D858A3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152410-06C3-4BC9-A112-3081C285E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scholarpedia.org/wiki/images/c/ce/3D_ISOLDE.jpg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jpeg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Catherall EN-STI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February 2011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ISOLDE Technical Report for the INTC </a:t>
            </a: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295401" cy="92936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5257800"/>
            <a:ext cx="145216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Shutdown Work</a:t>
            </a:r>
          </a:p>
          <a:p>
            <a:pPr lvl="1"/>
            <a:r>
              <a:rPr lang="en-US" dirty="0" smtClean="0"/>
              <a:t>FE#7 installation</a:t>
            </a:r>
          </a:p>
          <a:p>
            <a:pPr lvl="1"/>
            <a:r>
              <a:rPr lang="en-US" dirty="0" smtClean="0"/>
              <a:t>REX upgrade</a:t>
            </a:r>
          </a:p>
          <a:p>
            <a:pPr lvl="1"/>
            <a:r>
              <a:rPr lang="en-US" dirty="0" smtClean="0"/>
              <a:t>RILIS upgrade</a:t>
            </a:r>
          </a:p>
          <a:p>
            <a:pPr lvl="1"/>
            <a:r>
              <a:rPr lang="en-US" dirty="0" smtClean="0"/>
              <a:t>On-going work</a:t>
            </a:r>
          </a:p>
          <a:p>
            <a:r>
              <a:rPr lang="en-US" dirty="0" smtClean="0"/>
              <a:t>Safety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File:3D ISOLD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200" t="17600" r="1200" b="11200"/>
          <a:stretch>
            <a:fillRect/>
          </a:stretch>
        </p:blipFill>
        <p:spPr bwMode="auto">
          <a:xfrm>
            <a:off x="3851920" y="2708920"/>
            <a:ext cx="497382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629400" cy="792162"/>
          </a:xfrm>
        </p:spPr>
        <p:txBody>
          <a:bodyPr/>
          <a:lstStyle/>
          <a:p>
            <a:r>
              <a:rPr lang="en-US" dirty="0" smtClean="0"/>
              <a:t>Target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4572000" cy="205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of  Type A transport container as requested by RP.</a:t>
            </a:r>
          </a:p>
          <a:p>
            <a:pPr lvl="1"/>
            <a:r>
              <a:rPr lang="en-US" dirty="0" smtClean="0"/>
              <a:t>Implications to be assessed</a:t>
            </a:r>
          </a:p>
          <a:p>
            <a:r>
              <a:rPr lang="en-US" dirty="0" smtClean="0"/>
              <a:t>New 5 year buffer zone under construction</a:t>
            </a:r>
          </a:p>
          <a:p>
            <a:pPr lvl="1"/>
            <a:r>
              <a:rPr lang="en-US" dirty="0" smtClean="0"/>
              <a:t>Gives time for hot cell construction</a:t>
            </a:r>
            <a:endParaRPr lang="en-US" dirty="0"/>
          </a:p>
        </p:txBody>
      </p:sp>
      <p:pic>
        <p:nvPicPr>
          <p:cNvPr id="1027" name="Picture 3" descr="\\cern.ch\dfs\Users\a\apberna\Public\Photo shut-down\Transferts cibles\DSC_0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4724400" cy="3137740"/>
          </a:xfrm>
          <a:prstGeom prst="rect">
            <a:avLst/>
          </a:prstGeom>
          <a:noFill/>
        </p:spPr>
      </p:pic>
      <p:pic>
        <p:nvPicPr>
          <p:cNvPr id="1028" name="Picture 4" descr="\\cern.ch\dfs\Users\a\apberna\Public\Photo shut-down\Transferts cibles\DSC_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600200"/>
            <a:ext cx="3276599" cy="4933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391400" y="228600"/>
            <a:ext cx="151496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Shutdown Work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6488668"/>
            <a:ext cx="118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Crepieux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Front End #7</a:t>
            </a:r>
            <a:endParaRPr lang="en-US" dirty="0"/>
          </a:p>
        </p:txBody>
      </p:sp>
      <p:pic>
        <p:nvPicPr>
          <p:cNvPr id="2050" name="Picture 2" descr="\\cern.ch\dfs\Users\a\apberna\Public\Photo shut-down\Sortie câbles Boris tube\DSC_00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81000" y="1447800"/>
            <a:ext cx="2581133" cy="38862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2895600" y="1524000"/>
            <a:ext cx="34290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Front End #4 removed successfully</a:t>
            </a:r>
          </a:p>
          <a:p>
            <a:r>
              <a:rPr lang="en-US" dirty="0" smtClean="0"/>
              <a:t>Cables and insulator successfully removed</a:t>
            </a:r>
          </a:p>
          <a:p>
            <a:r>
              <a:rPr lang="en-US" dirty="0" smtClean="0"/>
              <a:t>New insulator in place</a:t>
            </a:r>
          </a:p>
          <a:p>
            <a:r>
              <a:rPr lang="en-US" dirty="0" smtClean="0"/>
              <a:t>Difficulty in assuring cable passage between FE faraday cage and separator area.</a:t>
            </a:r>
          </a:p>
          <a:p>
            <a:r>
              <a:rPr lang="en-US" dirty="0" smtClean="0"/>
              <a:t>Phases 1</a:t>
            </a:r>
            <a:r>
              <a:rPr lang="en-US" dirty="0" smtClean="0">
                <a:latin typeface="Calibri"/>
              </a:rPr>
              <a:t> →</a:t>
            </a:r>
            <a:r>
              <a:rPr lang="en-US" dirty="0" smtClean="0"/>
              <a:t> 80% of provisional collective dose</a:t>
            </a:r>
          </a:p>
          <a:p>
            <a:r>
              <a:rPr lang="en-US" dirty="0" smtClean="0"/>
              <a:t>Phase 2  </a:t>
            </a:r>
            <a:r>
              <a:rPr lang="en-US" dirty="0" smtClean="0">
                <a:latin typeface="Calibri"/>
              </a:rPr>
              <a:t>→</a:t>
            </a:r>
            <a:r>
              <a:rPr lang="en-US" dirty="0" smtClean="0"/>
              <a:t>~60% PCD</a:t>
            </a:r>
            <a:endParaRPr lang="en-US" dirty="0"/>
          </a:p>
        </p:txBody>
      </p:sp>
      <p:pic>
        <p:nvPicPr>
          <p:cNvPr id="4" name="Picture 2" descr="\\cern.ch\dfs\Users\a\apberna\Public\Photo shut-down\Retrait FE4\DSC_00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04800"/>
            <a:ext cx="2618248" cy="3942080"/>
          </a:xfrm>
          <a:prstGeom prst="rect">
            <a:avLst/>
          </a:prstGeom>
          <a:noFill/>
        </p:spPr>
      </p:pic>
      <p:pic>
        <p:nvPicPr>
          <p:cNvPr id="8" name="Picture 2" descr="H:\D A T A\P R O J E T S\FE_installation\FE7 sur GPS\Photos\Phase 2\IMG_01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53200" y="4419600"/>
            <a:ext cx="2458065" cy="2286000"/>
          </a:xfrm>
          <a:prstGeom prst="rect">
            <a:avLst/>
          </a:prstGeom>
          <a:noFill/>
        </p:spPr>
      </p:pic>
      <p:pic>
        <p:nvPicPr>
          <p:cNvPr id="7" name="Picture 2" descr="H:\D A T A\P R O J E T S\FE_installation\FE7 sur GPS\Photos\Phase 2\IMG_01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00800" y="4343400"/>
            <a:ext cx="2613053" cy="23812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391400" y="228600"/>
            <a:ext cx="151496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Shutdown Work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04800" y="6488668"/>
            <a:ext cx="4393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Marzari, T. Giles,  T. </a:t>
            </a:r>
            <a:r>
              <a:rPr lang="en-US" dirty="0" err="1" smtClean="0"/>
              <a:t>Stora</a:t>
            </a:r>
            <a:r>
              <a:rPr lang="en-US" dirty="0" smtClean="0"/>
              <a:t>, E. Barbero, M. Owen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REX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3749040" cy="2133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REX Vacuum Controls</a:t>
            </a:r>
          </a:p>
          <a:p>
            <a:r>
              <a:rPr lang="en-US" dirty="0" smtClean="0"/>
              <a:t>Cables removed</a:t>
            </a:r>
          </a:p>
          <a:p>
            <a:r>
              <a:rPr lang="en-US" dirty="0" smtClean="0"/>
              <a:t>Cabling divided between TE-VSC and EN-EL as a function of priorities</a:t>
            </a:r>
          </a:p>
          <a:p>
            <a:pPr lvl="1"/>
            <a:r>
              <a:rPr lang="en-US" dirty="0" smtClean="0"/>
              <a:t>EBIS </a:t>
            </a:r>
          </a:p>
          <a:p>
            <a:pPr lvl="1"/>
            <a:r>
              <a:rPr lang="en-US" dirty="0" smtClean="0"/>
              <a:t>TRAP </a:t>
            </a:r>
          </a:p>
          <a:p>
            <a:pPr lvl="1"/>
            <a:r>
              <a:rPr lang="en-US" dirty="0" smtClean="0"/>
              <a:t>SEPARATOR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762000"/>
            <a:ext cx="4191000" cy="38862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REXTRAP Controls</a:t>
            </a:r>
          </a:p>
          <a:p>
            <a:r>
              <a:rPr lang="en-US" dirty="0" smtClean="0"/>
              <a:t>        1. Dismantling of the old system (FINISHED)</a:t>
            </a:r>
          </a:p>
          <a:p>
            <a:r>
              <a:rPr lang="en-US" dirty="0" smtClean="0"/>
              <a:t>        2. Electronics racks cleared (FINISHED)</a:t>
            </a:r>
          </a:p>
          <a:p>
            <a:r>
              <a:rPr lang="en-US" dirty="0" smtClean="0"/>
              <a:t>        3. Hardware installation (ONGOING)</a:t>
            </a:r>
          </a:p>
          <a:p>
            <a:r>
              <a:rPr lang="en-US" dirty="0" smtClean="0"/>
              <a:t>        4. Local validation of PLC and power supplies (TO BE DONE during February)</a:t>
            </a:r>
          </a:p>
          <a:p>
            <a:r>
              <a:rPr lang="en-US" dirty="0" smtClean="0"/>
              <a:t>        5. FESA validation (ONGOING)</a:t>
            </a:r>
          </a:p>
          <a:p>
            <a:r>
              <a:rPr lang="en-US" b="1" dirty="0" smtClean="0"/>
              <a:t>Applications</a:t>
            </a:r>
          </a:p>
          <a:p>
            <a:pPr lvl="0"/>
            <a:r>
              <a:rPr lang="en-US" dirty="0" smtClean="0"/>
              <a:t>Timing editor application  (ONGOING)</a:t>
            </a:r>
          </a:p>
          <a:p>
            <a:pPr lvl="0"/>
            <a:r>
              <a:rPr lang="en-US" dirty="0" smtClean="0"/>
              <a:t>Electrode graph display   (FINISHED…to be tested when all the hardware will be in place)    </a:t>
            </a:r>
          </a:p>
          <a:p>
            <a:pPr lvl="0"/>
            <a:r>
              <a:rPr lang="en-US" dirty="0" smtClean="0"/>
              <a:t>Time of Flight application  (FINISHED) </a:t>
            </a:r>
          </a:p>
          <a:p>
            <a:pPr lvl="0"/>
            <a:r>
              <a:rPr lang="en-US" dirty="0" smtClean="0"/>
              <a:t>Scanning application  (TO BE DONE during February)</a:t>
            </a:r>
          </a:p>
          <a:p>
            <a:pPr lvl="0"/>
            <a:r>
              <a:rPr lang="en-US" dirty="0" smtClean="0"/>
              <a:t>RF editor application  (TO BE DONE during February)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953000"/>
            <a:ext cx="464200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ab-dep-op-elogbook.web.cern.ch/ab-dep-op-elogbook/elogbook/attach.php?attachId=1115697&amp;type=png&amp;fname=2010101517185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0"/>
            <a:ext cx="34139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391400" y="228600"/>
            <a:ext cx="151496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Shutdown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88668"/>
            <a:ext cx="410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 Piselli, J. Sanchez, F. Wenander, S. Blanchard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RILIS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105400" cy="5257800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Move the dye laser system to the new tables to make space for the new </a:t>
            </a:r>
            <a:r>
              <a:rPr lang="en-US" sz="1600" b="1" dirty="0" err="1" smtClean="0"/>
              <a:t>Ti:Sa</a:t>
            </a:r>
            <a:r>
              <a:rPr lang="en-US" sz="1600" b="1" dirty="0" smtClean="0"/>
              <a:t> lasers</a:t>
            </a:r>
            <a:r>
              <a:rPr lang="en-US" sz="1600" dirty="0" smtClean="0"/>
              <a:t> and move the pump laser chiller to the roof of the cabin.</a:t>
            </a:r>
          </a:p>
          <a:p>
            <a:r>
              <a:rPr lang="en-US" sz="1600" b="1" dirty="0" smtClean="0"/>
              <a:t>Install the </a:t>
            </a:r>
            <a:r>
              <a:rPr lang="en-US" sz="1600" b="1" dirty="0" err="1" smtClean="0"/>
              <a:t>Ti:Sa</a:t>
            </a:r>
            <a:r>
              <a:rPr lang="en-US" sz="1600" b="1" dirty="0" smtClean="0"/>
              <a:t> laser system</a:t>
            </a:r>
            <a:r>
              <a:rPr lang="en-US" sz="1600" dirty="0" smtClean="0"/>
              <a:t> (</a:t>
            </a:r>
            <a:r>
              <a:rPr lang="en-US" sz="1600" dirty="0" err="1" smtClean="0"/>
              <a:t>Nd:YAG</a:t>
            </a:r>
            <a:r>
              <a:rPr lang="en-US" sz="1600" dirty="0" smtClean="0"/>
              <a:t> pump laser and 2 or 3 </a:t>
            </a:r>
            <a:r>
              <a:rPr lang="en-US" sz="1600" dirty="0" err="1" smtClean="0"/>
              <a:t>Ti:Sa</a:t>
            </a:r>
            <a:r>
              <a:rPr lang="en-US" sz="1600" dirty="0" smtClean="0"/>
              <a:t> lasers, plus multiple harmonic generation units).</a:t>
            </a:r>
          </a:p>
          <a:p>
            <a:r>
              <a:rPr lang="en-US" sz="1600" b="1" dirty="0" smtClean="0"/>
              <a:t>Redesign the HRS launch mirror system</a:t>
            </a:r>
            <a:r>
              <a:rPr lang="en-US" sz="1600" dirty="0" smtClean="0"/>
              <a:t> to include a 4th path for ISCOOL pumping. </a:t>
            </a:r>
          </a:p>
          <a:p>
            <a:r>
              <a:rPr lang="en-US" sz="1600" b="1" dirty="0" smtClean="0"/>
              <a:t>Install the laser path for ISCOOL pumping</a:t>
            </a:r>
            <a:r>
              <a:rPr lang="en-US" sz="1600" dirty="0" smtClean="0"/>
              <a:t> in the HRS separator zone.</a:t>
            </a:r>
          </a:p>
          <a:p>
            <a:pPr lvl="1"/>
            <a:r>
              <a:rPr lang="en-US" sz="1600" dirty="0" smtClean="0"/>
              <a:t>Optimize the little remaining space in the RILIS cabin</a:t>
            </a:r>
          </a:p>
          <a:p>
            <a:pPr lvl="1"/>
            <a:r>
              <a:rPr lang="en-US" sz="1600" dirty="0" smtClean="0"/>
              <a:t> remove the electronics racks and desks and replace with a new compact workbench and shelving area. </a:t>
            </a:r>
          </a:p>
          <a:p>
            <a:pPr lvl="1"/>
            <a:r>
              <a:rPr lang="en-US" sz="1600" dirty="0" smtClean="0"/>
              <a:t>Install a frame, laminar </a:t>
            </a:r>
            <a:r>
              <a:rPr lang="en-US" sz="1600" dirty="0" err="1" smtClean="0"/>
              <a:t>flowbox</a:t>
            </a:r>
            <a:r>
              <a:rPr lang="en-US" sz="1600" dirty="0" smtClean="0"/>
              <a:t> and safety shielding around the </a:t>
            </a:r>
            <a:r>
              <a:rPr lang="en-US" sz="1600" dirty="0" err="1" smtClean="0"/>
              <a:t>Ti:Sa</a:t>
            </a:r>
            <a:r>
              <a:rPr lang="en-US" sz="1600" dirty="0" smtClean="0"/>
              <a:t> section of the RILIS table.</a:t>
            </a:r>
          </a:p>
          <a:p>
            <a:r>
              <a:rPr lang="en-US" sz="1600" dirty="0" smtClean="0"/>
              <a:t>LIST Tests on-going at off-line separator</a:t>
            </a:r>
          </a:p>
          <a:p>
            <a:pPr lvl="1"/>
            <a:r>
              <a:rPr lang="fr-CH" sz="1400" dirty="0" smtClean="0"/>
              <a:t>Tl ions have been </a:t>
            </a:r>
            <a:r>
              <a:rPr lang="fr-CH" sz="1400" dirty="0" err="1" smtClean="0"/>
              <a:t>extracted</a:t>
            </a:r>
            <a:endParaRPr lang="en-US" sz="1400" dirty="0" smtClean="0"/>
          </a:p>
          <a:p>
            <a:pPr lvl="1"/>
            <a:r>
              <a:rPr lang="en-US" sz="1600" dirty="0" smtClean="0"/>
              <a:t>Preparations for installation on FE#7 on-going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8693" r="52160"/>
          <a:stretch>
            <a:fillRect/>
          </a:stretch>
        </p:blipFill>
        <p:spPr bwMode="auto">
          <a:xfrm>
            <a:off x="6019800" y="1066800"/>
            <a:ext cx="2882346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91400" y="228600"/>
            <a:ext cx="151496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Shutdown Work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6324600"/>
            <a:ext cx="3617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Marsh, S. Roth, D. Fink &amp; V. Fedosseev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On-going Shutdown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Pico-ampere meters for Faraday cups</a:t>
            </a:r>
          </a:p>
          <a:p>
            <a:pPr lvl="1"/>
            <a:r>
              <a:rPr lang="en-US" dirty="0" smtClean="0"/>
              <a:t>Cabling and hardware installation on-going</a:t>
            </a:r>
          </a:p>
          <a:p>
            <a:pPr lvl="1"/>
            <a:r>
              <a:rPr lang="fr-CH" dirty="0" err="1" smtClean="0"/>
              <a:t>Waiting</a:t>
            </a:r>
            <a:r>
              <a:rPr lang="fr-CH" dirty="0" smtClean="0"/>
              <a:t> for software installation</a:t>
            </a:r>
            <a:endParaRPr lang="en-US" dirty="0" smtClean="0"/>
          </a:p>
          <a:p>
            <a:r>
              <a:rPr lang="en-US" dirty="0" smtClean="0"/>
              <a:t>Redundancy in tunnel fire detection implemented</a:t>
            </a:r>
          </a:p>
          <a:p>
            <a:pPr lvl="1"/>
            <a:r>
              <a:rPr lang="en-US" dirty="0" smtClean="0"/>
              <a:t>Cause of  “false” fire alarm in 2010</a:t>
            </a:r>
          </a:p>
          <a:p>
            <a:r>
              <a:rPr lang="en-US" dirty="0" smtClean="0"/>
              <a:t>Tesla meters for the HRS magnets to be moved externally.</a:t>
            </a:r>
          </a:p>
          <a:p>
            <a:r>
              <a:rPr lang="en-US" dirty="0" smtClean="0"/>
              <a:t>Complete renovation of ISOLDE timing</a:t>
            </a:r>
          </a:p>
          <a:p>
            <a:pPr lvl="1"/>
            <a:r>
              <a:rPr lang="fr-CH" dirty="0" smtClean="0"/>
              <a:t>New distribution hardware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shutdown</a:t>
            </a:r>
            <a:endParaRPr lang="fr-CH" dirty="0" smtClean="0"/>
          </a:p>
          <a:p>
            <a:pPr lvl="1"/>
            <a:r>
              <a:rPr lang="fr-CH" dirty="0" smtClean="0"/>
              <a:t>Timing signal </a:t>
            </a:r>
            <a:r>
              <a:rPr lang="fr-CH" dirty="0" err="1" smtClean="0"/>
              <a:t>cards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addressed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shutdown</a:t>
            </a:r>
            <a:endParaRPr lang="en-US" dirty="0" smtClean="0"/>
          </a:p>
          <a:p>
            <a:r>
              <a:rPr lang="en-US" dirty="0" smtClean="0"/>
              <a:t>General maintenance</a:t>
            </a:r>
          </a:p>
          <a:p>
            <a:pPr lvl="1"/>
            <a:r>
              <a:rPr lang="en-US" dirty="0" smtClean="0"/>
              <a:t>HT, vacuum, controls, robots,FE#6, beam instrumentation, power supplies, </a:t>
            </a:r>
            <a:r>
              <a:rPr lang="en-US" dirty="0" smtClean="0"/>
              <a:t>magnets…and a lot more.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91400" y="228600"/>
            <a:ext cx="151496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Shutdown Work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6488668"/>
            <a:ext cx="477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E, Siesling, G. J. Focker, D. Raffourt, P. Fernier, T. Giles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ALARA Level 3</a:t>
            </a:r>
          </a:p>
          <a:p>
            <a:pPr lvl="1"/>
            <a:r>
              <a:rPr lang="en-US" dirty="0" smtClean="0"/>
              <a:t>Most interventions in the shielded areas of ISOLDE are classed as level 3 ALARA with respect to the present criteria.</a:t>
            </a:r>
          </a:p>
          <a:p>
            <a:pPr lvl="1"/>
            <a:r>
              <a:rPr lang="en-US" dirty="0" smtClean="0"/>
              <a:t>The contamination criteria is the main reason for so many level 3 ALARA committees</a:t>
            </a:r>
          </a:p>
          <a:p>
            <a:pPr lvl="2"/>
            <a:r>
              <a:rPr lang="en-US" dirty="0" smtClean="0"/>
              <a:t>9/14 level 3 over last year.</a:t>
            </a:r>
          </a:p>
          <a:p>
            <a:pPr lvl="1"/>
            <a:r>
              <a:rPr lang="en-US" dirty="0" smtClean="0"/>
              <a:t>5 ALARA level 3 interventions addressed in the last 2 months</a:t>
            </a:r>
          </a:p>
          <a:p>
            <a:pPr lvl="3"/>
            <a:r>
              <a:rPr lang="en-US" dirty="0" smtClean="0"/>
              <a:t>Protocol still unclear</a:t>
            </a:r>
          </a:p>
          <a:p>
            <a:pPr lvl="3"/>
            <a:r>
              <a:rPr lang="en-US" dirty="0" smtClean="0"/>
              <a:t>4/5 interventions have been “accepted” by derogation</a:t>
            </a:r>
          </a:p>
          <a:p>
            <a:pPr lvl="3"/>
            <a:r>
              <a:rPr lang="en-US" dirty="0" smtClean="0"/>
              <a:t>High impact on resources and planning</a:t>
            </a:r>
          </a:p>
          <a:p>
            <a:r>
              <a:rPr lang="en-US" dirty="0" smtClean="0"/>
              <a:t>Visits</a:t>
            </a:r>
          </a:p>
          <a:p>
            <a:pPr lvl="1"/>
            <a:r>
              <a:rPr lang="en-US" dirty="0" smtClean="0"/>
              <a:t>New rules for visits to controlled radiation areas…to be announced</a:t>
            </a:r>
          </a:p>
          <a:p>
            <a:r>
              <a:rPr lang="en-US" dirty="0" smtClean="0"/>
              <a:t>Traceability</a:t>
            </a:r>
          </a:p>
          <a:p>
            <a:pPr lvl="1"/>
            <a:r>
              <a:rPr lang="en-US" dirty="0" smtClean="0"/>
              <a:t>Investigating possible use of  Timber database (used by LHC) to monitor machine operation and RIB distribution.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228600"/>
            <a:ext cx="68159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Safety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152400"/>
            <a:ext cx="914399" cy="65602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52400"/>
            <a:ext cx="762000" cy="6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" y="6488668"/>
            <a:ext cx="345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A-P Bernardes, E. </a:t>
            </a:r>
            <a:r>
              <a:rPr lang="en-US" dirty="0" smtClean="0"/>
              <a:t>Macario, A. </a:t>
            </a:r>
            <a:r>
              <a:rPr lang="en-US" smtClean="0"/>
              <a:t>Dorsival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</TotalTime>
  <Words>558</Words>
  <Application>Microsoft Office PowerPoint</Application>
  <PresentationFormat>On-screen Show (4:3)</PresentationFormat>
  <Paragraphs>97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ISOLDE Technical Report for the INTC </vt:lpstr>
      <vt:lpstr>Agenda</vt:lpstr>
      <vt:lpstr>Target Removal</vt:lpstr>
      <vt:lpstr>Front End #7</vt:lpstr>
      <vt:lpstr>REX Upgrade</vt:lpstr>
      <vt:lpstr>RILIS</vt:lpstr>
      <vt:lpstr>On-going Shutdown Work</vt:lpstr>
      <vt:lpstr>Safety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Technical Report for the INTC </dc:title>
  <dc:creator>M. Catherall</dc:creator>
  <cp:lastModifiedBy>catheral</cp:lastModifiedBy>
  <cp:revision>3</cp:revision>
  <dcterms:created xsi:type="dcterms:W3CDTF">2011-02-01T21:25:55Z</dcterms:created>
  <dcterms:modified xsi:type="dcterms:W3CDTF">2011-02-02T12:06:39Z</dcterms:modified>
</cp:coreProperties>
</file>