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mp4" ContentType="video/mp4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98" r:id="rId4"/>
    <p:sldId id="260" r:id="rId5"/>
    <p:sldId id="261" r:id="rId6"/>
    <p:sldId id="264" r:id="rId7"/>
    <p:sldId id="268" r:id="rId8"/>
    <p:sldId id="262" r:id="rId9"/>
    <p:sldId id="278" r:id="rId10"/>
    <p:sldId id="296" r:id="rId11"/>
    <p:sldId id="263" r:id="rId12"/>
    <p:sldId id="267" r:id="rId13"/>
    <p:sldId id="277" r:id="rId14"/>
    <p:sldId id="297" r:id="rId15"/>
    <p:sldId id="289" r:id="rId16"/>
    <p:sldId id="290" r:id="rId17"/>
    <p:sldId id="291" r:id="rId18"/>
    <p:sldId id="292" r:id="rId19"/>
    <p:sldId id="293" r:id="rId20"/>
    <p:sldId id="294" r:id="rId21"/>
    <p:sldId id="316" r:id="rId22"/>
    <p:sldId id="31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0893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24417" y="1196975"/>
            <a:ext cx="10943167" cy="108267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26533" y="2422525"/>
            <a:ext cx="10949517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90500"/>
            <a:ext cx="27432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90500"/>
            <a:ext cx="80264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1220893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972800" cy="5826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609600" y="1174750"/>
            <a:ext cx="109728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30.jpeg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microsoft.com/office/2007/relationships/media" Target="../media/media1.mp4"/><Relationship Id="rId1" Type="http://schemas.openxmlformats.org/officeDocument/2006/relationships/video" Target="../media/media1.mp4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5008" y="109538"/>
            <a:ext cx="10363200" cy="1470025"/>
          </a:xfrm>
        </p:spPr>
        <p:txBody>
          <a:bodyPr/>
          <a:lstStyle/>
          <a:p>
            <a:r>
              <a:rPr lang="en-US" dirty="0"/>
              <a:t>Opportunities for  students</a:t>
            </a:r>
            <a:endParaRPr lang="en-US" dirty="0"/>
          </a:p>
        </p:txBody>
      </p:sp>
      <p:pic>
        <p:nvPicPr>
          <p:cNvPr id="101" name="Picture 100"/>
          <p:cNvPicPr/>
          <p:nvPr/>
        </p:nvPicPr>
        <p:blipFill>
          <a:blip r:embed="rId1"/>
          <a:stretch>
            <a:fillRect/>
          </a:stretch>
        </p:blipFill>
        <p:spPr>
          <a:xfrm>
            <a:off x="307975" y="1348740"/>
            <a:ext cx="5222240" cy="2541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2"/>
          <a:stretch>
            <a:fillRect/>
          </a:stretch>
        </p:blipFill>
        <p:spPr>
          <a:xfrm>
            <a:off x="7025005" y="1348740"/>
            <a:ext cx="4706620" cy="256032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Picture 4" descr="IMG_20221014_113449"/>
          <p:cNvPicPr>
            <a:picLocks noChangeAspect="1"/>
          </p:cNvPicPr>
          <p:nvPr/>
        </p:nvPicPr>
        <p:blipFill>
          <a:blip r:embed="rId1"/>
          <a:srcRect l="19597" t="3861" b="23204"/>
          <a:stretch>
            <a:fillRect/>
          </a:stretch>
        </p:blipFill>
        <p:spPr>
          <a:xfrm>
            <a:off x="7592060" y="1717675"/>
            <a:ext cx="4322445" cy="29413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GB" altLang="en-US"/>
              <a:t>FIST GLOBAL-2022</a:t>
            </a:r>
            <a:endParaRPr lang="en-GB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6" name="Picture 5" descr="IMG_20221014_1137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690" y="1503680"/>
            <a:ext cx="3758565" cy="2818765"/>
          </a:xfrm>
          <a:prstGeom prst="rect">
            <a:avLst/>
          </a:prstGeom>
        </p:spPr>
      </p:pic>
      <p:pic>
        <p:nvPicPr>
          <p:cNvPr id="4" name="Picture 3" descr="FB_IMG_1667479192657"/>
          <p:cNvPicPr>
            <a:picLocks noChangeAspect="1"/>
          </p:cNvPicPr>
          <p:nvPr/>
        </p:nvPicPr>
        <p:blipFill>
          <a:blip r:embed="rId3"/>
          <a:srcRect l="12383" t="2675" r="10370"/>
          <a:stretch>
            <a:fillRect/>
          </a:stretch>
        </p:blipFill>
        <p:spPr>
          <a:xfrm>
            <a:off x="3717290" y="3447415"/>
            <a:ext cx="5474335" cy="310388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3074" name="Picture 2" descr="http://oipopp.ed-sp.net/public/16195900_968954049873470_8983523170960269809_n.jpg"/>
          <p:cNvPicPr>
            <a:picLocks noChangeAspect="1" noChangeArrowheads="1"/>
          </p:cNvPicPr>
          <p:nvPr>
            <p:ph sz="half" idx="1"/>
          </p:nvPr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729730" y="1694815"/>
            <a:ext cx="5384800" cy="2686685"/>
          </a:xfrm>
          <a:prstGeom prst="rect">
            <a:avLst/>
          </a:prstGeom>
          <a:noFill/>
        </p:spPr>
      </p:pic>
      <p:pic>
        <p:nvPicPr>
          <p:cNvPr id="2052" name="Picture 4" descr="ÐÐ°ÑÑÐ¸Ð½ÐºÐ¸ Ð¿Ð¾ Ð·Ð°Ð¿ÑÐ¾ÑÑ robotica 2019 Ð²Ð´Ð½Ñ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" y="3733165"/>
            <a:ext cx="5372100" cy="3020695"/>
          </a:xfrm>
          <a:prstGeom prst="rect">
            <a:avLst/>
          </a:prstGeom>
          <a:noFill/>
        </p:spPr>
      </p:pic>
      <p:pic>
        <p:nvPicPr>
          <p:cNvPr id="23555" name="Picture 3" descr="C:\Users\32\Desktop\изображение_viber_2019-06-02_18-09-11.jpg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6725" y="546735"/>
            <a:ext cx="2313940" cy="3085465"/>
          </a:xfrm>
          <a:prstGeom prst="rect">
            <a:avLst/>
          </a:prstGeom>
          <a:noFill/>
        </p:spPr>
      </p:pic>
      <p:pic>
        <p:nvPicPr>
          <p:cNvPr id="2050" name="Picture 2" descr="ÐÐ°ÑÑÐ¸Ð½ÐºÐ¸ Ð¿Ð¾ Ð·Ð°Ð¿ÑÐ¾ÑÑ robotica 20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630" y="-93980"/>
            <a:ext cx="3281680" cy="2188210"/>
          </a:xfrm>
          <a:prstGeom prst="rect">
            <a:avLst/>
          </a:prstGeom>
          <a:noFill/>
        </p:spPr>
      </p:pic>
      <p:pic>
        <p:nvPicPr>
          <p:cNvPr id="32772" name="Picture 4" descr="ÐÐ°ÑÑÐ¸Ð½ÐºÐ¸ Ð¿Ð¾ Ð·Ð°Ð¿ÑÐ¾ÑÑ ÑÐ¾Ð±Ð¾ÑÐ¸ Ð»ÐµÐ³Ð¾ FL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55360" y="3918585"/>
            <a:ext cx="3978910" cy="26498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6" name="Content Placeholder 5" descr="IMG_20220821_123508_071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1586865" y="438785"/>
            <a:ext cx="3586480" cy="6376670"/>
          </a:xfrm>
          <a:prstGeom prst="rect">
            <a:avLst/>
          </a:prstGeom>
        </p:spPr>
      </p:pic>
      <p:pic>
        <p:nvPicPr>
          <p:cNvPr id="9" name="Content Placeholder 8" descr="IMG_20220830_095120"/>
          <p:cNvPicPr>
            <a:picLocks noChangeAspect="1"/>
          </p:cNvPicPr>
          <p:nvPr>
            <p:ph sz="half" idx="2"/>
          </p:nvPr>
        </p:nvPicPr>
        <p:blipFill>
          <a:blip r:embed="rId2"/>
          <a:srcRect t="36572" r="28243"/>
          <a:stretch>
            <a:fillRect/>
          </a:stretch>
        </p:blipFill>
        <p:spPr>
          <a:xfrm rot="5400000">
            <a:off x="5775325" y="1837055"/>
            <a:ext cx="4594225" cy="304609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105" y="457200"/>
            <a:ext cx="10198735" cy="1840230"/>
          </a:xfrm>
        </p:spPr>
        <p:txBody>
          <a:bodyPr/>
          <a:p>
            <a:pPr algn="ctr"/>
            <a:r>
              <a:rPr lang="uk-UA" altLang="en-GB"/>
              <a:t>Обрали професію вчителя фізики?</a:t>
            </a:r>
            <a:br>
              <a:rPr lang="uk-UA" altLang="en-GB"/>
            </a:br>
            <a:br>
              <a:rPr lang="uk-UA" altLang="en-GB"/>
            </a:br>
            <a:r>
              <a:rPr lang="uk-UA" altLang="en-GB"/>
              <a:t>Як потрапити до </a:t>
            </a:r>
            <a:r>
              <a:rPr lang="en-GB" altLang="en-GB"/>
              <a:t>CERN</a:t>
            </a:r>
            <a:r>
              <a:rPr lang="uk-UA" altLang="en-GB"/>
              <a:t>?</a:t>
            </a:r>
            <a:endParaRPr lang="uk-UA" altLang="en-GB"/>
          </a:p>
        </p:txBody>
      </p:sp>
      <p:pic>
        <p:nvPicPr>
          <p:cNvPr id="100" name="Picture Placeholder 99"/>
          <p:cNvPicPr/>
          <p:nvPr>
            <p:ph type="pic" idx="1"/>
          </p:nvPr>
        </p:nvPicPr>
        <p:blipFill>
          <a:blip r:embed="rId1"/>
          <a:srcRect l="535" t="5407" r="-422" b="8769"/>
          <a:stretch>
            <a:fillRect/>
          </a:stretch>
        </p:blipFill>
        <p:spPr>
          <a:xfrm>
            <a:off x="3013075" y="2675255"/>
            <a:ext cx="6165215" cy="4182745"/>
          </a:xfrm>
          <a:prstGeom prst="hexagon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Content Placeholder 5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734310" y="111760"/>
            <a:ext cx="6722745" cy="663448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GB" altLang="en-GB"/>
              <a:t>HST-2018</a:t>
            </a:r>
            <a:endParaRPr lang="en-GB" altLang="en-GB"/>
          </a:p>
        </p:txBody>
      </p:sp>
      <p:pic>
        <p:nvPicPr>
          <p:cNvPr id="100" name="Content Placeholder 99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768350" y="5000625"/>
            <a:ext cx="2619375" cy="1743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Google Shape;102;p17"/>
          <p:cNvPicPr preferRelativeResize="0">
            <a:picLocks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87215" y="1475105"/>
            <a:ext cx="7115175" cy="5382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Google Shape;395;p39"/>
          <p:cNvPicPr preferRelativeResize="0"/>
          <p:nvPr/>
        </p:nvPicPr>
        <p:blipFill>
          <a:blip r:embed="rId3" cstate="print"/>
          <a:stretch>
            <a:fillRect/>
          </a:stretch>
        </p:blipFill>
        <p:spPr>
          <a:xfrm>
            <a:off x="868045" y="86360"/>
            <a:ext cx="2419985" cy="2583180"/>
          </a:xfrm>
          <a:prstGeom prst="rect">
            <a:avLst/>
          </a:prstGeom>
          <a:noFill/>
          <a:ln>
            <a:noFill/>
          </a:ln>
          <a:effectLst>
            <a:reflection endPos="30000" dist="38100" dir="5400000" fadeDir="5400012" sy="-100000" algn="bl" rotWithShape="0"/>
          </a:effectLst>
        </p:spPr>
      </p:pic>
      <p:pic>
        <p:nvPicPr>
          <p:cNvPr id="6" name="Picture 5" descr="IMG_20220906_20385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145" y="3252470"/>
            <a:ext cx="2343785" cy="1652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Content Placeholder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559050" y="84455"/>
            <a:ext cx="6793230" cy="668972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824355" y="274955"/>
            <a:ext cx="7339965" cy="656526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Picture 4" descr="s4004308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6075" y="4130040"/>
            <a:ext cx="3810000" cy="2543175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274955"/>
            <a:ext cx="8618220" cy="1143000"/>
          </a:xfrm>
        </p:spPr>
        <p:txBody>
          <a:bodyPr/>
          <a:p>
            <a:r>
              <a:rPr lang="uk-UA" altLang="en-GB" sz="2400"/>
              <a:t>Ukrainian Teacher Programme</a:t>
            </a:r>
            <a:br>
              <a:rPr lang="uk-UA" altLang="en-GB" sz="2400"/>
            </a:br>
            <a:r>
              <a:rPr lang="uk-UA" altLang="en-GB" sz="2400"/>
              <a:t>(2016)</a:t>
            </a:r>
            <a:endParaRPr lang="uk-UA" altLang="en-GB" sz="2400"/>
          </a:p>
        </p:txBody>
      </p:sp>
      <p:pic>
        <p:nvPicPr>
          <p:cNvPr id="4" name="Picture 3" descr="Oksana-ZHy-votova-02-870_6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9835" y="2005965"/>
            <a:ext cx="5467985" cy="3079750"/>
          </a:xfrm>
          <a:prstGeom prst="rect">
            <a:avLst/>
          </a:prstGeom>
        </p:spPr>
      </p:pic>
      <p:pic>
        <p:nvPicPr>
          <p:cNvPr id="6" name="Content Placeholder 5" descr="s66668531"/>
          <p:cNvPicPr>
            <a:picLocks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662670" y="152400"/>
            <a:ext cx="2552700" cy="452628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Content Placeholder 3" descr="Організатори-спікери-волонтери-учасники першої онлайн Програми ЦЕРН для педагогів України - UATP-2022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420495" y="274320"/>
            <a:ext cx="8695690" cy="65836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OPEN-VIDEO-2022-322-002-1080p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86690" y="-76835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 fullScrn="0">
              <p:cMediaNode>
                <p:cTn id="2" fill="hold" display="1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Picture 3" descr="2nd ONLINE Ukrainian Teacher Programme, November  7 - 11, 20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1015" y="190500"/>
            <a:ext cx="11325225" cy="603885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755" y="2305050"/>
            <a:ext cx="10972800" cy="582613"/>
          </a:xfrm>
        </p:spPr>
        <p:txBody>
          <a:bodyPr/>
          <a:p>
            <a:pPr algn="ctr"/>
            <a:r>
              <a:rPr lang="uk-UA" altLang="en-GB"/>
              <a:t>Дякую за увагу!</a:t>
            </a:r>
            <a:endParaRPr lang="uk-UA" alt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en-GB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idx="1"/>
          </p:nvPr>
        </p:nvPicPr>
        <p:blipFill>
          <a:blip r:embed="rId1"/>
          <a:srcRect l="32166" t="28872" b="-161"/>
          <a:stretch>
            <a:fillRect/>
          </a:stretch>
        </p:blipFill>
        <p:spPr>
          <a:xfrm>
            <a:off x="1971675" y="462280"/>
            <a:ext cx="7235825" cy="593344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436370" y="243205"/>
            <a:ext cx="8033385" cy="6614795"/>
          </a:xfrm>
          <a:prstGeom prst="rect">
            <a:avLst/>
          </a:prstGeom>
        </p:spPr>
      </p:pic>
      <p:sp>
        <p:nvSpPr>
          <p:cNvPr id="3" name="Text Box 2"/>
          <p:cNvSpPr txBox="1"/>
          <p:nvPr/>
        </p:nvSpPr>
        <p:spPr>
          <a:xfrm>
            <a:off x="9580245" y="1866265"/>
            <a:ext cx="254000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GB" altLang="en-US"/>
              <a:t>https://www.youtube.com/watch?v=EHRZw9HtpEI</a:t>
            </a:r>
            <a:endParaRPr lang="en-GB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GB" altLang="en-US"/>
              <a:t>BL4S-2019</a:t>
            </a:r>
            <a:endParaRPr lang="en-GB" altLang="en-US"/>
          </a:p>
        </p:txBody>
      </p:sp>
      <p:pic>
        <p:nvPicPr>
          <p:cNvPr id="5" name="Рисунок 4" descr="Ð¡Ð²ÑÑÐ»Ð¸Ð½Ð° Ð²ÑÐ´ ÐÐºÑÐ°Ð½Ð¸ ÐÐ¸Ð²Ð¾ÑÐ¾Ð²Ð¾Ñ."/>
          <p:cNvPicPr>
            <a:picLocks noChangeAspect="1"/>
          </p:cNvPicPr>
          <p:nvPr>
            <p:ph sz="half" idx="1"/>
          </p:nvPr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159635" y="1332230"/>
            <a:ext cx="4526280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Content Placeholder 5" descr="IMG_20220906_204158"/>
          <p:cNvPicPr>
            <a:picLocks noChangeAspect="1"/>
          </p:cNvPicPr>
          <p:nvPr>
            <p:ph sz="half" idx="2"/>
          </p:nvPr>
        </p:nvPicPr>
        <p:blipFill>
          <a:blip r:embed="rId2"/>
          <a:srcRect l="5662" t="2197" r="3495" b="4805"/>
          <a:stretch>
            <a:fillRect/>
          </a:stretch>
        </p:blipFill>
        <p:spPr>
          <a:xfrm>
            <a:off x="7677150" y="2481580"/>
            <a:ext cx="3086735" cy="201549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GB" altLang="en-US">
                <a:sym typeface="+mn-ea"/>
              </a:rPr>
              <a:t>BL4S-2022</a:t>
            </a:r>
            <a:endParaRPr lang="en-GB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880360" y="1293495"/>
            <a:ext cx="6697980" cy="5283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813050" y="69850"/>
            <a:ext cx="5876925" cy="6680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GB" altLang="en-US"/>
              <a:t>Programme for High School Students 2016</a:t>
            </a:r>
            <a:endParaRPr lang="en-GB" altLang="en-US"/>
          </a:p>
        </p:txBody>
      </p:sp>
      <p:pic>
        <p:nvPicPr>
          <p:cNvPr id="4" name="Content Placeholder 3" descr="origin_154b543yh1r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609600" y="1843405"/>
            <a:ext cx="5384800" cy="4038600"/>
          </a:xfrm>
          <a:prstGeom prst="rect">
            <a:avLst/>
          </a:prstGeom>
        </p:spPr>
      </p:pic>
      <p:pic>
        <p:nvPicPr>
          <p:cNvPr id="6" name="Content Placeholder 5" descr="kachur.g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97600" y="1843405"/>
            <a:ext cx="5384800" cy="40386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Content Placeholder 3" descr="UASP23online...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521585" y="345440"/>
            <a:ext cx="7148830" cy="536892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ue Waves">
  <a:themeElements>
    <a:clrScheme name="Blue Waves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66CC"/>
      </a:accent1>
      <a:accent2>
        <a:srgbClr val="3399FF"/>
      </a:accent2>
      <a:accent3>
        <a:srgbClr val="FFFFFF"/>
      </a:accent3>
      <a:accent4>
        <a:srgbClr val="000000"/>
      </a:accent4>
      <a:accent5>
        <a:srgbClr val="AAB8E2"/>
      </a:accent5>
      <a:accent6>
        <a:srgbClr val="2D8AE7"/>
      </a:accent6>
      <a:hlink>
        <a:srgbClr val="CC3300"/>
      </a:hlink>
      <a:folHlink>
        <a:srgbClr val="996600"/>
      </a:folHlink>
    </a:clrScheme>
    <a:fontScheme name="Blue Waves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Blue Wav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66CC"/>
        </a:accent1>
        <a:accent2>
          <a:srgbClr val="3399FF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8AE7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254</Words>
  <Application>WPS Presentation</Application>
  <PresentationFormat>Widescreen</PresentationFormat>
  <Paragraphs>20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8" baseType="lpstr">
      <vt:lpstr>Arial</vt:lpstr>
      <vt:lpstr>SimSun</vt:lpstr>
      <vt:lpstr>Wingdings</vt:lpstr>
      <vt:lpstr>Microsoft YaHei</vt:lpstr>
      <vt:lpstr>Arial Unicode MS</vt:lpstr>
      <vt:lpstr>Calibri</vt:lpstr>
      <vt:lpstr>Blue Waves</vt:lpstr>
      <vt:lpstr>Opportunities for  students</vt:lpstr>
      <vt:lpstr>PowerPoint 演示文稿</vt:lpstr>
      <vt:lpstr>PowerPoint 演示文稿</vt:lpstr>
      <vt:lpstr>PowerPoint 演示文稿</vt:lpstr>
      <vt:lpstr>BL4S-2019</vt:lpstr>
      <vt:lpstr>BL4S-2022</vt:lpstr>
      <vt:lpstr>PowerPoint 演示文稿</vt:lpstr>
      <vt:lpstr>Programme for High School Students 2016</vt:lpstr>
      <vt:lpstr>PowerPoint 演示文稿</vt:lpstr>
      <vt:lpstr>FIST GLOBAL-2022</vt:lpstr>
      <vt:lpstr>PowerPoint 演示文稿</vt:lpstr>
      <vt:lpstr>PowerPoint 演示文稿</vt:lpstr>
      <vt:lpstr>Обрали професію вчителя фізики?  Як потрапити до CERN?</vt:lpstr>
      <vt:lpstr>PowerPoint 演示文稿</vt:lpstr>
      <vt:lpstr>HST-2018</vt:lpstr>
      <vt:lpstr>PowerPoint 演示文稿</vt:lpstr>
      <vt:lpstr>PowerPoint 演示文稿</vt:lpstr>
      <vt:lpstr>Ukrainian Teacher Programme (2016)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Opportunities for teachers and students</dc:title>
  <dc:creator>Oksana Zhyvotova</dc:creator>
  <cp:lastModifiedBy>okzhyvot</cp:lastModifiedBy>
  <cp:revision>16</cp:revision>
  <dcterms:created xsi:type="dcterms:W3CDTF">2022-11-02T12:21:00Z</dcterms:created>
  <dcterms:modified xsi:type="dcterms:W3CDTF">2023-01-31T15:16:59Z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B621DBE2869240AAB7446AD3E4AA4355</vt:lpwstr>
  </property>
  <property fmtid="{D5CDD505-2E9C-101B-9397-08002B2CF9AE}" pid="3" name="KSOProductBuildVer">
    <vt:lpwstr>2057-11.2.0.11440</vt:lpwstr>
  </property>
</Properties>
</file>