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52"/>
  </p:notesMasterIdLst>
  <p:handoutMasterIdLst>
    <p:handoutMasterId r:id="rId53"/>
  </p:handoutMasterIdLst>
  <p:sldIdLst>
    <p:sldId id="256" r:id="rId5"/>
    <p:sldId id="257" r:id="rId6"/>
    <p:sldId id="307" r:id="rId7"/>
    <p:sldId id="259" r:id="rId8"/>
    <p:sldId id="308" r:id="rId9"/>
    <p:sldId id="332" r:id="rId10"/>
    <p:sldId id="260" r:id="rId11"/>
    <p:sldId id="264" r:id="rId12"/>
    <p:sldId id="265" r:id="rId13"/>
    <p:sldId id="320" r:id="rId14"/>
    <p:sldId id="321" r:id="rId15"/>
    <p:sldId id="322" r:id="rId16"/>
    <p:sldId id="323" r:id="rId17"/>
    <p:sldId id="331" r:id="rId18"/>
    <p:sldId id="339" r:id="rId19"/>
    <p:sldId id="333" r:id="rId20"/>
    <p:sldId id="338" r:id="rId21"/>
    <p:sldId id="337" r:id="rId22"/>
    <p:sldId id="334" r:id="rId23"/>
    <p:sldId id="336" r:id="rId24"/>
    <p:sldId id="335" r:id="rId25"/>
    <p:sldId id="329" r:id="rId26"/>
    <p:sldId id="326" r:id="rId27"/>
    <p:sldId id="268" r:id="rId28"/>
    <p:sldId id="269" r:id="rId29"/>
    <p:sldId id="270" r:id="rId30"/>
    <p:sldId id="271" r:id="rId31"/>
    <p:sldId id="274" r:id="rId32"/>
    <p:sldId id="276" r:id="rId33"/>
    <p:sldId id="277" r:id="rId34"/>
    <p:sldId id="278" r:id="rId35"/>
    <p:sldId id="279" r:id="rId36"/>
    <p:sldId id="330" r:id="rId37"/>
    <p:sldId id="283" r:id="rId38"/>
    <p:sldId id="284" r:id="rId39"/>
    <p:sldId id="328" r:id="rId40"/>
    <p:sldId id="291" r:id="rId41"/>
    <p:sldId id="289" r:id="rId42"/>
    <p:sldId id="290" r:id="rId43"/>
    <p:sldId id="327" r:id="rId44"/>
    <p:sldId id="262" r:id="rId45"/>
    <p:sldId id="263" r:id="rId46"/>
    <p:sldId id="280" r:id="rId47"/>
    <p:sldId id="281" r:id="rId48"/>
    <p:sldId id="282" r:id="rId49"/>
    <p:sldId id="324" r:id="rId50"/>
    <p:sldId id="285" r:id="rId5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5C550AF-8636-4952-BCF8-3CD257650613}">
          <p14:sldIdLst>
            <p14:sldId id="256"/>
            <p14:sldId id="257"/>
            <p14:sldId id="307"/>
            <p14:sldId id="259"/>
            <p14:sldId id="308"/>
            <p14:sldId id="332"/>
            <p14:sldId id="260"/>
            <p14:sldId id="264"/>
            <p14:sldId id="265"/>
            <p14:sldId id="320"/>
            <p14:sldId id="321"/>
            <p14:sldId id="322"/>
            <p14:sldId id="323"/>
            <p14:sldId id="331"/>
            <p14:sldId id="339"/>
            <p14:sldId id="333"/>
            <p14:sldId id="338"/>
          </p14:sldIdLst>
        </p14:section>
        <p14:section name="Additional Slides" id="{C2AA540C-DC01-47D3-864D-50C83C7D72FF}">
          <p14:sldIdLst>
            <p14:sldId id="337"/>
            <p14:sldId id="334"/>
            <p14:sldId id="336"/>
            <p14:sldId id="335"/>
            <p14:sldId id="329"/>
            <p14:sldId id="326"/>
            <p14:sldId id="268"/>
            <p14:sldId id="269"/>
            <p14:sldId id="270"/>
            <p14:sldId id="271"/>
            <p14:sldId id="274"/>
            <p14:sldId id="276"/>
            <p14:sldId id="277"/>
            <p14:sldId id="278"/>
            <p14:sldId id="279"/>
            <p14:sldId id="330"/>
            <p14:sldId id="283"/>
            <p14:sldId id="284"/>
            <p14:sldId id="328"/>
            <p14:sldId id="291"/>
            <p14:sldId id="289"/>
            <p14:sldId id="290"/>
            <p14:sldId id="327"/>
            <p14:sldId id="262"/>
            <p14:sldId id="263"/>
            <p14:sldId id="280"/>
            <p14:sldId id="281"/>
            <p14:sldId id="282"/>
            <p14:sldId id="324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0" autoAdjust="0"/>
    <p:restoredTop sz="96931" autoAdjust="0"/>
  </p:normalViewPr>
  <p:slideViewPr>
    <p:cSldViewPr snapToObjects="1" showGuides="1">
      <p:cViewPr varScale="1">
        <p:scale>
          <a:sx n="113" d="100"/>
          <a:sy n="113" d="100"/>
        </p:scale>
        <p:origin x="102" y="1692"/>
      </p:cViewPr>
      <p:guideLst>
        <p:guide orient="horz" pos="320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\\cern.ch\dfs\Departments\TE\Groups\MSC\MM\FFMM_927\HCMCBRDP01-CR000041(MCBRDP4)\HCMCBRDP01-CR000041_13072022_more_data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\\cern.ch\dfs\Departments\TE\Groups\MSC\MM\FFMM_927\HCMCBRDP01-CR000041(MCBRDP4)\HCMCBRDP01-CR000041_13072022_more_data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file:///\\cern.ch\dfs\Departments\TE\Groups\MSC\MM\FFMM_927\HCMCBRDP01-CR000041(MCBRDP4)\HCMCBRDP01-CR000041_13072022_more_data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file:///\\cern.ch\dfs\Departments\TE\Groups\MSC\MM\FFMM_927\HCMCBRDP01-CR000041(MCBRDP4)\HCMCBRDP01-CR000041_13072022_more_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Harmonic decay MCBRDP4</a:t>
            </a:r>
            <a:br>
              <a:rPr lang="en-GB" dirty="0"/>
            </a:br>
            <a:r>
              <a:rPr lang="en-GB" dirty="0"/>
              <a:t>Individual</a:t>
            </a:r>
            <a:r>
              <a:rPr lang="en-GB" baseline="0" dirty="0"/>
              <a:t> powering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Sheet1!$H$2</c:f>
              <c:strCache>
                <c:ptCount val="1"/>
                <c:pt idx="0">
                  <c:v>AP1 bn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Sheet1!$G$3:$G$16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xVal>
          <c:yVal>
            <c:numRef>
              <c:f>Sheet1!$H$3:$H$16</c:f>
              <c:numCache>
                <c:formatCode>General</c:formatCode>
                <c:ptCount val="14"/>
                <c:pt idx="0">
                  <c:v>4.5403969999999996</c:v>
                </c:pt>
                <c:pt idx="1">
                  <c:v>3.5978560000000002</c:v>
                </c:pt>
                <c:pt idx="2">
                  <c:v>0.284414</c:v>
                </c:pt>
                <c:pt idx="3">
                  <c:v>1.7004509999999999</c:v>
                </c:pt>
                <c:pt idx="4">
                  <c:v>0.145256</c:v>
                </c:pt>
                <c:pt idx="5">
                  <c:v>0.35673700000000003</c:v>
                </c:pt>
                <c:pt idx="6">
                  <c:v>6.9133E-2</c:v>
                </c:pt>
                <c:pt idx="7">
                  <c:v>2.6516999999999999E-2</c:v>
                </c:pt>
                <c:pt idx="8">
                  <c:v>1.5519E-2</c:v>
                </c:pt>
                <c:pt idx="9">
                  <c:v>6.4570000000000001E-3</c:v>
                </c:pt>
                <c:pt idx="10">
                  <c:v>2.6549999999999998E-3</c:v>
                </c:pt>
                <c:pt idx="11">
                  <c:v>2.542E-3</c:v>
                </c:pt>
                <c:pt idx="12">
                  <c:v>1.495E-3</c:v>
                </c:pt>
                <c:pt idx="13">
                  <c:v>1.323E-3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7A5-487D-A042-7E7EA1EF2BF0}"/>
            </c:ext>
          </c:extLst>
        </c:ser>
        <c:ser>
          <c:idx val="1"/>
          <c:order val="1"/>
          <c:tx>
            <c:strRef>
              <c:f>Sheet1!$I$2</c:f>
              <c:strCache>
                <c:ptCount val="1"/>
                <c:pt idx="0">
                  <c:v>AP1 an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Sheet1!$G$3:$G$16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xVal>
          <c:yVal>
            <c:numRef>
              <c:f>Sheet1!$I$3:$I$16</c:f>
              <c:numCache>
                <c:formatCode>General</c:formatCode>
                <c:ptCount val="14"/>
                <c:pt idx="0">
                  <c:v>3.632161</c:v>
                </c:pt>
                <c:pt idx="1">
                  <c:v>0.14061000000000001</c:v>
                </c:pt>
                <c:pt idx="2">
                  <c:v>1.0475E-2</c:v>
                </c:pt>
                <c:pt idx="3">
                  <c:v>0.25226300000000001</c:v>
                </c:pt>
                <c:pt idx="4">
                  <c:v>8.548E-2</c:v>
                </c:pt>
                <c:pt idx="5">
                  <c:v>6.3192999999999999E-2</c:v>
                </c:pt>
                <c:pt idx="6">
                  <c:v>1.8078E-2</c:v>
                </c:pt>
                <c:pt idx="7">
                  <c:v>5.6383000000000003E-2</c:v>
                </c:pt>
                <c:pt idx="8">
                  <c:v>1.2827E-2</c:v>
                </c:pt>
                <c:pt idx="9">
                  <c:v>4.0639999999999999E-3</c:v>
                </c:pt>
                <c:pt idx="10">
                  <c:v>2.6350000000000002E-3</c:v>
                </c:pt>
                <c:pt idx="11">
                  <c:v>1.054E-3</c:v>
                </c:pt>
                <c:pt idx="12">
                  <c:v>8.92E-4</c:v>
                </c:pt>
                <c:pt idx="13">
                  <c:v>4.7600000000000002E-4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7A5-487D-A042-7E7EA1EF2BF0}"/>
            </c:ext>
          </c:extLst>
        </c:ser>
        <c:ser>
          <c:idx val="2"/>
          <c:order val="2"/>
          <c:tx>
            <c:strRef>
              <c:f>Sheet1!$J$2</c:f>
              <c:strCache>
                <c:ptCount val="1"/>
                <c:pt idx="0">
                  <c:v>AP2 bn</c:v>
                </c:pt>
              </c:strCache>
            </c:strRef>
          </c:tx>
          <c:spPr>
            <a:ln w="19050" cap="rnd">
              <a:solidFill>
                <a:schemeClr val="accent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Sheet1!$G$3:$G$16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xVal>
          <c:yVal>
            <c:numRef>
              <c:f>Sheet1!$J$3:$J$16</c:f>
              <c:numCache>
                <c:formatCode>General</c:formatCode>
                <c:ptCount val="14"/>
                <c:pt idx="0">
                  <c:v>4.2847780000000002</c:v>
                </c:pt>
                <c:pt idx="1">
                  <c:v>4.3083999999999997E-2</c:v>
                </c:pt>
                <c:pt idx="2">
                  <c:v>6.1079000000000001E-2</c:v>
                </c:pt>
                <c:pt idx="3">
                  <c:v>3.8790000000000001E-3</c:v>
                </c:pt>
                <c:pt idx="4">
                  <c:v>5.7473000000000003E-2</c:v>
                </c:pt>
                <c:pt idx="5">
                  <c:v>4.0504999999999999E-2</c:v>
                </c:pt>
                <c:pt idx="6">
                  <c:v>9.5611000000000002E-2</c:v>
                </c:pt>
                <c:pt idx="7">
                  <c:v>8.8149999999999999E-3</c:v>
                </c:pt>
                <c:pt idx="8">
                  <c:v>5.6990000000000001E-3</c:v>
                </c:pt>
                <c:pt idx="9">
                  <c:v>1.14E-3</c:v>
                </c:pt>
                <c:pt idx="10">
                  <c:v>1.6100000000000001E-3</c:v>
                </c:pt>
                <c:pt idx="11">
                  <c:v>7.5500000000000003E-4</c:v>
                </c:pt>
                <c:pt idx="12">
                  <c:v>7.2999999999999999E-5</c:v>
                </c:pt>
                <c:pt idx="13">
                  <c:v>1.7699999999999999E-4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7A5-487D-A042-7E7EA1EF2BF0}"/>
            </c:ext>
          </c:extLst>
        </c:ser>
        <c:ser>
          <c:idx val="3"/>
          <c:order val="3"/>
          <c:tx>
            <c:strRef>
              <c:f>Sheet1!$K$2</c:f>
              <c:strCache>
                <c:ptCount val="1"/>
                <c:pt idx="0">
                  <c:v>AP2 an</c:v>
                </c:pt>
              </c:strCache>
            </c:strRef>
          </c:tx>
          <c:spPr>
            <a:ln w="19050" cap="rnd">
              <a:solidFill>
                <a:schemeClr val="accent2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Sheet1!$G$3:$G$16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xVal>
          <c:yVal>
            <c:numRef>
              <c:f>Sheet1!$K$3:$K$16</c:f>
              <c:numCache>
                <c:formatCode>General</c:formatCode>
                <c:ptCount val="14"/>
                <c:pt idx="0">
                  <c:v>7.4640899999999997</c:v>
                </c:pt>
                <c:pt idx="1">
                  <c:v>1.8315539999999999</c:v>
                </c:pt>
                <c:pt idx="2">
                  <c:v>0.17885300000000001</c:v>
                </c:pt>
                <c:pt idx="3">
                  <c:v>1.502756</c:v>
                </c:pt>
                <c:pt idx="4">
                  <c:v>0.15190400000000001</c:v>
                </c:pt>
                <c:pt idx="5">
                  <c:v>0.30432999999999999</c:v>
                </c:pt>
                <c:pt idx="6">
                  <c:v>4.0114999999999998E-2</c:v>
                </c:pt>
                <c:pt idx="7">
                  <c:v>6.9389999999999999E-3</c:v>
                </c:pt>
                <c:pt idx="8">
                  <c:v>1.1747E-2</c:v>
                </c:pt>
                <c:pt idx="9">
                  <c:v>1.1893000000000001E-2</c:v>
                </c:pt>
                <c:pt idx="10">
                  <c:v>3.0999999999999999E-3</c:v>
                </c:pt>
                <c:pt idx="11">
                  <c:v>2.9030000000000002E-3</c:v>
                </c:pt>
                <c:pt idx="12">
                  <c:v>1.807E-3</c:v>
                </c:pt>
                <c:pt idx="13">
                  <c:v>1.35E-4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7A5-487D-A042-7E7EA1EF2BF0}"/>
            </c:ext>
          </c:extLst>
        </c:ser>
        <c:ser>
          <c:idx val="4"/>
          <c:order val="4"/>
          <c:tx>
            <c:strRef>
              <c:f>Sheet1!$L$2</c:f>
              <c:strCache>
                <c:ptCount val="1"/>
                <c:pt idx="0">
                  <c:v>Decay law</c:v>
                </c:pt>
              </c:strCache>
            </c:strRef>
          </c:tx>
          <c:spPr>
            <a:ln w="38100" cap="rnd">
              <a:solidFill>
                <a:sysClr val="window" lastClr="FFFFFF">
                  <a:lumMod val="65000"/>
                  <a:alpha val="60000"/>
                </a:sysClr>
              </a:solidFill>
              <a:round/>
            </a:ln>
            <a:effectLst/>
          </c:spPr>
          <c:marker>
            <c:symbol val="none"/>
          </c:marker>
          <c:xVal>
            <c:numRef>
              <c:f>Sheet1!$G$3:$G$16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xVal>
          <c:yVal>
            <c:numRef>
              <c:f>Sheet1!$L$3:$L$16</c:f>
              <c:numCache>
                <c:formatCode>General</c:formatCode>
                <c:ptCount val="14"/>
                <c:pt idx="0">
                  <c:v>4.5918367346938771</c:v>
                </c:pt>
                <c:pt idx="1">
                  <c:v>2.1428571428571428</c:v>
                </c:pt>
                <c:pt idx="2">
                  <c:v>1</c:v>
                </c:pt>
                <c:pt idx="3">
                  <c:v>0.46666666666666667</c:v>
                </c:pt>
                <c:pt idx="4">
                  <c:v>0.21777777777777779</c:v>
                </c:pt>
                <c:pt idx="5">
                  <c:v>0.10162962962962964</c:v>
                </c:pt>
                <c:pt idx="6">
                  <c:v>4.742716049382717E-2</c:v>
                </c:pt>
                <c:pt idx="7">
                  <c:v>2.2132674897119346E-2</c:v>
                </c:pt>
                <c:pt idx="8">
                  <c:v>1.0328581618655696E-2</c:v>
                </c:pt>
                <c:pt idx="9">
                  <c:v>4.8200047553726578E-3</c:v>
                </c:pt>
                <c:pt idx="10">
                  <c:v>2.2493355525072408E-3</c:v>
                </c:pt>
                <c:pt idx="11">
                  <c:v>1.0496899245033792E-3</c:v>
                </c:pt>
                <c:pt idx="12">
                  <c:v>4.8985529810157693E-4</c:v>
                </c:pt>
                <c:pt idx="13">
                  <c:v>2.2859913911406923E-4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67A5-487D-A042-7E7EA1EF2B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5166016"/>
        <c:axId val="935165184"/>
      </c:scatterChart>
      <c:valAx>
        <c:axId val="9351660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Multipole order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5165184"/>
        <c:crosses val="autoZero"/>
        <c:crossBetween val="midCat"/>
      </c:valAx>
      <c:valAx>
        <c:axId val="935165184"/>
        <c:scaling>
          <c:logBase val="10"/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Multipole value</a:t>
                </a:r>
                <a:r>
                  <a:rPr lang="en-GB" baseline="0"/>
                  <a:t> (unit)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51660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b="0" i="0" baseline="0" dirty="0">
                <a:effectLst/>
              </a:rPr>
              <a:t>Harmonic decay MCBRDP4</a:t>
            </a:r>
            <a:br>
              <a:rPr lang="en-GB" sz="1400" b="0" i="0" baseline="0" dirty="0">
                <a:effectLst/>
              </a:rPr>
            </a:br>
            <a:r>
              <a:rPr lang="en-GB" sz="1400" b="0" i="0" baseline="0" dirty="0">
                <a:effectLst/>
              </a:rPr>
              <a:t>Combined powering</a:t>
            </a:r>
            <a:endParaRPr lang="en-GB" sz="1400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Sheet1!$H$2</c:f>
              <c:strCache>
                <c:ptCount val="1"/>
                <c:pt idx="0">
                  <c:v>AP1 bn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Sheet1!$G$3:$G$16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xVal>
          <c:yVal>
            <c:numRef>
              <c:f>Sheet1!$H$3:$H$16</c:f>
              <c:numCache>
                <c:formatCode>General</c:formatCode>
                <c:ptCount val="14"/>
                <c:pt idx="0">
                  <c:v>7.9666050000000004</c:v>
                </c:pt>
                <c:pt idx="1">
                  <c:v>6.6216629999999999</c:v>
                </c:pt>
                <c:pt idx="2">
                  <c:v>7.3351E-2</c:v>
                </c:pt>
                <c:pt idx="3">
                  <c:v>2.022167</c:v>
                </c:pt>
                <c:pt idx="4">
                  <c:v>0.144204</c:v>
                </c:pt>
                <c:pt idx="5">
                  <c:v>0.34036699999999998</c:v>
                </c:pt>
                <c:pt idx="6">
                  <c:v>6.3042000000000001E-2</c:v>
                </c:pt>
                <c:pt idx="7">
                  <c:v>3.8542E-2</c:v>
                </c:pt>
                <c:pt idx="8">
                  <c:v>1.2267999999999999E-2</c:v>
                </c:pt>
                <c:pt idx="9">
                  <c:v>8.2319999999999997E-3</c:v>
                </c:pt>
                <c:pt idx="10">
                  <c:v>5.6490000000000004E-3</c:v>
                </c:pt>
                <c:pt idx="11">
                  <c:v>3.5839999999999999E-3</c:v>
                </c:pt>
                <c:pt idx="12">
                  <c:v>1.9599999999999999E-4</c:v>
                </c:pt>
                <c:pt idx="13">
                  <c:v>1.441E-3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D1A-4552-A2A8-CA5A375CDA89}"/>
            </c:ext>
          </c:extLst>
        </c:ser>
        <c:ser>
          <c:idx val="1"/>
          <c:order val="1"/>
          <c:tx>
            <c:strRef>
              <c:f>Sheet1!$I$2</c:f>
              <c:strCache>
                <c:ptCount val="1"/>
                <c:pt idx="0">
                  <c:v>AP1 an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Sheet1!$G$3:$G$16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xVal>
          <c:yVal>
            <c:numRef>
              <c:f>Sheet1!$I$3:$I$16</c:f>
              <c:numCache>
                <c:formatCode>General</c:formatCode>
                <c:ptCount val="14"/>
                <c:pt idx="0">
                  <c:v>8.4288450000000008</c:v>
                </c:pt>
                <c:pt idx="1">
                  <c:v>1.5770839999999999</c:v>
                </c:pt>
                <c:pt idx="2">
                  <c:v>0.68333100000000002</c:v>
                </c:pt>
                <c:pt idx="3">
                  <c:v>1.9379E-2</c:v>
                </c:pt>
                <c:pt idx="4">
                  <c:v>0.18837000000000001</c:v>
                </c:pt>
                <c:pt idx="5">
                  <c:v>9.0135999999999994E-2</c:v>
                </c:pt>
                <c:pt idx="6">
                  <c:v>3.3859E-2</c:v>
                </c:pt>
                <c:pt idx="7">
                  <c:v>5.0921000000000001E-2</c:v>
                </c:pt>
                <c:pt idx="8">
                  <c:v>1.1473000000000001E-2</c:v>
                </c:pt>
                <c:pt idx="9">
                  <c:v>3.6449999999999998E-3</c:v>
                </c:pt>
                <c:pt idx="10">
                  <c:v>1.0629999999999999E-3</c:v>
                </c:pt>
                <c:pt idx="11">
                  <c:v>4.6099999999999998E-4</c:v>
                </c:pt>
                <c:pt idx="12">
                  <c:v>1.2400000000000001E-4</c:v>
                </c:pt>
                <c:pt idx="13">
                  <c:v>1.3200000000000001E-4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D1A-4552-A2A8-CA5A375CDA89}"/>
            </c:ext>
          </c:extLst>
        </c:ser>
        <c:ser>
          <c:idx val="2"/>
          <c:order val="2"/>
          <c:tx>
            <c:strRef>
              <c:f>Sheet1!$J$2</c:f>
              <c:strCache>
                <c:ptCount val="1"/>
                <c:pt idx="0">
                  <c:v>AP2 bn</c:v>
                </c:pt>
              </c:strCache>
            </c:strRef>
          </c:tx>
          <c:spPr>
            <a:ln w="19050" cap="rnd">
              <a:solidFill>
                <a:schemeClr val="accent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Sheet1!$G$3:$G$16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xVal>
          <c:yVal>
            <c:numRef>
              <c:f>Sheet1!$J$3:$J$16</c:f>
              <c:numCache>
                <c:formatCode>General</c:formatCode>
                <c:ptCount val="14"/>
                <c:pt idx="0">
                  <c:v>2.8409629999999999</c:v>
                </c:pt>
                <c:pt idx="1">
                  <c:v>2.2779440000000002</c:v>
                </c:pt>
                <c:pt idx="2">
                  <c:v>0.206099</c:v>
                </c:pt>
                <c:pt idx="3">
                  <c:v>9.1545000000000001E-2</c:v>
                </c:pt>
                <c:pt idx="4">
                  <c:v>1.7998E-2</c:v>
                </c:pt>
                <c:pt idx="5">
                  <c:v>2.223E-2</c:v>
                </c:pt>
                <c:pt idx="6">
                  <c:v>9.9469000000000002E-2</c:v>
                </c:pt>
                <c:pt idx="7">
                  <c:v>2.4499999999999999E-3</c:v>
                </c:pt>
                <c:pt idx="8">
                  <c:v>4.6480000000000002E-3</c:v>
                </c:pt>
                <c:pt idx="9">
                  <c:v>1.253E-3</c:v>
                </c:pt>
                <c:pt idx="10">
                  <c:v>9.4499999999999998E-4</c:v>
                </c:pt>
                <c:pt idx="11">
                  <c:v>7.7700000000000002E-4</c:v>
                </c:pt>
                <c:pt idx="12">
                  <c:v>2.24E-4</c:v>
                </c:pt>
                <c:pt idx="13">
                  <c:v>1.2300000000000001E-4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D1A-4552-A2A8-CA5A375CDA89}"/>
            </c:ext>
          </c:extLst>
        </c:ser>
        <c:ser>
          <c:idx val="3"/>
          <c:order val="3"/>
          <c:tx>
            <c:strRef>
              <c:f>Sheet1!$K$2</c:f>
              <c:strCache>
                <c:ptCount val="1"/>
                <c:pt idx="0">
                  <c:v>AP2 an</c:v>
                </c:pt>
              </c:strCache>
            </c:strRef>
          </c:tx>
          <c:spPr>
            <a:ln w="19050" cap="rnd">
              <a:solidFill>
                <a:schemeClr val="accent2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Sheet1!$G$3:$G$16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xVal>
          <c:yVal>
            <c:numRef>
              <c:f>Sheet1!$K$3:$K$16</c:f>
              <c:numCache>
                <c:formatCode>General</c:formatCode>
                <c:ptCount val="14"/>
                <c:pt idx="0">
                  <c:v>12.607948</c:v>
                </c:pt>
                <c:pt idx="1">
                  <c:v>1.1797629999999999</c:v>
                </c:pt>
                <c:pt idx="2">
                  <c:v>0.34858899999999998</c:v>
                </c:pt>
                <c:pt idx="3">
                  <c:v>1.6730259999999999</c:v>
                </c:pt>
                <c:pt idx="4">
                  <c:v>8.2433999999999993E-2</c:v>
                </c:pt>
                <c:pt idx="5">
                  <c:v>0.31564300000000001</c:v>
                </c:pt>
                <c:pt idx="6">
                  <c:v>3.2715000000000001E-2</c:v>
                </c:pt>
                <c:pt idx="7">
                  <c:v>1.0791E-2</c:v>
                </c:pt>
                <c:pt idx="8">
                  <c:v>1.34E-2</c:v>
                </c:pt>
                <c:pt idx="9">
                  <c:v>1.0753E-2</c:v>
                </c:pt>
                <c:pt idx="10">
                  <c:v>2.1180000000000001E-3</c:v>
                </c:pt>
                <c:pt idx="11">
                  <c:v>2.8960000000000001E-3</c:v>
                </c:pt>
                <c:pt idx="12">
                  <c:v>8.7299999999999997E-4</c:v>
                </c:pt>
                <c:pt idx="13">
                  <c:v>4.6200000000000001E-4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BD1A-4552-A2A8-CA5A375CDA89}"/>
            </c:ext>
          </c:extLst>
        </c:ser>
        <c:ser>
          <c:idx val="4"/>
          <c:order val="4"/>
          <c:tx>
            <c:strRef>
              <c:f>Sheet1!$L$2</c:f>
              <c:strCache>
                <c:ptCount val="1"/>
                <c:pt idx="0">
                  <c:v>Decay law</c:v>
                </c:pt>
              </c:strCache>
            </c:strRef>
          </c:tx>
          <c:spPr>
            <a:ln w="38100" cap="rnd">
              <a:solidFill>
                <a:sysClr val="window" lastClr="FFFFFF">
                  <a:lumMod val="65000"/>
                  <a:alpha val="60000"/>
                </a:sysClr>
              </a:solidFill>
              <a:round/>
            </a:ln>
            <a:effectLst/>
          </c:spPr>
          <c:marker>
            <c:symbol val="none"/>
          </c:marker>
          <c:xVal>
            <c:numRef>
              <c:f>Sheet1!$G$3:$G$16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xVal>
          <c:yVal>
            <c:numRef>
              <c:f>Sheet1!$L$3:$L$16</c:f>
              <c:numCache>
                <c:formatCode>General</c:formatCode>
                <c:ptCount val="14"/>
                <c:pt idx="0">
                  <c:v>4.5918367346938771</c:v>
                </c:pt>
                <c:pt idx="1">
                  <c:v>2.1428571428571428</c:v>
                </c:pt>
                <c:pt idx="2">
                  <c:v>1</c:v>
                </c:pt>
                <c:pt idx="3">
                  <c:v>0.46666666666666667</c:v>
                </c:pt>
                <c:pt idx="4">
                  <c:v>0.21777777777777779</c:v>
                </c:pt>
                <c:pt idx="5">
                  <c:v>0.10162962962962964</c:v>
                </c:pt>
                <c:pt idx="6">
                  <c:v>4.742716049382717E-2</c:v>
                </c:pt>
                <c:pt idx="7">
                  <c:v>2.2132674897119346E-2</c:v>
                </c:pt>
                <c:pt idx="8">
                  <c:v>1.0328581618655696E-2</c:v>
                </c:pt>
                <c:pt idx="9">
                  <c:v>4.8200047553726578E-3</c:v>
                </c:pt>
                <c:pt idx="10">
                  <c:v>2.2493355525072408E-3</c:v>
                </c:pt>
                <c:pt idx="11">
                  <c:v>1.0496899245033792E-3</c:v>
                </c:pt>
                <c:pt idx="12">
                  <c:v>4.8985529810157693E-4</c:v>
                </c:pt>
                <c:pt idx="13">
                  <c:v>2.2859913911406923E-4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BD1A-4552-A2A8-CA5A375CDA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5166016"/>
        <c:axId val="935165184"/>
      </c:scatterChart>
      <c:valAx>
        <c:axId val="9351660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Multipole order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5165184"/>
        <c:crosses val="autoZero"/>
        <c:crossBetween val="midCat"/>
      </c:valAx>
      <c:valAx>
        <c:axId val="935165184"/>
        <c:scaling>
          <c:logBase val="10"/>
          <c:orientation val="minMax"/>
          <c:max val="10"/>
          <c:min val="1.0000000000000004E-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Multipole value</a:t>
                </a:r>
                <a:r>
                  <a:rPr lang="en-GB" baseline="0"/>
                  <a:t> (unit)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51660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Angle [mrad]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v>AP1 (Pink)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'AP1 (pink) z-scanning'!$F$7:$AL$7</c:f>
              <c:numCache>
                <c:formatCode>General</c:formatCode>
                <c:ptCount val="33"/>
                <c:pt idx="0">
                  <c:v>-1.0399999999999994</c:v>
                </c:pt>
                <c:pt idx="1">
                  <c:v>-0.97499999999999942</c:v>
                </c:pt>
                <c:pt idx="2">
                  <c:v>-0.90999999999999948</c:v>
                </c:pt>
                <c:pt idx="3">
                  <c:v>-0.84499999999999942</c:v>
                </c:pt>
                <c:pt idx="4">
                  <c:v>-0.77999999999999936</c:v>
                </c:pt>
                <c:pt idx="5">
                  <c:v>-0.71499999999999941</c:v>
                </c:pt>
                <c:pt idx="6">
                  <c:v>-0.64999999999999947</c:v>
                </c:pt>
                <c:pt idx="7">
                  <c:v>-0.58499999999999952</c:v>
                </c:pt>
                <c:pt idx="8">
                  <c:v>-0.51999999999999957</c:v>
                </c:pt>
                <c:pt idx="9">
                  <c:v>-0.45499999999999963</c:v>
                </c:pt>
                <c:pt idx="10">
                  <c:v>-0.38999999999999968</c:v>
                </c:pt>
                <c:pt idx="11">
                  <c:v>-0.32499999999999973</c:v>
                </c:pt>
                <c:pt idx="12">
                  <c:v>-0.25999999999999979</c:v>
                </c:pt>
                <c:pt idx="13">
                  <c:v>-0.19499999999999984</c:v>
                </c:pt>
                <c:pt idx="14">
                  <c:v>-0.12999999999999989</c:v>
                </c:pt>
                <c:pt idx="15">
                  <c:v>-6.4999999999999947E-2</c:v>
                </c:pt>
                <c:pt idx="16">
                  <c:v>0</c:v>
                </c:pt>
                <c:pt idx="17">
                  <c:v>6.4999999999999947E-2</c:v>
                </c:pt>
                <c:pt idx="18">
                  <c:v>0.12999999999999989</c:v>
                </c:pt>
                <c:pt idx="19">
                  <c:v>0.19499999999999984</c:v>
                </c:pt>
                <c:pt idx="20">
                  <c:v>0.25999999999999979</c:v>
                </c:pt>
                <c:pt idx="21">
                  <c:v>0.32499999999999973</c:v>
                </c:pt>
                <c:pt idx="22">
                  <c:v>0.38999999999999968</c:v>
                </c:pt>
                <c:pt idx="23">
                  <c:v>0.45499999999999963</c:v>
                </c:pt>
                <c:pt idx="24">
                  <c:v>0.51999999999999957</c:v>
                </c:pt>
                <c:pt idx="25">
                  <c:v>0.58499999999999952</c:v>
                </c:pt>
                <c:pt idx="26">
                  <c:v>0.64999999999999947</c:v>
                </c:pt>
                <c:pt idx="27">
                  <c:v>0.71499999999999941</c:v>
                </c:pt>
                <c:pt idx="28">
                  <c:v>0.77999999999999958</c:v>
                </c:pt>
                <c:pt idx="29">
                  <c:v>0.84499999999999953</c:v>
                </c:pt>
                <c:pt idx="30">
                  <c:v>0.90999999999999948</c:v>
                </c:pt>
                <c:pt idx="31">
                  <c:v>0.97499999999999942</c:v>
                </c:pt>
                <c:pt idx="32">
                  <c:v>1.0399999999999994</c:v>
                </c:pt>
              </c:numCache>
            </c:numRef>
          </c:xVal>
          <c:yVal>
            <c:numRef>
              <c:f>'AP1 (pink) z-scanning'!$F$12:$AL$12</c:f>
              <c:numCache>
                <c:formatCode>0.00</c:formatCode>
                <c:ptCount val="33"/>
                <c:pt idx="0">
                  <c:v>10.994769697118215</c:v>
                </c:pt>
                <c:pt idx="1">
                  <c:v>7.8720412353882239</c:v>
                </c:pt>
                <c:pt idx="2">
                  <c:v>3.0651354561637163</c:v>
                </c:pt>
                <c:pt idx="3">
                  <c:v>0.39873508813974468</c:v>
                </c:pt>
                <c:pt idx="4">
                  <c:v>7.794507552171126E-2</c:v>
                </c:pt>
                <c:pt idx="5">
                  <c:v>0.12331233486418114</c:v>
                </c:pt>
                <c:pt idx="6">
                  <c:v>0.16245306269922821</c:v>
                </c:pt>
                <c:pt idx="7">
                  <c:v>0.18526078868819695</c:v>
                </c:pt>
                <c:pt idx="8">
                  <c:v>0.21762155045820464</c:v>
                </c:pt>
                <c:pt idx="9">
                  <c:v>0.25821135607023393</c:v>
                </c:pt>
                <c:pt idx="10">
                  <c:v>0.29749935578522013</c:v>
                </c:pt>
                <c:pt idx="11">
                  <c:v>0.31220759527522546</c:v>
                </c:pt>
                <c:pt idx="12">
                  <c:v>0.31707842502771655</c:v>
                </c:pt>
                <c:pt idx="13">
                  <c:v>0.32176919755025324</c:v>
                </c:pt>
                <c:pt idx="14">
                  <c:v>0.30569070702620138</c:v>
                </c:pt>
                <c:pt idx="15">
                  <c:v>0.28609813517672933</c:v>
                </c:pt>
                <c:pt idx="16">
                  <c:v>0.27708092365224957</c:v>
                </c:pt>
                <c:pt idx="17">
                  <c:v>0.22941619412523551</c:v>
                </c:pt>
                <c:pt idx="18">
                  <c:v>0.17864795009020895</c:v>
                </c:pt>
                <c:pt idx="19">
                  <c:v>0.1165177241487072</c:v>
                </c:pt>
                <c:pt idx="20">
                  <c:v>6.2793911277225334E-2</c:v>
                </c:pt>
                <c:pt idx="21">
                  <c:v>5.0794899631739554E-2</c:v>
                </c:pt>
                <c:pt idx="22">
                  <c:v>2.4985171037315013E-3</c:v>
                </c:pt>
                <c:pt idx="23">
                  <c:v>-0.15944626742930268</c:v>
                </c:pt>
                <c:pt idx="24">
                  <c:v>-0.36912557540080115</c:v>
                </c:pt>
                <c:pt idx="25">
                  <c:v>-0.51165177773728487</c:v>
                </c:pt>
                <c:pt idx="26">
                  <c:v>-0.72174722343876851</c:v>
                </c:pt>
                <c:pt idx="27">
                  <c:v>-0.90638996675477301</c:v>
                </c:pt>
                <c:pt idx="28">
                  <c:v>-1.1145368934097633</c:v>
                </c:pt>
                <c:pt idx="29">
                  <c:v>-1.7518573462287748</c:v>
                </c:pt>
                <c:pt idx="30">
                  <c:v>-4.5480289969752619</c:v>
                </c:pt>
                <c:pt idx="31">
                  <c:v>-10.164057095037776</c:v>
                </c:pt>
                <c:pt idx="32">
                  <c:v>-16.070084664121254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F6E-4136-8D00-5A8010E67E0F}"/>
            </c:ext>
          </c:extLst>
        </c:ser>
        <c:ser>
          <c:idx val="0"/>
          <c:order val="1"/>
          <c:tx>
            <c:v>AP2 (Black)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'AP2 (black) z-scanning'!$F$7:$AL$7</c:f>
              <c:numCache>
                <c:formatCode>General</c:formatCode>
                <c:ptCount val="33"/>
                <c:pt idx="0">
                  <c:v>-1.0399999999999994</c:v>
                </c:pt>
                <c:pt idx="1">
                  <c:v>-0.97499999999999942</c:v>
                </c:pt>
                <c:pt idx="2">
                  <c:v>-0.90999999999999948</c:v>
                </c:pt>
                <c:pt idx="3">
                  <c:v>-0.84499999999999942</c:v>
                </c:pt>
                <c:pt idx="4">
                  <c:v>-0.77999999999999936</c:v>
                </c:pt>
                <c:pt idx="5">
                  <c:v>-0.71499999999999941</c:v>
                </c:pt>
                <c:pt idx="6">
                  <c:v>-0.64999999999999947</c:v>
                </c:pt>
                <c:pt idx="7">
                  <c:v>-0.58499999999999952</c:v>
                </c:pt>
                <c:pt idx="8">
                  <c:v>-0.51999999999999957</c:v>
                </c:pt>
                <c:pt idx="9">
                  <c:v>-0.45499999999999963</c:v>
                </c:pt>
                <c:pt idx="10">
                  <c:v>-0.38999999999999968</c:v>
                </c:pt>
                <c:pt idx="11">
                  <c:v>-0.32499999999999973</c:v>
                </c:pt>
                <c:pt idx="12">
                  <c:v>-0.25999999999999979</c:v>
                </c:pt>
                <c:pt idx="13">
                  <c:v>-0.19499999999999984</c:v>
                </c:pt>
                <c:pt idx="14">
                  <c:v>-0.12999999999999989</c:v>
                </c:pt>
                <c:pt idx="15">
                  <c:v>-6.4999999999999947E-2</c:v>
                </c:pt>
                <c:pt idx="16">
                  <c:v>0</c:v>
                </c:pt>
                <c:pt idx="17">
                  <c:v>6.4999999999999947E-2</c:v>
                </c:pt>
                <c:pt idx="18">
                  <c:v>0.12999999999999989</c:v>
                </c:pt>
                <c:pt idx="19">
                  <c:v>0.19499999999999984</c:v>
                </c:pt>
                <c:pt idx="20">
                  <c:v>0.25999999999999979</c:v>
                </c:pt>
                <c:pt idx="21">
                  <c:v>0.32499999999999973</c:v>
                </c:pt>
                <c:pt idx="22">
                  <c:v>0.38999999999999968</c:v>
                </c:pt>
                <c:pt idx="23">
                  <c:v>0.45499999999999963</c:v>
                </c:pt>
                <c:pt idx="24">
                  <c:v>0.51999999999999957</c:v>
                </c:pt>
                <c:pt idx="25">
                  <c:v>0.58499999999999952</c:v>
                </c:pt>
                <c:pt idx="26">
                  <c:v>0.64999999999999947</c:v>
                </c:pt>
                <c:pt idx="27">
                  <c:v>0.71499999999999941</c:v>
                </c:pt>
                <c:pt idx="28">
                  <c:v>0.77999999999999958</c:v>
                </c:pt>
                <c:pt idx="29">
                  <c:v>0.84499999999999953</c:v>
                </c:pt>
                <c:pt idx="30">
                  <c:v>0.90999999999999948</c:v>
                </c:pt>
                <c:pt idx="31">
                  <c:v>0.97499999999999942</c:v>
                </c:pt>
                <c:pt idx="32">
                  <c:v>1.0399999999999994</c:v>
                </c:pt>
              </c:numCache>
            </c:numRef>
          </c:xVal>
          <c:yVal>
            <c:numRef>
              <c:f>'AP2 (black) z-scanning'!$F$12:$AL$12</c:f>
              <c:numCache>
                <c:formatCode>0.00</c:formatCode>
                <c:ptCount val="33"/>
                <c:pt idx="0">
                  <c:v>8.5890136743380481</c:v>
                </c:pt>
                <c:pt idx="1">
                  <c:v>7.4832016702430337</c:v>
                </c:pt>
                <c:pt idx="2">
                  <c:v>3.0748765045029813</c:v>
                </c:pt>
                <c:pt idx="3">
                  <c:v>0.21253272645299148</c:v>
                </c:pt>
                <c:pt idx="4">
                  <c:v>-0.11435353258207215</c:v>
                </c:pt>
                <c:pt idx="5">
                  <c:v>8.8065009208321499E-2</c:v>
                </c:pt>
                <c:pt idx="6">
                  <c:v>-0.15778435101174182</c:v>
                </c:pt>
                <c:pt idx="7">
                  <c:v>0.17705378363325508</c:v>
                </c:pt>
                <c:pt idx="8">
                  <c:v>0.15027053121821154</c:v>
                </c:pt>
                <c:pt idx="9">
                  <c:v>0.19128406223831007</c:v>
                </c:pt>
                <c:pt idx="10">
                  <c:v>0.1360982963931292</c:v>
                </c:pt>
                <c:pt idx="11">
                  <c:v>0.19593254276333028</c:v>
                </c:pt>
                <c:pt idx="12">
                  <c:v>0.22425112346832066</c:v>
                </c:pt>
                <c:pt idx="13">
                  <c:v>0.1873667521281277</c:v>
                </c:pt>
                <c:pt idx="14">
                  <c:v>0.23055187731324622</c:v>
                </c:pt>
                <c:pt idx="15">
                  <c:v>0.2281729835481201</c:v>
                </c:pt>
                <c:pt idx="16">
                  <c:v>0.25831358208824895</c:v>
                </c:pt>
                <c:pt idx="17">
                  <c:v>0.25954090492314208</c:v>
                </c:pt>
                <c:pt idx="18">
                  <c:v>0.15359839635812023</c:v>
                </c:pt>
                <c:pt idx="19">
                  <c:v>6.6713882023123006E-2</c:v>
                </c:pt>
                <c:pt idx="20">
                  <c:v>-0.10203142655177544</c:v>
                </c:pt>
                <c:pt idx="21">
                  <c:v>-6.3340608271573728E-2</c:v>
                </c:pt>
                <c:pt idx="22">
                  <c:v>-0.11078745480676844</c:v>
                </c:pt>
                <c:pt idx="23">
                  <c:v>-0.13108262301693685</c:v>
                </c:pt>
                <c:pt idx="24">
                  <c:v>-0.197834844741692</c:v>
                </c:pt>
                <c:pt idx="25">
                  <c:v>-0.29722491514189642</c:v>
                </c:pt>
                <c:pt idx="26">
                  <c:v>-0.34616270136666571</c:v>
                </c:pt>
                <c:pt idx="27">
                  <c:v>-0.41817192116673141</c:v>
                </c:pt>
                <c:pt idx="28">
                  <c:v>-0.60843934864692528</c:v>
                </c:pt>
                <c:pt idx="29">
                  <c:v>-0.97256359198672726</c:v>
                </c:pt>
                <c:pt idx="30">
                  <c:v>-3.9033449455719165</c:v>
                </c:pt>
                <c:pt idx="31">
                  <c:v>-9.6985657829866341</c:v>
                </c:pt>
                <c:pt idx="32">
                  <c:v>-13.407038818981619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F6E-4136-8D00-5A8010E67E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1235952"/>
        <c:axId val="341236280"/>
      </c:scatterChart>
      <c:valAx>
        <c:axId val="341235952"/>
        <c:scaling>
          <c:orientation val="minMax"/>
          <c:max val="1"/>
          <c:min val="-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z [m]</a:t>
                </a:r>
              </a:p>
            </c:rich>
          </c:tx>
          <c:layout>
            <c:manualLayout>
              <c:xMode val="edge"/>
              <c:yMode val="edge"/>
              <c:x val="0.47252814960629919"/>
              <c:y val="0.8271798425196850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1236280"/>
        <c:crosses val="autoZero"/>
        <c:crossBetween val="midCat"/>
      </c:valAx>
      <c:valAx>
        <c:axId val="341236280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err="1"/>
                  <a:t>mrad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1.7500000000000002E-2"/>
              <c:y val="0.3882897637795275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12359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0674685039370081"/>
          <c:y val="0.91649952755905517"/>
          <c:w val="0.48501509749440003"/>
          <c:h val="6.75004724409448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b="1"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Main field TF - str section [mT / A]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v>AP1 (Pink)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'AP1 (pink) z-scanning'!$J$7:$AH$7</c:f>
              <c:numCache>
                <c:formatCode>General</c:formatCode>
                <c:ptCount val="25"/>
                <c:pt idx="0">
                  <c:v>-0.77999999999999936</c:v>
                </c:pt>
                <c:pt idx="1">
                  <c:v>-0.71499999999999941</c:v>
                </c:pt>
                <c:pt idx="2">
                  <c:v>-0.64999999999999947</c:v>
                </c:pt>
                <c:pt idx="3">
                  <c:v>-0.58499999999999952</c:v>
                </c:pt>
                <c:pt idx="4">
                  <c:v>-0.51999999999999957</c:v>
                </c:pt>
                <c:pt idx="5">
                  <c:v>-0.45499999999999963</c:v>
                </c:pt>
                <c:pt idx="6">
                  <c:v>-0.38999999999999968</c:v>
                </c:pt>
                <c:pt idx="7">
                  <c:v>-0.32499999999999973</c:v>
                </c:pt>
                <c:pt idx="8">
                  <c:v>-0.25999999999999979</c:v>
                </c:pt>
                <c:pt idx="9">
                  <c:v>-0.19499999999999984</c:v>
                </c:pt>
                <c:pt idx="10">
                  <c:v>-0.12999999999999989</c:v>
                </c:pt>
                <c:pt idx="11">
                  <c:v>-6.4999999999999947E-2</c:v>
                </c:pt>
                <c:pt idx="12">
                  <c:v>0</c:v>
                </c:pt>
                <c:pt idx="13">
                  <c:v>6.4999999999999947E-2</c:v>
                </c:pt>
                <c:pt idx="14">
                  <c:v>0.12999999999999989</c:v>
                </c:pt>
                <c:pt idx="15">
                  <c:v>0.19499999999999984</c:v>
                </c:pt>
                <c:pt idx="16">
                  <c:v>0.25999999999999979</c:v>
                </c:pt>
                <c:pt idx="17">
                  <c:v>0.32499999999999973</c:v>
                </c:pt>
                <c:pt idx="18">
                  <c:v>0.38999999999999968</c:v>
                </c:pt>
                <c:pt idx="19">
                  <c:v>0.45499999999999963</c:v>
                </c:pt>
                <c:pt idx="20">
                  <c:v>0.51999999999999957</c:v>
                </c:pt>
                <c:pt idx="21">
                  <c:v>0.58499999999999952</c:v>
                </c:pt>
                <c:pt idx="22">
                  <c:v>0.64999999999999947</c:v>
                </c:pt>
                <c:pt idx="23">
                  <c:v>0.71499999999999941</c:v>
                </c:pt>
                <c:pt idx="24">
                  <c:v>0.77999999999999958</c:v>
                </c:pt>
              </c:numCache>
            </c:numRef>
          </c:xVal>
          <c:yVal>
            <c:numRef>
              <c:f>'AP1 (pink) z-scanning'!$J$10:$AH$10</c:f>
              <c:numCache>
                <c:formatCode>0.000</c:formatCode>
                <c:ptCount val="25"/>
                <c:pt idx="0">
                  <c:v>6.5930361339915162</c:v>
                </c:pt>
                <c:pt idx="1">
                  <c:v>6.5871671915996446</c:v>
                </c:pt>
                <c:pt idx="2">
                  <c:v>6.5867408866580464</c:v>
                </c:pt>
                <c:pt idx="3">
                  <c:v>6.5849187513872192</c:v>
                </c:pt>
                <c:pt idx="4">
                  <c:v>6.5837325724674001</c:v>
                </c:pt>
                <c:pt idx="5">
                  <c:v>6.5830948303120662</c:v>
                </c:pt>
                <c:pt idx="6">
                  <c:v>6.5821036179296808</c:v>
                </c:pt>
                <c:pt idx="7">
                  <c:v>6.5816118650834516</c:v>
                </c:pt>
                <c:pt idx="8">
                  <c:v>6.5821347578365055</c:v>
                </c:pt>
                <c:pt idx="9">
                  <c:v>6.5817661580032096</c:v>
                </c:pt>
                <c:pt idx="10">
                  <c:v>6.5807134176372299</c:v>
                </c:pt>
                <c:pt idx="11">
                  <c:v>6.5797442350904944</c:v>
                </c:pt>
                <c:pt idx="12">
                  <c:v>6.5804743098720939</c:v>
                </c:pt>
                <c:pt idx="13">
                  <c:v>6.5812016678108698</c:v>
                </c:pt>
                <c:pt idx="14">
                  <c:v>6.5807744377550241</c:v>
                </c:pt>
                <c:pt idx="15">
                  <c:v>6.580927745734706</c:v>
                </c:pt>
                <c:pt idx="16">
                  <c:v>6.5799898580813503</c:v>
                </c:pt>
                <c:pt idx="17">
                  <c:v>6.5790844656978109</c:v>
                </c:pt>
                <c:pt idx="18">
                  <c:v>6.5788479580857517</c:v>
                </c:pt>
                <c:pt idx="19">
                  <c:v>6.5780339361296312</c:v>
                </c:pt>
                <c:pt idx="20">
                  <c:v>6.5775228147059543</c:v>
                </c:pt>
                <c:pt idx="21">
                  <c:v>6.5781468618622405</c:v>
                </c:pt>
                <c:pt idx="22">
                  <c:v>6.5806381281628337</c:v>
                </c:pt>
                <c:pt idx="23">
                  <c:v>6.5852025142338899</c:v>
                </c:pt>
                <c:pt idx="24">
                  <c:v>6.5940132198055563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E55-48B4-9B25-57EF2691E042}"/>
            </c:ext>
          </c:extLst>
        </c:ser>
        <c:ser>
          <c:idx val="0"/>
          <c:order val="1"/>
          <c:tx>
            <c:v>AP2 (Black)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'AP2 (black) z-scanning'!$J$7:$AH$7</c:f>
              <c:numCache>
                <c:formatCode>General</c:formatCode>
                <c:ptCount val="25"/>
                <c:pt idx="0">
                  <c:v>-0.77999999999999936</c:v>
                </c:pt>
                <c:pt idx="1">
                  <c:v>-0.71499999999999941</c:v>
                </c:pt>
                <c:pt idx="2">
                  <c:v>-0.64999999999999947</c:v>
                </c:pt>
                <c:pt idx="3">
                  <c:v>-0.58499999999999952</c:v>
                </c:pt>
                <c:pt idx="4">
                  <c:v>-0.51999999999999957</c:v>
                </c:pt>
                <c:pt idx="5">
                  <c:v>-0.45499999999999963</c:v>
                </c:pt>
                <c:pt idx="6">
                  <c:v>-0.38999999999999968</c:v>
                </c:pt>
                <c:pt idx="7">
                  <c:v>-0.32499999999999973</c:v>
                </c:pt>
                <c:pt idx="8">
                  <c:v>-0.25999999999999979</c:v>
                </c:pt>
                <c:pt idx="9">
                  <c:v>-0.19499999999999984</c:v>
                </c:pt>
                <c:pt idx="10">
                  <c:v>-0.12999999999999989</c:v>
                </c:pt>
                <c:pt idx="11">
                  <c:v>-6.4999999999999947E-2</c:v>
                </c:pt>
                <c:pt idx="12">
                  <c:v>0</c:v>
                </c:pt>
                <c:pt idx="13">
                  <c:v>6.4999999999999947E-2</c:v>
                </c:pt>
                <c:pt idx="14">
                  <c:v>0.12999999999999989</c:v>
                </c:pt>
                <c:pt idx="15">
                  <c:v>0.19499999999999984</c:v>
                </c:pt>
                <c:pt idx="16">
                  <c:v>0.25999999999999979</c:v>
                </c:pt>
                <c:pt idx="17">
                  <c:v>0.32499999999999973</c:v>
                </c:pt>
                <c:pt idx="18">
                  <c:v>0.38999999999999968</c:v>
                </c:pt>
                <c:pt idx="19">
                  <c:v>0.45499999999999963</c:v>
                </c:pt>
                <c:pt idx="20">
                  <c:v>0.51999999999999957</c:v>
                </c:pt>
                <c:pt idx="21">
                  <c:v>0.58499999999999952</c:v>
                </c:pt>
                <c:pt idx="22">
                  <c:v>0.64999999999999947</c:v>
                </c:pt>
                <c:pt idx="23">
                  <c:v>0.71499999999999941</c:v>
                </c:pt>
                <c:pt idx="24">
                  <c:v>0.77999999999999958</c:v>
                </c:pt>
              </c:numCache>
            </c:numRef>
          </c:xVal>
          <c:yVal>
            <c:numRef>
              <c:f>'AP2 (black) z-scanning'!$J$10:$AH$10</c:f>
              <c:numCache>
                <c:formatCode>0.000</c:formatCode>
                <c:ptCount val="25"/>
                <c:pt idx="0">
                  <c:v>6.5963626174035941</c:v>
                </c:pt>
                <c:pt idx="1">
                  <c:v>6.5923576963403301</c:v>
                </c:pt>
                <c:pt idx="2">
                  <c:v>6.5908791812756675</c:v>
                </c:pt>
                <c:pt idx="3">
                  <c:v>6.5895485564649459</c:v>
                </c:pt>
                <c:pt idx="4">
                  <c:v>6.5894469277901946</c:v>
                </c:pt>
                <c:pt idx="5">
                  <c:v>6.5888797854414429</c:v>
                </c:pt>
                <c:pt idx="6">
                  <c:v>6.587744773202199</c:v>
                </c:pt>
                <c:pt idx="7">
                  <c:v>6.5874114008560714</c:v>
                </c:pt>
                <c:pt idx="8">
                  <c:v>6.5874214555361625</c:v>
                </c:pt>
                <c:pt idx="9">
                  <c:v>6.587162581265396</c:v>
                </c:pt>
                <c:pt idx="10">
                  <c:v>6.58652316897569</c:v>
                </c:pt>
                <c:pt idx="11">
                  <c:v>6.5859450337379783</c:v>
                </c:pt>
                <c:pt idx="12">
                  <c:v>6.5864546899794512</c:v>
                </c:pt>
                <c:pt idx="13">
                  <c:v>6.5871398330547359</c:v>
                </c:pt>
                <c:pt idx="14">
                  <c:v>6.5867426049964894</c:v>
                </c:pt>
                <c:pt idx="15">
                  <c:v>6.5867982906594289</c:v>
                </c:pt>
                <c:pt idx="16">
                  <c:v>6.5858752840491777</c:v>
                </c:pt>
                <c:pt idx="17">
                  <c:v>6.585029415457968</c:v>
                </c:pt>
                <c:pt idx="18">
                  <c:v>6.5845482988025736</c:v>
                </c:pt>
                <c:pt idx="19">
                  <c:v>6.5839626054771543</c:v>
                </c:pt>
                <c:pt idx="20">
                  <c:v>6.5833919763347151</c:v>
                </c:pt>
                <c:pt idx="21">
                  <c:v>6.5836633339557471</c:v>
                </c:pt>
                <c:pt idx="22">
                  <c:v>6.5859266577945554</c:v>
                </c:pt>
                <c:pt idx="23">
                  <c:v>6.5900171988676028</c:v>
                </c:pt>
                <c:pt idx="24">
                  <c:v>6.5995253235958993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E55-48B4-9B25-57EF2691E0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8197352"/>
        <c:axId val="278197680"/>
      </c:scatterChart>
      <c:valAx>
        <c:axId val="2781973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z [m]</a:t>
                </a:r>
              </a:p>
            </c:rich>
          </c:tx>
          <c:layout>
            <c:manualLayout>
              <c:xMode val="edge"/>
              <c:yMode val="edge"/>
              <c:x val="0.48170022554813136"/>
              <c:y val="0.803044816725790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8197680"/>
        <c:crosses val="autoZero"/>
        <c:crossBetween val="midCat"/>
      </c:valAx>
      <c:valAx>
        <c:axId val="278197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err="1"/>
                  <a:t>mT</a:t>
                </a:r>
                <a:r>
                  <a:rPr lang="en-GB" dirty="0"/>
                  <a:t> / 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81973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108681102362202"/>
          <c:y val="0.89249952755905515"/>
          <c:w val="0.37282618110236226"/>
          <c:h val="6.75004724409448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b="1"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bn [units]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'AP1 (pink) z-scanning'!$D$19:$D$32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z-scanning'!$M$19:$M$32</c:f>
              <c:numCache>
                <c:formatCode>0.00</c:formatCode>
                <c:ptCount val="14"/>
                <c:pt idx="0">
                  <c:v>7.5508180509020413</c:v>
                </c:pt>
                <c:pt idx="1">
                  <c:v>2.0121719801062445</c:v>
                </c:pt>
                <c:pt idx="2">
                  <c:v>0.35229597225239595</c:v>
                </c:pt>
                <c:pt idx="3">
                  <c:v>-1.2110032027670963</c:v>
                </c:pt>
                <c:pt idx="4">
                  <c:v>0.12958101784883033</c:v>
                </c:pt>
                <c:pt idx="5">
                  <c:v>0.18850309792238298</c:v>
                </c:pt>
                <c:pt idx="6">
                  <c:v>-5.831531677423972E-3</c:v>
                </c:pt>
                <c:pt idx="7">
                  <c:v>-4.916777069210946E-2</c:v>
                </c:pt>
                <c:pt idx="8">
                  <c:v>-1.3737343233784645E-4</c:v>
                </c:pt>
                <c:pt idx="9">
                  <c:v>1.2534716443786573E-2</c:v>
                </c:pt>
                <c:pt idx="10">
                  <c:v>1.3215033976115606E-3</c:v>
                </c:pt>
                <c:pt idx="11">
                  <c:v>2.5270539403507621E-3</c:v>
                </c:pt>
                <c:pt idx="12">
                  <c:v>1.1524120180756452E-3</c:v>
                </c:pt>
                <c:pt idx="13">
                  <c:v>-1.1175217943731163E-3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D3-4C04-9841-6BFC0C944424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'AP1 (pink) z-scanning'!$D$19:$D$32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z-scanning'!$N$19:$N$32</c:f>
              <c:numCache>
                <c:formatCode>0.00</c:formatCode>
                <c:ptCount val="14"/>
                <c:pt idx="0">
                  <c:v>8.0795740143461039</c:v>
                </c:pt>
                <c:pt idx="1">
                  <c:v>1.9120151736516298</c:v>
                </c:pt>
                <c:pt idx="2">
                  <c:v>0.29786362781775333</c:v>
                </c:pt>
                <c:pt idx="3">
                  <c:v>-1.2197891901989939</c:v>
                </c:pt>
                <c:pt idx="4">
                  <c:v>0.14705394337022862</c:v>
                </c:pt>
                <c:pt idx="5">
                  <c:v>0.19571150376211335</c:v>
                </c:pt>
                <c:pt idx="6">
                  <c:v>1.5414151022247895E-2</c:v>
                </c:pt>
                <c:pt idx="7">
                  <c:v>-4.8374071629602368E-2</c:v>
                </c:pt>
                <c:pt idx="8">
                  <c:v>5.6206612172673412E-3</c:v>
                </c:pt>
                <c:pt idx="9">
                  <c:v>1.520105686056482E-2</c:v>
                </c:pt>
                <c:pt idx="10">
                  <c:v>4.6931110685529461E-3</c:v>
                </c:pt>
                <c:pt idx="11">
                  <c:v>3.7440861820110848E-4</c:v>
                </c:pt>
                <c:pt idx="12">
                  <c:v>1.5610871222390536E-3</c:v>
                </c:pt>
                <c:pt idx="13">
                  <c:v>-1.341679118478321E-3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D3-4C04-9841-6BFC0C944424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'AP1 (pink) z-scanning'!$D$19:$D$32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z-scanning'!$O$19:$O$32</c:f>
              <c:numCache>
                <c:formatCode>0.00</c:formatCode>
                <c:ptCount val="14"/>
                <c:pt idx="0">
                  <c:v>8.6853142502408094</c:v>
                </c:pt>
                <c:pt idx="1">
                  <c:v>1.9133395519832674</c:v>
                </c:pt>
                <c:pt idx="2">
                  <c:v>0.24265369719654736</c:v>
                </c:pt>
                <c:pt idx="3">
                  <c:v>-1.1853307610803703</c:v>
                </c:pt>
                <c:pt idx="4">
                  <c:v>0.13510171785281244</c:v>
                </c:pt>
                <c:pt idx="5">
                  <c:v>0.21356889186920375</c:v>
                </c:pt>
                <c:pt idx="6">
                  <c:v>1.200177638705332E-2</c:v>
                </c:pt>
                <c:pt idx="7">
                  <c:v>-4.4827694835140944E-2</c:v>
                </c:pt>
                <c:pt idx="8">
                  <c:v>9.6023796332233777E-3</c:v>
                </c:pt>
                <c:pt idx="9">
                  <c:v>1.2442180550145376E-2</c:v>
                </c:pt>
                <c:pt idx="10">
                  <c:v>6.8526437649353627E-3</c:v>
                </c:pt>
                <c:pt idx="11">
                  <c:v>1.7386735060055418E-3</c:v>
                </c:pt>
                <c:pt idx="12">
                  <c:v>2.9319028509935349E-3</c:v>
                </c:pt>
                <c:pt idx="13">
                  <c:v>-1.3615538985720097E-3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ED3-4C04-9841-6BFC0C944424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'AP1 (pink) z-scanning'!$D$19:$D$32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z-scanning'!$P$19:$P$32</c:f>
              <c:numCache>
                <c:formatCode>0.00</c:formatCode>
                <c:ptCount val="14"/>
                <c:pt idx="0">
                  <c:v>8.7195479922865644</c:v>
                </c:pt>
                <c:pt idx="1">
                  <c:v>1.7272386610540329</c:v>
                </c:pt>
                <c:pt idx="2">
                  <c:v>0.19443269737146304</c:v>
                </c:pt>
                <c:pt idx="3">
                  <c:v>-1.2356718947369407</c:v>
                </c:pt>
                <c:pt idx="4">
                  <c:v>7.8115427778436691E-2</c:v>
                </c:pt>
                <c:pt idx="5">
                  <c:v>0.21947010393017499</c:v>
                </c:pt>
                <c:pt idx="6">
                  <c:v>-2.3365982187803568E-2</c:v>
                </c:pt>
                <c:pt idx="7">
                  <c:v>-3.5905720207964703E-2</c:v>
                </c:pt>
                <c:pt idx="8">
                  <c:v>3.3595943028006631E-3</c:v>
                </c:pt>
                <c:pt idx="9">
                  <c:v>1.1977920241174028E-2</c:v>
                </c:pt>
                <c:pt idx="10">
                  <c:v>2.8866118387858922E-3</c:v>
                </c:pt>
                <c:pt idx="11">
                  <c:v>-5.8830828664132541E-3</c:v>
                </c:pt>
                <c:pt idx="12">
                  <c:v>2.1068206512968556E-3</c:v>
                </c:pt>
                <c:pt idx="13">
                  <c:v>-5.5066967572137279E-4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ED3-4C04-9841-6BFC0C944424}"/>
            </c:ext>
          </c:extLst>
        </c:ser>
        <c:ser>
          <c:idx val="4"/>
          <c:order val="4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'AP1 (pink) z-scanning'!$D$19:$D$32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z-scanning'!$Q$19:$Q$32</c:f>
              <c:numCache>
                <c:formatCode>0.00</c:formatCode>
                <c:ptCount val="14"/>
                <c:pt idx="0">
                  <c:v>8.9395351098513025</c:v>
                </c:pt>
                <c:pt idx="1">
                  <c:v>1.5601647481785004</c:v>
                </c:pt>
                <c:pt idx="2">
                  <c:v>0.16054295060752993</c:v>
                </c:pt>
                <c:pt idx="3">
                  <c:v>-1.3571710004996855</c:v>
                </c:pt>
                <c:pt idx="4">
                  <c:v>5.8109940016256058E-2</c:v>
                </c:pt>
                <c:pt idx="5">
                  <c:v>0.17020391791592179</c:v>
                </c:pt>
                <c:pt idx="6">
                  <c:v>-1.3549343393594104E-2</c:v>
                </c:pt>
                <c:pt idx="7">
                  <c:v>-4.6124616489865086E-2</c:v>
                </c:pt>
                <c:pt idx="8">
                  <c:v>5.0495990167869426E-3</c:v>
                </c:pt>
                <c:pt idx="9">
                  <c:v>1.5891215688373626E-2</c:v>
                </c:pt>
                <c:pt idx="10">
                  <c:v>-3.9378884412205294E-3</c:v>
                </c:pt>
                <c:pt idx="11">
                  <c:v>-1.583088997996537E-3</c:v>
                </c:pt>
                <c:pt idx="12">
                  <c:v>1.8889237210418813E-5</c:v>
                </c:pt>
                <c:pt idx="13">
                  <c:v>-1.5185749887739464E-3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ED3-4C04-9841-6BFC0C944424}"/>
            </c:ext>
          </c:extLst>
        </c:ser>
        <c:ser>
          <c:idx val="5"/>
          <c:order val="5"/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'AP1 (pink) z-scanning'!$D$19:$D$32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z-scanning'!$R$19:$R$32</c:f>
              <c:numCache>
                <c:formatCode>0.00</c:formatCode>
                <c:ptCount val="14"/>
                <c:pt idx="0">
                  <c:v>9.5754998796671611</c:v>
                </c:pt>
                <c:pt idx="1">
                  <c:v>1.6573951364588408</c:v>
                </c:pt>
                <c:pt idx="2">
                  <c:v>0.25765775777210465</c:v>
                </c:pt>
                <c:pt idx="3">
                  <c:v>-1.3592493531502663</c:v>
                </c:pt>
                <c:pt idx="4">
                  <c:v>0.10514148653318398</c:v>
                </c:pt>
                <c:pt idx="5">
                  <c:v>0.18138155062673966</c:v>
                </c:pt>
                <c:pt idx="6">
                  <c:v>9.5574956886438217E-3</c:v>
                </c:pt>
                <c:pt idx="7">
                  <c:v>-4.5869939639489689E-2</c:v>
                </c:pt>
                <c:pt idx="8">
                  <c:v>1.6779503878546702E-2</c:v>
                </c:pt>
                <c:pt idx="9">
                  <c:v>1.4020351012477028E-2</c:v>
                </c:pt>
                <c:pt idx="10">
                  <c:v>1.7506581680714294E-4</c:v>
                </c:pt>
                <c:pt idx="11">
                  <c:v>-2.3086611332373036E-3</c:v>
                </c:pt>
                <c:pt idx="12">
                  <c:v>8.828099961763257E-4</c:v>
                </c:pt>
                <c:pt idx="13">
                  <c:v>-1.1205459285974634E-3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ED3-4C04-9841-6BFC0C944424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z-scanning'!$S$19:$S$32</c:f>
              <c:numCache>
                <c:formatCode>0.00</c:formatCode>
                <c:ptCount val="14"/>
                <c:pt idx="0">
                  <c:v>9.266260428047385</c:v>
                </c:pt>
                <c:pt idx="1">
                  <c:v>1.8697712575717609</c:v>
                </c:pt>
                <c:pt idx="2">
                  <c:v>0.2098696279650541</c:v>
                </c:pt>
                <c:pt idx="3">
                  <c:v>-1.2934849880033688</c:v>
                </c:pt>
                <c:pt idx="4">
                  <c:v>0.11815746130153294</c:v>
                </c:pt>
                <c:pt idx="5">
                  <c:v>0.18411159938544386</c:v>
                </c:pt>
                <c:pt idx="6">
                  <c:v>1.9279220210932653E-3</c:v>
                </c:pt>
                <c:pt idx="7">
                  <c:v>-4.5623495825468978E-2</c:v>
                </c:pt>
                <c:pt idx="8">
                  <c:v>1.4545541351796375E-2</c:v>
                </c:pt>
                <c:pt idx="9">
                  <c:v>1.1694105449413711E-2</c:v>
                </c:pt>
                <c:pt idx="10">
                  <c:v>4.1438973104043471E-4</c:v>
                </c:pt>
                <c:pt idx="11">
                  <c:v>-7.4654565713349458E-4</c:v>
                </c:pt>
                <c:pt idx="12">
                  <c:v>2.375096780185468E-3</c:v>
                </c:pt>
                <c:pt idx="13">
                  <c:v>-9.9809316168743213E-4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ED3-4C04-9841-6BFC0C944424}"/>
            </c:ext>
          </c:extLst>
        </c:ser>
        <c:ser>
          <c:idx val="7"/>
          <c:order val="7"/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z-scanning'!$T$19:$T$32</c:f>
              <c:numCache>
                <c:formatCode>0.00</c:formatCode>
                <c:ptCount val="14"/>
                <c:pt idx="0">
                  <c:v>8.3866509048890752</c:v>
                </c:pt>
                <c:pt idx="1">
                  <c:v>1.7079149532002684</c:v>
                </c:pt>
                <c:pt idx="2">
                  <c:v>4.5842828771697229E-2</c:v>
                </c:pt>
                <c:pt idx="3">
                  <c:v>-1.281897642696268</c:v>
                </c:pt>
                <c:pt idx="4">
                  <c:v>7.2889421299819457E-2</c:v>
                </c:pt>
                <c:pt idx="5">
                  <c:v>0.19395504706033184</c:v>
                </c:pt>
                <c:pt idx="6">
                  <c:v>-1.4947203257956886E-2</c:v>
                </c:pt>
                <c:pt idx="7">
                  <c:v>-4.2777722612322114E-2</c:v>
                </c:pt>
                <c:pt idx="8">
                  <c:v>3.4812255457026655E-3</c:v>
                </c:pt>
                <c:pt idx="9">
                  <c:v>1.1284370471055497E-2</c:v>
                </c:pt>
                <c:pt idx="10">
                  <c:v>-2.5809728272925972E-3</c:v>
                </c:pt>
                <c:pt idx="11">
                  <c:v>-1.0819922153126888E-3</c:v>
                </c:pt>
                <c:pt idx="12">
                  <c:v>5.9878881876071629E-4</c:v>
                </c:pt>
                <c:pt idx="13">
                  <c:v>8.2244053971408583E-4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5ED3-4C04-9841-6BFC0C944424}"/>
            </c:ext>
          </c:extLst>
        </c:ser>
        <c:ser>
          <c:idx val="8"/>
          <c:order val="8"/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z-scanning'!$U$19:$U$32</c:f>
              <c:numCache>
                <c:formatCode>0.00</c:formatCode>
                <c:ptCount val="14"/>
                <c:pt idx="0">
                  <c:v>8.7314071744336843</c:v>
                </c:pt>
                <c:pt idx="1">
                  <c:v>1.4945821824271668</c:v>
                </c:pt>
                <c:pt idx="2">
                  <c:v>9.7458211321750476E-2</c:v>
                </c:pt>
                <c:pt idx="3">
                  <c:v>-1.3247654351303708</c:v>
                </c:pt>
                <c:pt idx="4">
                  <c:v>6.6645966705311768E-2</c:v>
                </c:pt>
                <c:pt idx="5">
                  <c:v>0.22165497946016935</c:v>
                </c:pt>
                <c:pt idx="6">
                  <c:v>-1.7742155892345613E-2</c:v>
                </c:pt>
                <c:pt idx="7">
                  <c:v>-4.5249621722342356E-2</c:v>
                </c:pt>
                <c:pt idx="8">
                  <c:v>6.3103781556598864E-4</c:v>
                </c:pt>
                <c:pt idx="9">
                  <c:v>5.9723318924284861E-3</c:v>
                </c:pt>
                <c:pt idx="10">
                  <c:v>-5.1927569101022676E-3</c:v>
                </c:pt>
                <c:pt idx="11">
                  <c:v>-3.1579222847405966E-3</c:v>
                </c:pt>
                <c:pt idx="12">
                  <c:v>8.4830764677947643E-5</c:v>
                </c:pt>
                <c:pt idx="13">
                  <c:v>-5.2877201495028271E-4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ED3-4C04-9841-6BFC0C944424}"/>
            </c:ext>
          </c:extLst>
        </c:ser>
        <c:ser>
          <c:idx val="9"/>
          <c:order val="9"/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z-scanning'!$V$19:$V$32</c:f>
              <c:numCache>
                <c:formatCode>0.00</c:formatCode>
                <c:ptCount val="14"/>
                <c:pt idx="0">
                  <c:v>8.9751251582348299</c:v>
                </c:pt>
                <c:pt idx="1">
                  <c:v>1.4635931027403575</c:v>
                </c:pt>
                <c:pt idx="2">
                  <c:v>0.185330732663742</c:v>
                </c:pt>
                <c:pt idx="3">
                  <c:v>-1.3398303446174797</c:v>
                </c:pt>
                <c:pt idx="4">
                  <c:v>0.13200108582418507</c:v>
                </c:pt>
                <c:pt idx="5">
                  <c:v>0.19317097498635902</c:v>
                </c:pt>
                <c:pt idx="6">
                  <c:v>-4.3952994194933603E-3</c:v>
                </c:pt>
                <c:pt idx="7">
                  <c:v>-6.0424074585101684E-2</c:v>
                </c:pt>
                <c:pt idx="8">
                  <c:v>-4.5265098490361935E-3</c:v>
                </c:pt>
                <c:pt idx="9">
                  <c:v>7.9861192667464737E-3</c:v>
                </c:pt>
                <c:pt idx="10">
                  <c:v>-4.1689907032178347E-3</c:v>
                </c:pt>
                <c:pt idx="11">
                  <c:v>-3.684210358508213E-3</c:v>
                </c:pt>
                <c:pt idx="12">
                  <c:v>-5.2229802006214469E-4</c:v>
                </c:pt>
                <c:pt idx="13">
                  <c:v>-8.197998449054277E-4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5ED3-4C04-9841-6BFC0C944424}"/>
            </c:ext>
          </c:extLst>
        </c:ser>
        <c:ser>
          <c:idx val="10"/>
          <c:order val="10"/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z-scanning'!$W$19:$W$32</c:f>
              <c:numCache>
                <c:formatCode>0.00</c:formatCode>
                <c:ptCount val="14"/>
                <c:pt idx="0">
                  <c:v>9.0227728885949521</c:v>
                </c:pt>
                <c:pt idx="1">
                  <c:v>1.5467397223248458</c:v>
                </c:pt>
                <c:pt idx="2">
                  <c:v>0.21735463420063378</c:v>
                </c:pt>
                <c:pt idx="3">
                  <c:v>-1.2968015107165887</c:v>
                </c:pt>
                <c:pt idx="4">
                  <c:v>0.14027895320310102</c:v>
                </c:pt>
                <c:pt idx="5">
                  <c:v>0.17822454375692345</c:v>
                </c:pt>
                <c:pt idx="6">
                  <c:v>1.558723445415626E-2</c:v>
                </c:pt>
                <c:pt idx="7">
                  <c:v>-6.7503428009376074E-2</c:v>
                </c:pt>
                <c:pt idx="8">
                  <c:v>-7.8070069930010703E-3</c:v>
                </c:pt>
                <c:pt idx="9">
                  <c:v>1.3866846786581503E-2</c:v>
                </c:pt>
                <c:pt idx="10">
                  <c:v>-8.8765517395287749E-3</c:v>
                </c:pt>
                <c:pt idx="11">
                  <c:v>-1.0301666484811133E-3</c:v>
                </c:pt>
                <c:pt idx="12">
                  <c:v>-6.40559704728917E-4</c:v>
                </c:pt>
                <c:pt idx="13">
                  <c:v>-1.2254428486803593E-3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ED3-4C04-9841-6BFC0C944424}"/>
            </c:ext>
          </c:extLst>
        </c:ser>
        <c:ser>
          <c:idx val="11"/>
          <c:order val="11"/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z-scanning'!$X$19:$X$32</c:f>
              <c:numCache>
                <c:formatCode>0.00</c:formatCode>
                <c:ptCount val="14"/>
                <c:pt idx="0">
                  <c:v>9.0631713556411402</c:v>
                </c:pt>
                <c:pt idx="1">
                  <c:v>1.7106463308425706</c:v>
                </c:pt>
                <c:pt idx="2">
                  <c:v>0.31525894332909887</c:v>
                </c:pt>
                <c:pt idx="3">
                  <c:v>-1.2932679603851154</c:v>
                </c:pt>
                <c:pt idx="4">
                  <c:v>0.12601047364807028</c:v>
                </c:pt>
                <c:pt idx="5">
                  <c:v>0.18618491858338795</c:v>
                </c:pt>
                <c:pt idx="6">
                  <c:v>1.4910536203584238E-2</c:v>
                </c:pt>
                <c:pt idx="7">
                  <c:v>-5.8824836977406564E-2</c:v>
                </c:pt>
                <c:pt idx="8">
                  <c:v>-1.4438324440467461E-3</c:v>
                </c:pt>
                <c:pt idx="9">
                  <c:v>1.0107754636453066E-2</c:v>
                </c:pt>
                <c:pt idx="10">
                  <c:v>-7.8567998125823654E-3</c:v>
                </c:pt>
                <c:pt idx="11">
                  <c:v>1.8982133366655064E-3</c:v>
                </c:pt>
                <c:pt idx="12">
                  <c:v>-2.8574995306543459E-4</c:v>
                </c:pt>
                <c:pt idx="13">
                  <c:v>-9.3643452932504277E-4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5ED3-4C04-9841-6BFC0C944424}"/>
            </c:ext>
          </c:extLst>
        </c:ser>
        <c:ser>
          <c:idx val="12"/>
          <c:order val="12"/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z-scanning'!$Y$19:$Y$32</c:f>
              <c:numCache>
                <c:formatCode>0.00</c:formatCode>
                <c:ptCount val="14"/>
                <c:pt idx="0">
                  <c:v>8.9582937390831745</c:v>
                </c:pt>
                <c:pt idx="1">
                  <c:v>1.8273285354148705</c:v>
                </c:pt>
                <c:pt idx="2">
                  <c:v>0.29645344147163533</c:v>
                </c:pt>
                <c:pt idx="3">
                  <c:v>-1.2713690945118468</c:v>
                </c:pt>
                <c:pt idx="4">
                  <c:v>0.11203279765855888</c:v>
                </c:pt>
                <c:pt idx="5">
                  <c:v>0.22334052534683585</c:v>
                </c:pt>
                <c:pt idx="6">
                  <c:v>5.832445085452229E-3</c:v>
                </c:pt>
                <c:pt idx="7">
                  <c:v>-4.694981480269466E-2</c:v>
                </c:pt>
                <c:pt idx="8">
                  <c:v>3.8043867795859976E-3</c:v>
                </c:pt>
                <c:pt idx="9">
                  <c:v>9.0708617000846616E-3</c:v>
                </c:pt>
                <c:pt idx="10">
                  <c:v>-8.2278914031716187E-3</c:v>
                </c:pt>
                <c:pt idx="11">
                  <c:v>1.3025983719184134E-2</c:v>
                </c:pt>
                <c:pt idx="12">
                  <c:v>6.5063016838661251E-4</c:v>
                </c:pt>
                <c:pt idx="13">
                  <c:v>-1.1734030737487338E-3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ED3-4C04-9841-6BFC0C944424}"/>
            </c:ext>
          </c:extLst>
        </c:ser>
        <c:ser>
          <c:idx val="13"/>
          <c:order val="13"/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z-scanning'!$Z$19:$Z$32</c:f>
              <c:numCache>
                <c:formatCode>0.00</c:formatCode>
                <c:ptCount val="14"/>
                <c:pt idx="0">
                  <c:v>9.374311490359899</c:v>
                </c:pt>
                <c:pt idx="1">
                  <c:v>1.7986915493312636</c:v>
                </c:pt>
                <c:pt idx="2">
                  <c:v>0.33564076114889441</c:v>
                </c:pt>
                <c:pt idx="3">
                  <c:v>-1.3008186366790553</c:v>
                </c:pt>
                <c:pt idx="4">
                  <c:v>9.9448845781566653E-2</c:v>
                </c:pt>
                <c:pt idx="5">
                  <c:v>0.21115382284986772</c:v>
                </c:pt>
                <c:pt idx="6">
                  <c:v>3.3048208443837474E-3</c:v>
                </c:pt>
                <c:pt idx="7">
                  <c:v>-6.5675348239048775E-2</c:v>
                </c:pt>
                <c:pt idx="8">
                  <c:v>1.9318964199415375E-3</c:v>
                </c:pt>
                <c:pt idx="9">
                  <c:v>9.1747657712397002E-3</c:v>
                </c:pt>
                <c:pt idx="10">
                  <c:v>-4.4731701799393406E-3</c:v>
                </c:pt>
                <c:pt idx="11">
                  <c:v>1.5055009172860968E-2</c:v>
                </c:pt>
                <c:pt idx="12">
                  <c:v>1.9266369211342687E-3</c:v>
                </c:pt>
                <c:pt idx="13">
                  <c:v>-3.1060564872668677E-3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5ED3-4C04-9841-6BFC0C944424}"/>
            </c:ext>
          </c:extLst>
        </c:ser>
        <c:ser>
          <c:idx val="14"/>
          <c:order val="14"/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z-scanning'!$AA$19:$AA$32</c:f>
              <c:numCache>
                <c:formatCode>0.00</c:formatCode>
                <c:ptCount val="14"/>
                <c:pt idx="0">
                  <c:v>9.5913165816870496</c:v>
                </c:pt>
                <c:pt idx="1">
                  <c:v>1.5586787775097555</c:v>
                </c:pt>
                <c:pt idx="2">
                  <c:v>0.45101378837245265</c:v>
                </c:pt>
                <c:pt idx="3">
                  <c:v>-1.4083497928498934</c:v>
                </c:pt>
                <c:pt idx="4">
                  <c:v>0.12511776159262969</c:v>
                </c:pt>
                <c:pt idx="5">
                  <c:v>0.16429853203618722</c:v>
                </c:pt>
                <c:pt idx="6">
                  <c:v>2.0134128581108222E-2</c:v>
                </c:pt>
                <c:pt idx="7">
                  <c:v>-9.0581311820131974E-2</c:v>
                </c:pt>
                <c:pt idx="8">
                  <c:v>1.5593391331923162E-3</c:v>
                </c:pt>
                <c:pt idx="9">
                  <c:v>-3.0549439121657271E-3</c:v>
                </c:pt>
                <c:pt idx="10">
                  <c:v>-5.6549603558534514E-3</c:v>
                </c:pt>
                <c:pt idx="11">
                  <c:v>1.0421024000448883E-2</c:v>
                </c:pt>
                <c:pt idx="12">
                  <c:v>2.4358952917170815E-3</c:v>
                </c:pt>
                <c:pt idx="13">
                  <c:v>-1.8618576357516763E-3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5ED3-4C04-9841-6BFC0C944424}"/>
            </c:ext>
          </c:extLst>
        </c:ser>
        <c:ser>
          <c:idx val="15"/>
          <c:order val="15"/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z-scanning'!$AB$19:$AB$32</c:f>
              <c:numCache>
                <c:formatCode>0.00</c:formatCode>
                <c:ptCount val="14"/>
                <c:pt idx="0">
                  <c:v>8.6538960261116635</c:v>
                </c:pt>
                <c:pt idx="1">
                  <c:v>1.4389023428481802</c:v>
                </c:pt>
                <c:pt idx="2">
                  <c:v>0.37468068068096672</c:v>
                </c:pt>
                <c:pt idx="3">
                  <c:v>-1.4136040781994474</c:v>
                </c:pt>
                <c:pt idx="4">
                  <c:v>0.16068823262963633</c:v>
                </c:pt>
                <c:pt idx="5">
                  <c:v>0.1621910499312933</c:v>
                </c:pt>
                <c:pt idx="6">
                  <c:v>3.9056020411683955E-2</c:v>
                </c:pt>
                <c:pt idx="7">
                  <c:v>-7.9185861320009668E-2</c:v>
                </c:pt>
                <c:pt idx="8">
                  <c:v>-2.0429766631605583E-3</c:v>
                </c:pt>
                <c:pt idx="9">
                  <c:v>-5.1983266439985477E-3</c:v>
                </c:pt>
                <c:pt idx="10">
                  <c:v>-9.5186399771098051E-3</c:v>
                </c:pt>
                <c:pt idx="11">
                  <c:v>2.3997777175205669E-3</c:v>
                </c:pt>
                <c:pt idx="12">
                  <c:v>3.319303919969506E-3</c:v>
                </c:pt>
                <c:pt idx="13">
                  <c:v>-2.3890502709116085E-3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5ED3-4C04-9841-6BFC0C944424}"/>
            </c:ext>
          </c:extLst>
        </c:ser>
        <c:ser>
          <c:idx val="16"/>
          <c:order val="16"/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z-scanning'!$AC$19:$AC$32</c:f>
              <c:numCache>
                <c:formatCode>0.00</c:formatCode>
                <c:ptCount val="14"/>
                <c:pt idx="0">
                  <c:v>7.8363291906850723</c:v>
                </c:pt>
                <c:pt idx="1">
                  <c:v>1.4319106324374609</c:v>
                </c:pt>
                <c:pt idx="2">
                  <c:v>0.40216765596331344</c:v>
                </c:pt>
                <c:pt idx="3">
                  <c:v>-1.3800799337179572</c:v>
                </c:pt>
                <c:pt idx="4">
                  <c:v>0.18656990681765484</c:v>
                </c:pt>
                <c:pt idx="5">
                  <c:v>0.14738199267269908</c:v>
                </c:pt>
                <c:pt idx="6">
                  <c:v>3.9611927230900838E-2</c:v>
                </c:pt>
                <c:pt idx="7">
                  <c:v>-6.9665799878332213E-2</c:v>
                </c:pt>
                <c:pt idx="8">
                  <c:v>1.3267620750499344E-3</c:v>
                </c:pt>
                <c:pt idx="9">
                  <c:v>3.2097434855165672E-3</c:v>
                </c:pt>
                <c:pt idx="10">
                  <c:v>-8.3443317416171947E-3</c:v>
                </c:pt>
                <c:pt idx="11">
                  <c:v>8.3980833207291383E-3</c:v>
                </c:pt>
                <c:pt idx="12">
                  <c:v>1.8797361886521613E-3</c:v>
                </c:pt>
                <c:pt idx="13">
                  <c:v>-2.2012066833086187E-3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5ED3-4C04-9841-6BFC0C944424}"/>
            </c:ext>
          </c:extLst>
        </c:ser>
        <c:ser>
          <c:idx val="17"/>
          <c:order val="17"/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z-scanning'!$AD$19:$AD$32</c:f>
              <c:numCache>
                <c:formatCode>0.00</c:formatCode>
                <c:ptCount val="14"/>
                <c:pt idx="0">
                  <c:v>8.0925348090843094</c:v>
                </c:pt>
                <c:pt idx="1">
                  <c:v>1.3996539023572379</c:v>
                </c:pt>
                <c:pt idx="2">
                  <c:v>0.46046780766388451</c:v>
                </c:pt>
                <c:pt idx="3">
                  <c:v>-1.3202433667682218</c:v>
                </c:pt>
                <c:pt idx="4">
                  <c:v>0.12813733182001244</c:v>
                </c:pt>
                <c:pt idx="5">
                  <c:v>0.1688401425734323</c:v>
                </c:pt>
                <c:pt idx="6">
                  <c:v>1.7040037846423724E-2</c:v>
                </c:pt>
                <c:pt idx="7">
                  <c:v>-7.4911504473972421E-2</c:v>
                </c:pt>
                <c:pt idx="8">
                  <c:v>2.2574761289746864E-3</c:v>
                </c:pt>
                <c:pt idx="9">
                  <c:v>5.6358608036883825E-4</c:v>
                </c:pt>
                <c:pt idx="10">
                  <c:v>-6.8022063781827454E-3</c:v>
                </c:pt>
                <c:pt idx="11">
                  <c:v>9.8212557305099781E-3</c:v>
                </c:pt>
                <c:pt idx="12">
                  <c:v>2.6644717340732057E-3</c:v>
                </c:pt>
                <c:pt idx="13">
                  <c:v>-1.733631468802203E-3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5ED3-4C04-9841-6BFC0C944424}"/>
            </c:ext>
          </c:extLst>
        </c:ser>
        <c:ser>
          <c:idx val="18"/>
          <c:order val="18"/>
          <c:spPr>
            <a:solidFill>
              <a:schemeClr val="accent1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z-scanning'!$AE$19:$AE$32</c:f>
              <c:numCache>
                <c:formatCode>0.00</c:formatCode>
                <c:ptCount val="14"/>
                <c:pt idx="0">
                  <c:v>7.8894774669262846</c:v>
                </c:pt>
                <c:pt idx="1">
                  <c:v>1.5687902070901285</c:v>
                </c:pt>
                <c:pt idx="2">
                  <c:v>0.47158907739326322</c:v>
                </c:pt>
                <c:pt idx="3">
                  <c:v>-1.2957126979008027</c:v>
                </c:pt>
                <c:pt idx="4">
                  <c:v>6.5798580643477225E-2</c:v>
                </c:pt>
                <c:pt idx="5">
                  <c:v>0.16160743241591552</c:v>
                </c:pt>
                <c:pt idx="6">
                  <c:v>-1.8564321678161883E-2</c:v>
                </c:pt>
                <c:pt idx="7">
                  <c:v>-7.8335276324000447E-2</c:v>
                </c:pt>
                <c:pt idx="8">
                  <c:v>-1.0339746331037859E-2</c:v>
                </c:pt>
                <c:pt idx="9">
                  <c:v>-7.3771785424688397E-3</c:v>
                </c:pt>
                <c:pt idx="10">
                  <c:v>-6.8946366736068639E-3</c:v>
                </c:pt>
                <c:pt idx="11">
                  <c:v>8.282320928578531E-3</c:v>
                </c:pt>
                <c:pt idx="12">
                  <c:v>3.9850892344665215E-3</c:v>
                </c:pt>
                <c:pt idx="13">
                  <c:v>-1.7393915837471165E-3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5ED3-4C04-9841-6BFC0C9444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1130800"/>
        <c:axId val="281131128"/>
      </c:barChart>
      <c:catAx>
        <c:axId val="2811308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1131128"/>
        <c:crosses val="autoZero"/>
        <c:auto val="1"/>
        <c:lblAlgn val="ctr"/>
        <c:lblOffset val="100"/>
        <c:noMultiLvlLbl val="0"/>
      </c:catAx>
      <c:valAx>
        <c:axId val="281131128"/>
        <c:scaling>
          <c:orientation val="minMax"/>
          <c:max val="1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units at 35 mm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1130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b="1"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an [units]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'AP1 (pink) z-scanning'!$D$38:$D$51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z-scanning'!$M$38:$M$51</c:f>
              <c:numCache>
                <c:formatCode>0.00</c:formatCode>
                <c:ptCount val="14"/>
                <c:pt idx="0">
                  <c:v>-3.6747724859724791</c:v>
                </c:pt>
                <c:pt idx="1">
                  <c:v>0.34854603873358447</c:v>
                </c:pt>
                <c:pt idx="2">
                  <c:v>-0.10457395796525643</c:v>
                </c:pt>
                <c:pt idx="3">
                  <c:v>2.9339052047722147E-2</c:v>
                </c:pt>
                <c:pt idx="4">
                  <c:v>-3.3840446522745607E-2</c:v>
                </c:pt>
                <c:pt idx="5">
                  <c:v>-3.6147983512090691E-2</c:v>
                </c:pt>
                <c:pt idx="6">
                  <c:v>-2.5190377218681705E-2</c:v>
                </c:pt>
                <c:pt idx="7">
                  <c:v>4.1287494517158558E-3</c:v>
                </c:pt>
                <c:pt idx="8">
                  <c:v>-6.8700876888635881E-3</c:v>
                </c:pt>
                <c:pt idx="9">
                  <c:v>-2.2059296083076683E-3</c:v>
                </c:pt>
                <c:pt idx="10">
                  <c:v>-4.9900947095083466E-3</c:v>
                </c:pt>
                <c:pt idx="11">
                  <c:v>-3.0941459634738549E-3</c:v>
                </c:pt>
                <c:pt idx="12">
                  <c:v>-1.6896234459305957E-3</c:v>
                </c:pt>
                <c:pt idx="13">
                  <c:v>1.2642309872485115E-3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D4-403B-A078-326F4E4B9CAD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'AP1 (pink) z-scanning'!$D$38:$D$51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z-scanning'!$N$38:$N$51</c:f>
              <c:numCache>
                <c:formatCode>0.00</c:formatCode>
                <c:ptCount val="14"/>
                <c:pt idx="0">
                  <c:v>-2.9678408967866261</c:v>
                </c:pt>
                <c:pt idx="1">
                  <c:v>0.38117925324916602</c:v>
                </c:pt>
                <c:pt idx="2">
                  <c:v>-9.8417030869814598E-2</c:v>
                </c:pt>
                <c:pt idx="3">
                  <c:v>8.7415690250670766E-2</c:v>
                </c:pt>
                <c:pt idx="4">
                  <c:v>-3.5384127743230208E-2</c:v>
                </c:pt>
                <c:pt idx="5">
                  <c:v>-2.631236016399692E-2</c:v>
                </c:pt>
                <c:pt idx="6">
                  <c:v>-2.0360596867530358E-2</c:v>
                </c:pt>
                <c:pt idx="7">
                  <c:v>-2.7234856275905029E-3</c:v>
                </c:pt>
                <c:pt idx="8">
                  <c:v>-4.1694972257740829E-3</c:v>
                </c:pt>
                <c:pt idx="9">
                  <c:v>-3.6874228385988098E-3</c:v>
                </c:pt>
                <c:pt idx="10">
                  <c:v>-4.7045104514197907E-3</c:v>
                </c:pt>
                <c:pt idx="11">
                  <c:v>5.5857120861735202E-5</c:v>
                </c:pt>
                <c:pt idx="12">
                  <c:v>-2.3707980732112777E-3</c:v>
                </c:pt>
                <c:pt idx="13">
                  <c:v>1.3017137566190414E-3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AD4-403B-A078-326F4E4B9CAD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'AP1 (pink) z-scanning'!$D$38:$D$51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z-scanning'!$O$38:$O$51</c:f>
              <c:numCache>
                <c:formatCode>0.00</c:formatCode>
                <c:ptCount val="14"/>
                <c:pt idx="0">
                  <c:v>-2.6995630288463337</c:v>
                </c:pt>
                <c:pt idx="1">
                  <c:v>0.41212047802884033</c:v>
                </c:pt>
                <c:pt idx="2">
                  <c:v>0.1053366294596442</c:v>
                </c:pt>
                <c:pt idx="3">
                  <c:v>0.10802267676228414</c:v>
                </c:pt>
                <c:pt idx="4">
                  <c:v>2.4425596170563828E-2</c:v>
                </c:pt>
                <c:pt idx="5">
                  <c:v>-1.2742765259632048E-2</c:v>
                </c:pt>
                <c:pt idx="6">
                  <c:v>-1.6499729910135184E-2</c:v>
                </c:pt>
                <c:pt idx="7">
                  <c:v>-2.4626319770760462E-3</c:v>
                </c:pt>
                <c:pt idx="8">
                  <c:v>-3.094580825551977E-3</c:v>
                </c:pt>
                <c:pt idx="9">
                  <c:v>-1.3717085190520699E-3</c:v>
                </c:pt>
                <c:pt idx="10">
                  <c:v>-1.789982333658593E-3</c:v>
                </c:pt>
                <c:pt idx="11">
                  <c:v>-3.4764935075311219E-3</c:v>
                </c:pt>
                <c:pt idx="12">
                  <c:v>-7.6974159341213464E-4</c:v>
                </c:pt>
                <c:pt idx="13">
                  <c:v>6.1433884172205531E-4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AD4-403B-A078-326F4E4B9CAD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'AP1 (pink) z-scanning'!$D$38:$D$51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z-scanning'!$P$38:$P$51</c:f>
              <c:numCache>
                <c:formatCode>0.00</c:formatCode>
                <c:ptCount val="14"/>
                <c:pt idx="0">
                  <c:v>-3.5044498903005863</c:v>
                </c:pt>
                <c:pt idx="1">
                  <c:v>0.53355864967093403</c:v>
                </c:pt>
                <c:pt idx="2">
                  <c:v>3.4579018342637165E-2</c:v>
                </c:pt>
                <c:pt idx="3">
                  <c:v>2.8275982048453108E-2</c:v>
                </c:pt>
                <c:pt idx="4">
                  <c:v>4.6512278160648719E-3</c:v>
                </c:pt>
                <c:pt idx="5">
                  <c:v>-3.6626435375422831E-2</c:v>
                </c:pt>
                <c:pt idx="6">
                  <c:v>-2.4502785575969122E-2</c:v>
                </c:pt>
                <c:pt idx="7">
                  <c:v>9.5581756269818435E-3</c:v>
                </c:pt>
                <c:pt idx="8">
                  <c:v>-7.8467666023828448E-3</c:v>
                </c:pt>
                <c:pt idx="9">
                  <c:v>3.0358936846630398E-3</c:v>
                </c:pt>
                <c:pt idx="10">
                  <c:v>-4.0663521461731262E-3</c:v>
                </c:pt>
                <c:pt idx="11">
                  <c:v>1.3020514516607809E-3</c:v>
                </c:pt>
                <c:pt idx="12">
                  <c:v>-2.1015808107431922E-3</c:v>
                </c:pt>
                <c:pt idx="13">
                  <c:v>-1.9797769765947E-4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AD4-403B-A078-326F4E4B9CAD}"/>
            </c:ext>
          </c:extLst>
        </c:ser>
        <c:ser>
          <c:idx val="4"/>
          <c:order val="4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'AP1 (pink) z-scanning'!$D$38:$D$51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z-scanning'!$Q$38:$Q$51</c:f>
              <c:numCache>
                <c:formatCode>0.00</c:formatCode>
                <c:ptCount val="14"/>
                <c:pt idx="0">
                  <c:v>-3.337811882524091</c:v>
                </c:pt>
                <c:pt idx="1">
                  <c:v>0.55065619799242804</c:v>
                </c:pt>
                <c:pt idx="2">
                  <c:v>-9.0903752919564235E-2</c:v>
                </c:pt>
                <c:pt idx="3">
                  <c:v>5.1667019134760038E-2</c:v>
                </c:pt>
                <c:pt idx="4">
                  <c:v>-4.4777913702426085E-2</c:v>
                </c:pt>
                <c:pt idx="5">
                  <c:v>-8.32257756435467E-3</c:v>
                </c:pt>
                <c:pt idx="6">
                  <c:v>-4.241862440053464E-3</c:v>
                </c:pt>
                <c:pt idx="7">
                  <c:v>2.7615262279395592E-2</c:v>
                </c:pt>
                <c:pt idx="8">
                  <c:v>2.0997166134508424E-3</c:v>
                </c:pt>
                <c:pt idx="9">
                  <c:v>4.810438911565902E-3</c:v>
                </c:pt>
                <c:pt idx="10">
                  <c:v>-3.1052195919034574E-3</c:v>
                </c:pt>
                <c:pt idx="11">
                  <c:v>5.097146289453334E-4</c:v>
                </c:pt>
                <c:pt idx="12">
                  <c:v>-2.2680850609393907E-3</c:v>
                </c:pt>
                <c:pt idx="13">
                  <c:v>-1.7578310382677923E-4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AD4-403B-A078-326F4E4B9CAD}"/>
            </c:ext>
          </c:extLst>
        </c:ser>
        <c:ser>
          <c:idx val="5"/>
          <c:order val="5"/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'AP1 (pink) z-scanning'!$D$38:$D$51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z-scanning'!$R$38:$R$51</c:f>
              <c:numCache>
                <c:formatCode>0.00</c:formatCode>
                <c:ptCount val="14"/>
                <c:pt idx="0">
                  <c:v>-2.9327744959650057</c:v>
                </c:pt>
                <c:pt idx="1">
                  <c:v>0.53596891496988375</c:v>
                </c:pt>
                <c:pt idx="2">
                  <c:v>-1.0576538986926577E-2</c:v>
                </c:pt>
                <c:pt idx="3">
                  <c:v>0.11128849568657943</c:v>
                </c:pt>
                <c:pt idx="4">
                  <c:v>1.5471628152608854E-2</c:v>
                </c:pt>
                <c:pt idx="5">
                  <c:v>2.5293720759004004E-2</c:v>
                </c:pt>
                <c:pt idx="6">
                  <c:v>7.3408813066585237E-3</c:v>
                </c:pt>
                <c:pt idx="7">
                  <c:v>3.2929967138591518E-2</c:v>
                </c:pt>
                <c:pt idx="8">
                  <c:v>-2.0416082998850906E-3</c:v>
                </c:pt>
                <c:pt idx="9">
                  <c:v>2.6171642168286015E-3</c:v>
                </c:pt>
                <c:pt idx="10">
                  <c:v>-2.2142172223256766E-3</c:v>
                </c:pt>
                <c:pt idx="11">
                  <c:v>1.0998330342833216E-3</c:v>
                </c:pt>
                <c:pt idx="12">
                  <c:v>-1.0038838173193399E-3</c:v>
                </c:pt>
                <c:pt idx="13">
                  <c:v>3.6378215709629099E-4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AD4-403B-A078-326F4E4B9CAD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z-scanning'!$S$38:$S$51</c:f>
              <c:numCache>
                <c:formatCode>0.00</c:formatCode>
                <c:ptCount val="14"/>
                <c:pt idx="0">
                  <c:v>-3.1513785829007439</c:v>
                </c:pt>
                <c:pt idx="1">
                  <c:v>0.43211633544940153</c:v>
                </c:pt>
                <c:pt idx="2">
                  <c:v>2.0109733573644699E-2</c:v>
                </c:pt>
                <c:pt idx="3">
                  <c:v>0.10240472068435874</c:v>
                </c:pt>
                <c:pt idx="4">
                  <c:v>1.6155304481177177E-2</c:v>
                </c:pt>
                <c:pt idx="5">
                  <c:v>9.1841500243953142E-3</c:v>
                </c:pt>
                <c:pt idx="6">
                  <c:v>9.3571768651974363E-3</c:v>
                </c:pt>
                <c:pt idx="7">
                  <c:v>1.4888959994767002E-2</c:v>
                </c:pt>
                <c:pt idx="8">
                  <c:v>-6.9468931420500557E-3</c:v>
                </c:pt>
                <c:pt idx="9">
                  <c:v>6.6523774582300682E-4</c:v>
                </c:pt>
                <c:pt idx="10">
                  <c:v>-4.4069486870136109E-3</c:v>
                </c:pt>
                <c:pt idx="11">
                  <c:v>-2.0382403346005653E-3</c:v>
                </c:pt>
                <c:pt idx="12">
                  <c:v>-1.9641041707814488E-3</c:v>
                </c:pt>
                <c:pt idx="13">
                  <c:v>8.4667164693286116E-5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AD4-403B-A078-326F4E4B9CAD}"/>
            </c:ext>
          </c:extLst>
        </c:ser>
        <c:ser>
          <c:idx val="7"/>
          <c:order val="7"/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z-scanning'!$T$38:$T$51</c:f>
              <c:numCache>
                <c:formatCode>0.00</c:formatCode>
                <c:ptCount val="14"/>
                <c:pt idx="0">
                  <c:v>-2.9101398492805064</c:v>
                </c:pt>
                <c:pt idx="1">
                  <c:v>0.25176887754775379</c:v>
                </c:pt>
                <c:pt idx="2">
                  <c:v>4.4569171425472398E-2</c:v>
                </c:pt>
                <c:pt idx="3">
                  <c:v>5.7595227154643394E-2</c:v>
                </c:pt>
                <c:pt idx="4">
                  <c:v>1.4787656154859323E-3</c:v>
                </c:pt>
                <c:pt idx="5">
                  <c:v>1.6982493767255379E-2</c:v>
                </c:pt>
                <c:pt idx="6">
                  <c:v>1.1351482263735582E-2</c:v>
                </c:pt>
                <c:pt idx="7">
                  <c:v>1.7506402697003001E-2</c:v>
                </c:pt>
                <c:pt idx="8">
                  <c:v>1.2491631634817893E-3</c:v>
                </c:pt>
                <c:pt idx="9">
                  <c:v>1.9421927467973014E-3</c:v>
                </c:pt>
                <c:pt idx="10">
                  <c:v>4.0165395292175515E-4</c:v>
                </c:pt>
                <c:pt idx="11">
                  <c:v>7.2551735722781922E-4</c:v>
                </c:pt>
                <c:pt idx="12">
                  <c:v>-5.8624108055422122E-6</c:v>
                </c:pt>
                <c:pt idx="13">
                  <c:v>-1.1355312492866291E-3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AD4-403B-A078-326F4E4B9CAD}"/>
            </c:ext>
          </c:extLst>
        </c:ser>
        <c:ser>
          <c:idx val="8"/>
          <c:order val="8"/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z-scanning'!$U$38:$U$51</c:f>
              <c:numCache>
                <c:formatCode>0.00</c:formatCode>
                <c:ptCount val="14"/>
                <c:pt idx="0">
                  <c:v>-2.7386956458067182</c:v>
                </c:pt>
                <c:pt idx="1">
                  <c:v>0.17130941249269269</c:v>
                </c:pt>
                <c:pt idx="2">
                  <c:v>2.3424784238583046E-2</c:v>
                </c:pt>
                <c:pt idx="3">
                  <c:v>4.0466817653993958E-2</c:v>
                </c:pt>
                <c:pt idx="4">
                  <c:v>-5.4728186410109396E-3</c:v>
                </c:pt>
                <c:pt idx="5">
                  <c:v>3.0516817456288658E-2</c:v>
                </c:pt>
                <c:pt idx="6">
                  <c:v>-3.5925477918968073E-2</c:v>
                </c:pt>
                <c:pt idx="7">
                  <c:v>2.3860963828555262E-2</c:v>
                </c:pt>
                <c:pt idx="8">
                  <c:v>-1.8980332343573583E-3</c:v>
                </c:pt>
                <c:pt idx="9">
                  <c:v>1.5099616421969282E-3</c:v>
                </c:pt>
                <c:pt idx="10">
                  <c:v>4.3305256644460693E-3</c:v>
                </c:pt>
                <c:pt idx="11">
                  <c:v>-5.9558414273262869E-4</c:v>
                </c:pt>
                <c:pt idx="12">
                  <c:v>1.2058926051008814E-3</c:v>
                </c:pt>
                <c:pt idx="13">
                  <c:v>-8.0750772097284973E-4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AD4-403B-A078-326F4E4B9CAD}"/>
            </c:ext>
          </c:extLst>
        </c:ser>
        <c:ser>
          <c:idx val="9"/>
          <c:order val="9"/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z-scanning'!$V$38:$V$51</c:f>
              <c:numCache>
                <c:formatCode>0.00</c:formatCode>
                <c:ptCount val="14"/>
                <c:pt idx="0">
                  <c:v>-3.0218197570832315</c:v>
                </c:pt>
                <c:pt idx="1">
                  <c:v>0.27382135217469833</c:v>
                </c:pt>
                <c:pt idx="2">
                  <c:v>5.0969123165052574E-2</c:v>
                </c:pt>
                <c:pt idx="3">
                  <c:v>9.3326138853239982E-2</c:v>
                </c:pt>
                <c:pt idx="4">
                  <c:v>1.025113160208743E-2</c:v>
                </c:pt>
                <c:pt idx="5">
                  <c:v>1.7449342096937735E-3</c:v>
                </c:pt>
                <c:pt idx="6">
                  <c:v>-5.4919793598470407E-2</c:v>
                </c:pt>
                <c:pt idx="7">
                  <c:v>8.2556677748129182E-3</c:v>
                </c:pt>
                <c:pt idx="8">
                  <c:v>-1.1095967131499495E-2</c:v>
                </c:pt>
                <c:pt idx="9">
                  <c:v>2.0720932656007902E-3</c:v>
                </c:pt>
                <c:pt idx="10">
                  <c:v>-5.2990754022809198E-3</c:v>
                </c:pt>
                <c:pt idx="11">
                  <c:v>2.6525197468485126E-3</c:v>
                </c:pt>
                <c:pt idx="12">
                  <c:v>-6.0706976413951741E-4</c:v>
                </c:pt>
                <c:pt idx="13">
                  <c:v>-1.4045159284154882E-3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AD4-403B-A078-326F4E4B9CAD}"/>
            </c:ext>
          </c:extLst>
        </c:ser>
        <c:ser>
          <c:idx val="10"/>
          <c:order val="10"/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z-scanning'!$W$38:$W$51</c:f>
              <c:numCache>
                <c:formatCode>0.00</c:formatCode>
                <c:ptCount val="14"/>
                <c:pt idx="0">
                  <c:v>-3.3521625569923645</c:v>
                </c:pt>
                <c:pt idx="1">
                  <c:v>0.26366567613918218</c:v>
                </c:pt>
                <c:pt idx="2">
                  <c:v>7.2955267782492769E-2</c:v>
                </c:pt>
                <c:pt idx="3">
                  <c:v>3.3477207477732508E-2</c:v>
                </c:pt>
                <c:pt idx="4">
                  <c:v>2.5054827070760601E-2</c:v>
                </c:pt>
                <c:pt idx="5">
                  <c:v>-2.2861326961990853E-2</c:v>
                </c:pt>
                <c:pt idx="6">
                  <c:v>-5.0338854603867833E-2</c:v>
                </c:pt>
                <c:pt idx="7">
                  <c:v>8.5342393679010628E-3</c:v>
                </c:pt>
                <c:pt idx="8">
                  <c:v>-1.0361358736344424E-2</c:v>
                </c:pt>
                <c:pt idx="9">
                  <c:v>4.7187565190843876E-3</c:v>
                </c:pt>
                <c:pt idx="10">
                  <c:v>-1.6951467125191863E-3</c:v>
                </c:pt>
                <c:pt idx="11">
                  <c:v>-1.0772075692194326E-3</c:v>
                </c:pt>
                <c:pt idx="12">
                  <c:v>-1.6159068654821502E-3</c:v>
                </c:pt>
                <c:pt idx="13">
                  <c:v>-6.5064242324614581E-4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AD4-403B-A078-326F4E4B9CAD}"/>
            </c:ext>
          </c:extLst>
        </c:ser>
        <c:ser>
          <c:idx val="11"/>
          <c:order val="11"/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z-scanning'!$X$38:$X$51</c:f>
              <c:numCache>
                <c:formatCode>0.00</c:formatCode>
                <c:ptCount val="14"/>
                <c:pt idx="0">
                  <c:v>-2.9073194947999963</c:v>
                </c:pt>
                <c:pt idx="1">
                  <c:v>0.13462334391730171</c:v>
                </c:pt>
                <c:pt idx="2">
                  <c:v>2.9894985973774602E-2</c:v>
                </c:pt>
                <c:pt idx="3">
                  <c:v>2.4625497018178004E-2</c:v>
                </c:pt>
                <c:pt idx="4">
                  <c:v>1.2110117168299435E-2</c:v>
                </c:pt>
                <c:pt idx="5">
                  <c:v>-2.5826889676620869E-2</c:v>
                </c:pt>
                <c:pt idx="6">
                  <c:v>-3.0441479236269154E-2</c:v>
                </c:pt>
                <c:pt idx="7">
                  <c:v>7.9324706950650234E-3</c:v>
                </c:pt>
                <c:pt idx="8">
                  <c:v>-1.0277796414308826E-2</c:v>
                </c:pt>
                <c:pt idx="9">
                  <c:v>4.9406704080531055E-3</c:v>
                </c:pt>
                <c:pt idx="10">
                  <c:v>4.8785203699307066E-3</c:v>
                </c:pt>
                <c:pt idx="11">
                  <c:v>-3.8589895372133855E-3</c:v>
                </c:pt>
                <c:pt idx="12">
                  <c:v>-2.6422477489152479E-3</c:v>
                </c:pt>
                <c:pt idx="13">
                  <c:v>-1.4069373367649699E-3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8AD4-403B-A078-326F4E4B9CAD}"/>
            </c:ext>
          </c:extLst>
        </c:ser>
        <c:ser>
          <c:idx val="12"/>
          <c:order val="12"/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z-scanning'!$Y$38:$Y$51</c:f>
              <c:numCache>
                <c:formatCode>0.00</c:formatCode>
                <c:ptCount val="14"/>
                <c:pt idx="0">
                  <c:v>-2.6096568543654732</c:v>
                </c:pt>
                <c:pt idx="1">
                  <c:v>0.24293743515444285</c:v>
                </c:pt>
                <c:pt idx="2">
                  <c:v>0.10150634922972444</c:v>
                </c:pt>
                <c:pt idx="3">
                  <c:v>0.14778495610897413</c:v>
                </c:pt>
                <c:pt idx="4">
                  <c:v>4.4527762543481397E-2</c:v>
                </c:pt>
                <c:pt idx="5">
                  <c:v>1.4527225803142656E-3</c:v>
                </c:pt>
                <c:pt idx="6">
                  <c:v>-1.1348869349351857E-4</c:v>
                </c:pt>
                <c:pt idx="7">
                  <c:v>3.254547539182047E-4</c:v>
                </c:pt>
                <c:pt idx="8">
                  <c:v>-1.287659379527345E-2</c:v>
                </c:pt>
                <c:pt idx="9">
                  <c:v>3.1621962144592424E-3</c:v>
                </c:pt>
                <c:pt idx="10">
                  <c:v>-1.2055146135154385E-3</c:v>
                </c:pt>
                <c:pt idx="11">
                  <c:v>-7.8936501678428164E-3</c:v>
                </c:pt>
                <c:pt idx="12">
                  <c:v>-4.7389538121482607E-3</c:v>
                </c:pt>
                <c:pt idx="13">
                  <c:v>-2.7779282508212465E-4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8AD4-403B-A078-326F4E4B9CAD}"/>
            </c:ext>
          </c:extLst>
        </c:ser>
        <c:ser>
          <c:idx val="13"/>
          <c:order val="13"/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z-scanning'!$Z$38:$Z$51</c:f>
              <c:numCache>
                <c:formatCode>0.00</c:formatCode>
                <c:ptCount val="14"/>
                <c:pt idx="0">
                  <c:v>-3.4477827430021075</c:v>
                </c:pt>
                <c:pt idx="1">
                  <c:v>0.29234384591594309</c:v>
                </c:pt>
                <c:pt idx="2">
                  <c:v>0.10196839639541219</c:v>
                </c:pt>
                <c:pt idx="3">
                  <c:v>0.11473739223270493</c:v>
                </c:pt>
                <c:pt idx="4">
                  <c:v>2.9345276762904601E-2</c:v>
                </c:pt>
                <c:pt idx="5">
                  <c:v>-7.3273954618523025E-3</c:v>
                </c:pt>
                <c:pt idx="6">
                  <c:v>-8.9586305891440395E-3</c:v>
                </c:pt>
                <c:pt idx="7">
                  <c:v>9.8888315619716487E-3</c:v>
                </c:pt>
                <c:pt idx="8">
                  <c:v>-3.0680182659824301E-3</c:v>
                </c:pt>
                <c:pt idx="9">
                  <c:v>7.1678442332590818E-3</c:v>
                </c:pt>
                <c:pt idx="10">
                  <c:v>-3.2459419749643066E-4</c:v>
                </c:pt>
                <c:pt idx="11">
                  <c:v>-1.2709844939643559E-2</c:v>
                </c:pt>
                <c:pt idx="12">
                  <c:v>-6.0928612394478389E-3</c:v>
                </c:pt>
                <c:pt idx="13">
                  <c:v>1.4680841519154764E-3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8AD4-403B-A078-326F4E4B9CAD}"/>
            </c:ext>
          </c:extLst>
        </c:ser>
        <c:ser>
          <c:idx val="14"/>
          <c:order val="14"/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z-scanning'!$AA$38:$AA$51</c:f>
              <c:numCache>
                <c:formatCode>0.00</c:formatCode>
                <c:ptCount val="14"/>
                <c:pt idx="0">
                  <c:v>-3.4294627833083098</c:v>
                </c:pt>
                <c:pt idx="1">
                  <c:v>0.11282785267733011</c:v>
                </c:pt>
                <c:pt idx="2">
                  <c:v>-5.8443722084983295E-2</c:v>
                </c:pt>
                <c:pt idx="3">
                  <c:v>2.0043275192158837E-2</c:v>
                </c:pt>
                <c:pt idx="4">
                  <c:v>5.5425447740048202E-3</c:v>
                </c:pt>
                <c:pt idx="5">
                  <c:v>-1.6893186134833361E-2</c:v>
                </c:pt>
                <c:pt idx="6">
                  <c:v>-1.1350639187446524E-2</c:v>
                </c:pt>
                <c:pt idx="7">
                  <c:v>1.0552654490601308E-2</c:v>
                </c:pt>
                <c:pt idx="8">
                  <c:v>1.0141830587979963E-2</c:v>
                </c:pt>
                <c:pt idx="9">
                  <c:v>1.1092212320301678E-2</c:v>
                </c:pt>
                <c:pt idx="10">
                  <c:v>9.4823016114632119E-3</c:v>
                </c:pt>
                <c:pt idx="11">
                  <c:v>-6.4270258078455251E-3</c:v>
                </c:pt>
                <c:pt idx="12">
                  <c:v>-2.554906566105403E-3</c:v>
                </c:pt>
                <c:pt idx="13">
                  <c:v>1.0219941440880352E-3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8AD4-403B-A078-326F4E4B9CAD}"/>
            </c:ext>
          </c:extLst>
        </c:ser>
        <c:ser>
          <c:idx val="15"/>
          <c:order val="15"/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z-scanning'!$AB$38:$AB$51</c:f>
              <c:numCache>
                <c:formatCode>0.00</c:formatCode>
                <c:ptCount val="14"/>
                <c:pt idx="0">
                  <c:v>-3.0507209464691187</c:v>
                </c:pt>
                <c:pt idx="1">
                  <c:v>0.21463807373000315</c:v>
                </c:pt>
                <c:pt idx="2">
                  <c:v>-0.10407353377759068</c:v>
                </c:pt>
                <c:pt idx="3">
                  <c:v>0.1362774733057405</c:v>
                </c:pt>
                <c:pt idx="4">
                  <c:v>2.0222898547935474E-2</c:v>
                </c:pt>
                <c:pt idx="5">
                  <c:v>2.6123850150633433E-2</c:v>
                </c:pt>
                <c:pt idx="6">
                  <c:v>-3.9678653004066198E-3</c:v>
                </c:pt>
                <c:pt idx="7">
                  <c:v>7.2574867798434299E-3</c:v>
                </c:pt>
                <c:pt idx="8">
                  <c:v>7.8719411844993172E-3</c:v>
                </c:pt>
                <c:pt idx="9">
                  <c:v>1.1816793012046221E-2</c:v>
                </c:pt>
                <c:pt idx="10">
                  <c:v>9.5322036017651528E-3</c:v>
                </c:pt>
                <c:pt idx="11">
                  <c:v>5.6804073399470984E-3</c:v>
                </c:pt>
                <c:pt idx="12">
                  <c:v>5.475302530900209E-4</c:v>
                </c:pt>
                <c:pt idx="13">
                  <c:v>-1.8596027266356953E-3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8AD4-403B-A078-326F4E4B9CAD}"/>
            </c:ext>
          </c:extLst>
        </c:ser>
        <c:ser>
          <c:idx val="16"/>
          <c:order val="16"/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z-scanning'!$AC$38:$AC$51</c:f>
              <c:numCache>
                <c:formatCode>0.00</c:formatCode>
                <c:ptCount val="14"/>
                <c:pt idx="0">
                  <c:v>-3.0435166989596496</c:v>
                </c:pt>
                <c:pt idx="1">
                  <c:v>0.29895363436339195</c:v>
                </c:pt>
                <c:pt idx="2">
                  <c:v>-8.3128896795158252E-2</c:v>
                </c:pt>
                <c:pt idx="3">
                  <c:v>0.19861121323077735</c:v>
                </c:pt>
                <c:pt idx="4">
                  <c:v>2.9614698196724076E-3</c:v>
                </c:pt>
                <c:pt idx="5">
                  <c:v>3.1880501057184187E-2</c:v>
                </c:pt>
                <c:pt idx="6">
                  <c:v>-3.2163956455652318E-3</c:v>
                </c:pt>
                <c:pt idx="7">
                  <c:v>2.1681817603810244E-2</c:v>
                </c:pt>
                <c:pt idx="8">
                  <c:v>1.2405079012959709E-2</c:v>
                </c:pt>
                <c:pt idx="9">
                  <c:v>1.3436273429748766E-2</c:v>
                </c:pt>
                <c:pt idx="10">
                  <c:v>1.3491023789872773E-2</c:v>
                </c:pt>
                <c:pt idx="11">
                  <c:v>-8.0708372302982848E-3</c:v>
                </c:pt>
                <c:pt idx="12">
                  <c:v>-9.0853096227966584E-4</c:v>
                </c:pt>
                <c:pt idx="13">
                  <c:v>-9.2034363285759197E-4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8AD4-403B-A078-326F4E4B9CAD}"/>
            </c:ext>
          </c:extLst>
        </c:ser>
        <c:ser>
          <c:idx val="17"/>
          <c:order val="17"/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z-scanning'!$AD$38:$AD$51</c:f>
              <c:numCache>
                <c:formatCode>0.00</c:formatCode>
                <c:ptCount val="14"/>
                <c:pt idx="0">
                  <c:v>-2.1673210100242679</c:v>
                </c:pt>
                <c:pt idx="1">
                  <c:v>0.1593171209729716</c:v>
                </c:pt>
                <c:pt idx="2">
                  <c:v>-0.10216659302198862</c:v>
                </c:pt>
                <c:pt idx="3">
                  <c:v>0.10327258932318022</c:v>
                </c:pt>
                <c:pt idx="4">
                  <c:v>-5.5418037555217209E-2</c:v>
                </c:pt>
                <c:pt idx="5">
                  <c:v>1.2025051499814676E-2</c:v>
                </c:pt>
                <c:pt idx="6">
                  <c:v>-2.4438794526849449E-2</c:v>
                </c:pt>
                <c:pt idx="7">
                  <c:v>2.1717359046078591E-2</c:v>
                </c:pt>
                <c:pt idx="8">
                  <c:v>1.4216705126834751E-2</c:v>
                </c:pt>
                <c:pt idx="9">
                  <c:v>1.1697937261930432E-2</c:v>
                </c:pt>
                <c:pt idx="10">
                  <c:v>1.0841049636234345E-2</c:v>
                </c:pt>
                <c:pt idx="11">
                  <c:v>-7.5759189836955391E-3</c:v>
                </c:pt>
                <c:pt idx="12">
                  <c:v>-1.7417889003671148E-3</c:v>
                </c:pt>
                <c:pt idx="13">
                  <c:v>-2.3180902102798293E-4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8AD4-403B-A078-326F4E4B9CAD}"/>
            </c:ext>
          </c:extLst>
        </c:ser>
        <c:ser>
          <c:idx val="18"/>
          <c:order val="18"/>
          <c:spPr>
            <a:solidFill>
              <a:schemeClr val="accent1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'AP1 (pink) z-scanning'!$D$38:$D$51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'AP1 (pink) z-scanning'!$AE$38:$AE$51</c:f>
              <c:numCache>
                <c:formatCode>0.00</c:formatCode>
                <c:ptCount val="14"/>
                <c:pt idx="0">
                  <c:v>-2.4427082962207276</c:v>
                </c:pt>
                <c:pt idx="1">
                  <c:v>0.28351576208884732</c:v>
                </c:pt>
                <c:pt idx="2">
                  <c:v>-0.24939823266317146</c:v>
                </c:pt>
                <c:pt idx="3">
                  <c:v>6.6271399595367667E-2</c:v>
                </c:pt>
                <c:pt idx="4">
                  <c:v>-0.12392165426629496</c:v>
                </c:pt>
                <c:pt idx="5">
                  <c:v>2.8542561676054293E-2</c:v>
                </c:pt>
                <c:pt idx="6">
                  <c:v>-4.6176589827627498E-2</c:v>
                </c:pt>
                <c:pt idx="7">
                  <c:v>2.1939837650838435E-2</c:v>
                </c:pt>
                <c:pt idx="8">
                  <c:v>-5.5439263485742348E-4</c:v>
                </c:pt>
                <c:pt idx="9">
                  <c:v>8.7656615985101834E-3</c:v>
                </c:pt>
                <c:pt idx="10">
                  <c:v>7.5714827745072448E-3</c:v>
                </c:pt>
                <c:pt idx="11">
                  <c:v>-3.226095137511876E-3</c:v>
                </c:pt>
                <c:pt idx="12">
                  <c:v>-2.0271447009821801E-3</c:v>
                </c:pt>
                <c:pt idx="13">
                  <c:v>7.553529556829033E-4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8AD4-403B-A078-326F4E4B9C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1130800"/>
        <c:axId val="281131128"/>
      </c:barChart>
      <c:catAx>
        <c:axId val="2811308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1131128"/>
        <c:crosses val="autoZero"/>
        <c:auto val="1"/>
        <c:lblAlgn val="ctr"/>
        <c:lblOffset val="100"/>
        <c:noMultiLvlLbl val="0"/>
      </c:catAx>
      <c:valAx>
        <c:axId val="281131128"/>
        <c:scaling>
          <c:orientation val="minMax"/>
          <c:max val="1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units</a:t>
                </a:r>
                <a:r>
                  <a:rPr lang="en-GB" baseline="0"/>
                  <a:t> at 35 mm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1130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b="1"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bn [units]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'AP2 (black) z-scanning rotated'!$D$19:$D$32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rotated'!$M$19:$M$32</c:f>
              <c:numCache>
                <c:formatCode>0.00</c:formatCode>
                <c:ptCount val="14"/>
                <c:pt idx="0">
                  <c:v>2.9469999999999898</c:v>
                </c:pt>
                <c:pt idx="1">
                  <c:v>0.19011999999999901</c:v>
                </c:pt>
                <c:pt idx="2">
                  <c:v>0.15640799999999899</c:v>
                </c:pt>
                <c:pt idx="3">
                  <c:v>-1.43339700000003E-2</c:v>
                </c:pt>
                <c:pt idx="4">
                  <c:v>-1.6605315999999901E-2</c:v>
                </c:pt>
                <c:pt idx="5">
                  <c:v>1.36472839999999E-2</c:v>
                </c:pt>
                <c:pt idx="6">
                  <c:v>2.3470975499999798E-3</c:v>
                </c:pt>
                <c:pt idx="7">
                  <c:v>-1.521907464E-2</c:v>
                </c:pt>
                <c:pt idx="8">
                  <c:v>6.0126874429999901E-3</c:v>
                </c:pt>
                <c:pt idx="9">
                  <c:v>5.8472376542999596E-3</c:v>
                </c:pt>
                <c:pt idx="10">
                  <c:v>-2.5705247658999899E-3</c:v>
                </c:pt>
                <c:pt idx="11">
                  <c:v>-3.1281309074259901E-3</c:v>
                </c:pt>
                <c:pt idx="12">
                  <c:v>-4.6991170047394902E-4</c:v>
                </c:pt>
                <c:pt idx="13">
                  <c:v>-1.21401930039972E-4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AD-4FB0-9DC7-B575A8710B1C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'AP2 (black) z-scanning rotated'!$D$19:$D$32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rotated'!$N$19:$N$32</c:f>
              <c:numCache>
                <c:formatCode>0.00</c:formatCode>
                <c:ptCount val="14"/>
                <c:pt idx="0">
                  <c:v>2.6529999999999898</c:v>
                </c:pt>
                <c:pt idx="1">
                  <c:v>0.196489999999999</c:v>
                </c:pt>
                <c:pt idx="2">
                  <c:v>6.5855999999999804E-2</c:v>
                </c:pt>
                <c:pt idx="3">
                  <c:v>-1.05403900000003E-2</c:v>
                </c:pt>
                <c:pt idx="4">
                  <c:v>-8.6892189999999807E-3</c:v>
                </c:pt>
                <c:pt idx="5">
                  <c:v>-1.82355950000007E-3</c:v>
                </c:pt>
                <c:pt idx="6">
                  <c:v>1.26825621999999E-2</c:v>
                </c:pt>
                <c:pt idx="7">
                  <c:v>-2.1848595790000001E-2</c:v>
                </c:pt>
                <c:pt idx="8">
                  <c:v>4.4388967700002103E-5</c:v>
                </c:pt>
                <c:pt idx="9">
                  <c:v>3.3897029879999502E-3</c:v>
                </c:pt>
                <c:pt idx="10">
                  <c:v>-1.95162149534099E-3</c:v>
                </c:pt>
                <c:pt idx="11">
                  <c:v>-2.8374638762049902E-3</c:v>
                </c:pt>
                <c:pt idx="12">
                  <c:v>3.3523597600821899E-4</c:v>
                </c:pt>
                <c:pt idx="13">
                  <c:v>1.0105523785450001E-3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CAD-4FB0-9DC7-B575A8710B1C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'AP2 (black) z-scanning rotated'!$D$19:$D$32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rotated'!$O$19:$O$32</c:f>
              <c:numCache>
                <c:formatCode>0.00</c:formatCode>
                <c:ptCount val="14"/>
                <c:pt idx="0">
                  <c:v>2.6599999999999899</c:v>
                </c:pt>
                <c:pt idx="1">
                  <c:v>0.28615999999999903</c:v>
                </c:pt>
                <c:pt idx="2">
                  <c:v>4.0473999999999802E-2</c:v>
                </c:pt>
                <c:pt idx="3">
                  <c:v>-1.3301540000000301E-2</c:v>
                </c:pt>
                <c:pt idx="4">
                  <c:v>-2.25213799999999E-2</c:v>
                </c:pt>
                <c:pt idx="5">
                  <c:v>1.91767869999999E-2</c:v>
                </c:pt>
                <c:pt idx="6">
                  <c:v>2.2894495399999899E-2</c:v>
                </c:pt>
                <c:pt idx="7">
                  <c:v>-1.539201867E-2</c:v>
                </c:pt>
                <c:pt idx="8">
                  <c:v>1.8360891185000201E-4</c:v>
                </c:pt>
                <c:pt idx="9">
                  <c:v>-7.8810594471004098E-4</c:v>
                </c:pt>
                <c:pt idx="10">
                  <c:v>-8.2652257857399503E-4</c:v>
                </c:pt>
                <c:pt idx="11">
                  <c:v>-7.6680731093539895E-4</c:v>
                </c:pt>
                <c:pt idx="12">
                  <c:v>-2.5869365778668899E-4</c:v>
                </c:pt>
                <c:pt idx="13">
                  <c:v>1.1055036087438601E-3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CAD-4FB0-9DC7-B575A8710B1C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'AP2 (black) z-scanning rotated'!$D$19:$D$32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rotated'!$P$19:$P$32</c:f>
              <c:numCache>
                <c:formatCode>0.00</c:formatCode>
                <c:ptCount val="14"/>
                <c:pt idx="0">
                  <c:v>2.9889999999999901</c:v>
                </c:pt>
                <c:pt idx="1">
                  <c:v>0.38023999999999902</c:v>
                </c:pt>
                <c:pt idx="2">
                  <c:v>9.3295999999999796E-2</c:v>
                </c:pt>
                <c:pt idx="3">
                  <c:v>5.3782399999999599E-2</c:v>
                </c:pt>
                <c:pt idx="4">
                  <c:v>-1.8655769999999901E-2</c:v>
                </c:pt>
                <c:pt idx="5">
                  <c:v>1.7176753999999898E-2</c:v>
                </c:pt>
                <c:pt idx="6">
                  <c:v>1.75414658999999E-2</c:v>
                </c:pt>
                <c:pt idx="7">
                  <c:v>-1.544966668E-2</c:v>
                </c:pt>
                <c:pt idx="8">
                  <c:v>3.3332079381999898E-3</c:v>
                </c:pt>
                <c:pt idx="9">
                  <c:v>3.9546534859997003E-4</c:v>
                </c:pt>
                <c:pt idx="10">
                  <c:v>-1.33865020501099E-3</c:v>
                </c:pt>
                <c:pt idx="11">
                  <c:v>9.3428688606749996E-4</c:v>
                </c:pt>
                <c:pt idx="12">
                  <c:v>-6.7628529264086097E-4</c:v>
                </c:pt>
                <c:pt idx="13">
                  <c:v>1.2004548389427201E-3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CAD-4FB0-9DC7-B575A8710B1C}"/>
            </c:ext>
          </c:extLst>
        </c:ser>
        <c:ser>
          <c:idx val="4"/>
          <c:order val="4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'AP2 (black) z-scanning rotated'!$D$19:$D$32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rotated'!$Q$19:$Q$32</c:f>
              <c:numCache>
                <c:formatCode>0.00</c:formatCode>
                <c:ptCount val="14"/>
                <c:pt idx="0">
                  <c:v>3.1989999999999901</c:v>
                </c:pt>
                <c:pt idx="1">
                  <c:v>0.429729999999999</c:v>
                </c:pt>
                <c:pt idx="2">
                  <c:v>0.125194999999999</c:v>
                </c:pt>
                <c:pt idx="3">
                  <c:v>2.8811999999999598E-2</c:v>
                </c:pt>
                <c:pt idx="4">
                  <c:v>-2.9076109999999902E-2</c:v>
                </c:pt>
                <c:pt idx="5">
                  <c:v>5.9295095999999303E-3</c:v>
                </c:pt>
                <c:pt idx="6">
                  <c:v>8.9766186999999803E-3</c:v>
                </c:pt>
                <c:pt idx="7">
                  <c:v>-2.1502707730000001E-2</c:v>
                </c:pt>
                <c:pt idx="8">
                  <c:v>2.6068430121999999E-3</c:v>
                </c:pt>
                <c:pt idx="9">
                  <c:v>5.0563069570999496E-3</c:v>
                </c:pt>
                <c:pt idx="10">
                  <c:v>-4.3698921020299897E-3</c:v>
                </c:pt>
                <c:pt idx="11">
                  <c:v>-2.15924080335599E-3</c:v>
                </c:pt>
                <c:pt idx="12">
                  <c:v>2.2575139424830799E-4</c:v>
                </c:pt>
                <c:pt idx="13">
                  <c:v>5.6835093504746005E-4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CAD-4FB0-9DC7-B575A8710B1C}"/>
            </c:ext>
          </c:extLst>
        </c:ser>
        <c:ser>
          <c:idx val="5"/>
          <c:order val="5"/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'AP2 (black) z-scanning rotated'!$D$19:$D$32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rotated'!$R$19:$R$32</c:f>
              <c:numCache>
                <c:formatCode>0.00</c:formatCode>
                <c:ptCount val="14"/>
                <c:pt idx="0">
                  <c:v>3.14299999999999</c:v>
                </c:pt>
                <c:pt idx="1">
                  <c:v>0.36308999999999902</c:v>
                </c:pt>
                <c:pt idx="2">
                  <c:v>0.19619599999999901</c:v>
                </c:pt>
                <c:pt idx="3">
                  <c:v>6.2906199999996897E-3</c:v>
                </c:pt>
                <c:pt idx="4">
                  <c:v>-5.9664849999999901E-2</c:v>
                </c:pt>
                <c:pt idx="5">
                  <c:v>-1.8588542E-2</c:v>
                </c:pt>
                <c:pt idx="6">
                  <c:v>1.16119562999999E-2</c:v>
                </c:pt>
                <c:pt idx="7">
                  <c:v>-1.527672265E-2</c:v>
                </c:pt>
                <c:pt idx="8">
                  <c:v>2.33647384530005E-4</c:v>
                </c:pt>
                <c:pt idx="9">
                  <c:v>5.81899012939994E-3</c:v>
                </c:pt>
                <c:pt idx="10">
                  <c:v>-1.36237812592697E-4</c:v>
                </c:pt>
                <c:pt idx="11">
                  <c:v>-5.8410231988219698E-4</c:v>
                </c:pt>
                <c:pt idx="12">
                  <c:v>-1.4824018592270901E-4</c:v>
                </c:pt>
                <c:pt idx="13">
                  <c:v>9.2916560980312697E-4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CAD-4FB0-9DC7-B575A8710B1C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rotated'!$S$19:$S$32</c:f>
              <c:numCache>
                <c:formatCode>0.00</c:formatCode>
                <c:ptCount val="14"/>
                <c:pt idx="0">
                  <c:v>3.64699999999999</c:v>
                </c:pt>
                <c:pt idx="1">
                  <c:v>0.34544999999999898</c:v>
                </c:pt>
                <c:pt idx="2">
                  <c:v>0.17527299999999901</c:v>
                </c:pt>
                <c:pt idx="3">
                  <c:v>-1.26292600000003E-2</c:v>
                </c:pt>
                <c:pt idx="4">
                  <c:v>-4.6555389999999898E-2</c:v>
                </c:pt>
                <c:pt idx="5">
                  <c:v>-2.0941522000000001E-2</c:v>
                </c:pt>
                <c:pt idx="6">
                  <c:v>2.3965101299999899E-2</c:v>
                </c:pt>
                <c:pt idx="7">
                  <c:v>-2.0753283599999998E-2</c:v>
                </c:pt>
                <c:pt idx="8">
                  <c:v>-7.5461245089998997E-4</c:v>
                </c:pt>
                <c:pt idx="9">
                  <c:v>8.8132277687999801E-3</c:v>
                </c:pt>
                <c:pt idx="10">
                  <c:v>8.2652257857400305E-4</c:v>
                </c:pt>
                <c:pt idx="11">
                  <c:v>-3.19733734343099E-3</c:v>
                </c:pt>
                <c:pt idx="12">
                  <c:v>-1.4533351561049901E-3</c:v>
                </c:pt>
                <c:pt idx="13">
                  <c:v>4.6051346646446998E-4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CAD-4FB0-9DC7-B575A8710B1C}"/>
            </c:ext>
          </c:extLst>
        </c:ser>
        <c:ser>
          <c:idx val="7"/>
          <c:order val="7"/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rotated'!$T$19:$T$32</c:f>
              <c:numCache>
                <c:formatCode>0.00</c:formatCode>
                <c:ptCount val="14"/>
                <c:pt idx="0">
                  <c:v>4.1859999999999902</c:v>
                </c:pt>
                <c:pt idx="1">
                  <c:v>0.18570999999999899</c:v>
                </c:pt>
                <c:pt idx="2">
                  <c:v>0.120392999999999</c:v>
                </c:pt>
                <c:pt idx="3">
                  <c:v>2.3049599999999702E-2</c:v>
                </c:pt>
                <c:pt idx="4">
                  <c:v>1.24876009999999E-2</c:v>
                </c:pt>
                <c:pt idx="5">
                  <c:v>-2.2118011999999999E-2</c:v>
                </c:pt>
                <c:pt idx="6">
                  <c:v>2.5365124399999901E-2</c:v>
                </c:pt>
                <c:pt idx="7">
                  <c:v>-1.7813235090000001E-2</c:v>
                </c:pt>
                <c:pt idx="8">
                  <c:v>-3.1596874280999799E-3</c:v>
                </c:pt>
                <c:pt idx="9">
                  <c:v>5.1128020068999698E-3</c:v>
                </c:pt>
                <c:pt idx="10">
                  <c:v>1.2892170364360201E-4</c:v>
                </c:pt>
                <c:pt idx="11">
                  <c:v>2.2561298137629901E-3</c:v>
                </c:pt>
                <c:pt idx="12">
                  <c:v>-7.9836544575367799E-4</c:v>
                </c:pt>
                <c:pt idx="13">
                  <c:v>3.3300752876885798E-4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CAD-4FB0-9DC7-B575A8710B1C}"/>
            </c:ext>
          </c:extLst>
        </c:ser>
        <c:ser>
          <c:idx val="8"/>
          <c:order val="8"/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rotated'!$U$19:$U$32</c:f>
              <c:numCache>
                <c:formatCode>0.00</c:formatCode>
                <c:ptCount val="14"/>
                <c:pt idx="0">
                  <c:v>5.2499999999999902</c:v>
                </c:pt>
                <c:pt idx="1">
                  <c:v>2.2392999999999198E-2</c:v>
                </c:pt>
                <c:pt idx="2">
                  <c:v>0.126909999999999</c:v>
                </c:pt>
                <c:pt idx="3">
                  <c:v>7.0589399999999594E-2</c:v>
                </c:pt>
                <c:pt idx="4">
                  <c:v>-2.16810299999999E-2</c:v>
                </c:pt>
                <c:pt idx="5">
                  <c:v>-1.8000296999999998E-2</c:v>
                </c:pt>
                <c:pt idx="6">
                  <c:v>1.31766879999999E-2</c:v>
                </c:pt>
                <c:pt idx="7">
                  <c:v>-6.57187314000002E-3</c:v>
                </c:pt>
                <c:pt idx="8">
                  <c:v>4.8020792330000003E-3</c:v>
                </c:pt>
                <c:pt idx="9">
                  <c:v>-5.1692970567000299E-3</c:v>
                </c:pt>
                <c:pt idx="10">
                  <c:v>-4.0732930905799901E-3</c:v>
                </c:pt>
                <c:pt idx="11">
                  <c:v>-1.5363828793109901E-3</c:v>
                </c:pt>
                <c:pt idx="12">
                  <c:v>4.1952941506231202E-4</c:v>
                </c:pt>
                <c:pt idx="13">
                  <c:v>-2.6993278299389999E-4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CAD-4FB0-9DC7-B575A8710B1C}"/>
            </c:ext>
          </c:extLst>
        </c:ser>
        <c:ser>
          <c:idx val="9"/>
          <c:order val="9"/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rotated'!$V$19:$V$32</c:f>
              <c:numCache>
                <c:formatCode>0.00</c:formatCode>
                <c:ptCount val="14"/>
                <c:pt idx="0">
                  <c:v>5.6769999999999898</c:v>
                </c:pt>
                <c:pt idx="1">
                  <c:v>0.16904999999999901</c:v>
                </c:pt>
                <c:pt idx="2">
                  <c:v>3.3133799999999901E-2</c:v>
                </c:pt>
                <c:pt idx="3">
                  <c:v>-1.44540200000003E-2</c:v>
                </c:pt>
                <c:pt idx="4">
                  <c:v>-7.9665179999999693E-3</c:v>
                </c:pt>
                <c:pt idx="5">
                  <c:v>2.8588706999999901E-2</c:v>
                </c:pt>
                <c:pt idx="6">
                  <c:v>-1.14472477E-2</c:v>
                </c:pt>
                <c:pt idx="7">
                  <c:v>-2.1041523650000001E-2</c:v>
                </c:pt>
                <c:pt idx="8">
                  <c:v>9.2006223960000005E-3</c:v>
                </c:pt>
                <c:pt idx="9">
                  <c:v>-4.4066138844002598E-4</c:v>
                </c:pt>
                <c:pt idx="10">
                  <c:v>-3.0846297190799902E-3</c:v>
                </c:pt>
                <c:pt idx="11">
                  <c:v>2.5606381321850198E-4</c:v>
                </c:pt>
                <c:pt idx="12">
                  <c:v>-8.6521886293450603E-4</c:v>
                </c:pt>
                <c:pt idx="13">
                  <c:v>5.47326019789142E-4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6CAD-4FB0-9DC7-B575A8710B1C}"/>
            </c:ext>
          </c:extLst>
        </c:ser>
        <c:ser>
          <c:idx val="10"/>
          <c:order val="10"/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rotated'!$W$19:$W$32</c:f>
              <c:numCache>
                <c:formatCode>0.00</c:formatCode>
                <c:ptCount val="14"/>
                <c:pt idx="0">
                  <c:v>5.57899999999999</c:v>
                </c:pt>
                <c:pt idx="1">
                  <c:v>0.281749999999999</c:v>
                </c:pt>
                <c:pt idx="2">
                  <c:v>1.29653999999999E-2</c:v>
                </c:pt>
                <c:pt idx="3">
                  <c:v>1.8583739999999599E-2</c:v>
                </c:pt>
                <c:pt idx="4">
                  <c:v>-4.18494299999998E-3</c:v>
                </c:pt>
                <c:pt idx="5">
                  <c:v>-1.0611939799999999E-2</c:v>
                </c:pt>
                <c:pt idx="6">
                  <c:v>-1.10354762E-2</c:v>
                </c:pt>
                <c:pt idx="7">
                  <c:v>-1.250961817E-2</c:v>
                </c:pt>
                <c:pt idx="8">
                  <c:v>1.4809773769000001E-2</c:v>
                </c:pt>
                <c:pt idx="9">
                  <c:v>9.34993074189965E-4</c:v>
                </c:pt>
                <c:pt idx="10">
                  <c:v>-1.56802010719899E-3</c:v>
                </c:pt>
                <c:pt idx="11">
                  <c:v>2.3530188241699902E-3</c:v>
                </c:pt>
                <c:pt idx="12">
                  <c:v>-2.3544029528901E-4</c:v>
                </c:pt>
                <c:pt idx="13">
                  <c:v>6.9178753430597904E-4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CAD-4FB0-9DC7-B575A8710B1C}"/>
            </c:ext>
          </c:extLst>
        </c:ser>
        <c:ser>
          <c:idx val="11"/>
          <c:order val="11"/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rotated'!$X$19:$X$32</c:f>
              <c:numCache>
                <c:formatCode>0.00</c:formatCode>
                <c:ptCount val="14"/>
                <c:pt idx="0">
                  <c:v>6.0759999999999899</c:v>
                </c:pt>
                <c:pt idx="1">
                  <c:v>0.30820999999999898</c:v>
                </c:pt>
                <c:pt idx="2">
                  <c:v>6.9971999999999895E-2</c:v>
                </c:pt>
                <c:pt idx="3">
                  <c:v>6.55472999999996E-2</c:v>
                </c:pt>
                <c:pt idx="4">
                  <c:v>-3.8824169999999901E-2</c:v>
                </c:pt>
                <c:pt idx="5">
                  <c:v>-6.0471586000000001E-2</c:v>
                </c:pt>
                <c:pt idx="6">
                  <c:v>-7.7001270500001598E-4</c:v>
                </c:pt>
                <c:pt idx="7">
                  <c:v>7.0907052299999601E-3</c:v>
                </c:pt>
                <c:pt idx="8">
                  <c:v>2.0499632356000001E-2</c:v>
                </c:pt>
                <c:pt idx="9">
                  <c:v>-5.1128020069000097E-3</c:v>
                </c:pt>
                <c:pt idx="10">
                  <c:v>-5.4771950781099896E-3</c:v>
                </c:pt>
                <c:pt idx="11">
                  <c:v>1.7440021873259999E-3</c:v>
                </c:pt>
                <c:pt idx="12">
                  <c:v>2.34471405184938E-4</c:v>
                </c:pt>
                <c:pt idx="13">
                  <c:v>2.4076919086139399E-4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6CAD-4FB0-9DC7-B575A8710B1C}"/>
            </c:ext>
          </c:extLst>
        </c:ser>
        <c:ser>
          <c:idx val="12"/>
          <c:order val="12"/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rotated'!$Y$19:$Y$32</c:f>
              <c:numCache>
                <c:formatCode>0.00</c:formatCode>
                <c:ptCount val="14"/>
                <c:pt idx="0">
                  <c:v>6.7059999999999897</c:v>
                </c:pt>
                <c:pt idx="1">
                  <c:v>0.27243999999999902</c:v>
                </c:pt>
                <c:pt idx="2">
                  <c:v>0.18967899999999899</c:v>
                </c:pt>
                <c:pt idx="3">
                  <c:v>-4.9460600000003196E-3</c:v>
                </c:pt>
                <c:pt idx="4">
                  <c:v>-5.7479939999999802E-3</c:v>
                </c:pt>
                <c:pt idx="5">
                  <c:v>-4.3294831999999998E-2</c:v>
                </c:pt>
                <c:pt idx="6">
                  <c:v>-1.1447247699999999E-3</c:v>
                </c:pt>
                <c:pt idx="7">
                  <c:v>-4.8366680390000199E-3</c:v>
                </c:pt>
                <c:pt idx="8">
                  <c:v>7.5461245089999997E-3</c:v>
                </c:pt>
                <c:pt idx="9">
                  <c:v>-5.6212574551000299E-3</c:v>
                </c:pt>
                <c:pt idx="10">
                  <c:v>1.2239652539169899E-3</c:v>
                </c:pt>
                <c:pt idx="11">
                  <c:v>4.80292665874699E-3</c:v>
                </c:pt>
                <c:pt idx="12">
                  <c:v>1.5405352654712899E-3</c:v>
                </c:pt>
                <c:pt idx="13">
                  <c:v>6.7483195748475704E-4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CAD-4FB0-9DC7-B575A8710B1C}"/>
            </c:ext>
          </c:extLst>
        </c:ser>
        <c:ser>
          <c:idx val="13"/>
          <c:order val="13"/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rotated'!$Z$19:$Z$32</c:f>
              <c:numCache>
                <c:formatCode>0.00</c:formatCode>
                <c:ptCount val="14"/>
                <c:pt idx="0">
                  <c:v>7.2799999999999896</c:v>
                </c:pt>
                <c:pt idx="1">
                  <c:v>0.13768999999999901</c:v>
                </c:pt>
                <c:pt idx="2">
                  <c:v>0.162238999999999</c:v>
                </c:pt>
                <c:pt idx="3">
                  <c:v>-2.4730300000000299E-2</c:v>
                </c:pt>
                <c:pt idx="4">
                  <c:v>1.0101007E-2</c:v>
                </c:pt>
                <c:pt idx="5">
                  <c:v>-5.2942050000000804E-3</c:v>
                </c:pt>
                <c:pt idx="6">
                  <c:v>1.41649395999999E-2</c:v>
                </c:pt>
                <c:pt idx="7">
                  <c:v>-1.176019404E-2</c:v>
                </c:pt>
                <c:pt idx="8">
                  <c:v>-5.4880905519999901E-3</c:v>
                </c:pt>
                <c:pt idx="9">
                  <c:v>-2.2202554571400402E-3</c:v>
                </c:pt>
                <c:pt idx="10">
                  <c:v>-5.0224099272199998E-3</c:v>
                </c:pt>
                <c:pt idx="11">
                  <c:v>2.0208279313459901E-3</c:v>
                </c:pt>
                <c:pt idx="12">
                  <c:v>5.2998288692628903E-3</c:v>
                </c:pt>
                <c:pt idx="13">
                  <c:v>1.47174406808233E-3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6CAD-4FB0-9DC7-B575A8710B1C}"/>
            </c:ext>
          </c:extLst>
        </c:ser>
        <c:ser>
          <c:idx val="14"/>
          <c:order val="14"/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rotated'!$AA$19:$AA$32</c:f>
              <c:numCache>
                <c:formatCode>0.00</c:formatCode>
                <c:ptCount val="14"/>
                <c:pt idx="0">
                  <c:v>7.4899999999999904</c:v>
                </c:pt>
                <c:pt idx="1">
                  <c:v>2.10209999999992E-2</c:v>
                </c:pt>
                <c:pt idx="2">
                  <c:v>5.2135999999999898E-2</c:v>
                </c:pt>
                <c:pt idx="3">
                  <c:v>4.3458099999999597E-2</c:v>
                </c:pt>
                <c:pt idx="4">
                  <c:v>2.01684E-2</c:v>
                </c:pt>
                <c:pt idx="5">
                  <c:v>-3.1059336E-2</c:v>
                </c:pt>
                <c:pt idx="6">
                  <c:v>2.7671044799999898E-2</c:v>
                </c:pt>
                <c:pt idx="7">
                  <c:v>3.9661830879999501E-3</c:v>
                </c:pt>
                <c:pt idx="8">
                  <c:v>-4.1160679139999896E-3</c:v>
                </c:pt>
                <c:pt idx="9">
                  <c:v>-5.53651488040001E-3</c:v>
                </c:pt>
                <c:pt idx="10">
                  <c:v>-5.4574218106799898E-3</c:v>
                </c:pt>
                <c:pt idx="11">
                  <c:v>6.0624837940379999E-3</c:v>
                </c:pt>
                <c:pt idx="12">
                  <c:v>4.6506724995359896E-3</c:v>
                </c:pt>
                <c:pt idx="13">
                  <c:v>2.5162076002697899E-3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6CAD-4FB0-9DC7-B575A8710B1C}"/>
            </c:ext>
          </c:extLst>
        </c:ser>
        <c:ser>
          <c:idx val="15"/>
          <c:order val="15"/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rotated'!$AB$19:$AB$32</c:f>
              <c:numCache>
                <c:formatCode>0.00</c:formatCode>
                <c:ptCount val="14"/>
                <c:pt idx="0">
                  <c:v>7.2099999999999902</c:v>
                </c:pt>
                <c:pt idx="1">
                  <c:v>9.4569999999999196E-2</c:v>
                </c:pt>
                <c:pt idx="2">
                  <c:v>1.30339999999933E-4</c:v>
                </c:pt>
                <c:pt idx="3">
                  <c:v>1.6975069999999599E-2</c:v>
                </c:pt>
                <c:pt idx="4">
                  <c:v>5.7816079999999999E-2</c:v>
                </c:pt>
                <c:pt idx="5">
                  <c:v>-3.1647581000000001E-2</c:v>
                </c:pt>
                <c:pt idx="6">
                  <c:v>5.4765609499999798E-3</c:v>
                </c:pt>
                <c:pt idx="7">
                  <c:v>4.0526551029999597E-3</c:v>
                </c:pt>
                <c:pt idx="8">
                  <c:v>5.5687977659999903E-3</c:v>
                </c:pt>
                <c:pt idx="9">
                  <c:v>-8.7567327190000103E-3</c:v>
                </c:pt>
                <c:pt idx="10">
                  <c:v>-4.4687584391799899E-3</c:v>
                </c:pt>
                <c:pt idx="11">
                  <c:v>6.8237545900930001E-3</c:v>
                </c:pt>
                <c:pt idx="12">
                  <c:v>2.60631437994829E-3</c:v>
                </c:pt>
                <c:pt idx="13">
                  <c:v>1.0173346092735001E-3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6CAD-4FB0-9DC7-B575A8710B1C}"/>
            </c:ext>
          </c:extLst>
        </c:ser>
        <c:ser>
          <c:idx val="16"/>
          <c:order val="16"/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rotated'!$AC$19:$AC$32</c:f>
              <c:numCache>
                <c:formatCode>0.00</c:formatCode>
                <c:ptCount val="14"/>
                <c:pt idx="0">
                  <c:v>6.5449999999999902</c:v>
                </c:pt>
                <c:pt idx="1">
                  <c:v>-6.6150000000000694E-2</c:v>
                </c:pt>
                <c:pt idx="2">
                  <c:v>-5.3508E-2</c:v>
                </c:pt>
                <c:pt idx="3">
                  <c:v>1.7983489999999599E-2</c:v>
                </c:pt>
                <c:pt idx="4">
                  <c:v>7.327852E-2</c:v>
                </c:pt>
                <c:pt idx="5">
                  <c:v>-3.0000495000000699E-3</c:v>
                </c:pt>
                <c:pt idx="6">
                  <c:v>-5.0153768700000002E-3</c:v>
                </c:pt>
                <c:pt idx="7">
                  <c:v>1.0030753739999601E-3</c:v>
                </c:pt>
                <c:pt idx="8">
                  <c:v>4.88278644699999E-3</c:v>
                </c:pt>
                <c:pt idx="9">
                  <c:v>-5.3387822061000201E-3</c:v>
                </c:pt>
                <c:pt idx="10">
                  <c:v>-3.4207752653899999E-3</c:v>
                </c:pt>
                <c:pt idx="11">
                  <c:v>7.7788034069619901E-3</c:v>
                </c:pt>
                <c:pt idx="12">
                  <c:v>2.68382558827389E-3</c:v>
                </c:pt>
                <c:pt idx="13">
                  <c:v>9.1560114834616396E-5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6CAD-4FB0-9DC7-B575A8710B1C}"/>
            </c:ext>
          </c:extLst>
        </c:ser>
        <c:ser>
          <c:idx val="17"/>
          <c:order val="17"/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rotated'!$AD$19:$AD$32</c:f>
              <c:numCache>
                <c:formatCode>0.00</c:formatCode>
                <c:ptCount val="14"/>
                <c:pt idx="0">
                  <c:v>5.84499999999999</c:v>
                </c:pt>
                <c:pt idx="1">
                  <c:v>-6.51700000000007E-2</c:v>
                </c:pt>
                <c:pt idx="2">
                  <c:v>-5.4193999999999999E-2</c:v>
                </c:pt>
                <c:pt idx="3">
                  <c:v>6.07452999999996E-2</c:v>
                </c:pt>
                <c:pt idx="4">
                  <c:v>6.3362389999999894E-2</c:v>
                </c:pt>
                <c:pt idx="5">
                  <c:v>-1.8941488999999999E-2</c:v>
                </c:pt>
                <c:pt idx="6">
                  <c:v>9.3060358999999902E-3</c:v>
                </c:pt>
                <c:pt idx="7">
                  <c:v>-5.4131481390000298E-3</c:v>
                </c:pt>
                <c:pt idx="8">
                  <c:v>-1.1783253244E-3</c:v>
                </c:pt>
                <c:pt idx="9">
                  <c:v>3.1637227887999801E-3</c:v>
                </c:pt>
                <c:pt idx="10">
                  <c:v>1.3228315910669901E-3</c:v>
                </c:pt>
                <c:pt idx="11">
                  <c:v>6.9621674621030399E-4</c:v>
                </c:pt>
                <c:pt idx="12">
                  <c:v>1.7052465831631899E-3</c:v>
                </c:pt>
                <c:pt idx="13">
                  <c:v>9.9020568635954393E-4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6CAD-4FB0-9DC7-B575A8710B1C}"/>
            </c:ext>
          </c:extLst>
        </c:ser>
        <c:ser>
          <c:idx val="18"/>
          <c:order val="18"/>
          <c:spPr>
            <a:solidFill>
              <a:schemeClr val="accent1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rotated'!$AE$19:$AE$32</c:f>
              <c:numCache>
                <c:formatCode>0.00</c:formatCode>
                <c:ptCount val="14"/>
                <c:pt idx="0">
                  <c:v>5.3199999999999896</c:v>
                </c:pt>
                <c:pt idx="1">
                  <c:v>3.1604999999999203E-2</c:v>
                </c:pt>
                <c:pt idx="2">
                  <c:v>-9.9127000000000007E-2</c:v>
                </c:pt>
                <c:pt idx="3">
                  <c:v>-1.37337200000003E-2</c:v>
                </c:pt>
                <c:pt idx="4">
                  <c:v>5.5799239999999903E-2</c:v>
                </c:pt>
                <c:pt idx="5">
                  <c:v>-9.6707478000000596E-3</c:v>
                </c:pt>
                <c:pt idx="6">
                  <c:v>2.14121179999999E-2</c:v>
                </c:pt>
                <c:pt idx="7">
                  <c:v>-1.9312083349999998E-2</c:v>
                </c:pt>
                <c:pt idx="8">
                  <c:v>-6.4969307269999903E-3</c:v>
                </c:pt>
                <c:pt idx="9">
                  <c:v>3.0507326891999801E-3</c:v>
                </c:pt>
                <c:pt idx="10">
                  <c:v>-4.6467178460499902E-4</c:v>
                </c:pt>
                <c:pt idx="11">
                  <c:v>-1.6609544641199899E-3</c:v>
                </c:pt>
                <c:pt idx="12">
                  <c:v>3.7883603069136899E-3</c:v>
                </c:pt>
                <c:pt idx="13">
                  <c:v>1.6955576821225001E-3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6CAD-4FB0-9DC7-B575A8710B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1130800"/>
        <c:axId val="281131128"/>
      </c:barChart>
      <c:catAx>
        <c:axId val="2811308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1131128"/>
        <c:crosses val="autoZero"/>
        <c:auto val="1"/>
        <c:lblAlgn val="ctr"/>
        <c:lblOffset val="100"/>
        <c:noMultiLvlLbl val="0"/>
      </c:catAx>
      <c:valAx>
        <c:axId val="281131128"/>
        <c:scaling>
          <c:orientation val="minMax"/>
          <c:max val="1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units at 35 mm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1130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b="1"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an [units]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'AP2 (black) z-scanning rotated'!$D$38:$D$51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rotated'!$M$38:$M$51</c:f>
              <c:numCache>
                <c:formatCode>0.000</c:formatCode>
                <c:ptCount val="14"/>
                <c:pt idx="0">
                  <c:v>-5.1379999999999999</c:v>
                </c:pt>
                <c:pt idx="1">
                  <c:v>-4.1600999999999999</c:v>
                </c:pt>
                <c:pt idx="2">
                  <c:v>-0.37386999999999998</c:v>
                </c:pt>
                <c:pt idx="3">
                  <c:v>-1.0348309999999901</c:v>
                </c:pt>
                <c:pt idx="4">
                  <c:v>2.42020799999999E-2</c:v>
                </c:pt>
                <c:pt idx="5">
                  <c:v>-0.19765031999999899</c:v>
                </c:pt>
                <c:pt idx="6">
                  <c:v>-2.04238663999999E-2</c:v>
                </c:pt>
                <c:pt idx="7">
                  <c:v>-4.6925480139999899E-2</c:v>
                </c:pt>
                <c:pt idx="8">
                  <c:v>1.9531145787999901E-3</c:v>
                </c:pt>
                <c:pt idx="9">
                  <c:v>-1.3954277300600001E-2</c:v>
                </c:pt>
                <c:pt idx="10">
                  <c:v>2.86712377734999E-3</c:v>
                </c:pt>
                <c:pt idx="11">
                  <c:v>-4.5814660635310001E-3</c:v>
                </c:pt>
                <c:pt idx="12">
                  <c:v>6.02649644731543E-5</c:v>
                </c:pt>
                <c:pt idx="13" formatCode="0.00">
                  <c:v>-5.29013996822219E-4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2F-4BA3-AA12-D348E0654097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'AP2 (black) z-scanning rotated'!$D$38:$D$51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rotated'!$N$38:$N$51</c:f>
              <c:numCache>
                <c:formatCode>0.000</c:formatCode>
                <c:ptCount val="14"/>
                <c:pt idx="0">
                  <c:v>-5.4109999999999996</c:v>
                </c:pt>
                <c:pt idx="1">
                  <c:v>-4.2531999999999996</c:v>
                </c:pt>
                <c:pt idx="2">
                  <c:v>-0.40473999999999899</c:v>
                </c:pt>
                <c:pt idx="3">
                  <c:v>-1.0348309999999901</c:v>
                </c:pt>
                <c:pt idx="4">
                  <c:v>4.8572229999999897E-2</c:v>
                </c:pt>
                <c:pt idx="5">
                  <c:v>-0.18235594999999899</c:v>
                </c:pt>
                <c:pt idx="6">
                  <c:v>-2.32239125999999E-2</c:v>
                </c:pt>
                <c:pt idx="7">
                  <c:v>-3.86241666999999E-2</c:v>
                </c:pt>
                <c:pt idx="8">
                  <c:v>3.47444556269999E-3</c:v>
                </c:pt>
                <c:pt idx="9">
                  <c:v>-1.7880683261699899E-2</c:v>
                </c:pt>
                <c:pt idx="10">
                  <c:v>3.0055366493599999E-3</c:v>
                </c:pt>
                <c:pt idx="11">
                  <c:v>-4.5814660635310001E-3</c:v>
                </c:pt>
                <c:pt idx="12">
                  <c:v>-7.1407200669958897E-4</c:v>
                </c:pt>
                <c:pt idx="13" formatCode="0.00">
                  <c:v>-2.33308737060058E-4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92F-4BA3-AA12-D348E0654097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'AP2 (black) z-scanning rotated'!$D$38:$D$51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rotated'!$O$38:$O$51</c:f>
              <c:numCache>
                <c:formatCode>0.000</c:formatCode>
                <c:ptCount val="14"/>
                <c:pt idx="0">
                  <c:v>-5.4180000000000001</c:v>
                </c:pt>
                <c:pt idx="1">
                  <c:v>-4.1943999999999999</c:v>
                </c:pt>
                <c:pt idx="2">
                  <c:v>-0.401309999999999</c:v>
                </c:pt>
                <c:pt idx="3">
                  <c:v>-1.0636429999999899</c:v>
                </c:pt>
                <c:pt idx="4">
                  <c:v>4.0000659999999903E-2</c:v>
                </c:pt>
                <c:pt idx="5">
                  <c:v>-0.16235561999999901</c:v>
                </c:pt>
                <c:pt idx="6">
                  <c:v>-3.3600554399999899E-2</c:v>
                </c:pt>
                <c:pt idx="7">
                  <c:v>-3.6030006249999899E-2</c:v>
                </c:pt>
                <c:pt idx="8">
                  <c:v>4.88278644699999E-3</c:v>
                </c:pt>
                <c:pt idx="9">
                  <c:v>-1.7259237713899901E-2</c:v>
                </c:pt>
                <c:pt idx="10">
                  <c:v>5.7540208221299903E-3</c:v>
                </c:pt>
                <c:pt idx="11">
                  <c:v>-4.5537834891290003E-4</c:v>
                </c:pt>
                <c:pt idx="12">
                  <c:v>-1.09484581759909E-4</c:v>
                </c:pt>
                <c:pt idx="13" formatCode="0.00">
                  <c:v>1.1190680702008101E-4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92F-4BA3-AA12-D348E0654097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'AP2 (black) z-scanning rotated'!$D$38:$D$51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rotated'!$P$38:$P$51</c:f>
              <c:numCache>
                <c:formatCode>0.000</c:formatCode>
                <c:ptCount val="14"/>
                <c:pt idx="0">
                  <c:v>-5.7539999999999996</c:v>
                </c:pt>
                <c:pt idx="1">
                  <c:v>-4.0375999999999896</c:v>
                </c:pt>
                <c:pt idx="2">
                  <c:v>-0.40816999999999898</c:v>
                </c:pt>
                <c:pt idx="3">
                  <c:v>-1.0588409999999999</c:v>
                </c:pt>
                <c:pt idx="4">
                  <c:v>9.0253590000000002E-3</c:v>
                </c:pt>
                <c:pt idx="5">
                  <c:v>-0.16941455999999899</c:v>
                </c:pt>
                <c:pt idx="6">
                  <c:v>-2.6435730299999901E-2</c:v>
                </c:pt>
                <c:pt idx="7">
                  <c:v>-5.6495049799999898E-2</c:v>
                </c:pt>
                <c:pt idx="8">
                  <c:v>-6.0126874430000104E-4</c:v>
                </c:pt>
                <c:pt idx="9">
                  <c:v>-1.17509703583999E-2</c:v>
                </c:pt>
                <c:pt idx="10">
                  <c:v>7.6324812279799899E-3</c:v>
                </c:pt>
                <c:pt idx="11">
                  <c:v>-1.16128399616389E-3</c:v>
                </c:pt>
                <c:pt idx="12">
                  <c:v>-1.9280913070992901E-3</c:v>
                </c:pt>
                <c:pt idx="13" formatCode="0.00">
                  <c:v>2.21778944821619E-4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92F-4BA3-AA12-D348E0654097}"/>
            </c:ext>
          </c:extLst>
        </c:ser>
        <c:ser>
          <c:idx val="4"/>
          <c:order val="4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'AP2 (black) z-scanning rotated'!$D$38:$D$51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rotated'!$Q$38:$Q$51</c:f>
              <c:numCache>
                <c:formatCode>0.000</c:formatCode>
                <c:ptCount val="14"/>
                <c:pt idx="0">
                  <c:v>-6.2509999999999897</c:v>
                </c:pt>
                <c:pt idx="1">
                  <c:v>-4.0865999999999998</c:v>
                </c:pt>
                <c:pt idx="2">
                  <c:v>-0.33373899999999901</c:v>
                </c:pt>
                <c:pt idx="3">
                  <c:v>-0.96520199999999901</c:v>
                </c:pt>
                <c:pt idx="4">
                  <c:v>3.1092950000000002E-3</c:v>
                </c:pt>
                <c:pt idx="5">
                  <c:v>-0.15529667999999899</c:v>
                </c:pt>
                <c:pt idx="6">
                  <c:v>-2.4788644299999898E-2</c:v>
                </c:pt>
                <c:pt idx="7">
                  <c:v>-5.9377450299999898E-2</c:v>
                </c:pt>
                <c:pt idx="8">
                  <c:v>5.2863225169999901E-3</c:v>
                </c:pt>
                <c:pt idx="9">
                  <c:v>-1.8869346633200001E-2</c:v>
                </c:pt>
                <c:pt idx="10">
                  <c:v>2.74848417277E-3</c:v>
                </c:pt>
                <c:pt idx="11">
                  <c:v>2.56063813218497E-4</c:v>
                </c:pt>
                <c:pt idx="12">
                  <c:v>-1.43395735402359E-3</c:v>
                </c:pt>
                <c:pt idx="13" formatCode="0.00">
                  <c:v>-1.9804113727190899E-4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92F-4BA3-AA12-D348E0654097}"/>
            </c:ext>
          </c:extLst>
        </c:ser>
        <c:ser>
          <c:idx val="5"/>
          <c:order val="5"/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'AP2 (black) z-scanning rotated'!$D$38:$D$51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rotated'!$R$38:$R$51</c:f>
              <c:numCache>
                <c:formatCode>0.000</c:formatCode>
                <c:ptCount val="14"/>
                <c:pt idx="0">
                  <c:v>-6.5170000000000003</c:v>
                </c:pt>
                <c:pt idx="1">
                  <c:v>-4.1257999999999901</c:v>
                </c:pt>
                <c:pt idx="2">
                  <c:v>-0.27645799999999998</c:v>
                </c:pt>
                <c:pt idx="3">
                  <c:v>-0.98681099999999899</c:v>
                </c:pt>
                <c:pt idx="4">
                  <c:v>1.5596896000000001E-2</c:v>
                </c:pt>
                <c:pt idx="5">
                  <c:v>-0.16588508999999901</c:v>
                </c:pt>
                <c:pt idx="6">
                  <c:v>-3.6565309199999903E-2</c:v>
                </c:pt>
                <c:pt idx="7">
                  <c:v>-5.7648009999999902E-2</c:v>
                </c:pt>
                <c:pt idx="8">
                  <c:v>8.9988543609999892E-3</c:v>
                </c:pt>
                <c:pt idx="9">
                  <c:v>-1.96885248553E-2</c:v>
                </c:pt>
                <c:pt idx="10">
                  <c:v>3.0648564516499899E-3</c:v>
                </c:pt>
                <c:pt idx="11">
                  <c:v>-2.5191142705819898E-3</c:v>
                </c:pt>
                <c:pt idx="12">
                  <c:v>7.45076490029829E-4</c:v>
                </c:pt>
                <c:pt idx="13" formatCode="0.00">
                  <c:v>-8.2064991814729095E-4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92F-4BA3-AA12-D348E0654097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rotated'!$S$38:$S$51</c:f>
              <c:numCache>
                <c:formatCode>0.000</c:formatCode>
                <c:ptCount val="14"/>
                <c:pt idx="0">
                  <c:v>-7.0699999999999896</c:v>
                </c:pt>
                <c:pt idx="1">
                  <c:v>-4.0620999999999903</c:v>
                </c:pt>
                <c:pt idx="2">
                  <c:v>-0.24764599999999901</c:v>
                </c:pt>
                <c:pt idx="3">
                  <c:v>-1.02762799999999</c:v>
                </c:pt>
                <c:pt idx="4">
                  <c:v>7.2774310000000104E-3</c:v>
                </c:pt>
                <c:pt idx="5">
                  <c:v>-0.18470892999999899</c:v>
                </c:pt>
                <c:pt idx="6">
                  <c:v>-3.9941835499999898E-2</c:v>
                </c:pt>
                <c:pt idx="7">
                  <c:v>-7.3789452799999905E-2</c:v>
                </c:pt>
                <c:pt idx="8">
                  <c:v>1.5374724266999901E-2</c:v>
                </c:pt>
                <c:pt idx="9">
                  <c:v>-4.0958911105000101E-3</c:v>
                </c:pt>
                <c:pt idx="10">
                  <c:v>4.9630901249299898E-3</c:v>
                </c:pt>
                <c:pt idx="11">
                  <c:v>-2.3114949625669999E-3</c:v>
                </c:pt>
                <c:pt idx="12">
                  <c:v>1.0754680155177E-3</c:v>
                </c:pt>
                <c:pt idx="13" formatCode="0.00">
                  <c:v>-1.94650021907675E-5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92F-4BA3-AA12-D348E0654097}"/>
            </c:ext>
          </c:extLst>
        </c:ser>
        <c:ser>
          <c:idx val="7"/>
          <c:order val="7"/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rotated'!$T$38:$T$51</c:f>
              <c:numCache>
                <c:formatCode>0.000</c:formatCode>
                <c:ptCount val="14"/>
                <c:pt idx="0">
                  <c:v>-8.19</c:v>
                </c:pt>
                <c:pt idx="1">
                  <c:v>-4.0670000000000002</c:v>
                </c:pt>
                <c:pt idx="2">
                  <c:v>-0.17493</c:v>
                </c:pt>
                <c:pt idx="3">
                  <c:v>-0.95559799999999895</c:v>
                </c:pt>
                <c:pt idx="4">
                  <c:v>-2.4538219999999899E-2</c:v>
                </c:pt>
                <c:pt idx="5">
                  <c:v>-0.20706223999999901</c:v>
                </c:pt>
                <c:pt idx="6">
                  <c:v>-3.0141673800000001E-2</c:v>
                </c:pt>
                <c:pt idx="7">
                  <c:v>-6.2836330899999904E-2</c:v>
                </c:pt>
                <c:pt idx="8">
                  <c:v>1.6706393297999899E-2</c:v>
                </c:pt>
                <c:pt idx="9">
                  <c:v>-8.8132277687999992E-3</c:v>
                </c:pt>
                <c:pt idx="10">
                  <c:v>2.8868970447799899E-3</c:v>
                </c:pt>
                <c:pt idx="11">
                  <c:v>-1.0491695698357901E-3</c:v>
                </c:pt>
                <c:pt idx="12">
                  <c:v>1.20142372904679E-3</c:v>
                </c:pt>
                <c:pt idx="13" formatCode="0.00">
                  <c:v>-3.07235052000605E-5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92F-4BA3-AA12-D348E0654097}"/>
            </c:ext>
          </c:extLst>
        </c:ser>
        <c:ser>
          <c:idx val="8"/>
          <c:order val="8"/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rotated'!$U$38:$U$51</c:f>
              <c:numCache>
                <c:formatCode>0.000</c:formatCode>
                <c:ptCount val="14"/>
                <c:pt idx="0">
                  <c:v>-7.98</c:v>
                </c:pt>
                <c:pt idx="1">
                  <c:v>-4.1404999999999896</c:v>
                </c:pt>
                <c:pt idx="2">
                  <c:v>-0.26170899999999903</c:v>
                </c:pt>
                <c:pt idx="3">
                  <c:v>-0.945993999999999</c:v>
                </c:pt>
                <c:pt idx="4">
                  <c:v>2.3193660000000001E-2</c:v>
                </c:pt>
                <c:pt idx="5">
                  <c:v>-0.21294468999999899</c:v>
                </c:pt>
                <c:pt idx="6">
                  <c:v>-5.7565655699999899E-2</c:v>
                </c:pt>
                <c:pt idx="7">
                  <c:v>-4.2083047299999898E-2</c:v>
                </c:pt>
                <c:pt idx="8">
                  <c:v>1.4729066554999899E-2</c:v>
                </c:pt>
                <c:pt idx="9">
                  <c:v>-1.7428722863299901E-2</c:v>
                </c:pt>
                <c:pt idx="10">
                  <c:v>-2.07619308014999E-3</c:v>
                </c:pt>
                <c:pt idx="11">
                  <c:v>2.6713684297929798E-4</c:v>
                </c:pt>
                <c:pt idx="12">
                  <c:v>3.3329819580007899E-3</c:v>
                </c:pt>
                <c:pt idx="13" formatCode="0.00">
                  <c:v>5.5139535822623697E-4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92F-4BA3-AA12-D348E0654097}"/>
            </c:ext>
          </c:extLst>
        </c:ser>
        <c:ser>
          <c:idx val="9"/>
          <c:order val="9"/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rotated'!$V$38:$V$51</c:f>
              <c:numCache>
                <c:formatCode>0.000</c:formatCode>
                <c:ptCount val="14"/>
                <c:pt idx="0">
                  <c:v>-7.98</c:v>
                </c:pt>
                <c:pt idx="1">
                  <c:v>-4.2090999999999896</c:v>
                </c:pt>
                <c:pt idx="2">
                  <c:v>-0.22123499999999899</c:v>
                </c:pt>
                <c:pt idx="3">
                  <c:v>-1.0252269999999899</c:v>
                </c:pt>
                <c:pt idx="4">
                  <c:v>6.8572559999999894E-2</c:v>
                </c:pt>
                <c:pt idx="5">
                  <c:v>-0.189414889999999</c:v>
                </c:pt>
                <c:pt idx="6">
                  <c:v>-6.4318708299999902E-2</c:v>
                </c:pt>
                <c:pt idx="7">
                  <c:v>-4.0411255009999897E-2</c:v>
                </c:pt>
                <c:pt idx="8">
                  <c:v>1.8360891184999902E-2</c:v>
                </c:pt>
                <c:pt idx="9">
                  <c:v>-1.1016534710999899E-2</c:v>
                </c:pt>
                <c:pt idx="10">
                  <c:v>-2.3332455567399899E-3</c:v>
                </c:pt>
                <c:pt idx="11">
                  <c:v>-2.39454268577299E-3</c:v>
                </c:pt>
                <c:pt idx="12">
                  <c:v>2.83884800492509E-3</c:v>
                </c:pt>
                <c:pt idx="13" formatCode="0.00">
                  <c:v>5.1205842000097902E-5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92F-4BA3-AA12-D348E0654097}"/>
            </c:ext>
          </c:extLst>
        </c:ser>
        <c:ser>
          <c:idx val="10"/>
          <c:order val="10"/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rotated'!$W$38:$W$51</c:f>
              <c:numCache>
                <c:formatCode>0.000</c:formatCode>
                <c:ptCount val="14"/>
                <c:pt idx="0">
                  <c:v>-7.91</c:v>
                </c:pt>
                <c:pt idx="1">
                  <c:v>-3.9395999999999902</c:v>
                </c:pt>
                <c:pt idx="2">
                  <c:v>-6.7913999999999905E-2</c:v>
                </c:pt>
                <c:pt idx="3">
                  <c:v>-1.0588409999999999</c:v>
                </c:pt>
                <c:pt idx="4">
                  <c:v>4.1513289999999897E-2</c:v>
                </c:pt>
                <c:pt idx="5">
                  <c:v>-0.174120519999999</c:v>
                </c:pt>
                <c:pt idx="6">
                  <c:v>-4.4636030599999897E-2</c:v>
                </c:pt>
                <c:pt idx="7">
                  <c:v>-4.4561911729999903E-2</c:v>
                </c:pt>
                <c:pt idx="8">
                  <c:v>2.13067044959999E-2</c:v>
                </c:pt>
                <c:pt idx="9">
                  <c:v>-1.3643554526699899E-2</c:v>
                </c:pt>
                <c:pt idx="10">
                  <c:v>-5.7540208221299805E-4</c:v>
                </c:pt>
                <c:pt idx="11">
                  <c:v>-8.9414715318459704E-4</c:v>
                </c:pt>
                <c:pt idx="12">
                  <c:v>-3.13920393718679E-4</c:v>
                </c:pt>
                <c:pt idx="13" formatCode="0.00">
                  <c:v>7.5960984159085997E-5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92F-4BA3-AA12-D348E0654097}"/>
            </c:ext>
          </c:extLst>
        </c:ser>
        <c:ser>
          <c:idx val="11"/>
          <c:order val="11"/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rotated'!$X$38:$X$51</c:f>
              <c:numCache>
                <c:formatCode>0.000</c:formatCode>
                <c:ptCount val="14"/>
                <c:pt idx="0">
                  <c:v>-7.42</c:v>
                </c:pt>
                <c:pt idx="1">
                  <c:v>-3.8856999999999902</c:v>
                </c:pt>
                <c:pt idx="2">
                  <c:v>-0.142344999999999</c:v>
                </c:pt>
                <c:pt idx="3">
                  <c:v>-1.0804499999999899</c:v>
                </c:pt>
                <c:pt idx="4">
                  <c:v>2.4202080000000001E-2</c:v>
                </c:pt>
                <c:pt idx="5">
                  <c:v>-0.157649659999999</c:v>
                </c:pt>
                <c:pt idx="6">
                  <c:v>-3.4506451699999899E-2</c:v>
                </c:pt>
                <c:pt idx="7">
                  <c:v>-5.9953930399999897E-2</c:v>
                </c:pt>
                <c:pt idx="8">
                  <c:v>1.9611853001999899E-2</c:v>
                </c:pt>
                <c:pt idx="9">
                  <c:v>-9.4064257916999794E-3</c:v>
                </c:pt>
                <c:pt idx="10">
                  <c:v>3.10440298651E-3</c:v>
                </c:pt>
                <c:pt idx="11">
                  <c:v>-1.4256525817029899E-3</c:v>
                </c:pt>
                <c:pt idx="12">
                  <c:v>-1.75369108836669E-3</c:v>
                </c:pt>
                <c:pt idx="13" formatCode="0.00">
                  <c:v>-2.67898113775355E-4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B92F-4BA3-AA12-D348E0654097}"/>
            </c:ext>
          </c:extLst>
        </c:ser>
        <c:ser>
          <c:idx val="12"/>
          <c:order val="12"/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rotated'!$Y$38:$Y$51</c:f>
              <c:numCache>
                <c:formatCode>0.000</c:formatCode>
                <c:ptCount val="14"/>
                <c:pt idx="0">
                  <c:v>-7.14</c:v>
                </c:pt>
                <c:pt idx="1">
                  <c:v>-3.9199999999999902</c:v>
                </c:pt>
                <c:pt idx="2">
                  <c:v>-0.180418</c:v>
                </c:pt>
                <c:pt idx="3">
                  <c:v>-1.0636429999999899</c:v>
                </c:pt>
                <c:pt idx="4">
                  <c:v>2.8067689999999899E-2</c:v>
                </c:pt>
                <c:pt idx="5">
                  <c:v>-0.18470892999999899</c:v>
                </c:pt>
                <c:pt idx="6">
                  <c:v>-1.2847270799999901E-2</c:v>
                </c:pt>
                <c:pt idx="7">
                  <c:v>-5.3958537359999899E-2</c:v>
                </c:pt>
                <c:pt idx="8">
                  <c:v>5.7302121939999898E-3</c:v>
                </c:pt>
                <c:pt idx="9">
                  <c:v>-1.57338713692999E-2</c:v>
                </c:pt>
                <c:pt idx="10">
                  <c:v>5.3190089386699797E-4</c:v>
                </c:pt>
                <c:pt idx="11">
                  <c:v>-1.0948458175990901E-3</c:v>
                </c:pt>
                <c:pt idx="12">
                  <c:v>8.1192990721065705E-4</c:v>
                </c:pt>
                <c:pt idx="13" formatCode="0.00">
                  <c:v>9.42730071260107E-4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92F-4BA3-AA12-D348E0654097}"/>
            </c:ext>
          </c:extLst>
        </c:ser>
        <c:ser>
          <c:idx val="13"/>
          <c:order val="13"/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rotated'!$Z$38:$Z$51</c:f>
              <c:numCache>
                <c:formatCode>0.000</c:formatCode>
                <c:ptCount val="14"/>
                <c:pt idx="0">
                  <c:v>-6.8879999999999999</c:v>
                </c:pt>
                <c:pt idx="1">
                  <c:v>-3.8219999999999898</c:v>
                </c:pt>
                <c:pt idx="2">
                  <c:v>-0.19825399999999899</c:v>
                </c:pt>
                <c:pt idx="3">
                  <c:v>-1.0804499999999899</c:v>
                </c:pt>
                <c:pt idx="4">
                  <c:v>8.4875349999999905E-2</c:v>
                </c:pt>
                <c:pt idx="5">
                  <c:v>-0.19882680999999899</c:v>
                </c:pt>
                <c:pt idx="6">
                  <c:v>-4.5377219300000004E-3</c:v>
                </c:pt>
                <c:pt idx="7">
                  <c:v>-5.8224490099999901E-2</c:v>
                </c:pt>
                <c:pt idx="8">
                  <c:v>-4.7617256259999602E-4</c:v>
                </c:pt>
                <c:pt idx="9">
                  <c:v>-1.7852435736799899E-2</c:v>
                </c:pt>
                <c:pt idx="10">
                  <c:v>-4.5873980437599899E-3</c:v>
                </c:pt>
                <c:pt idx="11">
                  <c:v>3.9309255650840099E-4</c:v>
                </c:pt>
                <c:pt idx="12">
                  <c:v>8.7975221449555405E-4</c:v>
                </c:pt>
                <c:pt idx="13" formatCode="0.00">
                  <c:v>1.5870419904666501E-3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B92F-4BA3-AA12-D348E0654097}"/>
            </c:ext>
          </c:extLst>
        </c:ser>
        <c:ser>
          <c:idx val="14"/>
          <c:order val="14"/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rotated'!$AA$38:$AA$51</c:f>
              <c:numCache>
                <c:formatCode>0.000</c:formatCode>
                <c:ptCount val="14"/>
                <c:pt idx="0">
                  <c:v>-6.657</c:v>
                </c:pt>
                <c:pt idx="1">
                  <c:v>-3.8905999999999898</c:v>
                </c:pt>
                <c:pt idx="2">
                  <c:v>-0.20031199999999899</c:v>
                </c:pt>
                <c:pt idx="3">
                  <c:v>-1.0684449999999901</c:v>
                </c:pt>
                <c:pt idx="4">
                  <c:v>9.8825159999999898E-2</c:v>
                </c:pt>
                <c:pt idx="5">
                  <c:v>-0.187061909999999</c:v>
                </c:pt>
                <c:pt idx="6">
                  <c:v>-2.0917992199999999E-2</c:v>
                </c:pt>
                <c:pt idx="7">
                  <c:v>-7.7824813499999895E-2</c:v>
                </c:pt>
                <c:pt idx="8">
                  <c:v>4.0757143070000003E-3</c:v>
                </c:pt>
                <c:pt idx="9">
                  <c:v>-6.1014653783999801E-3</c:v>
                </c:pt>
                <c:pt idx="10">
                  <c:v>2.5902980333300002E-3</c:v>
                </c:pt>
                <c:pt idx="11">
                  <c:v>-3.84787784187799E-3</c:v>
                </c:pt>
                <c:pt idx="12">
                  <c:v>-1.5017796613084999E-3</c:v>
                </c:pt>
                <c:pt idx="13" formatCode="0.00">
                  <c:v>1.6955576821224901E-3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B92F-4BA3-AA12-D348E0654097}"/>
            </c:ext>
          </c:extLst>
        </c:ser>
        <c:ser>
          <c:idx val="15"/>
          <c:order val="15"/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rotated'!$AB$38:$AB$51</c:f>
              <c:numCache>
                <c:formatCode>0.000</c:formatCode>
                <c:ptCount val="14"/>
                <c:pt idx="0">
                  <c:v>-7.07</c:v>
                </c:pt>
                <c:pt idx="1">
                  <c:v>-3.8905999999999898</c:v>
                </c:pt>
                <c:pt idx="2">
                  <c:v>-0.27096999999999899</c:v>
                </c:pt>
                <c:pt idx="3">
                  <c:v>-1.06124199999999</c:v>
                </c:pt>
                <c:pt idx="4">
                  <c:v>7.8992899999999894E-2</c:v>
                </c:pt>
                <c:pt idx="5">
                  <c:v>-0.19765031999999899</c:v>
                </c:pt>
                <c:pt idx="6">
                  <c:v>-3.2447594199999902E-2</c:v>
                </c:pt>
                <c:pt idx="7">
                  <c:v>-6.8024651799999905E-2</c:v>
                </c:pt>
                <c:pt idx="8">
                  <c:v>1.9732913822999599E-4</c:v>
                </c:pt>
                <c:pt idx="9">
                  <c:v>-9.3781782667999702E-3</c:v>
                </c:pt>
                <c:pt idx="10">
                  <c:v>2.2343792195900001E-3</c:v>
                </c:pt>
                <c:pt idx="11">
                  <c:v>-5.6887690396109801E-3</c:v>
                </c:pt>
                <c:pt idx="12">
                  <c:v>-8.2840103897985102E-4</c:v>
                </c:pt>
                <c:pt idx="13" formatCode="0.00">
                  <c:v>5.5749936588187399E-4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B92F-4BA3-AA12-D348E0654097}"/>
            </c:ext>
          </c:extLst>
        </c:ser>
        <c:ser>
          <c:idx val="16"/>
          <c:order val="16"/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rotated'!$AC$38:$AC$51</c:f>
              <c:numCache>
                <c:formatCode>0.000</c:formatCode>
                <c:ptCount val="14"/>
                <c:pt idx="0">
                  <c:v>-7.42</c:v>
                </c:pt>
                <c:pt idx="1">
                  <c:v>-3.8905999999999898</c:v>
                </c:pt>
                <c:pt idx="2">
                  <c:v>-0.27680099999999902</c:v>
                </c:pt>
                <c:pt idx="3">
                  <c:v>-1.1188659999999999</c:v>
                </c:pt>
                <c:pt idx="4">
                  <c:v>5.8488359999999899E-2</c:v>
                </c:pt>
                <c:pt idx="5">
                  <c:v>-0.171767539999999</c:v>
                </c:pt>
                <c:pt idx="6">
                  <c:v>-5.9706867499999903E-3</c:v>
                </c:pt>
                <c:pt idx="7">
                  <c:v>-5.7186825919999899E-2</c:v>
                </c:pt>
                <c:pt idx="8">
                  <c:v>-1.1985021279E-3</c:v>
                </c:pt>
                <c:pt idx="9">
                  <c:v>-1.0366841638299901E-2</c:v>
                </c:pt>
                <c:pt idx="10">
                  <c:v>-3.9744267534299899E-3</c:v>
                </c:pt>
                <c:pt idx="11">
                  <c:v>-3.6540998210639899E-3</c:v>
                </c:pt>
                <c:pt idx="12">
                  <c:v>-3.8174270100358099E-4</c:v>
                </c:pt>
                <c:pt idx="13" formatCode="0.00">
                  <c:v>5.7038560426600797E-4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B92F-4BA3-AA12-D348E0654097}"/>
            </c:ext>
          </c:extLst>
        </c:ser>
        <c:ser>
          <c:idx val="17"/>
          <c:order val="17"/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rotated'!$AD$38:$AD$51</c:f>
              <c:numCache>
                <c:formatCode>0.000</c:formatCode>
                <c:ptCount val="14"/>
                <c:pt idx="0">
                  <c:v>-6.867</c:v>
                </c:pt>
                <c:pt idx="1">
                  <c:v>-3.9199999999999902</c:v>
                </c:pt>
                <c:pt idx="2">
                  <c:v>-0.24901799999999899</c:v>
                </c:pt>
                <c:pt idx="3">
                  <c:v>-1.11406399999999</c:v>
                </c:pt>
                <c:pt idx="4">
                  <c:v>1.8319629999999899E-2</c:v>
                </c:pt>
                <c:pt idx="5">
                  <c:v>-0.157649659999999</c:v>
                </c:pt>
                <c:pt idx="6">
                  <c:v>2.4047455599999902E-3</c:v>
                </c:pt>
                <c:pt idx="7">
                  <c:v>-6.3412810999999902E-2</c:v>
                </c:pt>
                <c:pt idx="8">
                  <c:v>-2.7884342436999901E-3</c:v>
                </c:pt>
                <c:pt idx="9">
                  <c:v>-7.2031188495000004E-3</c:v>
                </c:pt>
                <c:pt idx="10">
                  <c:v>-1.1428948574539999E-3</c:v>
                </c:pt>
                <c:pt idx="11">
                  <c:v>-5.1766414131739899E-3</c:v>
                </c:pt>
                <c:pt idx="12">
                  <c:v>9.7857900511069706E-4</c:v>
                </c:pt>
                <c:pt idx="13" formatCode="0.00">
                  <c:v>1.8854601425202101E-3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B92F-4BA3-AA12-D348E0654097}"/>
            </c:ext>
          </c:extLst>
        </c:ser>
        <c:ser>
          <c:idx val="18"/>
          <c:order val="18"/>
          <c:spPr>
            <a:solidFill>
              <a:schemeClr val="accent1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'AP2 (black) z-scanning rotated'!$D$38:$D$51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'AP2 (black) z-scanning rotated'!$AE$38:$AE$51</c:f>
              <c:numCache>
                <c:formatCode>0.000</c:formatCode>
                <c:ptCount val="14"/>
                <c:pt idx="0">
                  <c:v>-6.0410000000000004</c:v>
                </c:pt>
                <c:pt idx="1">
                  <c:v>-4.1306999999999903</c:v>
                </c:pt>
                <c:pt idx="2">
                  <c:v>-0.32516399999999901</c:v>
                </c:pt>
                <c:pt idx="3">
                  <c:v>-1.07804899999999</c:v>
                </c:pt>
                <c:pt idx="4">
                  <c:v>-2.8403830000000101E-3</c:v>
                </c:pt>
                <c:pt idx="5">
                  <c:v>-0.158826149999999</c:v>
                </c:pt>
                <c:pt idx="6">
                  <c:v>3.96947725999989E-4</c:v>
                </c:pt>
                <c:pt idx="7">
                  <c:v>-7.3789452799999905E-2</c:v>
                </c:pt>
                <c:pt idx="8">
                  <c:v>-1.82398303639999E-3</c:v>
                </c:pt>
                <c:pt idx="9">
                  <c:v>-6.2427030029000002E-3</c:v>
                </c:pt>
                <c:pt idx="10">
                  <c:v>1.154758817912E-4</c:v>
                </c:pt>
                <c:pt idx="11">
                  <c:v>-4.2769577451089898E-3</c:v>
                </c:pt>
                <c:pt idx="12">
                  <c:v>1.3273794425758901E-3</c:v>
                </c:pt>
                <c:pt idx="13" formatCode="0.00">
                  <c:v>1.85154898887776E-3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B92F-4BA3-AA12-D348E06540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1130800"/>
        <c:axId val="281131128"/>
      </c:barChart>
      <c:catAx>
        <c:axId val="2811308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1131128"/>
        <c:crosses val="autoZero"/>
        <c:auto val="1"/>
        <c:lblAlgn val="ctr"/>
        <c:lblOffset val="100"/>
        <c:noMultiLvlLbl val="0"/>
      </c:catAx>
      <c:valAx>
        <c:axId val="281131128"/>
        <c:scaling>
          <c:orientation val="minMax"/>
          <c:max val="1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units</a:t>
                </a:r>
                <a:r>
                  <a:rPr lang="en-GB" baseline="0"/>
                  <a:t> at 35 mm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1130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b="1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900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6810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0261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32925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7004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G.Vandoni@dep.SY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able Placeholder 17">
            <a:extLst>
              <a:ext uri="{FF2B5EF4-FFF2-40B4-BE49-F238E27FC236}">
                <a16:creationId xmlns:a16="http://schemas.microsoft.com/office/drawing/2014/main" id="{858FC47F-3021-4216-8A76-C660F00BB88B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645025" y="862200"/>
            <a:ext cx="4041775" cy="3644713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680A8B1-ED26-4682-8BC3-CC0DBA0FBD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" y="862200"/>
            <a:ext cx="4040188" cy="364471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940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  2">
            <a:extLst>
              <a:ext uri="{FF2B5EF4-FFF2-40B4-BE49-F238E27FC236}">
                <a16:creationId xmlns:a16="http://schemas.microsoft.com/office/drawing/2014/main" id="{9F25E677-0835-4761-A262-12E714753E0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12000" y="914401"/>
            <a:ext cx="7920000" cy="36963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107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5677FAF-5FE4-4B50-9E9B-2C20624BA811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12775" y="914400"/>
            <a:ext cx="7918450" cy="36957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icon to add table</a:t>
            </a:r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200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No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You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G.Vandoni@dep.SY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60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61" r:id="rId10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779805/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dirty="0"/>
              <a:t>Magnetic Measurements on MCBRD</a:t>
            </a:r>
            <a:r>
              <a:rPr lang="en-US" dirty="0"/>
              <a:t>P4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EDMSID: </a:t>
            </a:r>
            <a:r>
              <a:rPr lang="en-US" dirty="0">
                <a:hlinkClick r:id="rId2"/>
              </a:rPr>
              <a:t>2779805</a:t>
            </a:r>
            <a:r>
              <a:rPr lang="en-US" dirty="0"/>
              <a:t>									01/02/2023</a:t>
            </a:r>
            <a:endParaRPr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8A9392F-CBBB-C409-E4EA-7CCB879B4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7624" y="2648320"/>
            <a:ext cx="6480000" cy="1075558"/>
          </a:xfrm>
        </p:spPr>
        <p:txBody>
          <a:bodyPr>
            <a:normAutofit fontScale="55000" lnSpcReduction="20000"/>
          </a:bodyPr>
          <a:lstStyle/>
          <a:p>
            <a:r>
              <a:rPr dirty="0"/>
              <a:t>Piotr Rogacki</a:t>
            </a:r>
            <a:endParaRPr lang="en-GB" dirty="0"/>
          </a:p>
          <a:p>
            <a:r>
              <a:rPr lang="en-GB" dirty="0"/>
              <a:t>Lucio Fiscarelli</a:t>
            </a:r>
          </a:p>
          <a:p>
            <a:r>
              <a:rPr lang="en-GB" dirty="0"/>
              <a:t>Carlo Petrone</a:t>
            </a:r>
          </a:p>
          <a:p>
            <a:r>
              <a:rPr lang="en-GB" dirty="0"/>
              <a:t>Matthias Bonora</a:t>
            </a:r>
          </a:p>
          <a:p>
            <a:r>
              <a:rPr dirty="0"/>
              <a:t>Agnieszka Chmielinska</a:t>
            </a:r>
            <a:endParaRPr lang="en-GB" dirty="0"/>
          </a:p>
          <a:p>
            <a:r>
              <a:rPr lang="en-GB" dirty="0"/>
              <a:t>and other colleagues in the section</a:t>
            </a:r>
          </a:p>
          <a:p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5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AP1 - Multipoles b5/a5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2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AP2 - Multipoles b2/a2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3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AP2 - Multipoles b3/a3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5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AP2 - Multipoles b5/a5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Field-quality table</a:t>
            </a:r>
            <a:r>
              <a:rPr lang="en-US" dirty="0"/>
              <a:t>s - Integral</a:t>
            </a:r>
            <a:endParaRPr dirty="0"/>
          </a:p>
        </p:txBody>
      </p:sp>
      <p:graphicFrame>
        <p:nvGraphicFramePr>
          <p:cNvPr id="6" name="Table Placeholder 5">
            <a:extLst>
              <a:ext uri="{FF2B5EF4-FFF2-40B4-BE49-F238E27FC236}">
                <a16:creationId xmlns:a16="http://schemas.microsoft.com/office/drawing/2014/main" id="{18553B5D-9A84-13AE-2B16-B9ED13FA8E58}"/>
              </a:ext>
            </a:extLst>
          </p:cNvPr>
          <p:cNvGraphicFramePr>
            <a:graphicFrameLocks noGrp="1"/>
          </p:cNvGraphicFramePr>
          <p:nvPr>
            <p:ph type="tbl" sz="quarter" idx="14"/>
            <p:extLst>
              <p:ext uri="{D42A27DB-BD31-4B8C-83A1-F6EECF244321}">
                <p14:modId xmlns:p14="http://schemas.microsoft.com/office/powerpoint/2010/main" val="286952569"/>
              </p:ext>
            </p:extLst>
          </p:nvPr>
        </p:nvGraphicFramePr>
        <p:xfrm>
          <a:off x="323528" y="771550"/>
          <a:ext cx="3168048" cy="36637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92879310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76078480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72050505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78215654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274589180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81401542"/>
                    </a:ext>
                  </a:extLst>
                </a:gridCol>
              </a:tblGrid>
              <a:tr h="108192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APERTURE 1</a:t>
                      </a:r>
                      <a:endParaRPr lang="en-GB" sz="9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7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1559906"/>
                  </a:ext>
                </a:extLst>
              </a:tr>
              <a:tr h="265092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Individual powering </a:t>
                      </a:r>
                      <a:b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(positive-negative mean)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Difference from individual to combined powering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0612103"/>
                  </a:ext>
                </a:extLst>
              </a:tr>
              <a:tr h="226080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700" b="1" u="none" strike="noStrike" dirty="0">
                          <a:effectLst/>
                        </a:rPr>
                        <a:t>AP1 at ±393A</a:t>
                      </a:r>
                    </a:p>
                    <a:p>
                      <a:pPr algn="ctr" rtl="0" fontAlgn="ctr"/>
                      <a:r>
                        <a:rPr lang="en-GB" sz="700" b="1" u="none" strike="noStrike" dirty="0">
                          <a:effectLst/>
                        </a:rPr>
                        <a:t> AP2 at 0A</a:t>
                      </a:r>
                      <a:endParaRPr lang="en-GB" sz="7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700" b="1" u="none" strike="noStrike" dirty="0">
                          <a:effectLst/>
                        </a:rPr>
                        <a:t>AP1 at ±393A</a:t>
                      </a:r>
                    </a:p>
                    <a:p>
                      <a:pPr algn="ctr" rtl="0" fontAlgn="ctr"/>
                      <a:r>
                        <a:rPr lang="en-GB" sz="700" b="1" u="none" strike="noStrike" dirty="0">
                          <a:effectLst/>
                        </a:rPr>
                        <a:t> AP2 at ±393A</a:t>
                      </a:r>
                      <a:endParaRPr lang="en-GB" sz="7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3376414"/>
                  </a:ext>
                </a:extLst>
              </a:tr>
              <a:tr h="1715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 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Unit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Value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 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Unit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Value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extLst>
                  <a:ext uri="{0D108BD9-81ED-4DB2-BD59-A6C34878D82A}">
                    <a16:rowId xmlns:a16="http://schemas.microsoft.com/office/drawing/2014/main" val="3766270495"/>
                  </a:ext>
                </a:extLst>
              </a:tr>
              <a:tr h="158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Norm. TF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Tm/kA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12.699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Norm. TF </a:t>
                      </a:r>
                      <a:r>
                        <a:rPr lang="el-GR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en-GB" sz="800" b="1" u="none" strike="noStrike" dirty="0">
                          <a:effectLst/>
                        </a:rPr>
                        <a:t>*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units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-18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extLst>
                  <a:ext uri="{0D108BD9-81ED-4DB2-BD59-A6C34878D82A}">
                    <a16:rowId xmlns:a16="http://schemas.microsoft.com/office/drawing/2014/main" val="702879240"/>
                  </a:ext>
                </a:extLst>
              </a:tr>
              <a:tr h="24170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Int. B1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Tm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4.991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Int. B1 </a:t>
                      </a:r>
                      <a:r>
                        <a:rPr lang="el-GR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en-GB" sz="800" b="1" u="none" strike="noStrike" dirty="0">
                          <a:effectLst/>
                        </a:rPr>
                        <a:t>*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units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-18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extLst>
                  <a:ext uri="{0D108BD9-81ED-4DB2-BD59-A6C34878D82A}">
                    <a16:rowId xmlns:a16="http://schemas.microsoft.com/office/drawing/2014/main" val="3013127207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bn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an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800" b="1" u="none" strike="noStrike" dirty="0">
                          <a:effectLst/>
                        </a:rPr>
                        <a:t>Δ</a:t>
                      </a:r>
                      <a:r>
                        <a:rPr lang="en-GB" sz="800" b="1" u="none" strike="noStrike" dirty="0">
                          <a:effectLst/>
                        </a:rPr>
                        <a:t>bn**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800" b="1" u="none" strike="noStrike" dirty="0">
                          <a:effectLst/>
                        </a:rPr>
                        <a:t>Δ</a:t>
                      </a:r>
                      <a:r>
                        <a:rPr lang="en-GB" sz="800" b="1" u="none" strike="noStrike" dirty="0">
                          <a:effectLst/>
                        </a:rPr>
                        <a:t>an**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extLst>
                  <a:ext uri="{0D108BD9-81ED-4DB2-BD59-A6C34878D82A}">
                    <a16:rowId xmlns:a16="http://schemas.microsoft.com/office/drawing/2014/main" val="780369833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4.98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3.16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3.97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±5.60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extLst>
                  <a:ext uri="{0D108BD9-81ED-4DB2-BD59-A6C34878D82A}">
                    <a16:rowId xmlns:a16="http://schemas.microsoft.com/office/drawing/2014/main" val="173569832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-4.29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0.14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-3.41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±1.90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extLst>
                  <a:ext uri="{0D108BD9-81ED-4DB2-BD59-A6C34878D82A}">
                    <a16:rowId xmlns:a16="http://schemas.microsoft.com/office/drawing/2014/main" val="3210361733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-0.36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-0.15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0.34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±0.81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extLst>
                  <a:ext uri="{0D108BD9-81ED-4DB2-BD59-A6C34878D82A}">
                    <a16:rowId xmlns:a16="http://schemas.microsoft.com/office/drawing/2014/main" val="663623524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-1.74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0.23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-0.32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±0.34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extLst>
                  <a:ext uri="{0D108BD9-81ED-4DB2-BD59-A6C34878D82A}">
                    <a16:rowId xmlns:a16="http://schemas.microsoft.com/office/drawing/2014/main" val="1855674124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0.14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-0.02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±0.12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extLst>
                  <a:ext uri="{0D108BD9-81ED-4DB2-BD59-A6C34878D82A}">
                    <a16:rowId xmlns:a16="http://schemas.microsoft.com/office/drawing/2014/main" val="3475226650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0.36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-0.09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-0.02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±0.04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extLst>
                  <a:ext uri="{0D108BD9-81ED-4DB2-BD59-A6C34878D82A}">
                    <a16:rowId xmlns:a16="http://schemas.microsoft.com/office/drawing/2014/main" val="1462722718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0.07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-0.03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-0.01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extLst>
                  <a:ext uri="{0D108BD9-81ED-4DB2-BD59-A6C34878D82A}">
                    <a16:rowId xmlns:a16="http://schemas.microsoft.com/office/drawing/2014/main" val="1494425083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-0.07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-0.01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±0.01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extLst>
                  <a:ext uri="{0D108BD9-81ED-4DB2-BD59-A6C34878D82A}">
                    <a16:rowId xmlns:a16="http://schemas.microsoft.com/office/drawing/2014/main" val="526383786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0.01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0.01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10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extLst>
                  <a:ext uri="{0D108BD9-81ED-4DB2-BD59-A6C34878D82A}">
                    <a16:rowId xmlns:a16="http://schemas.microsoft.com/office/drawing/2014/main" val="121691221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0.01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-0.01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11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extLst>
                  <a:ext uri="{0D108BD9-81ED-4DB2-BD59-A6C34878D82A}">
                    <a16:rowId xmlns:a16="http://schemas.microsoft.com/office/drawing/2014/main" val="2835884769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-0.01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12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-0.01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extLst>
                  <a:ext uri="{0D108BD9-81ED-4DB2-BD59-A6C34878D82A}">
                    <a16:rowId xmlns:a16="http://schemas.microsoft.com/office/drawing/2014/main" val="1135620825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13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extLst>
                  <a:ext uri="{0D108BD9-81ED-4DB2-BD59-A6C34878D82A}">
                    <a16:rowId xmlns:a16="http://schemas.microsoft.com/office/drawing/2014/main" val="992512198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14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extLst>
                  <a:ext uri="{0D108BD9-81ED-4DB2-BD59-A6C34878D82A}">
                    <a16:rowId xmlns:a16="http://schemas.microsoft.com/office/drawing/2014/main" val="4118551441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15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extLst>
                  <a:ext uri="{0D108BD9-81ED-4DB2-BD59-A6C34878D82A}">
                    <a16:rowId xmlns:a16="http://schemas.microsoft.com/office/drawing/2014/main" val="419937384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54010F4-B8E3-67F3-F5A6-A93033E62343}"/>
              </a:ext>
            </a:extLst>
          </p:cNvPr>
          <p:cNvSpPr txBox="1"/>
          <p:nvPr/>
        </p:nvSpPr>
        <p:spPr>
          <a:xfrm>
            <a:off x="6948264" y="769568"/>
            <a:ext cx="216024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 Relative difference in units to nominal value in individual powering</a:t>
            </a:r>
          </a:p>
          <a:p>
            <a:endParaRPr lang="en-US" sz="1400" dirty="0"/>
          </a:p>
          <a:p>
            <a:r>
              <a:rPr lang="en-US" sz="1400" dirty="0"/>
              <a:t>** Difference in units between individual and combined powering - the ‘±’ indicates that the sign of the difference is dependent on the powering quadrant.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graphicFrame>
        <p:nvGraphicFramePr>
          <p:cNvPr id="10" name="Table Placeholder 5">
            <a:extLst>
              <a:ext uri="{FF2B5EF4-FFF2-40B4-BE49-F238E27FC236}">
                <a16:creationId xmlns:a16="http://schemas.microsoft.com/office/drawing/2014/main" id="{B4969CA2-4E5F-9F6A-2669-56F51BC5E2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5670435"/>
              </p:ext>
            </p:extLst>
          </p:nvPr>
        </p:nvGraphicFramePr>
        <p:xfrm>
          <a:off x="3563888" y="771550"/>
          <a:ext cx="3168048" cy="3663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92879310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76078480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72050505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78215654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274589180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81401542"/>
                    </a:ext>
                  </a:extLst>
                </a:gridCol>
              </a:tblGrid>
              <a:tr h="107747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APERTURE 2</a:t>
                      </a:r>
                      <a:endParaRPr lang="en-GB" sz="9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7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1559906"/>
                  </a:ext>
                </a:extLst>
              </a:tr>
              <a:tr h="266400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Individual powering</a:t>
                      </a:r>
                      <a:b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(positive-negative mean)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Difference from individual to combined powering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0612103"/>
                  </a:ext>
                </a:extLst>
              </a:tr>
              <a:tr h="225635">
                <a:tc gridSpan="3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7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AP2 at ±393A</a:t>
                      </a:r>
                    </a:p>
                    <a:p>
                      <a:pPr marL="0" algn="ctr" defTabSz="457200" rtl="0" eaLnBrk="1" fontAlgn="ctr" latinLnBrk="0" hangingPunct="1"/>
                      <a:r>
                        <a:rPr lang="en-GB" sz="7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AP1 at 0A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7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AP2 at ±393A</a:t>
                      </a:r>
                    </a:p>
                    <a:p>
                      <a:pPr marL="0" algn="ctr" defTabSz="457200" rtl="0" eaLnBrk="1" fontAlgn="ctr" latinLnBrk="0" hangingPunct="1"/>
                      <a:r>
                        <a:rPr lang="en-GB" sz="7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AP1 at ±393A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3376414"/>
                  </a:ext>
                </a:extLst>
              </a:tr>
              <a:tr h="1715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Value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Value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66270495"/>
                  </a:ext>
                </a:extLst>
              </a:tr>
              <a:tr h="15762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12.687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Skew TF </a:t>
                      </a:r>
                      <a:r>
                        <a:rPr lang="el-GR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02879240"/>
                  </a:ext>
                </a:extLst>
              </a:tr>
              <a:tr h="24170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Int. A1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4.986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Int. A1 </a:t>
                      </a:r>
                      <a:r>
                        <a:rPr lang="el-GR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en-GB" sz="800" b="1" u="none" strike="noStrike" dirty="0">
                          <a:effectLst/>
                        </a:rPr>
                        <a:t>*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13127207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Δ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bn**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Δ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an**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0369833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-7.46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-5.48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3569832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-0.82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10361733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63623524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55674124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75226650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62722718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94425083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26383786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1691221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35884769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35620825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92512198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18551441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99373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26769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Field-</a:t>
            </a:r>
            <a:r>
              <a:rPr dirty="0" err="1"/>
              <a:t>qualit</a:t>
            </a:r>
            <a:r>
              <a:rPr lang="en-GB" dirty="0"/>
              <a:t>y</a:t>
            </a:r>
            <a:br>
              <a:rPr lang="en-US" dirty="0"/>
            </a:br>
            <a:r>
              <a:rPr lang="en-US" dirty="0"/>
              <a:t>Multipole decay</a:t>
            </a:r>
            <a:endParaRPr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01388FC-FF1E-5823-17FC-678D76BEDD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9766012"/>
              </p:ext>
            </p:extLst>
          </p:nvPr>
        </p:nvGraphicFramePr>
        <p:xfrm>
          <a:off x="35496" y="1059582"/>
          <a:ext cx="4572000" cy="3175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701388FC-FF1E-5823-17FC-678D76BEDD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4568001"/>
              </p:ext>
            </p:extLst>
          </p:nvPr>
        </p:nvGraphicFramePr>
        <p:xfrm>
          <a:off x="4427984" y="1059630"/>
          <a:ext cx="4572000" cy="317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0897842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Standard Cycles</a:t>
            </a:r>
          </a:p>
          <a:p>
            <a:r>
              <a:rPr dirty="0"/>
              <a:t>Integrated </a:t>
            </a:r>
            <a:r>
              <a:rPr lang="en-US" dirty="0"/>
              <a:t>Allowed Multipoles Comparison</a:t>
            </a:r>
            <a:endParaRPr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F2BA50-32D0-4E21-92FB-E74BE25D5721}"/>
              </a:ext>
            </a:extLst>
          </p:cNvPr>
          <p:cNvSpPr txBox="1">
            <a:spLocks/>
          </p:cNvSpPr>
          <p:nvPr/>
        </p:nvSpPr>
        <p:spPr>
          <a:xfrm>
            <a:off x="8686800" y="4803998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D86E5EF-613B-9BC9-E648-EFBE85FD07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193812"/>
              </p:ext>
            </p:extLst>
          </p:nvPr>
        </p:nvGraphicFramePr>
        <p:xfrm>
          <a:off x="1619672" y="1222265"/>
          <a:ext cx="5400000" cy="1773555"/>
        </p:xfrm>
        <a:graphic>
          <a:graphicData uri="http://schemas.openxmlformats.org/drawingml/2006/table">
            <a:tbl>
              <a:tblPr/>
              <a:tblGrid>
                <a:gridCol w="936000">
                  <a:extLst>
                    <a:ext uri="{9D8B030D-6E8A-4147-A177-3AD203B41FA5}">
                      <a16:colId xmlns:a16="http://schemas.microsoft.com/office/drawing/2014/main" val="4193386007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2982277908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3143067193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3069538464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324229654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85785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94883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MCBRDP1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 (-14)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 (0.4)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 (7)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(0.9)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17868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MCBRDP2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-13.3 (-17.1)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 (0.3)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10.3 (9.4)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 (0.5)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66303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MCBRDP3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 (-9)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72122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MCBRDP4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-4.3 (-7.7)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-1.7 (-2.0)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 (1.0)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 (-1.7)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7535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MCBRD01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-5.1 (-8.9)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-1.7 (-2.1)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 (1.6)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-2.1 (-2.3)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644287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7F73DD0-36A0-2286-D18B-564A762B01BB}"/>
              </a:ext>
            </a:extLst>
          </p:cNvPr>
          <p:cNvSpPr txBox="1"/>
          <p:nvPr/>
        </p:nvSpPr>
        <p:spPr>
          <a:xfrm>
            <a:off x="827584" y="3435846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multipoles in units at nominal current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values in parenthesis - combined powering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2448374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F2BA50-32D0-4E21-92FB-E74BE25D5721}"/>
              </a:ext>
            </a:extLst>
          </p:cNvPr>
          <p:cNvSpPr txBox="1">
            <a:spLocks/>
          </p:cNvSpPr>
          <p:nvPr/>
        </p:nvSpPr>
        <p:spPr>
          <a:xfrm>
            <a:off x="8686800" y="4803998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024491-29D2-8BA1-40B9-65EAC15EA05A}"/>
              </a:ext>
            </a:extLst>
          </p:cNvPr>
          <p:cNvSpPr txBox="1"/>
          <p:nvPr/>
        </p:nvSpPr>
        <p:spPr>
          <a:xfrm>
            <a:off x="827584" y="1094422"/>
            <a:ext cx="5184576" cy="1703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TF value within </a:t>
            </a:r>
            <a:r>
              <a:rPr lang="en-GB" sz="1800" u="none" strike="noStrike" dirty="0">
                <a:effectLst/>
              </a:rPr>
              <a:t>±15</a:t>
            </a:r>
            <a:r>
              <a:rPr lang="en-GB" dirty="0"/>
              <a:t> units from the average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Field quality: all multiples within </a:t>
            </a:r>
            <a:r>
              <a:rPr lang="en-GB" sz="1800" u="none" strike="noStrike" dirty="0">
                <a:effectLst/>
              </a:rPr>
              <a:t>±</a:t>
            </a:r>
            <a:r>
              <a:rPr lang="en-GB" dirty="0"/>
              <a:t>10 units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Cross talk as expected from previous measurements on other magnets</a:t>
            </a:r>
          </a:p>
        </p:txBody>
      </p:sp>
    </p:spTree>
    <p:extLst>
      <p:ext uri="{BB962C8B-B14F-4D97-AF65-F5344CB8AC3E}">
        <p14:creationId xmlns:p14="http://schemas.microsoft.com/office/powerpoint/2010/main" val="36796942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 at ambient temperature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689041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Ambient temperature measurements</a:t>
            </a:r>
            <a:endParaRPr dirty="0"/>
          </a:p>
        </p:txBody>
      </p:sp>
      <p:graphicFrame>
        <p:nvGraphicFramePr>
          <p:cNvPr id="4" name="delta ang">
            <a:extLst>
              <a:ext uri="{FF2B5EF4-FFF2-40B4-BE49-F238E27FC236}">
                <a16:creationId xmlns:a16="http://schemas.microsoft.com/office/drawing/2014/main" id="{6F32205C-E763-40D9-ACA9-38E1F07248C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9853424"/>
              </p:ext>
            </p:extLst>
          </p:nvPr>
        </p:nvGraphicFramePr>
        <p:xfrm>
          <a:off x="5076056" y="1023578"/>
          <a:ext cx="3693471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B1">
            <a:extLst>
              <a:ext uri="{FF2B5EF4-FFF2-40B4-BE49-F238E27FC236}">
                <a16:creationId xmlns:a16="http://schemas.microsoft.com/office/drawing/2014/main" id="{4D13A508-55DA-CEA4-6F55-0D0EA2D9C4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7041763"/>
              </p:ext>
            </p:extLst>
          </p:nvPr>
        </p:nvGraphicFramePr>
        <p:xfrm>
          <a:off x="379968" y="1023578"/>
          <a:ext cx="4536504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85494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Measurement setup</a:t>
            </a:r>
            <a:endParaRPr dirty="0"/>
          </a:p>
          <a:p>
            <a:pPr lvl="1"/>
            <a:r>
              <a:rPr dirty="0"/>
              <a:t>Measurement Cycles Overview</a:t>
            </a:r>
          </a:p>
          <a:p>
            <a:pPr lvl="1"/>
            <a:r>
              <a:rPr dirty="0"/>
              <a:t>Standard Cycles</a:t>
            </a:r>
          </a:p>
          <a:p>
            <a:pPr lvl="1"/>
            <a:r>
              <a:rPr lang="en-US" dirty="0"/>
              <a:t>Comparison with other MCBRD magnets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Ambient temperature summary</a:t>
            </a:r>
            <a:endParaRPr dirty="0"/>
          </a:p>
        </p:txBody>
      </p:sp>
      <p:graphicFrame>
        <p:nvGraphicFramePr>
          <p:cNvPr id="11" name="Table 5">
            <a:extLst>
              <a:ext uri="{FF2B5EF4-FFF2-40B4-BE49-F238E27FC236}">
                <a16:creationId xmlns:a16="http://schemas.microsoft.com/office/drawing/2014/main" id="{B9383253-6E2E-15D7-9548-6FDE1F5EC9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389476"/>
              </p:ext>
            </p:extLst>
          </p:nvPr>
        </p:nvGraphicFramePr>
        <p:xfrm>
          <a:off x="808744" y="622959"/>
          <a:ext cx="3597877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3702">
                  <a:extLst>
                    <a:ext uri="{9D8B030D-6E8A-4147-A177-3AD203B41FA5}">
                      <a16:colId xmlns:a16="http://schemas.microsoft.com/office/drawing/2014/main" val="4242624435"/>
                    </a:ext>
                  </a:extLst>
                </a:gridCol>
                <a:gridCol w="582835">
                  <a:extLst>
                    <a:ext uri="{9D8B030D-6E8A-4147-A177-3AD203B41FA5}">
                      <a16:colId xmlns:a16="http://schemas.microsoft.com/office/drawing/2014/main" val="881788526"/>
                    </a:ext>
                  </a:extLst>
                </a:gridCol>
                <a:gridCol w="582835">
                  <a:extLst>
                    <a:ext uri="{9D8B030D-6E8A-4147-A177-3AD203B41FA5}">
                      <a16:colId xmlns:a16="http://schemas.microsoft.com/office/drawing/2014/main" val="3812261028"/>
                    </a:ext>
                  </a:extLst>
                </a:gridCol>
                <a:gridCol w="582835">
                  <a:extLst>
                    <a:ext uri="{9D8B030D-6E8A-4147-A177-3AD203B41FA5}">
                      <a16:colId xmlns:a16="http://schemas.microsoft.com/office/drawing/2014/main" val="297111938"/>
                    </a:ext>
                  </a:extLst>
                </a:gridCol>
                <a:gridCol w="582835">
                  <a:extLst>
                    <a:ext uri="{9D8B030D-6E8A-4147-A177-3AD203B41FA5}">
                      <a16:colId xmlns:a16="http://schemas.microsoft.com/office/drawing/2014/main" val="3904881571"/>
                    </a:ext>
                  </a:extLst>
                </a:gridCol>
                <a:gridCol w="582835">
                  <a:extLst>
                    <a:ext uri="{9D8B030D-6E8A-4147-A177-3AD203B41FA5}">
                      <a16:colId xmlns:a16="http://schemas.microsoft.com/office/drawing/2014/main" val="181618371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AP1 (Pink)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Str. section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Integral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44092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Current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lnSpc>
                          <a:spcPct val="60000"/>
                        </a:lnSpc>
                      </a:pPr>
                      <a:r>
                        <a:rPr kumimoji="0" lang="en-GB" sz="1000" b="0" i="0" u="none" strike="noStrike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0.2475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lnSpc>
                          <a:spcPct val="60000"/>
                        </a:lnSpc>
                      </a:pPr>
                      <a:r>
                        <a:rPr kumimoji="0" lang="en-GB" sz="1000" b="0" i="0" u="none" strike="noStrike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[A]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en-GB" sz="100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0.2475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[A]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312857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B1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1.6290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[mT]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3.1130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</a:t>
                      </a:r>
                      <a:r>
                        <a:rPr lang="en-GB" sz="1000" b="0" i="0" u="none" strike="noStrike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</a:t>
                      </a: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m]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57039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TF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6.5825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n-GB" sz="1000" b="0" i="0" u="none" strike="noStrike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mT</a:t>
                      </a: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/A]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en-GB" sz="100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12.5794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</a:t>
                      </a:r>
                      <a:r>
                        <a:rPr lang="en-GB" sz="1000" b="0" i="0" u="none" strike="noStrike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</a:t>
                      </a: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m/A]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118724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bn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b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bn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41632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-4.42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394945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-0.02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005858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-0.22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33935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-1.30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-2.41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-0.14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53942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837351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88575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509814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819419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526957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532281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123972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37607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923078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200445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Units at 35 mm reference radius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en-GB" sz="11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en-GB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en-GB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en-GB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2221373"/>
                  </a:ext>
                </a:extLst>
              </a:tr>
            </a:tbl>
          </a:graphicData>
        </a:graphic>
      </p:graphicFrame>
      <p:graphicFrame>
        <p:nvGraphicFramePr>
          <p:cNvPr id="12" name="Table 5">
            <a:extLst>
              <a:ext uri="{FF2B5EF4-FFF2-40B4-BE49-F238E27FC236}">
                <a16:creationId xmlns:a16="http://schemas.microsoft.com/office/drawing/2014/main" id="{73F33D88-C299-F8D9-D39D-A947B7F30A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031823"/>
              </p:ext>
            </p:extLst>
          </p:nvPr>
        </p:nvGraphicFramePr>
        <p:xfrm>
          <a:off x="4788024" y="629737"/>
          <a:ext cx="3597877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3702">
                  <a:extLst>
                    <a:ext uri="{9D8B030D-6E8A-4147-A177-3AD203B41FA5}">
                      <a16:colId xmlns:a16="http://schemas.microsoft.com/office/drawing/2014/main" val="4242624435"/>
                    </a:ext>
                  </a:extLst>
                </a:gridCol>
                <a:gridCol w="582835">
                  <a:extLst>
                    <a:ext uri="{9D8B030D-6E8A-4147-A177-3AD203B41FA5}">
                      <a16:colId xmlns:a16="http://schemas.microsoft.com/office/drawing/2014/main" val="881788526"/>
                    </a:ext>
                  </a:extLst>
                </a:gridCol>
                <a:gridCol w="582835">
                  <a:extLst>
                    <a:ext uri="{9D8B030D-6E8A-4147-A177-3AD203B41FA5}">
                      <a16:colId xmlns:a16="http://schemas.microsoft.com/office/drawing/2014/main" val="3812261028"/>
                    </a:ext>
                  </a:extLst>
                </a:gridCol>
                <a:gridCol w="582835">
                  <a:extLst>
                    <a:ext uri="{9D8B030D-6E8A-4147-A177-3AD203B41FA5}">
                      <a16:colId xmlns:a16="http://schemas.microsoft.com/office/drawing/2014/main" val="297111938"/>
                    </a:ext>
                  </a:extLst>
                </a:gridCol>
                <a:gridCol w="582835">
                  <a:extLst>
                    <a:ext uri="{9D8B030D-6E8A-4147-A177-3AD203B41FA5}">
                      <a16:colId xmlns:a16="http://schemas.microsoft.com/office/drawing/2014/main" val="3904881571"/>
                    </a:ext>
                  </a:extLst>
                </a:gridCol>
                <a:gridCol w="582835">
                  <a:extLst>
                    <a:ext uri="{9D8B030D-6E8A-4147-A177-3AD203B41FA5}">
                      <a16:colId xmlns:a16="http://schemas.microsoft.com/office/drawing/2014/main" val="1816183716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AP2 (Black)</a:t>
                      </a:r>
                      <a:endParaRPr lang="en-GB" sz="1000" b="1" kern="12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Str. section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endParaRPr lang="en-GB" sz="100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Integral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440925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Current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0.2476</a:t>
                      </a:r>
                      <a:endParaRPr kumimoji="0" lang="en-GB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lnSpc>
                          <a:spcPct val="60000"/>
                        </a:lnSpc>
                      </a:pPr>
                      <a:r>
                        <a:rPr kumimoji="0" lang="en-GB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[A]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en-GB" sz="10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[A]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3128575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A1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[mT]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en-GB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3.1167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[mT m]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570391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r>
                        <a:rPr lang="en-US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TF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6.5880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/A]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en-GB" sz="10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12.5885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m/A]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1187243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bn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b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bn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416325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-6.08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3949456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-8.33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0058587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339359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5394229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8373518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8857563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5098141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8194196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5269570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5322814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1239720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3760700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9230785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b">
                        <a:lnSpc>
                          <a:spcPct val="60000"/>
                        </a:lnSpc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2004458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en-GB" sz="10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Units at 35 mm reference radius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en-GB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en-GB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en-GB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60000"/>
                        </a:lnSpc>
                      </a:pPr>
                      <a:endParaRPr lang="en-GB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22213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27914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Ambient temperature field multipoles</a:t>
            </a:r>
            <a:endParaRPr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A83A96-7F90-BBA8-A071-15BD3BEE0BBD}"/>
              </a:ext>
            </a:extLst>
          </p:cNvPr>
          <p:cNvSpPr txBox="1"/>
          <p:nvPr/>
        </p:nvSpPr>
        <p:spPr>
          <a:xfrm>
            <a:off x="3758653" y="743611"/>
            <a:ext cx="1626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AP1 (Pink)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16A8DB-3318-DCD7-AA84-D4EC6974492C}"/>
              </a:ext>
            </a:extLst>
          </p:cNvPr>
          <p:cNvSpPr txBox="1"/>
          <p:nvPr/>
        </p:nvSpPr>
        <p:spPr>
          <a:xfrm>
            <a:off x="3758653" y="2649080"/>
            <a:ext cx="1626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AP2 (Black)</a:t>
            </a:r>
            <a:endParaRPr lang="en-GB" dirty="0"/>
          </a:p>
        </p:txBody>
      </p:sp>
      <p:graphicFrame>
        <p:nvGraphicFramePr>
          <p:cNvPr id="7" name="bn">
            <a:extLst>
              <a:ext uri="{FF2B5EF4-FFF2-40B4-BE49-F238E27FC236}">
                <a16:creationId xmlns:a16="http://schemas.microsoft.com/office/drawing/2014/main" id="{BCAD779C-5A9A-8B5B-581C-2A67C6EDF3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9337406"/>
              </p:ext>
            </p:extLst>
          </p:nvPr>
        </p:nvGraphicFramePr>
        <p:xfrm>
          <a:off x="429491" y="811899"/>
          <a:ext cx="3635787" cy="2023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bn">
            <a:extLst>
              <a:ext uri="{FF2B5EF4-FFF2-40B4-BE49-F238E27FC236}">
                <a16:creationId xmlns:a16="http://schemas.microsoft.com/office/drawing/2014/main" id="{4369DB27-5021-16BC-F2DD-8114E22F09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5988567"/>
              </p:ext>
            </p:extLst>
          </p:nvPr>
        </p:nvGraphicFramePr>
        <p:xfrm>
          <a:off x="4752638" y="811898"/>
          <a:ext cx="3635787" cy="2023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bn">
            <a:extLst>
              <a:ext uri="{FF2B5EF4-FFF2-40B4-BE49-F238E27FC236}">
                <a16:creationId xmlns:a16="http://schemas.microsoft.com/office/drawing/2014/main" id="{FF7B9BF3-B180-B9C9-64A5-351D6BC498C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7657097"/>
              </p:ext>
            </p:extLst>
          </p:nvPr>
        </p:nvGraphicFramePr>
        <p:xfrm>
          <a:off x="379855" y="2717368"/>
          <a:ext cx="3685423" cy="2023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bn">
            <a:extLst>
              <a:ext uri="{FF2B5EF4-FFF2-40B4-BE49-F238E27FC236}">
                <a16:creationId xmlns:a16="http://schemas.microsoft.com/office/drawing/2014/main" id="{148C2625-DFEA-2DB8-7AC4-89800B08E1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2515791"/>
              </p:ext>
            </p:extLst>
          </p:nvPr>
        </p:nvGraphicFramePr>
        <p:xfrm>
          <a:off x="4814360" y="2717368"/>
          <a:ext cx="3512342" cy="2023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6663898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Integral Multipoles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266012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4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AP1 - Multipoles b4/a4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7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AP1 - Multipoles b7/a7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9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AP1 - Multipoles b9/a9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11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AP1 - Multipoles b11/a11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13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AP1 - Multipoles b13/a13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4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AP2 - Multipoles b4/a4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7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AP2 - Multipoles b7/a7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100" y="63630"/>
            <a:ext cx="5940000" cy="540000"/>
          </a:xfrm>
        </p:spPr>
        <p:txBody>
          <a:bodyPr/>
          <a:lstStyle/>
          <a:p>
            <a:r>
              <a:rPr lang="en-GB" dirty="0"/>
              <a:t>Setup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C563E43-41A1-438C-8208-18C65372BD37}"/>
              </a:ext>
            </a:extLst>
          </p:cNvPr>
          <p:cNvSpPr txBox="1">
            <a:spLocks/>
          </p:cNvSpPr>
          <p:nvPr/>
        </p:nvSpPr>
        <p:spPr>
          <a:xfrm>
            <a:off x="1619672" y="1983542"/>
            <a:ext cx="6408712" cy="12856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00"/>
              </a:spcBef>
              <a:buFont typeface="Wingdings" charset="2"/>
              <a:buNone/>
            </a:pPr>
            <a:endParaRPr lang="en-US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A7BE911-4705-4FB2-B11F-C140C4D0ED89}"/>
              </a:ext>
            </a:extLst>
          </p:cNvPr>
          <p:cNvSpPr/>
          <p:nvPr/>
        </p:nvSpPr>
        <p:spPr>
          <a:xfrm>
            <a:off x="4896036" y="703322"/>
            <a:ext cx="3463208" cy="11377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>
              <a:spcBef>
                <a:spcPts val="900"/>
              </a:spcBef>
              <a:buClr>
                <a:schemeClr val="accent6"/>
              </a:buClr>
            </a:pPr>
            <a:r>
              <a:rPr lang="en-US" sz="1350" dirty="0">
                <a:solidFill>
                  <a:schemeClr val="accent5"/>
                </a:solidFill>
              </a:rPr>
              <a:t>Vertical field in AP1:</a:t>
            </a:r>
          </a:p>
          <a:p>
            <a:pPr>
              <a:spcBef>
                <a:spcPts val="900"/>
              </a:spcBef>
              <a:buClr>
                <a:schemeClr val="accent6"/>
              </a:buClr>
            </a:pPr>
            <a:r>
              <a:rPr lang="en-US" sz="1350" dirty="0">
                <a:solidFill>
                  <a:schemeClr val="accent5"/>
                </a:solidFill>
              </a:rPr>
              <a:t>- main field B</a:t>
            </a:r>
            <a:r>
              <a:rPr lang="en-US" sz="1350" baseline="-25000" dirty="0">
                <a:solidFill>
                  <a:schemeClr val="accent5"/>
                </a:solidFill>
              </a:rPr>
              <a:t>1 </a:t>
            </a:r>
            <a:r>
              <a:rPr lang="en-US" sz="1350" dirty="0">
                <a:solidFill>
                  <a:schemeClr val="accent5"/>
                </a:solidFill>
              </a:rPr>
              <a:t>(normal)</a:t>
            </a:r>
          </a:p>
          <a:p>
            <a:pPr>
              <a:spcBef>
                <a:spcPts val="900"/>
              </a:spcBef>
              <a:buClr>
                <a:schemeClr val="accent6"/>
              </a:buClr>
            </a:pPr>
            <a:r>
              <a:rPr lang="en-US" sz="1350" dirty="0">
                <a:solidFill>
                  <a:schemeClr val="accent5"/>
                </a:solidFill>
              </a:rPr>
              <a:t>- first allowed multipole b</a:t>
            </a:r>
            <a:r>
              <a:rPr lang="en-US" sz="1350" baseline="-25000" dirty="0">
                <a:solidFill>
                  <a:schemeClr val="accent5"/>
                </a:solidFill>
              </a:rPr>
              <a:t>3</a:t>
            </a:r>
            <a:endParaRPr lang="en-GB" sz="1350" baseline="-25000" dirty="0">
              <a:solidFill>
                <a:schemeClr val="accent5"/>
              </a:solidFill>
            </a:endParaRPr>
          </a:p>
          <a:p>
            <a:pPr>
              <a:spcBef>
                <a:spcPts val="900"/>
              </a:spcBef>
              <a:buClr>
                <a:schemeClr val="accent6"/>
              </a:buClr>
            </a:pPr>
            <a:endParaRPr lang="en-GB" sz="1350" dirty="0">
              <a:solidFill>
                <a:schemeClr val="accent5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559DAE6-20E0-4E91-A426-34B666F1070C}"/>
              </a:ext>
            </a:extLst>
          </p:cNvPr>
          <p:cNvSpPr/>
          <p:nvPr/>
        </p:nvSpPr>
        <p:spPr>
          <a:xfrm>
            <a:off x="4896036" y="1781929"/>
            <a:ext cx="3463208" cy="11377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>
              <a:spcBef>
                <a:spcPts val="900"/>
              </a:spcBef>
              <a:buClr>
                <a:schemeClr val="accent6"/>
              </a:buClr>
            </a:pPr>
            <a:r>
              <a:rPr lang="en-US" sz="1350" dirty="0">
                <a:solidFill>
                  <a:schemeClr val="accent5"/>
                </a:solidFill>
              </a:rPr>
              <a:t>Horizontal field in AP2:</a:t>
            </a:r>
          </a:p>
          <a:p>
            <a:pPr>
              <a:spcBef>
                <a:spcPts val="900"/>
              </a:spcBef>
              <a:buClr>
                <a:schemeClr val="accent6"/>
              </a:buClr>
            </a:pPr>
            <a:r>
              <a:rPr lang="en-US" sz="1350" dirty="0">
                <a:solidFill>
                  <a:schemeClr val="accent5"/>
                </a:solidFill>
              </a:rPr>
              <a:t>- main field A</a:t>
            </a:r>
            <a:r>
              <a:rPr lang="en-US" sz="1350" baseline="-25000" dirty="0">
                <a:solidFill>
                  <a:schemeClr val="accent5"/>
                </a:solidFill>
              </a:rPr>
              <a:t>1 </a:t>
            </a:r>
            <a:r>
              <a:rPr lang="en-US" sz="1350" dirty="0">
                <a:solidFill>
                  <a:schemeClr val="accent5"/>
                </a:solidFill>
              </a:rPr>
              <a:t>(skew)</a:t>
            </a:r>
            <a:endParaRPr lang="en-US" sz="1350" baseline="-25000" dirty="0">
              <a:solidFill>
                <a:schemeClr val="accent5"/>
              </a:solidFill>
            </a:endParaRPr>
          </a:p>
          <a:p>
            <a:pPr>
              <a:spcBef>
                <a:spcPts val="900"/>
              </a:spcBef>
              <a:buClr>
                <a:schemeClr val="accent6"/>
              </a:buClr>
            </a:pPr>
            <a:r>
              <a:rPr lang="en-US" sz="1350" dirty="0">
                <a:solidFill>
                  <a:schemeClr val="accent5"/>
                </a:solidFill>
              </a:rPr>
              <a:t>- first allowed multipole a</a:t>
            </a:r>
            <a:r>
              <a:rPr lang="en-US" sz="1350" baseline="-25000" dirty="0">
                <a:solidFill>
                  <a:schemeClr val="accent5"/>
                </a:solidFill>
              </a:rPr>
              <a:t>3</a:t>
            </a:r>
            <a:endParaRPr lang="en-GB" sz="1350" baseline="-25000" dirty="0">
              <a:solidFill>
                <a:schemeClr val="accent5"/>
              </a:solidFill>
            </a:endParaRPr>
          </a:p>
          <a:p>
            <a:pPr>
              <a:spcBef>
                <a:spcPts val="900"/>
              </a:spcBef>
              <a:buClr>
                <a:schemeClr val="accent6"/>
              </a:buClr>
            </a:pPr>
            <a:endParaRPr lang="en-GB" sz="1350" dirty="0">
              <a:solidFill>
                <a:schemeClr val="accent5"/>
              </a:solidFill>
            </a:endParaRPr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34A0DA79-3E8B-477F-8623-7614991EDE43}"/>
              </a:ext>
            </a:extLst>
          </p:cNvPr>
          <p:cNvSpPr txBox="1">
            <a:spLocks/>
          </p:cNvSpPr>
          <p:nvPr/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EA2E276-2BB6-4132-94DB-F6AF1E2EFE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1086" y="4289091"/>
            <a:ext cx="4392048" cy="1249697"/>
          </a:xfrm>
        </p:spPr>
        <p:txBody>
          <a:bodyPr/>
          <a:lstStyle/>
          <a:p>
            <a:pPr lvl="1">
              <a:spcBef>
                <a:spcPts val="900"/>
              </a:spcBef>
            </a:pPr>
            <a:r>
              <a:rPr lang="en-US" sz="1200" dirty="0"/>
              <a:t>5 segments (500 mm each, 2.5 m total)</a:t>
            </a:r>
          </a:p>
          <a:p>
            <a:pPr lvl="2">
              <a:spcBef>
                <a:spcPts val="900"/>
              </a:spcBef>
            </a:pPr>
            <a:r>
              <a:rPr lang="en-US" sz="1200" dirty="0"/>
              <a:t>Centered around Segment 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395573-5235-4C94-BE44-31B694E2B9E9}"/>
              </a:ext>
            </a:extLst>
          </p:cNvPr>
          <p:cNvSpPr txBox="1"/>
          <p:nvPr/>
        </p:nvSpPr>
        <p:spPr>
          <a:xfrm>
            <a:off x="2258563" y="3812437"/>
            <a:ext cx="576064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Rotating-coil in the helium bath of vertical cryostat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ClusterD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 SM18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AEC19FA-0988-4D28-8CA9-2D8E487E9A2C}"/>
              </a:ext>
            </a:extLst>
          </p:cNvPr>
          <p:cNvSpPr/>
          <p:nvPr/>
        </p:nvSpPr>
        <p:spPr>
          <a:xfrm>
            <a:off x="1718503" y="2718050"/>
            <a:ext cx="4104456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u="sng" dirty="0">
                <a:solidFill>
                  <a:schemeClr val="accent5"/>
                </a:solidFill>
              </a:rPr>
              <a:t>Reference radius 35 mm</a:t>
            </a:r>
            <a:endParaRPr lang="en-GB" sz="1350" b="1" u="sng" dirty="0">
              <a:solidFill>
                <a:schemeClr val="accent5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850C822-0FB9-B396-CF8D-964B8F61976B}"/>
              </a:ext>
            </a:extLst>
          </p:cNvPr>
          <p:cNvGrpSpPr/>
          <p:nvPr/>
        </p:nvGrpSpPr>
        <p:grpSpPr>
          <a:xfrm>
            <a:off x="2119418" y="638598"/>
            <a:ext cx="2520280" cy="2125027"/>
            <a:chOff x="2119418" y="638598"/>
            <a:chExt cx="2520280" cy="2125027"/>
          </a:xfrm>
        </p:grpSpPr>
        <p:pic>
          <p:nvPicPr>
            <p:cNvPr id="13" name="Picture 12" descr="MCBRD">
              <a:extLst>
                <a:ext uri="{FF2B5EF4-FFF2-40B4-BE49-F238E27FC236}">
                  <a16:creationId xmlns:a16="http://schemas.microsoft.com/office/drawing/2014/main" id="{07720352-0C06-05BA-884C-DE47F1767359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9418" y="638598"/>
              <a:ext cx="2520280" cy="2125027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AD0822C-C41F-1AA9-33C7-FF000CCF16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47026" y="1563638"/>
              <a:ext cx="0" cy="259528"/>
            </a:xfrm>
            <a:prstGeom prst="straightConnector1">
              <a:avLst/>
            </a:prstGeom>
            <a:ln w="28575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0133599-7A62-15AB-20BB-279F6EADC4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11614" y="1701076"/>
              <a:ext cx="281052" cy="0"/>
            </a:xfrm>
            <a:prstGeom prst="straightConnector1">
              <a:avLst/>
            </a:prstGeom>
            <a:ln w="2857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267D52B-8AC8-8435-D1D5-315D3C259872}"/>
                </a:ext>
              </a:extLst>
            </p:cNvPr>
            <p:cNvSpPr txBox="1"/>
            <p:nvPr/>
          </p:nvSpPr>
          <p:spPr>
            <a:xfrm>
              <a:off x="3677776" y="1884999"/>
              <a:ext cx="6754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AP2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6047E7A-1D2E-859E-7B64-C3691358017A}"/>
                </a:ext>
              </a:extLst>
            </p:cNvPr>
            <p:cNvSpPr txBox="1"/>
            <p:nvPr/>
          </p:nvSpPr>
          <p:spPr>
            <a:xfrm>
              <a:off x="2447791" y="1874561"/>
              <a:ext cx="6754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AP1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AP2 - Multipoles b9/a9</a:t>
            </a:r>
          </a:p>
        </p:txBody>
      </p:sp>
      <p:pic>
        <p:nvPicPr>
          <p:cNvPr id="7" name="Picture Placeholder 6" descr="Diagram&#10;&#10;Description automatically generated">
            <a:extLst>
              <a:ext uri="{FF2B5EF4-FFF2-40B4-BE49-F238E27FC236}">
                <a16:creationId xmlns:a16="http://schemas.microsoft.com/office/drawing/2014/main" id="{187DBA39-088E-53A4-C57A-EF5F956E7178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6" r="6"/>
          <a:stretch>
            <a:fillRect/>
          </a:stretch>
        </p:blipFill>
        <p:spPr/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11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AP2 - Multipoles b11/a11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13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AP2 - Multipoles b13/a13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2D0CB6-20E8-7961-A236-1FDD44673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2983136A-773A-AD9C-DCD3-8DCF4EEFC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/>
              <a:t>Integral Field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162245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Placeholder 1"/>
          <p:cNvGraphicFramePr>
            <a:graphicFrameLocks noGrp="1"/>
          </p:cNvGraphicFramePr>
          <p:nvPr>
            <p:ph type="tbl" sz="quarter" idx="14"/>
            <p:extLst>
              <p:ext uri="{D42A27DB-BD31-4B8C-83A1-F6EECF244321}">
                <p14:modId xmlns:p14="http://schemas.microsoft.com/office/powerpoint/2010/main" val="2819772910"/>
              </p:ext>
            </p:extLst>
          </p:nvPr>
        </p:nvGraphicFramePr>
        <p:xfrm>
          <a:off x="251523" y="915566"/>
          <a:ext cx="8640954" cy="3468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2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52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96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52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52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96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52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527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960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527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527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960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527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6527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09601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527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527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509601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177937"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AP1 at 393A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 AP2 at 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AP1 at -393A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 AP2 at 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AP1 at 393A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 AP2 at 393A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AP1 at -393A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 AP2 at 393A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AP1 at 393A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 AP2 at -393A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AP1 at -393A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 AP2 at -393A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4864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Tm/kA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10.003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Tm/kA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10.002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Tm/kA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9.984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Tm/kA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9.983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Tm/kA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9.983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Tm/kA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9.984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279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700" b="1" dirty="0"/>
                        <a:t>B1 int</a:t>
                      </a:r>
                      <a:endParaRPr sz="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3.931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/>
                        <a:t>B1 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-3.931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700" b="1" dirty="0"/>
                        <a:t>B1 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3.924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700" b="1" dirty="0"/>
                        <a:t>B1 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-3.923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700" b="1" dirty="0"/>
                        <a:t>B1 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3.923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700" b="1" dirty="0"/>
                        <a:t>B1 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-3.924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 dirty="0"/>
                        <a:t>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 dirty="0"/>
                        <a:t>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 dirty="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 dirty="0"/>
                        <a:t>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4.54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3.63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4.33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3.58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7.97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-1.46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-1.52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7.99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8.38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-3.60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-3.52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-6.62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-1.58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-6.53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1.79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-6.47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-6.66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-1.54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-1.70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-1.69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-2.02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-2.02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-0.00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0.34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-0.10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-0.00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AP1 Field-quality table</a:t>
            </a:r>
            <a:r>
              <a:rPr lang="en-US" dirty="0"/>
              <a:t> - Integral Field</a:t>
            </a:r>
            <a:endParaRPr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AP2 Field-quality table</a:t>
            </a:r>
            <a:r>
              <a:rPr lang="en-US" dirty="0"/>
              <a:t> - Integral Field</a:t>
            </a:r>
            <a:endParaRPr dirty="0"/>
          </a:p>
        </p:txBody>
      </p:sp>
      <p:graphicFrame>
        <p:nvGraphicFramePr>
          <p:cNvPr id="6" name="Table Placeholder 1">
            <a:extLst>
              <a:ext uri="{FF2B5EF4-FFF2-40B4-BE49-F238E27FC236}">
                <a16:creationId xmlns:a16="http://schemas.microsoft.com/office/drawing/2014/main" id="{8D4BA4DF-85EC-C842-1289-26E3D5B37E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4090598"/>
              </p:ext>
            </p:extLst>
          </p:nvPr>
        </p:nvGraphicFramePr>
        <p:xfrm>
          <a:off x="251519" y="907976"/>
          <a:ext cx="8640965" cy="3568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67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61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67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67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61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67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5678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618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5678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9592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1618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5678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9592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1618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5678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5678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500302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185568">
                <a:tc gridSpan="3"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AP2 at 393A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AP1 at 0A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AP2 at -393A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AP1 at 0A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AP2 at 393A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AP1 at 393A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AP2 at -393A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AP1 at 393A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AP2 at 393A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AP1 at -393A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AP2 at -393A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AP1 at -393A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35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5568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TF</a:t>
                      </a:r>
                      <a:endParaRPr lang="en-GB" sz="7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12.687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TF</a:t>
                      </a:r>
                      <a:endParaRPr lang="en-GB" sz="7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12.686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TF</a:t>
                      </a:r>
                      <a:endParaRPr lang="en-GB" sz="7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12.671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TF</a:t>
                      </a:r>
                      <a:endParaRPr lang="en-GB" sz="7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12.669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TF</a:t>
                      </a:r>
                      <a:endParaRPr lang="en-GB" sz="7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12.670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TF</a:t>
                      </a:r>
                      <a:endParaRPr lang="en-GB" sz="7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12.670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6167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A1 int</a:t>
                      </a:r>
                      <a:endParaRPr lang="en-GB" sz="7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4.986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A1 int</a:t>
                      </a:r>
                      <a:endParaRPr lang="en-GB" sz="7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-4.986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A1 int</a:t>
                      </a:r>
                      <a:endParaRPr lang="en-GB" sz="7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4.980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A1 int</a:t>
                      </a:r>
                      <a:endParaRPr lang="en-GB" sz="7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-4.979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A1 int</a:t>
                      </a:r>
                      <a:endParaRPr lang="en-GB" sz="7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4.979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A1 int</a:t>
                      </a:r>
                      <a:endParaRPr lang="en-GB" sz="7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-4.979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04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04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-4.28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-7.46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-5.04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-7.45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2.84</a:t>
                      </a:r>
                      <a:endParaRPr lang="en-GB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-12.61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-12.08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-13.26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-12.24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-13.24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2.68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-12.62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604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1.83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1.85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2.28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1.18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-2.16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0.87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-2.17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0.85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2.28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1.18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604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0.06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-0.18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0.16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-0.18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-0.35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-0.35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-0.36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604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-1.50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-1.50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-0.09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-1.67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0.18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-1.64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0.17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-1.64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-1.67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604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0.06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0.15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0.07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0.15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0.08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0.12</a:t>
                      </a:r>
                      <a:endParaRPr lang="en-GB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0.13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0.08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604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-0.32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0.07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0.06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-0.32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604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-0.09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</a:t>
                      </a:r>
                      <a:endParaRPr lang="en-GB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  <a:endParaRPr lang="en-GB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-0.09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-0.09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604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604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604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604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604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604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604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-0.00</a:t>
                      </a:r>
                      <a:endParaRPr lang="en-GB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2D0CB6-20E8-7961-A236-1FDD44673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2983136A-773A-AD9C-DCD3-8DCF4EEFC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/>
              <a:t>Central Field on </a:t>
            </a:r>
            <a:r>
              <a:rPr lang="en-US" u="sng" dirty="0"/>
              <a:t>Straight section</a:t>
            </a:r>
            <a:r>
              <a:rPr lang="en-US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548635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Field-quality table</a:t>
            </a:r>
            <a:r>
              <a:rPr lang="en-US" dirty="0"/>
              <a:t>s - Straight section</a:t>
            </a:r>
            <a:endParaRPr dirty="0"/>
          </a:p>
        </p:txBody>
      </p:sp>
      <p:graphicFrame>
        <p:nvGraphicFramePr>
          <p:cNvPr id="6" name="Table Placeholder 5">
            <a:extLst>
              <a:ext uri="{FF2B5EF4-FFF2-40B4-BE49-F238E27FC236}">
                <a16:creationId xmlns:a16="http://schemas.microsoft.com/office/drawing/2014/main" id="{18553B5D-9A84-13AE-2B16-B9ED13FA8E58}"/>
              </a:ext>
            </a:extLst>
          </p:cNvPr>
          <p:cNvGraphicFramePr>
            <a:graphicFrameLocks noGrp="1"/>
          </p:cNvGraphicFramePr>
          <p:nvPr>
            <p:ph type="tbl" sz="quarter" idx="14"/>
            <p:extLst>
              <p:ext uri="{D42A27DB-BD31-4B8C-83A1-F6EECF244321}">
                <p14:modId xmlns:p14="http://schemas.microsoft.com/office/powerpoint/2010/main" val="112911243"/>
              </p:ext>
            </p:extLst>
          </p:nvPr>
        </p:nvGraphicFramePr>
        <p:xfrm>
          <a:off x="323528" y="771550"/>
          <a:ext cx="3168048" cy="36637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92879310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76078480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72050505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78215654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274589180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81401542"/>
                    </a:ext>
                  </a:extLst>
                </a:gridCol>
              </a:tblGrid>
              <a:tr h="108192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APERTURE 1</a:t>
                      </a:r>
                      <a:endParaRPr lang="en-GB" sz="9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7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1559906"/>
                  </a:ext>
                </a:extLst>
              </a:tr>
              <a:tr h="265092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Individual powering </a:t>
                      </a:r>
                      <a:b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(positive-negative mean)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Difference from individual to combined powering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0612103"/>
                  </a:ext>
                </a:extLst>
              </a:tr>
              <a:tr h="226080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700" b="1" u="none" strike="noStrike" dirty="0">
                          <a:effectLst/>
                        </a:rPr>
                        <a:t>AP1 at ±393A</a:t>
                      </a:r>
                    </a:p>
                    <a:p>
                      <a:pPr algn="ctr" rtl="0" fontAlgn="ctr"/>
                      <a:r>
                        <a:rPr lang="en-GB" sz="700" b="1" u="none" strike="noStrike" dirty="0">
                          <a:effectLst/>
                        </a:rPr>
                        <a:t> AP2 at 0A</a:t>
                      </a:r>
                      <a:endParaRPr lang="en-GB" sz="7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700" b="1" u="none" strike="noStrike" dirty="0">
                          <a:effectLst/>
                        </a:rPr>
                        <a:t>AP1 at ±393A</a:t>
                      </a:r>
                    </a:p>
                    <a:p>
                      <a:pPr algn="ctr" rtl="0" fontAlgn="ctr"/>
                      <a:r>
                        <a:rPr lang="en-GB" sz="700" b="1" u="none" strike="noStrike" dirty="0">
                          <a:effectLst/>
                        </a:rPr>
                        <a:t> AP2 at ±393A</a:t>
                      </a:r>
                      <a:endParaRPr lang="en-GB" sz="7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3376414"/>
                  </a:ext>
                </a:extLst>
              </a:tr>
              <a:tr h="1715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 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Unit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Value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 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Unit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Value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extLst>
                  <a:ext uri="{0D108BD9-81ED-4DB2-BD59-A6C34878D82A}">
                    <a16:rowId xmlns:a16="http://schemas.microsoft.com/office/drawing/2014/main" val="3766270495"/>
                  </a:ext>
                </a:extLst>
              </a:tr>
              <a:tr h="158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Norm. TF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T/kA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6.676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Norm. TF </a:t>
                      </a:r>
                      <a:r>
                        <a:rPr lang="el-GR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en-GB" sz="800" b="1" u="none" strike="noStrike" dirty="0">
                          <a:effectLst/>
                        </a:rPr>
                        <a:t>*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units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-19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extLst>
                  <a:ext uri="{0D108BD9-81ED-4DB2-BD59-A6C34878D82A}">
                    <a16:rowId xmlns:a16="http://schemas.microsoft.com/office/drawing/2014/main" val="702879240"/>
                  </a:ext>
                </a:extLst>
              </a:tr>
              <a:tr h="24170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B1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T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2.624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B1 </a:t>
                      </a:r>
                      <a:r>
                        <a:rPr lang="el-GR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en-GB" sz="800" b="1" u="none" strike="noStrike" dirty="0">
                          <a:effectLst/>
                        </a:rPr>
                        <a:t>*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units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-19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extLst>
                  <a:ext uri="{0D108BD9-81ED-4DB2-BD59-A6C34878D82A}">
                    <a16:rowId xmlns:a16="http://schemas.microsoft.com/office/drawing/2014/main" val="3013127207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bn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an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effectLst/>
                        </a:rPr>
                        <a:t>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800" b="1" u="none" strike="noStrike" dirty="0">
                          <a:effectLst/>
                        </a:rPr>
                        <a:t>Δ</a:t>
                      </a:r>
                      <a:r>
                        <a:rPr lang="en-GB" sz="800" b="1" u="none" strike="noStrike" dirty="0">
                          <a:effectLst/>
                        </a:rPr>
                        <a:t>bn**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800" b="1" u="none" strike="noStrike" dirty="0">
                          <a:effectLst/>
                        </a:rPr>
                        <a:t>Δ</a:t>
                      </a:r>
                      <a:r>
                        <a:rPr lang="en-GB" sz="800" b="1" u="none" strike="noStrike" dirty="0">
                          <a:effectLst/>
                        </a:rPr>
                        <a:t>an**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extLst>
                  <a:ext uri="{0D108BD9-81ED-4DB2-BD59-A6C34878D82A}">
                    <a16:rowId xmlns:a16="http://schemas.microsoft.com/office/drawing/2014/main" val="780369833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4.95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3569832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10361733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63623524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55674124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75226650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62722718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94425083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26383786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1691221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35884769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35620825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92512198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18551441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9937384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54010F4-B8E3-67F3-F5A6-A93033E62343}"/>
              </a:ext>
            </a:extLst>
          </p:cNvPr>
          <p:cNvSpPr txBox="1"/>
          <p:nvPr/>
        </p:nvSpPr>
        <p:spPr>
          <a:xfrm>
            <a:off x="6948264" y="775831"/>
            <a:ext cx="208823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 Relative difference in units to nominal value in individual powering</a:t>
            </a:r>
          </a:p>
          <a:p>
            <a:endParaRPr lang="en-US" sz="1400" dirty="0"/>
          </a:p>
          <a:p>
            <a:r>
              <a:rPr lang="en-US" sz="1400" dirty="0"/>
              <a:t>** Difference in units between individual and combined powering - the ‘±’ indicates that the sign of the difference is dependent on the powering quadrant.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graphicFrame>
        <p:nvGraphicFramePr>
          <p:cNvPr id="10" name="Table Placeholder 5">
            <a:extLst>
              <a:ext uri="{FF2B5EF4-FFF2-40B4-BE49-F238E27FC236}">
                <a16:creationId xmlns:a16="http://schemas.microsoft.com/office/drawing/2014/main" id="{B4969CA2-4E5F-9F6A-2669-56F51BC5E2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3551543"/>
              </p:ext>
            </p:extLst>
          </p:nvPr>
        </p:nvGraphicFramePr>
        <p:xfrm>
          <a:off x="3563888" y="771550"/>
          <a:ext cx="3168048" cy="3663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92879310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76078480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72050505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78215654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274589180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81401542"/>
                    </a:ext>
                  </a:extLst>
                </a:gridCol>
              </a:tblGrid>
              <a:tr h="107747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APERTURE 2</a:t>
                      </a:r>
                      <a:endParaRPr lang="en-GB" sz="9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7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97" marR="7797" marT="7797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1559906"/>
                  </a:ext>
                </a:extLst>
              </a:tr>
              <a:tr h="266400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Individual powering</a:t>
                      </a:r>
                      <a:b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(positive-negative mean)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Difference from individual to combined powering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0612103"/>
                  </a:ext>
                </a:extLst>
              </a:tr>
              <a:tr h="225635">
                <a:tc gridSpan="3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7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AP2 at ±393A</a:t>
                      </a:r>
                    </a:p>
                    <a:p>
                      <a:pPr marL="0" algn="ctr" defTabSz="457200" rtl="0" eaLnBrk="1" fontAlgn="ctr" latinLnBrk="0" hangingPunct="1"/>
                      <a:r>
                        <a:rPr lang="en-GB" sz="7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AP1 at 0A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7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AP2 at ±393A</a:t>
                      </a:r>
                    </a:p>
                    <a:p>
                      <a:pPr marL="0" algn="ctr" defTabSz="457200" rtl="0" eaLnBrk="1" fontAlgn="ctr" latinLnBrk="0" hangingPunct="1"/>
                      <a:r>
                        <a:rPr lang="en-GB" sz="7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AP1 at ±393A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3376414"/>
                  </a:ext>
                </a:extLst>
              </a:tr>
              <a:tr h="1715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Value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Value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66270495"/>
                  </a:ext>
                </a:extLst>
              </a:tr>
              <a:tr h="15762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6.671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Skew TF </a:t>
                      </a:r>
                      <a:r>
                        <a:rPr lang="el-GR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02879240"/>
                  </a:ext>
                </a:extLst>
              </a:tr>
              <a:tr h="241702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2.622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A1 </a:t>
                      </a:r>
                      <a:r>
                        <a:rPr lang="el-GR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en-GB" sz="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13127207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Δ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bn**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Δ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an**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0369833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-8.91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-6.09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3569832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-0.85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10361733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63623524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55674124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75226650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62722718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94425083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26383786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1691221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35884769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35620825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92512198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18551441"/>
                  </a:ext>
                </a:extLst>
              </a:tr>
              <a:tr h="1637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±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99373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2165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Placeholder 1"/>
          <p:cNvGraphicFramePr>
            <a:graphicFrameLocks noGrp="1"/>
          </p:cNvGraphicFramePr>
          <p:nvPr>
            <p:ph type="tbl" sz="quarter" idx="14"/>
            <p:extLst>
              <p:ext uri="{D42A27DB-BD31-4B8C-83A1-F6EECF244321}">
                <p14:modId xmlns:p14="http://schemas.microsoft.com/office/powerpoint/2010/main" val="2196251858"/>
              </p:ext>
            </p:extLst>
          </p:nvPr>
        </p:nvGraphicFramePr>
        <p:xfrm>
          <a:off x="251523" y="781784"/>
          <a:ext cx="8640954" cy="3581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2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52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96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52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52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96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52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527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960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527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527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960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527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6527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09601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527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527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509601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268128"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AP1 at 393A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 AP2 at 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AP1 at -393A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 AP2 at 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AP1 at 393A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 AP2 at 393A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AP1 at -393A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 AP2 at 393A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AP1 at 393A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 AP2 at -393A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AP1 at -393A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 AP2 at -393A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128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T/kA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700"/>
                        <a:t>6.676</a:t>
                      </a:r>
                      <a:endParaRPr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T/kA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700" dirty="0"/>
                        <a:t>6.676</a:t>
                      </a:r>
                      <a:endParaRPr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T/kA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700" dirty="0"/>
                        <a:t>6.664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T/kA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700" dirty="0"/>
                        <a:t>6.664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T/kA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700" dirty="0"/>
                        <a:t>6.663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T/kA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700" dirty="0"/>
                        <a:t>6.664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6748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700" b="1" dirty="0"/>
                        <a:t>B1 </a:t>
                      </a:r>
                      <a:endParaRPr sz="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700" dirty="0"/>
                        <a:t>2.624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700" b="1" dirty="0"/>
                        <a:t>B1 </a:t>
                      </a:r>
                      <a:endParaRPr sz="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-</a:t>
                      </a:r>
                      <a:r>
                        <a:rPr lang="en-GB" sz="700" dirty="0"/>
                        <a:t>2.624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700" b="1" dirty="0"/>
                        <a:t>B1 </a:t>
                      </a:r>
                      <a:endParaRPr sz="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700" dirty="0"/>
                        <a:t>2.619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700" b="1" dirty="0"/>
                        <a:t>B1 </a:t>
                      </a:r>
                      <a:endParaRPr sz="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700" dirty="0"/>
                        <a:t>-2.619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700" b="1" dirty="0"/>
                        <a:t>B1 </a:t>
                      </a:r>
                      <a:endParaRPr sz="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700" dirty="0"/>
                        <a:t>2.619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700" b="1" dirty="0"/>
                        <a:t>B1 </a:t>
                      </a:r>
                      <a:endParaRPr sz="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700" dirty="0"/>
                        <a:t>-2.619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 dirty="0"/>
                        <a:t>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700" dirty="0"/>
                        <a:t>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5.08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4.88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8.85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8.63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9.06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-2.57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9.04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-2.63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8.86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8.57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-4.32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-4.25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-7.77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-7.63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2.33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-7.58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2.37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-7.80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-1.42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-0.38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-1.74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-1.73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-2.10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-2.01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-2.01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-2.10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-0.01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-0.00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-0.00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AP1 Field-quality table</a:t>
            </a:r>
            <a:r>
              <a:rPr lang="en-US" dirty="0"/>
              <a:t> - </a:t>
            </a:r>
            <a:r>
              <a:rPr lang="en-US" u="sng" dirty="0"/>
              <a:t>Straight section</a:t>
            </a:r>
            <a:r>
              <a:rPr lang="en-US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744630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AP2 </a:t>
            </a:r>
            <a:r>
              <a:rPr lang="en-GB" dirty="0"/>
              <a:t>Field-quality</a:t>
            </a:r>
            <a:r>
              <a:rPr dirty="0"/>
              <a:t> table</a:t>
            </a:r>
            <a:r>
              <a:rPr lang="en-US" dirty="0"/>
              <a:t> - </a:t>
            </a:r>
            <a:r>
              <a:rPr lang="en-US" u="sng" dirty="0"/>
              <a:t>Straight section</a:t>
            </a:r>
            <a:r>
              <a:rPr lang="en-US" dirty="0"/>
              <a:t> </a:t>
            </a:r>
            <a:endParaRPr dirty="0"/>
          </a:p>
        </p:txBody>
      </p:sp>
      <p:graphicFrame>
        <p:nvGraphicFramePr>
          <p:cNvPr id="6" name="Table Placeholder 1">
            <a:extLst>
              <a:ext uri="{FF2B5EF4-FFF2-40B4-BE49-F238E27FC236}">
                <a16:creationId xmlns:a16="http://schemas.microsoft.com/office/drawing/2014/main" id="{8D4BA4DF-85EC-C842-1289-26E3D5B37E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4311245"/>
              </p:ext>
            </p:extLst>
          </p:nvPr>
        </p:nvGraphicFramePr>
        <p:xfrm>
          <a:off x="251519" y="776069"/>
          <a:ext cx="8640965" cy="3592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67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61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67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67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61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67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5678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618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5678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9592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1618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5678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9592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1618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5678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5678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500302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268128">
                <a:tc gridSpan="3"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AP2 at 393A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AP1 at 0A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AP2 at -393A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AP1 at 0A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AP2 at 393A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AP1 at 393A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AP2 at -393A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AP1 at 393A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AP2 at 393A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AP1 at -393A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AP2 at -393A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AP1 at -393A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128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T/kA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700" dirty="0"/>
                        <a:t>6.671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T/kA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700" dirty="0"/>
                        <a:t>6.670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T/kA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700" dirty="0"/>
                        <a:t>6.661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T/kA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700" dirty="0"/>
                        <a:t>6.660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T/kA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700" dirty="0"/>
                        <a:t>6.661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b="1" dirty="0"/>
                        <a:t>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T/kA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700" dirty="0"/>
                        <a:t>6.661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6748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700" b="1" dirty="0"/>
                        <a:t>A1 </a:t>
                      </a:r>
                      <a:endParaRPr sz="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700" dirty="0"/>
                        <a:t>2.622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700" b="1" dirty="0"/>
                        <a:t>A1 </a:t>
                      </a:r>
                      <a:endParaRPr sz="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700" dirty="0"/>
                        <a:t>-2.621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700" b="1" dirty="0"/>
                        <a:t>A1 </a:t>
                      </a:r>
                      <a:endParaRPr sz="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700" dirty="0"/>
                        <a:t>2.618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700" b="1" dirty="0"/>
                        <a:t>A1 </a:t>
                      </a:r>
                      <a:endParaRPr sz="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700" dirty="0"/>
                        <a:t>-2.617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700" b="1" dirty="0"/>
                        <a:t>A1 </a:t>
                      </a:r>
                      <a:endParaRPr sz="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700" dirty="0"/>
                        <a:t>2.618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700" b="1" dirty="0"/>
                        <a:t>A1 </a:t>
                      </a:r>
                      <a:endParaRPr sz="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700" dirty="0"/>
                        <a:t>-2.618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</a:t>
                      </a:r>
                      <a:endParaRPr lang="en-GB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-4.88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-8.92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-5.64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-8.90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-14.65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-13.57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-15.36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-13.74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-15.33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-14.66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2.37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2.39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2.34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1.70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-2.57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-2.57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2.35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1.70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-1.51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-1.51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-1.71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-1.66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-1.67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-1.70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0627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700" dirty="0"/>
                        <a:t>-0.00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7936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urrents.png"/>
          <p:cNvPicPr>
            <a:picLocks noGrp="1" noChangeAspect="1"/>
          </p:cNvPicPr>
          <p:nvPr>
            <p:ph type="pic" idx="13"/>
          </p:nvPr>
        </p:nvPicPr>
        <p:blipFill rotWithShape="1">
          <a:blip r:embed="rId3"/>
          <a:srcRect t="8526" b="6373"/>
          <a:stretch/>
        </p:blipFill>
        <p:spPr>
          <a:xfrm>
            <a:off x="899592" y="637498"/>
            <a:ext cx="7271928" cy="402248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 Cycles Overview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F1C9B60-5648-7AAB-5036-D3B917650F62}"/>
              </a:ext>
            </a:extLst>
          </p:cNvPr>
          <p:cNvGrpSpPr/>
          <p:nvPr/>
        </p:nvGrpSpPr>
        <p:grpSpPr>
          <a:xfrm>
            <a:off x="1475656" y="675000"/>
            <a:ext cx="6120680" cy="2584731"/>
            <a:chOff x="1475656" y="675000"/>
            <a:chExt cx="6120680" cy="258473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358DF15-0911-10EF-0BF1-B411B9FCC8BA}"/>
                </a:ext>
              </a:extLst>
            </p:cNvPr>
            <p:cNvSpPr/>
            <p:nvPr/>
          </p:nvSpPr>
          <p:spPr>
            <a:xfrm>
              <a:off x="1475656" y="675000"/>
              <a:ext cx="4608512" cy="1320686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18FB876-0C45-C880-752E-7206EF29A97A}"/>
                </a:ext>
              </a:extLst>
            </p:cNvPr>
            <p:cNvSpPr/>
            <p:nvPr/>
          </p:nvSpPr>
          <p:spPr>
            <a:xfrm>
              <a:off x="3131840" y="1995686"/>
              <a:ext cx="4464496" cy="1264045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94E6050-5173-A155-E373-0E1836DCC6F5}"/>
              </a:ext>
            </a:extLst>
          </p:cNvPr>
          <p:cNvGrpSpPr/>
          <p:nvPr/>
        </p:nvGrpSpPr>
        <p:grpSpPr>
          <a:xfrm>
            <a:off x="5322289" y="3835612"/>
            <a:ext cx="2870616" cy="369332"/>
            <a:chOff x="5300904" y="3953212"/>
            <a:chExt cx="2870616" cy="36933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7503F14-8D88-B153-E3DE-2B7DABE27126}"/>
                </a:ext>
              </a:extLst>
            </p:cNvPr>
            <p:cNvSpPr txBox="1"/>
            <p:nvPr/>
          </p:nvSpPr>
          <p:spPr>
            <a:xfrm>
              <a:off x="6228624" y="3953212"/>
              <a:ext cx="19428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Standard cycles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410F125-3E66-72AB-A94F-DC7E430ADF1D}"/>
                </a:ext>
              </a:extLst>
            </p:cNvPr>
            <p:cNvSpPr/>
            <p:nvPr/>
          </p:nvSpPr>
          <p:spPr>
            <a:xfrm>
              <a:off x="5300904" y="4020278"/>
              <a:ext cx="927720" cy="254353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2D0CB6-20E8-7961-A236-1FDD44673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2983136A-773A-AD9C-DCD3-8DCF4EEFC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dirty="0"/>
              <a:t>Operation Level</a:t>
            </a:r>
            <a:r>
              <a:rPr lang="en-US" dirty="0"/>
              <a:t>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249982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TF_ap1opLevs.png"/>
          <p:cNvPicPr>
            <a:picLocks noGrp="1" noChangeAspect="1"/>
          </p:cNvPicPr>
          <p:nvPr>
            <p:ph type="pic" idx="13"/>
          </p:nvPr>
        </p:nvPicPr>
        <p:blipFill rotWithShape="1">
          <a:blip r:embed="rId2"/>
          <a:srcRect l="-326" r="-326"/>
          <a:stretch/>
        </p:blipFill>
        <p:spPr>
          <a:xfrm>
            <a:off x="467544" y="1063447"/>
            <a:ext cx="8208912" cy="339825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AP1 - Operation Levels TF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TF_ap2opLevs.png"/>
          <p:cNvPicPr>
            <a:picLocks noGrp="1" noChangeAspect="1"/>
          </p:cNvPicPr>
          <p:nvPr>
            <p:ph type="pic" idx="13"/>
          </p:nvPr>
        </p:nvPicPr>
        <p:blipFill rotWithShape="1">
          <a:blip r:embed="rId2"/>
          <a:srcRect l="485" r="-325"/>
          <a:stretch/>
        </p:blipFill>
        <p:spPr>
          <a:xfrm>
            <a:off x="395536" y="1004556"/>
            <a:ext cx="8424936" cy="351603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AP2 - Operation Levels TF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ns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AP1 Nominal Op. Level 1 - Multipoles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ns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AP1 Nominal Op. Level 2 - Multipoles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ns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AP2 Nominal Op. Level 1 - Multipoles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ns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AP2 Nominal Op. Level 2 - Multipoles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Placeholder 1"/>
          <p:cNvGraphicFramePr>
            <a:graphicFrameLocks noGrp="1"/>
          </p:cNvGraphicFramePr>
          <p:nvPr>
            <p:ph type="tbl" sz="quarter" idx="14"/>
            <p:extLst>
              <p:ext uri="{D42A27DB-BD31-4B8C-83A1-F6EECF244321}">
                <p14:modId xmlns:p14="http://schemas.microsoft.com/office/powerpoint/2010/main" val="3408107323"/>
              </p:ext>
            </p:extLst>
          </p:nvPr>
        </p:nvGraphicFramePr>
        <p:xfrm>
          <a:off x="688494" y="658614"/>
          <a:ext cx="3878580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51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57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83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51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57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 gridSpan="6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000" dirty="0"/>
                        <a:t>AP1</a:t>
                      </a:r>
                      <a:endParaRPr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69615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 dirty="0"/>
                        <a:t>AP1 at 393A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 dirty="0"/>
                        <a:t> AP2 at 314A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 dirty="0"/>
                        <a:t>AP1 at 80A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 dirty="0"/>
                        <a:t> AP2 at 40A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 dirty="0"/>
                        <a:t>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Tm/kA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12.690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Tm/kA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12.683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800" b="1" dirty="0"/>
                        <a:t>B1 int</a:t>
                      </a:r>
                      <a:endParaRPr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4.987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800" b="1" dirty="0"/>
                        <a:t>B1 int</a:t>
                      </a:r>
                      <a:endParaRPr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1.015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8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800"/>
                        <a:t>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800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800" dirty="0"/>
                        <a:t>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5.30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4.53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4.77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4.12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-4.46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-0.14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-1.80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-1.45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-0.04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Op</a:t>
            </a:r>
            <a:r>
              <a:rPr lang="en-US" dirty="0"/>
              <a:t>eration</a:t>
            </a:r>
            <a:r>
              <a:rPr dirty="0"/>
              <a:t> Levels Field-quality table</a:t>
            </a:r>
            <a:r>
              <a:rPr lang="en-US" dirty="0"/>
              <a:t> </a:t>
            </a:r>
            <a:r>
              <a:rPr lang="en-US"/>
              <a:t>- Integral</a:t>
            </a:r>
            <a:endParaRPr dirty="0"/>
          </a:p>
        </p:txBody>
      </p:sp>
      <p:graphicFrame>
        <p:nvGraphicFramePr>
          <p:cNvPr id="4" name="Table Placeholder 1">
            <a:extLst>
              <a:ext uri="{FF2B5EF4-FFF2-40B4-BE49-F238E27FC236}">
                <a16:creationId xmlns:a16="http://schemas.microsoft.com/office/drawing/2014/main" id="{AE38CF24-3577-787A-53D9-27158504C0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9142020"/>
              </p:ext>
            </p:extLst>
          </p:nvPr>
        </p:nvGraphicFramePr>
        <p:xfrm>
          <a:off x="4644008" y="658614"/>
          <a:ext cx="3980180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1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48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38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13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48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3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 gridSpan="6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000" dirty="0"/>
                        <a:t>AP2</a:t>
                      </a:r>
                      <a:endParaRPr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8584415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 dirty="0"/>
                        <a:t>AP2 at 314A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 dirty="0"/>
                        <a:t> AP1 at 393A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 dirty="0"/>
                        <a:t>AP2 at 40A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 dirty="0"/>
                        <a:t> AP1 at 80A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 dirty="0"/>
                        <a:t>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Tm/kA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12.688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b="1" dirty="0"/>
                        <a:t>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Tm/kA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12.678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800" b="1" dirty="0"/>
                        <a:t>A1 int</a:t>
                      </a:r>
                      <a:endParaRPr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3.984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800" b="1" dirty="0"/>
                        <a:t>A1 int</a:t>
                      </a:r>
                      <a:endParaRPr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0.507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8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800"/>
                        <a:t>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8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defRPr b="1"/>
                      </a:pPr>
                      <a:r>
                        <a:rPr sz="800"/>
                        <a:t>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-5.92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-1.61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-2.93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1.48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-1.19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-1.76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sz="800" dirty="0"/>
                        <a:t>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Standard Cycles</a:t>
            </a:r>
          </a:p>
          <a:p>
            <a:r>
              <a:rPr dirty="0"/>
              <a:t>Integrated Field Strength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18867"/>
            <a:ext cx="8856984" cy="2593453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2800" dirty="0"/>
              <a:t>AP1</a:t>
            </a:r>
            <a:r>
              <a:rPr sz="2800" dirty="0"/>
              <a:t> at </a:t>
            </a:r>
            <a:r>
              <a:rPr lang="en-US" sz="2800" dirty="0"/>
              <a:t>393</a:t>
            </a:r>
            <a:r>
              <a:rPr sz="2800" dirty="0"/>
              <a:t> A</a:t>
            </a:r>
          </a:p>
          <a:p>
            <a:pPr lvl="2"/>
            <a:r>
              <a:rPr sz="2400" dirty="0"/>
              <a:t>Individual Powering: </a:t>
            </a:r>
            <a:r>
              <a:rPr lang="en-GB" sz="2400" dirty="0"/>
              <a:t>4.991 </a:t>
            </a:r>
            <a:r>
              <a:rPr sz="2400" dirty="0"/>
              <a:t>Tm</a:t>
            </a:r>
            <a:endParaRPr lang="en-GB" sz="2400" dirty="0"/>
          </a:p>
          <a:p>
            <a:pPr lvl="2"/>
            <a:r>
              <a:rPr lang="en-GB" sz="2400" dirty="0"/>
              <a:t>Combined Powering: 4.982 Tm</a:t>
            </a:r>
            <a:endParaRPr lang="en-GB" sz="1600" dirty="0"/>
          </a:p>
          <a:p>
            <a:pPr lvl="1"/>
            <a:r>
              <a:rPr lang="en-GB" sz="2800" dirty="0"/>
              <a:t>AP2 at 393 A </a:t>
            </a:r>
          </a:p>
          <a:p>
            <a:pPr lvl="2"/>
            <a:r>
              <a:rPr lang="en-GB" sz="2400" dirty="0"/>
              <a:t>Individual Powering: 4.986 Tm</a:t>
            </a:r>
          </a:p>
          <a:p>
            <a:pPr lvl="2"/>
            <a:r>
              <a:rPr sz="2400" dirty="0"/>
              <a:t>Combined</a:t>
            </a:r>
            <a:r>
              <a:rPr lang="en-US" sz="2400" dirty="0"/>
              <a:t> </a:t>
            </a:r>
            <a:r>
              <a:rPr sz="2400" dirty="0"/>
              <a:t>Powering: </a:t>
            </a:r>
            <a:r>
              <a:rPr lang="en-GB" sz="2400" dirty="0"/>
              <a:t>4.980</a:t>
            </a:r>
            <a:r>
              <a:rPr sz="2400" dirty="0"/>
              <a:t> Tm</a:t>
            </a:r>
            <a:endParaRPr sz="1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F2BA50-32D0-4E21-92FB-E74BE25D5721}"/>
              </a:ext>
            </a:extLst>
          </p:cNvPr>
          <p:cNvSpPr txBox="1">
            <a:spLocks/>
          </p:cNvSpPr>
          <p:nvPr/>
        </p:nvSpPr>
        <p:spPr>
          <a:xfrm>
            <a:off x="8686800" y="4803998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A820496-3D23-AF73-A346-3FA5E9589B39}"/>
              </a:ext>
            </a:extLst>
          </p:cNvPr>
          <p:cNvSpPr/>
          <p:nvPr/>
        </p:nvSpPr>
        <p:spPr>
          <a:xfrm>
            <a:off x="5868144" y="3884935"/>
            <a:ext cx="2376264" cy="87005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tx1"/>
                </a:solidFill>
              </a:rPr>
              <a:t>Difference AP1-AP2 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u="sng" dirty="0">
                <a:solidFill>
                  <a:schemeClr val="tx1"/>
                </a:solidFill>
              </a:rPr>
              <a:t>at warm</a:t>
            </a:r>
            <a:r>
              <a:rPr lang="en-GB" dirty="0">
                <a:solidFill>
                  <a:schemeClr val="tx1"/>
                </a:solidFill>
              </a:rPr>
              <a:t>:</a:t>
            </a:r>
          </a:p>
          <a:p>
            <a:r>
              <a:rPr lang="en-GB" dirty="0">
                <a:solidFill>
                  <a:schemeClr val="tx1"/>
                </a:solidFill>
              </a:rPr>
              <a:t>-10 units (AP2&gt;AP1)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7B3F5B-2C9C-D3AE-0FD6-8F2F02329AEF}"/>
              </a:ext>
            </a:extLst>
          </p:cNvPr>
          <p:cNvSpPr/>
          <p:nvPr/>
        </p:nvSpPr>
        <p:spPr>
          <a:xfrm>
            <a:off x="5868144" y="1103772"/>
            <a:ext cx="2376264" cy="12241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tx1"/>
                </a:solidFill>
              </a:rPr>
              <a:t>Difference individual-combined:</a:t>
            </a:r>
          </a:p>
          <a:p>
            <a:r>
              <a:rPr lang="en-GB" dirty="0">
                <a:solidFill>
                  <a:schemeClr val="tx1"/>
                </a:solidFill>
              </a:rPr>
              <a:t>AP1: 18 units</a:t>
            </a:r>
          </a:p>
          <a:p>
            <a:r>
              <a:rPr lang="en-GB" dirty="0">
                <a:solidFill>
                  <a:schemeClr val="tx1"/>
                </a:solidFill>
              </a:rPr>
              <a:t>AP2: 12 units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1B6DE9-92E8-D3E2-7A29-B872C66EDE6F}"/>
              </a:ext>
            </a:extLst>
          </p:cNvPr>
          <p:cNvSpPr/>
          <p:nvPr/>
        </p:nvSpPr>
        <p:spPr>
          <a:xfrm>
            <a:off x="5868144" y="2629127"/>
            <a:ext cx="2376264" cy="87439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tx1"/>
                </a:solidFill>
              </a:rPr>
              <a:t>Difference AP1-AP2:</a:t>
            </a:r>
          </a:p>
          <a:p>
            <a:r>
              <a:rPr lang="en-GB" dirty="0">
                <a:solidFill>
                  <a:schemeClr val="tx1"/>
                </a:solidFill>
              </a:rPr>
              <a:t>+10 units (individual)</a:t>
            </a:r>
          </a:p>
          <a:p>
            <a:r>
              <a:rPr lang="en-GB" dirty="0">
                <a:solidFill>
                  <a:schemeClr val="tx1"/>
                </a:solidFill>
              </a:rPr>
              <a:t>+4 units (combined)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Standard Cycles</a:t>
            </a:r>
          </a:p>
          <a:p>
            <a:r>
              <a:rPr dirty="0"/>
              <a:t>Integrated Field Strength</a:t>
            </a:r>
            <a:r>
              <a:rPr lang="en-US" dirty="0"/>
              <a:t> Comparison</a:t>
            </a:r>
            <a:endParaRPr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F2BA50-32D0-4E21-92FB-E74BE25D5721}"/>
              </a:ext>
            </a:extLst>
          </p:cNvPr>
          <p:cNvSpPr txBox="1">
            <a:spLocks/>
          </p:cNvSpPr>
          <p:nvPr/>
        </p:nvSpPr>
        <p:spPr>
          <a:xfrm>
            <a:off x="8686800" y="4803998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D86E5EF-613B-9BC9-E648-EFBE85FD07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913049"/>
              </p:ext>
            </p:extLst>
          </p:nvPr>
        </p:nvGraphicFramePr>
        <p:xfrm>
          <a:off x="1331640" y="986988"/>
          <a:ext cx="6300000" cy="2209800"/>
        </p:xfrm>
        <a:graphic>
          <a:graphicData uri="http://schemas.openxmlformats.org/drawingml/2006/table">
            <a:tbl>
              <a:tblPr/>
              <a:tblGrid>
                <a:gridCol w="900000">
                  <a:extLst>
                    <a:ext uri="{9D8B030D-6E8A-4147-A177-3AD203B41FA5}">
                      <a16:colId xmlns:a16="http://schemas.microsoft.com/office/drawing/2014/main" val="4193386007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982277908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14306719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97043848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06953846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242296546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150489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8578529"/>
                  </a:ext>
                </a:extLst>
              </a:tr>
              <a:tr h="160596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Individual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Combined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Diff from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Individual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Combined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Diff from average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948832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Tm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Tm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Tm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Tm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15532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MCBRDP1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4.996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17868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MCBRDP2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4.997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4.996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66303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MCBRDP3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4.987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72122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MCBRDP4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4.991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4.986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77535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MCBRD01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4.992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4.994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6442876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C7D8FD4A-69AD-F0BF-999A-3EE43345D6DB}"/>
              </a:ext>
            </a:extLst>
          </p:cNvPr>
          <p:cNvSpPr/>
          <p:nvPr/>
        </p:nvSpPr>
        <p:spPr>
          <a:xfrm>
            <a:off x="3383868" y="3576290"/>
            <a:ext cx="2376264" cy="12241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tx1"/>
                </a:solidFill>
              </a:rPr>
              <a:t>Difference individual-combined:</a:t>
            </a:r>
          </a:p>
          <a:p>
            <a:r>
              <a:rPr lang="en-GB" dirty="0">
                <a:solidFill>
                  <a:schemeClr val="tx1"/>
                </a:solidFill>
              </a:rPr>
              <a:t>AP1: 19±1 units</a:t>
            </a:r>
          </a:p>
          <a:p>
            <a:r>
              <a:rPr lang="en-GB" dirty="0">
                <a:solidFill>
                  <a:schemeClr val="tx1"/>
                </a:solidFill>
              </a:rPr>
              <a:t>AP2: 13±1 units</a:t>
            </a:r>
          </a:p>
        </p:txBody>
      </p:sp>
    </p:spTree>
    <p:extLst>
      <p:ext uri="{BB962C8B-B14F-4D97-AF65-F5344CB8AC3E}">
        <p14:creationId xmlns:p14="http://schemas.microsoft.com/office/powerpoint/2010/main" val="659849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Transfer function</a:t>
            </a:r>
          </a:p>
        </p:txBody>
      </p:sp>
      <p:pic>
        <p:nvPicPr>
          <p:cNvPr id="2" name="Picture Placeholder 1" descr="TF_standard.png">
            <a:extLst>
              <a:ext uri="{FF2B5EF4-FFF2-40B4-BE49-F238E27FC236}">
                <a16:creationId xmlns:a16="http://schemas.microsoft.com/office/drawing/2014/main" id="{A17696D6-83D5-E02D-E7E9-5E1A620A353B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 rotWithShape="1">
          <a:blip r:embed="rId2"/>
          <a:srcRect l="-326" r="-326"/>
          <a:stretch/>
        </p:blipFill>
        <p:spPr>
          <a:xfrm>
            <a:off x="395536" y="1033638"/>
            <a:ext cx="8352928" cy="345787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2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AP1 - Multipoles b2/a2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3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AP1 - Multipoles b3/a3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EFFA28D4-F14F-4EBA-A67B-601DE258D3AB}" vid="{EEB4E447-9093-4C54-B928-E4C203E34A28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1DCB4E-5F44-49E2-937F-E6AC00142344}">
  <ds:schemaRefs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8946e33d-fd2f-4ae4-8ee9-d90c129cdf9e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hilumi_default</Template>
  <TotalTime>1863</TotalTime>
  <Words>3994</Words>
  <Application>Microsoft Office PowerPoint</Application>
  <PresentationFormat>On-screen Show (16:9)</PresentationFormat>
  <Paragraphs>2465</Paragraphs>
  <Slides>47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1" baseType="lpstr">
      <vt:lpstr>Arial</vt:lpstr>
      <vt:lpstr>Calibri</vt:lpstr>
      <vt:lpstr>Wingdings</vt:lpstr>
      <vt:lpstr>Thème Office</vt:lpstr>
      <vt:lpstr>Magnetic Measurements on MCBRDP4</vt:lpstr>
      <vt:lpstr>Outline</vt:lpstr>
      <vt:lpstr>Setup</vt:lpstr>
      <vt:lpstr>Measurement Cycles Overview</vt:lpstr>
      <vt:lpstr>Standard Cycles Integrated Field Strength</vt:lpstr>
      <vt:lpstr>Standard Cycles Integrated Field Strength Comparison</vt:lpstr>
      <vt:lpstr>Transfer function</vt:lpstr>
      <vt:lpstr>AP1 - Multipoles b2/a2</vt:lpstr>
      <vt:lpstr>AP1 - Multipoles b3/a3</vt:lpstr>
      <vt:lpstr>AP1 - Multipoles b5/a5</vt:lpstr>
      <vt:lpstr>AP2 - Multipoles b2/a2</vt:lpstr>
      <vt:lpstr>AP2 - Multipoles b3/a3</vt:lpstr>
      <vt:lpstr>AP2 - Multipoles b5/a5</vt:lpstr>
      <vt:lpstr>Field-quality tables - Integral</vt:lpstr>
      <vt:lpstr>Field-quality Multipole decay</vt:lpstr>
      <vt:lpstr>Standard Cycles Integrated Allowed Multipoles Comparison</vt:lpstr>
      <vt:lpstr>Summary</vt:lpstr>
      <vt:lpstr>Measurements at ambient temperature</vt:lpstr>
      <vt:lpstr>Ambient temperature measurements</vt:lpstr>
      <vt:lpstr>Ambient temperature summary</vt:lpstr>
      <vt:lpstr>Ambient temperature field multipoles</vt:lpstr>
      <vt:lpstr>Other Integral Multipoles</vt:lpstr>
      <vt:lpstr>AP1 - Multipoles b4/a4</vt:lpstr>
      <vt:lpstr>AP1 - Multipoles b7/a7</vt:lpstr>
      <vt:lpstr>AP1 - Multipoles b9/a9</vt:lpstr>
      <vt:lpstr>AP1 - Multipoles b11/a11</vt:lpstr>
      <vt:lpstr>AP1 - Multipoles b13/a13</vt:lpstr>
      <vt:lpstr>AP2 - Multipoles b4/a4</vt:lpstr>
      <vt:lpstr>AP2 - Multipoles b7/a7</vt:lpstr>
      <vt:lpstr>AP2 - Multipoles b9/a9</vt:lpstr>
      <vt:lpstr>AP2 - Multipoles b11/a11</vt:lpstr>
      <vt:lpstr>AP2 - Multipoles b13/a13</vt:lpstr>
      <vt:lpstr>Integral Field</vt:lpstr>
      <vt:lpstr>AP1 Field-quality table - Integral Field</vt:lpstr>
      <vt:lpstr>AP2 Field-quality table - Integral Field</vt:lpstr>
      <vt:lpstr>Central Field on Straight section </vt:lpstr>
      <vt:lpstr>Field-quality tables - Straight section</vt:lpstr>
      <vt:lpstr>AP1 Field-quality table - Straight section </vt:lpstr>
      <vt:lpstr>AP2 Field-quality table - Straight section </vt:lpstr>
      <vt:lpstr>Operation Levels</vt:lpstr>
      <vt:lpstr>AP1 - Operation Levels TF</vt:lpstr>
      <vt:lpstr>AP2 - Operation Levels TF</vt:lpstr>
      <vt:lpstr>AP1 Nominal Op. Level 1 - Multipoles</vt:lpstr>
      <vt:lpstr>AP1 Nominal Op. Level 2 - Multipoles</vt:lpstr>
      <vt:lpstr>AP2 Nominal Op. Level 1 - Multipoles</vt:lpstr>
      <vt:lpstr>AP2 Nominal Op. Level 2 - Multipoles</vt:lpstr>
      <vt:lpstr>Operation Levels Field-quality table - Integral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Magnetic Measurements on MCBRDP4</dc:title>
  <dc:creator>Piotr Rogacki</dc:creator>
  <cp:lastModifiedBy>Piotr Tomasz Rogacki</cp:lastModifiedBy>
  <cp:revision>57</cp:revision>
  <dcterms:created xsi:type="dcterms:W3CDTF">2021-08-19T15:19:02Z</dcterms:created>
  <dcterms:modified xsi:type="dcterms:W3CDTF">2023-02-02T07:36:58Z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