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/>
    <p:restoredTop sz="94626"/>
  </p:normalViewPr>
  <p:slideViewPr>
    <p:cSldViewPr snapToGrid="0">
      <p:cViewPr varScale="1">
        <p:scale>
          <a:sx n="116" d="100"/>
          <a:sy n="116" d="100"/>
        </p:scale>
        <p:origin x="7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3542B-61DD-5FDA-5BB1-61A88DD10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0BC081-FB68-DFEB-C0AC-CF95E2A12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81BE5-06E7-4C26-56BB-CA916CB30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26873-B6C6-E1FC-8E86-EE33C4D45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AA518-BE0F-97FE-B55D-48F841FD5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6401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8C505-CDEB-3EE2-FD84-B98D1BEFD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59763E-F475-7F21-40F6-F719C88E5B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C4B02-7FC6-B9BE-AFA4-F8F08076B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D1DB1-AEE6-3DD7-5FE3-AA7A5194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0AB5B-68C0-13A0-BCD5-B310CFBD5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1143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851038-F4C7-739B-46FC-0B7B2E7DCB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4D99A9-7B49-86A9-FFF3-4E1710EDC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8A097-A875-AE9F-6FC6-7A4305495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256A1-437B-47CC-2D5F-5446E1901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BBF94-CC40-488B-88DD-1C82E55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3996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BAA2C-261C-2537-F9A6-C18DD523B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41435-C20E-FC63-31D9-E4DB03DBE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3CB07-122B-EB15-CCA9-06F32A6D6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37B8E-2F6E-3D5B-839C-97A6DE78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9E8A1-46E6-635F-FBD9-9ABADD2B3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1935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8E766-A8DE-2B36-ADC5-409086DB2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3B056-C7D2-C13F-E51C-F84450AB47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469B3-D7F2-73E1-C91A-A8EDA28D2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0818A-E88B-7B21-4FB5-89A9C462B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A34B1-8A4D-EF5B-4DEC-E647F966B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3418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E7844-8A60-E01B-072D-43E8A2EFE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F305F-FA0C-4C94-64BD-3FD943DAD0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FFC7EE-1E06-95BC-B4F0-E78ACD94F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A0CDB4-D557-318F-B41C-BFF89EB85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CEBD5-65CD-BB3A-D5DE-A12555C4D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D8D08-F1AD-0C32-40B1-6B48DE552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193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D934D-5629-DBB0-4AD7-1F2498CB1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723BC5-424E-05AF-1AE7-7A5EE9DFD2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37BE31-08CD-7899-B072-70130E49F7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D40A8C-F474-D091-B3AE-638D14CEAE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2AB8B9-6F2E-FB2F-0E93-51B5D95ED3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3666CE-7EC2-2023-F30C-35EF75BE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048CD4-C56D-40AC-091E-5FED0D779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DF622F-7F27-5A87-D972-992791F24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1897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084F9-DC76-3CC3-73A0-FDF95D06A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2A220B-71AF-E64E-0F56-22AD8B7CE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697CE9-D900-4983-747A-887125D5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A55F2-29EB-2E00-8509-05B91F1A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9071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9D57FE-9C28-E3B6-E54C-9536CDFBA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21756-E1CC-499F-BC63-13739AB3D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3F0A9-5EC4-215B-063C-B880F644D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1844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8BF1C-85A2-61DE-7F88-830ABF269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6EAF5-59C4-3D9C-67EE-BEBFE8D3A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BE5CD7-24C0-22AE-3083-23AE4F13D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BBB85-A8B7-538C-0FF9-7E896318D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32B054-F1D6-CA16-B932-D31715464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7FBA92-960F-D8F4-D7A8-B05E68849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55835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7281E-A77A-CD68-A171-3D00AB5C7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39E33A-D95A-D2AC-563B-0BFB21ABFA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88FFE-FE7E-32EF-CE73-4F5E825B87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4C1B86-AD99-AA07-BF82-49F331F3C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8C356-4B68-CC9D-9EE0-7D1C26D6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9BE06A-3EA1-DDCE-4B70-016B9C418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03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7EA810-1997-D2BF-CF20-919F19AE0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3C77FC-3393-E3E5-8E0F-6BB1BB3A9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63376-38E6-01BD-6946-B1BF8516EF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079CA-736D-BD40-85E0-BCD67E573316}" type="datetimeFigureOut">
              <a:rPr lang="en-CH" smtClean="0"/>
              <a:t>02.02.23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65D92-C40B-A95D-318A-F279EF706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41E8E-25EF-167E-BE1B-283A524298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16043-540D-DE44-A840-6BB890E04D1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976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CC0A3-2B4D-19EE-E754-5D214BA2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News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67A9A3-31D1-5E37-5677-F3C431BA7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H" dirty="0"/>
              <a:t>Funding of MuCol has been confirmed. Kick-off meeting to take place (remotely) on 28 March 2023 – </a:t>
            </a:r>
            <a:r>
              <a:rPr lang="en-CH" b="1" dirty="0">
                <a:solidFill>
                  <a:srgbClr val="FF0000"/>
                </a:solidFill>
              </a:rPr>
              <a:t>start activities !</a:t>
            </a:r>
          </a:p>
          <a:p>
            <a:endParaRPr lang="en-CH" dirty="0"/>
          </a:p>
          <a:p>
            <a:r>
              <a:rPr lang="en-CH" dirty="0"/>
              <a:t>IMCC (in the week 19-23 June, Orsay) – Scientific Program is in discussion, LB and LQ represent the magnet activities. </a:t>
            </a:r>
          </a:p>
          <a:p>
            <a:pPr lvl="1"/>
            <a:r>
              <a:rPr lang="en-CH" dirty="0"/>
              <a:t>Possibly similar structure to annual meeting of 2022: 2 half days, 2 full days, of which 1 full day of dedicated parallel sessions</a:t>
            </a:r>
          </a:p>
          <a:p>
            <a:pPr lvl="1"/>
            <a:r>
              <a:rPr lang="en-CH" b="1" dirty="0">
                <a:solidFill>
                  <a:srgbClr val="FF0000"/>
                </a:solidFill>
              </a:rPr>
              <a:t>Please provide ideas for structure, topics and talks !</a:t>
            </a:r>
          </a:p>
          <a:p>
            <a:endParaRPr lang="en-CH" dirty="0"/>
          </a:p>
          <a:p>
            <a:r>
              <a:rPr lang="en-CH" dirty="0"/>
              <a:t>Synergy workshop now planned in a date TBD (was initially planned for 31 May - 2 June 2023)</a:t>
            </a:r>
          </a:p>
          <a:p>
            <a:endParaRPr lang="en-CH" dirty="0"/>
          </a:p>
          <a:p>
            <a:r>
              <a:rPr lang="en-US" dirty="0"/>
              <a:t>P</a:t>
            </a:r>
            <a:r>
              <a:rPr lang="en-CH" dirty="0"/>
              <a:t>lan of publication for AOB</a:t>
            </a:r>
          </a:p>
        </p:txBody>
      </p:sp>
    </p:spTree>
    <p:extLst>
      <p:ext uri="{BB962C8B-B14F-4D97-AF65-F5344CB8AC3E}">
        <p14:creationId xmlns:p14="http://schemas.microsoft.com/office/powerpoint/2010/main" val="1382613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111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News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Luca Bottura</dc:creator>
  <cp:lastModifiedBy>Luca Bottura</cp:lastModifiedBy>
  <cp:revision>3</cp:revision>
  <dcterms:created xsi:type="dcterms:W3CDTF">2023-02-02T13:46:29Z</dcterms:created>
  <dcterms:modified xsi:type="dcterms:W3CDTF">2023-02-02T14:11:26Z</dcterms:modified>
</cp:coreProperties>
</file>