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3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093BD-7114-4497-B8C8-68D332442A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62969F-F887-DBE9-7B19-81366D1AA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B085A-10DF-7786-7758-8121039FB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97A3E-E7A4-26DE-D3E3-D69EF1859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08291-12BA-773C-FD8C-AC2F8ACBB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50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6942-F6E4-2ACF-63E0-3BB30B484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D7AB3F-AAFB-28F6-451B-1B330285CD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BD9611-FFB9-1A92-DA56-FB66F8C3C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720B4-C58A-748B-D1F8-551212950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0A2261-107D-1C0B-8EF6-AE6AE658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91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6E3516-8423-09C7-4AFB-DC8B1E7CDC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03514E-93F4-34BF-0AC5-966F9601C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7ACD1C-1D81-44CB-7D1E-40E214C0A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240C9-04DD-81E1-59D7-03F341CC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D1A4D-C001-9F00-1FCF-04E922536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534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8239E-AF16-63AC-86E4-1F10A9343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BF512-AFEF-2A54-5D48-E83D66D67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A9061-6943-C464-CAB8-01B5C28E6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1919F8-F00B-A308-DFA5-F997980EB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8C718-E253-CDEA-94DA-9167C72F8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184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EAAB7-98C4-4C44-FA7F-442A32312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ABE1D3-E4CD-5F6A-7466-E81264B43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7A4E6D-4906-FAFD-BC63-51A609F3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5A3DF-B810-814C-1A8E-4FB719442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FEBA4-3FE2-7EB9-5ED9-063F0EA67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621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FDB82-1FD3-ADBE-40C9-B398AA398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37D2E9-86F9-EB4A-34DF-228D96691E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BC46EB-CD11-FA5F-8A9D-75EF7CA8B5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F073EB-A64C-0880-F12A-36E9C6BD3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1C9FCF-BFF1-4C15-B501-F0C7A221D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08F335-7901-A75A-0E44-501E05E9C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86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C7CDC-9171-DD62-62AD-8A50876C7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B2231-EB62-968B-4673-C30146512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EEC775-79C3-B739-148D-C2433814F7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E974E3-14A4-2221-2AD6-8ABF5E4244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08F89E-AA8E-010B-5EC7-94149756AA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6E9FF8-BDD1-23CA-5AA9-58A921B19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563E33-AD74-60E2-EA34-06DFCCC1C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AE4280-E42B-91B9-184C-1F9E11CED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722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FB01D-71B1-460D-5FA9-64B7B35A1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543423-DF64-F0BF-DC0C-E885D2FA3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76EB0F-4CEA-53A6-D479-BBFB3746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9BFB4C-5CEC-2028-3F87-2F8914CAD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24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3ACB19-3F5E-C3C3-BFDC-12552CCAA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3694F6-6CEC-81B2-2D00-EABB1B69B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C53A3-AFE0-7DD0-DF95-528E30C3A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983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8174F-35A9-B028-C076-1BEF4F9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70612-9C42-BDD0-AEB8-698D04747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427617-9DCB-A1DB-E4D2-EBCFAF72D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E4A693-A719-5426-D197-FC0DF0CC0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BDC63F-6B38-E54B-858D-940B6B4B7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91EE56-E07E-C9CF-7AA7-059211D74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58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C09B4-941C-AE96-F6BD-40900944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749D19-5B26-8507-6E7F-04EFA2A2A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472E2C-28B7-0610-D152-4E29B8751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788A99-8DA1-6BC0-8FB4-96640C7C1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0D3606-7242-2BD4-0C1C-5E6D9979C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A43862-3E80-BA9D-24DF-0B09C8B25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86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0099D4-63EE-A1BE-0070-DBE08370C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6D6A-192C-CDDE-5A74-B062A1D05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AF193-1CC7-DE8A-A71A-8E94094E39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3F626-6FBF-4340-9236-CD2455D1183F}" type="datetimeFigureOut">
              <a:rPr lang="en-GB" smtClean="0"/>
              <a:t>06/03/2023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62EC3-F510-40B7-0593-3363188DAE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EB249-305B-BCE6-6F0D-6544686AED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DCEDA-3A35-4195-A589-043A6F261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562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7F920-6EF7-F6B8-CFBF-74BCC64C56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C7B3CD-909E-BCE2-893D-7BA84FA97F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E8CF32-1CB5-BD1B-5D10-FF905EE30D2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F3EE80E-17C0-4637-D8C1-7F1BD4921598}"/>
              </a:ext>
            </a:extLst>
          </p:cNvPr>
          <p:cNvSpPr txBox="1">
            <a:spLocks/>
          </p:cNvSpPr>
          <p:nvPr/>
        </p:nvSpPr>
        <p:spPr>
          <a:xfrm>
            <a:off x="711200" y="218246"/>
            <a:ext cx="8551333" cy="5617420"/>
          </a:xfrm>
          <a:prstGeom prst="rect">
            <a:avLst/>
          </a:prstGeom>
          <a:solidFill>
            <a:srgbClr val="FF3300"/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6600" b="1" dirty="0">
                <a:solidFill>
                  <a:schemeClr val="bg1"/>
                </a:solidFill>
                <a:latin typeface="Arial Narrow" panose="020B0606020202030204" pitchFamily="34" charset="0"/>
              </a:rPr>
              <a:t>History of UK</a:t>
            </a:r>
            <a:br>
              <a:rPr lang="en-GB" sz="6600" b="1" dirty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en-GB" sz="6600" b="1" dirty="0">
                <a:solidFill>
                  <a:schemeClr val="bg1"/>
                </a:solidFill>
                <a:latin typeface="Arial Narrow" panose="020B0606020202030204" pitchFamily="34" charset="0"/>
              </a:rPr>
              <a:t>Particle Accelerators</a:t>
            </a:r>
          </a:p>
          <a:p>
            <a:pPr algn="l"/>
            <a:endParaRPr lang="en-GB" sz="6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l"/>
            <a:endParaRPr lang="en-GB" sz="66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l"/>
            <a:r>
              <a:rPr lang="en-GB" sz="6600" b="1" dirty="0">
                <a:solidFill>
                  <a:schemeClr val="bg1"/>
                </a:solidFill>
                <a:latin typeface="Arial Narrow" panose="020B0606020202030204" pitchFamily="34" charset="0"/>
              </a:rPr>
              <a:t>		Welcome!</a:t>
            </a:r>
          </a:p>
          <a:p>
            <a:pPr algn="l"/>
            <a:endParaRPr lang="en-GB" sz="48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F11702-0728-72E1-B594-1F3469CA73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62" t="6811" r="28762" b="581"/>
          <a:stretch/>
        </p:blipFill>
        <p:spPr>
          <a:xfrm>
            <a:off x="7612146" y="869931"/>
            <a:ext cx="4969320" cy="4813332"/>
          </a:xfrm>
          <a:prstGeom prst="ellipse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B5E2DD9-BAC4-AB4F-1DAB-DF86086356DE}"/>
              </a:ext>
            </a:extLst>
          </p:cNvPr>
          <p:cNvSpPr/>
          <p:nvPr/>
        </p:nvSpPr>
        <p:spPr>
          <a:xfrm>
            <a:off x="0" y="5952734"/>
            <a:ext cx="12192000" cy="135363"/>
          </a:xfrm>
          <a:prstGeom prst="rect">
            <a:avLst/>
          </a:prstGeom>
          <a:gradFill flip="none" rotWithShape="1">
            <a:gsLst>
              <a:gs pos="0">
                <a:srgbClr val="346BAC">
                  <a:shade val="30000"/>
                  <a:satMod val="115000"/>
                </a:srgbClr>
              </a:gs>
              <a:gs pos="50000">
                <a:srgbClr val="346BAC">
                  <a:shade val="67500"/>
                  <a:satMod val="115000"/>
                </a:srgbClr>
              </a:gs>
              <a:gs pos="100000">
                <a:srgbClr val="346BAC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F32E178-5071-B71B-DD10-E758344D5670}"/>
              </a:ext>
            </a:extLst>
          </p:cNvPr>
          <p:cNvSpPr/>
          <p:nvPr/>
        </p:nvSpPr>
        <p:spPr>
          <a:xfrm>
            <a:off x="0" y="6385439"/>
            <a:ext cx="12192000" cy="135363"/>
          </a:xfrm>
          <a:prstGeom prst="rect">
            <a:avLst/>
          </a:prstGeom>
          <a:gradFill flip="none" rotWithShape="1">
            <a:gsLst>
              <a:gs pos="0">
                <a:srgbClr val="346BAC">
                  <a:shade val="30000"/>
                  <a:satMod val="115000"/>
                </a:srgbClr>
              </a:gs>
              <a:gs pos="50000">
                <a:srgbClr val="346BAC">
                  <a:shade val="67500"/>
                  <a:satMod val="115000"/>
                </a:srgbClr>
              </a:gs>
              <a:gs pos="100000">
                <a:srgbClr val="346BAC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51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BF91A7-CEB8-43CF-4CC5-51B5C26B632F}"/>
              </a:ext>
            </a:extLst>
          </p:cNvPr>
          <p:cNvSpPr/>
          <p:nvPr/>
        </p:nvSpPr>
        <p:spPr>
          <a:xfrm>
            <a:off x="0" y="0"/>
            <a:ext cx="12192000" cy="1690688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75BC47-D747-52AC-08E4-85437A48D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 Narrow" panose="020B060602020203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312C71-F624-E1F2-12AC-42E648FC3C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37" t="6551" r="38103" b="2307"/>
          <a:stretch/>
        </p:blipFill>
        <p:spPr>
          <a:xfrm>
            <a:off x="1175653" y="2152003"/>
            <a:ext cx="1791477" cy="20591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441FBD8-21A1-7931-3C95-3973AA7BD9BD}"/>
              </a:ext>
            </a:extLst>
          </p:cNvPr>
          <p:cNvSpPr txBox="1"/>
          <p:nvPr/>
        </p:nvSpPr>
        <p:spPr>
          <a:xfrm>
            <a:off x="2177137" y="3284915"/>
            <a:ext cx="3657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Particle Accelerator and Beams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3688FD-DA15-62B4-DD35-6D9621EFC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099" y="2731897"/>
            <a:ext cx="4645353" cy="11060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8EEE66-BF8D-50E8-62E6-DC6F3767B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1470" y="4613666"/>
            <a:ext cx="2309060" cy="203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995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ABF91A7-CEB8-43CF-4CC5-51B5C26B632F}"/>
              </a:ext>
            </a:extLst>
          </p:cNvPr>
          <p:cNvSpPr/>
          <p:nvPr/>
        </p:nvSpPr>
        <p:spPr>
          <a:xfrm>
            <a:off x="0" y="-93306"/>
            <a:ext cx="12192000" cy="1690688"/>
          </a:xfrm>
          <a:prstGeom prst="rect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75BC47-D747-52AC-08E4-85437A48D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chemeClr val="bg1"/>
                </a:solidFill>
                <a:latin typeface="Arial Narrow" panose="020B0606020202030204" pitchFamily="34" charset="0"/>
              </a:rPr>
              <a:t>You can organise an event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312C71-F624-E1F2-12AC-42E648FC3C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37" t="6551" r="38103" b="2307"/>
          <a:stretch/>
        </p:blipFill>
        <p:spPr>
          <a:xfrm>
            <a:off x="177279" y="1644035"/>
            <a:ext cx="1791477" cy="20591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412791-2717-FD87-7C14-82EADAD0BD30}"/>
              </a:ext>
            </a:extLst>
          </p:cNvPr>
          <p:cNvSpPr txBox="1"/>
          <p:nvPr/>
        </p:nvSpPr>
        <p:spPr>
          <a:xfrm flipH="1">
            <a:off x="3236788" y="2010419"/>
            <a:ext cx="306448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Up to</a:t>
            </a:r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£500</a:t>
            </a:r>
          </a:p>
          <a:p>
            <a:pPr algn="ctr"/>
            <a:r>
              <a:rPr lang="en-GB" dirty="0"/>
              <a:t>for a</a:t>
            </a:r>
          </a:p>
          <a:p>
            <a:pPr algn="ctr"/>
            <a:r>
              <a:rPr lang="en-GB" sz="3200" b="1" dirty="0">
                <a:solidFill>
                  <a:srgbClr val="0F3B84"/>
                </a:solidFill>
              </a:rPr>
              <a:t>half-day event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58DD82-E104-9B10-3810-C0E0EF018778}"/>
              </a:ext>
            </a:extLst>
          </p:cNvPr>
          <p:cNvSpPr txBox="1"/>
          <p:nvPr/>
        </p:nvSpPr>
        <p:spPr>
          <a:xfrm flipH="1">
            <a:off x="7709261" y="2010418"/>
            <a:ext cx="306448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Up to</a:t>
            </a:r>
          </a:p>
          <a:p>
            <a:pPr algn="ctr"/>
            <a:r>
              <a:rPr lang="en-GB" sz="3600" b="1" dirty="0">
                <a:solidFill>
                  <a:srgbClr val="FF0000"/>
                </a:solidFill>
              </a:rPr>
              <a:t>£1000</a:t>
            </a:r>
          </a:p>
          <a:p>
            <a:pPr algn="ctr"/>
            <a:r>
              <a:rPr lang="en-GB" dirty="0"/>
              <a:t>for a</a:t>
            </a:r>
          </a:p>
          <a:p>
            <a:pPr algn="ctr"/>
            <a:r>
              <a:rPr lang="en-GB" sz="3200" b="1" dirty="0">
                <a:solidFill>
                  <a:srgbClr val="0F3B84"/>
                </a:solidFill>
              </a:rPr>
              <a:t>full-day event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859B37-A297-CEBC-AC50-DD22C40DCB2B}"/>
              </a:ext>
            </a:extLst>
          </p:cNvPr>
          <p:cNvSpPr/>
          <p:nvPr/>
        </p:nvSpPr>
        <p:spPr>
          <a:xfrm>
            <a:off x="0" y="4123934"/>
            <a:ext cx="12192000" cy="135363"/>
          </a:xfrm>
          <a:prstGeom prst="rect">
            <a:avLst/>
          </a:prstGeom>
          <a:gradFill flip="none" rotWithShape="1">
            <a:gsLst>
              <a:gs pos="0">
                <a:srgbClr val="346BAC">
                  <a:shade val="30000"/>
                  <a:satMod val="115000"/>
                </a:srgbClr>
              </a:gs>
              <a:gs pos="50000">
                <a:srgbClr val="346BAC">
                  <a:shade val="67500"/>
                  <a:satMod val="115000"/>
                </a:srgbClr>
              </a:gs>
              <a:gs pos="100000">
                <a:srgbClr val="346BAC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860A5-805E-BD46-5942-489CD32E3BD4}"/>
              </a:ext>
            </a:extLst>
          </p:cNvPr>
          <p:cNvSpPr txBox="1"/>
          <p:nvPr/>
        </p:nvSpPr>
        <p:spPr>
          <a:xfrm flipH="1">
            <a:off x="1704544" y="4921577"/>
            <a:ext cx="8559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rgbClr val="0F3B84"/>
                </a:solidFill>
              </a:rPr>
              <a:t>Contact: </a:t>
            </a:r>
            <a:r>
              <a:rPr lang="en-GB" sz="3200" dirty="0"/>
              <a:t>Ben Pine  yafizicist@gmail.com  </a:t>
            </a:r>
          </a:p>
        </p:txBody>
      </p:sp>
    </p:spTree>
    <p:extLst>
      <p:ext uri="{BB962C8B-B14F-4D97-AF65-F5344CB8AC3E}">
        <p14:creationId xmlns:p14="http://schemas.microsoft.com/office/powerpoint/2010/main" val="397486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46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Office Theme</vt:lpstr>
      <vt:lpstr>PowerPoint Presentation</vt:lpstr>
      <vt:lpstr>Thank you</vt:lpstr>
      <vt:lpstr>You can organise an event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 Dewhurst</dc:creator>
  <cp:lastModifiedBy>Kay Dewhurst</cp:lastModifiedBy>
  <cp:revision>5</cp:revision>
  <dcterms:created xsi:type="dcterms:W3CDTF">2023-03-06T20:25:21Z</dcterms:created>
  <dcterms:modified xsi:type="dcterms:W3CDTF">2023-03-06T22:23:58Z</dcterms:modified>
</cp:coreProperties>
</file>