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3" r:id="rId1"/>
    <p:sldMasterId id="2147483666" r:id="rId2"/>
  </p:sldMasterIdLst>
  <p:notesMasterIdLst>
    <p:notesMasterId r:id="rId25"/>
  </p:notesMasterIdLst>
  <p:handoutMasterIdLst>
    <p:handoutMasterId r:id="rId26"/>
  </p:handoutMasterIdLst>
  <p:sldIdLst>
    <p:sldId id="256" r:id="rId3"/>
    <p:sldId id="339" r:id="rId4"/>
    <p:sldId id="332" r:id="rId5"/>
    <p:sldId id="351" r:id="rId6"/>
    <p:sldId id="340" r:id="rId7"/>
    <p:sldId id="344" r:id="rId8"/>
    <p:sldId id="345" r:id="rId9"/>
    <p:sldId id="372" r:id="rId10"/>
    <p:sldId id="373" r:id="rId11"/>
    <p:sldId id="374" r:id="rId12"/>
    <p:sldId id="352" r:id="rId13"/>
    <p:sldId id="353" r:id="rId14"/>
    <p:sldId id="356" r:id="rId15"/>
    <p:sldId id="375" r:id="rId16"/>
    <p:sldId id="376" r:id="rId17"/>
    <p:sldId id="377" r:id="rId18"/>
    <p:sldId id="379" r:id="rId19"/>
    <p:sldId id="380" r:id="rId20"/>
    <p:sldId id="381" r:id="rId21"/>
    <p:sldId id="349" r:id="rId22"/>
    <p:sldId id="382" r:id="rId23"/>
    <p:sldId id="354" r:id="rId24"/>
  </p:sldIdLst>
  <p:sldSz cx="12192000" cy="6858000"/>
  <p:notesSz cx="6645275" cy="97758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9" userDrawn="1">
          <p15:clr>
            <a:srgbClr val="A4A3A4"/>
          </p15:clr>
        </p15:guide>
        <p15:guide id="2" pos="37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1">
          <p15:clr>
            <a:srgbClr val="A4A3A4"/>
          </p15:clr>
        </p15:guide>
        <p15:guide id="2" pos="209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C77"/>
    <a:srgbClr val="786756"/>
    <a:srgbClr val="0432FF"/>
    <a:srgbClr val="0096FF"/>
    <a:srgbClr val="408002"/>
    <a:srgbClr val="76D6FF"/>
    <a:srgbClr val="005493"/>
    <a:srgbClr val="0000FF"/>
    <a:srgbClr val="0080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915202-DA71-404B-AA80-14BCBACE2E5A}" v="255" dt="2023-06-08T12:44:22.6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14" y="354"/>
      </p:cViewPr>
      <p:guideLst>
        <p:guide orient="horz" pos="1729"/>
        <p:guide pos="37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081"/>
        <p:guide pos="209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o Bertarelli" userId="6412a529-1784-42d1-a98d-82eaa17a359d" providerId="ADAL" clId="{8C915202-DA71-404B-AA80-14BCBACE2E5A}"/>
    <pc:docChg chg="undo custSel addSld delSld modSld sldOrd modMainMaster">
      <pc:chgData name="Alessandro Bertarelli" userId="6412a529-1784-42d1-a98d-82eaa17a359d" providerId="ADAL" clId="{8C915202-DA71-404B-AA80-14BCBACE2E5A}" dt="2023-06-08T12:48:38.877" v="5602" actId="1037"/>
      <pc:docMkLst>
        <pc:docMk/>
      </pc:docMkLst>
      <pc:sldChg chg="modSp mod">
        <pc:chgData name="Alessandro Bertarelli" userId="6412a529-1784-42d1-a98d-82eaa17a359d" providerId="ADAL" clId="{8C915202-DA71-404B-AA80-14BCBACE2E5A}" dt="2023-06-08T07:41:48.805" v="3" actId="20577"/>
        <pc:sldMkLst>
          <pc:docMk/>
          <pc:sldMk cId="0" sldId="256"/>
        </pc:sldMkLst>
        <pc:spChg chg="mod">
          <ac:chgData name="Alessandro Bertarelli" userId="6412a529-1784-42d1-a98d-82eaa17a359d" providerId="ADAL" clId="{8C915202-DA71-404B-AA80-14BCBACE2E5A}" dt="2023-06-08T07:41:48.805" v="3" actId="20577"/>
          <ac:spMkLst>
            <pc:docMk/>
            <pc:sldMk cId="0" sldId="256"/>
            <ac:spMk id="3" creationId="{D5136AF0-4AF5-D648-97EB-04182A213F70}"/>
          </ac:spMkLst>
        </pc:spChg>
      </pc:sldChg>
      <pc:sldChg chg="addSp delSp modSp add mod modClrScheme delAnim modAnim chgLayout">
        <pc:chgData name="Alessandro Bertarelli" userId="6412a529-1784-42d1-a98d-82eaa17a359d" providerId="ADAL" clId="{8C915202-DA71-404B-AA80-14BCBACE2E5A}" dt="2023-06-08T12:41:04.701" v="5485" actId="20577"/>
        <pc:sldMkLst>
          <pc:docMk/>
          <pc:sldMk cId="1846598709" sldId="332"/>
        </pc:sldMkLst>
        <pc:spChg chg="mod ord">
          <ac:chgData name="Alessandro Bertarelli" userId="6412a529-1784-42d1-a98d-82eaa17a359d" providerId="ADAL" clId="{8C915202-DA71-404B-AA80-14BCBACE2E5A}" dt="2023-06-08T08:25:49.303" v="352" actId="20577"/>
          <ac:spMkLst>
            <pc:docMk/>
            <pc:sldMk cId="1846598709" sldId="332"/>
            <ac:spMk id="2" creationId="{4FAC2369-FA7E-5FC1-C6A9-E350F37AB0BB}"/>
          </ac:spMkLst>
        </pc:spChg>
        <pc:spChg chg="mod ord">
          <ac:chgData name="Alessandro Bertarelli" userId="6412a529-1784-42d1-a98d-82eaa17a359d" providerId="ADAL" clId="{8C915202-DA71-404B-AA80-14BCBACE2E5A}" dt="2023-06-08T12:41:04.701" v="5485" actId="20577"/>
          <ac:spMkLst>
            <pc:docMk/>
            <pc:sldMk cId="1846598709" sldId="332"/>
            <ac:spMk id="3" creationId="{E4A38306-00A7-BA19-21D1-0CB43A11DBC0}"/>
          </ac:spMkLst>
        </pc:spChg>
        <pc:spChg chg="mod ord">
          <ac:chgData name="Alessandro Bertarelli" userId="6412a529-1784-42d1-a98d-82eaa17a359d" providerId="ADAL" clId="{8C915202-DA71-404B-AA80-14BCBACE2E5A}" dt="2023-06-08T08:09:02.263" v="197" actId="700"/>
          <ac:spMkLst>
            <pc:docMk/>
            <pc:sldMk cId="1846598709" sldId="332"/>
            <ac:spMk id="5" creationId="{C3BE9EDB-DD74-45B7-CE70-6A13E1BFEF4B}"/>
          </ac:spMkLst>
        </pc:spChg>
        <pc:spChg chg="del mod ord">
          <ac:chgData name="Alessandro Bertarelli" userId="6412a529-1784-42d1-a98d-82eaa17a359d" providerId="ADAL" clId="{8C915202-DA71-404B-AA80-14BCBACE2E5A}" dt="2023-06-08T08:10:37.476" v="218" actId="478"/>
          <ac:spMkLst>
            <pc:docMk/>
            <pc:sldMk cId="1846598709" sldId="332"/>
            <ac:spMk id="6" creationId="{F5FADFBF-91CC-C964-4ED0-EFFDB320B1BD}"/>
          </ac:spMkLst>
        </pc:spChg>
        <pc:spChg chg="add mod ord">
          <ac:chgData name="Alessandro Bertarelli" userId="6412a529-1784-42d1-a98d-82eaa17a359d" providerId="ADAL" clId="{8C915202-DA71-404B-AA80-14BCBACE2E5A}" dt="2023-06-08T08:09:42.400" v="210" actId="20577"/>
          <ac:spMkLst>
            <pc:docMk/>
            <pc:sldMk cId="1846598709" sldId="332"/>
            <ac:spMk id="7" creationId="{1BD41150-7816-3D17-48DD-D3B89FB9822A}"/>
          </ac:spMkLst>
        </pc:spChg>
        <pc:spChg chg="add mod">
          <ac:chgData name="Alessandro Bertarelli" userId="6412a529-1784-42d1-a98d-82eaa17a359d" providerId="ADAL" clId="{8C915202-DA71-404B-AA80-14BCBACE2E5A}" dt="2023-06-08T12:33:17.060" v="5334" actId="14100"/>
          <ac:spMkLst>
            <pc:docMk/>
            <pc:sldMk cId="1846598709" sldId="332"/>
            <ac:spMk id="8" creationId="{EFCB1DAF-665F-E9A1-5A9D-58A2E5B6EB1D}"/>
          </ac:spMkLst>
        </pc:spChg>
        <pc:spChg chg="del mod">
          <ac:chgData name="Alessandro Bertarelli" userId="6412a529-1784-42d1-a98d-82eaa17a359d" providerId="ADAL" clId="{8C915202-DA71-404B-AA80-14BCBACE2E5A}" dt="2023-06-08T08:10:24.317" v="215" actId="478"/>
          <ac:spMkLst>
            <pc:docMk/>
            <pc:sldMk cId="1846598709" sldId="332"/>
            <ac:spMk id="9" creationId="{E4A38306-00A7-BA19-21D1-0CB43A11DBC0}"/>
          </ac:spMkLst>
        </pc:spChg>
        <pc:grpChg chg="del">
          <ac:chgData name="Alessandro Bertarelli" userId="6412a529-1784-42d1-a98d-82eaa17a359d" providerId="ADAL" clId="{8C915202-DA71-404B-AA80-14BCBACE2E5A}" dt="2023-06-08T08:24:43.809" v="334" actId="21"/>
          <ac:grpSpMkLst>
            <pc:docMk/>
            <pc:sldMk cId="1846598709" sldId="332"/>
            <ac:grpSpMk id="4" creationId="{27326A47-F2FA-D8DC-F778-86D483357EC3}"/>
          </ac:grpSpMkLst>
        </pc:grpChg>
      </pc:sldChg>
      <pc:sldChg chg="modSp mod">
        <pc:chgData name="Alessandro Bertarelli" userId="6412a529-1784-42d1-a98d-82eaa17a359d" providerId="ADAL" clId="{8C915202-DA71-404B-AA80-14BCBACE2E5A}" dt="2023-06-08T12:37:31.947" v="5466" actId="20577"/>
        <pc:sldMkLst>
          <pc:docMk/>
          <pc:sldMk cId="1783790476" sldId="339"/>
        </pc:sldMkLst>
        <pc:spChg chg="mod">
          <ac:chgData name="Alessandro Bertarelli" userId="6412a529-1784-42d1-a98d-82eaa17a359d" providerId="ADAL" clId="{8C915202-DA71-404B-AA80-14BCBACE2E5A}" dt="2023-06-08T12:37:31.947" v="5466" actId="20577"/>
          <ac:spMkLst>
            <pc:docMk/>
            <pc:sldMk cId="1783790476" sldId="339"/>
            <ac:spMk id="3" creationId="{7F0E2644-7C89-A209-7C24-85C2AB204BA9}"/>
          </ac:spMkLst>
        </pc:spChg>
      </pc:sldChg>
      <pc:sldChg chg="addSp delSp modSp add del mod modAnim">
        <pc:chgData name="Alessandro Bertarelli" userId="6412a529-1784-42d1-a98d-82eaa17a359d" providerId="ADAL" clId="{8C915202-DA71-404B-AA80-14BCBACE2E5A}" dt="2023-06-08T12:44:22.693" v="5559" actId="20577"/>
        <pc:sldMkLst>
          <pc:docMk/>
          <pc:sldMk cId="2511972854" sldId="340"/>
        </pc:sldMkLst>
        <pc:spChg chg="mod">
          <ac:chgData name="Alessandro Bertarelli" userId="6412a529-1784-42d1-a98d-82eaa17a359d" providerId="ADAL" clId="{8C915202-DA71-404B-AA80-14BCBACE2E5A}" dt="2023-06-08T09:09:52.209" v="1766" actId="20577"/>
          <ac:spMkLst>
            <pc:docMk/>
            <pc:sldMk cId="2511972854" sldId="340"/>
            <ac:spMk id="2" creationId="{D9091188-BE53-A59E-63E3-073839D6B2AD}"/>
          </ac:spMkLst>
        </pc:spChg>
        <pc:spChg chg="mod">
          <ac:chgData name="Alessandro Bertarelli" userId="6412a529-1784-42d1-a98d-82eaa17a359d" providerId="ADAL" clId="{8C915202-DA71-404B-AA80-14BCBACE2E5A}" dt="2023-06-08T12:44:22.693" v="5559" actId="20577"/>
          <ac:spMkLst>
            <pc:docMk/>
            <pc:sldMk cId="2511972854" sldId="340"/>
            <ac:spMk id="3" creationId="{9888D461-F7D7-AFD3-E124-C243E4489269}"/>
          </ac:spMkLst>
        </pc:spChg>
        <pc:spChg chg="mod">
          <ac:chgData name="Alessandro Bertarelli" userId="6412a529-1784-42d1-a98d-82eaa17a359d" providerId="ADAL" clId="{8C915202-DA71-404B-AA80-14BCBACE2E5A}" dt="2023-06-08T08:55:23.461" v="1300" actId="20577"/>
          <ac:spMkLst>
            <pc:docMk/>
            <pc:sldMk cId="2511972854" sldId="340"/>
            <ac:spMk id="6" creationId="{B21AF8A5-79DA-88CA-539E-10968B0E703A}"/>
          </ac:spMkLst>
        </pc:spChg>
        <pc:spChg chg="mod">
          <ac:chgData name="Alessandro Bertarelli" userId="6412a529-1784-42d1-a98d-82eaa17a359d" providerId="ADAL" clId="{8C915202-DA71-404B-AA80-14BCBACE2E5A}" dt="2023-06-08T08:25:15.792" v="336"/>
          <ac:spMkLst>
            <pc:docMk/>
            <pc:sldMk cId="2511972854" sldId="340"/>
            <ac:spMk id="10" creationId="{ACAC6073-A52E-3F87-BE52-ED68BB1B7343}"/>
          </ac:spMkLst>
        </pc:spChg>
        <pc:grpChg chg="add mod">
          <ac:chgData name="Alessandro Bertarelli" userId="6412a529-1784-42d1-a98d-82eaa17a359d" providerId="ADAL" clId="{8C915202-DA71-404B-AA80-14BCBACE2E5A}" dt="2023-06-08T08:25:15.792" v="336"/>
          <ac:grpSpMkLst>
            <pc:docMk/>
            <pc:sldMk cId="2511972854" sldId="340"/>
            <ac:grpSpMk id="4" creationId="{C672FF87-DF05-893F-C877-0BE869BD4967}"/>
          </ac:grpSpMkLst>
        </pc:grpChg>
        <pc:picChg chg="del">
          <ac:chgData name="Alessandro Bertarelli" userId="6412a529-1784-42d1-a98d-82eaa17a359d" providerId="ADAL" clId="{8C915202-DA71-404B-AA80-14BCBACE2E5A}" dt="2023-06-08T08:25:14.888" v="335" actId="478"/>
          <ac:picMkLst>
            <pc:docMk/>
            <pc:sldMk cId="2511972854" sldId="340"/>
            <ac:picMk id="5" creationId="{4B629B7E-5233-9536-B854-A20BE5CD8A16}"/>
          </ac:picMkLst>
        </pc:picChg>
        <pc:picChg chg="mod">
          <ac:chgData name="Alessandro Bertarelli" userId="6412a529-1784-42d1-a98d-82eaa17a359d" providerId="ADAL" clId="{8C915202-DA71-404B-AA80-14BCBACE2E5A}" dt="2023-06-08T08:25:15.792" v="336"/>
          <ac:picMkLst>
            <pc:docMk/>
            <pc:sldMk cId="2511972854" sldId="340"/>
            <ac:picMk id="9" creationId="{9E09AAD3-2EEB-7822-F99D-64D22333260E}"/>
          </ac:picMkLst>
        </pc:picChg>
        <pc:picChg chg="del">
          <ac:chgData name="Alessandro Bertarelli" userId="6412a529-1784-42d1-a98d-82eaa17a359d" providerId="ADAL" clId="{8C915202-DA71-404B-AA80-14BCBACE2E5A}" dt="2023-06-08T08:26:02.096" v="353" actId="478"/>
          <ac:picMkLst>
            <pc:docMk/>
            <pc:sldMk cId="2511972854" sldId="340"/>
            <ac:picMk id="11" creationId="{341FDCAE-B3D1-97DC-60B3-8ADF836752F3}"/>
          </ac:picMkLst>
        </pc:picChg>
      </pc:sldChg>
      <pc:sldChg chg="add del">
        <pc:chgData name="Alessandro Bertarelli" userId="6412a529-1784-42d1-a98d-82eaa17a359d" providerId="ADAL" clId="{8C915202-DA71-404B-AA80-14BCBACE2E5A}" dt="2023-06-08T08:27:43.526" v="387"/>
        <pc:sldMkLst>
          <pc:docMk/>
          <pc:sldMk cId="1908189927" sldId="341"/>
        </pc:sldMkLst>
      </pc:sldChg>
      <pc:sldChg chg="addSp delSp modSp add mod">
        <pc:chgData name="Alessandro Bertarelli" userId="6412a529-1784-42d1-a98d-82eaa17a359d" providerId="ADAL" clId="{8C915202-DA71-404B-AA80-14BCBACE2E5A}" dt="2023-06-08T10:37:27.796" v="2857" actId="20577"/>
        <pc:sldMkLst>
          <pc:docMk/>
          <pc:sldMk cId="3569929623" sldId="344"/>
        </pc:sldMkLst>
        <pc:spChg chg="mod">
          <ac:chgData name="Alessandro Bertarelli" userId="6412a529-1784-42d1-a98d-82eaa17a359d" providerId="ADAL" clId="{8C915202-DA71-404B-AA80-14BCBACE2E5A}" dt="2023-06-08T08:55:54.431" v="1366" actId="20577"/>
          <ac:spMkLst>
            <pc:docMk/>
            <pc:sldMk cId="3569929623" sldId="344"/>
            <ac:spMk id="2" creationId="{F9426B18-B573-55A1-8488-8E7DE239481E}"/>
          </ac:spMkLst>
        </pc:spChg>
        <pc:spChg chg="mod">
          <ac:chgData name="Alessandro Bertarelli" userId="6412a529-1784-42d1-a98d-82eaa17a359d" providerId="ADAL" clId="{8C915202-DA71-404B-AA80-14BCBACE2E5A}" dt="2023-06-08T10:37:27.796" v="2857" actId="20577"/>
          <ac:spMkLst>
            <pc:docMk/>
            <pc:sldMk cId="3569929623" sldId="344"/>
            <ac:spMk id="3" creationId="{8DFF3D2F-4647-E9A2-86BC-0BBC4DF6FF48}"/>
          </ac:spMkLst>
        </pc:spChg>
        <pc:picChg chg="add del mod">
          <ac:chgData name="Alessandro Bertarelli" userId="6412a529-1784-42d1-a98d-82eaa17a359d" providerId="ADAL" clId="{8C915202-DA71-404B-AA80-14BCBACE2E5A}" dt="2023-06-08T10:32:09.776" v="2849"/>
          <ac:picMkLst>
            <pc:docMk/>
            <pc:sldMk cId="3569929623" sldId="344"/>
            <ac:picMk id="5" creationId="{AF7DA970-3229-650B-C228-106EC51F9148}"/>
          </ac:picMkLst>
        </pc:picChg>
        <pc:picChg chg="add del">
          <ac:chgData name="Alessandro Bertarelli" userId="6412a529-1784-42d1-a98d-82eaa17a359d" providerId="ADAL" clId="{8C915202-DA71-404B-AA80-14BCBACE2E5A}" dt="2023-06-08T10:32:10.255" v="2850" actId="478"/>
          <ac:picMkLst>
            <pc:docMk/>
            <pc:sldMk cId="3569929623" sldId="344"/>
            <ac:picMk id="12" creationId="{B44A4472-B796-C444-1A6C-D73EC888C78C}"/>
          </ac:picMkLst>
        </pc:picChg>
      </pc:sldChg>
      <pc:sldChg chg="addSp delSp modSp add mod">
        <pc:chgData name="Alessandro Bertarelli" userId="6412a529-1784-42d1-a98d-82eaa17a359d" providerId="ADAL" clId="{8C915202-DA71-404B-AA80-14BCBACE2E5A}" dt="2023-06-08T10:42:05.350" v="2891" actId="20577"/>
        <pc:sldMkLst>
          <pc:docMk/>
          <pc:sldMk cId="3552518421" sldId="345"/>
        </pc:sldMkLst>
        <pc:spChg chg="mod">
          <ac:chgData name="Alessandro Bertarelli" userId="6412a529-1784-42d1-a98d-82eaa17a359d" providerId="ADAL" clId="{8C915202-DA71-404B-AA80-14BCBACE2E5A}" dt="2023-06-08T08:56:11.789" v="1380" actId="20577"/>
          <ac:spMkLst>
            <pc:docMk/>
            <pc:sldMk cId="3552518421" sldId="345"/>
            <ac:spMk id="2" creationId="{F9426B18-B573-55A1-8488-8E7DE239481E}"/>
          </ac:spMkLst>
        </pc:spChg>
        <pc:spChg chg="mod">
          <ac:chgData name="Alessandro Bertarelli" userId="6412a529-1784-42d1-a98d-82eaa17a359d" providerId="ADAL" clId="{8C915202-DA71-404B-AA80-14BCBACE2E5A}" dt="2023-06-08T10:42:05.350" v="2891" actId="20577"/>
          <ac:spMkLst>
            <pc:docMk/>
            <pc:sldMk cId="3552518421" sldId="345"/>
            <ac:spMk id="3" creationId="{8DFF3D2F-4647-E9A2-86BC-0BBC4DF6FF48}"/>
          </ac:spMkLst>
        </pc:spChg>
        <pc:spChg chg="mod">
          <ac:chgData name="Alessandro Bertarelli" userId="6412a529-1784-42d1-a98d-82eaa17a359d" providerId="ADAL" clId="{8C915202-DA71-404B-AA80-14BCBACE2E5A}" dt="2023-06-08T08:56:05.157" v="1368"/>
          <ac:spMkLst>
            <pc:docMk/>
            <pc:sldMk cId="3552518421" sldId="345"/>
            <ac:spMk id="4" creationId="{C74C053D-F1EF-7B38-A0F7-24B98819DEC8}"/>
          </ac:spMkLst>
        </pc:spChg>
        <pc:picChg chg="del">
          <ac:chgData name="Alessandro Bertarelli" userId="6412a529-1784-42d1-a98d-82eaa17a359d" providerId="ADAL" clId="{8C915202-DA71-404B-AA80-14BCBACE2E5A}" dt="2023-06-08T10:39:07.585" v="2861" actId="478"/>
          <ac:picMkLst>
            <pc:docMk/>
            <pc:sldMk cId="3552518421" sldId="345"/>
            <ac:picMk id="6" creationId="{8359E446-C972-15C4-69E3-D84BA2C38095}"/>
          </ac:picMkLst>
        </pc:picChg>
        <pc:picChg chg="add mod">
          <ac:chgData name="Alessandro Bertarelli" userId="6412a529-1784-42d1-a98d-82eaa17a359d" providerId="ADAL" clId="{8C915202-DA71-404B-AA80-14BCBACE2E5A}" dt="2023-06-08T10:39:47.126" v="2882" actId="1076"/>
          <ac:picMkLst>
            <pc:docMk/>
            <pc:sldMk cId="3552518421" sldId="345"/>
            <ac:picMk id="9" creationId="{1F829E06-2D86-FD24-F6F9-F751F5E25C4D}"/>
          </ac:picMkLst>
        </pc:picChg>
      </pc:sldChg>
      <pc:sldChg chg="addSp delSp modSp mod">
        <pc:chgData name="Alessandro Bertarelli" userId="6412a529-1784-42d1-a98d-82eaa17a359d" providerId="ADAL" clId="{8C915202-DA71-404B-AA80-14BCBACE2E5A}" dt="2023-06-08T12:36:49.836" v="5443" actId="113"/>
        <pc:sldMkLst>
          <pc:docMk/>
          <pc:sldMk cId="4021406853" sldId="349"/>
        </pc:sldMkLst>
        <pc:spChg chg="add del mod">
          <ac:chgData name="Alessandro Bertarelli" userId="6412a529-1784-42d1-a98d-82eaa17a359d" providerId="ADAL" clId="{8C915202-DA71-404B-AA80-14BCBACE2E5A}" dt="2023-06-08T12:36:49.836" v="5443" actId="113"/>
          <ac:spMkLst>
            <pc:docMk/>
            <pc:sldMk cId="4021406853" sldId="349"/>
            <ac:spMk id="3" creationId="{68D6A779-2B11-8008-23FC-9004F6E6D2B3}"/>
          </ac:spMkLst>
        </pc:spChg>
        <pc:spChg chg="add del mod">
          <ac:chgData name="Alessandro Bertarelli" userId="6412a529-1784-42d1-a98d-82eaa17a359d" providerId="ADAL" clId="{8C915202-DA71-404B-AA80-14BCBACE2E5A}" dt="2023-06-08T12:29:39.852" v="5264" actId="21"/>
          <ac:spMkLst>
            <pc:docMk/>
            <pc:sldMk cId="4021406853" sldId="349"/>
            <ac:spMk id="6" creationId="{D50984AD-62FD-4ACE-ED2A-F0F4E1E9BAB1}"/>
          </ac:spMkLst>
        </pc:spChg>
        <pc:picChg chg="mod modCrop">
          <ac:chgData name="Alessandro Bertarelli" userId="6412a529-1784-42d1-a98d-82eaa17a359d" providerId="ADAL" clId="{8C915202-DA71-404B-AA80-14BCBACE2E5A}" dt="2023-06-08T12:35:39.436" v="5440" actId="1076"/>
          <ac:picMkLst>
            <pc:docMk/>
            <pc:sldMk cId="4021406853" sldId="349"/>
            <ac:picMk id="5" creationId="{CF3DF86F-432A-7E3E-6D0D-CB9E353375C2}"/>
          </ac:picMkLst>
        </pc:picChg>
        <pc:picChg chg="mod">
          <ac:chgData name="Alessandro Bertarelli" userId="6412a529-1784-42d1-a98d-82eaa17a359d" providerId="ADAL" clId="{8C915202-DA71-404B-AA80-14BCBACE2E5A}" dt="2023-06-08T12:35:25.091" v="5423" actId="1076"/>
          <ac:picMkLst>
            <pc:docMk/>
            <pc:sldMk cId="4021406853" sldId="349"/>
            <ac:picMk id="7" creationId="{F281700B-FC31-B7F9-1FE9-20A67DDA874D}"/>
          </ac:picMkLst>
        </pc:picChg>
        <pc:picChg chg="add del">
          <ac:chgData name="Alessandro Bertarelli" userId="6412a529-1784-42d1-a98d-82eaa17a359d" providerId="ADAL" clId="{8C915202-DA71-404B-AA80-14BCBACE2E5A}" dt="2023-06-08T12:26:17.846" v="5180" actId="21"/>
          <ac:picMkLst>
            <pc:docMk/>
            <pc:sldMk cId="4021406853" sldId="349"/>
            <ac:picMk id="1026" creationId="{D5B1DE27-B6B1-5958-43EC-73CF9560B1DA}"/>
          </ac:picMkLst>
        </pc:picChg>
        <pc:picChg chg="add del">
          <ac:chgData name="Alessandro Bertarelli" userId="6412a529-1784-42d1-a98d-82eaa17a359d" providerId="ADAL" clId="{8C915202-DA71-404B-AA80-14BCBACE2E5A}" dt="2023-06-08T12:29:46.663" v="5265" actId="21"/>
          <ac:picMkLst>
            <pc:docMk/>
            <pc:sldMk cId="4021406853" sldId="349"/>
            <ac:picMk id="1027" creationId="{253C64CA-767D-4039-E06A-365720282506}"/>
          </ac:picMkLst>
        </pc:picChg>
      </pc:sldChg>
      <pc:sldChg chg="add del">
        <pc:chgData name="Alessandro Bertarelli" userId="6412a529-1784-42d1-a98d-82eaa17a359d" providerId="ADAL" clId="{8C915202-DA71-404B-AA80-14BCBACE2E5A}" dt="2023-06-08T08:51:08.067" v="1087" actId="47"/>
        <pc:sldMkLst>
          <pc:docMk/>
          <pc:sldMk cId="4124389738" sldId="350"/>
        </pc:sldMkLst>
      </pc:sldChg>
      <pc:sldChg chg="addSp modSp mod">
        <pc:chgData name="Alessandro Bertarelli" userId="6412a529-1784-42d1-a98d-82eaa17a359d" providerId="ADAL" clId="{8C915202-DA71-404B-AA80-14BCBACE2E5A}" dt="2023-06-08T12:41:52.542" v="5497" actId="20577"/>
        <pc:sldMkLst>
          <pc:docMk/>
          <pc:sldMk cId="3588375826" sldId="351"/>
        </pc:sldMkLst>
        <pc:spChg chg="mod">
          <ac:chgData name="Alessandro Bertarelli" userId="6412a529-1784-42d1-a98d-82eaa17a359d" providerId="ADAL" clId="{8C915202-DA71-404B-AA80-14BCBACE2E5A}" dt="2023-06-08T08:32:31.905" v="470" actId="20577"/>
          <ac:spMkLst>
            <pc:docMk/>
            <pc:sldMk cId="3588375826" sldId="351"/>
            <ac:spMk id="2" creationId="{D9091188-BE53-A59E-63E3-073839D6B2AD}"/>
          </ac:spMkLst>
        </pc:spChg>
        <pc:spChg chg="mod">
          <ac:chgData name="Alessandro Bertarelli" userId="6412a529-1784-42d1-a98d-82eaa17a359d" providerId="ADAL" clId="{8C915202-DA71-404B-AA80-14BCBACE2E5A}" dt="2023-06-08T12:41:52.542" v="5497" actId="20577"/>
          <ac:spMkLst>
            <pc:docMk/>
            <pc:sldMk cId="3588375826" sldId="351"/>
            <ac:spMk id="3" creationId="{9888D461-F7D7-AFD3-E124-C243E4489269}"/>
          </ac:spMkLst>
        </pc:spChg>
        <pc:spChg chg="mod">
          <ac:chgData name="Alessandro Bertarelli" userId="6412a529-1784-42d1-a98d-82eaa17a359d" providerId="ADAL" clId="{8C915202-DA71-404B-AA80-14BCBACE2E5A}" dt="2023-06-08T08:30:04.633" v="408" actId="1076"/>
          <ac:spMkLst>
            <pc:docMk/>
            <pc:sldMk cId="3588375826" sldId="351"/>
            <ac:spMk id="14" creationId="{6937E5F1-9CF9-3BEB-0EA5-F8F670C2C98F}"/>
          </ac:spMkLst>
        </pc:spChg>
        <pc:picChg chg="add mod">
          <ac:chgData name="Alessandro Bertarelli" userId="6412a529-1784-42d1-a98d-82eaa17a359d" providerId="ADAL" clId="{8C915202-DA71-404B-AA80-14BCBACE2E5A}" dt="2023-06-08T08:30:39.817" v="412" actId="14100"/>
          <ac:picMkLst>
            <pc:docMk/>
            <pc:sldMk cId="3588375826" sldId="351"/>
            <ac:picMk id="4" creationId="{2F768ABA-8434-732C-12D8-CD3C9E4A16D1}"/>
          </ac:picMkLst>
        </pc:picChg>
        <pc:picChg chg="mod">
          <ac:chgData name="Alessandro Bertarelli" userId="6412a529-1784-42d1-a98d-82eaa17a359d" providerId="ADAL" clId="{8C915202-DA71-404B-AA80-14BCBACE2E5A}" dt="2023-06-08T08:33:16.010" v="474" actId="1076"/>
          <ac:picMkLst>
            <pc:docMk/>
            <pc:sldMk cId="3588375826" sldId="351"/>
            <ac:picMk id="12" creationId="{1225618B-E762-E365-B50C-ED7AC1DC1D27}"/>
          </ac:picMkLst>
        </pc:picChg>
        <pc:picChg chg="mod">
          <ac:chgData name="Alessandro Bertarelli" userId="6412a529-1784-42d1-a98d-82eaa17a359d" providerId="ADAL" clId="{8C915202-DA71-404B-AA80-14BCBACE2E5A}" dt="2023-06-08T08:39:16.506" v="796" actId="1076"/>
          <ac:picMkLst>
            <pc:docMk/>
            <pc:sldMk cId="3588375826" sldId="351"/>
            <ac:picMk id="16" creationId="{F79C703D-7B56-EAED-227D-91D947E491BC}"/>
          </ac:picMkLst>
        </pc:picChg>
      </pc:sldChg>
      <pc:sldChg chg="addSp delSp modSp mod">
        <pc:chgData name="Alessandro Bertarelli" userId="6412a529-1784-42d1-a98d-82eaa17a359d" providerId="ADAL" clId="{8C915202-DA71-404B-AA80-14BCBACE2E5A}" dt="2023-06-08T11:40:07.414" v="3292" actId="20577"/>
        <pc:sldMkLst>
          <pc:docMk/>
          <pc:sldMk cId="631368023" sldId="352"/>
        </pc:sldMkLst>
        <pc:spChg chg="mod">
          <ac:chgData name="Alessandro Bertarelli" userId="6412a529-1784-42d1-a98d-82eaa17a359d" providerId="ADAL" clId="{8C915202-DA71-404B-AA80-14BCBACE2E5A}" dt="2023-06-08T09:10:59.560" v="1772"/>
          <ac:spMkLst>
            <pc:docMk/>
            <pc:sldMk cId="631368023" sldId="352"/>
            <ac:spMk id="2" creationId="{7AA57E59-90EF-AC39-F24C-8B28106A93F8}"/>
          </ac:spMkLst>
        </pc:spChg>
        <pc:spChg chg="mod">
          <ac:chgData name="Alessandro Bertarelli" userId="6412a529-1784-42d1-a98d-82eaa17a359d" providerId="ADAL" clId="{8C915202-DA71-404B-AA80-14BCBACE2E5A}" dt="2023-06-08T09:17:50.122" v="1905" actId="20577"/>
          <ac:spMkLst>
            <pc:docMk/>
            <pc:sldMk cId="631368023" sldId="352"/>
            <ac:spMk id="3" creationId="{D707181E-F904-DC64-E941-F3F7CBAC5A36}"/>
          </ac:spMkLst>
        </pc:spChg>
        <pc:spChg chg="mod">
          <ac:chgData name="Alessandro Bertarelli" userId="6412a529-1784-42d1-a98d-82eaa17a359d" providerId="ADAL" clId="{8C915202-DA71-404B-AA80-14BCBACE2E5A}" dt="2023-06-08T09:12:14.666" v="1806" actId="20577"/>
          <ac:spMkLst>
            <pc:docMk/>
            <pc:sldMk cId="631368023" sldId="352"/>
            <ac:spMk id="4" creationId="{24C36E4E-CF56-BB9A-F03D-F04DCFA18A69}"/>
          </ac:spMkLst>
        </pc:spChg>
        <pc:spChg chg="mod">
          <ac:chgData name="Alessandro Bertarelli" userId="6412a529-1784-42d1-a98d-82eaa17a359d" providerId="ADAL" clId="{8C915202-DA71-404B-AA80-14BCBACE2E5A}" dt="2023-06-08T10:42:41.288" v="2963" actId="1035"/>
          <ac:spMkLst>
            <pc:docMk/>
            <pc:sldMk cId="631368023" sldId="352"/>
            <ac:spMk id="8" creationId="{21E45E5F-FCD9-BFB9-822A-CC26C275A76A}"/>
          </ac:spMkLst>
        </pc:spChg>
        <pc:spChg chg="mod">
          <ac:chgData name="Alessandro Bertarelli" userId="6412a529-1784-42d1-a98d-82eaa17a359d" providerId="ADAL" clId="{8C915202-DA71-404B-AA80-14BCBACE2E5A}" dt="2023-06-08T11:36:15.142" v="3139" actId="1076"/>
          <ac:spMkLst>
            <pc:docMk/>
            <pc:sldMk cId="631368023" sldId="352"/>
            <ac:spMk id="12" creationId="{45470BFB-D8EF-7847-DD83-8752CDDB9853}"/>
          </ac:spMkLst>
        </pc:spChg>
        <pc:spChg chg="mod">
          <ac:chgData name="Alessandro Bertarelli" userId="6412a529-1784-42d1-a98d-82eaa17a359d" providerId="ADAL" clId="{8C915202-DA71-404B-AA80-14BCBACE2E5A}" dt="2023-06-08T09:16:30.124" v="1892" actId="14100"/>
          <ac:spMkLst>
            <pc:docMk/>
            <pc:sldMk cId="631368023" sldId="352"/>
            <ac:spMk id="17" creationId="{05CEB3B6-D6D7-0B1F-5501-7255ABAD24B8}"/>
          </ac:spMkLst>
        </pc:spChg>
        <pc:spChg chg="add mod">
          <ac:chgData name="Alessandro Bertarelli" userId="6412a529-1784-42d1-a98d-82eaa17a359d" providerId="ADAL" clId="{8C915202-DA71-404B-AA80-14BCBACE2E5A}" dt="2023-06-08T10:44:08.496" v="3058" actId="14100"/>
          <ac:spMkLst>
            <pc:docMk/>
            <pc:sldMk cId="631368023" sldId="352"/>
            <ac:spMk id="24" creationId="{505BF0C7-5BB9-4540-1CDC-BD490CA8A22E}"/>
          </ac:spMkLst>
        </pc:spChg>
        <pc:spChg chg="add mod">
          <ac:chgData name="Alessandro Bertarelli" userId="6412a529-1784-42d1-a98d-82eaa17a359d" providerId="ADAL" clId="{8C915202-DA71-404B-AA80-14BCBACE2E5A}" dt="2023-06-08T11:40:07.414" v="3292" actId="20577"/>
          <ac:spMkLst>
            <pc:docMk/>
            <pc:sldMk cId="631368023" sldId="352"/>
            <ac:spMk id="28" creationId="{F77FC4CB-1FEC-F43A-EDE1-44A4942EBF3B}"/>
          </ac:spMkLst>
        </pc:spChg>
        <pc:spChg chg="mod">
          <ac:chgData name="Alessandro Bertarelli" userId="6412a529-1784-42d1-a98d-82eaa17a359d" providerId="ADAL" clId="{8C915202-DA71-404B-AA80-14BCBACE2E5A}" dt="2023-06-08T10:42:53.399" v="3017" actId="14100"/>
          <ac:spMkLst>
            <pc:docMk/>
            <pc:sldMk cId="631368023" sldId="352"/>
            <ac:spMk id="29" creationId="{75ECA15A-7065-5AE1-E1CF-22405459E61B}"/>
          </ac:spMkLst>
        </pc:spChg>
        <pc:grpChg chg="add mod">
          <ac:chgData name="Alessandro Bertarelli" userId="6412a529-1784-42d1-a98d-82eaa17a359d" providerId="ADAL" clId="{8C915202-DA71-404B-AA80-14BCBACE2E5A}" dt="2023-06-08T09:12:52.433" v="1808" actId="14100"/>
          <ac:grpSpMkLst>
            <pc:docMk/>
            <pc:sldMk cId="631368023" sldId="352"/>
            <ac:grpSpMk id="5" creationId="{C0E074D1-BD13-3A80-1EBF-1B5833647814}"/>
          </ac:grpSpMkLst>
        </pc:grpChg>
        <pc:picChg chg="mod">
          <ac:chgData name="Alessandro Bertarelli" userId="6412a529-1784-42d1-a98d-82eaa17a359d" providerId="ADAL" clId="{8C915202-DA71-404B-AA80-14BCBACE2E5A}" dt="2023-06-08T09:12:49.976" v="1807" actId="164"/>
          <ac:picMkLst>
            <pc:docMk/>
            <pc:sldMk cId="631368023" sldId="352"/>
            <ac:picMk id="6" creationId="{B4D298A9-483C-5397-8418-F4ADAD97B523}"/>
          </ac:picMkLst>
        </pc:picChg>
        <pc:picChg chg="add del mod">
          <ac:chgData name="Alessandro Bertarelli" userId="6412a529-1784-42d1-a98d-82eaa17a359d" providerId="ADAL" clId="{8C915202-DA71-404B-AA80-14BCBACE2E5A}" dt="2023-06-08T09:15:59.794" v="1891" actId="22"/>
          <ac:picMkLst>
            <pc:docMk/>
            <pc:sldMk cId="631368023" sldId="352"/>
            <ac:picMk id="15" creationId="{0E4F73F4-1F8C-1873-5B46-B7A149D59F65}"/>
          </ac:picMkLst>
        </pc:picChg>
        <pc:picChg chg="add mod">
          <ac:chgData name="Alessandro Bertarelli" userId="6412a529-1784-42d1-a98d-82eaa17a359d" providerId="ADAL" clId="{8C915202-DA71-404B-AA80-14BCBACE2E5A}" dt="2023-06-08T09:16:37.057" v="1896" actId="1076"/>
          <ac:picMkLst>
            <pc:docMk/>
            <pc:sldMk cId="631368023" sldId="352"/>
            <ac:picMk id="20" creationId="{20D82BBC-D818-6F18-E01A-BF701D5236DD}"/>
          </ac:picMkLst>
        </pc:picChg>
        <pc:picChg chg="add mod">
          <ac:chgData name="Alessandro Bertarelli" userId="6412a529-1784-42d1-a98d-82eaa17a359d" providerId="ADAL" clId="{8C915202-DA71-404B-AA80-14BCBACE2E5A}" dt="2023-06-08T09:17:17.459" v="1898" actId="1076"/>
          <ac:picMkLst>
            <pc:docMk/>
            <pc:sldMk cId="631368023" sldId="352"/>
            <ac:picMk id="21" creationId="{212D7A82-F99C-9C06-BF7B-5788A5CD3126}"/>
          </ac:picMkLst>
        </pc:picChg>
        <pc:cxnChg chg="mod">
          <ac:chgData name="Alessandro Bertarelli" userId="6412a529-1784-42d1-a98d-82eaa17a359d" providerId="ADAL" clId="{8C915202-DA71-404B-AA80-14BCBACE2E5A}" dt="2023-06-08T10:42:58.574" v="3018" actId="14100"/>
          <ac:cxnSpMkLst>
            <pc:docMk/>
            <pc:sldMk cId="631368023" sldId="352"/>
            <ac:cxnSpMk id="10" creationId="{245CD193-6A28-6481-D109-C17C74DA0E5C}"/>
          </ac:cxnSpMkLst>
        </pc:cxnChg>
        <pc:cxnChg chg="mod">
          <ac:chgData name="Alessandro Bertarelli" userId="6412a529-1784-42d1-a98d-82eaa17a359d" providerId="ADAL" clId="{8C915202-DA71-404B-AA80-14BCBACE2E5A}" dt="2023-06-08T11:36:15.142" v="3139" actId="1076"/>
          <ac:cxnSpMkLst>
            <pc:docMk/>
            <pc:sldMk cId="631368023" sldId="352"/>
            <ac:cxnSpMk id="13" creationId="{DB012377-14F6-D75C-2F79-6AA04FC09EC7}"/>
          </ac:cxnSpMkLst>
        </pc:cxnChg>
        <pc:cxnChg chg="mod">
          <ac:chgData name="Alessandro Bertarelli" userId="6412a529-1784-42d1-a98d-82eaa17a359d" providerId="ADAL" clId="{8C915202-DA71-404B-AA80-14BCBACE2E5A}" dt="2023-06-08T09:16:30.124" v="1892" actId="14100"/>
          <ac:cxnSpMkLst>
            <pc:docMk/>
            <pc:sldMk cId="631368023" sldId="352"/>
            <ac:cxnSpMk id="18" creationId="{5884C3DA-B6EC-BD41-4F79-09EACBB0C30D}"/>
          </ac:cxnSpMkLst>
        </pc:cxnChg>
        <pc:cxnChg chg="add mod">
          <ac:chgData name="Alessandro Bertarelli" userId="6412a529-1784-42d1-a98d-82eaa17a359d" providerId="ADAL" clId="{8C915202-DA71-404B-AA80-14BCBACE2E5A}" dt="2023-06-08T10:44:08.496" v="3058" actId="14100"/>
          <ac:cxnSpMkLst>
            <pc:docMk/>
            <pc:sldMk cId="631368023" sldId="352"/>
            <ac:cxnSpMk id="25" creationId="{EE513233-4FF9-6E35-A406-9ABEBB678D96}"/>
          </ac:cxnSpMkLst>
        </pc:cxnChg>
        <pc:cxnChg chg="mod">
          <ac:chgData name="Alessandro Bertarelli" userId="6412a529-1784-42d1-a98d-82eaa17a359d" providerId="ADAL" clId="{8C915202-DA71-404B-AA80-14BCBACE2E5A}" dt="2023-06-08T10:42:53.399" v="3017" actId="14100"/>
          <ac:cxnSpMkLst>
            <pc:docMk/>
            <pc:sldMk cId="631368023" sldId="352"/>
            <ac:cxnSpMk id="30" creationId="{D16E2BF4-DCAB-48DA-DF23-D4E615DBB872}"/>
          </ac:cxnSpMkLst>
        </pc:cxnChg>
        <pc:cxnChg chg="add mod">
          <ac:chgData name="Alessandro Bertarelli" userId="6412a529-1784-42d1-a98d-82eaa17a359d" providerId="ADAL" clId="{8C915202-DA71-404B-AA80-14BCBACE2E5A}" dt="2023-06-08T11:36:46.406" v="3162" actId="20577"/>
          <ac:cxnSpMkLst>
            <pc:docMk/>
            <pc:sldMk cId="631368023" sldId="352"/>
            <ac:cxnSpMk id="31" creationId="{CE9BEF2B-7208-15DF-DA9A-4BF63AE1FEF0}"/>
          </ac:cxnSpMkLst>
        </pc:cxnChg>
      </pc:sldChg>
      <pc:sldChg chg="delSp modSp mod">
        <pc:chgData name="Alessandro Bertarelli" userId="6412a529-1784-42d1-a98d-82eaa17a359d" providerId="ADAL" clId="{8C915202-DA71-404B-AA80-14BCBACE2E5A}" dt="2023-06-08T11:45:27.510" v="3476" actId="20577"/>
        <pc:sldMkLst>
          <pc:docMk/>
          <pc:sldMk cId="938823589" sldId="353"/>
        </pc:sldMkLst>
        <pc:spChg chg="mod">
          <ac:chgData name="Alessandro Bertarelli" userId="6412a529-1784-42d1-a98d-82eaa17a359d" providerId="ADAL" clId="{8C915202-DA71-404B-AA80-14BCBACE2E5A}" dt="2023-06-08T09:59:01.497" v="2074" actId="20577"/>
          <ac:spMkLst>
            <pc:docMk/>
            <pc:sldMk cId="938823589" sldId="353"/>
            <ac:spMk id="2" creationId="{BB303320-371F-8EDA-748A-5025213F29A6}"/>
          </ac:spMkLst>
        </pc:spChg>
        <pc:spChg chg="mod">
          <ac:chgData name="Alessandro Bertarelli" userId="6412a529-1784-42d1-a98d-82eaa17a359d" providerId="ADAL" clId="{8C915202-DA71-404B-AA80-14BCBACE2E5A}" dt="2023-06-08T09:58:25.850" v="2060" actId="20577"/>
          <ac:spMkLst>
            <pc:docMk/>
            <pc:sldMk cId="938823589" sldId="353"/>
            <ac:spMk id="4" creationId="{ECE88103-55BE-6567-388A-3F2992789BB3}"/>
          </ac:spMkLst>
        </pc:spChg>
        <pc:spChg chg="del topLvl">
          <ac:chgData name="Alessandro Bertarelli" userId="6412a529-1784-42d1-a98d-82eaa17a359d" providerId="ADAL" clId="{8C915202-DA71-404B-AA80-14BCBACE2E5A}" dt="2023-06-08T09:18:25.035" v="1910" actId="478"/>
          <ac:spMkLst>
            <pc:docMk/>
            <pc:sldMk cId="938823589" sldId="353"/>
            <ac:spMk id="11" creationId="{BAF5F533-0588-3104-5459-6981306BCD20}"/>
          </ac:spMkLst>
        </pc:spChg>
        <pc:spChg chg="del">
          <ac:chgData name="Alessandro Bertarelli" userId="6412a529-1784-42d1-a98d-82eaa17a359d" providerId="ADAL" clId="{8C915202-DA71-404B-AA80-14BCBACE2E5A}" dt="2023-06-08T09:18:20.588" v="1909" actId="478"/>
          <ac:spMkLst>
            <pc:docMk/>
            <pc:sldMk cId="938823589" sldId="353"/>
            <ac:spMk id="12" creationId="{B52E51B3-A58E-C136-A071-96CBE6F4DA28}"/>
          </ac:spMkLst>
        </pc:spChg>
        <pc:spChg chg="del">
          <ac:chgData name="Alessandro Bertarelli" userId="6412a529-1784-42d1-a98d-82eaa17a359d" providerId="ADAL" clId="{8C915202-DA71-404B-AA80-14BCBACE2E5A}" dt="2023-06-08T09:18:17.827" v="1908" actId="478"/>
          <ac:spMkLst>
            <pc:docMk/>
            <pc:sldMk cId="938823589" sldId="353"/>
            <ac:spMk id="13" creationId="{13584813-B150-8C21-9ECE-C9B166C81B08}"/>
          </ac:spMkLst>
        </pc:spChg>
        <pc:spChg chg="del">
          <ac:chgData name="Alessandro Bertarelli" userId="6412a529-1784-42d1-a98d-82eaa17a359d" providerId="ADAL" clId="{8C915202-DA71-404B-AA80-14BCBACE2E5A}" dt="2023-06-08T09:18:15.187" v="1907" actId="478"/>
          <ac:spMkLst>
            <pc:docMk/>
            <pc:sldMk cId="938823589" sldId="353"/>
            <ac:spMk id="14" creationId="{F495E732-D6C2-4DE4-BA11-715A3E8F27F9}"/>
          </ac:spMkLst>
        </pc:spChg>
        <pc:spChg chg="del">
          <ac:chgData name="Alessandro Bertarelli" userId="6412a529-1784-42d1-a98d-82eaa17a359d" providerId="ADAL" clId="{8C915202-DA71-404B-AA80-14BCBACE2E5A}" dt="2023-06-08T09:18:12.092" v="1906" actId="478"/>
          <ac:spMkLst>
            <pc:docMk/>
            <pc:sldMk cId="938823589" sldId="353"/>
            <ac:spMk id="15" creationId="{59E1C0D8-1293-E47F-3821-834AA73193B3}"/>
          </ac:spMkLst>
        </pc:spChg>
        <pc:spChg chg="del">
          <ac:chgData name="Alessandro Bertarelli" userId="6412a529-1784-42d1-a98d-82eaa17a359d" providerId="ADAL" clId="{8C915202-DA71-404B-AA80-14BCBACE2E5A}" dt="2023-06-08T09:18:27.211" v="1911" actId="478"/>
          <ac:spMkLst>
            <pc:docMk/>
            <pc:sldMk cId="938823589" sldId="353"/>
            <ac:spMk id="16" creationId="{8DA393EE-128B-8AB5-A920-F07FBF2F7ED3}"/>
          </ac:spMkLst>
        </pc:spChg>
        <pc:spChg chg="mod">
          <ac:chgData name="Alessandro Bertarelli" userId="6412a529-1784-42d1-a98d-82eaa17a359d" providerId="ADAL" clId="{8C915202-DA71-404B-AA80-14BCBACE2E5A}" dt="2023-06-08T11:45:27.510" v="3476" actId="20577"/>
          <ac:spMkLst>
            <pc:docMk/>
            <pc:sldMk cId="938823589" sldId="353"/>
            <ac:spMk id="25" creationId="{21F249AF-9935-BF11-B9BB-4F07B14A3BE7}"/>
          </ac:spMkLst>
        </pc:spChg>
        <pc:grpChg chg="del">
          <ac:chgData name="Alessandro Bertarelli" userId="6412a529-1784-42d1-a98d-82eaa17a359d" providerId="ADAL" clId="{8C915202-DA71-404B-AA80-14BCBACE2E5A}" dt="2023-06-08T09:18:25.035" v="1910" actId="478"/>
          <ac:grpSpMkLst>
            <pc:docMk/>
            <pc:sldMk cId="938823589" sldId="353"/>
            <ac:grpSpMk id="17" creationId="{0FFC8072-BF23-08AB-0B4F-AE3573526250}"/>
          </ac:grpSpMkLst>
        </pc:grpChg>
        <pc:picChg chg="topLvl">
          <ac:chgData name="Alessandro Bertarelli" userId="6412a529-1784-42d1-a98d-82eaa17a359d" providerId="ADAL" clId="{8C915202-DA71-404B-AA80-14BCBACE2E5A}" dt="2023-06-08T09:18:25.035" v="1910" actId="478"/>
          <ac:picMkLst>
            <pc:docMk/>
            <pc:sldMk cId="938823589" sldId="353"/>
            <ac:picMk id="10" creationId="{5A9DFC6D-CEDB-C359-7C6B-76705F089A94}"/>
          </ac:picMkLst>
        </pc:picChg>
        <pc:cxnChg chg="del mod">
          <ac:chgData name="Alessandro Bertarelli" userId="6412a529-1784-42d1-a98d-82eaa17a359d" providerId="ADAL" clId="{8C915202-DA71-404B-AA80-14BCBACE2E5A}" dt="2023-06-08T09:18:29.259" v="1912" actId="478"/>
          <ac:cxnSpMkLst>
            <pc:docMk/>
            <pc:sldMk cId="938823589" sldId="353"/>
            <ac:cxnSpMk id="18" creationId="{D2AF329B-D1BE-609F-F846-1A35ED8EEF28}"/>
          </ac:cxnSpMkLst>
        </pc:cxnChg>
      </pc:sldChg>
      <pc:sldChg chg="modSp add del mod">
        <pc:chgData name="Alessandro Bertarelli" userId="6412a529-1784-42d1-a98d-82eaa17a359d" providerId="ADAL" clId="{8C915202-DA71-404B-AA80-14BCBACE2E5A}" dt="2023-06-08T12:32:02.501" v="5331" actId="14100"/>
        <pc:sldMkLst>
          <pc:docMk/>
          <pc:sldMk cId="4027321945" sldId="354"/>
        </pc:sldMkLst>
        <pc:spChg chg="mod">
          <ac:chgData name="Alessandro Bertarelli" userId="6412a529-1784-42d1-a98d-82eaa17a359d" providerId="ADAL" clId="{8C915202-DA71-404B-AA80-14BCBACE2E5A}" dt="2023-06-08T12:09:56.304" v="4284"/>
          <ac:spMkLst>
            <pc:docMk/>
            <pc:sldMk cId="4027321945" sldId="354"/>
            <ac:spMk id="4" creationId="{2F6F2067-7DAA-CBFD-9365-EEAC851AC203}"/>
          </ac:spMkLst>
        </pc:spChg>
        <pc:picChg chg="mod modCrop">
          <ac:chgData name="Alessandro Bertarelli" userId="6412a529-1784-42d1-a98d-82eaa17a359d" providerId="ADAL" clId="{8C915202-DA71-404B-AA80-14BCBACE2E5A}" dt="2023-06-08T12:32:02.501" v="5331" actId="14100"/>
          <ac:picMkLst>
            <pc:docMk/>
            <pc:sldMk cId="4027321945" sldId="354"/>
            <ac:picMk id="6" creationId="{A8377F46-44C4-877F-8782-A6D27CB52184}"/>
          </ac:picMkLst>
        </pc:picChg>
      </pc:sldChg>
      <pc:sldChg chg="del">
        <pc:chgData name="Alessandro Bertarelli" userId="6412a529-1784-42d1-a98d-82eaa17a359d" providerId="ADAL" clId="{8C915202-DA71-404B-AA80-14BCBACE2E5A}" dt="2023-06-08T09:27:40.742" v="1914" actId="47"/>
        <pc:sldMkLst>
          <pc:docMk/>
          <pc:sldMk cId="419813381" sldId="355"/>
        </pc:sldMkLst>
      </pc:sldChg>
      <pc:sldChg chg="addSp modSp mod">
        <pc:chgData name="Alessandro Bertarelli" userId="6412a529-1784-42d1-a98d-82eaa17a359d" providerId="ADAL" clId="{8C915202-DA71-404B-AA80-14BCBACE2E5A}" dt="2023-06-08T10:04:09.993" v="2228" actId="14100"/>
        <pc:sldMkLst>
          <pc:docMk/>
          <pc:sldMk cId="2140082344" sldId="356"/>
        </pc:sldMkLst>
        <pc:spChg chg="mod">
          <ac:chgData name="Alessandro Bertarelli" userId="6412a529-1784-42d1-a98d-82eaa17a359d" providerId="ADAL" clId="{8C915202-DA71-404B-AA80-14BCBACE2E5A}" dt="2023-06-08T09:58:50.817" v="2064" actId="20577"/>
          <ac:spMkLst>
            <pc:docMk/>
            <pc:sldMk cId="2140082344" sldId="356"/>
            <ac:spMk id="2" creationId="{6E4F244E-7951-651B-9100-90A11A4DFCB5}"/>
          </ac:spMkLst>
        </pc:spChg>
        <pc:spChg chg="add mod">
          <ac:chgData name="Alessandro Bertarelli" userId="6412a529-1784-42d1-a98d-82eaa17a359d" providerId="ADAL" clId="{8C915202-DA71-404B-AA80-14BCBACE2E5A}" dt="2023-06-08T09:49:45.440" v="1999" actId="947"/>
          <ac:spMkLst>
            <pc:docMk/>
            <pc:sldMk cId="2140082344" sldId="356"/>
            <ac:spMk id="5" creationId="{CF34EC13-A33D-13CA-48F2-56BA5D6D0FDF}"/>
          </ac:spMkLst>
        </pc:spChg>
        <pc:spChg chg="add mod">
          <ac:chgData name="Alessandro Bertarelli" userId="6412a529-1784-42d1-a98d-82eaa17a359d" providerId="ADAL" clId="{8C915202-DA71-404B-AA80-14BCBACE2E5A}" dt="2023-06-08T10:04:07.058" v="2227" actId="1076"/>
          <ac:spMkLst>
            <pc:docMk/>
            <pc:sldMk cId="2140082344" sldId="356"/>
            <ac:spMk id="8" creationId="{EF2E5D91-E69F-D868-F4FF-4F1FBD042C6B}"/>
          </ac:spMkLst>
        </pc:spChg>
        <pc:cxnChg chg="add mod">
          <ac:chgData name="Alessandro Bertarelli" userId="6412a529-1784-42d1-a98d-82eaa17a359d" providerId="ADAL" clId="{8C915202-DA71-404B-AA80-14BCBACE2E5A}" dt="2023-06-08T09:49:33.545" v="1998" actId="20577"/>
          <ac:cxnSpMkLst>
            <pc:docMk/>
            <pc:sldMk cId="2140082344" sldId="356"/>
            <ac:cxnSpMk id="6" creationId="{EB1BFB25-11F9-163E-C187-A6843D324D89}"/>
          </ac:cxnSpMkLst>
        </pc:cxnChg>
        <pc:cxnChg chg="add mod">
          <ac:chgData name="Alessandro Bertarelli" userId="6412a529-1784-42d1-a98d-82eaa17a359d" providerId="ADAL" clId="{8C915202-DA71-404B-AA80-14BCBACE2E5A}" dt="2023-06-08T10:04:09.993" v="2228" actId="14100"/>
          <ac:cxnSpMkLst>
            <pc:docMk/>
            <pc:sldMk cId="2140082344" sldId="356"/>
            <ac:cxnSpMk id="9" creationId="{EF5383A9-DF59-94F6-8064-F23D220A995F}"/>
          </ac:cxnSpMkLst>
        </pc:cxnChg>
      </pc:sldChg>
      <pc:sldChg chg="del">
        <pc:chgData name="Alessandro Bertarelli" userId="6412a529-1784-42d1-a98d-82eaa17a359d" providerId="ADAL" clId="{8C915202-DA71-404B-AA80-14BCBACE2E5A}" dt="2023-06-08T10:01:28.389" v="2188" actId="47"/>
        <pc:sldMkLst>
          <pc:docMk/>
          <pc:sldMk cId="1317077729" sldId="357"/>
        </pc:sldMkLst>
      </pc:sldChg>
      <pc:sldChg chg="del">
        <pc:chgData name="Alessandro Bertarelli" userId="6412a529-1784-42d1-a98d-82eaa17a359d" providerId="ADAL" clId="{8C915202-DA71-404B-AA80-14BCBACE2E5A}" dt="2023-06-08T10:01:30.944" v="2189" actId="47"/>
        <pc:sldMkLst>
          <pc:docMk/>
          <pc:sldMk cId="1325199174" sldId="358"/>
        </pc:sldMkLst>
      </pc:sldChg>
      <pc:sldChg chg="del">
        <pc:chgData name="Alessandro Bertarelli" userId="6412a529-1784-42d1-a98d-82eaa17a359d" providerId="ADAL" clId="{8C915202-DA71-404B-AA80-14BCBACE2E5A}" dt="2023-06-08T10:10:15.426" v="2417" actId="47"/>
        <pc:sldMkLst>
          <pc:docMk/>
          <pc:sldMk cId="3845479389" sldId="359"/>
        </pc:sldMkLst>
      </pc:sldChg>
      <pc:sldChg chg="del">
        <pc:chgData name="Alessandro Bertarelli" userId="6412a529-1784-42d1-a98d-82eaa17a359d" providerId="ADAL" clId="{8C915202-DA71-404B-AA80-14BCBACE2E5A}" dt="2023-06-08T10:10:19.259" v="2418" actId="47"/>
        <pc:sldMkLst>
          <pc:docMk/>
          <pc:sldMk cId="2982734364" sldId="360"/>
        </pc:sldMkLst>
      </pc:sldChg>
      <pc:sldChg chg="del">
        <pc:chgData name="Alessandro Bertarelli" userId="6412a529-1784-42d1-a98d-82eaa17a359d" providerId="ADAL" clId="{8C915202-DA71-404B-AA80-14BCBACE2E5A}" dt="2023-06-08T09:28:00.443" v="1915" actId="47"/>
        <pc:sldMkLst>
          <pc:docMk/>
          <pc:sldMk cId="1635291646" sldId="361"/>
        </pc:sldMkLst>
      </pc:sldChg>
      <pc:sldChg chg="del ord">
        <pc:chgData name="Alessandro Bertarelli" userId="6412a529-1784-42d1-a98d-82eaa17a359d" providerId="ADAL" clId="{8C915202-DA71-404B-AA80-14BCBACE2E5A}" dt="2023-06-08T10:05:43.927" v="2229" actId="47"/>
        <pc:sldMkLst>
          <pc:docMk/>
          <pc:sldMk cId="2303711368" sldId="362"/>
        </pc:sldMkLst>
      </pc:sldChg>
      <pc:sldChg chg="del">
        <pc:chgData name="Alessandro Bertarelli" userId="6412a529-1784-42d1-a98d-82eaa17a359d" providerId="ADAL" clId="{8C915202-DA71-404B-AA80-14BCBACE2E5A}" dt="2023-06-08T12:08:56.923" v="4260" actId="47"/>
        <pc:sldMkLst>
          <pc:docMk/>
          <pc:sldMk cId="1923481635" sldId="363"/>
        </pc:sldMkLst>
      </pc:sldChg>
      <pc:sldChg chg="del">
        <pc:chgData name="Alessandro Bertarelli" userId="6412a529-1784-42d1-a98d-82eaa17a359d" providerId="ADAL" clId="{8C915202-DA71-404B-AA80-14BCBACE2E5A}" dt="2023-06-08T12:08:57.552" v="4261" actId="47"/>
        <pc:sldMkLst>
          <pc:docMk/>
          <pc:sldMk cId="2609534616" sldId="364"/>
        </pc:sldMkLst>
      </pc:sldChg>
      <pc:sldChg chg="del">
        <pc:chgData name="Alessandro Bertarelli" userId="6412a529-1784-42d1-a98d-82eaa17a359d" providerId="ADAL" clId="{8C915202-DA71-404B-AA80-14BCBACE2E5A}" dt="2023-06-08T12:09:01.330" v="4263" actId="47"/>
        <pc:sldMkLst>
          <pc:docMk/>
          <pc:sldMk cId="2749346780" sldId="365"/>
        </pc:sldMkLst>
      </pc:sldChg>
      <pc:sldChg chg="del">
        <pc:chgData name="Alessandro Bertarelli" userId="6412a529-1784-42d1-a98d-82eaa17a359d" providerId="ADAL" clId="{8C915202-DA71-404B-AA80-14BCBACE2E5A}" dt="2023-06-08T12:09:02.942" v="4264" actId="47"/>
        <pc:sldMkLst>
          <pc:docMk/>
          <pc:sldMk cId="3551158929" sldId="366"/>
        </pc:sldMkLst>
      </pc:sldChg>
      <pc:sldChg chg="del">
        <pc:chgData name="Alessandro Bertarelli" userId="6412a529-1784-42d1-a98d-82eaa17a359d" providerId="ADAL" clId="{8C915202-DA71-404B-AA80-14BCBACE2E5A}" dt="2023-06-08T12:08:59.597" v="4262" actId="47"/>
        <pc:sldMkLst>
          <pc:docMk/>
          <pc:sldMk cId="995013002" sldId="367"/>
        </pc:sldMkLst>
      </pc:sldChg>
      <pc:sldChg chg="del">
        <pc:chgData name="Alessandro Bertarelli" userId="6412a529-1784-42d1-a98d-82eaa17a359d" providerId="ADAL" clId="{8C915202-DA71-404B-AA80-14BCBACE2E5A}" dt="2023-06-08T12:09:05.572" v="4265" actId="47"/>
        <pc:sldMkLst>
          <pc:docMk/>
          <pc:sldMk cId="526577993" sldId="368"/>
        </pc:sldMkLst>
      </pc:sldChg>
      <pc:sldChg chg="del">
        <pc:chgData name="Alessandro Bertarelli" userId="6412a529-1784-42d1-a98d-82eaa17a359d" providerId="ADAL" clId="{8C915202-DA71-404B-AA80-14BCBACE2E5A}" dt="2023-06-08T12:09:06.504" v="4266" actId="47"/>
        <pc:sldMkLst>
          <pc:docMk/>
          <pc:sldMk cId="3296917361" sldId="369"/>
        </pc:sldMkLst>
      </pc:sldChg>
      <pc:sldChg chg="del">
        <pc:chgData name="Alessandro Bertarelli" userId="6412a529-1784-42d1-a98d-82eaa17a359d" providerId="ADAL" clId="{8C915202-DA71-404B-AA80-14BCBACE2E5A}" dt="2023-06-08T12:09:07.760" v="4267" actId="47"/>
        <pc:sldMkLst>
          <pc:docMk/>
          <pc:sldMk cId="1331149658" sldId="370"/>
        </pc:sldMkLst>
      </pc:sldChg>
      <pc:sldChg chg="add del">
        <pc:chgData name="Alessandro Bertarelli" userId="6412a529-1784-42d1-a98d-82eaa17a359d" providerId="ADAL" clId="{8C915202-DA71-404B-AA80-14BCBACE2E5A}" dt="2023-06-08T08:27:43.526" v="387"/>
        <pc:sldMkLst>
          <pc:docMk/>
          <pc:sldMk cId="1876124769" sldId="371"/>
        </pc:sldMkLst>
      </pc:sldChg>
      <pc:sldChg chg="addSp modSp new del mod modClrScheme chgLayout">
        <pc:chgData name="Alessandro Bertarelli" userId="6412a529-1784-42d1-a98d-82eaa17a359d" providerId="ADAL" clId="{8C915202-DA71-404B-AA80-14BCBACE2E5A}" dt="2023-06-08T09:08:53.587" v="1691" actId="47"/>
        <pc:sldMkLst>
          <pc:docMk/>
          <pc:sldMk cId="3155679471" sldId="371"/>
        </pc:sldMkLst>
        <pc:spChg chg="add mod">
          <ac:chgData name="Alessandro Bertarelli" userId="6412a529-1784-42d1-a98d-82eaa17a359d" providerId="ADAL" clId="{8C915202-DA71-404B-AA80-14BCBACE2E5A}" dt="2023-06-08T08:57:01.585" v="1487" actId="313"/>
          <ac:spMkLst>
            <pc:docMk/>
            <pc:sldMk cId="3155679471" sldId="371"/>
            <ac:spMk id="2" creationId="{7F6A9DFC-D99A-F49F-7422-C12696B87AD6}"/>
          </ac:spMkLst>
        </pc:spChg>
        <pc:spChg chg="add mod">
          <ac:chgData name="Alessandro Bertarelli" userId="6412a529-1784-42d1-a98d-82eaa17a359d" providerId="ADAL" clId="{8C915202-DA71-404B-AA80-14BCBACE2E5A}" dt="2023-06-08T08:54:55.596" v="1249" actId="700"/>
          <ac:spMkLst>
            <pc:docMk/>
            <pc:sldMk cId="3155679471" sldId="371"/>
            <ac:spMk id="3" creationId="{1E564865-6C4E-0A4D-1035-CD7BE674DDFE}"/>
          </ac:spMkLst>
        </pc:spChg>
        <pc:spChg chg="add mod">
          <ac:chgData name="Alessandro Bertarelli" userId="6412a529-1784-42d1-a98d-82eaa17a359d" providerId="ADAL" clId="{8C915202-DA71-404B-AA80-14BCBACE2E5A}" dt="2023-06-08T08:56:26.534" v="1415" actId="20577"/>
          <ac:spMkLst>
            <pc:docMk/>
            <pc:sldMk cId="3155679471" sldId="371"/>
            <ac:spMk id="4" creationId="{50BA5C3A-7463-D65E-9C31-972399ED8DFA}"/>
          </ac:spMkLst>
        </pc:spChg>
      </pc:sldChg>
      <pc:sldChg chg="modSp add mod">
        <pc:chgData name="Alessandro Bertarelli" userId="6412a529-1784-42d1-a98d-82eaa17a359d" providerId="ADAL" clId="{8C915202-DA71-404B-AA80-14BCBACE2E5A}" dt="2023-06-08T10:21:24.665" v="2790" actId="313"/>
        <pc:sldMkLst>
          <pc:docMk/>
          <pc:sldMk cId="1739153178" sldId="372"/>
        </pc:sldMkLst>
        <pc:spChg chg="mod">
          <ac:chgData name="Alessandro Bertarelli" userId="6412a529-1784-42d1-a98d-82eaa17a359d" providerId="ADAL" clId="{8C915202-DA71-404B-AA80-14BCBACE2E5A}" dt="2023-06-08T09:07:05.911" v="1618"/>
          <ac:spMkLst>
            <pc:docMk/>
            <pc:sldMk cId="1739153178" sldId="372"/>
            <ac:spMk id="2" creationId="{B4573E07-FF2B-9838-D894-2ACDC63E1FC7}"/>
          </ac:spMkLst>
        </pc:spChg>
        <pc:spChg chg="mod">
          <ac:chgData name="Alessandro Bertarelli" userId="6412a529-1784-42d1-a98d-82eaa17a359d" providerId="ADAL" clId="{8C915202-DA71-404B-AA80-14BCBACE2E5A}" dt="2023-06-08T10:21:24.665" v="2790" actId="313"/>
          <ac:spMkLst>
            <pc:docMk/>
            <pc:sldMk cId="1739153178" sldId="372"/>
            <ac:spMk id="3" creationId="{9D8A4EA7-B962-1EB5-B891-18C588D9C1B1}"/>
          </ac:spMkLst>
        </pc:spChg>
        <pc:spChg chg="mod">
          <ac:chgData name="Alessandro Bertarelli" userId="6412a529-1784-42d1-a98d-82eaa17a359d" providerId="ADAL" clId="{8C915202-DA71-404B-AA80-14BCBACE2E5A}" dt="2023-06-08T09:06:53.026" v="1617" actId="20577"/>
          <ac:spMkLst>
            <pc:docMk/>
            <pc:sldMk cId="1739153178" sldId="372"/>
            <ac:spMk id="4" creationId="{D9132DC4-A803-2B39-85E7-C6C9B5DC1003}"/>
          </ac:spMkLst>
        </pc:spChg>
        <pc:picChg chg="mod">
          <ac:chgData name="Alessandro Bertarelli" userId="6412a529-1784-42d1-a98d-82eaa17a359d" providerId="ADAL" clId="{8C915202-DA71-404B-AA80-14BCBACE2E5A}" dt="2023-06-08T09:05:46.479" v="1538" actId="1036"/>
          <ac:picMkLst>
            <pc:docMk/>
            <pc:sldMk cId="1739153178" sldId="372"/>
            <ac:picMk id="12" creationId="{2828F1EF-9177-BE12-4338-F0400EC9728F}"/>
          </ac:picMkLst>
        </pc:picChg>
        <pc:picChg chg="mod">
          <ac:chgData name="Alessandro Bertarelli" userId="6412a529-1784-42d1-a98d-82eaa17a359d" providerId="ADAL" clId="{8C915202-DA71-404B-AA80-14BCBACE2E5A}" dt="2023-06-08T09:05:59.592" v="1573" actId="1038"/>
          <ac:picMkLst>
            <pc:docMk/>
            <pc:sldMk cId="1739153178" sldId="372"/>
            <ac:picMk id="13" creationId="{BC464860-E57A-4CE1-BE97-667026FAE103}"/>
          </ac:picMkLst>
        </pc:picChg>
      </pc:sldChg>
      <pc:sldChg chg="modSp add mod">
        <pc:chgData name="Alessandro Bertarelli" userId="6412a529-1784-42d1-a98d-82eaa17a359d" providerId="ADAL" clId="{8C915202-DA71-404B-AA80-14BCBACE2E5A}" dt="2023-06-08T10:20:08.877" v="2662" actId="20577"/>
        <pc:sldMkLst>
          <pc:docMk/>
          <pc:sldMk cId="362664840" sldId="373"/>
        </pc:sldMkLst>
        <pc:spChg chg="mod">
          <ac:chgData name="Alessandro Bertarelli" userId="6412a529-1784-42d1-a98d-82eaa17a359d" providerId="ADAL" clId="{8C915202-DA71-404B-AA80-14BCBACE2E5A}" dt="2023-06-08T10:20:08.877" v="2662" actId="20577"/>
          <ac:spMkLst>
            <pc:docMk/>
            <pc:sldMk cId="362664840" sldId="373"/>
            <ac:spMk id="2" creationId="{B4573E07-FF2B-9838-D894-2ACDC63E1FC7}"/>
          </ac:spMkLst>
        </pc:spChg>
        <pc:spChg chg="mod">
          <ac:chgData name="Alessandro Bertarelli" userId="6412a529-1784-42d1-a98d-82eaa17a359d" providerId="ADAL" clId="{8C915202-DA71-404B-AA80-14BCBACE2E5A}" dt="2023-06-08T10:16:05.676" v="2589" actId="20577"/>
          <ac:spMkLst>
            <pc:docMk/>
            <pc:sldMk cId="362664840" sldId="373"/>
            <ac:spMk id="3" creationId="{9D8A4EA7-B962-1EB5-B891-18C588D9C1B1}"/>
          </ac:spMkLst>
        </pc:spChg>
        <pc:spChg chg="mod">
          <ac:chgData name="Alessandro Bertarelli" userId="6412a529-1784-42d1-a98d-82eaa17a359d" providerId="ADAL" clId="{8C915202-DA71-404B-AA80-14BCBACE2E5A}" dt="2023-06-08T09:11:20.347" v="1774" actId="20577"/>
          <ac:spMkLst>
            <pc:docMk/>
            <pc:sldMk cId="362664840" sldId="373"/>
            <ac:spMk id="4" creationId="{D9132DC4-A803-2B39-85E7-C6C9B5DC1003}"/>
          </ac:spMkLst>
        </pc:spChg>
        <pc:spChg chg="mod">
          <ac:chgData name="Alessandro Bertarelli" userId="6412a529-1784-42d1-a98d-82eaa17a359d" providerId="ADAL" clId="{8C915202-DA71-404B-AA80-14BCBACE2E5A}" dt="2023-06-08T10:15:07.096" v="2445" actId="1036"/>
          <ac:spMkLst>
            <pc:docMk/>
            <pc:sldMk cId="362664840" sldId="373"/>
            <ac:spMk id="12" creationId="{1CD04E83-3D9C-76E6-7BC9-BDD8CC7C0B5C}"/>
          </ac:spMkLst>
        </pc:spChg>
        <pc:spChg chg="mod">
          <ac:chgData name="Alessandro Bertarelli" userId="6412a529-1784-42d1-a98d-82eaa17a359d" providerId="ADAL" clId="{8C915202-DA71-404B-AA80-14BCBACE2E5A}" dt="2023-06-08T10:15:07.096" v="2445" actId="1036"/>
          <ac:spMkLst>
            <pc:docMk/>
            <pc:sldMk cId="362664840" sldId="373"/>
            <ac:spMk id="13" creationId="{2BAC5C76-BEBF-0DE1-5838-923825A9CF90}"/>
          </ac:spMkLst>
        </pc:spChg>
        <pc:picChg chg="mod">
          <ac:chgData name="Alessandro Bertarelli" userId="6412a529-1784-42d1-a98d-82eaa17a359d" providerId="ADAL" clId="{8C915202-DA71-404B-AA80-14BCBACE2E5A}" dt="2023-06-08T10:15:07.096" v="2445" actId="1036"/>
          <ac:picMkLst>
            <pc:docMk/>
            <pc:sldMk cId="362664840" sldId="373"/>
            <ac:picMk id="7" creationId="{A8EF4643-242B-7C1B-DC73-96DE776DE4C4}"/>
          </ac:picMkLst>
        </pc:picChg>
        <pc:picChg chg="mod">
          <ac:chgData name="Alessandro Bertarelli" userId="6412a529-1784-42d1-a98d-82eaa17a359d" providerId="ADAL" clId="{8C915202-DA71-404B-AA80-14BCBACE2E5A}" dt="2023-06-08T10:15:07.096" v="2445" actId="1036"/>
          <ac:picMkLst>
            <pc:docMk/>
            <pc:sldMk cId="362664840" sldId="373"/>
            <ac:picMk id="9" creationId="{7B994EC4-762B-CA79-465F-D68552E30096}"/>
          </ac:picMkLst>
        </pc:picChg>
        <pc:picChg chg="mod">
          <ac:chgData name="Alessandro Bertarelli" userId="6412a529-1784-42d1-a98d-82eaa17a359d" providerId="ADAL" clId="{8C915202-DA71-404B-AA80-14BCBACE2E5A}" dt="2023-06-08T10:15:07.096" v="2445" actId="1036"/>
          <ac:picMkLst>
            <pc:docMk/>
            <pc:sldMk cId="362664840" sldId="373"/>
            <ac:picMk id="16" creationId="{2E2A046C-EEAA-0C2F-0D31-F5AEF0A2D42F}"/>
          </ac:picMkLst>
        </pc:picChg>
        <pc:picChg chg="mod">
          <ac:chgData name="Alessandro Bertarelli" userId="6412a529-1784-42d1-a98d-82eaa17a359d" providerId="ADAL" clId="{8C915202-DA71-404B-AA80-14BCBACE2E5A}" dt="2023-06-08T10:15:07.096" v="2445" actId="1036"/>
          <ac:picMkLst>
            <pc:docMk/>
            <pc:sldMk cId="362664840" sldId="373"/>
            <ac:picMk id="17" creationId="{8CCD4AB7-2F50-739B-2F54-3A1716F003CA}"/>
          </ac:picMkLst>
        </pc:picChg>
      </pc:sldChg>
      <pc:sldChg chg="modSp add mod">
        <pc:chgData name="Alessandro Bertarelli" userId="6412a529-1784-42d1-a98d-82eaa17a359d" providerId="ADAL" clId="{8C915202-DA71-404B-AA80-14BCBACE2E5A}" dt="2023-06-08T10:22:10.374" v="2809" actId="20577"/>
        <pc:sldMkLst>
          <pc:docMk/>
          <pc:sldMk cId="3140374994" sldId="374"/>
        </pc:sldMkLst>
        <pc:spChg chg="mod">
          <ac:chgData name="Alessandro Bertarelli" userId="6412a529-1784-42d1-a98d-82eaa17a359d" providerId="ADAL" clId="{8C915202-DA71-404B-AA80-14BCBACE2E5A}" dt="2023-06-08T10:22:10.374" v="2809" actId="20577"/>
          <ac:spMkLst>
            <pc:docMk/>
            <pc:sldMk cId="3140374994" sldId="374"/>
            <ac:spMk id="2" creationId="{B4573E07-FF2B-9838-D894-2ACDC63E1FC7}"/>
          </ac:spMkLst>
        </pc:spChg>
        <pc:spChg chg="mod">
          <ac:chgData name="Alessandro Bertarelli" userId="6412a529-1784-42d1-a98d-82eaa17a359d" providerId="ADAL" clId="{8C915202-DA71-404B-AA80-14BCBACE2E5A}" dt="2023-06-08T09:12:01.848" v="1804"/>
          <ac:spMkLst>
            <pc:docMk/>
            <pc:sldMk cId="3140374994" sldId="374"/>
            <ac:spMk id="4" creationId="{D9132DC4-A803-2B39-85E7-C6C9B5DC1003}"/>
          </ac:spMkLst>
        </pc:spChg>
      </pc:sldChg>
      <pc:sldChg chg="addSp modSp new mod modClrScheme chgLayout">
        <pc:chgData name="Alessandro Bertarelli" userId="6412a529-1784-42d1-a98d-82eaa17a359d" providerId="ADAL" clId="{8C915202-DA71-404B-AA80-14BCBACE2E5A}" dt="2023-06-08T12:48:00.701" v="5583" actId="1076"/>
        <pc:sldMkLst>
          <pc:docMk/>
          <pc:sldMk cId="968050323" sldId="375"/>
        </pc:sldMkLst>
        <pc:spChg chg="add mod">
          <ac:chgData name="Alessandro Bertarelli" userId="6412a529-1784-42d1-a98d-82eaa17a359d" providerId="ADAL" clId="{8C915202-DA71-404B-AA80-14BCBACE2E5A}" dt="2023-06-08T10:00:00.617" v="2124" actId="20577"/>
          <ac:spMkLst>
            <pc:docMk/>
            <pc:sldMk cId="968050323" sldId="375"/>
            <ac:spMk id="2" creationId="{3F011787-F453-C431-3915-9283F4F66330}"/>
          </ac:spMkLst>
        </pc:spChg>
        <pc:spChg chg="add mod">
          <ac:chgData name="Alessandro Bertarelli" userId="6412a529-1784-42d1-a98d-82eaa17a359d" providerId="ADAL" clId="{8C915202-DA71-404B-AA80-14BCBACE2E5A}" dt="2023-06-08T11:51:13.039" v="3876" actId="20577"/>
          <ac:spMkLst>
            <pc:docMk/>
            <pc:sldMk cId="968050323" sldId="375"/>
            <ac:spMk id="3" creationId="{9C9D37A8-A070-0411-061D-010E42F89C7F}"/>
          </ac:spMkLst>
        </pc:spChg>
        <pc:spChg chg="add mod">
          <ac:chgData name="Alessandro Bertarelli" userId="6412a529-1784-42d1-a98d-82eaa17a359d" providerId="ADAL" clId="{8C915202-DA71-404B-AA80-14BCBACE2E5A}" dt="2023-06-08T09:59:19.747" v="2076" actId="20577"/>
          <ac:spMkLst>
            <pc:docMk/>
            <pc:sldMk cId="968050323" sldId="375"/>
            <ac:spMk id="4" creationId="{E2E6E9F2-9F94-40EE-A84B-D08653ED71BB}"/>
          </ac:spMkLst>
        </pc:spChg>
        <pc:picChg chg="add mod modCrop">
          <ac:chgData name="Alessandro Bertarelli" userId="6412a529-1784-42d1-a98d-82eaa17a359d" providerId="ADAL" clId="{8C915202-DA71-404B-AA80-14BCBACE2E5A}" dt="2023-06-08T09:57:52.079" v="2055" actId="1076"/>
          <ac:picMkLst>
            <pc:docMk/>
            <pc:sldMk cId="968050323" sldId="375"/>
            <ac:picMk id="6" creationId="{0D862999-868E-3CA1-E97B-35CE8C6FCD5E}"/>
          </ac:picMkLst>
        </pc:picChg>
        <pc:picChg chg="add mod modCrop">
          <ac:chgData name="Alessandro Bertarelli" userId="6412a529-1784-42d1-a98d-82eaa17a359d" providerId="ADAL" clId="{8C915202-DA71-404B-AA80-14BCBACE2E5A}" dt="2023-06-08T09:57:56.622" v="2058" actId="1076"/>
          <ac:picMkLst>
            <pc:docMk/>
            <pc:sldMk cId="968050323" sldId="375"/>
            <ac:picMk id="8" creationId="{8E478679-3359-D3A7-59A7-9FB4FA02A213}"/>
          </ac:picMkLst>
        </pc:picChg>
        <pc:picChg chg="add mod modCrop">
          <ac:chgData name="Alessandro Bertarelli" userId="6412a529-1784-42d1-a98d-82eaa17a359d" providerId="ADAL" clId="{8C915202-DA71-404B-AA80-14BCBACE2E5A}" dt="2023-06-08T12:48:00.701" v="5583" actId="1076"/>
          <ac:picMkLst>
            <pc:docMk/>
            <pc:sldMk cId="968050323" sldId="375"/>
            <ac:picMk id="12" creationId="{8C97289F-FD36-612F-3589-B035B8B5F6B5}"/>
          </ac:picMkLst>
        </pc:picChg>
      </pc:sldChg>
      <pc:sldChg chg="addSp delSp modSp add mod">
        <pc:chgData name="Alessandro Bertarelli" userId="6412a529-1784-42d1-a98d-82eaa17a359d" providerId="ADAL" clId="{8C915202-DA71-404B-AA80-14BCBACE2E5A}" dt="2023-06-08T11:51:27.760" v="3909" actId="20577"/>
        <pc:sldMkLst>
          <pc:docMk/>
          <pc:sldMk cId="2356044949" sldId="376"/>
        </pc:sldMkLst>
        <pc:spChg chg="mod">
          <ac:chgData name="Alessandro Bertarelli" userId="6412a529-1784-42d1-a98d-82eaa17a359d" providerId="ADAL" clId="{8C915202-DA71-404B-AA80-14BCBACE2E5A}" dt="2023-06-08T10:06:23.644" v="2236" actId="6549"/>
          <ac:spMkLst>
            <pc:docMk/>
            <pc:sldMk cId="2356044949" sldId="376"/>
            <ac:spMk id="2" creationId="{3F011787-F453-C431-3915-9283F4F66330}"/>
          </ac:spMkLst>
        </pc:spChg>
        <pc:spChg chg="mod">
          <ac:chgData name="Alessandro Bertarelli" userId="6412a529-1784-42d1-a98d-82eaa17a359d" providerId="ADAL" clId="{8C915202-DA71-404B-AA80-14BCBACE2E5A}" dt="2023-06-08T11:51:27.760" v="3909" actId="20577"/>
          <ac:spMkLst>
            <pc:docMk/>
            <pc:sldMk cId="2356044949" sldId="376"/>
            <ac:spMk id="3" creationId="{9C9D37A8-A070-0411-061D-010E42F89C7F}"/>
          </ac:spMkLst>
        </pc:spChg>
        <pc:picChg chg="del">
          <ac:chgData name="Alessandro Bertarelli" userId="6412a529-1784-42d1-a98d-82eaa17a359d" providerId="ADAL" clId="{8C915202-DA71-404B-AA80-14BCBACE2E5A}" dt="2023-06-08T10:06:27.978" v="2237" actId="478"/>
          <ac:picMkLst>
            <pc:docMk/>
            <pc:sldMk cId="2356044949" sldId="376"/>
            <ac:picMk id="6" creationId="{0D862999-868E-3CA1-E97B-35CE8C6FCD5E}"/>
          </ac:picMkLst>
        </pc:picChg>
        <pc:picChg chg="add del mod modCrop">
          <ac:chgData name="Alessandro Bertarelli" userId="6412a529-1784-42d1-a98d-82eaa17a359d" providerId="ADAL" clId="{8C915202-DA71-404B-AA80-14BCBACE2E5A}" dt="2023-06-08T10:07:17.979" v="2247" actId="478"/>
          <ac:picMkLst>
            <pc:docMk/>
            <pc:sldMk cId="2356044949" sldId="376"/>
            <ac:picMk id="7" creationId="{9A8E42F2-E836-F318-4C80-261F8A2E1622}"/>
          </ac:picMkLst>
        </pc:picChg>
        <pc:picChg chg="del">
          <ac:chgData name="Alessandro Bertarelli" userId="6412a529-1784-42d1-a98d-82eaa17a359d" providerId="ADAL" clId="{8C915202-DA71-404B-AA80-14BCBACE2E5A}" dt="2023-06-08T10:06:29.746" v="2238" actId="478"/>
          <ac:picMkLst>
            <pc:docMk/>
            <pc:sldMk cId="2356044949" sldId="376"/>
            <ac:picMk id="8" creationId="{8E478679-3359-D3A7-59A7-9FB4FA02A213}"/>
          </ac:picMkLst>
        </pc:picChg>
        <pc:picChg chg="add mod modCrop">
          <ac:chgData name="Alessandro Bertarelli" userId="6412a529-1784-42d1-a98d-82eaa17a359d" providerId="ADAL" clId="{8C915202-DA71-404B-AA80-14BCBACE2E5A}" dt="2023-06-08T10:08:19.394" v="2281" actId="1076"/>
          <ac:picMkLst>
            <pc:docMk/>
            <pc:sldMk cId="2356044949" sldId="376"/>
            <ac:picMk id="10" creationId="{65DE8304-85CD-D5EF-E60C-4382E91F6E0D}"/>
          </ac:picMkLst>
        </pc:picChg>
      </pc:sldChg>
      <pc:sldChg chg="addSp delSp modSp add mod">
        <pc:chgData name="Alessandro Bertarelli" userId="6412a529-1784-42d1-a98d-82eaa17a359d" providerId="ADAL" clId="{8C915202-DA71-404B-AA80-14BCBACE2E5A}" dt="2023-06-08T12:48:38.877" v="5602" actId="1037"/>
        <pc:sldMkLst>
          <pc:docMk/>
          <pc:sldMk cId="4260555213" sldId="377"/>
        </pc:sldMkLst>
        <pc:spChg chg="mod">
          <ac:chgData name="Alessandro Bertarelli" userId="6412a529-1784-42d1-a98d-82eaa17a359d" providerId="ADAL" clId="{8C915202-DA71-404B-AA80-14BCBACE2E5A}" dt="2023-06-08T10:46:07.007" v="3130" actId="20577"/>
          <ac:spMkLst>
            <pc:docMk/>
            <pc:sldMk cId="4260555213" sldId="377"/>
            <ac:spMk id="2" creationId="{7AA57E59-90EF-AC39-F24C-8B28106A93F8}"/>
          </ac:spMkLst>
        </pc:spChg>
        <pc:spChg chg="mod">
          <ac:chgData name="Alessandro Bertarelli" userId="6412a529-1784-42d1-a98d-82eaa17a359d" providerId="ADAL" clId="{8C915202-DA71-404B-AA80-14BCBACE2E5A}" dt="2023-06-08T11:48:28.279" v="3719" actId="20577"/>
          <ac:spMkLst>
            <pc:docMk/>
            <pc:sldMk cId="4260555213" sldId="377"/>
            <ac:spMk id="3" creationId="{D707181E-F904-DC64-E941-F3F7CBAC5A36}"/>
          </ac:spMkLst>
        </pc:spChg>
        <pc:spChg chg="mod">
          <ac:chgData name="Alessandro Bertarelli" userId="6412a529-1784-42d1-a98d-82eaa17a359d" providerId="ADAL" clId="{8C915202-DA71-404B-AA80-14BCBACE2E5A}" dt="2023-06-08T12:48:38.877" v="5602" actId="1037"/>
          <ac:spMkLst>
            <pc:docMk/>
            <pc:sldMk cId="4260555213" sldId="377"/>
            <ac:spMk id="24" creationId="{505BF0C7-5BB9-4540-1CDC-BD490CA8A22E}"/>
          </ac:spMkLst>
        </pc:spChg>
        <pc:grpChg chg="del">
          <ac:chgData name="Alessandro Bertarelli" userId="6412a529-1784-42d1-a98d-82eaa17a359d" providerId="ADAL" clId="{8C915202-DA71-404B-AA80-14BCBACE2E5A}" dt="2023-06-08T11:34:54.447" v="3131" actId="478"/>
          <ac:grpSpMkLst>
            <pc:docMk/>
            <pc:sldMk cId="4260555213" sldId="377"/>
            <ac:grpSpMk id="5" creationId="{C0E074D1-BD13-3A80-1EBF-1B5833647814}"/>
          </ac:grpSpMkLst>
        </pc:grpChg>
        <pc:picChg chg="add mod ord modCrop">
          <ac:chgData name="Alessandro Bertarelli" userId="6412a529-1784-42d1-a98d-82eaa17a359d" providerId="ADAL" clId="{8C915202-DA71-404B-AA80-14BCBACE2E5A}" dt="2023-06-08T11:49:16.593" v="3745" actId="14100"/>
          <ac:picMkLst>
            <pc:docMk/>
            <pc:sldMk cId="4260555213" sldId="377"/>
            <ac:picMk id="9" creationId="{B9D440BE-7ACE-9DD7-E090-2A32E610777E}"/>
          </ac:picMkLst>
        </pc:picChg>
        <pc:picChg chg="del">
          <ac:chgData name="Alessandro Bertarelli" userId="6412a529-1784-42d1-a98d-82eaa17a359d" providerId="ADAL" clId="{8C915202-DA71-404B-AA80-14BCBACE2E5A}" dt="2023-06-08T11:38:45.078" v="3206" actId="478"/>
          <ac:picMkLst>
            <pc:docMk/>
            <pc:sldMk cId="4260555213" sldId="377"/>
            <ac:picMk id="20" creationId="{20D82BBC-D818-6F18-E01A-BF701D5236DD}"/>
          </ac:picMkLst>
        </pc:picChg>
        <pc:picChg chg="del">
          <ac:chgData name="Alessandro Bertarelli" userId="6412a529-1784-42d1-a98d-82eaa17a359d" providerId="ADAL" clId="{8C915202-DA71-404B-AA80-14BCBACE2E5A}" dt="2023-06-08T11:38:42.485" v="3205" actId="478"/>
          <ac:picMkLst>
            <pc:docMk/>
            <pc:sldMk cId="4260555213" sldId="377"/>
            <ac:picMk id="21" creationId="{212D7A82-F99C-9C06-BF7B-5788A5CD3126}"/>
          </ac:picMkLst>
        </pc:picChg>
        <pc:cxnChg chg="mod">
          <ac:chgData name="Alessandro Bertarelli" userId="6412a529-1784-42d1-a98d-82eaa17a359d" providerId="ADAL" clId="{8C915202-DA71-404B-AA80-14BCBACE2E5A}" dt="2023-06-08T11:34:54.447" v="3131" actId="478"/>
          <ac:cxnSpMkLst>
            <pc:docMk/>
            <pc:sldMk cId="4260555213" sldId="377"/>
            <ac:cxnSpMk id="10" creationId="{245CD193-6A28-6481-D109-C17C74DA0E5C}"/>
          </ac:cxnSpMkLst>
        </pc:cxnChg>
        <pc:cxnChg chg="mod">
          <ac:chgData name="Alessandro Bertarelli" userId="6412a529-1784-42d1-a98d-82eaa17a359d" providerId="ADAL" clId="{8C915202-DA71-404B-AA80-14BCBACE2E5A}" dt="2023-06-08T11:34:54.447" v="3131" actId="478"/>
          <ac:cxnSpMkLst>
            <pc:docMk/>
            <pc:sldMk cId="4260555213" sldId="377"/>
            <ac:cxnSpMk id="13" creationId="{DB012377-14F6-D75C-2F79-6AA04FC09EC7}"/>
          </ac:cxnSpMkLst>
        </pc:cxnChg>
        <pc:cxnChg chg="mod">
          <ac:chgData name="Alessandro Bertarelli" userId="6412a529-1784-42d1-a98d-82eaa17a359d" providerId="ADAL" clId="{8C915202-DA71-404B-AA80-14BCBACE2E5A}" dt="2023-06-08T11:34:54.447" v="3131" actId="478"/>
          <ac:cxnSpMkLst>
            <pc:docMk/>
            <pc:sldMk cId="4260555213" sldId="377"/>
            <ac:cxnSpMk id="18" creationId="{5884C3DA-B6EC-BD41-4F79-09EACBB0C30D}"/>
          </ac:cxnSpMkLst>
        </pc:cxnChg>
        <pc:cxnChg chg="mod">
          <ac:chgData name="Alessandro Bertarelli" userId="6412a529-1784-42d1-a98d-82eaa17a359d" providerId="ADAL" clId="{8C915202-DA71-404B-AA80-14BCBACE2E5A}" dt="2023-06-08T12:48:38.877" v="5602" actId="1037"/>
          <ac:cxnSpMkLst>
            <pc:docMk/>
            <pc:sldMk cId="4260555213" sldId="377"/>
            <ac:cxnSpMk id="25" creationId="{EE513233-4FF9-6E35-A406-9ABEBB678D96}"/>
          </ac:cxnSpMkLst>
        </pc:cxnChg>
        <pc:cxnChg chg="mod">
          <ac:chgData name="Alessandro Bertarelli" userId="6412a529-1784-42d1-a98d-82eaa17a359d" providerId="ADAL" clId="{8C915202-DA71-404B-AA80-14BCBACE2E5A}" dt="2023-06-08T11:34:54.447" v="3131" actId="478"/>
          <ac:cxnSpMkLst>
            <pc:docMk/>
            <pc:sldMk cId="4260555213" sldId="377"/>
            <ac:cxnSpMk id="30" creationId="{D16E2BF4-DCAB-48DA-DF23-D4E615DBB872}"/>
          </ac:cxnSpMkLst>
        </pc:cxnChg>
      </pc:sldChg>
      <pc:sldChg chg="addSp modSp new del mod modClrScheme chgLayout">
        <pc:chgData name="Alessandro Bertarelli" userId="6412a529-1784-42d1-a98d-82eaa17a359d" providerId="ADAL" clId="{8C915202-DA71-404B-AA80-14BCBACE2E5A}" dt="2023-06-08T12:08:50.491" v="4259" actId="47"/>
        <pc:sldMkLst>
          <pc:docMk/>
          <pc:sldMk cId="1218739250" sldId="378"/>
        </pc:sldMkLst>
        <pc:spChg chg="add mod">
          <ac:chgData name="Alessandro Bertarelli" userId="6412a529-1784-42d1-a98d-82eaa17a359d" providerId="ADAL" clId="{8C915202-DA71-404B-AA80-14BCBACE2E5A}" dt="2023-06-08T11:38:36.142" v="3203" actId="700"/>
          <ac:spMkLst>
            <pc:docMk/>
            <pc:sldMk cId="1218739250" sldId="378"/>
            <ac:spMk id="2" creationId="{F65774C9-776D-250A-0C1B-FA7BDE0885B0}"/>
          </ac:spMkLst>
        </pc:spChg>
        <pc:spChg chg="add mod">
          <ac:chgData name="Alessandro Bertarelli" userId="6412a529-1784-42d1-a98d-82eaa17a359d" providerId="ADAL" clId="{8C915202-DA71-404B-AA80-14BCBACE2E5A}" dt="2023-06-08T11:38:36.142" v="3203" actId="700"/>
          <ac:spMkLst>
            <pc:docMk/>
            <pc:sldMk cId="1218739250" sldId="378"/>
            <ac:spMk id="3" creationId="{FD0645F7-FA52-F130-0D4C-C60CEC6C9F7A}"/>
          </ac:spMkLst>
        </pc:spChg>
        <pc:spChg chg="add mod">
          <ac:chgData name="Alessandro Bertarelli" userId="6412a529-1784-42d1-a98d-82eaa17a359d" providerId="ADAL" clId="{8C915202-DA71-404B-AA80-14BCBACE2E5A}" dt="2023-06-08T11:38:36.142" v="3203" actId="700"/>
          <ac:spMkLst>
            <pc:docMk/>
            <pc:sldMk cId="1218739250" sldId="378"/>
            <ac:spMk id="4" creationId="{687085C4-DCFF-1864-075A-F68A8E8E3AFA}"/>
          </ac:spMkLst>
        </pc:spChg>
        <pc:picChg chg="add">
          <ac:chgData name="Alessandro Bertarelli" userId="6412a529-1784-42d1-a98d-82eaa17a359d" providerId="ADAL" clId="{8C915202-DA71-404B-AA80-14BCBACE2E5A}" dt="2023-06-08T11:38:37.953" v="3204" actId="22"/>
          <ac:picMkLst>
            <pc:docMk/>
            <pc:sldMk cId="1218739250" sldId="378"/>
            <ac:picMk id="6" creationId="{3D692B2E-CE70-88D7-020F-E32699D2FDE6}"/>
          </ac:picMkLst>
        </pc:picChg>
      </pc:sldChg>
      <pc:sldChg chg="addSp delSp modSp add mod">
        <pc:chgData name="Alessandro Bertarelli" userId="6412a529-1784-42d1-a98d-82eaa17a359d" providerId="ADAL" clId="{8C915202-DA71-404B-AA80-14BCBACE2E5A}" dt="2023-06-08T12:00:56.619" v="4072" actId="14100"/>
        <pc:sldMkLst>
          <pc:docMk/>
          <pc:sldMk cId="690767189" sldId="379"/>
        </pc:sldMkLst>
        <pc:spChg chg="mod">
          <ac:chgData name="Alessandro Bertarelli" userId="6412a529-1784-42d1-a98d-82eaa17a359d" providerId="ADAL" clId="{8C915202-DA71-404B-AA80-14BCBACE2E5A}" dt="2023-06-08T12:00:34.695" v="4071"/>
          <ac:spMkLst>
            <pc:docMk/>
            <pc:sldMk cId="690767189" sldId="379"/>
            <ac:spMk id="2" creationId="{3F011787-F453-C431-3915-9283F4F66330}"/>
          </ac:spMkLst>
        </pc:spChg>
        <pc:spChg chg="mod">
          <ac:chgData name="Alessandro Bertarelli" userId="6412a529-1784-42d1-a98d-82eaa17a359d" providerId="ADAL" clId="{8C915202-DA71-404B-AA80-14BCBACE2E5A}" dt="2023-06-08T11:57:48.031" v="4055" actId="20577"/>
          <ac:spMkLst>
            <pc:docMk/>
            <pc:sldMk cId="690767189" sldId="379"/>
            <ac:spMk id="3" creationId="{9C9D37A8-A070-0411-061D-010E42F89C7F}"/>
          </ac:spMkLst>
        </pc:spChg>
        <pc:picChg chg="del">
          <ac:chgData name="Alessandro Bertarelli" userId="6412a529-1784-42d1-a98d-82eaa17a359d" providerId="ADAL" clId="{8C915202-DA71-404B-AA80-14BCBACE2E5A}" dt="2023-06-08T11:52:27.575" v="3910" actId="478"/>
          <ac:picMkLst>
            <pc:docMk/>
            <pc:sldMk cId="690767189" sldId="379"/>
            <ac:picMk id="6" creationId="{0D862999-868E-3CA1-E97B-35CE8C6FCD5E}"/>
          </ac:picMkLst>
        </pc:picChg>
        <pc:picChg chg="add mod modCrop">
          <ac:chgData name="Alessandro Bertarelli" userId="6412a529-1784-42d1-a98d-82eaa17a359d" providerId="ADAL" clId="{8C915202-DA71-404B-AA80-14BCBACE2E5A}" dt="2023-06-08T11:57:25.208" v="4049" actId="1076"/>
          <ac:picMkLst>
            <pc:docMk/>
            <pc:sldMk cId="690767189" sldId="379"/>
            <ac:picMk id="7" creationId="{6D9C4C9B-38D3-3D0D-20A9-E2ABDFE6E51E}"/>
          </ac:picMkLst>
        </pc:picChg>
        <pc:picChg chg="del">
          <ac:chgData name="Alessandro Bertarelli" userId="6412a529-1784-42d1-a98d-82eaa17a359d" providerId="ADAL" clId="{8C915202-DA71-404B-AA80-14BCBACE2E5A}" dt="2023-06-08T11:53:29.527" v="3924" actId="478"/>
          <ac:picMkLst>
            <pc:docMk/>
            <pc:sldMk cId="690767189" sldId="379"/>
            <ac:picMk id="8" creationId="{8E478679-3359-D3A7-59A7-9FB4FA02A213}"/>
          </ac:picMkLst>
        </pc:picChg>
        <pc:picChg chg="add mod modCrop">
          <ac:chgData name="Alessandro Bertarelli" userId="6412a529-1784-42d1-a98d-82eaa17a359d" providerId="ADAL" clId="{8C915202-DA71-404B-AA80-14BCBACE2E5A}" dt="2023-06-08T11:57:34.361" v="4051" actId="1076"/>
          <ac:picMkLst>
            <pc:docMk/>
            <pc:sldMk cId="690767189" sldId="379"/>
            <ac:picMk id="10" creationId="{E972D866-E2E2-7BA0-3ED5-6B9BD838A4B8}"/>
          </ac:picMkLst>
        </pc:picChg>
        <pc:picChg chg="add del">
          <ac:chgData name="Alessandro Bertarelli" userId="6412a529-1784-42d1-a98d-82eaa17a359d" providerId="ADAL" clId="{8C915202-DA71-404B-AA80-14BCBACE2E5A}" dt="2023-06-08T11:58:11.952" v="4057" actId="22"/>
          <ac:picMkLst>
            <pc:docMk/>
            <pc:sldMk cId="690767189" sldId="379"/>
            <ac:picMk id="12" creationId="{6F6A0F1D-6238-13AA-ED67-05352802E77B}"/>
          </ac:picMkLst>
        </pc:picChg>
        <pc:picChg chg="add del">
          <ac:chgData name="Alessandro Bertarelli" userId="6412a529-1784-42d1-a98d-82eaa17a359d" providerId="ADAL" clId="{8C915202-DA71-404B-AA80-14BCBACE2E5A}" dt="2023-06-08T11:58:21.640" v="4059" actId="22"/>
          <ac:picMkLst>
            <pc:docMk/>
            <pc:sldMk cId="690767189" sldId="379"/>
            <ac:picMk id="14" creationId="{27C018DB-6369-4931-2038-C5EED13E5E89}"/>
          </ac:picMkLst>
        </pc:picChg>
        <pc:picChg chg="add del">
          <ac:chgData name="Alessandro Bertarelli" userId="6412a529-1784-42d1-a98d-82eaa17a359d" providerId="ADAL" clId="{8C915202-DA71-404B-AA80-14BCBACE2E5A}" dt="2023-06-08T11:58:32.873" v="4061" actId="22"/>
          <ac:picMkLst>
            <pc:docMk/>
            <pc:sldMk cId="690767189" sldId="379"/>
            <ac:picMk id="16" creationId="{2C842C1F-C311-4844-2F37-8823BE940FA4}"/>
          </ac:picMkLst>
        </pc:picChg>
        <pc:picChg chg="add mod">
          <ac:chgData name="Alessandro Bertarelli" userId="6412a529-1784-42d1-a98d-82eaa17a359d" providerId="ADAL" clId="{8C915202-DA71-404B-AA80-14BCBACE2E5A}" dt="2023-06-08T12:00:56.619" v="4072" actId="14100"/>
          <ac:picMkLst>
            <pc:docMk/>
            <pc:sldMk cId="690767189" sldId="379"/>
            <ac:picMk id="18" creationId="{09CBF4FE-21BE-792E-6857-7FFA0F7533FC}"/>
          </ac:picMkLst>
        </pc:picChg>
      </pc:sldChg>
      <pc:sldChg chg="addSp delSp modSp add mod">
        <pc:chgData name="Alessandro Bertarelli" userId="6412a529-1784-42d1-a98d-82eaa17a359d" providerId="ADAL" clId="{8C915202-DA71-404B-AA80-14BCBACE2E5A}" dt="2023-06-08T12:08:41.754" v="4258" actId="20577"/>
        <pc:sldMkLst>
          <pc:docMk/>
          <pc:sldMk cId="2863658250" sldId="380"/>
        </pc:sldMkLst>
        <pc:spChg chg="mod">
          <ac:chgData name="Alessandro Bertarelli" userId="6412a529-1784-42d1-a98d-82eaa17a359d" providerId="ADAL" clId="{8C915202-DA71-404B-AA80-14BCBACE2E5A}" dt="2023-06-08T12:08:41.754" v="4258" actId="20577"/>
          <ac:spMkLst>
            <pc:docMk/>
            <pc:sldMk cId="2863658250" sldId="380"/>
            <ac:spMk id="3" creationId="{9C9D37A8-A070-0411-061D-010E42F89C7F}"/>
          </ac:spMkLst>
        </pc:spChg>
        <pc:picChg chg="add mod modCrop">
          <ac:chgData name="Alessandro Bertarelli" userId="6412a529-1784-42d1-a98d-82eaa17a359d" providerId="ADAL" clId="{8C915202-DA71-404B-AA80-14BCBACE2E5A}" dt="2023-06-08T12:08:08.001" v="4244" actId="1076"/>
          <ac:picMkLst>
            <pc:docMk/>
            <pc:sldMk cId="2863658250" sldId="380"/>
            <ac:picMk id="6" creationId="{AEC12D40-469B-0932-BC96-235BFA2DA170}"/>
          </ac:picMkLst>
        </pc:picChg>
        <pc:picChg chg="add del mod modCrop">
          <ac:chgData name="Alessandro Bertarelli" userId="6412a529-1784-42d1-a98d-82eaa17a359d" providerId="ADAL" clId="{8C915202-DA71-404B-AA80-14BCBACE2E5A}" dt="2023-06-08T12:04:34.512" v="4152" actId="478"/>
          <ac:picMkLst>
            <pc:docMk/>
            <pc:sldMk cId="2863658250" sldId="380"/>
            <ac:picMk id="8" creationId="{BF249199-C7F2-E9FC-8585-B2C75B062D00}"/>
          </ac:picMkLst>
        </pc:picChg>
        <pc:picChg chg="del">
          <ac:chgData name="Alessandro Bertarelli" userId="6412a529-1784-42d1-a98d-82eaa17a359d" providerId="ADAL" clId="{8C915202-DA71-404B-AA80-14BCBACE2E5A}" dt="2023-06-08T12:01:21.812" v="4074" actId="478"/>
          <ac:picMkLst>
            <pc:docMk/>
            <pc:sldMk cId="2863658250" sldId="380"/>
            <ac:picMk id="10" creationId="{65DE8304-85CD-D5EF-E60C-4382E91F6E0D}"/>
          </ac:picMkLst>
        </pc:picChg>
        <pc:picChg chg="add mod modCrop">
          <ac:chgData name="Alessandro Bertarelli" userId="6412a529-1784-42d1-a98d-82eaa17a359d" providerId="ADAL" clId="{8C915202-DA71-404B-AA80-14BCBACE2E5A}" dt="2023-06-08T12:07:50.984" v="4240" actId="1076"/>
          <ac:picMkLst>
            <pc:docMk/>
            <pc:sldMk cId="2863658250" sldId="380"/>
            <ac:picMk id="11" creationId="{B40F7DBB-FFDC-9637-7632-23604D21C188}"/>
          </ac:picMkLst>
        </pc:picChg>
      </pc:sldChg>
      <pc:sldChg chg="modSp add mod">
        <pc:chgData name="Alessandro Bertarelli" userId="6412a529-1784-42d1-a98d-82eaa17a359d" providerId="ADAL" clId="{8C915202-DA71-404B-AA80-14BCBACE2E5A}" dt="2023-06-08T12:24:33.854" v="5176" actId="20577"/>
        <pc:sldMkLst>
          <pc:docMk/>
          <pc:sldMk cId="1621404221" sldId="381"/>
        </pc:sldMkLst>
        <pc:spChg chg="mod">
          <ac:chgData name="Alessandro Bertarelli" userId="6412a529-1784-42d1-a98d-82eaa17a359d" providerId="ADAL" clId="{8C915202-DA71-404B-AA80-14BCBACE2E5A}" dt="2023-06-08T12:24:33.854" v="5176" actId="20577"/>
          <ac:spMkLst>
            <pc:docMk/>
            <pc:sldMk cId="1621404221" sldId="381"/>
            <ac:spMk id="2" creationId="{ECCD9408-6BF8-0B00-AF34-B36B4C3E054A}"/>
          </ac:spMkLst>
        </pc:spChg>
        <pc:spChg chg="mod">
          <ac:chgData name="Alessandro Bertarelli" userId="6412a529-1784-42d1-a98d-82eaa17a359d" providerId="ADAL" clId="{8C915202-DA71-404B-AA80-14BCBACE2E5A}" dt="2023-06-08T12:24:20.958" v="5140" actId="113"/>
          <ac:spMkLst>
            <pc:docMk/>
            <pc:sldMk cId="1621404221" sldId="381"/>
            <ac:spMk id="3" creationId="{68D6A779-2B11-8008-23FC-9004F6E6D2B3}"/>
          </ac:spMkLst>
        </pc:spChg>
      </pc:sldChg>
      <pc:sldChg chg="addSp delSp modSp new mod modClrScheme chgLayout">
        <pc:chgData name="Alessandro Bertarelli" userId="6412a529-1784-42d1-a98d-82eaa17a359d" providerId="ADAL" clId="{8C915202-DA71-404B-AA80-14BCBACE2E5A}" dt="2023-06-08T12:31:38.099" v="5326" actId="20577"/>
        <pc:sldMkLst>
          <pc:docMk/>
          <pc:sldMk cId="2611115312" sldId="382"/>
        </pc:sldMkLst>
        <pc:spChg chg="add del mod">
          <ac:chgData name="Alessandro Bertarelli" userId="6412a529-1784-42d1-a98d-82eaa17a359d" providerId="ADAL" clId="{8C915202-DA71-404B-AA80-14BCBACE2E5A}" dt="2023-06-08T12:31:13.205" v="5280" actId="700"/>
          <ac:spMkLst>
            <pc:docMk/>
            <pc:sldMk cId="2611115312" sldId="382"/>
            <ac:spMk id="2" creationId="{2FED8D62-D2B7-EB09-87F1-A6C9D086F9F5}"/>
          </ac:spMkLst>
        </pc:spChg>
        <pc:spChg chg="add del mod">
          <ac:chgData name="Alessandro Bertarelli" userId="6412a529-1784-42d1-a98d-82eaa17a359d" providerId="ADAL" clId="{8C915202-DA71-404B-AA80-14BCBACE2E5A}" dt="2023-06-08T12:31:13.205" v="5280" actId="700"/>
          <ac:spMkLst>
            <pc:docMk/>
            <pc:sldMk cId="2611115312" sldId="382"/>
            <ac:spMk id="3" creationId="{A5365380-3D2D-1664-6617-014AF0F96048}"/>
          </ac:spMkLst>
        </pc:spChg>
        <pc:spChg chg="add mod">
          <ac:chgData name="Alessandro Bertarelli" userId="6412a529-1784-42d1-a98d-82eaa17a359d" providerId="ADAL" clId="{8C915202-DA71-404B-AA80-14BCBACE2E5A}" dt="2023-06-08T12:31:38.099" v="5326" actId="20577"/>
          <ac:spMkLst>
            <pc:docMk/>
            <pc:sldMk cId="2611115312" sldId="382"/>
            <ac:spMk id="4" creationId="{39691D08-1E0A-41E0-7471-67D1CE6EE180}"/>
          </ac:spMkLst>
        </pc:spChg>
      </pc:sldChg>
      <pc:sldMasterChg chg="modSldLayout">
        <pc:chgData name="Alessandro Bertarelli" userId="6412a529-1784-42d1-a98d-82eaa17a359d" providerId="ADAL" clId="{8C915202-DA71-404B-AA80-14BCBACE2E5A}" dt="2023-06-08T07:42:32.100" v="18" actId="20577"/>
        <pc:sldMasterMkLst>
          <pc:docMk/>
          <pc:sldMasterMk cId="1791215245" sldId="2147483666"/>
        </pc:sldMasterMkLst>
        <pc:sldLayoutChg chg="modSp mod">
          <pc:chgData name="Alessandro Bertarelli" userId="6412a529-1784-42d1-a98d-82eaa17a359d" providerId="ADAL" clId="{8C915202-DA71-404B-AA80-14BCBACE2E5A}" dt="2023-06-08T07:42:32.100" v="18" actId="20577"/>
          <pc:sldLayoutMkLst>
            <pc:docMk/>
            <pc:sldMasterMk cId="1791215245" sldId="2147483666"/>
            <pc:sldLayoutMk cId="2045379834" sldId="2147483668"/>
          </pc:sldLayoutMkLst>
          <pc:spChg chg="mod">
            <ac:chgData name="Alessandro Bertarelli" userId="6412a529-1784-42d1-a98d-82eaa17a359d" providerId="ADAL" clId="{8C915202-DA71-404B-AA80-14BCBACE2E5A}" dt="2023-06-08T07:42:32.100" v="18" actId="20577"/>
            <ac:spMkLst>
              <pc:docMk/>
              <pc:sldMasterMk cId="1791215245" sldId="2147483666"/>
              <pc:sldLayoutMk cId="2045379834" sldId="2147483668"/>
              <ac:spMk id="7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3926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3926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fld id="{42210F4D-CE2D-4A92-865C-86FCB0AE8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049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26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5088" y="731838"/>
            <a:ext cx="6515100" cy="3665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258" y="4645456"/>
            <a:ext cx="5312759" cy="439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26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fld id="{BAF184FA-2CE7-4B86-BCC9-6EF78E0CB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301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14192C-FA14-4CFD-9FF8-4DC9F6579FD7}" type="slidenum">
              <a:rPr lang="en-US" smtClean="0">
                <a:ea typeface="ＭＳ Ｐゴシック" pitchFamily="64" charset="-128"/>
              </a:rPr>
              <a:pPr/>
              <a:t>1</a:t>
            </a:fld>
            <a:endParaRPr lang="en-US">
              <a:ea typeface="ＭＳ Ｐゴシック" pitchFamily="64" charset="-128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8" y="731838"/>
            <a:ext cx="6515100" cy="3665537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pitchFamily="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7096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2773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1501120" y="6593840"/>
            <a:ext cx="758613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>
              <a:latin typeface="Tahoma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325967" y="1533843"/>
            <a:ext cx="11513820" cy="4795837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993" y="6541452"/>
            <a:ext cx="12192000" cy="32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rgbClr val="CC0000"/>
                </a:solidFill>
                <a:effectLst/>
                <a:latin typeface="Tahoma"/>
                <a:ea typeface="ＭＳ Ｐゴシック" pitchFamily="-111" charset="-128"/>
              </a:defRPr>
            </a:lvl1pPr>
          </a:lstStyle>
          <a:p>
            <a:r>
              <a:rPr lang="en-GB">
                <a:solidFill>
                  <a:srgbClr val="C00000"/>
                </a:solidFill>
                <a:latin typeface="Tahoma" pitchFamily="34" charset="0"/>
              </a:rPr>
              <a:t>A. Bertarelli - Mechanical Concepts for Final Cooling Solenoid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1501120" y="6574790"/>
            <a:ext cx="758613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>
              <a:latin typeface="Tahoma"/>
            </a:endParaRPr>
          </a:p>
        </p:txBody>
      </p:sp>
      <p:sp>
        <p:nvSpPr>
          <p:cNvPr id="9" name="Line 33"/>
          <p:cNvSpPr>
            <a:spLocks noChangeShapeType="1"/>
          </p:cNvSpPr>
          <p:nvPr userDrawn="1"/>
        </p:nvSpPr>
        <p:spPr bwMode="auto">
          <a:xfrm>
            <a:off x="203200" y="6502400"/>
            <a:ext cx="11751733" cy="0"/>
          </a:xfrm>
          <a:prstGeom prst="line">
            <a:avLst/>
          </a:prstGeom>
          <a:noFill/>
          <a:ln w="22225">
            <a:solidFill>
              <a:srgbClr val="007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3" name="Picture 2" descr="MUON Collider Collaboration - Annual Meeting">
            <a:extLst>
              <a:ext uri="{FF2B5EF4-FFF2-40B4-BE49-F238E27FC236}">
                <a16:creationId xmlns:a16="http://schemas.microsoft.com/office/drawing/2014/main" id="{EF15F920-ADFB-A7B3-D1F8-759FEBAEE8C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7900" y="107950"/>
            <a:ext cx="8890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72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75654" y="80628"/>
            <a:ext cx="8833908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200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768000" y="792000"/>
            <a:ext cx="11280000" cy="5544000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15413" y="6649326"/>
            <a:ext cx="8448939" cy="200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fr-FR" sz="1300" b="1" kern="1200" spc="-20" baseline="0" dirty="0" smtClean="0">
                <a:solidFill>
                  <a:srgbClr val="3366CB"/>
                </a:solidFill>
                <a:effectLst/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20470" y="6669361"/>
            <a:ext cx="1776197" cy="200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US" sz="1300" b="1" kern="1200" spc="-20" baseline="0" smtClean="0">
                <a:solidFill>
                  <a:srgbClr val="3366CB"/>
                </a:solidFill>
                <a:effectLst/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720000"/>
            <a:ext cx="720000" cy="54108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2000" b="1">
                <a:solidFill>
                  <a:schemeClr val="bg1"/>
                </a:solidFill>
                <a:latin typeface="Helvetica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9381"/>
            <a:ext cx="720438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24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1103998" y="5940000"/>
            <a:ext cx="10751997" cy="720000"/>
          </a:xfrm>
          <a:prstGeom prst="rect">
            <a:avLst/>
          </a:prstGeom>
          <a:gradFill flip="none" rotWithShape="1">
            <a:gsLst>
              <a:gs pos="40000">
                <a:srgbClr val="315FA7"/>
              </a:gs>
              <a:gs pos="0">
                <a:srgbClr val="22529E"/>
              </a:gs>
              <a:gs pos="100000">
                <a:srgbClr val="A8C1EA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noProof="0" dirty="0">
                <a:solidFill>
                  <a:schemeClr val="bg1"/>
                </a:solidFill>
              </a:rPr>
              <a:t>Muons Magnets Working Group – 08.06.2023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437" y="8449079"/>
            <a:ext cx="288175" cy="216131"/>
          </a:xfrm>
          <a:prstGeom prst="rect">
            <a:avLst/>
          </a:prstGeom>
        </p:spPr>
      </p:pic>
      <p:pic>
        <p:nvPicPr>
          <p:cNvPr id="192514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39"/>
          <a:stretch/>
        </p:blipFill>
        <p:spPr bwMode="auto">
          <a:xfrm>
            <a:off x="383999" y="5940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37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325967" y="1533843"/>
            <a:ext cx="11513820" cy="4795837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993" y="6541452"/>
            <a:ext cx="12192000" cy="32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rgbClr val="CC0000"/>
                </a:solidFill>
                <a:effectLst/>
                <a:latin typeface="Tahoma"/>
                <a:ea typeface="ＭＳ Ｐゴシック" pitchFamily="-111" charset="-128"/>
              </a:defRPr>
            </a:lvl1pPr>
          </a:lstStyle>
          <a:p>
            <a:r>
              <a:rPr lang="en-US">
                <a:solidFill>
                  <a:srgbClr val="C00000"/>
                </a:solidFill>
                <a:latin typeface="Tahoma" pitchFamily="34" charset="0"/>
              </a:rPr>
              <a:t>A. Bertarelli - Mechanical Concepts for Final Cooling Solenoid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1501120" y="6574790"/>
            <a:ext cx="758613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5"/>
          <p:cNvSpPr txBox="1">
            <a:spLocks noChangeArrowheads="1"/>
          </p:cNvSpPr>
          <p:nvPr userDrawn="1"/>
        </p:nvSpPr>
        <p:spPr bwMode="auto">
          <a:xfrm>
            <a:off x="-1" y="6540182"/>
            <a:ext cx="3022763" cy="32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200" i="1" kern="1200">
                <a:solidFill>
                  <a:srgbClr val="CC0000"/>
                </a:solidFill>
                <a:effectLst/>
                <a:latin typeface="Tahoma"/>
                <a:ea typeface="ＭＳ Ｐゴシック" pitchFamily="-11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9pPr>
          </a:lstStyle>
          <a:p>
            <a:r>
              <a:rPr lang="en-US" altLang="ko-KR" sz="1200" b="0" i="0" baseline="0" dirty="0">
                <a:solidFill>
                  <a:srgbClr val="C00000"/>
                </a:solidFill>
                <a:ea typeface="굴림" pitchFamily="64" charset="-127"/>
                <a:cs typeface="Tahoma" pitchFamily="34" charset="0"/>
              </a:rPr>
              <a:t>1</a:t>
            </a:r>
            <a:r>
              <a:rPr lang="en-US" altLang="ko-KR" sz="1200" b="0" i="0" baseline="30000" dirty="0">
                <a:solidFill>
                  <a:srgbClr val="C00000"/>
                </a:solidFill>
                <a:ea typeface="굴림" pitchFamily="64" charset="-127"/>
                <a:cs typeface="Tahoma" pitchFamily="34" charset="0"/>
              </a:rPr>
              <a:t>st</a:t>
            </a:r>
            <a:r>
              <a:rPr lang="en-US" altLang="ko-KR" sz="1200" b="0" i="0" baseline="0" dirty="0">
                <a:solidFill>
                  <a:srgbClr val="C00000"/>
                </a:solidFill>
                <a:ea typeface="굴림" pitchFamily="64" charset="-127"/>
                <a:cs typeface="Tahoma" pitchFamily="34" charset="0"/>
              </a:rPr>
              <a:t> Annual Meeting - CERN 12/10/2022 </a:t>
            </a:r>
            <a:endParaRPr lang="en-US" sz="1200" b="0" i="0" baseline="0" dirty="0">
              <a:solidFill>
                <a:srgbClr val="C00000"/>
              </a:solidFill>
            </a:endParaRPr>
          </a:p>
          <a:p>
            <a:pPr>
              <a:defRPr/>
            </a:pPr>
            <a:endParaRPr lang="en-US" sz="1200" dirty="0"/>
          </a:p>
        </p:txBody>
      </p:sp>
      <p:sp>
        <p:nvSpPr>
          <p:cNvPr id="9" name="Line 33"/>
          <p:cNvSpPr>
            <a:spLocks noChangeShapeType="1"/>
          </p:cNvSpPr>
          <p:nvPr userDrawn="1"/>
        </p:nvSpPr>
        <p:spPr bwMode="auto">
          <a:xfrm>
            <a:off x="203200" y="6502400"/>
            <a:ext cx="11751733" cy="0"/>
          </a:xfrm>
          <a:prstGeom prst="line">
            <a:avLst/>
          </a:prstGeom>
          <a:noFill/>
          <a:ln w="22225">
            <a:solidFill>
              <a:srgbClr val="007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3" name="Picture 2" descr="MUON Collider Collaboration - Annual Meeting">
            <a:extLst>
              <a:ext uri="{FF2B5EF4-FFF2-40B4-BE49-F238E27FC236}">
                <a16:creationId xmlns:a16="http://schemas.microsoft.com/office/drawing/2014/main" id="{EF15F920-ADFB-A7B3-D1F8-759FEBAEE8C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7900" y="107950"/>
            <a:ext cx="8890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369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62960" y="169864"/>
            <a:ext cx="621792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527051" y="188913"/>
            <a:ext cx="115146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it-IT" sz="1800">
              <a:solidFill>
                <a:srgbClr val="000000"/>
              </a:solidFill>
              <a:latin typeface="Arial" charset="0"/>
              <a:ea typeface="ＭＳ Ｐゴシック" pitchFamily="-111" charset="-128"/>
            </a:endParaRPr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>
            <a:off x="1670051" y="96330"/>
            <a:ext cx="8100484" cy="11620"/>
          </a:xfrm>
          <a:prstGeom prst="line">
            <a:avLst/>
          </a:prstGeom>
          <a:noFill/>
          <a:ln w="22225">
            <a:solidFill>
              <a:srgbClr val="007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1501120" y="6593840"/>
            <a:ext cx="758613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>
              <a:latin typeface="Tahoma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2768" y="64580"/>
            <a:ext cx="1223224" cy="1188000"/>
          </a:xfrm>
          <a:prstGeom prst="rect">
            <a:avLst/>
          </a:prstGeom>
        </p:spPr>
      </p:pic>
      <p:sp>
        <p:nvSpPr>
          <p:cNvPr id="14" name="Line 33"/>
          <p:cNvSpPr>
            <a:spLocks noChangeShapeType="1"/>
          </p:cNvSpPr>
          <p:nvPr userDrawn="1"/>
        </p:nvSpPr>
        <p:spPr bwMode="auto">
          <a:xfrm>
            <a:off x="122766" y="1250950"/>
            <a:ext cx="12700" cy="2755900"/>
          </a:xfrm>
          <a:prstGeom prst="line">
            <a:avLst/>
          </a:prstGeom>
          <a:noFill/>
          <a:ln w="22225">
            <a:solidFill>
              <a:srgbClr val="007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2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aseline="0">
          <a:solidFill>
            <a:srgbClr val="C00000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9pPr>
    </p:titleStyle>
    <p:bodyStyle>
      <a:lvl1pPr marL="263525" marR="0" indent="-263525" algn="l" defTabSz="914400" rtl="0" eaLnBrk="1" fontAlgn="base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SzPct val="57000"/>
        <a:buFontTx/>
        <a:buBlip>
          <a:blip r:embed="rId5"/>
        </a:buBlip>
        <a:tabLst/>
        <a:defRPr sz="2400" baseline="0">
          <a:solidFill>
            <a:srgbClr val="0070C0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1pPr>
      <a:lvl2pPr marL="742950" indent="-285750" algn="just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Ø"/>
        <a:defRPr sz="20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2pPr>
      <a:lvl3pPr marL="1257300" indent="-342900" algn="just" rtl="0" eaLnBrk="0" fontAlgn="base" hangingPunct="0">
        <a:spcBef>
          <a:spcPct val="50000"/>
        </a:spcBef>
        <a:spcAft>
          <a:spcPct val="0"/>
        </a:spcAft>
        <a:buFont typeface="+mj-lt"/>
        <a:buAutoNum type="arabicPeriod"/>
        <a:defRPr sz="18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3pPr>
      <a:lvl4pPr marL="1600200" indent="-228600" algn="just" rtl="0" eaLnBrk="0" fontAlgn="base" hangingPunct="0">
        <a:spcBef>
          <a:spcPct val="50000"/>
        </a:spcBef>
        <a:spcAft>
          <a:spcPct val="0"/>
        </a:spcAft>
        <a:buChar char="–"/>
        <a:defRPr sz="16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4pPr>
      <a:lvl5pPr marL="2057400" indent="-228600" algn="just" rtl="0" eaLnBrk="0" fontAlgn="base" hangingPunct="0">
        <a:spcBef>
          <a:spcPct val="50000"/>
        </a:spcBef>
        <a:spcAft>
          <a:spcPct val="0"/>
        </a:spcAft>
        <a:buChar char="»"/>
        <a:defRPr sz="1400" baseline="0">
          <a:solidFill>
            <a:srgbClr val="0070C0"/>
          </a:solidFill>
          <a:latin typeface="Tahoma" pitchFamily="34" charset="0"/>
          <a:ea typeface="ＭＳ Ｐゴシック" pitchFamily="-65" charset="-128"/>
        </a:defRPr>
      </a:lvl5pPr>
      <a:lvl6pPr marL="25146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6pPr>
      <a:lvl7pPr marL="29718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7pPr>
      <a:lvl8pPr marL="34290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8pPr>
      <a:lvl9pPr marL="38862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562045" y="0"/>
            <a:ext cx="9629955" cy="648000"/>
          </a:xfrm>
          <a:prstGeom prst="rect">
            <a:avLst/>
          </a:prstGeom>
          <a:gradFill flip="none" rotWithShape="1">
            <a:gsLst>
              <a:gs pos="10000">
                <a:srgbClr val="B4C7EC"/>
              </a:gs>
              <a:gs pos="0">
                <a:srgbClr val="3366CC">
                  <a:gamma/>
                  <a:tint val="25490"/>
                  <a:invGamma/>
                </a:srgbClr>
              </a:gs>
              <a:gs pos="100000">
                <a:srgbClr val="3366CC"/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389467" y="6477000"/>
            <a:ext cx="11802533" cy="330200"/>
          </a:xfrm>
          <a:prstGeom prst="rect">
            <a:avLst/>
          </a:prstGeom>
          <a:solidFill>
            <a:schemeClr val="bg2">
              <a:alpha val="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719403" y="6649325"/>
            <a:ext cx="844893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fr-FR" sz="1300" b="1" kern="1200" spc="-20" baseline="0" dirty="0" smtClean="0">
                <a:solidFill>
                  <a:srgbClr val="3366CB"/>
                </a:solidFill>
                <a:effectLst/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pic>
        <p:nvPicPr>
          <p:cNvPr id="3" name="Picture 2" descr="MUON Collider Collaboration - Annual Meeting">
            <a:extLst>
              <a:ext uri="{FF2B5EF4-FFF2-40B4-BE49-F238E27FC236}">
                <a16:creationId xmlns:a16="http://schemas.microsoft.com/office/drawing/2014/main" id="{A7AC630B-A068-31B0-C1B2-47744D67DB8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259"/>
          <a:stretch/>
        </p:blipFill>
        <p:spPr bwMode="auto">
          <a:xfrm>
            <a:off x="0" y="0"/>
            <a:ext cx="1091044" cy="648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 descr="MUON Collider Collaboration - Annual Meeting">
            <a:extLst>
              <a:ext uri="{FF2B5EF4-FFF2-40B4-BE49-F238E27FC236}">
                <a16:creationId xmlns:a16="http://schemas.microsoft.com/office/drawing/2014/main" id="{29F6A9A5-7BD6-B156-A125-EAB9B1F81AD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00" b="-7745"/>
          <a:stretch/>
        </p:blipFill>
        <p:spPr bwMode="auto">
          <a:xfrm>
            <a:off x="1116000" y="0"/>
            <a:ext cx="1333500" cy="648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9121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5136AF0-4AF5-D648-97EB-04182A213F70}"/>
              </a:ext>
            </a:extLst>
          </p:cNvPr>
          <p:cNvSpPr txBox="1"/>
          <p:nvPr/>
        </p:nvSpPr>
        <p:spPr>
          <a:xfrm>
            <a:off x="0" y="4706533"/>
            <a:ext cx="12269117" cy="707886"/>
          </a:xfrm>
          <a:prstGeom prst="rect">
            <a:avLst/>
          </a:prstGeom>
          <a:gradFill>
            <a:gsLst>
              <a:gs pos="0">
                <a:schemeClr val="bg1">
                  <a:alpha val="15000"/>
                </a:schemeClr>
              </a:gs>
              <a:gs pos="73000">
                <a:schemeClr val="bg1"/>
              </a:gs>
              <a:gs pos="83000">
                <a:schemeClr val="bg1">
                  <a:alpha val="10000"/>
                </a:schemeClr>
              </a:gs>
              <a:gs pos="100000">
                <a:schemeClr val="bg1">
                  <a:alpha val="0"/>
                </a:scheme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22529E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A. Bertarelli, C. Accettura, B. Bordini, A. Kolehmainen, F. Sanda</a:t>
            </a:r>
          </a:p>
          <a:p>
            <a:pPr algn="ctr"/>
            <a:r>
              <a:rPr lang="en-US" sz="2000" b="1" dirty="0">
                <a:solidFill>
                  <a:srgbClr val="22529E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CERN</a:t>
            </a:r>
          </a:p>
        </p:txBody>
      </p:sp>
      <p:sp>
        <p:nvSpPr>
          <p:cNvPr id="2052" name="Rectangle 64"/>
          <p:cNvSpPr>
            <a:spLocks noChangeArrowheads="1"/>
          </p:cNvSpPr>
          <p:nvPr/>
        </p:nvSpPr>
        <p:spPr bwMode="auto">
          <a:xfrm>
            <a:off x="169818" y="2327224"/>
            <a:ext cx="12022182" cy="137467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15000"/>
                </a:schemeClr>
              </a:gs>
              <a:gs pos="73000">
                <a:schemeClr val="bg1">
                  <a:alpha val="78000"/>
                </a:schemeClr>
              </a:gs>
              <a:gs pos="83000">
                <a:schemeClr val="bg1">
                  <a:alpha val="10000"/>
                </a:schemeClr>
              </a:gs>
              <a:gs pos="100000">
                <a:schemeClr val="bg1">
                  <a:alpha val="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en-GB" sz="3600" b="1" dirty="0">
                <a:solidFill>
                  <a:srgbClr val="22529E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Mechanical Concepts for Final Cooling Solenoid</a:t>
            </a:r>
            <a:endParaRPr lang="en-US" sz="3600" b="1" dirty="0">
              <a:solidFill>
                <a:srgbClr val="22529E"/>
              </a:solidFill>
              <a:latin typeface="Helvetica" panose="020B0604020202020204" pitchFamily="34" charset="0"/>
              <a:ea typeface="+mj-ea"/>
              <a:cs typeface="Helvetica" panose="020B0604020202020204" pitchFamily="34" charset="0"/>
            </a:endParaRPr>
          </a:p>
        </p:txBody>
      </p:sp>
      <p:pic>
        <p:nvPicPr>
          <p:cNvPr id="2" name="Picture 2" descr="MUON Collider Collaboration - Annual Meeting">
            <a:extLst>
              <a:ext uri="{FF2B5EF4-FFF2-40B4-BE49-F238E27FC236}">
                <a16:creationId xmlns:a16="http://schemas.microsoft.com/office/drawing/2014/main" id="{7E59DDB0-BB95-7950-E9A5-A36520CA8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2141" y="71804"/>
            <a:ext cx="13335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design-guidelines.web.cern.ch/sites/design-guidelines.web.cern.ch/files/u6/CERN-logo.jpg">
            <a:extLst>
              <a:ext uri="{FF2B5EF4-FFF2-40B4-BE49-F238E27FC236}">
                <a16:creationId xmlns:a16="http://schemas.microsoft.com/office/drawing/2014/main" id="{D39D0232-89E1-99AA-598B-3912526189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39"/>
          <a:stretch/>
        </p:blipFill>
        <p:spPr bwMode="auto">
          <a:xfrm>
            <a:off x="169818" y="143049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73E07-FF2B-9838-D894-2ACDC63E1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1 – Hoop and Radial Stresses: Energization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A4EA7-B962-1EB5-B891-18C588D9C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Final stresses due to energization: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132DC4-A803-2B39-85E7-C6C9B5DC10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Finite Element Calculations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6CD1E-3D65-B8D9-3619-4244C4EBD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147BF-C6EB-DD49-E331-02D84CAB7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D04E83-3D9C-76E6-7BC9-BDD8CC7C0B5C}"/>
              </a:ext>
            </a:extLst>
          </p:cNvPr>
          <p:cNvSpPr/>
          <p:nvPr/>
        </p:nvSpPr>
        <p:spPr>
          <a:xfrm>
            <a:off x="5134575" y="1310201"/>
            <a:ext cx="2690614" cy="3686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GB" sz="1800" dirty="0"/>
              <a:t>20 </a:t>
            </a:r>
            <a:r>
              <a:rPr lang="el-GR" sz="1800" dirty="0"/>
              <a:t>μ</a:t>
            </a:r>
            <a:r>
              <a:rPr lang="en-GB" sz="1800" dirty="0"/>
              <a:t>m of Cu (750 turns)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AC5C76-BEBF-0DE1-5838-923825A9CF90}"/>
              </a:ext>
            </a:extLst>
          </p:cNvPr>
          <p:cNvSpPr/>
          <p:nvPr/>
        </p:nvSpPr>
        <p:spPr>
          <a:xfrm>
            <a:off x="1511288" y="1295024"/>
            <a:ext cx="2690614" cy="3686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GB" sz="1800" dirty="0"/>
              <a:t>40 </a:t>
            </a:r>
            <a:r>
              <a:rPr lang="el-GR" sz="1800" dirty="0"/>
              <a:t>μ</a:t>
            </a:r>
            <a:r>
              <a:rPr lang="en-GB" sz="1800" dirty="0"/>
              <a:t>m of Cu (600 turns)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7A47EC0-EA50-7CE8-3EF6-730A2722F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5072" y="4171732"/>
            <a:ext cx="2908044" cy="216426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2DBE7DB-3F91-47EB-B66B-92F990891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536" y="4177829"/>
            <a:ext cx="2895851" cy="21581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30DF71E-70AA-4FFF-8F9B-C64CBC8B06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5072" y="1737464"/>
            <a:ext cx="3389670" cy="216426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3DC6FD3-CF6C-F641-F914-D558DB1E7E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4905" y="1711191"/>
            <a:ext cx="3389670" cy="2158171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A7CDA01C-F64C-28CF-30FE-D5CB5E2840C0}"/>
              </a:ext>
            </a:extLst>
          </p:cNvPr>
          <p:cNvSpPr/>
          <p:nvPr/>
        </p:nvSpPr>
        <p:spPr>
          <a:xfrm>
            <a:off x="8757078" y="2534996"/>
            <a:ext cx="2453725" cy="390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Ideal Solenoid (no support plate)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81DF642-EE5F-7820-F58E-353484BE23FF}"/>
              </a:ext>
            </a:extLst>
          </p:cNvPr>
          <p:cNvSpPr/>
          <p:nvPr/>
        </p:nvSpPr>
        <p:spPr>
          <a:xfrm>
            <a:off x="8757078" y="4968372"/>
            <a:ext cx="2453725" cy="390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Real Solenoid</a:t>
            </a:r>
            <a:r>
              <a:rPr lang="en-US" sz="1100" dirty="0">
                <a:solidFill>
                  <a:schemeClr val="tx1"/>
                </a:solidFill>
                <a:sym typeface="Wingdings" panose="05000000000000000000" pitchFamily="2" charset="2"/>
              </a:rPr>
              <a:t> maximum strain 0.33%</a:t>
            </a:r>
            <a:endParaRPr lang="en-GB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374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57E59-90EF-AC39-F24C-8B28106A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2 – Conical shrink disk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7181E-F904-DC64-E941-F3F7CBAC5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Alternative concept is based on a pair of adjustable shrink-discs with conical surfaces</a:t>
            </a:r>
          </a:p>
          <a:p>
            <a:r>
              <a:rPr lang="en-US" dirty="0"/>
              <a:t>Thicker coils packs can be assembled (up to 8 x 12 mm coils)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C36E4E-CF56-BB9A-F03D-F04DCFA18A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Finite Element Calculations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0E074D1-BD13-3A80-1EBF-1B5833647814}"/>
              </a:ext>
            </a:extLst>
          </p:cNvPr>
          <p:cNvGrpSpPr/>
          <p:nvPr/>
        </p:nvGrpSpPr>
        <p:grpSpPr>
          <a:xfrm>
            <a:off x="1355271" y="2157682"/>
            <a:ext cx="7717754" cy="4385690"/>
            <a:chOff x="1355270" y="925642"/>
            <a:chExt cx="11051981" cy="561773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4D298A9-483C-5397-8418-F4ADAD97B5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447" t="14857" r="50474" b="5428"/>
            <a:stretch/>
          </p:blipFill>
          <p:spPr>
            <a:xfrm>
              <a:off x="1355270" y="954055"/>
              <a:ext cx="8768444" cy="5589317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1E45E5F-FCD9-BFB9-822A-CC26C275A76A}"/>
                </a:ext>
              </a:extLst>
            </p:cNvPr>
            <p:cNvSpPr txBox="1"/>
            <p:nvPr/>
          </p:nvSpPr>
          <p:spPr>
            <a:xfrm>
              <a:off x="1578260" y="5361255"/>
              <a:ext cx="1681843" cy="230833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algn="ctr" defTabSz="457200" fontAlgn="auto">
                <a:spcBef>
                  <a:spcPts val="0"/>
                </a:spcBef>
                <a:spcAft>
                  <a:spcPts val="923"/>
                </a:spcAft>
                <a:defRPr sz="900" b="1" kern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defRPr>
              </a:lvl1pPr>
            </a:lstStyle>
            <a:p>
              <a:r>
                <a:rPr lang="en-US" dirty="0"/>
                <a:t>Symmetry Plane (XZ)</a:t>
              </a:r>
              <a:endParaRPr lang="en-GB" dirty="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45CD193-6A28-6481-D109-C17C74DA0E5C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flipV="1">
              <a:off x="2419182" y="4675597"/>
              <a:ext cx="1249718" cy="685657"/>
            </a:xfrm>
            <a:prstGeom prst="line">
              <a:avLst/>
            </a:prstGeom>
            <a:solidFill>
              <a:srgbClr val="FF0000"/>
            </a:soli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5470BFB-D8EF-7847-DD83-8752CDDB9853}"/>
                </a:ext>
              </a:extLst>
            </p:cNvPr>
            <p:cNvSpPr txBox="1"/>
            <p:nvPr/>
          </p:nvSpPr>
          <p:spPr>
            <a:xfrm>
              <a:off x="10192451" y="4382778"/>
              <a:ext cx="2214800" cy="473086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algn="ctr" defTabSz="457200" fontAlgn="auto">
                <a:spcBef>
                  <a:spcPts val="0"/>
                </a:spcBef>
                <a:spcAft>
                  <a:spcPts val="923"/>
                </a:spcAft>
                <a:defRPr sz="900" b="1" kern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defRPr>
              </a:lvl1pPr>
            </a:lstStyle>
            <a:p>
              <a:r>
                <a:rPr lang="en-US" dirty="0"/>
                <a:t>High Strength Inconel 718 Disk and Wedge</a:t>
              </a:r>
              <a:endParaRPr lang="en-GB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B012377-14F6-D75C-2F79-6AA04FC09EC7}"/>
                </a:ext>
              </a:extLst>
            </p:cNvPr>
            <p:cNvCxnSpPr>
              <a:cxnSpLocks/>
              <a:stCxn id="12" idx="1"/>
            </p:cNvCxnSpPr>
            <p:nvPr/>
          </p:nvCxnSpPr>
          <p:spPr>
            <a:xfrm flipH="1" flipV="1">
              <a:off x="8510609" y="3892087"/>
              <a:ext cx="1681842" cy="727234"/>
            </a:xfrm>
            <a:prstGeom prst="line">
              <a:avLst/>
            </a:prstGeom>
            <a:solidFill>
              <a:srgbClr val="FF0000"/>
            </a:soli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5CEB3B6-D6D7-0B1F-5501-7255ABAD24B8}"/>
                </a:ext>
              </a:extLst>
            </p:cNvPr>
            <p:cNvSpPr txBox="1"/>
            <p:nvPr/>
          </p:nvSpPr>
          <p:spPr>
            <a:xfrm>
              <a:off x="7153329" y="925642"/>
              <a:ext cx="2233950" cy="473086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algn="ctr" defTabSz="457200" fontAlgn="auto">
                <a:spcBef>
                  <a:spcPts val="0"/>
                </a:spcBef>
                <a:spcAft>
                  <a:spcPts val="923"/>
                </a:spcAft>
                <a:defRPr sz="900" b="1" kern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defRPr>
              </a:lvl1pPr>
            </a:lstStyle>
            <a:p>
              <a:r>
                <a:rPr lang="en-US" dirty="0"/>
                <a:t>16 x M16x1.5 High Strength Bolts (not shown)</a:t>
              </a:r>
              <a:endParaRPr lang="en-GB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884C3DA-B6EC-BD41-4F79-09EACBB0C30D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 flipH="1">
              <a:off x="7994250" y="1398728"/>
              <a:ext cx="276055" cy="1622058"/>
            </a:xfrm>
            <a:prstGeom prst="line">
              <a:avLst/>
            </a:prstGeom>
            <a:solidFill>
              <a:srgbClr val="FF0000"/>
            </a:soli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5ECA15A-7065-5AE1-E1CF-22405459E61B}"/>
                </a:ext>
              </a:extLst>
            </p:cNvPr>
            <p:cNvSpPr txBox="1"/>
            <p:nvPr/>
          </p:nvSpPr>
          <p:spPr>
            <a:xfrm>
              <a:off x="6265539" y="5683367"/>
              <a:ext cx="1681843" cy="473086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algn="ctr" defTabSz="457200" fontAlgn="auto">
                <a:spcBef>
                  <a:spcPts val="0"/>
                </a:spcBef>
                <a:spcAft>
                  <a:spcPts val="923"/>
                </a:spcAft>
                <a:defRPr sz="900" b="1" kern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defRPr>
              </a:lvl1pPr>
            </a:lstStyle>
            <a:p>
              <a:r>
                <a:rPr lang="en-US" dirty="0"/>
                <a:t>2 x 4 HTS Coils </a:t>
              </a:r>
              <a:br>
                <a:rPr lang="en-US" dirty="0"/>
              </a:br>
              <a:r>
                <a:rPr lang="en-US" dirty="0"/>
                <a:t>(12 mm tape)</a:t>
              </a:r>
              <a:endParaRPr lang="en-GB" dirty="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16E2BF4-DCAB-48DA-DF23-D4E615DBB872}"/>
                </a:ext>
              </a:extLst>
            </p:cNvPr>
            <p:cNvCxnSpPr>
              <a:cxnSpLocks/>
              <a:stCxn id="29" idx="0"/>
            </p:cNvCxnSpPr>
            <p:nvPr/>
          </p:nvCxnSpPr>
          <p:spPr>
            <a:xfrm flipH="1" flipV="1">
              <a:off x="6377438" y="4985570"/>
              <a:ext cx="729023" cy="697797"/>
            </a:xfrm>
            <a:prstGeom prst="line">
              <a:avLst/>
            </a:prstGeom>
            <a:solidFill>
              <a:srgbClr val="FF0000"/>
            </a:soli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0D82BBC-D818-6F18-E01A-BF701D523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11" y="3429000"/>
            <a:ext cx="1994961" cy="32666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12D7A82-F99C-9C06-BF7B-5788A5CD3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9645" y="792000"/>
            <a:ext cx="2924751" cy="276573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05BF0C7-5BB9-4540-1CDC-BD490CA8A22E}"/>
              </a:ext>
            </a:extLst>
          </p:cNvPr>
          <p:cNvSpPr txBox="1"/>
          <p:nvPr/>
        </p:nvSpPr>
        <p:spPr>
          <a:xfrm>
            <a:off x="5404138" y="5443017"/>
            <a:ext cx="1416456" cy="3693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Stainless Steel Spacers</a:t>
            </a:r>
            <a:br>
              <a:rPr lang="en-US" dirty="0"/>
            </a:br>
            <a:r>
              <a:rPr lang="en-US" dirty="0"/>
              <a:t>(2 mm)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E513233-4FF9-6E35-A406-9ABEBB678D96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5071133" y="5041290"/>
            <a:ext cx="1041233" cy="401727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77FC4CB-1FEC-F43A-EDE1-44A4942EBF3B}"/>
              </a:ext>
            </a:extLst>
          </p:cNvPr>
          <p:cNvSpPr txBox="1"/>
          <p:nvPr/>
        </p:nvSpPr>
        <p:spPr>
          <a:xfrm>
            <a:off x="7574321" y="5355165"/>
            <a:ext cx="1546626" cy="3693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OFS Copper Sheath (2 mm)</a:t>
            </a:r>
            <a:br>
              <a:rPr lang="en-US" dirty="0"/>
            </a:br>
            <a:r>
              <a:rPr lang="en-US" dirty="0"/>
              <a:t>(elastic-plastic </a:t>
            </a:r>
            <a:r>
              <a:rPr lang="en-US" dirty="0" err="1"/>
              <a:t>behaviour</a:t>
            </a:r>
            <a:r>
              <a:rPr lang="en-US" dirty="0"/>
              <a:t>)</a:t>
            </a:r>
            <a:endParaRPr lang="en-GB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E9BEF2B-7208-15DF-DA9A-4BF63AE1FEF0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5404137" y="4796996"/>
            <a:ext cx="2170184" cy="742835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33" name="Footer Placeholder 32">
            <a:extLst>
              <a:ext uri="{FF2B5EF4-FFF2-40B4-BE49-F238E27FC236}">
                <a16:creationId xmlns:a16="http://schemas.microsoft.com/office/drawing/2014/main" id="{9FE2DDF9-DF42-4BE1-4349-DE6F408B9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E9EBEE39-07A3-AEE2-F89C-06760EC56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368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3320-371F-8EDA-748A-5025213F2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2 – Conical shrink disk: Geometry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70E63-0849-2108-323B-CD7D00A2B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E88103-55BE-6567-388A-3F2992789B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Finite Element Calculations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9DFC6D-CEDB-C359-7C6B-76705F089A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68" t="13750" r="50000" b="6250"/>
          <a:stretch/>
        </p:blipFill>
        <p:spPr>
          <a:xfrm>
            <a:off x="2330001" y="792000"/>
            <a:ext cx="9776175" cy="618256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1F249AF-9935-BF11-B9BB-4F07B14A3BE7}"/>
              </a:ext>
            </a:extLst>
          </p:cNvPr>
          <p:cNvSpPr txBox="1"/>
          <p:nvPr/>
        </p:nvSpPr>
        <p:spPr>
          <a:xfrm>
            <a:off x="1009245" y="1492178"/>
            <a:ext cx="1966409" cy="12541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algn="l">
              <a:spcAft>
                <a:spcPts val="300"/>
              </a:spcAft>
            </a:pPr>
            <a:r>
              <a:rPr lang="en-US" sz="1050" dirty="0"/>
              <a:t>Main Dimensions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Coil ID 60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Coil OD 180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Disc OD 500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Coil Pack Height 112 mm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05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D572F-D953-8740-E2EB-6AEF7BBB8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CCA3A3-DD29-59C1-48F0-BC1F144B3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823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F244E-7951-651B-9100-90A11A4D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2 – Conical shrink disk: Boundary Conditions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48A99-29D7-B11F-1BD4-9272FFC07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F2067-7DAA-CBFD-9365-EEAC851AC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8E7C60-E923-3782-0A1F-35C8B39F3F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442" t="13690" r="5800" b="38309"/>
          <a:stretch/>
        </p:blipFill>
        <p:spPr>
          <a:xfrm>
            <a:off x="0" y="791999"/>
            <a:ext cx="12192000" cy="54174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34EC13-A33D-13CA-48F2-56BA5D6D0FDF}"/>
              </a:ext>
            </a:extLst>
          </p:cNvPr>
          <p:cNvSpPr txBox="1"/>
          <p:nvPr/>
        </p:nvSpPr>
        <p:spPr>
          <a:xfrm>
            <a:off x="1891416" y="4048434"/>
            <a:ext cx="1174455" cy="64633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615 A/mm</a:t>
            </a:r>
            <a:r>
              <a:rPr lang="en-US" baseline="30000" dirty="0"/>
              <a:t>2</a:t>
            </a:r>
            <a:r>
              <a:rPr lang="en-US" dirty="0"/>
              <a:t> Uniform Current Density </a:t>
            </a:r>
            <a:br>
              <a:rPr lang="en-US" dirty="0"/>
            </a:br>
            <a:r>
              <a:rPr lang="en-US" dirty="0"/>
              <a:t>(24.1 N/mm</a:t>
            </a:r>
            <a:r>
              <a:rPr lang="en-US" baseline="30000" dirty="0"/>
              <a:t>3</a:t>
            </a:r>
            <a:r>
              <a:rPr lang="en-US" dirty="0"/>
              <a:t> Peak Force)</a:t>
            </a: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B1BFB25-11F9-163E-C187-A6843D324D89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2478644" y="3754704"/>
            <a:ext cx="946175" cy="293730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F2E5D91-E69F-D868-F4FF-4F1FBD042C6B}"/>
              </a:ext>
            </a:extLst>
          </p:cNvPr>
          <p:cNvSpPr txBox="1"/>
          <p:nvPr/>
        </p:nvSpPr>
        <p:spPr>
          <a:xfrm>
            <a:off x="7779692" y="1510496"/>
            <a:ext cx="1797941" cy="23083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Imposed Displacement: 5 mm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F5383A9-DF59-94F6-8064-F23D220A995F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7532016" y="1741328"/>
            <a:ext cx="1146647" cy="794482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B053129-E517-70A7-1394-8E8AAAD6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5C57C58-3E9C-A556-E0A3-A4503A13F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082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11787-F453-C431-3915-9283F4F66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2 – Conical shrink disk: Hoop Stresses and Strains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D37A8-A070-0411-061D-010E42F89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Load Steps:</a:t>
            </a:r>
          </a:p>
          <a:p>
            <a:pPr marL="702900" lvl="1" indent="-342900">
              <a:buFont typeface="+mj-lt"/>
              <a:buAutoNum type="arabicPeriod"/>
            </a:pPr>
            <a:r>
              <a:rPr lang="en-US" dirty="0"/>
              <a:t>Shrink Disk displacement (5 mm)</a:t>
            </a:r>
          </a:p>
          <a:p>
            <a:pPr marL="702900" lvl="1" indent="-342900">
              <a:buFont typeface="+mj-lt"/>
              <a:buAutoNum type="arabicPeriod"/>
            </a:pPr>
            <a:r>
              <a:rPr lang="en-US" dirty="0"/>
              <a:t>Energization</a:t>
            </a:r>
          </a:p>
          <a:p>
            <a:r>
              <a:rPr lang="en-US" dirty="0"/>
              <a:t>Max. Hoop Stress (after energization): 620.4 MPa</a:t>
            </a:r>
          </a:p>
          <a:p>
            <a:r>
              <a:rPr lang="en-GB" dirty="0"/>
              <a:t>Max. Hoop Strain (after energization): 0.344 %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6E9F2-9F94-40EE-A84B-D08653ED71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Finite Element Calculations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862999-868E-3CA1-E97B-35CE8C6FCD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458" t="14904" r="9078" b="40048"/>
          <a:stretch/>
        </p:blipFill>
        <p:spPr>
          <a:xfrm>
            <a:off x="5712000" y="648000"/>
            <a:ext cx="6480000" cy="309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478679-3359-D3A7-59A7-9FB4FA02A2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395" t="14644" r="9077" b="40212"/>
          <a:stretch/>
        </p:blipFill>
        <p:spPr>
          <a:xfrm>
            <a:off x="5712000" y="3780000"/>
            <a:ext cx="6480000" cy="3096000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8B8DD32-DBDF-0EC2-147C-1C10A2B28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2AE3A29-DDB2-26F5-7CD8-C9E961CC6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97289F-FD36-612F-3589-B035B8B5F6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0251"/>
          <a:stretch/>
        </p:blipFill>
        <p:spPr>
          <a:xfrm>
            <a:off x="0" y="3780000"/>
            <a:ext cx="5688000" cy="244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50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11787-F453-C431-3915-9283F4F66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2 – Conical shrink disk: Shear Stresses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9D37A8-A070-0411-061D-010E42F89C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Shear Stresses globally lower than 15 MPa</a:t>
                </a:r>
              </a:p>
              <a:p>
                <a:r>
                  <a:rPr lang="en-GB" dirty="0"/>
                  <a:t>However, locally they can reach after energization ~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30</m:t>
                        </m:r>
                      </m:e>
                    </m:d>
                  </m:oMath>
                </a14:m>
                <a:r>
                  <a:rPr lang="en-GB" dirty="0"/>
                  <a:t> MPa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9D37A8-A070-0411-061D-010E42F89C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16" t="-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6E9F2-9F94-40EE-A84B-D08653ED71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Finite Element Calculations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5DE8304-85CD-D5EF-E60C-4382E91F6E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0026"/>
          <a:stretch/>
        </p:blipFill>
        <p:spPr>
          <a:xfrm>
            <a:off x="2217451" y="2090437"/>
            <a:ext cx="8640000" cy="4767563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A480303-9C88-A90A-140E-7AD03E076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F134C46-4A92-77B9-545B-A2CC848EE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044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9D440BE-7ACE-9DD7-E090-2A32E61077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450"/>
          <a:stretch/>
        </p:blipFill>
        <p:spPr>
          <a:xfrm>
            <a:off x="1546543" y="1998000"/>
            <a:ext cx="9170967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A57E59-90EF-AC39-F24C-8B28106A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3 – Hybrid Solution (Shell and Shrink Disk)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7181E-F904-DC64-E941-F3F7CBAC5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00" y="792000"/>
            <a:ext cx="11280000" cy="3921402"/>
          </a:xfrm>
        </p:spPr>
        <p:txBody>
          <a:bodyPr/>
          <a:lstStyle/>
          <a:p>
            <a:r>
              <a:rPr lang="en-US" dirty="0"/>
              <a:t>To limit shear stresses, an intermediate steel shell is added (ID 184 mm; OD 224 mm)</a:t>
            </a:r>
          </a:p>
          <a:p>
            <a:r>
              <a:rPr lang="en-US" dirty="0"/>
              <a:t>~ 150 µm interference with coil pack created by differential heating</a:t>
            </a:r>
          </a:p>
          <a:p>
            <a:r>
              <a:rPr lang="en-US" dirty="0"/>
              <a:t>3 Load Steps: 1. Shell/Coil Interference; 2. Shrink Disk Displacement (2.2 mm); 3. Energization</a:t>
            </a:r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C36E4E-CF56-BB9A-F03D-F04DCFA18A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Finite Element Calculations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5BF0C7-5BB9-4540-1CDC-BD490CA8A22E}"/>
              </a:ext>
            </a:extLst>
          </p:cNvPr>
          <p:cNvSpPr txBox="1"/>
          <p:nvPr/>
        </p:nvSpPr>
        <p:spPr>
          <a:xfrm>
            <a:off x="5842778" y="6058376"/>
            <a:ext cx="1416456" cy="50783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Stainless Steel Intermediate Shell</a:t>
            </a:r>
            <a:br>
              <a:rPr lang="en-US" dirty="0"/>
            </a:br>
            <a:r>
              <a:rPr lang="en-US" dirty="0"/>
              <a:t>(2 mm)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E513233-4FF9-6E35-A406-9ABEBB678D96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4792555" y="5263147"/>
            <a:ext cx="1050223" cy="1049145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A89DF899-F088-E04D-3EBE-23F136E95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0F649420-2880-D11A-82CC-7395A21FF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555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11787-F453-C431-3915-9283F4F66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3 – Hybrid Solution: Hoop Stresses and Strains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D37A8-A070-0411-061D-010E42F89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Min. Hoop Stress after shrinking: -426 MPa</a:t>
            </a:r>
          </a:p>
          <a:p>
            <a:r>
              <a:rPr lang="en-US" dirty="0"/>
              <a:t>Max. Hoop Stress after energization: 598 MPa</a:t>
            </a:r>
          </a:p>
          <a:p>
            <a:r>
              <a:rPr lang="en-GB" dirty="0"/>
              <a:t>Max. Hoop Strain after energization: 0.332 %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6E9F2-9F94-40EE-A84B-D08653ED71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Finite Element Calculations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9C4C9B-38D3-3D0D-20A9-E2ABDFE6E5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13" r="29021" b="2513"/>
          <a:stretch/>
        </p:blipFill>
        <p:spPr>
          <a:xfrm>
            <a:off x="6432000" y="588000"/>
            <a:ext cx="5760000" cy="297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72D866-E2E2-7BA0-3ED5-6B9BD838A4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9473"/>
          <a:stretch/>
        </p:blipFill>
        <p:spPr>
          <a:xfrm>
            <a:off x="6432000" y="3704590"/>
            <a:ext cx="5760000" cy="315341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9CBF4FE-21BE-792E-6857-7FFA0F753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383753"/>
            <a:ext cx="6444000" cy="2488147"/>
          </a:xfrm>
          <a:prstGeom prst="rect">
            <a:avLst/>
          </a:prstGeom>
        </p:spPr>
      </p:pic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04D7CB23-6083-2BBA-0E1C-531374417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F120C019-D14D-5580-A84C-D1C0B0EE9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767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11787-F453-C431-3915-9283F4F66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2 – Conical shrink disk: Shear Stresses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9D37A8-A070-0411-061D-010E42F89C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Local peak shear stress ~ 10 MPa</a:t>
                </a:r>
              </a:p>
              <a:p>
                <a:r>
                  <a:rPr lang="en-GB" dirty="0"/>
                  <a:t>Max Shear after energization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9.2</m:t>
                        </m:r>
                      </m:e>
                    </m:d>
                  </m:oMath>
                </a14:m>
                <a:r>
                  <a:rPr lang="en-GB" dirty="0"/>
                  <a:t> MPa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9D37A8-A070-0411-061D-010E42F89C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16" t="-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6E9F2-9F94-40EE-A84B-D08653ED71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Finite Element Calculations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C12D40-469B-0932-BC96-235BFA2DA1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789"/>
          <a:stretch/>
        </p:blipFill>
        <p:spPr>
          <a:xfrm>
            <a:off x="720000" y="2954052"/>
            <a:ext cx="7200000" cy="39039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0F7DBB-FFDC-9637-7632-23604D21C1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702" t="66093" r="22332" b="7661"/>
          <a:stretch/>
        </p:blipFill>
        <p:spPr>
          <a:xfrm>
            <a:off x="6936000" y="696756"/>
            <a:ext cx="5256000" cy="2700000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D5B638D-92F0-04B0-3ABF-D0C462321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3DB06F7-B5AD-5F9C-CC08-D2F767017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658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D9408-6BF8-0B00-AF34-B36B4C3E0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Concepts Pros and Cons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6A779-2B11-8008-23FC-9004F6E6D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en-US" sz="1400" b="1" dirty="0"/>
              <a:t>Concept 1</a:t>
            </a:r>
            <a:r>
              <a:rPr lang="en-US" sz="1400" dirty="0"/>
              <a:t> - Pros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Simple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Limit shear stresses</a:t>
            </a:r>
          </a:p>
          <a:p>
            <a:pPr algn="just">
              <a:spcAft>
                <a:spcPts val="0"/>
              </a:spcAft>
            </a:pPr>
            <a:r>
              <a:rPr lang="en-US" sz="1400" b="1" dirty="0"/>
              <a:t>Concept 1</a:t>
            </a:r>
            <a:r>
              <a:rPr lang="en-US" sz="1400" dirty="0"/>
              <a:t> - Cons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Requires tight tolerances (~ 2 MPa/µm)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Cannot be adjusted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Several coaxial shells necessary to limit </a:t>
            </a:r>
            <a:r>
              <a:rPr lang="en-US" sz="1400" dirty="0" err="1"/>
              <a:t>Tmax</a:t>
            </a:r>
            <a:r>
              <a:rPr lang="en-US" sz="1400" dirty="0"/>
              <a:t> on Coil (if overheating is applied)</a:t>
            </a:r>
          </a:p>
          <a:p>
            <a:pPr algn="just">
              <a:spcAft>
                <a:spcPts val="0"/>
              </a:spcAft>
            </a:pPr>
            <a:r>
              <a:rPr lang="en-US" sz="1400" b="1" dirty="0"/>
              <a:t>Concept 2</a:t>
            </a:r>
            <a:r>
              <a:rPr lang="en-US" sz="1400" dirty="0"/>
              <a:t> – Pros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Easily adjustable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Tolerances less critical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Thicker coil packs can be assembled (up to 8 × 12 mm coils)</a:t>
            </a:r>
          </a:p>
          <a:p>
            <a:pPr algn="just">
              <a:spcAft>
                <a:spcPts val="0"/>
              </a:spcAft>
            </a:pPr>
            <a:r>
              <a:rPr lang="en-US" sz="1400" b="1" dirty="0"/>
              <a:t>Concept 2</a:t>
            </a:r>
            <a:r>
              <a:rPr lang="en-US" sz="1400" dirty="0"/>
              <a:t> – Cons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High shear stresses locally induced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Requires control of friction coefficient between conical surfaces </a:t>
            </a:r>
            <a:r>
              <a:rPr lang="en-US" sz="1400" dirty="0">
                <a:sym typeface="Symbol" panose="05050102010706020507" pitchFamily="18" charset="2"/>
              </a:rPr>
              <a:t> if lubrication not admissible, hard coatings likely required</a:t>
            </a:r>
          </a:p>
          <a:p>
            <a:pPr algn="just">
              <a:spcAft>
                <a:spcPts val="0"/>
              </a:spcAft>
            </a:pPr>
            <a:r>
              <a:rPr lang="en-US" sz="1400" b="1" dirty="0">
                <a:sym typeface="Symbol" panose="05050102010706020507" pitchFamily="18" charset="2"/>
              </a:rPr>
              <a:t>Concept 3</a:t>
            </a:r>
            <a:r>
              <a:rPr lang="en-US" sz="1400" dirty="0">
                <a:sym typeface="Symbol" panose="05050102010706020507" pitchFamily="18" charset="2"/>
              </a:rPr>
              <a:t> – Pros</a:t>
            </a:r>
          </a:p>
          <a:p>
            <a:pPr lvl="1" algn="just">
              <a:spcAft>
                <a:spcPts val="0"/>
              </a:spcAft>
            </a:pPr>
            <a:r>
              <a:rPr lang="en-US" sz="1400" dirty="0">
                <a:sym typeface="Symbol" panose="05050102010706020507" pitchFamily="18" charset="2"/>
              </a:rPr>
              <a:t>As concept 2 with limited shear stresses</a:t>
            </a:r>
          </a:p>
          <a:p>
            <a:pPr algn="just">
              <a:spcAft>
                <a:spcPts val="0"/>
              </a:spcAft>
            </a:pPr>
            <a:r>
              <a:rPr lang="en-US" sz="1400" b="1" dirty="0">
                <a:sym typeface="Symbol" panose="05050102010706020507" pitchFamily="18" charset="2"/>
              </a:rPr>
              <a:t>Concept 3</a:t>
            </a:r>
            <a:r>
              <a:rPr lang="en-US" sz="1400" dirty="0">
                <a:sym typeface="Symbol" panose="05050102010706020507" pitchFamily="18" charset="2"/>
              </a:rPr>
              <a:t> – Cons</a:t>
            </a:r>
          </a:p>
          <a:p>
            <a:pPr lvl="1" algn="just">
              <a:spcAft>
                <a:spcPts val="0"/>
              </a:spcAft>
            </a:pPr>
            <a:r>
              <a:rPr lang="en-US" sz="1400" dirty="0">
                <a:sym typeface="Symbol" panose="05050102010706020507" pitchFamily="18" charset="2"/>
              </a:rPr>
              <a:t>Somehow similar to concept one, though lower temperatures and less tight tolerances are required (thanks to adjustment)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endParaRPr lang="en-US" sz="1400" dirty="0"/>
          </a:p>
          <a:p>
            <a:pPr algn="just">
              <a:spcAft>
                <a:spcPts val="0"/>
              </a:spcAft>
            </a:pPr>
            <a:endParaRPr lang="en-GB" sz="140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E066D2D-13C2-20EA-A1EF-70902D58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3E69AB0-15B0-27F6-C3F7-043D65330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D84AF7-2B39-94F2-A044-8FE5077814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Proposal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404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F3FF38A-7044-A148-57E4-7EC8927AA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E2644-7C89-A209-7C24-85C2AB204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Introduction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Analytical Calculations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Finite Element Simulations for several Mechanical Concepts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Concept 1 – Shrink-fitted cylindrical shell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Concept 2 – Conical shrink disk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Concept 3 – Hybrid configuration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Mechanical Concepts Pros and Cons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What’s Next?</a:t>
            </a:r>
          </a:p>
          <a:p>
            <a:endParaRPr lang="en-GB" sz="20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D5075C-C60F-D01A-CA9D-4176039D7A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B9E81E-A8A9-5BAF-D43E-91756BE1C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689484-0113-B435-DE47-161C1BD2D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790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D9408-6BF8-0B00-AF34-B36B4C3E0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6A779-2B11-8008-23FC-9004F6E6D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Further design optimization necessary, particularly to limit shear stresses</a:t>
            </a:r>
          </a:p>
          <a:p>
            <a:pPr algn="just"/>
            <a:r>
              <a:rPr lang="en-US" dirty="0"/>
              <a:t>For concepts 2 and 3, key to </a:t>
            </a:r>
            <a:r>
              <a:rPr lang="en-US" b="1" dirty="0"/>
              <a:t>limit friction coefficient </a:t>
            </a:r>
            <a:r>
              <a:rPr lang="en-US" dirty="0"/>
              <a:t>on sliding surfaces (0.1 assumed): R&amp;D on </a:t>
            </a:r>
            <a:r>
              <a:rPr lang="en-US" b="1" dirty="0"/>
              <a:t>hard coatings </a:t>
            </a:r>
            <a:r>
              <a:rPr lang="en-US" dirty="0"/>
              <a:t>to be launched</a:t>
            </a:r>
          </a:p>
          <a:p>
            <a:pPr algn="just"/>
            <a:r>
              <a:rPr lang="en-US" dirty="0"/>
              <a:t>Reliability/applicability of </a:t>
            </a:r>
            <a:r>
              <a:rPr lang="en-US" b="1" dirty="0"/>
              <a:t>admissible limits </a:t>
            </a:r>
            <a:r>
              <a:rPr lang="en-US" dirty="0"/>
              <a:t>found in literature </a:t>
            </a:r>
            <a:r>
              <a:rPr lang="en-US" b="1" dirty="0"/>
              <a:t>to be confirmed</a:t>
            </a:r>
          </a:p>
          <a:p>
            <a:pPr algn="just"/>
            <a:r>
              <a:rPr lang="en-US" dirty="0"/>
              <a:t>Necessary to </a:t>
            </a:r>
            <a:r>
              <a:rPr lang="en-US" b="1" dirty="0"/>
              <a:t>characterize mechanical properties </a:t>
            </a:r>
            <a:r>
              <a:rPr lang="en-US" dirty="0"/>
              <a:t>of representative coil samples to validate this concept </a:t>
            </a:r>
            <a:r>
              <a:rPr lang="en-US" dirty="0">
                <a:sym typeface="Symbol" panose="05050102010706020507" pitchFamily="18" charset="2"/>
              </a:rPr>
              <a:t> </a:t>
            </a:r>
            <a:r>
              <a:rPr lang="en-US" dirty="0"/>
              <a:t>a </a:t>
            </a:r>
            <a:r>
              <a:rPr lang="en-US" b="1" dirty="0"/>
              <a:t>compressive jig </a:t>
            </a:r>
            <a:r>
              <a:rPr lang="en-US" dirty="0"/>
              <a:t>with controlled compressive force is proposed to </a:t>
            </a:r>
            <a:r>
              <a:rPr lang="en-US" b="1" dirty="0"/>
              <a:t>test pancake coil </a:t>
            </a:r>
            <a:r>
              <a:rPr lang="en-US" dirty="0"/>
              <a:t>(customized design based on Shrink Disc concept) at EN-MME Mechanical Measurement Lab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E066D2D-13C2-20EA-A1EF-70902D58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3E69AB0-15B0-27F6-C3F7-043D65330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D84AF7-2B39-94F2-A044-8FE5077814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Proposal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3DF86F-432A-7E3E-6D0D-CB9E353375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79"/>
          <a:stretch/>
        </p:blipFill>
        <p:spPr>
          <a:xfrm>
            <a:off x="727200" y="3484119"/>
            <a:ext cx="7380000" cy="33652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81700B-FC31-B7F9-1FE9-20A67DDA8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1916" y="2898000"/>
            <a:ext cx="4060084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4068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4">
            <a:extLst>
              <a:ext uri="{FF2B5EF4-FFF2-40B4-BE49-F238E27FC236}">
                <a16:creationId xmlns:a16="http://schemas.microsoft.com/office/drawing/2014/main" id="{39691D08-1E0A-41E0-7471-67D1CE6EE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18" y="2327224"/>
            <a:ext cx="12022182" cy="137467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15000"/>
                </a:schemeClr>
              </a:gs>
              <a:gs pos="73000">
                <a:schemeClr val="bg1">
                  <a:alpha val="78000"/>
                </a:schemeClr>
              </a:gs>
              <a:gs pos="83000">
                <a:schemeClr val="bg1">
                  <a:alpha val="10000"/>
                </a:schemeClr>
              </a:gs>
              <a:gs pos="100000">
                <a:schemeClr val="bg1">
                  <a:alpha val="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en-GB" sz="3600" b="1" dirty="0">
                <a:solidFill>
                  <a:srgbClr val="22529E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Thanks for your attention</a:t>
            </a:r>
            <a:endParaRPr lang="en-US" sz="3600" b="1" dirty="0">
              <a:solidFill>
                <a:srgbClr val="22529E"/>
              </a:solidFill>
              <a:latin typeface="Helvetica" panose="020B0604020202020204" pitchFamily="34" charset="0"/>
              <a:ea typeface="+mj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115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F244E-7951-651B-9100-90A11A4DF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 with Double Symmetry BC (Long Solenoid)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48A99-29D7-B11F-1BD4-9272FFC07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F2067-7DAA-CBFD-9365-EEAC851AC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Finite Element Calculations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377F46-44C4-877F-8782-A6D27CB521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254" t="12520" b="32446"/>
          <a:stretch/>
        </p:blipFill>
        <p:spPr>
          <a:xfrm>
            <a:off x="895544" y="720000"/>
            <a:ext cx="10940806" cy="6120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6B9A6-791E-436E-7407-7D81766E8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02D9B5-B984-2FD6-1729-7CCBB4894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321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C2369-FA7E-5FC1-C6A9-E350F37AB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Specs &amp; Design Principles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38306-00A7-BA19-21D1-0CB43A11D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tabLst>
                <a:tab pos="1773238" algn="l"/>
              </a:tabLst>
            </a:pPr>
            <a:r>
              <a:rPr lang="en-US" sz="2000" dirty="0"/>
              <a:t>Main </a:t>
            </a:r>
            <a:r>
              <a:rPr lang="en-US" sz="2000" b="1" dirty="0">
                <a:solidFill>
                  <a:srgbClr val="FF0000"/>
                </a:solidFill>
              </a:rPr>
              <a:t>Specs</a:t>
            </a:r>
            <a:r>
              <a:rPr lang="en-US" sz="2000" dirty="0"/>
              <a:t>: 1) </a:t>
            </a:r>
            <a:r>
              <a:rPr lang="en-US" sz="2000" b="1" dirty="0"/>
              <a:t>Bore field &gt; 40 T</a:t>
            </a:r>
            <a:r>
              <a:rPr lang="en-US" sz="2000" dirty="0"/>
              <a:t> 2) </a:t>
            </a:r>
            <a:r>
              <a:rPr lang="en-US" sz="2000" b="1" dirty="0"/>
              <a:t>Aperture 50 mm; 		</a:t>
            </a:r>
            <a:br>
              <a:rPr lang="en-US" sz="2000" b="1" dirty="0"/>
            </a:br>
            <a:r>
              <a:rPr lang="en-US" sz="2000" dirty="0"/>
              <a:t>3) magnetic field </a:t>
            </a:r>
            <a:r>
              <a:rPr lang="en-US" sz="2000" b="1" dirty="0"/>
              <a:t>homogeneity 1 % </a:t>
            </a:r>
            <a:r>
              <a:rPr lang="en-US" sz="2000" dirty="0"/>
              <a:t>over </a:t>
            </a:r>
            <a:r>
              <a:rPr lang="en-US" sz="2000" b="1" dirty="0"/>
              <a:t>0.5 m</a:t>
            </a:r>
          </a:p>
          <a:p>
            <a:pPr>
              <a:spcBef>
                <a:spcPts val="600"/>
              </a:spcBef>
            </a:pPr>
            <a:r>
              <a:rPr lang="en-US" sz="1800" b="1" dirty="0">
                <a:solidFill>
                  <a:srgbClr val="FF0000"/>
                </a:solidFill>
              </a:rPr>
              <a:t>Principles</a:t>
            </a:r>
            <a:r>
              <a:rPr lang="en-US" sz="1800" dirty="0"/>
              <a:t> guiding this conceptual design </a:t>
            </a:r>
            <a:r>
              <a:rPr lang="en-US" sz="1800" b="1" dirty="0"/>
              <a:t>study </a:t>
            </a:r>
            <a:r>
              <a:rPr lang="en-US" sz="1800" dirty="0"/>
              <a:t>(based on a </a:t>
            </a:r>
            <a:br>
              <a:rPr lang="en-US" sz="1800" dirty="0"/>
            </a:br>
            <a:r>
              <a:rPr lang="en-US" sz="1800" b="1" dirty="0"/>
              <a:t>stationary</a:t>
            </a:r>
            <a:r>
              <a:rPr lang="en-US" sz="1800" dirty="0"/>
              <a:t> </a:t>
            </a:r>
            <a:r>
              <a:rPr lang="en-US" sz="1800" b="1" dirty="0"/>
              <a:t>analysis</a:t>
            </a:r>
            <a:r>
              <a:rPr lang="en-US" sz="1800" i="1" baseline="30000" dirty="0"/>
              <a:t> </a:t>
            </a:r>
            <a:r>
              <a:rPr lang="en-US" sz="1800" i="1" dirty="0"/>
              <a:t>-</a:t>
            </a:r>
            <a:r>
              <a:rPr lang="en-US" sz="1800" dirty="0"/>
              <a:t> dynamic studies to be performed at a later time)</a:t>
            </a:r>
          </a:p>
          <a:p>
            <a:pPr marL="582613" lvl="1" indent="-315913">
              <a:spcBef>
                <a:spcPts val="600"/>
              </a:spcBef>
            </a:pPr>
            <a:r>
              <a:rPr lang="en-US" sz="1400" b="1" dirty="0"/>
              <a:t>Non-insulated coils </a:t>
            </a:r>
            <a:r>
              <a:rPr lang="en-US" sz="1400" dirty="0"/>
              <a:t>(protection, mechanical robustness)</a:t>
            </a:r>
          </a:p>
          <a:p>
            <a:pPr marL="582613" lvl="1" indent="-315913">
              <a:spcBef>
                <a:spcPts val="600"/>
              </a:spcBef>
            </a:pPr>
            <a:r>
              <a:rPr lang="en-US" sz="1400" b="1" kern="0" dirty="0"/>
              <a:t>Avoid tensile radial stresses </a:t>
            </a:r>
            <a:r>
              <a:rPr lang="en-US" sz="1400" dirty="0"/>
              <a:t>(minimize the risk of critical current degradation)</a:t>
            </a:r>
          </a:p>
          <a:p>
            <a:pPr marL="582613" lvl="1" indent="-315913">
              <a:spcBef>
                <a:spcPts val="600"/>
              </a:spcBef>
            </a:pPr>
            <a:r>
              <a:rPr lang="en-US" sz="1400" b="1" dirty="0"/>
              <a:t>Modular single layer pancakes </a:t>
            </a:r>
            <a:r>
              <a:rPr lang="en-US" sz="1400" dirty="0"/>
              <a:t>(design as simple and flexible as possible) </a:t>
            </a:r>
          </a:p>
          <a:p>
            <a:pPr marL="582613" lvl="1" indent="-315913">
              <a:spcBef>
                <a:spcPts val="600"/>
              </a:spcBef>
            </a:pPr>
            <a:r>
              <a:rPr lang="en-US" sz="1400" dirty="0"/>
              <a:t>Use as </a:t>
            </a:r>
            <a:r>
              <a:rPr lang="en-US" sz="1400" b="1" dirty="0"/>
              <a:t>wide</a:t>
            </a:r>
            <a:r>
              <a:rPr lang="en-US" sz="1400" dirty="0"/>
              <a:t> as possible </a:t>
            </a:r>
            <a:r>
              <a:rPr lang="en-US" sz="1400" b="1" dirty="0"/>
              <a:t>tapes</a:t>
            </a:r>
            <a:r>
              <a:rPr lang="en-US" sz="1400" dirty="0"/>
              <a:t> (12 mm, to </a:t>
            </a:r>
            <a:r>
              <a:rPr lang="en-US" sz="1400" b="1" dirty="0"/>
              <a:t>limit </a:t>
            </a:r>
            <a:r>
              <a:rPr lang="en-US" sz="1400" dirty="0"/>
              <a:t>the number of </a:t>
            </a:r>
            <a:r>
              <a:rPr lang="en-US" sz="1400" b="1" dirty="0"/>
              <a:t>pancakes</a:t>
            </a:r>
            <a:r>
              <a:rPr lang="en-US" sz="1400" dirty="0"/>
              <a:t>)</a:t>
            </a:r>
          </a:p>
          <a:p>
            <a:pPr marL="582613" lvl="1" indent="-315913">
              <a:spcBef>
                <a:spcPts val="600"/>
              </a:spcBef>
            </a:pPr>
            <a:r>
              <a:rPr lang="en-US" sz="1400" b="1" dirty="0"/>
              <a:t>Intercept axial </a:t>
            </a:r>
            <a:r>
              <a:rPr lang="en-US" sz="1400" dirty="0"/>
              <a:t>Lorentz</a:t>
            </a:r>
            <a:r>
              <a:rPr lang="en-US" sz="1400" b="1" dirty="0"/>
              <a:t> forces </a:t>
            </a:r>
            <a:r>
              <a:rPr lang="en-US" sz="1400" dirty="0"/>
              <a:t>between pancakes via support plates (minimize the </a:t>
            </a:r>
            <a:br>
              <a:rPr lang="en-US" sz="1400" dirty="0"/>
            </a:br>
            <a:r>
              <a:rPr lang="en-US" sz="1400" dirty="0"/>
              <a:t>pancakes mechanical interactions)</a:t>
            </a:r>
          </a:p>
          <a:p>
            <a:pPr marL="582613" lvl="1" indent="-315913">
              <a:spcBef>
                <a:spcPts val="600"/>
              </a:spcBef>
            </a:pPr>
            <a:r>
              <a:rPr lang="en-US" sz="1400" kern="0" dirty="0"/>
              <a:t>In the ‘modular’ coils, maintain, as much as possible, the magnetic </a:t>
            </a:r>
            <a:r>
              <a:rPr lang="en-US" sz="1400" b="1" kern="0" dirty="0"/>
              <a:t>field</a:t>
            </a:r>
            <a:r>
              <a:rPr lang="en-US" sz="1400" kern="0" dirty="0"/>
              <a:t> lines </a:t>
            </a:r>
            <a:r>
              <a:rPr lang="en-US" sz="1400" b="1" kern="0" dirty="0"/>
              <a:t>parallel</a:t>
            </a:r>
            <a:r>
              <a:rPr lang="en-US" sz="1400" kern="0" dirty="0"/>
              <a:t> to the </a:t>
            </a:r>
            <a:r>
              <a:rPr lang="en-US" sz="1400" b="1" kern="0" dirty="0"/>
              <a:t>tapes </a:t>
            </a:r>
            <a:r>
              <a:rPr lang="en-US" sz="1400" b="1" kern="0" dirty="0">
                <a:sym typeface="Wingdings" pitchFamily="2" charset="2"/>
              </a:rPr>
              <a:t>(</a:t>
            </a:r>
            <a:r>
              <a:rPr lang="en-US" sz="1400" b="1" kern="0" dirty="0"/>
              <a:t>minimize</a:t>
            </a:r>
            <a:r>
              <a:rPr lang="en-US" sz="1400" kern="0" dirty="0"/>
              <a:t> </a:t>
            </a:r>
            <a:r>
              <a:rPr lang="en-US" sz="1400" b="1" kern="0" dirty="0"/>
              <a:t>axial</a:t>
            </a:r>
            <a:r>
              <a:rPr lang="en-US" sz="1400" kern="0" dirty="0"/>
              <a:t> Lorentz  </a:t>
            </a:r>
            <a:r>
              <a:rPr lang="en-US" sz="1400" b="1" kern="0" dirty="0"/>
              <a:t>forces </a:t>
            </a:r>
            <a:r>
              <a:rPr lang="en-US" sz="1400" kern="0" dirty="0"/>
              <a:t>and </a:t>
            </a:r>
            <a:r>
              <a:rPr lang="en-US" sz="1400" b="1" kern="0" dirty="0"/>
              <a:t>maximize</a:t>
            </a:r>
            <a:r>
              <a:rPr lang="en-US" sz="1400" kern="0" dirty="0"/>
              <a:t> the conductor </a:t>
            </a:r>
            <a:r>
              <a:rPr lang="en-US" sz="1400" b="1" kern="0" dirty="0"/>
              <a:t>critical current) . </a:t>
            </a:r>
            <a:r>
              <a:rPr lang="en-US" sz="1200" b="1" kern="0" dirty="0"/>
              <a:t>Current per tape &lt; 1000 A </a:t>
            </a:r>
            <a:r>
              <a:rPr lang="en-US" sz="1200" kern="0" dirty="0"/>
              <a:t>&lt; estimated </a:t>
            </a:r>
            <a:r>
              <a:rPr lang="en-US" sz="1200" kern="0" baseline="-25000" dirty="0"/>
              <a:t> </a:t>
            </a:r>
            <a:r>
              <a:rPr lang="en-US" sz="1200" i="1" kern="0" dirty="0" err="1"/>
              <a:t>I</a:t>
            </a:r>
            <a:r>
              <a:rPr lang="en-US" sz="1200" i="1" kern="0" baseline="-25000" dirty="0" err="1"/>
              <a:t>c</a:t>
            </a:r>
            <a:r>
              <a:rPr lang="en-US" sz="1200" kern="0" dirty="0"/>
              <a:t> (4.2 K, B</a:t>
            </a:r>
            <a:r>
              <a:rPr lang="en-US" sz="1200" kern="0" baseline="-25000" dirty="0"/>
              <a:t>⫽</a:t>
            </a:r>
            <a:r>
              <a:rPr lang="en-US" sz="1200" kern="0" dirty="0"/>
              <a:t> 50 T)</a:t>
            </a:r>
          </a:p>
          <a:p>
            <a:pPr marL="582613" lvl="1" indent="-315913">
              <a:spcBef>
                <a:spcPts val="600"/>
              </a:spcBef>
            </a:pPr>
            <a:r>
              <a:rPr lang="en-US" sz="1400" b="1" kern="0" dirty="0"/>
              <a:t>Radially support </a:t>
            </a:r>
            <a:r>
              <a:rPr lang="en-US" sz="1400" kern="0" dirty="0"/>
              <a:t>each </a:t>
            </a:r>
            <a:r>
              <a:rPr lang="en-US" sz="1400" b="1" kern="0" dirty="0"/>
              <a:t>coil</a:t>
            </a:r>
            <a:r>
              <a:rPr lang="en-US" sz="1400" kern="0" dirty="0"/>
              <a:t> via an </a:t>
            </a:r>
            <a:r>
              <a:rPr lang="en-US" sz="1400" b="1" kern="0" dirty="0"/>
              <a:t>outer ring </a:t>
            </a:r>
            <a:r>
              <a:rPr lang="en-US" sz="1400" kern="0" dirty="0"/>
              <a:t>that could eventually apply a </a:t>
            </a:r>
            <a:r>
              <a:rPr lang="en-US" sz="1400" b="1" kern="0" dirty="0"/>
              <a:t>precompression</a:t>
            </a:r>
            <a:r>
              <a:rPr lang="en-US" sz="1400" kern="0" dirty="0"/>
              <a:t> on the coil (</a:t>
            </a:r>
            <a:r>
              <a:rPr lang="en-US" sz="1400" b="1" kern="0" dirty="0"/>
              <a:t>limit</a:t>
            </a:r>
            <a:r>
              <a:rPr lang="en-US" sz="1400" kern="0" dirty="0"/>
              <a:t> the </a:t>
            </a:r>
            <a:r>
              <a:rPr lang="en-US" sz="1400" b="1" kern="0" dirty="0"/>
              <a:t>hoop stress </a:t>
            </a:r>
            <a:r>
              <a:rPr lang="en-US" sz="1400" kern="0" dirty="0"/>
              <a:t>and to </a:t>
            </a:r>
            <a:r>
              <a:rPr lang="en-US" sz="1400" b="1" kern="0" dirty="0"/>
              <a:t>avoid tensile radial stresses)</a:t>
            </a:r>
            <a:r>
              <a:rPr lang="en-US" sz="1400" kern="0" dirty="0"/>
              <a:t> </a:t>
            </a:r>
          </a:p>
          <a:p>
            <a:pPr marL="582613" lvl="1" indent="-315913">
              <a:spcBef>
                <a:spcPts val="600"/>
              </a:spcBef>
            </a:pPr>
            <a:endParaRPr lang="en-US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BE9EDB-DD74-45B7-CE70-6A13E1BFE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3</a:t>
            </a:fld>
            <a:endParaRPr lang="en-US" dirty="0">
              <a:latin typeface="Tahoma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D41150-7816-3D17-48DD-D3B89FB982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CB1DAF-665F-E9A1-5A9D-58A2E5B6EB1D}"/>
              </a:ext>
            </a:extLst>
          </p:cNvPr>
          <p:cNvSpPr txBox="1"/>
          <p:nvPr/>
        </p:nvSpPr>
        <p:spPr>
          <a:xfrm>
            <a:off x="5567078" y="6007690"/>
            <a:ext cx="3848526" cy="24622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sz="1000" dirty="0"/>
              <a:t>Ref. B. Bordini, 1</a:t>
            </a:r>
            <a:r>
              <a:rPr lang="en-US" sz="1000" baseline="30000" dirty="0"/>
              <a:t>st</a:t>
            </a:r>
            <a:r>
              <a:rPr lang="en-US" sz="1000" dirty="0"/>
              <a:t> </a:t>
            </a:r>
            <a:r>
              <a:rPr lang="en-US" sz="1000" dirty="0" err="1"/>
              <a:t>MuC</a:t>
            </a:r>
            <a:r>
              <a:rPr lang="en-US" sz="1000" dirty="0"/>
              <a:t> Collaboration Meeting – Oct. 2022</a:t>
            </a:r>
            <a:endParaRPr lang="en-GB" sz="100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A6A420A-4746-107E-BE0A-6F214A46A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</p:spTree>
    <p:extLst>
      <p:ext uri="{BB962C8B-B14F-4D97-AF65-F5344CB8AC3E}">
        <p14:creationId xmlns:p14="http://schemas.microsoft.com/office/powerpoint/2010/main" val="1846598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91188-BE53-A59E-63E3-073839D6B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Assumptions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8D461-F7D7-AFD3-E124-C243E4489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00" y="792000"/>
            <a:ext cx="8171893" cy="554400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high radial compression </a:t>
            </a:r>
            <a:r>
              <a:rPr lang="en-US" dirty="0"/>
              <a:t>is necessary to reduce hoop stresses and prevent tensile radial stresses on the HTS coil</a:t>
            </a:r>
          </a:p>
          <a:p>
            <a:r>
              <a:rPr lang="en-US" dirty="0"/>
              <a:t>Mechanical concept is based on </a:t>
            </a:r>
            <a:r>
              <a:rPr lang="en-US" b="1" dirty="0"/>
              <a:t>encapsulating</a:t>
            </a:r>
            <a:r>
              <a:rPr lang="en-US" dirty="0"/>
              <a:t> HTS pancake coils in </a:t>
            </a:r>
            <a:r>
              <a:rPr lang="en-US" b="1" dirty="0"/>
              <a:t>an external structure</a:t>
            </a:r>
            <a:r>
              <a:rPr lang="en-US" dirty="0"/>
              <a:t>, generating high </a:t>
            </a:r>
            <a:r>
              <a:rPr lang="en-US" b="1" dirty="0"/>
              <a:t>radial compressive stresses</a:t>
            </a:r>
          </a:p>
          <a:p>
            <a:r>
              <a:rPr lang="en-US" dirty="0" err="1"/>
              <a:t>Anistropic</a:t>
            </a:r>
            <a:r>
              <a:rPr lang="en-US" dirty="0"/>
              <a:t> nature of HTS tape complicates stress analysis and assessment</a:t>
            </a:r>
          </a:p>
          <a:p>
            <a:r>
              <a:rPr lang="en-US" dirty="0"/>
              <a:t>Based on (incomplete) literature review, </a:t>
            </a:r>
            <a:r>
              <a:rPr lang="en-US" b="1" dirty="0"/>
              <a:t>main assumptions for HTS tape </a:t>
            </a:r>
            <a:r>
              <a:rPr lang="en-US" dirty="0"/>
              <a:t>are:</a:t>
            </a:r>
          </a:p>
          <a:p>
            <a:pPr lvl="1"/>
            <a:r>
              <a:rPr lang="en-US" b="1" dirty="0"/>
              <a:t>In-plane tension limit is high </a:t>
            </a:r>
            <a:r>
              <a:rPr lang="en-US" dirty="0"/>
              <a:t>( &gt; 700 MPa)</a:t>
            </a:r>
          </a:p>
          <a:p>
            <a:pPr lvl="1"/>
            <a:r>
              <a:rPr lang="en-US" b="1" dirty="0"/>
              <a:t>Hoop tensile strain limit is ~ 0.4%</a:t>
            </a:r>
          </a:p>
          <a:p>
            <a:pPr lvl="1"/>
            <a:r>
              <a:rPr lang="en-US" dirty="0"/>
              <a:t>In-plane compression limit is not known but should be higher than 100 MPa</a:t>
            </a:r>
          </a:p>
          <a:p>
            <a:pPr lvl="1"/>
            <a:r>
              <a:rPr lang="en-US" b="1" dirty="0"/>
              <a:t>Radial tensile stress components to be avoided </a:t>
            </a:r>
            <a:br>
              <a:rPr lang="en-US" b="1" dirty="0"/>
            </a:br>
            <a:r>
              <a:rPr lang="en-US" dirty="0"/>
              <a:t>(what about 10-100 MPa limit?)</a:t>
            </a:r>
          </a:p>
          <a:p>
            <a:pPr lvl="1"/>
            <a:r>
              <a:rPr lang="en-US" b="1" dirty="0"/>
              <a:t>Shear stress limit is low </a:t>
            </a:r>
            <a:r>
              <a:rPr lang="en-US" dirty="0"/>
              <a:t>though not zero (&gt; 19 MPa?)</a:t>
            </a:r>
          </a:p>
          <a:p>
            <a:pPr lvl="1"/>
            <a:r>
              <a:rPr lang="en-US" dirty="0"/>
              <a:t>Given limited/unknown reliability of many of </a:t>
            </a:r>
            <a:br>
              <a:rPr lang="en-US" dirty="0"/>
            </a:br>
            <a:r>
              <a:rPr lang="en-US" dirty="0"/>
              <a:t>these assumptions, </a:t>
            </a:r>
            <a:r>
              <a:rPr lang="en-US" b="1" dirty="0"/>
              <a:t>convenient safety margins </a:t>
            </a:r>
            <a:br>
              <a:rPr lang="en-US" b="1" dirty="0"/>
            </a:br>
            <a:r>
              <a:rPr lang="en-US" b="1" dirty="0"/>
              <a:t>should be adopted</a:t>
            </a:r>
            <a:r>
              <a:rPr lang="en-US" dirty="0"/>
              <a:t>, particularly for shear and </a:t>
            </a:r>
            <a:br>
              <a:rPr lang="en-US" dirty="0"/>
            </a:br>
            <a:r>
              <a:rPr lang="en-US" dirty="0"/>
              <a:t>out-of-plane stresses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7AC3F2-F096-0983-E080-2AAC070B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9DC1A6-DF8D-7F68-A6D9-6913EEB0D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21AF8A5-79DA-88CA-539E-10968B0E70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Introduction</a:t>
            </a:r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25618B-E762-E365-B50C-ED7AC1DC1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6271" y="3583770"/>
            <a:ext cx="2319750" cy="25106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37E5F1-9CF9-3BEB-0EA5-F8F670C2C98F}"/>
              </a:ext>
            </a:extLst>
          </p:cNvPr>
          <p:cNvSpPr txBox="1"/>
          <p:nvPr/>
        </p:nvSpPr>
        <p:spPr>
          <a:xfrm>
            <a:off x="9356271" y="6249216"/>
            <a:ext cx="27403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latin typeface="+mn-lt"/>
              </a:rPr>
              <a:t>Hideaki Maeda and Yoshinori Yanagisawa IEEE TAS, VOL. 24, NO. 3, JUNE 2014</a:t>
            </a:r>
            <a:endParaRPr lang="en-GB" sz="1000" i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79C703D-7B56-EAED-227D-91D947E49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443" y="4975704"/>
            <a:ext cx="2614341" cy="18376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F768ABA-8434-732C-12D8-CD3C9E4A16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529" r="10303"/>
          <a:stretch/>
        </p:blipFill>
        <p:spPr>
          <a:xfrm>
            <a:off x="9096784" y="720000"/>
            <a:ext cx="2487318" cy="270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75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91188-BE53-A59E-63E3-073839D6B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Hypotheses for Analytical Calculations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88D461-F7D7-AFD3-E124-C243E44892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/>
                  <a:t>Analytical calculations </a:t>
                </a:r>
                <a:r>
                  <a:rPr lang="en-US" dirty="0"/>
                  <a:t>of stresses and deformations performed for an </a:t>
                </a:r>
                <a:r>
                  <a:rPr lang="en-US" b="1" dirty="0"/>
                  <a:t>inner cylinder </a:t>
                </a:r>
                <a:r>
                  <a:rPr lang="en-US" dirty="0"/>
                  <a:t>submitted to </a:t>
                </a:r>
                <a:r>
                  <a:rPr lang="en-US" b="1" dirty="0"/>
                  <a:t>EM forces </a:t>
                </a:r>
                <a:r>
                  <a:rPr lang="en-US" dirty="0"/>
                  <a:t>and </a:t>
                </a:r>
                <a:r>
                  <a:rPr lang="en-US" b="1" dirty="0"/>
                  <a:t>radial preload </a:t>
                </a:r>
                <a:r>
                  <a:rPr lang="en-US" dirty="0"/>
                  <a:t>from an </a:t>
                </a:r>
                <a:r>
                  <a:rPr lang="en-US" b="1" dirty="0"/>
                  <a:t>external thick cylindrical shell</a:t>
                </a:r>
                <a:r>
                  <a:rPr lang="en-US" dirty="0"/>
                  <a:t>, linearly superposing effects of preload, EM forces (and restoration of Boundary Conditions)</a:t>
                </a:r>
              </a:p>
              <a:p>
                <a:r>
                  <a:rPr lang="en-US" dirty="0"/>
                  <a:t>Assumptions </a:t>
                </a:r>
              </a:p>
              <a:p>
                <a:pPr lvl="1"/>
                <a:r>
                  <a:rPr lang="en-US" b="1" dirty="0"/>
                  <a:t>Axial symmetry</a:t>
                </a:r>
                <a:r>
                  <a:rPr lang="en-US" dirty="0"/>
                  <a:t>, </a:t>
                </a:r>
                <a:r>
                  <a:rPr lang="en-US" b="1" dirty="0"/>
                  <a:t>plain strain </a:t>
                </a:r>
                <a:r>
                  <a:rPr lang="en-US" dirty="0"/>
                  <a:t>(i.e. infinitely long solenoid)</a:t>
                </a:r>
              </a:p>
              <a:p>
                <a:pPr lvl="1"/>
                <a:r>
                  <a:rPr lang="en-US" b="1" dirty="0"/>
                  <a:t>Linear elasticity</a:t>
                </a:r>
                <a:r>
                  <a:rPr lang="en-US" dirty="0"/>
                  <a:t>. Homogeneous material. Both isotropic and </a:t>
                </a:r>
                <a:r>
                  <a:rPr lang="en-US" b="1" dirty="0"/>
                  <a:t>orthotropic</a:t>
                </a:r>
                <a:r>
                  <a:rPr lang="en-US" dirty="0"/>
                  <a:t> cases studied.</a:t>
                </a:r>
              </a:p>
              <a:p>
                <a:pPr lvl="1"/>
                <a:r>
                  <a:rPr lang="en-US" b="1" dirty="0"/>
                  <a:t>Ideal, uniform current distribution</a:t>
                </a:r>
              </a:p>
              <a:p>
                <a:r>
                  <a:rPr lang="en-US" dirty="0"/>
                  <a:t>Main parameters and material properties:</a:t>
                </a:r>
              </a:p>
              <a:p>
                <a:pPr lvl="1"/>
                <a:r>
                  <a:rPr lang="en-US" dirty="0"/>
                  <a:t>Magnetic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=40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endParaRPr lang="en-US" b="0" dirty="0"/>
              </a:p>
              <a:p>
                <a:pPr lvl="1"/>
                <a:r>
                  <a:rPr lang="en-GB" dirty="0"/>
                  <a:t>Coil Dimensions : Inner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=30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/>
                  <a:t>  Outer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=90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Current density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=531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</a:t>
                </a:r>
              </a:p>
              <a:p>
                <a:pPr lvl="1"/>
                <a:r>
                  <a:rPr lang="en-US" dirty="0"/>
                  <a:t>Shell Properties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=90 </m:t>
                    </m:r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=250 </m:t>
                    </m:r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=210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GPa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dirty="0"/>
                  <a:t>(Steel Outer Shell )</a:t>
                </a:r>
              </a:p>
              <a:p>
                <a:pPr lvl="1"/>
                <a:r>
                  <a:rPr lang="en-GB" dirty="0"/>
                  <a:t>HTS Tape Geometry: width 12 mm; thickness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=75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μm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Wire </a:t>
                </a:r>
                <a:r>
                  <a:rPr lang="en-US" dirty="0"/>
                  <a:t>Elastic properties from rule of mixtures with </a:t>
                </a:r>
                <a:r>
                  <a:rPr lang="en-US" b="0" dirty="0">
                    <a:latin typeface="Cambria Math" panose="02040503050406030204" pitchFamily="18" charset="0"/>
                  </a:rPr>
                  <a:t>50 µm Hastelloy, </a:t>
                </a:r>
                <a:r>
                  <a:rPr lang="en-US" dirty="0">
                    <a:latin typeface="Cambria Math" panose="02040503050406030204" pitchFamily="18" charset="0"/>
                  </a:rPr>
                  <a:t>10+10 µm Copper plating, 5 µm Silver </a:t>
                </a:r>
                <a:br>
                  <a:rPr lang="en-US" dirty="0">
                    <a:latin typeface="Cambria Math" panose="02040503050406030204" pitchFamily="18" charset="0"/>
                  </a:rPr>
                </a:br>
                <a:r>
                  <a:rPr lang="en-US" dirty="0">
                    <a:latin typeface="Cambria Math" panose="02040503050406030204" pitchFamily="18" charset="0"/>
                    <a:sym typeface="Symbol" panose="05050102010706020507" pitchFamily="18" charset="2"/>
                  </a:rPr>
                  <a:t></a:t>
                </a:r>
                <a:r>
                  <a:rPr lang="en-GB" dirty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171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GPa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180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GPa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=1.0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54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Interference (thermally induced) between Coil and Shell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~180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88D461-F7D7-AFD3-E124-C243E44892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16" t="-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21AF8A5-79DA-88CA-539E-10968B0E70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Analytical Calculations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7AC3F2-F096-0983-E080-2AAC070B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9DC1A6-DF8D-7F68-A6D9-6913EEB0D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972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26B18-B573-55A1-8488-8E7DE2394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Analytical Calculations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C053D-F1EF-7B38-A0F7-24B98819DE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Results</a:t>
            </a:r>
            <a:endParaRPr lang="en-GB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96ADE448-178E-FEE2-D668-7576BC356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0B97FEC-BA45-577E-0282-F3962524D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4A4472-B796-C444-1A6C-D73EC888C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0723"/>
            <a:ext cx="6285439" cy="4176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22CAB0-A97B-5463-D330-7ADE24A54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7288" y="2680723"/>
            <a:ext cx="5984712" cy="4176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FF3D2F-4647-E9A2-86BC-0BBC4DF6FF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Radial effects</a:t>
                </a:r>
              </a:p>
              <a:p>
                <a:pPr lvl="1"/>
                <a:r>
                  <a:rPr lang="en-GB" dirty="0"/>
                  <a:t>Shrink Fitting Pressure (at cold)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=17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MPa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Coil Radial stresses are always compressive, both for shrink-fitting and energization </a:t>
                </a:r>
                <a:endParaRPr lang="en-GB" dirty="0"/>
              </a:p>
              <a:p>
                <a:pPr lvl="1"/>
                <a:r>
                  <a:rPr lang="en-GB" dirty="0"/>
                  <a:t>Min coil radial stress at energization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𝑇𝑟𝑐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284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MPa</m:t>
                    </m:r>
                  </m:oMath>
                </a14:m>
                <a:r>
                  <a:rPr lang="en-GB" dirty="0"/>
                  <a:t> in the vicinity of Coil OD. Final pressure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27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MPa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Coil Radial Displacement is always negative after shrink-fitting and becomes positive after energization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FF3D2F-4647-E9A2-86BC-0BBC4DF6FF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216" t="-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9929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26B18-B573-55A1-8488-8E7DE2394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Analytical Calculations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FF3D2F-4647-E9A2-86BC-0BBC4DF6FF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8000" y="792000"/>
                <a:ext cx="5118450" cy="5544000"/>
              </a:xfrm>
            </p:spPr>
            <p:txBody>
              <a:bodyPr/>
              <a:lstStyle/>
              <a:p>
                <a:r>
                  <a:rPr lang="en-GB" dirty="0"/>
                  <a:t>Hoop Stresses</a:t>
                </a:r>
              </a:p>
              <a:p>
                <a:pPr lvl="1"/>
                <a:r>
                  <a:rPr lang="en-GB" dirty="0"/>
                  <a:t>Min coil hoop stress (ID) after shrink fitting (at cold)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379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MPa</m:t>
                    </m:r>
                  </m:oMath>
                </a14:m>
                <a:r>
                  <a:rPr lang="en-GB" dirty="0"/>
                  <a:t> </a:t>
                </a:r>
              </a:p>
              <a:p>
                <a:pPr lvl="1"/>
                <a:r>
                  <a:rPr lang="en-GB" dirty="0"/>
                  <a:t>Max shell hoop stress (ID) after shrink fitting (at cold)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220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MPa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Max coil hoop stress (ID) at energization (total)</a:t>
                </a:r>
                <a:br>
                  <a:rPr lang="en-GB" dirty="0"/>
                </a:b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548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</m:t>
                    </m:r>
                  </m:oMath>
                </a14:m>
                <a:endParaRPr lang="en-US" b="0" dirty="0"/>
              </a:p>
              <a:p>
                <a:pPr lvl="1"/>
                <a:r>
                  <a:rPr lang="en-GB" dirty="0"/>
                  <a:t>Max shell hoop stress (ID) at energization (total)</a:t>
                </a:r>
                <a:br>
                  <a:rPr lang="en-GB" dirty="0"/>
                </a:b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360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</m:t>
                    </m:r>
                  </m:oMath>
                </a14:m>
                <a:endParaRPr lang="en-US" b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FF3D2F-4647-E9A2-86BC-0BBC4DF6FF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8000" y="792000"/>
                <a:ext cx="5118450" cy="5544000"/>
              </a:xfrm>
              <a:blipFill>
                <a:blip r:embed="rId2"/>
                <a:stretch>
                  <a:fillRect l="-476" t="-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C053D-F1EF-7B38-A0F7-24B98819DE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Analytical Calculations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27FC2A-6565-7DE1-97DE-48DCAEB04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CFB20E5-AD00-1615-B071-ED7967420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829E06-2D86-FD24-F6F9-F751F5E25C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4450" y="1558863"/>
            <a:ext cx="6264000" cy="413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518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73E07-FF2B-9838-D894-2ACDC63E1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1 – Shrink-fitted Thick Cylindrical Shell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8A4EA7-B962-1EB5-B891-18C588D9C1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baseline concept is based on encapsulating HTS pancake coils in </a:t>
                </a:r>
                <a:r>
                  <a:rPr lang="en-US" b="1" dirty="0"/>
                  <a:t>a thick cylindrical shell</a:t>
                </a:r>
                <a:r>
                  <a:rPr lang="en-US" dirty="0"/>
                  <a:t>, relying on </a:t>
                </a:r>
                <a:r>
                  <a:rPr lang="en-US" b="1" dirty="0"/>
                  <a:t>thermally-induced shrink fitting</a:t>
                </a:r>
              </a:p>
              <a:p>
                <a:r>
                  <a:rPr lang="en-US" b="1" dirty="0"/>
                  <a:t>Linear Elastic Materials; orthotropic, homogenized HTS properties</a:t>
                </a:r>
              </a:p>
              <a:p>
                <a:r>
                  <a:rPr lang="en-US" b="1" dirty="0"/>
                  <a:t>Thermal condition</a:t>
                </a:r>
              </a:p>
              <a:p>
                <a:pPr lvl="2"/>
                <a:r>
                  <a:rPr lang="en-US" dirty="0"/>
                  <a:t>∆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shell</a:t>
                </a:r>
                <a:r>
                  <a:rPr lang="en-US" baseline="-25000" dirty="0"/>
                  <a:t> </a:t>
                </a:r>
                <a:r>
                  <a:rPr lang="en-US" dirty="0"/>
                  <a:t>= 200 °C</a:t>
                </a:r>
              </a:p>
              <a:p>
                <a:r>
                  <a:rPr lang="en-US" b="1" dirty="0"/>
                  <a:t>Electromagnetic Forces </a:t>
                </a:r>
              </a:p>
              <a:p>
                <a:pPr lvl="2"/>
                <a:r>
                  <a:rPr lang="en-US" dirty="0"/>
                  <a:t>Ideal Solenoid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J</m:t>
                        </m:r>
                      </m:e>
                      <m:sub>
                        <m:r>
                          <m:rPr>
                            <m:nor/>
                          </m:rPr>
                          <a:rPr lang="en-US" dirty="0"/>
                          <m:t>ideal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𝑀𝐴𝑋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𝑐𝑜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/>
                  <a:t> = 531 A/mm</a:t>
                </a:r>
                <a:r>
                  <a:rPr lang="en-US" baseline="30000" dirty="0"/>
                  <a:t>2</a:t>
                </a:r>
                <a:r>
                  <a:rPr lang="en-US" dirty="0"/>
                  <a:t>)</a:t>
                </a:r>
              </a:p>
              <a:p>
                <a:pPr lvl="2"/>
                <a:r>
                  <a:rPr lang="en-US" dirty="0"/>
                  <a:t>Real Solenoid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J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rea</m:t>
                        </m:r>
                        <m:r>
                          <m:rPr>
                            <m:nor/>
                          </m:rPr>
                          <a:rPr lang="en-US" dirty="0"/>
                          <m:t>l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J</m:t>
                        </m:r>
                      </m:e>
                      <m:sub>
                        <m:r>
                          <m:rPr>
                            <m:nor/>
                          </m:rPr>
                          <a:rPr lang="en-US" dirty="0"/>
                          <m:t>ideal</m:t>
                        </m:r>
                      </m:sub>
                    </m:sSub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𝑐𝑜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𝑖𝑙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𝑠𝑢𝑝𝑝𝑜𝑟𝑡𝑝𝑙𝑎𝑡𝑒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𝑐𝑜𝑖𝑙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= 620 A/mm</a:t>
                </a:r>
                <a:r>
                  <a:rPr lang="en-US" baseline="30000" dirty="0"/>
                  <a:t>2</a:t>
                </a:r>
                <a:r>
                  <a:rPr lang="en-US" dirty="0"/>
                  <a:t>)</a:t>
                </a:r>
              </a:p>
              <a:p>
                <a:pPr lvl="1"/>
                <a:endParaRPr lang="en-US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8A4EA7-B962-1EB5-B891-18C588D9C1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16" t="-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132DC4-A803-2B39-85E7-C6C9B5DC10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Finite Element Calculations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6CD1E-3D65-B8D9-3619-4244C4EBD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147BF-C6EB-DD49-E331-02D84CAB7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28F1EF-9177-BE12-4338-F0400EC97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967" y="3976294"/>
            <a:ext cx="4867375" cy="22938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464860-E57A-4CE1-BE97-667026FAE1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8980" y="2928205"/>
            <a:ext cx="3445464" cy="36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153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73E07-FF2B-9838-D894-2ACDC63E1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1 – Hoop and Radial Stresses: Preload and Cooldown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A4EA7-B962-1EB5-B891-18C588D9C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Achievable pre-compression, due to differential heat contraction and shell pre-heating</a:t>
            </a:r>
          </a:p>
          <a:p>
            <a:r>
              <a:rPr lang="en-GB" dirty="0"/>
              <a:t>Single and double shrink-fit shells studies (to limit high temperature on HTS)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132DC4-A803-2B39-85E7-C6C9B5DC10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Finite Element Calculations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6CD1E-3D65-B8D9-3619-4244C4EBD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/>
              <a:t>A. Bertarelli - Mechanical Concepts for Final Cooling Solenoid</a:t>
            </a:r>
            <a:endParaRPr lang="en-GB" sz="1200" b="0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147BF-C6EB-DD49-E331-02D84CAB7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EF4643-242B-7C1B-DC73-96DE776DE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892" y="1915126"/>
            <a:ext cx="2883658" cy="2158171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7B994EC4-762B-CA79-465F-D68552E30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82" y="1915126"/>
            <a:ext cx="2880000" cy="2160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CD04E83-3D9C-76E6-7BC9-BDD8CC7C0B5C}"/>
              </a:ext>
            </a:extLst>
          </p:cNvPr>
          <p:cNvSpPr/>
          <p:nvPr/>
        </p:nvSpPr>
        <p:spPr>
          <a:xfrm>
            <a:off x="5134575" y="1574153"/>
            <a:ext cx="2690614" cy="3686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GB" sz="1800" dirty="0"/>
              <a:t>20 </a:t>
            </a:r>
            <a:r>
              <a:rPr lang="el-GR" sz="1800" dirty="0"/>
              <a:t>μ</a:t>
            </a:r>
            <a:r>
              <a:rPr lang="en-GB" sz="1800" dirty="0"/>
              <a:t>m of Cu (750 turns)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AC5C76-BEBF-0DE1-5838-923825A9CF90}"/>
              </a:ext>
            </a:extLst>
          </p:cNvPr>
          <p:cNvSpPr/>
          <p:nvPr/>
        </p:nvSpPr>
        <p:spPr>
          <a:xfrm>
            <a:off x="1511288" y="1558976"/>
            <a:ext cx="2690614" cy="3686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GB" sz="1800" dirty="0"/>
              <a:t>40 </a:t>
            </a:r>
            <a:r>
              <a:rPr lang="el-GR" sz="1800" dirty="0"/>
              <a:t>μ</a:t>
            </a:r>
            <a:r>
              <a:rPr lang="en-GB" sz="1800" dirty="0"/>
              <a:t>m of Cu (600 turns)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59A3C3-FF59-CABA-9A0B-90095C6350FA}"/>
              </a:ext>
            </a:extLst>
          </p:cNvPr>
          <p:cNvSpPr/>
          <p:nvPr/>
        </p:nvSpPr>
        <p:spPr>
          <a:xfrm>
            <a:off x="8648214" y="1793185"/>
            <a:ext cx="2562589" cy="703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Step 1: Hot cerclage (∆T=200°C)</a:t>
            </a:r>
            <a:r>
              <a:rPr lang="en-US" sz="11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GB" sz="1100" dirty="0">
                <a:solidFill>
                  <a:schemeClr val="tx1"/>
                </a:solidFill>
              </a:rPr>
              <a:t>similar results with double layer shell</a:t>
            </a:r>
            <a:r>
              <a:rPr lang="en-US" sz="900" dirty="0">
                <a:sym typeface="Wingdings" panose="05000000000000000000" pitchFamily="2" charset="2"/>
              </a:rPr>
              <a:t>with double layer shell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F96A5B-E51A-58D7-A607-682BDBC9F55F}"/>
              </a:ext>
            </a:extLst>
          </p:cNvPr>
          <p:cNvSpPr/>
          <p:nvPr/>
        </p:nvSpPr>
        <p:spPr>
          <a:xfrm>
            <a:off x="8757078" y="4668517"/>
            <a:ext cx="2453725" cy="390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Step 2: Cool-down </a:t>
            </a:r>
          </a:p>
        </p:txBody>
      </p:sp>
      <p:pic>
        <p:nvPicPr>
          <p:cNvPr id="16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2E2A046C-EEAA-0C2F-0D31-F5AEF0A2D4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81" y="4282498"/>
            <a:ext cx="2880000" cy="2160000"/>
          </a:xfrm>
          <a:prstGeom prst="rect">
            <a:avLst/>
          </a:prstGeom>
        </p:spPr>
      </p:pic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8CCD4AB7-2F50-739B-2F54-3A1716F003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595" y="4282498"/>
            <a:ext cx="2880000" cy="21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BCEDCA9-174A-FE74-ACEA-A4B957848D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7882" y="2830397"/>
            <a:ext cx="3954667" cy="83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4840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64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2041</TotalTime>
  <Words>1847</Words>
  <Application>Microsoft Office PowerPoint</Application>
  <PresentationFormat>Widescreen</PresentationFormat>
  <Paragraphs>207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Arial Narrow</vt:lpstr>
      <vt:lpstr>Calibri</vt:lpstr>
      <vt:lpstr>Cambria Math</vt:lpstr>
      <vt:lpstr>Helvetica</vt:lpstr>
      <vt:lpstr>Tahoma</vt:lpstr>
      <vt:lpstr>Times New Roman</vt:lpstr>
      <vt:lpstr>Wingdings</vt:lpstr>
      <vt:lpstr>1_Default Design</vt:lpstr>
      <vt:lpstr>2_Struttura predefinita</vt:lpstr>
      <vt:lpstr>PowerPoint Presentation</vt:lpstr>
      <vt:lpstr>Outline</vt:lpstr>
      <vt:lpstr>Main Specs &amp; Design Principles</vt:lpstr>
      <vt:lpstr>Basic Assumptions</vt:lpstr>
      <vt:lpstr>Hypotheses for Analytical Calculations</vt:lpstr>
      <vt:lpstr>Results of Analytical Calculations</vt:lpstr>
      <vt:lpstr>Results of Analytical Calculations</vt:lpstr>
      <vt:lpstr>Concept 1 – Shrink-fitted Thick Cylindrical Shell</vt:lpstr>
      <vt:lpstr>Concept 1 – Hoop and Radial Stresses: Preload and Cooldown</vt:lpstr>
      <vt:lpstr>Concept 1 – Hoop and Radial Stresses: Energization</vt:lpstr>
      <vt:lpstr>Concept 2 – Conical shrink disk</vt:lpstr>
      <vt:lpstr>Concept 2 – Conical shrink disk: Geometry</vt:lpstr>
      <vt:lpstr>Concept 2 – Conical shrink disk: Boundary Conditions</vt:lpstr>
      <vt:lpstr>Concept 2 – Conical shrink disk: Hoop Stresses and Strains</vt:lpstr>
      <vt:lpstr>Concept 2 – Conical shrink disk: Shear Stresses</vt:lpstr>
      <vt:lpstr>Concept 3 – Hybrid Solution (Shell and Shrink Disk)</vt:lpstr>
      <vt:lpstr>Concept 3 – Hybrid Solution: Hoop Stresses and Strains</vt:lpstr>
      <vt:lpstr>Concept 2 – Conical shrink disk: Shear Stresses</vt:lpstr>
      <vt:lpstr>Mechanical Concepts Pros and Cons</vt:lpstr>
      <vt:lpstr>What’s next?</vt:lpstr>
      <vt:lpstr>PowerPoint Presentation</vt:lpstr>
      <vt:lpstr>Magnetic Field with Double Symmetry BC (Long Solenoid)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Alessandro Bertarelli</cp:lastModifiedBy>
  <cp:revision>5</cp:revision>
  <cp:lastPrinted>2018-03-29T16:09:25Z</cp:lastPrinted>
  <dcterms:created xsi:type="dcterms:W3CDTF">2010-05-06T21:18:47Z</dcterms:created>
  <dcterms:modified xsi:type="dcterms:W3CDTF">2023-06-08T12:48:42Z</dcterms:modified>
</cp:coreProperties>
</file>