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4" r:id="rId3"/>
    <p:sldId id="279" r:id="rId4"/>
    <p:sldId id="278" r:id="rId5"/>
    <p:sldId id="280" r:id="rId6"/>
  </p:sldIdLst>
  <p:sldSz cx="9144000" cy="6858000" type="screen4x3"/>
  <p:notesSz cx="7099300" cy="10234613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7AB800"/>
    <a:srgbClr val="0CC6DE"/>
    <a:srgbClr val="333399"/>
    <a:srgbClr val="111881"/>
    <a:srgbClr val="0018A0"/>
    <a:srgbClr val="0033A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18" autoAdjust="0"/>
  </p:normalViewPr>
  <p:slideViewPr>
    <p:cSldViewPr snapToObjects="1">
      <p:cViewPr varScale="1">
        <p:scale>
          <a:sx n="107" d="100"/>
          <a:sy n="107" d="100"/>
        </p:scale>
        <p:origin x="1651" y="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1C8370F1-DC9D-4B43-9AF1-BFA5C3441331}" type="datetimeFigureOut">
              <a:rPr lang="de-DE"/>
              <a:pPr>
                <a:defRPr/>
              </a:pPr>
              <a:t>09.03.2023</a:t>
            </a:fld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495300" eaLnBrk="1" hangingPunct="1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495300" eaLnBrk="1" hangingPunct="1">
              <a:defRPr sz="1300"/>
            </a:lvl1pPr>
          </a:lstStyle>
          <a:p>
            <a:pPr>
              <a:defRPr/>
            </a:pPr>
            <a:fld id="{258916FA-A403-422E-A3F3-E094C2B496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762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674112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45948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1635529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9" descr="ipog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8" descr="hg-hom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9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D89C-97C0-4C92-9DAB-DB6B30F57B7F}" type="datetime1">
              <a:rPr lang="de-DE"/>
              <a:pPr>
                <a:defRPr/>
              </a:pPr>
              <a:t>09.03.2023</a:t>
            </a:fld>
            <a:r>
              <a:rPr lang="de-DE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3008793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9" descr="ipog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6" descr="hg neutr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10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950" y="5775325"/>
            <a:ext cx="233045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28FB-D0B9-4AFB-B7BA-B5AFC7682BB5}" type="datetime1">
              <a:rPr lang="de-DE"/>
              <a:pPr>
                <a:defRPr/>
              </a:pPr>
              <a:t>09.03.2023</a:t>
            </a:fld>
            <a:r>
              <a:rPr lang="de-DE"/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10155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2000" baseline="30000">
                <a:solidFill>
                  <a:srgbClr val="10253F"/>
                </a:solidFill>
              </a:defRPr>
            </a:lvl1pPr>
          </a:lstStyle>
          <a:p>
            <a:pPr>
              <a:defRPr/>
            </a:pPr>
            <a:fld id="{B779DF2F-9743-4B9D-A671-EE6BD0209E5A}" type="datetime1">
              <a:rPr lang="de-DE"/>
              <a:pPr>
                <a:defRPr/>
              </a:pPr>
              <a:t>09.03.2023</a:t>
            </a:fld>
            <a:r>
              <a:rPr lang="de-DE"/>
              <a:t>www.physicsmasterclasses.org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40232/timetabl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9388" y="5084763"/>
            <a:ext cx="4176712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60000"/>
              </a:lnSpc>
              <a:spcBef>
                <a:spcPct val="50000"/>
              </a:spcBef>
              <a:buFontTx/>
              <a:buNone/>
            </a:pPr>
            <a:endParaRPr lang="de-DE" altLang="de-DE" sz="1600">
              <a:solidFill>
                <a:srgbClr val="0CC6DE"/>
              </a:solidFill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07950" y="5043488"/>
            <a:ext cx="5111750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4000">
                <a:solidFill>
                  <a:srgbClr val="003478"/>
                </a:solidFill>
              </a:rPr>
              <a:t>Herzlich Willkommen!</a:t>
            </a:r>
          </a:p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de-DE" altLang="de-DE" sz="2400">
                <a:solidFill>
                  <a:srgbClr val="003478"/>
                </a:solidFill>
              </a:rPr>
              <a:t>Institut für Kern- und Teilchenphysik TU Dresden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>
                <a:solidFill>
                  <a:srgbClr val="0CC6DE"/>
                </a:solidFill>
              </a:rPr>
              <a:t>Tagesablauf</a:t>
            </a:r>
          </a:p>
        </p:txBody>
      </p:sp>
      <p:sp>
        <p:nvSpPr>
          <p:cNvPr id="7171" name="Rectangle 10"/>
          <p:cNvSpPr>
            <a:spLocks noGrp="1"/>
          </p:cNvSpPr>
          <p:nvPr>
            <p:ph type="body" idx="4294967295"/>
          </p:nvPr>
        </p:nvSpPr>
        <p:spPr>
          <a:xfrm>
            <a:off x="457200" y="1412875"/>
            <a:ext cx="82296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09:15 – 10:15  Vortrag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10:15 – 10:30  Pause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10:30 – 11:30  Vortrag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11:30 – 12:45  </a:t>
            </a:r>
            <a:r>
              <a:rPr lang="de-DE" altLang="de-DE" sz="2400" dirty="0">
                <a:solidFill>
                  <a:srgbClr val="003478"/>
                </a:solidFill>
              </a:rPr>
              <a:t>P</a:t>
            </a:r>
            <a:r>
              <a:rPr lang="de-DE" altLang="de-DE" sz="2400" dirty="0" smtClean="0">
                <a:solidFill>
                  <a:srgbClr val="003478"/>
                </a:solidFill>
              </a:rPr>
              <a:t>ause</a:t>
            </a:r>
            <a:endParaRPr lang="de-DE" alt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12:45 – 15:15  Messung mit ATLAS Daten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de-DE" altLang="de-DE" sz="8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15:15 – 15:35  </a:t>
            </a:r>
            <a:r>
              <a:rPr lang="de-DE" altLang="de-DE" sz="2400" dirty="0" smtClean="0">
                <a:solidFill>
                  <a:srgbClr val="003478"/>
                </a:solidFill>
              </a:rPr>
              <a:t>Pause</a:t>
            </a:r>
            <a:endParaRPr lang="de-DE" alt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15:35 – 15:50  Vorstellung Netzwerk Teilchenwelt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16:00 – 17:00  Videokonferenz mit CERN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de-DE" altLang="de-DE" sz="2400" dirty="0" smtClean="0">
                <a:solidFill>
                  <a:srgbClr val="003478"/>
                </a:solidFill>
              </a:rPr>
              <a:t>17:00 Verabschiedung, Ausgabe Teilnahmezertifikate</a:t>
            </a:r>
          </a:p>
        </p:txBody>
      </p:sp>
      <p:sp>
        <p:nvSpPr>
          <p:cNvPr id="7172" name="AutoShape 12"/>
          <p:cNvSpPr>
            <a:spLocks noChangeArrowheads="1"/>
          </p:cNvSpPr>
          <p:nvPr/>
        </p:nvSpPr>
        <p:spPr bwMode="auto">
          <a:xfrm>
            <a:off x="3779912" y="1700213"/>
            <a:ext cx="1081088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B214</a:t>
            </a:r>
            <a:endParaRPr lang="de-DE" altLang="de-DE" dirty="0">
              <a:solidFill>
                <a:schemeClr val="bg1"/>
              </a:solidFill>
            </a:endParaRPr>
          </a:p>
        </p:txBody>
      </p:sp>
      <p:sp>
        <p:nvSpPr>
          <p:cNvPr id="7173" name="AutoShape 13"/>
          <p:cNvSpPr>
            <a:spLocks noChangeArrowheads="1"/>
          </p:cNvSpPr>
          <p:nvPr/>
        </p:nvSpPr>
        <p:spPr bwMode="auto">
          <a:xfrm>
            <a:off x="8028384" y="4365625"/>
            <a:ext cx="1187450" cy="576263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B214</a:t>
            </a:r>
            <a:endParaRPr lang="de-DE" altLang="de-DE" dirty="0">
              <a:solidFill>
                <a:schemeClr val="bg1"/>
              </a:solidFill>
            </a:endParaRPr>
          </a:p>
        </p:txBody>
      </p:sp>
      <p:sp>
        <p:nvSpPr>
          <p:cNvPr id="7175" name="AutoShape 15"/>
          <p:cNvSpPr>
            <a:spLocks/>
          </p:cNvSpPr>
          <p:nvPr/>
        </p:nvSpPr>
        <p:spPr bwMode="auto">
          <a:xfrm>
            <a:off x="3635375" y="1412875"/>
            <a:ext cx="142875" cy="1181100"/>
          </a:xfrm>
          <a:prstGeom prst="rightBrace">
            <a:avLst>
              <a:gd name="adj1" fmla="val 68889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  <p:sp>
        <p:nvSpPr>
          <p:cNvPr id="7176" name="AutoShape 16"/>
          <p:cNvSpPr>
            <a:spLocks noChangeArrowheads="1"/>
          </p:cNvSpPr>
          <p:nvPr/>
        </p:nvSpPr>
        <p:spPr bwMode="auto">
          <a:xfrm>
            <a:off x="3761211" y="2700096"/>
            <a:ext cx="1081088" cy="57467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Mensa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Siedepunkt</a:t>
            </a:r>
            <a:endParaRPr lang="de-DE" altLang="de-DE" sz="1600" dirty="0">
              <a:solidFill>
                <a:schemeClr val="bg1"/>
              </a:solidFill>
            </a:endParaRPr>
          </a:p>
        </p:txBody>
      </p:sp>
      <p:sp>
        <p:nvSpPr>
          <p:cNvPr id="7177" name="AutoShape 17"/>
          <p:cNvSpPr>
            <a:spLocks/>
          </p:cNvSpPr>
          <p:nvPr/>
        </p:nvSpPr>
        <p:spPr bwMode="auto">
          <a:xfrm>
            <a:off x="7885113" y="3933825"/>
            <a:ext cx="142875" cy="1454150"/>
          </a:xfrm>
          <a:prstGeom prst="rightBrace">
            <a:avLst>
              <a:gd name="adj1" fmla="val 84815"/>
              <a:gd name="adj2" fmla="val 50000"/>
            </a:avLst>
          </a:prstGeom>
          <a:noFill/>
          <a:ln w="1905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4800">
              <a:solidFill>
                <a:schemeClr val="tx1"/>
              </a:solidFill>
            </a:endParaRP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6372200" y="3211513"/>
            <a:ext cx="1081088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dirty="0" smtClean="0">
                <a:solidFill>
                  <a:schemeClr val="bg1"/>
                </a:solidFill>
              </a:rPr>
              <a:t>B113</a:t>
            </a:r>
            <a:endParaRPr lang="de-DE" alt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mtClean="0">
                <a:solidFill>
                  <a:srgbClr val="0CC6DE"/>
                </a:solidFill>
              </a:rPr>
              <a:t>Lageplan</a:t>
            </a:r>
          </a:p>
        </p:txBody>
      </p:sp>
      <p:pic>
        <p:nvPicPr>
          <p:cNvPr id="9219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1700213"/>
            <a:ext cx="8013700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e 5"/>
          <p:cNvSpPr/>
          <p:nvPr/>
        </p:nvSpPr>
        <p:spPr>
          <a:xfrm rot="5728721">
            <a:off x="3672000" y="4320000"/>
            <a:ext cx="504825" cy="360362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5651500" y="2924175"/>
            <a:ext cx="504825" cy="360363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0" name="Gerader Verbinder 9"/>
          <p:cNvCxnSpPr>
            <a:stCxn id="6" idx="5"/>
          </p:cNvCxnSpPr>
          <p:nvPr/>
        </p:nvCxnSpPr>
        <p:spPr>
          <a:xfrm flipH="1">
            <a:off x="3358820" y="4665684"/>
            <a:ext cx="421727" cy="1139696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H="1">
            <a:off x="5964238" y="1250950"/>
            <a:ext cx="611187" cy="1673225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473027" y="5805380"/>
            <a:ext cx="1081088" cy="577850"/>
          </a:xfrm>
          <a:prstGeom prst="roundRect">
            <a:avLst>
              <a:gd name="adj" fmla="val 16667"/>
            </a:avLst>
          </a:prstGeom>
          <a:solidFill>
            <a:srgbClr val="7AB800"/>
          </a:solidFill>
          <a:ln w="9525">
            <a:solidFill>
              <a:srgbClr val="7AB8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de-DE" altLang="de-DE" sz="2400" dirty="0" smtClean="0">
                <a:solidFill>
                  <a:schemeClr val="bg1"/>
                </a:solidFill>
              </a:rPr>
              <a:t>REC/B</a:t>
            </a:r>
            <a:endParaRPr lang="de-DE" altLang="de-DE" sz="2400" dirty="0">
              <a:solidFill>
                <a:schemeClr val="bg1"/>
              </a:solidFill>
            </a:endParaRPr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>
            <a:off x="6256580" y="866525"/>
            <a:ext cx="1081088" cy="574675"/>
          </a:xfrm>
          <a:prstGeom prst="roundRect">
            <a:avLst>
              <a:gd name="adj" fmla="val 16667"/>
            </a:avLst>
          </a:prstGeom>
          <a:solidFill>
            <a:srgbClr val="0CC6DE"/>
          </a:solidFill>
          <a:ln w="9525">
            <a:solidFill>
              <a:srgbClr val="0CC6D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85C714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Mensa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 smtClean="0">
                <a:solidFill>
                  <a:schemeClr val="bg1"/>
                </a:solidFill>
              </a:rPr>
              <a:t>Siedepunkt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>
                <a:solidFill>
                  <a:srgbClr val="0CC6DE"/>
                </a:solidFill>
              </a:rPr>
              <a:t>Weitere Infos</a:t>
            </a:r>
          </a:p>
        </p:txBody>
      </p:sp>
      <p:sp>
        <p:nvSpPr>
          <p:cNvPr id="10243" name="Rectangle 12"/>
          <p:cNvSpPr>
            <a:spLocks noGrp="1"/>
          </p:cNvSpPr>
          <p:nvPr>
            <p:ph type="body" idx="4294967295"/>
          </p:nvPr>
        </p:nvSpPr>
        <p:spPr>
          <a:xfrm>
            <a:off x="360363" y="1417638"/>
            <a:ext cx="7596187" cy="39624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Alle Vorträge </a:t>
            </a:r>
            <a:r>
              <a:rPr lang="de-DE" altLang="de-DE" sz="2400" dirty="0" smtClean="0">
                <a:solidFill>
                  <a:srgbClr val="003478"/>
                </a:solidFill>
              </a:rPr>
              <a:t>von heute auf</a:t>
            </a:r>
            <a:r>
              <a:rPr lang="de-DE" altLang="de-DE" sz="2400" dirty="0" smtClean="0">
                <a:solidFill>
                  <a:srgbClr val="003478"/>
                </a:solidFill>
              </a:rPr>
              <a:t>: </a:t>
            </a:r>
            <a:r>
              <a:rPr lang="de-DE" altLang="de-DE" sz="2000" dirty="0">
                <a:solidFill>
                  <a:srgbClr val="003478"/>
                </a:solidFill>
                <a:hlinkClick r:id="rId3"/>
              </a:rPr>
              <a:t>https://indico.cern.ch/event/1240232/timetable</a:t>
            </a:r>
            <a:r>
              <a:rPr lang="de-DE" altLang="de-DE" sz="2000" dirty="0" smtClean="0">
                <a:solidFill>
                  <a:srgbClr val="003478"/>
                </a:solidFill>
                <a:hlinkClick r:id="rId3"/>
              </a:rPr>
              <a:t>/</a:t>
            </a:r>
            <a:r>
              <a:rPr lang="de-DE" altLang="de-DE" sz="2000" dirty="0" smtClean="0">
                <a:solidFill>
                  <a:srgbClr val="003478"/>
                </a:solidFill>
              </a:rPr>
              <a:t> </a:t>
            </a:r>
            <a:endParaRPr lang="de-DE" altLang="de-DE" sz="20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 smtClean="0">
                <a:solidFill>
                  <a:srgbClr val="003478"/>
                </a:solidFill>
              </a:rPr>
              <a:t>Erstattungsanträge </a:t>
            </a:r>
            <a:r>
              <a:rPr lang="de-DE" altLang="de-DE" sz="2400" dirty="0">
                <a:solidFill>
                  <a:srgbClr val="003478"/>
                </a:solidFill>
              </a:rPr>
              <a:t>für Fahrtkosten</a:t>
            </a: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>
                <a:solidFill>
                  <a:srgbClr val="003478"/>
                </a:solidFill>
              </a:rPr>
              <a:t>Bild- und </a:t>
            </a:r>
            <a:r>
              <a:rPr lang="de-DE" altLang="de-DE" sz="2400" dirty="0" smtClean="0">
                <a:solidFill>
                  <a:srgbClr val="003478"/>
                </a:solidFill>
              </a:rPr>
              <a:t>Tonaufnahmen</a:t>
            </a:r>
          </a:p>
          <a:p>
            <a:pPr eaLnBrk="1" hangingPunct="1">
              <a:lnSpc>
                <a:spcPct val="120000"/>
              </a:lnSpc>
            </a:pPr>
            <a:r>
              <a:rPr lang="de-DE" altLang="de-DE" sz="2400" dirty="0">
                <a:solidFill>
                  <a:srgbClr val="003478"/>
                </a:solidFill>
              </a:rPr>
              <a:t>Mensa Siedepunkt</a:t>
            </a:r>
          </a:p>
          <a:p>
            <a:pPr lvl="1" eaLnBrk="1" hangingPunct="1">
              <a:lnSpc>
                <a:spcPct val="120000"/>
              </a:lnSpc>
            </a:pPr>
            <a:r>
              <a:rPr lang="de-DE" altLang="de-DE" sz="2000" dirty="0">
                <a:solidFill>
                  <a:srgbClr val="003478"/>
                </a:solidFill>
              </a:rPr>
              <a:t>Essensmarken in der Pause abholen</a:t>
            </a:r>
          </a:p>
          <a:p>
            <a:pPr lvl="1" eaLnBrk="1" hangingPunct="1">
              <a:lnSpc>
                <a:spcPct val="120000"/>
              </a:lnSpc>
            </a:pPr>
            <a:r>
              <a:rPr lang="de-DE" altLang="de-DE" sz="2000" dirty="0">
                <a:solidFill>
                  <a:srgbClr val="003478"/>
                </a:solidFill>
              </a:rPr>
              <a:t>Kurzentschlossene: Barzahlung</a:t>
            </a:r>
          </a:p>
          <a:p>
            <a:pPr eaLnBrk="1" hangingPunct="1">
              <a:lnSpc>
                <a:spcPct val="120000"/>
              </a:lnSpc>
            </a:pPr>
            <a:endParaRPr lang="de-DE" altLang="de-DE" sz="2400" dirty="0">
              <a:solidFill>
                <a:srgbClr val="003478"/>
              </a:solidFill>
            </a:endParaRPr>
          </a:p>
          <a:p>
            <a:pPr eaLnBrk="1" hangingPunct="1">
              <a:lnSpc>
                <a:spcPct val="120000"/>
              </a:lnSpc>
            </a:pPr>
            <a:endParaRPr lang="de-DE" altLang="de-DE" sz="2400" dirty="0" smtClean="0">
              <a:solidFill>
                <a:srgbClr val="003478"/>
              </a:solidFill>
            </a:endParaRPr>
          </a:p>
          <a:p>
            <a:pPr marL="361950" indent="0" eaLnBrk="1" hangingPunct="1">
              <a:lnSpc>
                <a:spcPct val="120000"/>
              </a:lnSpc>
              <a:buNone/>
            </a:pPr>
            <a:endParaRPr lang="de-DE" altLang="de-DE" sz="2400" dirty="0" smtClean="0">
              <a:solidFill>
                <a:srgbClr val="003478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de-DE" alt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l="400" t="9092" r="3239" b="20779"/>
          <a:stretch/>
        </p:blipFill>
        <p:spPr>
          <a:xfrm>
            <a:off x="11359" y="1412776"/>
            <a:ext cx="9045005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9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Bildschirmpräsentation (4:3)</PresentationFormat>
  <Paragraphs>33</Paragraphs>
  <Slides>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Office-Design</vt:lpstr>
      <vt:lpstr>PowerPoint-Präsentation</vt:lpstr>
      <vt:lpstr>Tagesablauf</vt:lpstr>
      <vt:lpstr>Lageplan</vt:lpstr>
      <vt:lpstr>Weitere Infos</vt:lpstr>
      <vt:lpstr>PowerPoint-Präsentation</vt:lpstr>
    </vt:vector>
  </TitlesOfParts>
  <Company>Entenhausen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153</cp:revision>
  <dcterms:created xsi:type="dcterms:W3CDTF">2011-11-01T11:56:59Z</dcterms:created>
  <dcterms:modified xsi:type="dcterms:W3CDTF">2023-03-09T13:34:13Z</dcterms:modified>
</cp:coreProperties>
</file>