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8" r:id="rId1"/>
    <p:sldMasterId id="2147483753" r:id="rId2"/>
  </p:sldMasterIdLst>
  <p:notesMasterIdLst>
    <p:notesMasterId r:id="rId9"/>
  </p:notesMasterIdLst>
  <p:sldIdLst>
    <p:sldId id="256" r:id="rId3"/>
    <p:sldId id="488" r:id="rId4"/>
    <p:sldId id="483" r:id="rId5"/>
    <p:sldId id="484" r:id="rId6"/>
    <p:sldId id="485" r:id="rId7"/>
    <p:sldId id="487"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14" userDrawn="1">
          <p15:clr>
            <a:srgbClr val="A4A3A4"/>
          </p15:clr>
        </p15:guide>
        <p15:guide id="2" pos="876" userDrawn="1">
          <p15:clr>
            <a:srgbClr val="A4A3A4"/>
          </p15:clr>
        </p15:guide>
        <p15:guide id="3" pos="4203" userDrawn="1">
          <p15:clr>
            <a:srgbClr val="A4A3A4"/>
          </p15:clr>
        </p15:guide>
        <p15:guide id="4" orient="horz" pos="102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FFFFFF"/>
    <a:srgbClr val="CDC301"/>
    <a:srgbClr val="D8C318"/>
    <a:srgbClr val="92BD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3" autoAdjust="0"/>
    <p:restoredTop sz="74942" autoAdjust="0"/>
  </p:normalViewPr>
  <p:slideViewPr>
    <p:cSldViewPr snapToGrid="0">
      <p:cViewPr varScale="1">
        <p:scale>
          <a:sx n="111" d="100"/>
          <a:sy n="111" d="100"/>
        </p:scale>
        <p:origin x="62" y="10"/>
      </p:cViewPr>
      <p:guideLst>
        <p:guide orient="horz" pos="714"/>
        <p:guide pos="876"/>
        <p:guide pos="4203"/>
        <p:guide orient="horz" pos="1026"/>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B6EC56-A1EB-464A-9BA1-92DDD1E38F81}" type="doc">
      <dgm:prSet loTypeId="urn:microsoft.com/office/officeart/2008/layout/HexagonCluster" loCatId="relationship" qsTypeId="urn:microsoft.com/office/officeart/2005/8/quickstyle/simple3" qsCatId="simple" csTypeId="urn:microsoft.com/office/officeart/2005/8/colors/accent1_2" csCatId="accent1" phldr="1"/>
      <dgm:spPr/>
      <dgm:t>
        <a:bodyPr/>
        <a:lstStyle/>
        <a:p>
          <a:endParaRPr lang="de-DE"/>
        </a:p>
      </dgm:t>
    </dgm:pt>
    <dgm:pt modelId="{75CB6E3E-093A-4732-A47D-7C18ED4C68FA}">
      <dgm:prSet phldrT="[Text]" custT="1"/>
      <dgm:spPr/>
      <dgm:t>
        <a:bodyPr/>
        <a:lstStyle/>
        <a:p>
          <a:r>
            <a:rPr lang="de-DE" sz="1700" dirty="0" smtClean="0">
              <a:latin typeface="Arial Narrow" pitchFamily="34" charset="0"/>
            </a:rPr>
            <a:t>Bezug Experiment </a:t>
          </a:r>
          <a:br>
            <a:rPr lang="de-DE" sz="1700" dirty="0" smtClean="0">
              <a:latin typeface="Arial Narrow" pitchFamily="34" charset="0"/>
            </a:rPr>
          </a:br>
          <a:r>
            <a:rPr lang="de-DE" sz="1700" dirty="0" smtClean="0">
              <a:latin typeface="Arial Narrow" pitchFamily="34" charset="0"/>
              <a:sym typeface="Symbol" panose="05050102010706020507" pitchFamily="18" charset="2"/>
            </a:rPr>
            <a:t>↕</a:t>
          </a:r>
          <a:br>
            <a:rPr lang="de-DE" sz="1700" dirty="0" smtClean="0">
              <a:latin typeface="Arial Narrow" pitchFamily="34" charset="0"/>
              <a:sym typeface="Symbol" panose="05050102010706020507" pitchFamily="18" charset="2"/>
            </a:rPr>
          </a:br>
          <a:r>
            <a:rPr lang="de-DE" sz="1700" dirty="0" smtClean="0">
              <a:latin typeface="Arial Narrow" pitchFamily="34" charset="0"/>
              <a:sym typeface="Symbol" panose="05050102010706020507" pitchFamily="18" charset="2"/>
            </a:rPr>
            <a:t>Theorie</a:t>
          </a:r>
          <a:endParaRPr lang="de-DE" sz="1700" dirty="0">
            <a:latin typeface="Arial Narrow" pitchFamily="34" charset="0"/>
          </a:endParaRPr>
        </a:p>
      </dgm:t>
    </dgm:pt>
    <dgm:pt modelId="{540C17F3-0850-490F-BF7A-C41D4C14F73D}" type="parTrans" cxnId="{E9684774-F055-4C16-B204-7C05E780F462}">
      <dgm:prSet/>
      <dgm:spPr/>
      <dgm:t>
        <a:bodyPr/>
        <a:lstStyle/>
        <a:p>
          <a:endParaRPr lang="de-DE"/>
        </a:p>
      </dgm:t>
    </dgm:pt>
    <dgm:pt modelId="{CCC45A92-C31A-47B1-BC89-D296375BB5BE}" type="sibTrans" cxnId="{E9684774-F055-4C16-B204-7C05E780F462}">
      <dgm:prSet/>
      <dgm:spPr/>
      <dgm:t>
        <a:bodyPr/>
        <a:lstStyle/>
        <a:p>
          <a:endParaRPr lang="de-DE" sz="1500">
            <a:solidFill>
              <a:schemeClr val="tx1"/>
            </a:solidFill>
            <a:latin typeface="Arial Narrow" pitchFamily="34" charset="0"/>
          </a:endParaRPr>
        </a:p>
      </dgm:t>
    </dgm:pt>
    <dgm:pt modelId="{5CF26EBA-8207-4793-8CFB-1679A77AE17F}">
      <dgm:prSet phldrT="[Text]" custT="1"/>
      <dgm:spPr/>
      <dgm:t>
        <a:bodyPr/>
        <a:lstStyle/>
        <a:p>
          <a:r>
            <a:rPr lang="de-DE" sz="1700" dirty="0" smtClean="0">
              <a:latin typeface="Arial Narrow" pitchFamily="34" charset="0"/>
            </a:rPr>
            <a:t>Unmittelbarer Kontakt zur Grundlagen-forschung</a:t>
          </a:r>
        </a:p>
      </dgm:t>
    </dgm:pt>
    <dgm:pt modelId="{99EDB99A-BE2E-4C14-B8E8-A7DF51F8F001}" type="parTrans" cxnId="{20BF91C1-E8A5-4A2D-99A0-A33794193474}">
      <dgm:prSet/>
      <dgm:spPr/>
      <dgm:t>
        <a:bodyPr/>
        <a:lstStyle/>
        <a:p>
          <a:endParaRPr lang="de-DE"/>
        </a:p>
      </dgm:t>
    </dgm:pt>
    <dgm:pt modelId="{2FE4B088-91AF-4C60-90D9-F1845358B4A6}" type="sibTrans" cxnId="{20BF91C1-E8A5-4A2D-99A0-A33794193474}">
      <dgm:prSet/>
      <dgm:spPr/>
      <dgm:t>
        <a:bodyPr/>
        <a:lstStyle/>
        <a:p>
          <a:endParaRPr lang="de-DE" sz="1500">
            <a:solidFill>
              <a:schemeClr val="tx1"/>
            </a:solidFill>
            <a:latin typeface="Arial Narrow" pitchFamily="34" charset="0"/>
          </a:endParaRPr>
        </a:p>
      </dgm:t>
    </dgm:pt>
    <dgm:pt modelId="{8B6CCDDB-74DF-4606-95A8-5427FBBA1F78}">
      <dgm:prSet phldrT="[Text]" custT="1"/>
      <dgm:spPr/>
      <dgm:t>
        <a:bodyPr/>
        <a:lstStyle/>
        <a:p>
          <a:r>
            <a:rPr lang="de-DE" sz="1800" b="1" dirty="0" err="1" smtClean="0">
              <a:latin typeface="Arial Narrow" pitchFamily="34" charset="0"/>
            </a:rPr>
            <a:t>Forscher:in</a:t>
          </a:r>
          <a:r>
            <a:rPr lang="de-DE" sz="1800" b="1" dirty="0" smtClean="0">
              <a:latin typeface="Arial Narrow" pitchFamily="34" charset="0"/>
            </a:rPr>
            <a:t> für einen Tag</a:t>
          </a:r>
          <a:endParaRPr lang="de-DE" sz="1800" b="1" dirty="0">
            <a:latin typeface="Arial Narrow" pitchFamily="34" charset="0"/>
          </a:endParaRPr>
        </a:p>
      </dgm:t>
    </dgm:pt>
    <dgm:pt modelId="{3C09FBED-1F52-4E20-9CA2-72F5881D2872}" type="parTrans" cxnId="{E6C0B4AC-634C-47C5-ADB2-27EC7C0CF182}">
      <dgm:prSet/>
      <dgm:spPr/>
      <dgm:t>
        <a:bodyPr/>
        <a:lstStyle/>
        <a:p>
          <a:endParaRPr lang="de-DE"/>
        </a:p>
      </dgm:t>
    </dgm:pt>
    <dgm:pt modelId="{CAB4046E-5EE2-49DE-8AC5-796415AD6598}" type="sibTrans" cxnId="{E6C0B4AC-634C-47C5-ADB2-27EC7C0CF182}">
      <dgm:prSet/>
      <dgm:spPr/>
      <dgm:t>
        <a:bodyPr/>
        <a:lstStyle/>
        <a:p>
          <a:endParaRPr lang="de-DE" sz="1500">
            <a:solidFill>
              <a:schemeClr val="tx1"/>
            </a:solidFill>
            <a:latin typeface="Arial Narrow" pitchFamily="34" charset="0"/>
          </a:endParaRPr>
        </a:p>
      </dgm:t>
    </dgm:pt>
    <dgm:pt modelId="{9E022DEE-37B5-4EC5-8616-FDC85D684BEA}">
      <dgm:prSet phldrT="[Text]" custT="1"/>
      <dgm:spPr/>
      <dgm:t>
        <a:bodyPr/>
        <a:lstStyle/>
        <a:p>
          <a:r>
            <a:rPr lang="de-DE" sz="1700" kern="1200" dirty="0" smtClean="0">
              <a:latin typeface="Arial Narrow" pitchFamily="34" charset="0"/>
              <a:ea typeface="+mn-ea"/>
              <a:cs typeface="+mn-cs"/>
            </a:rPr>
            <a:t>Analyse </a:t>
          </a:r>
          <a:br>
            <a:rPr lang="de-DE" sz="1700" kern="1200" dirty="0" smtClean="0">
              <a:latin typeface="Arial Narrow" pitchFamily="34" charset="0"/>
              <a:ea typeface="+mn-ea"/>
              <a:cs typeface="+mn-cs"/>
            </a:rPr>
          </a:br>
          <a:r>
            <a:rPr lang="de-DE" sz="1700" kern="1200" dirty="0" smtClean="0">
              <a:latin typeface="Arial Narrow" pitchFamily="34" charset="0"/>
              <a:ea typeface="+mn-ea"/>
              <a:cs typeface="+mn-cs"/>
            </a:rPr>
            <a:t>echter Daten</a:t>
          </a:r>
          <a:endParaRPr lang="de-DE" sz="1700" kern="1200" dirty="0">
            <a:latin typeface="Arial Narrow" pitchFamily="34" charset="0"/>
            <a:ea typeface="+mn-ea"/>
            <a:cs typeface="+mn-cs"/>
          </a:endParaRPr>
        </a:p>
      </dgm:t>
    </dgm:pt>
    <dgm:pt modelId="{00985782-41B8-4292-AAF5-0AD7C01FB718}" type="sibTrans" cxnId="{031F9BF8-AD96-4AEF-8203-8D483594FAD8}">
      <dgm:prSet/>
      <dgm:spPr/>
      <dgm:t>
        <a:bodyPr/>
        <a:lstStyle/>
        <a:p>
          <a:endParaRPr lang="de-DE" sz="1500">
            <a:solidFill>
              <a:schemeClr val="tx1"/>
            </a:solidFill>
            <a:latin typeface="Arial Narrow" pitchFamily="34" charset="0"/>
          </a:endParaRPr>
        </a:p>
      </dgm:t>
    </dgm:pt>
    <dgm:pt modelId="{967248A9-A6CF-4357-B1B8-1AC09475BBF9}" type="parTrans" cxnId="{031F9BF8-AD96-4AEF-8203-8D483594FAD8}">
      <dgm:prSet/>
      <dgm:spPr/>
      <dgm:t>
        <a:bodyPr/>
        <a:lstStyle/>
        <a:p>
          <a:endParaRPr lang="de-DE"/>
        </a:p>
      </dgm:t>
    </dgm:pt>
    <dgm:pt modelId="{0882C069-770B-4329-B70F-E619499FA032}" type="pres">
      <dgm:prSet presAssocID="{97B6EC56-A1EB-464A-9BA1-92DDD1E38F81}" presName="Name0" presStyleCnt="0">
        <dgm:presLayoutVars>
          <dgm:chMax val="21"/>
          <dgm:chPref val="21"/>
        </dgm:presLayoutVars>
      </dgm:prSet>
      <dgm:spPr/>
      <dgm:t>
        <a:bodyPr/>
        <a:lstStyle/>
        <a:p>
          <a:endParaRPr lang="de-DE"/>
        </a:p>
      </dgm:t>
    </dgm:pt>
    <dgm:pt modelId="{38E1037A-305F-4B63-A211-4EB03145AD14}" type="pres">
      <dgm:prSet presAssocID="{75CB6E3E-093A-4732-A47D-7C18ED4C68FA}" presName="text1" presStyleCnt="0"/>
      <dgm:spPr/>
      <dgm:t>
        <a:bodyPr/>
        <a:lstStyle/>
        <a:p>
          <a:endParaRPr lang="de-DE"/>
        </a:p>
      </dgm:t>
    </dgm:pt>
    <dgm:pt modelId="{D24EC1C9-C488-4C5B-A5C5-22A538BB5C6B}" type="pres">
      <dgm:prSet presAssocID="{75CB6E3E-093A-4732-A47D-7C18ED4C68FA}" presName="textRepeatNode" presStyleLbl="alignNode1" presStyleIdx="0" presStyleCnt="4" custLinFactNeighborX="-187" custLinFactNeighborY="-1219">
        <dgm:presLayoutVars>
          <dgm:chMax val="0"/>
          <dgm:chPref val="0"/>
          <dgm:bulletEnabled val="1"/>
        </dgm:presLayoutVars>
      </dgm:prSet>
      <dgm:spPr/>
      <dgm:t>
        <a:bodyPr/>
        <a:lstStyle/>
        <a:p>
          <a:endParaRPr lang="de-DE"/>
        </a:p>
      </dgm:t>
    </dgm:pt>
    <dgm:pt modelId="{7622C626-1A03-422C-8576-9C8DCDB2B80E}" type="pres">
      <dgm:prSet presAssocID="{75CB6E3E-093A-4732-A47D-7C18ED4C68FA}" presName="textaccent1" presStyleCnt="0"/>
      <dgm:spPr/>
      <dgm:t>
        <a:bodyPr/>
        <a:lstStyle/>
        <a:p>
          <a:endParaRPr lang="de-DE"/>
        </a:p>
      </dgm:t>
    </dgm:pt>
    <dgm:pt modelId="{0C723E31-99CC-4179-9DD1-263100DC3F30}" type="pres">
      <dgm:prSet presAssocID="{75CB6E3E-093A-4732-A47D-7C18ED4C68FA}" presName="accentRepeatNode" presStyleLbl="solidAlignAcc1" presStyleIdx="0" presStyleCnt="8" custLinFactX="49944" custLinFactY="-159331" custLinFactNeighborX="100000" custLinFactNeighborY="-200000"/>
      <dgm:spPr/>
      <dgm:t>
        <a:bodyPr/>
        <a:lstStyle/>
        <a:p>
          <a:endParaRPr lang="de-DE"/>
        </a:p>
      </dgm:t>
    </dgm:pt>
    <dgm:pt modelId="{CA3C88AC-D547-4A84-BA49-00CF9EEF7042}" type="pres">
      <dgm:prSet presAssocID="{CCC45A92-C31A-47B1-BC89-D296375BB5BE}" presName="image1" presStyleCnt="0"/>
      <dgm:spPr/>
      <dgm:t>
        <a:bodyPr/>
        <a:lstStyle/>
        <a:p>
          <a:endParaRPr lang="de-DE"/>
        </a:p>
      </dgm:t>
    </dgm:pt>
    <dgm:pt modelId="{FE931CAF-C9B8-46AD-8AD8-3D85C0BD5641}" type="pres">
      <dgm:prSet presAssocID="{CCC45A92-C31A-47B1-BC89-D296375BB5BE}" presName="imageRepeatNode" presStyleLbl="alignAcc1" presStyleIdx="0" presStyleCnt="4" custLinFactNeighborX="-187" custLinFactNeighborY="-1219"/>
      <dgm:spPr/>
      <dgm:t>
        <a:bodyPr/>
        <a:lstStyle/>
        <a:p>
          <a:endParaRPr lang="de-DE"/>
        </a:p>
      </dgm:t>
    </dgm:pt>
    <dgm:pt modelId="{CC5B6B07-2C64-4E09-AF98-4FD364750EAA}" type="pres">
      <dgm:prSet presAssocID="{CCC45A92-C31A-47B1-BC89-D296375BB5BE}" presName="imageaccent1" presStyleCnt="0"/>
      <dgm:spPr/>
      <dgm:t>
        <a:bodyPr/>
        <a:lstStyle/>
        <a:p>
          <a:endParaRPr lang="de-DE"/>
        </a:p>
      </dgm:t>
    </dgm:pt>
    <dgm:pt modelId="{79FC27B3-1437-40A2-B1F4-188E148751A7}" type="pres">
      <dgm:prSet presAssocID="{CCC45A92-C31A-47B1-BC89-D296375BB5BE}" presName="accentRepeatNode" presStyleLbl="solidAlignAcc1" presStyleIdx="1" presStyleCnt="8" custLinFactX="44319" custLinFactY="-172378" custLinFactNeighborX="100000" custLinFactNeighborY="-200000"/>
      <dgm:spPr/>
      <dgm:t>
        <a:bodyPr/>
        <a:lstStyle/>
        <a:p>
          <a:endParaRPr lang="de-DE"/>
        </a:p>
      </dgm:t>
    </dgm:pt>
    <dgm:pt modelId="{2DD44C08-136E-46BA-9ACA-A10ABD8A27B0}" type="pres">
      <dgm:prSet presAssocID="{8B6CCDDB-74DF-4606-95A8-5427FBBA1F78}" presName="text2" presStyleCnt="0"/>
      <dgm:spPr/>
      <dgm:t>
        <a:bodyPr/>
        <a:lstStyle/>
        <a:p>
          <a:endParaRPr lang="de-DE"/>
        </a:p>
      </dgm:t>
    </dgm:pt>
    <dgm:pt modelId="{66DA27CE-D5B8-4D8F-BC29-8124604D1263}" type="pres">
      <dgm:prSet presAssocID="{8B6CCDDB-74DF-4606-95A8-5427FBBA1F78}" presName="textRepeatNode" presStyleLbl="alignNode1" presStyleIdx="1" presStyleCnt="4">
        <dgm:presLayoutVars>
          <dgm:chMax val="0"/>
          <dgm:chPref val="0"/>
          <dgm:bulletEnabled val="1"/>
        </dgm:presLayoutVars>
      </dgm:prSet>
      <dgm:spPr/>
      <dgm:t>
        <a:bodyPr/>
        <a:lstStyle/>
        <a:p>
          <a:endParaRPr lang="de-DE"/>
        </a:p>
      </dgm:t>
    </dgm:pt>
    <dgm:pt modelId="{793D8D98-1818-4C5E-AA26-F1D71DC52AC1}" type="pres">
      <dgm:prSet presAssocID="{8B6CCDDB-74DF-4606-95A8-5427FBBA1F78}" presName="textaccent2" presStyleCnt="0"/>
      <dgm:spPr/>
      <dgm:t>
        <a:bodyPr/>
        <a:lstStyle/>
        <a:p>
          <a:endParaRPr lang="de-DE"/>
        </a:p>
      </dgm:t>
    </dgm:pt>
    <dgm:pt modelId="{62877E04-BA84-47A4-9842-03C4205B065A}" type="pres">
      <dgm:prSet presAssocID="{8B6CCDDB-74DF-4606-95A8-5427FBBA1F78}" presName="accentRepeatNode" presStyleLbl="solidAlignAcc1" presStyleIdx="2" presStyleCnt="8" custLinFactX="77557" custLinFactNeighborX="100000" custLinFactNeighborY="88717"/>
      <dgm:spPr/>
      <dgm:t>
        <a:bodyPr/>
        <a:lstStyle/>
        <a:p>
          <a:endParaRPr lang="de-DE"/>
        </a:p>
      </dgm:t>
    </dgm:pt>
    <dgm:pt modelId="{658C009D-B687-4D93-99A4-976BDEB79E5B}" type="pres">
      <dgm:prSet presAssocID="{CAB4046E-5EE2-49DE-8AC5-796415AD6598}" presName="image2" presStyleCnt="0"/>
      <dgm:spPr/>
      <dgm:t>
        <a:bodyPr/>
        <a:lstStyle/>
        <a:p>
          <a:endParaRPr lang="de-DE"/>
        </a:p>
      </dgm:t>
    </dgm:pt>
    <dgm:pt modelId="{4B8038C2-B847-4368-AFAB-09996E583C9F}" type="pres">
      <dgm:prSet presAssocID="{CAB4046E-5EE2-49DE-8AC5-796415AD6598}" presName="imageRepeatNode" presStyleLbl="alignAcc1" presStyleIdx="1" presStyleCnt="4"/>
      <dgm:spPr/>
      <dgm:t>
        <a:bodyPr/>
        <a:lstStyle/>
        <a:p>
          <a:endParaRPr lang="de-DE"/>
        </a:p>
      </dgm:t>
    </dgm:pt>
    <dgm:pt modelId="{8264E26B-9F75-4020-B639-633F8270C314}" type="pres">
      <dgm:prSet presAssocID="{CAB4046E-5EE2-49DE-8AC5-796415AD6598}" presName="imageaccent2" presStyleCnt="0"/>
      <dgm:spPr/>
      <dgm:t>
        <a:bodyPr/>
        <a:lstStyle/>
        <a:p>
          <a:endParaRPr lang="de-DE"/>
        </a:p>
      </dgm:t>
    </dgm:pt>
    <dgm:pt modelId="{9C81A809-4D13-4448-9235-90FC3E0A780B}" type="pres">
      <dgm:prSet presAssocID="{CAB4046E-5EE2-49DE-8AC5-796415AD6598}" presName="accentRepeatNode" presStyleLbl="solidAlignAcc1" presStyleIdx="3" presStyleCnt="8"/>
      <dgm:spPr/>
      <dgm:t>
        <a:bodyPr/>
        <a:lstStyle/>
        <a:p>
          <a:endParaRPr lang="de-DE"/>
        </a:p>
      </dgm:t>
    </dgm:pt>
    <dgm:pt modelId="{13E3E530-4AE3-4CC4-8D83-0BF6F949735C}" type="pres">
      <dgm:prSet presAssocID="{5CF26EBA-8207-4793-8CFB-1679A77AE17F}" presName="text3" presStyleCnt="0"/>
      <dgm:spPr/>
      <dgm:t>
        <a:bodyPr/>
        <a:lstStyle/>
        <a:p>
          <a:endParaRPr lang="de-DE"/>
        </a:p>
      </dgm:t>
    </dgm:pt>
    <dgm:pt modelId="{B76E189B-4AD2-4BC3-BA07-50D2BA062F4E}" type="pres">
      <dgm:prSet presAssocID="{5CF26EBA-8207-4793-8CFB-1679A77AE17F}" presName="textRepeatNode" presStyleLbl="alignNode1" presStyleIdx="2" presStyleCnt="4" custLinFactNeighborX="-187" custLinFactNeighborY="-1219">
        <dgm:presLayoutVars>
          <dgm:chMax val="0"/>
          <dgm:chPref val="0"/>
          <dgm:bulletEnabled val="1"/>
        </dgm:presLayoutVars>
      </dgm:prSet>
      <dgm:spPr/>
      <dgm:t>
        <a:bodyPr/>
        <a:lstStyle/>
        <a:p>
          <a:endParaRPr lang="de-DE"/>
        </a:p>
      </dgm:t>
    </dgm:pt>
    <dgm:pt modelId="{35CB6EC4-2117-4028-AEFF-936E7F62E4A9}" type="pres">
      <dgm:prSet presAssocID="{5CF26EBA-8207-4793-8CFB-1679A77AE17F}" presName="textaccent3" presStyleCnt="0"/>
      <dgm:spPr/>
      <dgm:t>
        <a:bodyPr/>
        <a:lstStyle/>
        <a:p>
          <a:endParaRPr lang="de-DE"/>
        </a:p>
      </dgm:t>
    </dgm:pt>
    <dgm:pt modelId="{6F7890AE-450B-4232-B221-61DCFBFE0D59}" type="pres">
      <dgm:prSet presAssocID="{5CF26EBA-8207-4793-8CFB-1679A77AE17F}" presName="accentRepeatNode" presStyleLbl="solidAlignAcc1" presStyleIdx="4" presStyleCnt="8" custLinFactX="-200000" custLinFactY="303693" custLinFactNeighborX="-203899" custLinFactNeighborY="400000"/>
      <dgm:spPr/>
      <dgm:t>
        <a:bodyPr/>
        <a:lstStyle/>
        <a:p>
          <a:endParaRPr lang="de-DE"/>
        </a:p>
      </dgm:t>
    </dgm:pt>
    <dgm:pt modelId="{577B3261-7F02-4339-BC31-65E9F271D568}" type="pres">
      <dgm:prSet presAssocID="{2FE4B088-91AF-4C60-90D9-F1845358B4A6}" presName="image3" presStyleCnt="0"/>
      <dgm:spPr/>
      <dgm:t>
        <a:bodyPr/>
        <a:lstStyle/>
        <a:p>
          <a:endParaRPr lang="de-DE"/>
        </a:p>
      </dgm:t>
    </dgm:pt>
    <dgm:pt modelId="{5FD1B85F-8B53-480C-B1A2-B84E56D39E2D}" type="pres">
      <dgm:prSet presAssocID="{2FE4B088-91AF-4C60-90D9-F1845358B4A6}" presName="imageRepeatNode" presStyleLbl="alignAcc1" presStyleIdx="2" presStyleCnt="4" custLinFactNeighborX="910" custLinFactNeighborY="2424"/>
      <dgm:spPr/>
      <dgm:t>
        <a:bodyPr/>
        <a:lstStyle/>
        <a:p>
          <a:endParaRPr lang="de-DE"/>
        </a:p>
      </dgm:t>
    </dgm:pt>
    <dgm:pt modelId="{AF406653-0D07-46C8-B018-421446F0BF2C}" type="pres">
      <dgm:prSet presAssocID="{2FE4B088-91AF-4C60-90D9-F1845358B4A6}" presName="imageaccent3" presStyleCnt="0"/>
      <dgm:spPr/>
      <dgm:t>
        <a:bodyPr/>
        <a:lstStyle/>
        <a:p>
          <a:endParaRPr lang="de-DE"/>
        </a:p>
      </dgm:t>
    </dgm:pt>
    <dgm:pt modelId="{5437E028-7363-4D41-8FB1-729C521DAC22}" type="pres">
      <dgm:prSet presAssocID="{2FE4B088-91AF-4C60-90D9-F1845358B4A6}" presName="accentRepeatNode" presStyleLbl="solidAlignAcc1" presStyleIdx="5" presStyleCnt="8" custLinFactX="254536" custLinFactY="168373" custLinFactNeighborX="300000" custLinFactNeighborY="200000"/>
      <dgm:spPr/>
      <dgm:t>
        <a:bodyPr/>
        <a:lstStyle/>
        <a:p>
          <a:endParaRPr lang="de-DE"/>
        </a:p>
      </dgm:t>
    </dgm:pt>
    <dgm:pt modelId="{56DBABC2-83B6-48C1-9BC2-0084068D8C3D}" type="pres">
      <dgm:prSet presAssocID="{9E022DEE-37B5-4EC5-8616-FDC85D684BEA}" presName="text4" presStyleCnt="0"/>
      <dgm:spPr/>
      <dgm:t>
        <a:bodyPr/>
        <a:lstStyle/>
        <a:p>
          <a:endParaRPr lang="de-DE"/>
        </a:p>
      </dgm:t>
    </dgm:pt>
    <dgm:pt modelId="{8755060A-56DF-4340-8762-21503156815E}" type="pres">
      <dgm:prSet presAssocID="{9E022DEE-37B5-4EC5-8616-FDC85D684BEA}" presName="textRepeatNode" presStyleLbl="alignNode1" presStyleIdx="3" presStyleCnt="4">
        <dgm:presLayoutVars>
          <dgm:chMax val="0"/>
          <dgm:chPref val="0"/>
          <dgm:bulletEnabled val="1"/>
        </dgm:presLayoutVars>
      </dgm:prSet>
      <dgm:spPr/>
      <dgm:t>
        <a:bodyPr/>
        <a:lstStyle/>
        <a:p>
          <a:endParaRPr lang="de-DE"/>
        </a:p>
      </dgm:t>
    </dgm:pt>
    <dgm:pt modelId="{B83DFFC3-2FE7-4FE8-ADA9-97D5D5560B13}" type="pres">
      <dgm:prSet presAssocID="{9E022DEE-37B5-4EC5-8616-FDC85D684BEA}" presName="textaccent4" presStyleCnt="0"/>
      <dgm:spPr/>
      <dgm:t>
        <a:bodyPr/>
        <a:lstStyle/>
        <a:p>
          <a:endParaRPr lang="de-DE"/>
        </a:p>
      </dgm:t>
    </dgm:pt>
    <dgm:pt modelId="{73F1EF9C-EAB7-43AE-9D46-FE21A89878A0}" type="pres">
      <dgm:prSet presAssocID="{9E022DEE-37B5-4EC5-8616-FDC85D684BEA}" presName="accentRepeatNode" presStyleLbl="solidAlignAcc1" presStyleIdx="6" presStyleCnt="8" custLinFactX="-407112" custLinFactY="40500" custLinFactNeighborX="-500000" custLinFactNeighborY="100000"/>
      <dgm:spPr/>
      <dgm:t>
        <a:bodyPr/>
        <a:lstStyle/>
        <a:p>
          <a:endParaRPr lang="de-DE"/>
        </a:p>
      </dgm:t>
    </dgm:pt>
    <dgm:pt modelId="{1A1E3B75-2E25-4E58-81C5-53379722EB09}" type="pres">
      <dgm:prSet presAssocID="{00985782-41B8-4292-AAF5-0AD7C01FB718}" presName="image4" presStyleCnt="0"/>
      <dgm:spPr/>
      <dgm:t>
        <a:bodyPr/>
        <a:lstStyle/>
        <a:p>
          <a:endParaRPr lang="de-DE"/>
        </a:p>
      </dgm:t>
    </dgm:pt>
    <dgm:pt modelId="{F18B6638-1376-41A5-A292-C896C3C1A063}" type="pres">
      <dgm:prSet presAssocID="{00985782-41B8-4292-AAF5-0AD7C01FB718}" presName="imageRepeatNode" presStyleLbl="alignAcc1" presStyleIdx="3" presStyleCnt="4" custLinFactX="-70817" custLinFactY="7554" custLinFactNeighborX="-100000" custLinFactNeighborY="100000"/>
      <dgm:spPr/>
      <dgm:t>
        <a:bodyPr/>
        <a:lstStyle/>
        <a:p>
          <a:endParaRPr lang="de-DE"/>
        </a:p>
      </dgm:t>
    </dgm:pt>
    <dgm:pt modelId="{F2171A39-53B6-4386-BE14-2C45B33B5484}" type="pres">
      <dgm:prSet presAssocID="{00985782-41B8-4292-AAF5-0AD7C01FB718}" presName="imageaccent4" presStyleCnt="0"/>
      <dgm:spPr/>
      <dgm:t>
        <a:bodyPr/>
        <a:lstStyle/>
        <a:p>
          <a:endParaRPr lang="de-DE"/>
        </a:p>
      </dgm:t>
    </dgm:pt>
    <dgm:pt modelId="{CB145C1A-6571-4A7F-9F95-A6CE061ECB51}" type="pres">
      <dgm:prSet presAssocID="{00985782-41B8-4292-AAF5-0AD7C01FB718}" presName="accentRepeatNode" presStyleLbl="solidAlignAcc1" presStyleIdx="7" presStyleCnt="8" custLinFactX="-400000" custLinFactY="-4988" custLinFactNeighborX="-469854" custLinFactNeighborY="-100000"/>
      <dgm:spPr/>
      <dgm:t>
        <a:bodyPr/>
        <a:lstStyle/>
        <a:p>
          <a:endParaRPr lang="de-DE"/>
        </a:p>
      </dgm:t>
    </dgm:pt>
  </dgm:ptLst>
  <dgm:cxnLst>
    <dgm:cxn modelId="{13BD4532-C5CD-4496-8990-7A8CFB0BC4E2}" type="presOf" srcId="{00985782-41B8-4292-AAF5-0AD7C01FB718}" destId="{F18B6638-1376-41A5-A292-C896C3C1A063}" srcOrd="0" destOrd="0" presId="urn:microsoft.com/office/officeart/2008/layout/HexagonCluster"/>
    <dgm:cxn modelId="{031F9BF8-AD96-4AEF-8203-8D483594FAD8}" srcId="{97B6EC56-A1EB-464A-9BA1-92DDD1E38F81}" destId="{9E022DEE-37B5-4EC5-8616-FDC85D684BEA}" srcOrd="3" destOrd="0" parTransId="{967248A9-A6CF-4357-B1B8-1AC09475BBF9}" sibTransId="{00985782-41B8-4292-AAF5-0AD7C01FB718}"/>
    <dgm:cxn modelId="{8533BD3D-6437-43F8-BE93-91364229897A}" type="presOf" srcId="{2FE4B088-91AF-4C60-90D9-F1845358B4A6}" destId="{5FD1B85F-8B53-480C-B1A2-B84E56D39E2D}" srcOrd="0" destOrd="0" presId="urn:microsoft.com/office/officeart/2008/layout/HexagonCluster"/>
    <dgm:cxn modelId="{F54F20A5-176A-4A42-BE1F-06A223658E01}" type="presOf" srcId="{CAB4046E-5EE2-49DE-8AC5-796415AD6598}" destId="{4B8038C2-B847-4368-AFAB-09996E583C9F}" srcOrd="0" destOrd="0" presId="urn:microsoft.com/office/officeart/2008/layout/HexagonCluster"/>
    <dgm:cxn modelId="{0511EAC3-D67B-4090-9EF7-41B97398C9F5}" type="presOf" srcId="{75CB6E3E-093A-4732-A47D-7C18ED4C68FA}" destId="{D24EC1C9-C488-4C5B-A5C5-22A538BB5C6B}" srcOrd="0" destOrd="0" presId="urn:microsoft.com/office/officeart/2008/layout/HexagonCluster"/>
    <dgm:cxn modelId="{25D315AC-D5A4-414D-A670-26A58A8DC598}" type="presOf" srcId="{9E022DEE-37B5-4EC5-8616-FDC85D684BEA}" destId="{8755060A-56DF-4340-8762-21503156815E}" srcOrd="0" destOrd="0" presId="urn:microsoft.com/office/officeart/2008/layout/HexagonCluster"/>
    <dgm:cxn modelId="{FB1014FB-6A52-4558-B20F-90C55DA59D6D}" type="presOf" srcId="{97B6EC56-A1EB-464A-9BA1-92DDD1E38F81}" destId="{0882C069-770B-4329-B70F-E619499FA032}" srcOrd="0" destOrd="0" presId="urn:microsoft.com/office/officeart/2008/layout/HexagonCluster"/>
    <dgm:cxn modelId="{E9684774-F055-4C16-B204-7C05E780F462}" srcId="{97B6EC56-A1EB-464A-9BA1-92DDD1E38F81}" destId="{75CB6E3E-093A-4732-A47D-7C18ED4C68FA}" srcOrd="0" destOrd="0" parTransId="{540C17F3-0850-490F-BF7A-C41D4C14F73D}" sibTransId="{CCC45A92-C31A-47B1-BC89-D296375BB5BE}"/>
    <dgm:cxn modelId="{E6C0B4AC-634C-47C5-ADB2-27EC7C0CF182}" srcId="{97B6EC56-A1EB-464A-9BA1-92DDD1E38F81}" destId="{8B6CCDDB-74DF-4606-95A8-5427FBBA1F78}" srcOrd="1" destOrd="0" parTransId="{3C09FBED-1F52-4E20-9CA2-72F5881D2872}" sibTransId="{CAB4046E-5EE2-49DE-8AC5-796415AD6598}"/>
    <dgm:cxn modelId="{DA7FCACA-81F5-44E1-B567-FBF83750D5C0}" type="presOf" srcId="{CCC45A92-C31A-47B1-BC89-D296375BB5BE}" destId="{FE931CAF-C9B8-46AD-8AD8-3D85C0BD5641}" srcOrd="0" destOrd="0" presId="urn:microsoft.com/office/officeart/2008/layout/HexagonCluster"/>
    <dgm:cxn modelId="{99FF5F62-4F94-4873-A905-35040A111268}" type="presOf" srcId="{5CF26EBA-8207-4793-8CFB-1679A77AE17F}" destId="{B76E189B-4AD2-4BC3-BA07-50D2BA062F4E}" srcOrd="0" destOrd="0" presId="urn:microsoft.com/office/officeart/2008/layout/HexagonCluster"/>
    <dgm:cxn modelId="{20BF91C1-E8A5-4A2D-99A0-A33794193474}" srcId="{97B6EC56-A1EB-464A-9BA1-92DDD1E38F81}" destId="{5CF26EBA-8207-4793-8CFB-1679A77AE17F}" srcOrd="2" destOrd="0" parTransId="{99EDB99A-BE2E-4C14-B8E8-A7DF51F8F001}" sibTransId="{2FE4B088-91AF-4C60-90D9-F1845358B4A6}"/>
    <dgm:cxn modelId="{627E2095-CC5F-46D0-ADD2-6B3F1EC7300C}" type="presOf" srcId="{8B6CCDDB-74DF-4606-95A8-5427FBBA1F78}" destId="{66DA27CE-D5B8-4D8F-BC29-8124604D1263}" srcOrd="0" destOrd="0" presId="urn:microsoft.com/office/officeart/2008/layout/HexagonCluster"/>
    <dgm:cxn modelId="{95F6A351-95BA-479E-A2EA-91206D69A483}" type="presParOf" srcId="{0882C069-770B-4329-B70F-E619499FA032}" destId="{38E1037A-305F-4B63-A211-4EB03145AD14}" srcOrd="0" destOrd="0" presId="urn:microsoft.com/office/officeart/2008/layout/HexagonCluster"/>
    <dgm:cxn modelId="{E5DF5CAE-0ED7-4D71-9259-259AFE4DDF49}" type="presParOf" srcId="{38E1037A-305F-4B63-A211-4EB03145AD14}" destId="{D24EC1C9-C488-4C5B-A5C5-22A538BB5C6B}" srcOrd="0" destOrd="0" presId="urn:microsoft.com/office/officeart/2008/layout/HexagonCluster"/>
    <dgm:cxn modelId="{B0937A44-1217-4445-A7B1-DF23F0509F47}" type="presParOf" srcId="{0882C069-770B-4329-B70F-E619499FA032}" destId="{7622C626-1A03-422C-8576-9C8DCDB2B80E}" srcOrd="1" destOrd="0" presId="urn:microsoft.com/office/officeart/2008/layout/HexagonCluster"/>
    <dgm:cxn modelId="{922CF486-2969-4017-8F7A-487B837B5AC9}" type="presParOf" srcId="{7622C626-1A03-422C-8576-9C8DCDB2B80E}" destId="{0C723E31-99CC-4179-9DD1-263100DC3F30}" srcOrd="0" destOrd="0" presId="urn:microsoft.com/office/officeart/2008/layout/HexagonCluster"/>
    <dgm:cxn modelId="{BAA491A8-B728-4645-AE50-72D9B17CBCDA}" type="presParOf" srcId="{0882C069-770B-4329-B70F-E619499FA032}" destId="{CA3C88AC-D547-4A84-BA49-00CF9EEF7042}" srcOrd="2" destOrd="0" presId="urn:microsoft.com/office/officeart/2008/layout/HexagonCluster"/>
    <dgm:cxn modelId="{55B373CF-50C6-413A-A90C-3AAE97C6A540}" type="presParOf" srcId="{CA3C88AC-D547-4A84-BA49-00CF9EEF7042}" destId="{FE931CAF-C9B8-46AD-8AD8-3D85C0BD5641}" srcOrd="0" destOrd="0" presId="urn:microsoft.com/office/officeart/2008/layout/HexagonCluster"/>
    <dgm:cxn modelId="{0C152EB8-4C81-4594-91B5-D3FA8565ABB2}" type="presParOf" srcId="{0882C069-770B-4329-B70F-E619499FA032}" destId="{CC5B6B07-2C64-4E09-AF98-4FD364750EAA}" srcOrd="3" destOrd="0" presId="urn:microsoft.com/office/officeart/2008/layout/HexagonCluster"/>
    <dgm:cxn modelId="{99D181BC-4D34-413C-85E9-21CF8E162F67}" type="presParOf" srcId="{CC5B6B07-2C64-4E09-AF98-4FD364750EAA}" destId="{79FC27B3-1437-40A2-B1F4-188E148751A7}" srcOrd="0" destOrd="0" presId="urn:microsoft.com/office/officeart/2008/layout/HexagonCluster"/>
    <dgm:cxn modelId="{06079A25-CB26-4C67-9C85-EA37F408E799}" type="presParOf" srcId="{0882C069-770B-4329-B70F-E619499FA032}" destId="{2DD44C08-136E-46BA-9ACA-A10ABD8A27B0}" srcOrd="4" destOrd="0" presId="urn:microsoft.com/office/officeart/2008/layout/HexagonCluster"/>
    <dgm:cxn modelId="{EEF04FFF-6ADA-412E-B29E-9AC4E246151A}" type="presParOf" srcId="{2DD44C08-136E-46BA-9ACA-A10ABD8A27B0}" destId="{66DA27CE-D5B8-4D8F-BC29-8124604D1263}" srcOrd="0" destOrd="0" presId="urn:microsoft.com/office/officeart/2008/layout/HexagonCluster"/>
    <dgm:cxn modelId="{D55642D4-10A7-4AFB-9639-960D95BE06C0}" type="presParOf" srcId="{0882C069-770B-4329-B70F-E619499FA032}" destId="{793D8D98-1818-4C5E-AA26-F1D71DC52AC1}" srcOrd="5" destOrd="0" presId="urn:microsoft.com/office/officeart/2008/layout/HexagonCluster"/>
    <dgm:cxn modelId="{416BAA76-4015-4E21-BE21-87BA52D6058C}" type="presParOf" srcId="{793D8D98-1818-4C5E-AA26-F1D71DC52AC1}" destId="{62877E04-BA84-47A4-9842-03C4205B065A}" srcOrd="0" destOrd="0" presId="urn:microsoft.com/office/officeart/2008/layout/HexagonCluster"/>
    <dgm:cxn modelId="{231CADF0-60DD-45FC-9D3B-D3DA624B1F8D}" type="presParOf" srcId="{0882C069-770B-4329-B70F-E619499FA032}" destId="{658C009D-B687-4D93-99A4-976BDEB79E5B}" srcOrd="6" destOrd="0" presId="urn:microsoft.com/office/officeart/2008/layout/HexagonCluster"/>
    <dgm:cxn modelId="{97A18C3A-FA62-4F73-B666-FD7543E1387F}" type="presParOf" srcId="{658C009D-B687-4D93-99A4-976BDEB79E5B}" destId="{4B8038C2-B847-4368-AFAB-09996E583C9F}" srcOrd="0" destOrd="0" presId="urn:microsoft.com/office/officeart/2008/layout/HexagonCluster"/>
    <dgm:cxn modelId="{508E0C6F-3811-4D6F-AC86-A77EC6A6DA51}" type="presParOf" srcId="{0882C069-770B-4329-B70F-E619499FA032}" destId="{8264E26B-9F75-4020-B639-633F8270C314}" srcOrd="7" destOrd="0" presId="urn:microsoft.com/office/officeart/2008/layout/HexagonCluster"/>
    <dgm:cxn modelId="{C40999D3-7F20-49D9-9820-5029EB295051}" type="presParOf" srcId="{8264E26B-9F75-4020-B639-633F8270C314}" destId="{9C81A809-4D13-4448-9235-90FC3E0A780B}" srcOrd="0" destOrd="0" presId="urn:microsoft.com/office/officeart/2008/layout/HexagonCluster"/>
    <dgm:cxn modelId="{67D830C5-82DD-4671-AB78-BC862BBAE079}" type="presParOf" srcId="{0882C069-770B-4329-B70F-E619499FA032}" destId="{13E3E530-4AE3-4CC4-8D83-0BF6F949735C}" srcOrd="8" destOrd="0" presId="urn:microsoft.com/office/officeart/2008/layout/HexagonCluster"/>
    <dgm:cxn modelId="{ED0AFE84-916B-47E4-A071-4ED056C592EE}" type="presParOf" srcId="{13E3E530-4AE3-4CC4-8D83-0BF6F949735C}" destId="{B76E189B-4AD2-4BC3-BA07-50D2BA062F4E}" srcOrd="0" destOrd="0" presId="urn:microsoft.com/office/officeart/2008/layout/HexagonCluster"/>
    <dgm:cxn modelId="{9FD86EB9-EF75-41AE-9D72-C5C16B0EA704}" type="presParOf" srcId="{0882C069-770B-4329-B70F-E619499FA032}" destId="{35CB6EC4-2117-4028-AEFF-936E7F62E4A9}" srcOrd="9" destOrd="0" presId="urn:microsoft.com/office/officeart/2008/layout/HexagonCluster"/>
    <dgm:cxn modelId="{1651CE2E-EF7E-44F4-82DB-278BC36294EA}" type="presParOf" srcId="{35CB6EC4-2117-4028-AEFF-936E7F62E4A9}" destId="{6F7890AE-450B-4232-B221-61DCFBFE0D59}" srcOrd="0" destOrd="0" presId="urn:microsoft.com/office/officeart/2008/layout/HexagonCluster"/>
    <dgm:cxn modelId="{4808EC70-13EC-4960-AA1B-A89208D1F1F9}" type="presParOf" srcId="{0882C069-770B-4329-B70F-E619499FA032}" destId="{577B3261-7F02-4339-BC31-65E9F271D568}" srcOrd="10" destOrd="0" presId="urn:microsoft.com/office/officeart/2008/layout/HexagonCluster"/>
    <dgm:cxn modelId="{B8C4FD5C-DAD1-499B-9D37-8B1FE26FE02B}" type="presParOf" srcId="{577B3261-7F02-4339-BC31-65E9F271D568}" destId="{5FD1B85F-8B53-480C-B1A2-B84E56D39E2D}" srcOrd="0" destOrd="0" presId="urn:microsoft.com/office/officeart/2008/layout/HexagonCluster"/>
    <dgm:cxn modelId="{779F03A7-858F-42AC-A5F9-4FE0D333007B}" type="presParOf" srcId="{0882C069-770B-4329-B70F-E619499FA032}" destId="{AF406653-0D07-46C8-B018-421446F0BF2C}" srcOrd="11" destOrd="0" presId="urn:microsoft.com/office/officeart/2008/layout/HexagonCluster"/>
    <dgm:cxn modelId="{DC5717FA-73D4-475B-BA63-A44DE78EF47B}" type="presParOf" srcId="{AF406653-0D07-46C8-B018-421446F0BF2C}" destId="{5437E028-7363-4D41-8FB1-729C521DAC22}" srcOrd="0" destOrd="0" presId="urn:microsoft.com/office/officeart/2008/layout/HexagonCluster"/>
    <dgm:cxn modelId="{48A30E2C-9A41-45EE-A855-B866C12ABAA2}" type="presParOf" srcId="{0882C069-770B-4329-B70F-E619499FA032}" destId="{56DBABC2-83B6-48C1-9BC2-0084068D8C3D}" srcOrd="12" destOrd="0" presId="urn:microsoft.com/office/officeart/2008/layout/HexagonCluster"/>
    <dgm:cxn modelId="{AE3B3AEC-EA19-414E-8A07-E5F5BCEB22AA}" type="presParOf" srcId="{56DBABC2-83B6-48C1-9BC2-0084068D8C3D}" destId="{8755060A-56DF-4340-8762-21503156815E}" srcOrd="0" destOrd="0" presId="urn:microsoft.com/office/officeart/2008/layout/HexagonCluster"/>
    <dgm:cxn modelId="{793CC136-90EB-472D-9B33-0F71287DAFC2}" type="presParOf" srcId="{0882C069-770B-4329-B70F-E619499FA032}" destId="{B83DFFC3-2FE7-4FE8-ADA9-97D5D5560B13}" srcOrd="13" destOrd="0" presId="urn:microsoft.com/office/officeart/2008/layout/HexagonCluster"/>
    <dgm:cxn modelId="{A1A3A13F-2105-4553-9207-7A994722FCB9}" type="presParOf" srcId="{B83DFFC3-2FE7-4FE8-ADA9-97D5D5560B13}" destId="{73F1EF9C-EAB7-43AE-9D46-FE21A89878A0}" srcOrd="0" destOrd="0" presId="urn:microsoft.com/office/officeart/2008/layout/HexagonCluster"/>
    <dgm:cxn modelId="{EC0D6D0B-4F40-4319-A973-E5DE87025807}" type="presParOf" srcId="{0882C069-770B-4329-B70F-E619499FA032}" destId="{1A1E3B75-2E25-4E58-81C5-53379722EB09}" srcOrd="14" destOrd="0" presId="urn:microsoft.com/office/officeart/2008/layout/HexagonCluster"/>
    <dgm:cxn modelId="{EE4D42F2-58EA-4EA4-809C-52966979A9BD}" type="presParOf" srcId="{1A1E3B75-2E25-4E58-81C5-53379722EB09}" destId="{F18B6638-1376-41A5-A292-C896C3C1A063}" srcOrd="0" destOrd="0" presId="urn:microsoft.com/office/officeart/2008/layout/HexagonCluster"/>
    <dgm:cxn modelId="{F22BCADE-04CA-4F0E-8B86-32349B9B8BD6}" type="presParOf" srcId="{0882C069-770B-4329-B70F-E619499FA032}" destId="{F2171A39-53B6-4386-BE14-2C45B33B5484}" srcOrd="15" destOrd="0" presId="urn:microsoft.com/office/officeart/2008/layout/HexagonCluster"/>
    <dgm:cxn modelId="{2D8BAAD0-C9D2-4540-A4F3-5E3B308B5F27}" type="presParOf" srcId="{F2171A39-53B6-4386-BE14-2C45B33B5484}" destId="{CB145C1A-6571-4A7F-9F95-A6CE061ECB51}"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4EC1C9-C488-4C5B-A5C5-22A538BB5C6B}">
      <dsp:nvSpPr>
        <dsp:cNvPr id="0" name=""/>
        <dsp:cNvSpPr/>
      </dsp:nvSpPr>
      <dsp:spPr>
        <a:xfrm>
          <a:off x="1453764" y="340451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rPr>
            <a:t>Bezug Experiment </a:t>
          </a:r>
          <a:br>
            <a:rPr lang="de-DE" sz="1700" kern="1200" dirty="0" smtClean="0">
              <a:latin typeface="Arial Narrow" pitchFamily="34" charset="0"/>
            </a:rPr>
          </a:br>
          <a:r>
            <a:rPr lang="de-DE" sz="1700" kern="1200" dirty="0" smtClean="0">
              <a:latin typeface="Arial Narrow" pitchFamily="34" charset="0"/>
              <a:sym typeface="Symbol" panose="05050102010706020507" pitchFamily="18" charset="2"/>
            </a:rPr>
            <a:t>↕</a:t>
          </a:r>
          <a:br>
            <a:rPr lang="de-DE" sz="1700" kern="1200" dirty="0" smtClean="0">
              <a:latin typeface="Arial Narrow" pitchFamily="34" charset="0"/>
              <a:sym typeface="Symbol" panose="05050102010706020507" pitchFamily="18" charset="2"/>
            </a:rPr>
          </a:br>
          <a:r>
            <a:rPr lang="de-DE" sz="1700" kern="1200" dirty="0" smtClean="0">
              <a:latin typeface="Arial Narrow" pitchFamily="34" charset="0"/>
              <a:sym typeface="Symbol" panose="05050102010706020507" pitchFamily="18" charset="2"/>
            </a:rPr>
            <a:t>Theorie</a:t>
          </a:r>
          <a:endParaRPr lang="de-DE" sz="1700" kern="1200" dirty="0">
            <a:latin typeface="Arial Narrow" pitchFamily="34" charset="0"/>
          </a:endParaRPr>
        </a:p>
      </dsp:txBody>
      <dsp:txXfrm>
        <a:off x="1719561" y="3632668"/>
        <a:ext cx="1184716" cy="1016942"/>
      </dsp:txXfrm>
    </dsp:sp>
    <dsp:sp modelId="{0C723E31-99CC-4179-9DD1-263100DC3F30}">
      <dsp:nvSpPr>
        <dsp:cNvPr id="0" name=""/>
        <dsp:cNvSpPr/>
      </dsp:nvSpPr>
      <dsp:spPr>
        <a:xfrm>
          <a:off x="1811087" y="345265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E931CAF-C9B8-46AD-8AD8-3D85C0BD5641}">
      <dsp:nvSpPr>
        <dsp:cNvPr id="0" name=""/>
        <dsp:cNvSpPr/>
      </dsp:nvSpPr>
      <dsp:spPr>
        <a:xfrm>
          <a:off x="0" y="2603677"/>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FC27B3-1437-40A2-B1F4-188E148751A7}">
      <dsp:nvSpPr>
        <dsp:cNvPr id="0" name=""/>
        <dsp:cNvSpPr/>
      </dsp:nvSpPr>
      <dsp:spPr>
        <a:xfrm>
          <a:off x="1451261" y="32472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6DA27CE-D5B8-4D8F-BC29-8124604D1263}">
      <dsp:nvSpPr>
        <dsp:cNvPr id="0" name=""/>
        <dsp:cNvSpPr/>
      </dsp:nvSpPr>
      <dsp:spPr>
        <a:xfrm>
          <a:off x="2912435" y="2610352"/>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2860" rIns="0" bIns="22860" numCol="1" spcCol="1270" anchor="ctr" anchorCtr="0">
          <a:noAutofit/>
        </a:bodyPr>
        <a:lstStyle/>
        <a:p>
          <a:pPr lvl="0" algn="ctr" defTabSz="800100">
            <a:lnSpc>
              <a:spcPct val="90000"/>
            </a:lnSpc>
            <a:spcBef>
              <a:spcPct val="0"/>
            </a:spcBef>
            <a:spcAft>
              <a:spcPct val="35000"/>
            </a:spcAft>
          </a:pPr>
          <a:r>
            <a:rPr lang="de-DE" sz="1800" b="1" kern="1200" dirty="0" err="1" smtClean="0">
              <a:latin typeface="Arial Narrow" pitchFamily="34" charset="0"/>
            </a:rPr>
            <a:t>Forscher:in</a:t>
          </a:r>
          <a:r>
            <a:rPr lang="de-DE" sz="1800" b="1" kern="1200" dirty="0" smtClean="0">
              <a:latin typeface="Arial Narrow" pitchFamily="34" charset="0"/>
            </a:rPr>
            <a:t> für einen Tag</a:t>
          </a:r>
          <a:endParaRPr lang="de-DE" sz="1800" b="1" kern="1200" dirty="0">
            <a:latin typeface="Arial Narrow" pitchFamily="34" charset="0"/>
          </a:endParaRPr>
        </a:p>
      </dsp:txBody>
      <dsp:txXfrm>
        <a:off x="3178232" y="2838508"/>
        <a:ext cx="1184716" cy="1016942"/>
      </dsp:txXfrm>
    </dsp:sp>
    <dsp:sp modelId="{62877E04-BA84-47A4-9842-03C4205B065A}">
      <dsp:nvSpPr>
        <dsp:cNvPr id="0" name=""/>
        <dsp:cNvSpPr/>
      </dsp:nvSpPr>
      <dsp:spPr>
        <a:xfrm>
          <a:off x="4443903" y="4031036"/>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B8038C2-B847-4368-AFAB-09996E583C9F}">
      <dsp:nvSpPr>
        <dsp:cNvPr id="0" name=""/>
        <dsp:cNvSpPr/>
      </dsp:nvSpPr>
      <dsp:spPr>
        <a:xfrm>
          <a:off x="4375458" y="342013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C81A809-4D13-4448-9235-90FC3E0A780B}">
      <dsp:nvSpPr>
        <dsp:cNvPr id="0" name=""/>
        <dsp:cNvSpPr/>
      </dsp:nvSpPr>
      <dsp:spPr>
        <a:xfrm>
          <a:off x="4414774" y="4080104"/>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B76E189B-4AD2-4BC3-BA07-50D2BA062F4E}">
      <dsp:nvSpPr>
        <dsp:cNvPr id="0" name=""/>
        <dsp:cNvSpPr/>
      </dsp:nvSpPr>
      <dsp:spPr>
        <a:xfrm>
          <a:off x="1453764" y="1798563"/>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rPr>
            <a:t>Unmittelbarer Kontakt zur Grundlagen-forschung</a:t>
          </a:r>
        </a:p>
      </dsp:txBody>
      <dsp:txXfrm>
        <a:off x="1719561" y="2026719"/>
        <a:ext cx="1184716" cy="1016942"/>
      </dsp:txXfrm>
    </dsp:sp>
    <dsp:sp modelId="{6F7890AE-450B-4232-B221-61DCFBFE0D59}">
      <dsp:nvSpPr>
        <dsp:cNvPr id="0" name=""/>
        <dsp:cNvSpPr/>
      </dsp:nvSpPr>
      <dsp:spPr>
        <a:xfrm>
          <a:off x="1815862" y="3062678"/>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FD1B85F-8B53-480C-B1A2-B84E56D39E2D}">
      <dsp:nvSpPr>
        <dsp:cNvPr id="0" name=""/>
        <dsp:cNvSpPr/>
      </dsp:nvSpPr>
      <dsp:spPr>
        <a:xfrm>
          <a:off x="2928053" y="1040114"/>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5437E028-7363-4D41-8FB1-729C521DAC22}">
      <dsp:nvSpPr>
        <dsp:cNvPr id="0" name=""/>
        <dsp:cNvSpPr/>
      </dsp:nvSpPr>
      <dsp:spPr>
        <a:xfrm>
          <a:off x="4062832" y="2293822"/>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8755060A-56DF-4340-8762-21503156815E}">
      <dsp:nvSpPr>
        <dsp:cNvPr id="0" name=""/>
        <dsp:cNvSpPr/>
      </dsp:nvSpPr>
      <dsp:spPr>
        <a:xfrm>
          <a:off x="4375458" y="1814187"/>
          <a:ext cx="1716310" cy="1473254"/>
        </a:xfrm>
        <a:prstGeom prst="hexagon">
          <a:avLst>
            <a:gd name="adj" fmla="val 25000"/>
            <a:gd name="vf" fmla="val 115470"/>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w="6350" cap="flat" cmpd="sng" algn="ctr">
          <a:solidFill>
            <a:schemeClr val="accent1">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0" tIns="21590" rIns="0" bIns="21590" numCol="1" spcCol="1270" anchor="ctr" anchorCtr="0">
          <a:noAutofit/>
        </a:bodyPr>
        <a:lstStyle/>
        <a:p>
          <a:pPr lvl="0" algn="ctr" defTabSz="755650">
            <a:lnSpc>
              <a:spcPct val="90000"/>
            </a:lnSpc>
            <a:spcBef>
              <a:spcPct val="0"/>
            </a:spcBef>
            <a:spcAft>
              <a:spcPct val="35000"/>
            </a:spcAft>
          </a:pPr>
          <a:r>
            <a:rPr lang="de-DE" sz="1700" kern="1200" dirty="0" smtClean="0">
              <a:latin typeface="Arial Narrow" pitchFamily="34" charset="0"/>
              <a:ea typeface="+mn-ea"/>
              <a:cs typeface="+mn-cs"/>
            </a:rPr>
            <a:t>Analyse </a:t>
          </a:r>
          <a:br>
            <a:rPr lang="de-DE" sz="1700" kern="1200" dirty="0" smtClean="0">
              <a:latin typeface="Arial Narrow" pitchFamily="34" charset="0"/>
              <a:ea typeface="+mn-ea"/>
              <a:cs typeface="+mn-cs"/>
            </a:rPr>
          </a:br>
          <a:r>
            <a:rPr lang="de-DE" sz="1700" kern="1200" dirty="0" smtClean="0">
              <a:latin typeface="Arial Narrow" pitchFamily="34" charset="0"/>
              <a:ea typeface="+mn-ea"/>
              <a:cs typeface="+mn-cs"/>
            </a:rPr>
            <a:t>echter Daten</a:t>
          </a:r>
          <a:endParaRPr lang="de-DE" sz="1700" kern="1200" dirty="0">
            <a:latin typeface="Arial Narrow" pitchFamily="34" charset="0"/>
            <a:ea typeface="+mn-ea"/>
            <a:cs typeface="+mn-cs"/>
          </a:endParaRPr>
        </a:p>
      </dsp:txBody>
      <dsp:txXfrm>
        <a:off x="4641255" y="2042343"/>
        <a:ext cx="1184716" cy="1016942"/>
      </dsp:txXfrm>
    </dsp:sp>
    <dsp:sp modelId="{73F1EF9C-EAB7-43AE-9D46-FE21A89878A0}">
      <dsp:nvSpPr>
        <dsp:cNvPr id="0" name=""/>
        <dsp:cNvSpPr/>
      </dsp:nvSpPr>
      <dsp:spPr>
        <a:xfrm>
          <a:off x="4033823" y="2707175"/>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F18B6638-1376-41A5-A292-C896C3C1A063}">
      <dsp:nvSpPr>
        <dsp:cNvPr id="0" name=""/>
        <dsp:cNvSpPr/>
      </dsp:nvSpPr>
      <dsp:spPr>
        <a:xfrm>
          <a:off x="2912778" y="4208516"/>
          <a:ext cx="1716310" cy="1473254"/>
        </a:xfrm>
        <a:prstGeom prst="hexagon">
          <a:avLst>
            <a:gd name="adj" fmla="val 25000"/>
            <a:gd name="vf" fmla="val 11547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CB145C1A-6571-4A7F-9F95-A6CE061ECB51}">
      <dsp:nvSpPr>
        <dsp:cNvPr id="0" name=""/>
        <dsp:cNvSpPr/>
      </dsp:nvSpPr>
      <dsp:spPr>
        <a:xfrm>
          <a:off x="4447956" y="2468650"/>
          <a:ext cx="200362" cy="172774"/>
        </a:xfrm>
        <a:prstGeom prst="hexagon">
          <a:avLst>
            <a:gd name="adj" fmla="val 25000"/>
            <a:gd name="vf" fmla="val 115470"/>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B9C05-D12D-445F-9B93-E8B06C945ACB}" type="datetimeFigureOut">
              <a:rPr lang="de-DE" smtClean="0"/>
              <a:t>09.03.2023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0780E3-FF10-45A8-9E0B-F5510624FA35}" type="slidenum">
              <a:rPr lang="de-DE" smtClean="0"/>
              <a:t>‹Nr.›</a:t>
            </a:fld>
            <a:endParaRPr lang="de-DE"/>
          </a:p>
        </p:txBody>
      </p:sp>
    </p:spTree>
    <p:extLst>
      <p:ext uri="{BB962C8B-B14F-4D97-AF65-F5344CB8AC3E}">
        <p14:creationId xmlns:p14="http://schemas.microsoft.com/office/powerpoint/2010/main" val="15468965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buNone/>
            </a:pPr>
            <a:r>
              <a:rPr lang="de-DE" sz="1200" dirty="0" smtClean="0"/>
              <a:t>Im Netzwerk Teilchenwelt haben sich </a:t>
            </a:r>
            <a:r>
              <a:rPr lang="de-DE" sz="1200" dirty="0" err="1" smtClean="0"/>
              <a:t>Wissenschaftler:iInnen</a:t>
            </a:r>
            <a:r>
              <a:rPr lang="de-DE" sz="1200" dirty="0" smtClean="0"/>
              <a:t> aus 30 Forschungsinstituten in ganz Deutschland und CERN zusammengeschlossen.</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200" dirty="0" smtClean="0"/>
              <a:t>Netzwerk Teilchenwelt  ist ein Projekt zur Vermittlung von Teilchenphysik, Astroteilchenphysik</a:t>
            </a:r>
            <a:r>
              <a:rPr lang="de-DE" sz="1200" baseline="0" dirty="0" smtClean="0"/>
              <a:t> sowie Kern- und Hadronenphysik</a:t>
            </a:r>
            <a:r>
              <a:rPr lang="de-DE" sz="1200" dirty="0" smtClean="0"/>
              <a:t> an Jugendliche im Alter von 15-19 Jahren sowie Lehrkräfte</a:t>
            </a:r>
          </a:p>
          <a:p>
            <a:endParaRPr lang="en-US"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4833546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cs typeface="Arial" panose="020B0604020202020204" pitchFamily="34" charset="0"/>
              </a:rPr>
              <a:t>Das </a:t>
            </a:r>
            <a:r>
              <a:rPr lang="de-DE" sz="1300" b="1" dirty="0">
                <a:cs typeface="Arial" panose="020B0604020202020204" pitchFamily="34" charset="0"/>
              </a:rPr>
              <a:t>Konzept</a:t>
            </a:r>
            <a:r>
              <a:rPr lang="de-DE" sz="1300" dirty="0">
                <a:cs typeface="Arial" panose="020B0604020202020204" pitchFamily="34" charset="0"/>
              </a:rPr>
              <a:t>:</a:t>
            </a:r>
          </a:p>
          <a:p>
            <a:pPr>
              <a:lnSpc>
                <a:spcPct val="150000"/>
              </a:lnSpc>
            </a:pPr>
            <a:r>
              <a:rPr lang="de-DE" sz="1300" dirty="0">
                <a:cs typeface="Arial" panose="020B0604020202020204" pitchFamily="34" charset="0"/>
              </a:rPr>
              <a:t>Jugendliche und Lehrkräfte haben die Möglichkeit durch das Netzwerk einen unmittelbaren Kontakt zur Grundlagenforschung und natürlich den persönlichen Kontakt zu jungen Wissenschaftlern zu bekommen. Sie bekommen einen Einblick in die Arbeitswelt der Wissenschaftler und können selbst </a:t>
            </a:r>
            <a:r>
              <a:rPr lang="de-DE" sz="1300" b="1" dirty="0">
                <a:cs typeface="Arial" panose="020B0604020202020204" pitchFamily="34" charset="0"/>
              </a:rPr>
              <a:t>für einen Tag als Forscher handeln</a:t>
            </a:r>
            <a:r>
              <a:rPr lang="de-DE" sz="1300" dirty="0">
                <a:cs typeface="Arial" panose="020B0604020202020204" pitchFamily="34" charset="0"/>
              </a:rPr>
              <a:t>. Mit echten Daten vom CERN oder bei eigenen Messungen von Teilchen, die aus dem Kosmos kommen, lernen sie, wie man Elektronen, Quarks und Co. untersucht und sind dabei ganz nach an der aktuellen Forschung. Denn natürlich dürfen die neuesten Erkenntnisse aus der Forschung und das </a:t>
            </a:r>
            <a:r>
              <a:rPr lang="de-DE" sz="1300" dirty="0" err="1">
                <a:cs typeface="Arial" panose="020B0604020202020204" pitchFamily="34" charset="0"/>
              </a:rPr>
              <a:t>Higgs</a:t>
            </a:r>
            <a:r>
              <a:rPr lang="de-DE" sz="1300" dirty="0">
                <a:cs typeface="Arial" panose="020B0604020202020204" pitchFamily="34" charset="0"/>
              </a:rPr>
              <a:t>-Teilchen nicht fehlen.</a:t>
            </a:r>
          </a:p>
          <a:p>
            <a:endParaRPr lang="de-DE" b="0" baseline="0" dirty="0" smtClean="0">
              <a:latin typeface="Arial" panose="020B0604020202020204" pitchFamily="34" charset="0"/>
              <a:cs typeface="Arial" panose="020B0604020202020204" pitchFamily="34" charset="0"/>
            </a:endParaRPr>
          </a:p>
          <a:p>
            <a:endParaRPr lang="de-DE" dirty="0" smtClean="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3</a:t>
            </a:fld>
            <a:endParaRPr lang="de-DE"/>
          </a:p>
        </p:txBody>
      </p:sp>
    </p:spTree>
    <p:extLst>
      <p:ext uri="{BB962C8B-B14F-4D97-AF65-F5344CB8AC3E}">
        <p14:creationId xmlns:p14="http://schemas.microsoft.com/office/powerpoint/2010/main" val="3858409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80143" indent="-180143">
              <a:buFont typeface="Arial" panose="020B0604020202020204" pitchFamily="34" charset="0"/>
              <a:buChar char="•"/>
            </a:pPr>
            <a:r>
              <a:rPr lang="de-DE" baseline="0" dirty="0" smtClean="0"/>
              <a:t>Jugendliche nehmen im Basisprogramm z.B. an einer </a:t>
            </a:r>
            <a:r>
              <a:rPr lang="de-DE" baseline="0" dirty="0" err="1" smtClean="0"/>
              <a:t>Masterclass</a:t>
            </a:r>
            <a:r>
              <a:rPr lang="de-DE" baseline="0" dirty="0" smtClean="0"/>
              <a:t> (Teilchenphysik oder Astroteilchenphysik) teil. </a:t>
            </a:r>
          </a:p>
          <a:p>
            <a:pPr marL="180143" indent="-180143">
              <a:buFont typeface="Arial" panose="020B0604020202020204" pitchFamily="34" charset="0"/>
              <a:buChar char="•"/>
            </a:pPr>
            <a:r>
              <a:rPr lang="de-DE" baseline="0" dirty="0" smtClean="0"/>
              <a:t>Im Qualifizierungsprogramm steht die Vermittlung ihres bereits erworbenen Wissens im Vordergrund. Das kann z.B. durch eine Präsentation in der Schule zum Thema Astro-/Teilchenphysik, eine Projektarbeit oder die Unterstützung als Tutor bei einer </a:t>
            </a:r>
            <a:r>
              <a:rPr lang="de-DE" baseline="0" dirty="0" err="1" smtClean="0"/>
              <a:t>Masterclass</a:t>
            </a:r>
            <a:r>
              <a:rPr lang="de-DE" baseline="0" dirty="0" smtClean="0"/>
              <a:t> geschehen. </a:t>
            </a:r>
          </a:p>
          <a:p>
            <a:pPr marL="180143" indent="-180143">
              <a:buFont typeface="Arial" panose="020B0604020202020204" pitchFamily="34" charset="0"/>
              <a:buChar char="•"/>
            </a:pPr>
            <a:r>
              <a:rPr lang="de-DE" dirty="0" smtClean="0"/>
              <a:t>Aktive Mitglieder des Netzwerks Teilchenwelt können sich für </a:t>
            </a:r>
            <a:r>
              <a:rPr lang="de-DE" b="1" dirty="0" smtClean="0"/>
              <a:t>Workshops am CERN</a:t>
            </a:r>
            <a:r>
              <a:rPr lang="de-DE" dirty="0" smtClean="0"/>
              <a:t> bewerben, um das internationale Forschungszentrum zu besuchen, Kenntnisse zu vertiefen,</a:t>
            </a:r>
            <a:r>
              <a:rPr lang="de-DE" baseline="0" dirty="0" smtClean="0"/>
              <a:t> </a:t>
            </a:r>
            <a:r>
              <a:rPr lang="de-DE" dirty="0" smtClean="0"/>
              <a:t>den </a:t>
            </a:r>
            <a:r>
              <a:rPr lang="de-DE" dirty="0" err="1" smtClean="0"/>
              <a:t>Forscher:innen</a:t>
            </a:r>
            <a:r>
              <a:rPr lang="de-DE" dirty="0" smtClean="0"/>
              <a:t> über die Schulter zu schauen und Gleichgesinnte zu treffen. Reise und Unterkunft werden vom Netzwerk finanziert.</a:t>
            </a:r>
          </a:p>
          <a:p>
            <a:pPr marL="180143" indent="-180143">
              <a:buFont typeface="Arial" panose="020B0604020202020204" pitchFamily="34" charset="0"/>
              <a:buChar char="•"/>
            </a:pPr>
            <a:r>
              <a:rPr lang="de-DE" dirty="0" smtClean="0"/>
              <a:t>Außerdem ist es möglich, Forschungsarbeiten für die Schule oder einen Wettbewerb wie Jugend forscht anzufertigen, betreut von </a:t>
            </a:r>
            <a:r>
              <a:rPr lang="de-DE" dirty="0" err="1" smtClean="0"/>
              <a:t>Teilchenwelt-Vermittler:innen</a:t>
            </a:r>
            <a:r>
              <a:rPr lang="de-DE" dirty="0" smtClean="0"/>
              <a:t>.</a:t>
            </a:r>
            <a:r>
              <a:rPr lang="de-DE" baseline="0" dirty="0" smtClean="0"/>
              <a:t> Ein Teil der Forschungsarbeit kann unter Umständen sogar während der</a:t>
            </a:r>
            <a:r>
              <a:rPr lang="de-DE" dirty="0" smtClean="0"/>
              <a:t> </a:t>
            </a:r>
            <a:r>
              <a:rPr lang="de-DE" b="1" dirty="0" smtClean="0"/>
              <a:t>Projektwochen am CERN</a:t>
            </a:r>
            <a:r>
              <a:rPr lang="de-DE" dirty="0" smtClean="0"/>
              <a:t> durchgeführt werden.</a:t>
            </a:r>
          </a:p>
          <a:p>
            <a:pPr marL="180143" indent="-180143">
              <a:buFont typeface="Arial" panose="020B0604020202020204" pitchFamily="34" charset="0"/>
              <a:buChar char="•"/>
            </a:pPr>
            <a:r>
              <a:rPr lang="de-DE" dirty="0" smtClean="0"/>
              <a:t>Darüber</a:t>
            </a:r>
            <a:r>
              <a:rPr lang="de-DE" baseline="0" dirty="0" smtClean="0"/>
              <a:t> hinaus </a:t>
            </a:r>
            <a:r>
              <a:rPr lang="de-DE" dirty="0" smtClean="0"/>
              <a:t>kann man sich im Studium</a:t>
            </a:r>
            <a:r>
              <a:rPr lang="de-DE" baseline="0" dirty="0" smtClean="0"/>
              <a:t> </a:t>
            </a:r>
            <a:r>
              <a:rPr lang="de-DE" dirty="0" smtClean="0"/>
              <a:t>für unser </a:t>
            </a:r>
            <a:r>
              <a:rPr lang="de-DE" b="1" dirty="0" smtClean="0"/>
              <a:t>Fellow-Programm</a:t>
            </a:r>
            <a:r>
              <a:rPr lang="de-DE" b="1" baseline="0" dirty="0" smtClean="0"/>
              <a:t> </a:t>
            </a:r>
            <a:r>
              <a:rPr lang="de-DE" baseline="0" dirty="0" smtClean="0"/>
              <a:t>anmelden und dadurch direkten Zugang zu den Forschungsgruppen bekommen. </a:t>
            </a:r>
            <a:endParaRPr lang="de-DE" dirty="0" smtClean="0"/>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2737819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180143" indent="-180143">
              <a:buFontTx/>
              <a:buChar char="-"/>
            </a:pPr>
            <a:endParaRPr lang="de-DE" sz="1300"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5</a:t>
            </a:fld>
            <a:endParaRPr lang="de-DE"/>
          </a:p>
        </p:txBody>
      </p:sp>
    </p:spTree>
    <p:extLst>
      <p:ext uri="{BB962C8B-B14F-4D97-AF65-F5344CB8AC3E}">
        <p14:creationId xmlns:p14="http://schemas.microsoft.com/office/powerpoint/2010/main" val="2361703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tiff"/><Relationship Id="rId2" Type="http://schemas.openxmlformats.org/officeDocument/2006/relationships/image" Target="../media/image8.emf"/><Relationship Id="rId1" Type="http://schemas.openxmlformats.org/officeDocument/2006/relationships/slideMaster" Target="../slideMasters/slideMaster1.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19883258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Überschrif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4162" y="663276"/>
            <a:ext cx="10036851" cy="972000"/>
          </a:xfrm>
          <a:prstGeom prst="rect">
            <a:avLst/>
          </a:prstGeom>
        </p:spPr>
        <p:txBody>
          <a:bodyPr anchor="ctr"/>
          <a:lstStyle>
            <a:lvl1pPr>
              <a:defRPr sz="3200" b="1">
                <a:solidFill>
                  <a:srgbClr val="003477"/>
                </a:solidFill>
              </a:defRPr>
            </a:lvl1pPr>
          </a:lstStyle>
          <a:p>
            <a:r>
              <a:rPr lang="de-DE" smtClean="0"/>
              <a:t>Titelmasterformat durch Klicken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10608501" y="6392504"/>
            <a:ext cx="745299"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1294163" y="6392504"/>
            <a:ext cx="1153432" cy="365125"/>
          </a:xfrm>
          <a:prstGeom prst="rect">
            <a:avLst/>
          </a:prstGeom>
        </p:spPr>
        <p:txBody>
          <a:bodyPr anchor="ctr"/>
          <a:lstStyle>
            <a:lvl1pPr algn="l">
              <a:defRPr sz="1200">
                <a:solidFill>
                  <a:schemeClr val="accent6">
                    <a:lumMod val="60000"/>
                    <a:lumOff val="40000"/>
                  </a:schemeClr>
                </a:solidFill>
              </a:defRPr>
            </a:lvl1pPr>
          </a:lstStyle>
          <a:p>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2639616" y="6392504"/>
            <a:ext cx="7872875"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smtClean="0"/>
              <a:t>Netzwerk Teilchenwelt - Angebote und Materialien</a:t>
            </a:r>
            <a:endParaRPr lang="de-DE" dirty="0"/>
          </a:p>
        </p:txBody>
      </p:sp>
    </p:spTree>
    <p:extLst>
      <p:ext uri="{BB962C8B-B14F-4D97-AF65-F5344CB8AC3E}">
        <p14:creationId xmlns:p14="http://schemas.microsoft.com/office/powerpoint/2010/main" val="41707201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Kleiner Titel &amp; Text">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
        <p:nvSpPr>
          <p:cNvPr id="6" name="Date Placeholder 3"/>
          <p:cNvSpPr>
            <a:spLocks noGrp="1"/>
          </p:cNvSpPr>
          <p:nvPr>
            <p:ph type="dt" sz="half" idx="10"/>
          </p:nvPr>
        </p:nvSpPr>
        <p:spPr>
          <a:xfrm>
            <a:off x="838200" y="6356362"/>
            <a:ext cx="1513885" cy="365125"/>
          </a:xfrm>
          <a:prstGeom prst="rect">
            <a:avLst/>
          </a:prstGeom>
        </p:spPr>
        <p:txBody>
          <a:bodyPr anchor="ctr"/>
          <a:lstStyle>
            <a:lvl1pPr>
              <a:defRPr sz="1200">
                <a:solidFill>
                  <a:srgbClr val="013476"/>
                </a:solidFill>
                <a:latin typeface="Arial Narrow" panose="020B0606020202030204" pitchFamily="34" charset="0"/>
              </a:defRPr>
            </a:lvl1pPr>
          </a:lstStyle>
          <a:p>
            <a:endParaRPr lang="de-DE" dirty="0"/>
          </a:p>
        </p:txBody>
      </p:sp>
    </p:spTree>
    <p:extLst>
      <p:ext uri="{BB962C8B-B14F-4D97-AF65-F5344CB8AC3E}">
        <p14:creationId xmlns:p14="http://schemas.microsoft.com/office/powerpoint/2010/main" val="393847306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Letzte Foli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6240017" y="6045212"/>
            <a:ext cx="2027767"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838200" y="6356362"/>
            <a:ext cx="1513885" cy="365125"/>
          </a:xfrm>
        </p:spPr>
        <p:txBody>
          <a:bodyPr/>
          <a:lstStyle/>
          <a:p>
            <a:endParaRPr lang="de-DE" dirty="0"/>
          </a:p>
        </p:txBody>
      </p:sp>
      <p:sp>
        <p:nvSpPr>
          <p:cNvPr id="9" name="Textplatzhalter 2"/>
          <p:cNvSpPr>
            <a:spLocks noGrp="1"/>
          </p:cNvSpPr>
          <p:nvPr>
            <p:ph type="body" idx="1"/>
          </p:nvPr>
        </p:nvSpPr>
        <p:spPr>
          <a:xfrm>
            <a:off x="3119670" y="836713"/>
            <a:ext cx="6240693"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pic>
        <p:nvPicPr>
          <p:cNvPr id="14" name="Grafik 1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267124" y="1484784"/>
            <a:ext cx="720000" cy="540000"/>
          </a:xfrm>
          <a:prstGeom prst="rect">
            <a:avLst/>
          </a:prstGeom>
        </p:spPr>
      </p:pic>
      <p:sp>
        <p:nvSpPr>
          <p:cNvPr id="15" name="Textfeld 14"/>
          <p:cNvSpPr txBox="1"/>
          <p:nvPr/>
        </p:nvSpPr>
        <p:spPr>
          <a:xfrm>
            <a:off x="9695829" y="1196753"/>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p:nvSpPr>
        <p:spPr>
          <a:xfrm>
            <a:off x="9695829" y="156745"/>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60940" y="447668"/>
            <a:ext cx="2094619" cy="461052"/>
          </a:xfrm>
          <a:prstGeom prst="rect">
            <a:avLst/>
          </a:prstGeom>
        </p:spPr>
      </p:pic>
      <p:sp>
        <p:nvSpPr>
          <p:cNvPr id="18" name="Textfeld 17"/>
          <p:cNvSpPr txBox="1"/>
          <p:nvPr/>
        </p:nvSpPr>
        <p:spPr>
          <a:xfrm>
            <a:off x="9695829" y="2303614"/>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856289" y="2640110"/>
            <a:ext cx="1346007" cy="428850"/>
          </a:xfrm>
          <a:prstGeom prst="rect">
            <a:avLst/>
          </a:prstGeom>
        </p:spPr>
      </p:pic>
      <p:pic>
        <p:nvPicPr>
          <p:cNvPr id="21" name="Grafik 20"/>
          <p:cNvPicPr>
            <a:picLocks noChangeAspect="1"/>
          </p:cNvPicPr>
          <p:nvPr/>
        </p:nvPicPr>
        <p:blipFill>
          <a:blip r:embed="rId6" cstate="screen">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854469" y="4848082"/>
            <a:ext cx="2101088" cy="597143"/>
          </a:xfrm>
          <a:prstGeom prst="rect">
            <a:avLst/>
          </a:prstGeom>
        </p:spPr>
      </p:pic>
      <p:pic>
        <p:nvPicPr>
          <p:cNvPr id="22" name="Grafik 2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854469" y="3627864"/>
            <a:ext cx="2101088" cy="1097280"/>
          </a:xfrm>
          <a:prstGeom prst="rect">
            <a:avLst/>
          </a:prstGeom>
        </p:spPr>
      </p:pic>
      <p:sp>
        <p:nvSpPr>
          <p:cNvPr id="23" name="Textfeld 22"/>
          <p:cNvSpPr txBox="1"/>
          <p:nvPr/>
        </p:nvSpPr>
        <p:spPr>
          <a:xfrm>
            <a:off x="9656928" y="3311726"/>
            <a:ext cx="2496171"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pic>
        <p:nvPicPr>
          <p:cNvPr id="3" name="Grafik 2">
            <a:extLst>
              <a:ext uri="{FF2B5EF4-FFF2-40B4-BE49-F238E27FC236}">
                <a16:creationId xmlns:a16="http://schemas.microsoft.com/office/drawing/2014/main" id="{4184E6D1-E163-4704-B428-C25C082A8AA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816000" y="1494000"/>
            <a:ext cx="900000" cy="675000"/>
          </a:xfrm>
          <a:prstGeom prst="rect">
            <a:avLst/>
          </a:prstGeom>
        </p:spPr>
      </p:pic>
    </p:spTree>
    <p:extLst>
      <p:ext uri="{BB962C8B-B14F-4D97-AF65-F5344CB8AC3E}">
        <p14:creationId xmlns:p14="http://schemas.microsoft.com/office/powerpoint/2010/main" val="3046156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764696" y="1545956"/>
            <a:ext cx="5111320" cy="1646302"/>
          </a:xfrm>
          <a:prstGeom prst="rect">
            <a:avLst/>
          </a:prstGeom>
        </p:spPr>
        <p:txBody>
          <a:bodyPr anchor="b">
            <a:noAutofit/>
          </a:bodyPr>
          <a:lstStyle>
            <a:lvl1pPr algn="r">
              <a:defRPr sz="4800" b="1" i="0">
                <a:solidFill>
                  <a:srgbClr val="013476"/>
                </a:solidFill>
                <a:latin typeface="+mn-lt"/>
              </a:defRPr>
            </a:lvl1pPr>
          </a:lstStyle>
          <a:p>
            <a:r>
              <a:rPr lang="de-DE" dirty="0"/>
              <a:t>Mastertitelformat bearbeiten</a:t>
            </a:r>
            <a:endParaRPr lang="en-US" dirty="0"/>
          </a:p>
        </p:txBody>
      </p:sp>
      <p:sp>
        <p:nvSpPr>
          <p:cNvPr id="3" name="Subtitle 2"/>
          <p:cNvSpPr>
            <a:spLocks noGrp="1"/>
          </p:cNvSpPr>
          <p:nvPr>
            <p:ph type="subTitle" idx="1"/>
          </p:nvPr>
        </p:nvSpPr>
        <p:spPr>
          <a:xfrm>
            <a:off x="5764696" y="3216713"/>
            <a:ext cx="5111320" cy="1096899"/>
          </a:xfrm>
          <a:prstGeom prst="rect">
            <a:avLst/>
          </a:prstGeom>
        </p:spPr>
        <p:txBody>
          <a:bodyPr anchor="t"/>
          <a:lstStyle>
            <a:lvl1pPr marL="0" indent="0" algn="r">
              <a:buNone/>
              <a:defRPr b="0" i="0">
                <a:solidFill>
                  <a:schemeClr val="tx1"/>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Master-Untertitelformat bearbeiten</a:t>
            </a:r>
            <a:endParaRPr lang="en-US" dirty="0"/>
          </a:p>
        </p:txBody>
      </p:sp>
    </p:spTree>
    <p:extLst>
      <p:ext uri="{BB962C8B-B14F-4D97-AF65-F5344CB8AC3E}">
        <p14:creationId xmlns:p14="http://schemas.microsoft.com/office/powerpoint/2010/main" val="2503950422"/>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a:t>
            </a:r>
            <a:r>
              <a:rPr lang="de-DE" dirty="0" smtClean="0"/>
              <a:t>bearbeiten </a:t>
            </a:r>
            <a:r>
              <a:rPr lang="de-DE" dirty="0" err="1" smtClean="0"/>
              <a:t>nmbf</a:t>
            </a:r>
            <a:r>
              <a:rPr lang="de-DE" dirty="0" smtClean="0"/>
              <a:t> </a:t>
            </a:r>
            <a:r>
              <a:rPr lang="de-DE" dirty="0" err="1" smtClean="0"/>
              <a:t>akjbfn</a:t>
            </a:r>
            <a:r>
              <a:rPr lang="de-DE" dirty="0" smtClean="0"/>
              <a:t> </a:t>
            </a:r>
            <a:r>
              <a:rPr lang="de-DE" dirty="0" err="1" smtClean="0"/>
              <a:t>fojnfk</a:t>
            </a:r>
            <a:r>
              <a:rPr lang="de-DE" dirty="0" smtClean="0"/>
              <a:t> </a:t>
            </a:r>
            <a:r>
              <a:rPr lang="de-DE" dirty="0" err="1" smtClean="0"/>
              <a:t>fekn</a:t>
            </a:r>
            <a:r>
              <a:rPr lang="de-DE" dirty="0" smtClean="0"/>
              <a:t> </a:t>
            </a:r>
            <a:r>
              <a:rPr lang="de-DE" dirty="0" err="1" smtClean="0"/>
              <a:t>qefonwgkn</a:t>
            </a:r>
            <a:r>
              <a:rPr lang="de-DE" dirty="0" smtClean="0"/>
              <a:t> </a:t>
            </a:r>
            <a:r>
              <a:rPr lang="de-DE" dirty="0" err="1" smtClean="0"/>
              <a:t>knefk</a:t>
            </a:r>
            <a:r>
              <a:rPr lang="de-DE" dirty="0" smtClean="0"/>
              <a:t> </a:t>
            </a:r>
            <a:r>
              <a:rPr lang="de-DE" dirty="0" err="1" smtClean="0"/>
              <a:t>vlknvaökjgngG</a:t>
            </a:r>
            <a:r>
              <a:rPr lang="de-DE" dirty="0" smtClean="0"/>
              <a:t> GJRK</a:t>
            </a:r>
          </a:p>
          <a:p>
            <a:pPr lvl="1"/>
            <a:r>
              <a:rPr lang="de-DE" dirty="0" smtClean="0"/>
              <a:t>Zweite </a:t>
            </a:r>
            <a:r>
              <a:rPr lang="de-DE" dirty="0"/>
              <a:t>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smtClean="0"/>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1746121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22537867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3197404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7784200">
            <a:off x="-4949219" y="-8154265"/>
            <a:ext cx="22534786" cy="22232968"/>
          </a:xfrm>
          <a:prstGeom prst="rect">
            <a:avLst/>
          </a:prstGeom>
        </p:spPr>
      </p:pic>
    </p:spTree>
    <p:extLst>
      <p:ext uri="{BB962C8B-B14F-4D97-AF65-F5344CB8AC3E}">
        <p14:creationId xmlns:p14="http://schemas.microsoft.com/office/powerpoint/2010/main" val="3679146244"/>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Kleiner Titel &amp; Tex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8"/>
            <a:ext cx="10035547" cy="1325563"/>
          </a:xfrm>
        </p:spPr>
        <p:txBody>
          <a:bodyPr/>
          <a:lstStyle>
            <a:lvl1pPr>
              <a:defRPr sz="3200" b="0">
                <a:solidFill>
                  <a:srgbClr val="002060"/>
                </a:solidFill>
              </a:defRPr>
            </a:lvl1pPr>
          </a:lstStyle>
          <a:p>
            <a:r>
              <a:rPr lang="de-DE" smtClean="0"/>
              <a:t>Titelmasterformat durch Klicken bearbeiten</a:t>
            </a:r>
            <a:endParaRPr lang="de-DE" dirty="0"/>
          </a:p>
        </p:txBody>
      </p:sp>
      <p:sp>
        <p:nvSpPr>
          <p:cNvPr id="5" name="Foliennummernplatzhalter 4"/>
          <p:cNvSpPr>
            <a:spLocks noGrp="1"/>
          </p:cNvSpPr>
          <p:nvPr>
            <p:ph type="sldNum" sz="quarter" idx="12"/>
          </p:nvPr>
        </p:nvSpPr>
        <p:spPr>
          <a:xfrm>
            <a:off x="8610600" y="6356362"/>
            <a:ext cx="2743200" cy="365125"/>
          </a:xfrm>
          <a:prstGeom prst="rect">
            <a:avLst/>
          </a:prstGeom>
        </p:spPr>
        <p:txBody>
          <a:bodyPr anchor="ctr"/>
          <a:lstStyle>
            <a:lvl1pPr algn="r">
              <a:defRPr sz="1200">
                <a:solidFill>
                  <a:srgbClr val="002060"/>
                </a:solidFill>
                <a:latin typeface="Arial Narrow" panose="020B060602020203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838200" y="6356362"/>
            <a:ext cx="1513885" cy="365125"/>
          </a:xfrm>
        </p:spPr>
        <p:txBody>
          <a:bodyPr/>
          <a:lstStyle>
            <a:lvl1pPr>
              <a:defRPr>
                <a:solidFill>
                  <a:srgbClr val="013476"/>
                </a:solidFill>
              </a:defRPr>
            </a:lvl1pPr>
          </a:lstStyle>
          <a:p>
            <a:endParaRPr lang="de-DE" dirty="0"/>
          </a:p>
        </p:txBody>
      </p:sp>
      <p:sp>
        <p:nvSpPr>
          <p:cNvPr id="7" name="Footer Placeholder 4"/>
          <p:cNvSpPr>
            <a:spLocks noGrp="1"/>
          </p:cNvSpPr>
          <p:nvPr>
            <p:ph type="ftr" sz="quarter" idx="11"/>
          </p:nvPr>
        </p:nvSpPr>
        <p:spPr>
          <a:xfrm>
            <a:off x="2543605" y="6356361"/>
            <a:ext cx="5472608" cy="365125"/>
          </a:xfrm>
        </p:spPr>
        <p:txBody>
          <a:bodyPr/>
          <a:lstStyle>
            <a:lvl1pPr algn="l">
              <a:defRPr>
                <a:solidFill>
                  <a:srgbClr val="013476"/>
                </a:solidFill>
                <a:latin typeface="Arial Narrow" panose="020B0606020202030204" pitchFamily="34" charset="0"/>
              </a:defRPr>
            </a:lvl1pPr>
          </a:lstStyle>
          <a:p>
            <a:pPr algn="ctr"/>
            <a:r>
              <a:rPr lang="de-DE" smtClean="0"/>
              <a:t>Netzwerk Teilchenwelt - Angebote und Materialien</a:t>
            </a:r>
            <a:endParaRPr lang="de-DE" dirty="0"/>
          </a:p>
        </p:txBody>
      </p:sp>
      <p:sp>
        <p:nvSpPr>
          <p:cNvPr id="10" name="Textplatzhalter 2"/>
          <p:cNvSpPr>
            <a:spLocks noGrp="1"/>
          </p:cNvSpPr>
          <p:nvPr>
            <p:ph type="body" idx="1" hasCustomPrompt="1"/>
          </p:nvPr>
        </p:nvSpPr>
        <p:spPr>
          <a:xfrm>
            <a:off x="1295467" y="2060849"/>
            <a:ext cx="10051984" cy="3956805"/>
          </a:xfrm>
        </p:spPr>
        <p:txBody>
          <a:bodyPr>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smtClean="0"/>
              <a:t>Click to edit text </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smtClean="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smtClean="0"/>
              <a:t>Third level</a:t>
            </a:r>
          </a:p>
        </p:txBody>
      </p:sp>
    </p:spTree>
    <p:extLst>
      <p:ext uri="{BB962C8B-B14F-4D97-AF65-F5344CB8AC3E}">
        <p14:creationId xmlns:p14="http://schemas.microsoft.com/office/powerpoint/2010/main" val="231939433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1295467" y="663276"/>
            <a:ext cx="10035547" cy="972000"/>
          </a:xfrm>
          <a:prstGeom prst="rect">
            <a:avLst/>
          </a:prstGeom>
        </p:spPr>
        <p:txBody>
          <a:bodyPr anchor="ctr"/>
          <a:lstStyle>
            <a:lvl1pPr>
              <a:defRPr sz="3200" b="1" i="0">
                <a:solidFill>
                  <a:srgbClr val="003477"/>
                </a:solidFill>
                <a:latin typeface="+mn-lt"/>
              </a:defRPr>
            </a:lvl1pPr>
          </a:lstStyle>
          <a:p>
            <a:r>
              <a:rPr lang="de-DE" dirty="0"/>
              <a:t>Mastertitelformat bearbeiten</a:t>
            </a:r>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hasCustomPrompt="1"/>
          </p:nvPr>
        </p:nvSpPr>
        <p:spPr>
          <a:xfrm>
            <a:off x="1295467" y="1772817"/>
            <a:ext cx="10062245" cy="4535487"/>
          </a:xfrm>
          <a:prstGeom prst="rect">
            <a:avLst/>
          </a:prstGeom>
        </p:spPr>
        <p:txBody>
          <a:bodyPr/>
          <a:lstStyle>
            <a:lvl1pPr marL="358775" marR="0" indent="-358775"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b="0" i="0">
                <a:latin typeface="+mn-lt"/>
              </a:defRPr>
            </a:lvl1pPr>
            <a:lvl2pPr>
              <a:defRPr b="0" i="0">
                <a:latin typeface="+mn-lt"/>
              </a:defRPr>
            </a:lvl2pPr>
            <a:lvl3pPr>
              <a:defRPr b="0" i="0">
                <a:latin typeface="+mn-lt"/>
              </a:defRPr>
            </a:lvl3pPr>
          </a:lstStyle>
          <a:p>
            <a:pPr marL="228600" marR="0" lvl="0" indent="-228600" algn="l" defTabSz="914400" rtl="0" eaLnBrk="1" fontAlgn="auto" latinLnBrk="0" hangingPunct="1">
              <a:lnSpc>
                <a:spcPct val="90000"/>
              </a:lnSpc>
              <a:spcBef>
                <a:spcPts val="1000"/>
              </a:spcBef>
              <a:spcAft>
                <a:spcPts val="0"/>
              </a:spcAft>
              <a:buClr>
                <a:schemeClr val="bg1"/>
              </a:buClr>
              <a:buSzTx/>
              <a:buFont typeface="Arial Narrow" panose="020B0606020202030204" pitchFamily="34" charset="0"/>
              <a:buChar char="►"/>
              <a:tabLst/>
              <a:defRPr/>
            </a:pPr>
            <a:r>
              <a:rPr lang="de-DE" dirty="0"/>
              <a:t>Mastertextformat </a:t>
            </a:r>
            <a:r>
              <a:rPr lang="de-DE" dirty="0" smtClean="0"/>
              <a:t>bearbeiten </a:t>
            </a:r>
            <a:r>
              <a:rPr lang="de-DE" dirty="0" err="1" smtClean="0"/>
              <a:t>nmbf</a:t>
            </a:r>
            <a:r>
              <a:rPr lang="de-DE" dirty="0" smtClean="0"/>
              <a:t> </a:t>
            </a:r>
            <a:r>
              <a:rPr lang="de-DE" dirty="0" err="1" smtClean="0"/>
              <a:t>akjbfn</a:t>
            </a:r>
            <a:r>
              <a:rPr lang="de-DE" dirty="0" smtClean="0"/>
              <a:t> </a:t>
            </a:r>
            <a:r>
              <a:rPr lang="de-DE" dirty="0" err="1" smtClean="0"/>
              <a:t>fojnfk</a:t>
            </a:r>
            <a:r>
              <a:rPr lang="de-DE" dirty="0" smtClean="0"/>
              <a:t> </a:t>
            </a:r>
            <a:r>
              <a:rPr lang="de-DE" dirty="0" err="1" smtClean="0"/>
              <a:t>fekn</a:t>
            </a:r>
            <a:r>
              <a:rPr lang="de-DE" dirty="0" smtClean="0"/>
              <a:t> </a:t>
            </a:r>
            <a:r>
              <a:rPr lang="de-DE" dirty="0" err="1" smtClean="0"/>
              <a:t>qefonwgkn</a:t>
            </a:r>
            <a:r>
              <a:rPr lang="de-DE" dirty="0" smtClean="0"/>
              <a:t> </a:t>
            </a:r>
            <a:r>
              <a:rPr lang="de-DE" dirty="0" err="1" smtClean="0"/>
              <a:t>knefk</a:t>
            </a:r>
            <a:r>
              <a:rPr lang="de-DE" dirty="0" smtClean="0"/>
              <a:t> </a:t>
            </a:r>
            <a:r>
              <a:rPr lang="de-DE" dirty="0" err="1" smtClean="0"/>
              <a:t>vlknvaökjgngG</a:t>
            </a:r>
            <a:r>
              <a:rPr lang="de-DE" dirty="0" smtClean="0"/>
              <a:t> GJRK</a:t>
            </a:r>
          </a:p>
          <a:p>
            <a:pPr lvl="1"/>
            <a:r>
              <a:rPr lang="de-DE" dirty="0" smtClean="0"/>
              <a:t>Zweite </a:t>
            </a:r>
            <a:r>
              <a:rPr lang="de-DE" dirty="0"/>
              <a:t>Ebene</a:t>
            </a:r>
          </a:p>
          <a:p>
            <a:pPr lvl="2"/>
            <a:r>
              <a:rPr lang="de-DE" dirty="0"/>
              <a:t>Dritte Ebene</a:t>
            </a:r>
          </a:p>
        </p:txBody>
      </p:sp>
      <p:sp>
        <p:nvSpPr>
          <p:cNvPr id="3" name="Fußzeilenplatzhalter 2">
            <a:extLst>
              <a:ext uri="{FF2B5EF4-FFF2-40B4-BE49-F238E27FC236}">
                <a16:creationId xmlns:a16="http://schemas.microsoft.com/office/drawing/2014/main" id="{6B693C69-6B5D-B343-89BF-D4921FDB02C6}"/>
              </a:ext>
            </a:extLst>
          </p:cNvPr>
          <p:cNvSpPr>
            <a:spLocks noGrp="1"/>
          </p:cNvSpPr>
          <p:nvPr>
            <p:ph type="ftr" sz="quarter" idx="14"/>
          </p:nvPr>
        </p:nvSpPr>
        <p:spPr/>
        <p:txBody>
          <a:bodyPr/>
          <a:lstStyle>
            <a:lvl1pPr>
              <a:defRPr sz="1400"/>
            </a:lvl1pPr>
          </a:lstStyle>
          <a:p>
            <a:r>
              <a:rPr lang="de-DE" smtClean="0"/>
              <a:t>Netzwerk Teilchenwelt - Angebote und Materialien</a:t>
            </a:r>
            <a:endParaRPr lang="de-DE" dirty="0"/>
          </a:p>
        </p:txBody>
      </p:sp>
      <p:sp>
        <p:nvSpPr>
          <p:cNvPr id="5" name="Foliennummernplatzhalter 4">
            <a:extLst>
              <a:ext uri="{FF2B5EF4-FFF2-40B4-BE49-F238E27FC236}">
                <a16:creationId xmlns:a16="http://schemas.microsoft.com/office/drawing/2014/main" id="{C0D621EE-3415-6F4B-939D-6A0CAB098EA7}"/>
              </a:ext>
            </a:extLst>
          </p:cNvPr>
          <p:cNvSpPr>
            <a:spLocks noGrp="1"/>
          </p:cNvSpPr>
          <p:nvPr>
            <p:ph type="sldNum" sz="quarter" idx="15"/>
          </p:nvPr>
        </p:nvSpPr>
        <p:spPr>
          <a:xfrm>
            <a:off x="11078312" y="6366858"/>
            <a:ext cx="819776" cy="354340"/>
          </a:xfrm>
        </p:spPr>
        <p:txBody>
          <a:bodyPr/>
          <a:lstStyle>
            <a:lvl1pPr>
              <a:defRPr sz="1400"/>
            </a:lvl1pPr>
          </a:lstStyle>
          <a:p>
            <a:fld id="{13EBA283-81CD-428D-9703-4AE41BDC50AA}" type="slidenum">
              <a:rPr lang="de-DE" smtClean="0"/>
              <a:pPr/>
              <a:t>‹Nr.›</a:t>
            </a:fld>
            <a:endParaRPr lang="de-DE" dirty="0"/>
          </a:p>
        </p:txBody>
      </p:sp>
    </p:spTree>
    <p:extLst>
      <p:ext uri="{BB962C8B-B14F-4D97-AF65-F5344CB8AC3E}">
        <p14:creationId xmlns:p14="http://schemas.microsoft.com/office/powerpoint/2010/main" val="36717263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737437E-4C9E-4D44-85F5-628D977B9371}"/>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4DCF5FD0-50CA-9841-87B4-3B14391A98AA}"/>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3086186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bg>
      <p:bgPr>
        <a:solidFill>
          <a:srgbClr val="FFFFFF"/>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173C30-3A15-3044-A1C8-8276787AF0D3}"/>
              </a:ext>
            </a:extLst>
          </p:cNvPr>
          <p:cNvSpPr>
            <a:spLocks noGrp="1"/>
          </p:cNvSpPr>
          <p:nvPr>
            <p:ph type="title"/>
          </p:nvPr>
        </p:nvSpPr>
        <p:spPr/>
        <p:txBody>
          <a:bodyPr/>
          <a:lstStyle/>
          <a:p>
            <a:r>
              <a:rPr lang="de-DE"/>
              <a:t>Mastertitelformat bearbeiten</a:t>
            </a:r>
          </a:p>
        </p:txBody>
      </p:sp>
      <p:sp>
        <p:nvSpPr>
          <p:cNvPr id="3" name="Foliennummernplatzhalter 2">
            <a:extLst>
              <a:ext uri="{FF2B5EF4-FFF2-40B4-BE49-F238E27FC236}">
                <a16:creationId xmlns:a16="http://schemas.microsoft.com/office/drawing/2014/main" id="{F62D1D09-77AF-4746-B58D-F2EF66D800AE}"/>
              </a:ext>
            </a:extLst>
          </p:cNvPr>
          <p:cNvSpPr>
            <a:spLocks noGrp="1"/>
          </p:cNvSpPr>
          <p:nvPr>
            <p:ph type="sldNum" sz="quarter" idx="10"/>
          </p:nvPr>
        </p:nvSpPr>
        <p:spPr/>
        <p:txBody>
          <a:bodyPr/>
          <a:lstStyle/>
          <a:p>
            <a:fld id="{13EBA283-81CD-428D-9703-4AE41BDC50AA}" type="slidenum">
              <a:rPr lang="de-DE" smtClean="0"/>
              <a:pPr/>
              <a:t>‹Nr.›</a:t>
            </a:fld>
            <a:endParaRPr lang="de-DE" sz="3200" dirty="0"/>
          </a:p>
        </p:txBody>
      </p:sp>
      <p:sp>
        <p:nvSpPr>
          <p:cNvPr id="4" name="Fußzeilenplatzhalter 3">
            <a:extLst>
              <a:ext uri="{FF2B5EF4-FFF2-40B4-BE49-F238E27FC236}">
                <a16:creationId xmlns:a16="http://schemas.microsoft.com/office/drawing/2014/main" id="{D3367B71-E31D-734A-8046-EE345161C74F}"/>
              </a:ext>
            </a:extLst>
          </p:cNvPr>
          <p:cNvSpPr>
            <a:spLocks noGrp="1"/>
          </p:cNvSpPr>
          <p:nvPr>
            <p:ph type="ftr" sz="quarter" idx="11"/>
          </p:nvPr>
        </p:nvSpPr>
        <p:spPr/>
        <p:txBody>
          <a:bodyPr/>
          <a:lstStyle/>
          <a:p>
            <a:pPr algn="l"/>
            <a:r>
              <a:rPr lang="de-DE" smtClean="0"/>
              <a:t>Netzwerk Teilchenwelt - Angebote und Materialien</a:t>
            </a:r>
            <a:endParaRPr lang="de-DE" dirty="0"/>
          </a:p>
        </p:txBody>
      </p:sp>
    </p:spTree>
    <p:extLst>
      <p:ext uri="{BB962C8B-B14F-4D97-AF65-F5344CB8AC3E}">
        <p14:creationId xmlns:p14="http://schemas.microsoft.com/office/powerpoint/2010/main" val="343706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cial Media">
    <p:bg>
      <p:bgPr>
        <a:solidFill>
          <a:srgbClr val="FFFFFF"/>
        </a:solidFill>
        <a:effectLst/>
      </p:bgPr>
    </p:bg>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E2E93C44-C20E-5C46-A76B-48EDE944418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7784200">
            <a:off x="-4949219" y="-8154265"/>
            <a:ext cx="22534786" cy="22232968"/>
          </a:xfrm>
          <a:prstGeom prst="rect">
            <a:avLst/>
          </a:prstGeom>
        </p:spPr>
      </p:pic>
      <p:grpSp>
        <p:nvGrpSpPr>
          <p:cNvPr id="10" name="Gruppieren 9">
            <a:extLst>
              <a:ext uri="{FF2B5EF4-FFF2-40B4-BE49-F238E27FC236}">
                <a16:creationId xmlns:a16="http://schemas.microsoft.com/office/drawing/2014/main" id="{35844C35-E5A9-CF4B-A547-B4C102CABF25}"/>
              </a:ext>
            </a:extLst>
          </p:cNvPr>
          <p:cNvGrpSpPr/>
          <p:nvPr userDrawn="1"/>
        </p:nvGrpSpPr>
        <p:grpSpPr>
          <a:xfrm>
            <a:off x="3478529" y="2346667"/>
            <a:ext cx="5234941" cy="1368078"/>
            <a:chOff x="2023108" y="1748790"/>
            <a:chExt cx="5234941" cy="1368078"/>
          </a:xfrm>
        </p:grpSpPr>
        <p:sp>
          <p:nvSpPr>
            <p:cNvPr id="8" name="Textfeld 7">
              <a:extLst>
                <a:ext uri="{FF2B5EF4-FFF2-40B4-BE49-F238E27FC236}">
                  <a16:creationId xmlns:a16="http://schemas.microsoft.com/office/drawing/2014/main" id="{9FE81C44-CF2A-1D4F-80BB-DEB48D668888}"/>
                </a:ext>
              </a:extLst>
            </p:cNvPr>
            <p:cNvSpPr txBox="1"/>
            <p:nvPr userDrawn="1"/>
          </p:nvSpPr>
          <p:spPr>
            <a:xfrm flipH="1">
              <a:off x="2023108" y="1748790"/>
              <a:ext cx="5234941" cy="1231106"/>
            </a:xfrm>
            <a:prstGeom prst="rect">
              <a:avLst/>
            </a:prstGeom>
            <a:noFill/>
          </p:spPr>
          <p:txBody>
            <a:bodyPr wrap="square" rtlCol="0">
              <a:spAutoFit/>
            </a:bodyPr>
            <a:lstStyle/>
            <a:p>
              <a:pPr marL="0" indent="0">
                <a:lnSpc>
                  <a:spcPct val="90000"/>
                </a:lnSpc>
                <a:spcBef>
                  <a:spcPts val="1000"/>
                </a:spcBef>
                <a:buClr>
                  <a:srgbClr val="CCCC00"/>
                </a:buClr>
                <a:buSzPct val="90000"/>
                <a:buFont typeface="Arial Narrow" panose="020B0606020202030204" pitchFamily="34" charset="0"/>
                <a:buNone/>
              </a:pPr>
              <a:r>
                <a:rPr lang="de-DE" sz="8000" b="0" i="0" dirty="0">
                  <a:solidFill>
                    <a:schemeClr val="accent4"/>
                  </a:solidFill>
                  <a:latin typeface="MetaOT-Book" panose="02000503040000020004" pitchFamily="2" charset="77"/>
                </a:rPr>
                <a:t>FOLLOW US</a:t>
              </a:r>
            </a:p>
          </p:txBody>
        </p:sp>
        <p:sp>
          <p:nvSpPr>
            <p:cNvPr id="9" name="Textfeld 8">
              <a:extLst>
                <a:ext uri="{FF2B5EF4-FFF2-40B4-BE49-F238E27FC236}">
                  <a16:creationId xmlns:a16="http://schemas.microsoft.com/office/drawing/2014/main" id="{9D92C424-FB8E-9247-B252-F4F0261CC5C8}"/>
                </a:ext>
              </a:extLst>
            </p:cNvPr>
            <p:cNvSpPr txBox="1"/>
            <p:nvPr userDrawn="1"/>
          </p:nvSpPr>
          <p:spPr>
            <a:xfrm flipH="1">
              <a:off x="2160270" y="2682903"/>
              <a:ext cx="4937760" cy="433965"/>
            </a:xfrm>
            <a:prstGeom prst="rect">
              <a:avLst/>
            </a:prstGeom>
            <a:noFill/>
          </p:spPr>
          <p:txBody>
            <a:bodyPr wrap="square" rtlCol="0">
              <a:spAutoFit/>
            </a:bodyPr>
            <a:lstStyle/>
            <a:p>
              <a:pPr marL="0" indent="0" algn="ctr">
                <a:lnSpc>
                  <a:spcPct val="90000"/>
                </a:lnSpc>
                <a:spcBef>
                  <a:spcPts val="1000"/>
                </a:spcBef>
                <a:buClr>
                  <a:srgbClr val="CCCC00"/>
                </a:buClr>
                <a:buSzPct val="90000"/>
                <a:buFont typeface="Arial Narrow" panose="020B0606020202030204" pitchFamily="34" charset="0"/>
                <a:buNone/>
              </a:pPr>
              <a:r>
                <a:rPr lang="de-DE" sz="2400" b="0" i="0" dirty="0">
                  <a:solidFill>
                    <a:schemeClr val="accent4"/>
                  </a:solidFill>
                  <a:latin typeface="MetaOT-Book" panose="02000503040000020004" pitchFamily="2" charset="77"/>
                </a:rPr>
                <a:t>on </a:t>
              </a:r>
              <a:r>
                <a:rPr lang="de-DE" sz="2400" b="0" i="0" dirty="0" err="1">
                  <a:solidFill>
                    <a:schemeClr val="accent4"/>
                  </a:solidFill>
                  <a:latin typeface="MetaOT-Book" panose="02000503040000020004" pitchFamily="2" charset="77"/>
                </a:rPr>
                <a:t>Social</a:t>
              </a:r>
              <a:r>
                <a:rPr lang="de-DE" sz="2400" b="0" i="0" dirty="0">
                  <a:solidFill>
                    <a:schemeClr val="accent4"/>
                  </a:solidFill>
                  <a:latin typeface="MetaOT-Book" panose="02000503040000020004" pitchFamily="2" charset="77"/>
                </a:rPr>
                <a:t> Media</a:t>
              </a:r>
            </a:p>
          </p:txBody>
        </p:sp>
      </p:grpSp>
      <p:grpSp>
        <p:nvGrpSpPr>
          <p:cNvPr id="19" name="Gruppieren 18">
            <a:extLst>
              <a:ext uri="{FF2B5EF4-FFF2-40B4-BE49-F238E27FC236}">
                <a16:creationId xmlns:a16="http://schemas.microsoft.com/office/drawing/2014/main" id="{7947D3F7-4293-1D4B-A4F0-499824D36415}"/>
              </a:ext>
            </a:extLst>
          </p:cNvPr>
          <p:cNvGrpSpPr/>
          <p:nvPr userDrawn="1"/>
        </p:nvGrpSpPr>
        <p:grpSpPr>
          <a:xfrm>
            <a:off x="4504552" y="4019470"/>
            <a:ext cx="3182893" cy="629388"/>
            <a:chOff x="4282377" y="4253218"/>
            <a:chExt cx="3182893" cy="629388"/>
          </a:xfrm>
        </p:grpSpPr>
        <p:pic>
          <p:nvPicPr>
            <p:cNvPr id="13" name="Grafik 12">
              <a:extLst>
                <a:ext uri="{FF2B5EF4-FFF2-40B4-BE49-F238E27FC236}">
                  <a16:creationId xmlns:a16="http://schemas.microsoft.com/office/drawing/2014/main" id="{8287AA7B-C1C1-6741-95FF-10C74CAA87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466612" y="4253218"/>
              <a:ext cx="629388" cy="629388"/>
            </a:xfrm>
            <a:prstGeom prst="rect">
              <a:avLst/>
            </a:prstGeom>
          </p:spPr>
        </p:pic>
        <p:pic>
          <p:nvPicPr>
            <p:cNvPr id="14" name="Grafik 13">
              <a:extLst>
                <a:ext uri="{FF2B5EF4-FFF2-40B4-BE49-F238E27FC236}">
                  <a16:creationId xmlns:a16="http://schemas.microsoft.com/office/drawing/2014/main" id="{58A55E02-073B-DC44-BF32-3E62A221B8E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282377" y="4253218"/>
              <a:ext cx="629388" cy="629388"/>
            </a:xfrm>
            <a:prstGeom prst="rect">
              <a:avLst/>
            </a:prstGeom>
          </p:spPr>
        </p:pic>
        <p:pic>
          <p:nvPicPr>
            <p:cNvPr id="15" name="Grafik 14">
              <a:extLst>
                <a:ext uri="{FF2B5EF4-FFF2-40B4-BE49-F238E27FC236}">
                  <a16:creationId xmlns:a16="http://schemas.microsoft.com/office/drawing/2014/main" id="{B5C61A6D-2D98-354E-8F3E-0E2A689AE032}"/>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650847" y="4281835"/>
              <a:ext cx="814423" cy="573436"/>
            </a:xfrm>
            <a:prstGeom prst="rect">
              <a:avLst/>
            </a:prstGeom>
          </p:spPr>
        </p:pic>
        <p:cxnSp>
          <p:nvCxnSpPr>
            <p:cNvPr id="17" name="Gerade Verbindung 16">
              <a:extLst>
                <a:ext uri="{FF2B5EF4-FFF2-40B4-BE49-F238E27FC236}">
                  <a16:creationId xmlns:a16="http://schemas.microsoft.com/office/drawing/2014/main" id="{CCFD458F-4EB7-A547-A232-91BB9A565E71}"/>
                </a:ext>
              </a:extLst>
            </p:cNvPr>
            <p:cNvCxnSpPr/>
            <p:nvPr userDrawn="1"/>
          </p:nvCxnSpPr>
          <p:spPr>
            <a:xfrm>
              <a:off x="5168348"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 name="Gerade Verbindung 17">
              <a:extLst>
                <a:ext uri="{FF2B5EF4-FFF2-40B4-BE49-F238E27FC236}">
                  <a16:creationId xmlns:a16="http://schemas.microsoft.com/office/drawing/2014/main" id="{C9D398EC-4D72-EA48-90D5-30C1C6ABE0CB}"/>
                </a:ext>
              </a:extLst>
            </p:cNvPr>
            <p:cNvCxnSpPr/>
            <p:nvPr userDrawn="1"/>
          </p:nvCxnSpPr>
          <p:spPr>
            <a:xfrm>
              <a:off x="6361043" y="4281835"/>
              <a:ext cx="0" cy="573436"/>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6100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534511" y="979565"/>
            <a:ext cx="11135072" cy="4351338"/>
          </a:xfrm>
        </p:spPr>
        <p:txBody>
          <a:bodyPr/>
          <a:lstStyle>
            <a:lvl1pPr marL="171450" indent="-171450">
              <a:buFont typeface="Wingdings" panose="05000000000000000000" pitchFamily="2" charset="2"/>
              <a:buChar char="§"/>
              <a:defRPr sz="2000"/>
            </a:lvl1pPr>
            <a:lvl2pPr marL="514350" indent="-171450">
              <a:buFont typeface="Arial" panose="020B0604020202020204" pitchFamily="34" charset="0"/>
              <a:buChar char="•"/>
              <a:defRPr sz="1800"/>
            </a:lvl2pPr>
            <a:lvl3pPr>
              <a:defRPr sz="1200"/>
            </a:lvl3p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7" name="Titelplatzhalter 1"/>
          <p:cNvSpPr>
            <a:spLocks noGrp="1"/>
          </p:cNvSpPr>
          <p:nvPr>
            <p:ph type="title"/>
          </p:nvPr>
        </p:nvSpPr>
        <p:spPr>
          <a:xfrm>
            <a:off x="523877" y="12701"/>
            <a:ext cx="11172825" cy="95885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8" name="Datumsplatzhalter 3"/>
          <p:cNvSpPr>
            <a:spLocks noGrp="1"/>
          </p:cNvSpPr>
          <p:nvPr>
            <p:ph type="dt" sz="half" idx="2"/>
          </p:nvPr>
        </p:nvSpPr>
        <p:spPr>
          <a:xfrm>
            <a:off x="514349" y="6356352"/>
            <a:ext cx="3067051" cy="365125"/>
          </a:xfrm>
          <a:prstGeom prst="rect">
            <a:avLst/>
          </a:prstGeom>
        </p:spPr>
        <p:txBody>
          <a:bodyPr vert="horz" lIns="91440" tIns="45720" rIns="91440" bIns="45720" rtlCol="0" anchor="ctr"/>
          <a:lstStyle>
            <a:lvl1pPr algn="l">
              <a:defRPr sz="750">
                <a:solidFill>
                  <a:schemeClr val="tx1">
                    <a:tint val="75000"/>
                  </a:schemeClr>
                </a:solidFill>
              </a:defRPr>
            </a:lvl1pPr>
          </a:lstStyle>
          <a:p>
            <a:endParaRPr lang="de-DE" dirty="0">
              <a:solidFill>
                <a:prstClr val="black">
                  <a:tint val="75000"/>
                </a:prstClr>
              </a:solidFill>
            </a:endParaRPr>
          </a:p>
        </p:txBody>
      </p:sp>
      <p:sp>
        <p:nvSpPr>
          <p:cNvPr id="9" name="Fußzeilenplatzhalt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750">
                <a:solidFill>
                  <a:schemeClr val="tx1">
                    <a:tint val="75000"/>
                  </a:schemeClr>
                </a:solidFill>
              </a:defRPr>
            </a:lvl1pPr>
          </a:lstStyle>
          <a:p>
            <a:r>
              <a:rPr lang="de-DE" smtClean="0">
                <a:solidFill>
                  <a:prstClr val="black">
                    <a:tint val="75000"/>
                  </a:prstClr>
                </a:solidFill>
              </a:rPr>
              <a:t>Netzwerk Teilchenwelt - Angebote und Materialien</a:t>
            </a:r>
            <a:endParaRPr lang="de-DE" dirty="0">
              <a:solidFill>
                <a:prstClr val="black">
                  <a:tint val="75000"/>
                </a:prstClr>
              </a:solidFill>
            </a:endParaRPr>
          </a:p>
        </p:txBody>
      </p:sp>
      <p:sp>
        <p:nvSpPr>
          <p:cNvPr id="10" name="Foliennummernplatzhalter 5"/>
          <p:cNvSpPr>
            <a:spLocks noGrp="1"/>
          </p:cNvSpPr>
          <p:nvPr>
            <p:ph type="sldNum" sz="quarter" idx="4"/>
          </p:nvPr>
        </p:nvSpPr>
        <p:spPr>
          <a:xfrm>
            <a:off x="8610601" y="6356352"/>
            <a:ext cx="3076575" cy="365125"/>
          </a:xfrm>
          <a:prstGeom prst="rect">
            <a:avLst/>
          </a:prstGeom>
        </p:spPr>
        <p:txBody>
          <a:bodyPr vert="horz" lIns="91440" tIns="45720" rIns="91440" bIns="45720" rtlCol="0" anchor="ctr"/>
          <a:lstStyle>
            <a:lvl1pPr algn="r">
              <a:defRPr sz="750">
                <a:solidFill>
                  <a:schemeClr val="tx1">
                    <a:tint val="75000"/>
                  </a:schemeClr>
                </a:solidFill>
              </a:defRPr>
            </a:lvl1pPr>
          </a:lstStyle>
          <a:p>
            <a:fld id="{11C5BE8C-9F8F-44AB-AE64-AC69ABD3DD03}" type="slidenum">
              <a:rPr lang="de-DE" smtClean="0">
                <a:solidFill>
                  <a:prstClr val="black">
                    <a:tint val="75000"/>
                  </a:prstClr>
                </a:solidFill>
              </a:rPr>
              <a:pPr/>
              <a:t>‹Nr.›</a:t>
            </a:fld>
            <a:endParaRPr lang="de-DE" dirty="0">
              <a:solidFill>
                <a:prstClr val="black">
                  <a:tint val="75000"/>
                </a:prstClr>
              </a:solidFill>
            </a:endParaRPr>
          </a:p>
        </p:txBody>
      </p:sp>
    </p:spTree>
    <p:extLst>
      <p:ext uri="{BB962C8B-B14F-4D97-AF65-F5344CB8AC3E}">
        <p14:creationId xmlns:p14="http://schemas.microsoft.com/office/powerpoint/2010/main" val="144646944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
Zweite Ebene
Dritte Ebene
Vierte Ebene
Fünfte Ebene</a:t>
            </a:r>
            <a:endParaRPr lang="en-US" dirty="0"/>
          </a:p>
        </p:txBody>
      </p:sp>
      <p:sp>
        <p:nvSpPr>
          <p:cNvPr id="5" name="Footer Placeholder 4"/>
          <p:cNvSpPr>
            <a:spLocks noGrp="1"/>
          </p:cNvSpPr>
          <p:nvPr>
            <p:ph type="ftr" sz="quarter" idx="11"/>
          </p:nvPr>
        </p:nvSpPr>
        <p:spPr>
          <a:xfrm>
            <a:off x="3359696" y="6609582"/>
            <a:ext cx="5868651" cy="277199"/>
          </a:xfr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smtClean="0">
                <a:ln>
                  <a:noFill/>
                </a:ln>
                <a:solidFill>
                  <a:prstClr val="black"/>
                </a:solidFill>
                <a:effectLst/>
                <a:uLnTx/>
                <a:uFillTx/>
                <a:latin typeface="Arial"/>
                <a:ea typeface="+mn-ea"/>
                <a:cs typeface="+mn-cs"/>
              </a:rPr>
              <a:t>Netzwerk Teilchenwelt - Angebote und Materialien</a:t>
            </a:r>
            <a:endParaRPr kumimoji="0" lang="de-DE"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8" name="Textplatzhalter 7"/>
          <p:cNvSpPr>
            <a:spLocks noGrp="1"/>
          </p:cNvSpPr>
          <p:nvPr>
            <p:ph type="body" sz="quarter" idx="13" hasCustomPrompt="1"/>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de-DE" dirty="0"/>
              <a:t>Unterüberschrift</a:t>
            </a:r>
          </a:p>
        </p:txBody>
      </p:sp>
    </p:spTree>
    <p:extLst>
      <p:ext uri="{BB962C8B-B14F-4D97-AF65-F5344CB8AC3E}">
        <p14:creationId xmlns:p14="http://schemas.microsoft.com/office/powerpoint/2010/main" val="6011553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102"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Tree>
    <p:extLst>
      <p:ext uri="{BB962C8B-B14F-4D97-AF65-F5344CB8AC3E}">
        <p14:creationId xmlns:p14="http://schemas.microsoft.com/office/powerpoint/2010/main" val="250128011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Slide">
    <p:spTree>
      <p:nvGrpSpPr>
        <p:cNvPr id="1" name=""/>
        <p:cNvGrpSpPr/>
        <p:nvPr/>
      </p:nvGrpSpPr>
      <p:grpSpPr>
        <a:xfrm>
          <a:off x="0" y="0"/>
          <a:ext cx="0" cy="0"/>
          <a:chOff x="0" y="0"/>
          <a:chExt cx="0" cy="0"/>
        </a:xfrm>
      </p:grpSpPr>
      <p:sp>
        <p:nvSpPr>
          <p:cNvPr id="9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en-US" sz="1800" b="0" strike="noStrike" spc="-1">
              <a:solidFill>
                <a:srgbClr val="000000"/>
              </a:solidFill>
              <a:latin typeface="Arial"/>
            </a:endParaRPr>
          </a:p>
        </p:txBody>
      </p:sp>
      <p:sp>
        <p:nvSpPr>
          <p:cNvPr id="96" name="PlaceHolder 2"/>
          <p:cNvSpPr>
            <a:spLocks noGrp="1"/>
          </p:cNvSpPr>
          <p:nvPr>
            <p:ph type="subTitle"/>
          </p:nvPr>
        </p:nvSpPr>
        <p:spPr>
          <a:xfrm>
            <a:off x="3600000" y="4516560"/>
            <a:ext cx="5148360" cy="1899720"/>
          </a:xfrm>
          <a:prstGeom prst="rect">
            <a:avLst/>
          </a:prstGeom>
        </p:spPr>
        <p:txBody>
          <a:bodyPr lIns="0" tIns="0" rIns="0" bIns="0" anchor="ctr">
            <a:noAutofit/>
          </a:bodyPr>
          <a:lstStyle/>
          <a:p>
            <a:pPr algn="ctr"/>
            <a:endParaRPr lang="de-DE" sz="3200" b="0" strike="noStrike" spc="-1">
              <a:latin typeface="Arial"/>
            </a:endParaRPr>
          </a:p>
        </p:txBody>
      </p:sp>
    </p:spTree>
    <p:extLst>
      <p:ext uri="{BB962C8B-B14F-4D97-AF65-F5344CB8AC3E}">
        <p14:creationId xmlns:p14="http://schemas.microsoft.com/office/powerpoint/2010/main" val="40047117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a:t>
            </a:r>
            <a:r>
              <a:rPr lang="de-DE" dirty="0" smtClean="0"/>
              <a:t>bearbeiten ,</a:t>
            </a:r>
            <a:r>
              <a:rPr lang="de-DE" dirty="0" err="1" smtClean="0"/>
              <a:t>mn,mnre</a:t>
            </a:r>
            <a:r>
              <a:rPr lang="de-DE" dirty="0" smtClean="0"/>
              <a:t> wer </a:t>
            </a:r>
            <a:r>
              <a:rPr lang="de-DE" dirty="0" err="1" smtClean="0"/>
              <a:t>rw</a:t>
            </a:r>
            <a:r>
              <a:rPr lang="de-DE" dirty="0" smtClean="0"/>
              <a:t> m </a:t>
            </a:r>
            <a:r>
              <a:rPr lang="de-DE" dirty="0" err="1" smtClean="0"/>
              <a:t>ewnm</a:t>
            </a:r>
            <a:r>
              <a:rPr lang="de-DE" dirty="0" smtClean="0"/>
              <a:t> </a:t>
            </a:r>
            <a:r>
              <a:rPr lang="de-DE" dirty="0" err="1" smtClean="0"/>
              <a:t>fwn</a:t>
            </a:r>
            <a:r>
              <a:rPr lang="de-DE" dirty="0" smtClean="0"/>
              <a:t> </a:t>
            </a:r>
            <a:r>
              <a:rPr lang="de-DE" dirty="0" err="1" smtClean="0"/>
              <a:t>fwk</a:t>
            </a:r>
            <a:r>
              <a:rPr lang="de-DE" dirty="0" smtClean="0"/>
              <a:t> </a:t>
            </a:r>
            <a:r>
              <a:rPr lang="de-DE" dirty="0" err="1" smtClean="0"/>
              <a:t>fkj</a:t>
            </a:r>
            <a:r>
              <a:rPr lang="de-DE" dirty="0" smtClean="0"/>
              <a:t> </a:t>
            </a:r>
            <a:r>
              <a:rPr lang="de-DE" dirty="0" err="1" smtClean="0"/>
              <a:t>fqekj</a:t>
            </a:r>
            <a:r>
              <a:rPr lang="de-DE" dirty="0" smtClean="0"/>
              <a:t> </a:t>
            </a:r>
            <a:r>
              <a:rPr lang="de-DE" dirty="0" err="1" smtClean="0"/>
              <a:t>fk</a:t>
            </a:r>
            <a:r>
              <a:rPr lang="de-DE" dirty="0" smtClean="0"/>
              <a:t> </a:t>
            </a:r>
            <a:r>
              <a:rPr lang="de-DE" dirty="0" err="1" smtClean="0"/>
              <a:t>fk</a:t>
            </a:r>
            <a:r>
              <a:rPr lang="de-DE" dirty="0" smtClean="0"/>
              <a:t> </a:t>
            </a:r>
            <a:r>
              <a:rPr lang="de-DE" dirty="0" err="1" smtClean="0"/>
              <a:t>fqkj</a:t>
            </a:r>
            <a:r>
              <a:rPr lang="de-DE" dirty="0" smtClean="0"/>
              <a:t> </a:t>
            </a:r>
            <a:r>
              <a:rPr lang="de-DE" dirty="0" err="1" smtClean="0"/>
              <a:t>fqekj</a:t>
            </a:r>
            <a:r>
              <a:rPr lang="de-DE" dirty="0" smtClean="0"/>
              <a:t> </a:t>
            </a:r>
            <a:r>
              <a:rPr lang="de-DE" dirty="0" err="1" smtClean="0"/>
              <a:t>feqkj</a:t>
            </a:r>
            <a:r>
              <a:rPr lang="de-DE" dirty="0" smtClean="0"/>
              <a:t> </a:t>
            </a:r>
            <a:endParaRPr lang="de-DE" dirty="0"/>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1125165" y="6372333"/>
            <a:ext cx="870892" cy="348865"/>
          </a:xfrm>
          <a:prstGeom prst="rect">
            <a:avLst/>
          </a:prstGeom>
        </p:spPr>
        <p:txBody>
          <a:bodyPr anchor="ctr"/>
          <a:lstStyle>
            <a:lvl1pPr algn="ctr">
              <a:defRPr sz="1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smtClean="0"/>
              <a:t>Netzwerk Teilchenwelt - Angebote und Materialien</a:t>
            </a:r>
            <a:endParaRPr lang="de-DE" dirty="0"/>
          </a:p>
        </p:txBody>
      </p:sp>
    </p:spTree>
    <p:extLst>
      <p:ext uri="{BB962C8B-B14F-4D97-AF65-F5344CB8AC3E}">
        <p14:creationId xmlns:p14="http://schemas.microsoft.com/office/powerpoint/2010/main" val="696365362"/>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7" r:id="rId3"/>
    <p:sldLayoutId id="2147483738" r:id="rId4"/>
    <p:sldLayoutId id="2147483736" r:id="rId5"/>
    <p:sldLayoutId id="2147483776" r:id="rId6"/>
    <p:sldLayoutId id="2147483778" r:id="rId7"/>
    <p:sldLayoutId id="2147483779" r:id="rId8"/>
    <p:sldLayoutId id="2147483780" r:id="rId9"/>
    <p:sldLayoutId id="2147483782" r:id="rId10"/>
    <p:sldLayoutId id="2147483783" r:id="rId11"/>
    <p:sldLayoutId id="2147483784" r:id="rId12"/>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8">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1066833" y="706093"/>
            <a:ext cx="10058333"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1066833" y="1827752"/>
            <a:ext cx="10058332" cy="4351337"/>
          </a:xfrm>
          <a:prstGeom prst="rect">
            <a:avLst/>
          </a:prstGeom>
        </p:spPr>
        <p:txBody>
          <a:bodyPr vert="horz" lIns="91440" tIns="45720" rIns="91440" bIns="45720" rtlCol="0">
            <a:normAutofit/>
          </a:bodyPr>
          <a:lstStyle/>
          <a:p>
            <a:pPr lvl="0"/>
            <a:r>
              <a:rPr lang="de-DE" dirty="0"/>
              <a:t>Mastertextformat </a:t>
            </a:r>
            <a:r>
              <a:rPr lang="de-DE" dirty="0" smtClean="0"/>
              <a:t>bearbeiten ,</a:t>
            </a:r>
            <a:r>
              <a:rPr lang="de-DE" dirty="0" err="1" smtClean="0"/>
              <a:t>mn,mnre</a:t>
            </a:r>
            <a:r>
              <a:rPr lang="de-DE" dirty="0" smtClean="0"/>
              <a:t> wer </a:t>
            </a:r>
            <a:r>
              <a:rPr lang="de-DE" dirty="0" err="1" smtClean="0"/>
              <a:t>rw</a:t>
            </a:r>
            <a:r>
              <a:rPr lang="de-DE" dirty="0" smtClean="0"/>
              <a:t> m </a:t>
            </a:r>
            <a:r>
              <a:rPr lang="de-DE" dirty="0" err="1" smtClean="0"/>
              <a:t>ewnm</a:t>
            </a:r>
            <a:r>
              <a:rPr lang="de-DE" dirty="0" smtClean="0"/>
              <a:t> </a:t>
            </a:r>
            <a:r>
              <a:rPr lang="de-DE" dirty="0" err="1" smtClean="0"/>
              <a:t>fwn</a:t>
            </a:r>
            <a:r>
              <a:rPr lang="de-DE" dirty="0" smtClean="0"/>
              <a:t> </a:t>
            </a:r>
            <a:r>
              <a:rPr lang="de-DE" dirty="0" err="1" smtClean="0"/>
              <a:t>fwk</a:t>
            </a:r>
            <a:r>
              <a:rPr lang="de-DE" dirty="0" smtClean="0"/>
              <a:t> </a:t>
            </a:r>
            <a:r>
              <a:rPr lang="de-DE" dirty="0" err="1" smtClean="0"/>
              <a:t>fkj</a:t>
            </a:r>
            <a:r>
              <a:rPr lang="de-DE" dirty="0" smtClean="0"/>
              <a:t> </a:t>
            </a:r>
            <a:r>
              <a:rPr lang="de-DE" dirty="0" err="1" smtClean="0"/>
              <a:t>fqekj</a:t>
            </a:r>
            <a:r>
              <a:rPr lang="de-DE" dirty="0" smtClean="0"/>
              <a:t> </a:t>
            </a:r>
            <a:r>
              <a:rPr lang="de-DE" dirty="0" err="1" smtClean="0"/>
              <a:t>fk</a:t>
            </a:r>
            <a:r>
              <a:rPr lang="de-DE" dirty="0" smtClean="0"/>
              <a:t> </a:t>
            </a:r>
            <a:r>
              <a:rPr lang="de-DE" dirty="0" err="1" smtClean="0"/>
              <a:t>fk</a:t>
            </a:r>
            <a:r>
              <a:rPr lang="de-DE" dirty="0" smtClean="0"/>
              <a:t> </a:t>
            </a:r>
            <a:r>
              <a:rPr lang="de-DE" dirty="0" err="1" smtClean="0"/>
              <a:t>fqkj</a:t>
            </a:r>
            <a:r>
              <a:rPr lang="de-DE" dirty="0" smtClean="0"/>
              <a:t> </a:t>
            </a:r>
            <a:r>
              <a:rPr lang="de-DE" dirty="0" err="1" smtClean="0"/>
              <a:t>fqekj</a:t>
            </a:r>
            <a:r>
              <a:rPr lang="de-DE" dirty="0" smtClean="0"/>
              <a:t> </a:t>
            </a:r>
            <a:r>
              <a:rPr lang="de-DE" dirty="0" err="1" smtClean="0"/>
              <a:t>feqkj</a:t>
            </a:r>
            <a:r>
              <a:rPr lang="de-DE" dirty="0" smtClean="0"/>
              <a:t> </a:t>
            </a:r>
            <a:endParaRPr lang="de-DE" dirty="0"/>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10896533" y="6092687"/>
            <a:ext cx="1093236" cy="648682"/>
          </a:xfrm>
          <a:prstGeom prst="rect">
            <a:avLst/>
          </a:prstGeom>
        </p:spPr>
        <p:txBody>
          <a:bodyPr anchor="ctr"/>
          <a:lstStyle>
            <a:lvl1pPr algn="r">
              <a:defRPr sz="3200" b="0" i="0">
                <a:solidFill>
                  <a:schemeClr val="accent6">
                    <a:lumMod val="60000"/>
                    <a:lumOff val="40000"/>
                  </a:schemeClr>
                </a:solidFill>
                <a:latin typeface="+mn-lt"/>
              </a:defRPr>
            </a:lvl1pPr>
          </a:lstStyle>
          <a:p>
            <a:fld id="{13EBA283-81CD-428D-9703-4AE41BDC50AA}" type="slidenum">
              <a:rPr lang="de-DE" smtClean="0"/>
              <a:pPr/>
              <a:t>‹Nr.›</a:t>
            </a:fld>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202231" y="6372333"/>
            <a:ext cx="7872875" cy="348865"/>
          </a:xfrm>
          <a:prstGeom prst="rect">
            <a:avLst/>
          </a:prstGeom>
        </p:spPr>
        <p:txBody>
          <a:bodyPr anchor="ctr"/>
          <a:lstStyle>
            <a:lvl1pPr algn="l">
              <a:defRPr sz="1200" b="0" i="0">
                <a:solidFill>
                  <a:schemeClr val="accent6">
                    <a:lumMod val="60000"/>
                    <a:lumOff val="40000"/>
                  </a:schemeClr>
                </a:solidFill>
                <a:latin typeface="+mn-lt"/>
              </a:defRPr>
            </a:lvl1pPr>
          </a:lstStyle>
          <a:p>
            <a:r>
              <a:rPr lang="de-DE" smtClean="0"/>
              <a:t>Netzwerk Teilchenwelt - Angebote und Materialien</a:t>
            </a:r>
            <a:endParaRPr lang="de-DE" dirty="0"/>
          </a:p>
        </p:txBody>
      </p:sp>
    </p:spTree>
    <p:extLst>
      <p:ext uri="{BB962C8B-B14F-4D97-AF65-F5344CB8AC3E}">
        <p14:creationId xmlns:p14="http://schemas.microsoft.com/office/powerpoint/2010/main" val="3181240900"/>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81" r:id="rId6"/>
  </p:sldLayoutIdLst>
  <p:hf hdr="0" ftr="0" dt="0"/>
  <p:txStyles>
    <p:titleStyle>
      <a:lvl1pPr algn="l" defTabSz="914400" rtl="0" eaLnBrk="1" latinLnBrk="0" hangingPunct="1">
        <a:lnSpc>
          <a:spcPct val="90000"/>
        </a:lnSpc>
        <a:spcBef>
          <a:spcPct val="0"/>
        </a:spcBef>
        <a:buNone/>
        <a:defRPr sz="3200" b="1" i="0" kern="1200">
          <a:solidFill>
            <a:srgbClr val="003477"/>
          </a:solidFill>
          <a:latin typeface="+mn-lt"/>
          <a:ea typeface="+mj-ea"/>
          <a:cs typeface="+mj-cs"/>
        </a:defRPr>
      </a:lvl1pPr>
    </p:titleStyle>
    <p:bodyStyle>
      <a:lvl1pPr marL="358775" indent="-358775"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mn-lt"/>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mn-lt"/>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mn-lt"/>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6.tiff"/></Relationships>
</file>

<file path=ppt/slides/_rels/slide3.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9.jpeg"/><Relationship Id="rId4" Type="http://schemas.openxmlformats.org/officeDocument/2006/relationships/diagramLayout" Target="../diagrams/layout1.xml"/><Relationship Id="rId9" Type="http://schemas.openxmlformats.org/officeDocument/2006/relationships/image" Target="../media/image18.tiff"/></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jpeg"/><Relationship Id="rId4" Type="http://schemas.openxmlformats.org/officeDocument/2006/relationships/image" Target="../media/image21.jpg"/></Relationships>
</file>

<file path=ppt/slides/_rels/slide5.xml.rels><?xml version="1.0" encoding="UTF-8" standalone="yes"?>
<Relationships xmlns="http://schemas.openxmlformats.org/package/2006/relationships"><Relationship Id="rId3" Type="http://schemas.openxmlformats.org/officeDocument/2006/relationships/hyperlink" Target="https://www.teilchenwelt.de/aktuelles/newsletter/"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hyperlink" Target="https://www.youtube.com/watch?v=KgzjjWgi54s"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3.tiff"/><Relationship Id="rId3" Type="http://schemas.openxmlformats.org/officeDocument/2006/relationships/image" Target="../media/image26.jpeg"/><Relationship Id="rId7" Type="http://schemas.openxmlformats.org/officeDocument/2006/relationships/image" Target="../media/image30.jpeg"/><Relationship Id="rId12" Type="http://schemas.openxmlformats.org/officeDocument/2006/relationships/image" Target="../media/image33.png"/><Relationship Id="rId2" Type="http://schemas.openxmlformats.org/officeDocument/2006/relationships/hyperlink" Target="http://www.teilchenwelt.de/" TargetMode="External"/><Relationship Id="rId1" Type="http://schemas.openxmlformats.org/officeDocument/2006/relationships/slideLayout" Target="../slideLayouts/slideLayout2.xml"/><Relationship Id="rId6" Type="http://schemas.openxmlformats.org/officeDocument/2006/relationships/image" Target="../media/image29.tiff"/><Relationship Id="rId11" Type="http://schemas.openxmlformats.org/officeDocument/2006/relationships/image" Target="../media/image32.png"/><Relationship Id="rId5" Type="http://schemas.openxmlformats.org/officeDocument/2006/relationships/image" Target="../media/image28.png"/><Relationship Id="rId10" Type="http://schemas.openxmlformats.org/officeDocument/2006/relationships/image" Target="../media/image31.png"/><Relationship Id="rId4" Type="http://schemas.openxmlformats.org/officeDocument/2006/relationships/image" Target="../media/image27.png"/><Relationship Id="rId9" Type="http://schemas.openxmlformats.org/officeDocument/2006/relationships/hyperlink" Target="mailto:mail@teilchenwelt.d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2D62FC-32A7-49DC-9379-B8A560EBB08E}"/>
              </a:ext>
            </a:extLst>
          </p:cNvPr>
          <p:cNvSpPr>
            <a:spLocks noGrp="1"/>
          </p:cNvSpPr>
          <p:nvPr>
            <p:ph type="ctrTitle"/>
          </p:nvPr>
        </p:nvSpPr>
        <p:spPr>
          <a:xfrm>
            <a:off x="5994608" y="3715873"/>
            <a:ext cx="5111320" cy="1646302"/>
          </a:xfrm>
        </p:spPr>
        <p:txBody>
          <a:bodyPr>
            <a:noAutofit/>
          </a:bodyPr>
          <a:lstStyle/>
          <a:p>
            <a:pPr algn="ctr">
              <a:lnSpc>
                <a:spcPct val="100000"/>
              </a:lnSpc>
              <a:spcBef>
                <a:spcPts val="0"/>
              </a:spcBef>
            </a:pPr>
            <a:r>
              <a:rPr lang="de-DE" sz="4000" dirty="0" smtClean="0"/>
              <a:t>Netzwerk Teilchenwelt</a:t>
            </a:r>
            <a:br>
              <a:rPr lang="de-DE" sz="4000" dirty="0" smtClean="0"/>
            </a:br>
            <a:r>
              <a:rPr lang="de-DE" sz="2000" dirty="0" smtClean="0"/>
              <a:t/>
            </a:r>
            <a:br>
              <a:rPr lang="de-DE" sz="2000" dirty="0" smtClean="0"/>
            </a:br>
            <a:r>
              <a:rPr lang="de-DE" sz="2000" b="0" dirty="0" smtClean="0">
                <a:solidFill>
                  <a:srgbClr val="013476"/>
                </a:solidFill>
              </a:rPr>
              <a:t>Die Tür zur Welt der kleinsten Teilchen</a:t>
            </a:r>
            <a:br>
              <a:rPr lang="de-DE" sz="2000" b="0" dirty="0" smtClean="0">
                <a:solidFill>
                  <a:srgbClr val="013476"/>
                </a:solidFill>
              </a:rPr>
            </a:br>
            <a:r>
              <a:rPr lang="de-DE" sz="2000" b="0" dirty="0" smtClean="0">
                <a:solidFill>
                  <a:srgbClr val="013476"/>
                </a:solidFill>
              </a:rPr>
              <a:t>für Jugendliche und Lehrkräfte</a:t>
            </a:r>
            <a:br>
              <a:rPr lang="de-DE" sz="2000" b="0" dirty="0" smtClean="0">
                <a:solidFill>
                  <a:srgbClr val="013476"/>
                </a:solidFill>
              </a:rPr>
            </a:br>
            <a:r>
              <a:rPr lang="de-DE" sz="2000" b="0" dirty="0" smtClean="0"/>
              <a:t/>
            </a:r>
            <a:br>
              <a:rPr lang="de-DE" sz="2000" b="0" dirty="0" smtClean="0"/>
            </a:br>
            <a:r>
              <a:rPr lang="de-DE" sz="2400" dirty="0" smtClean="0"/>
              <a:t/>
            </a:r>
            <a:br>
              <a:rPr lang="de-DE" sz="2400" dirty="0" smtClean="0"/>
            </a:br>
            <a:endParaRPr lang="de-DE" sz="2600" b="0" dirty="0"/>
          </a:p>
        </p:txBody>
      </p:sp>
    </p:spTree>
    <p:extLst>
      <p:ext uri="{BB962C8B-B14F-4D97-AF65-F5344CB8AC3E}">
        <p14:creationId xmlns:p14="http://schemas.microsoft.com/office/powerpoint/2010/main" val="24960141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chor="ctr">
            <a:normAutofit/>
          </a:bodyPr>
          <a:lstStyle/>
          <a:p>
            <a:r>
              <a:rPr lang="de-DE" dirty="0" smtClean="0">
                <a:solidFill>
                  <a:srgbClr val="013476"/>
                </a:solidFill>
              </a:rPr>
              <a:t>Dies ist eine Veranstaltung von ...</a:t>
            </a:r>
            <a:endParaRPr lang="de-DE" dirty="0">
              <a:solidFill>
                <a:srgbClr val="013476"/>
              </a:solidFill>
            </a:endParaRPr>
          </a:p>
        </p:txBody>
      </p:sp>
      <p:sp>
        <p:nvSpPr>
          <p:cNvPr id="4" name="Inhaltsplatzhalter 3"/>
          <p:cNvSpPr>
            <a:spLocks noGrp="1"/>
          </p:cNvSpPr>
          <p:nvPr>
            <p:ph sz="quarter" idx="13"/>
          </p:nvPr>
        </p:nvSpPr>
        <p:spPr>
          <a:xfrm>
            <a:off x="1295468" y="1772818"/>
            <a:ext cx="6295778" cy="4438202"/>
          </a:xfrm>
        </p:spPr>
        <p:txBody>
          <a:bodyPr>
            <a:noAutofit/>
          </a:bodyPr>
          <a:lstStyle/>
          <a:p>
            <a:pPr>
              <a:lnSpc>
                <a:spcPct val="100000"/>
              </a:lnSpc>
              <a:spcBef>
                <a:spcPts val="600"/>
              </a:spcBef>
            </a:pPr>
            <a:r>
              <a:rPr lang="de-DE" b="1" dirty="0" smtClean="0"/>
              <a:t>Technische Universität Dresden</a:t>
            </a:r>
          </a:p>
          <a:p>
            <a:pPr>
              <a:lnSpc>
                <a:spcPct val="100000"/>
              </a:lnSpc>
              <a:spcBef>
                <a:spcPts val="600"/>
              </a:spcBef>
            </a:pPr>
            <a:r>
              <a:rPr lang="de-DE" dirty="0"/>
              <a:t>a</a:t>
            </a:r>
            <a:r>
              <a:rPr lang="de-DE" dirty="0" smtClean="0"/>
              <a:t>ls Teil von Netzwerk Teilchenwelt</a:t>
            </a:r>
            <a:endParaRPr lang="de-DE" dirty="0"/>
          </a:p>
          <a:p>
            <a:pPr lvl="1"/>
            <a:r>
              <a:rPr lang="de-DE" sz="2400" dirty="0"/>
              <a:t>Verbund aus 30 Forschungseinrichtungen </a:t>
            </a:r>
            <a:r>
              <a:rPr lang="de-DE" sz="2400" dirty="0" smtClean="0"/>
              <a:t>         in </a:t>
            </a:r>
            <a:r>
              <a:rPr lang="de-DE" sz="2400" dirty="0"/>
              <a:t>Deutschland</a:t>
            </a:r>
          </a:p>
          <a:p>
            <a:pPr lvl="1"/>
            <a:r>
              <a:rPr lang="de-DE" sz="2400" dirty="0" smtClean="0"/>
              <a:t>200 </a:t>
            </a:r>
            <a:r>
              <a:rPr lang="de-DE" sz="2400" dirty="0"/>
              <a:t>engagierte </a:t>
            </a:r>
            <a:r>
              <a:rPr lang="de-DE" sz="2400" dirty="0" smtClean="0"/>
              <a:t>Wissenschaftler:innen </a:t>
            </a:r>
          </a:p>
          <a:p>
            <a:pPr lvl="1"/>
            <a:r>
              <a:rPr lang="de-DE" sz="2400" dirty="0" smtClean="0"/>
              <a:t>Rund </a:t>
            </a:r>
            <a:r>
              <a:rPr lang="de-DE" sz="2400" dirty="0"/>
              <a:t>4.000 Jugendliche und Lehrkräfte nehmen pro Jahr an unseren Veranstaltungen teil</a:t>
            </a:r>
          </a:p>
          <a:p>
            <a:pPr>
              <a:lnSpc>
                <a:spcPct val="100000"/>
              </a:lnSpc>
              <a:spcBef>
                <a:spcPts val="600"/>
              </a:spcBef>
            </a:pPr>
            <a:endParaRPr lang="de-DE" dirty="0" smtClean="0"/>
          </a:p>
          <a:p>
            <a:pPr>
              <a:lnSpc>
                <a:spcPct val="100000"/>
              </a:lnSpc>
              <a:spcBef>
                <a:spcPts val="600"/>
              </a:spcBef>
            </a:pPr>
            <a:r>
              <a:rPr lang="de-DE" dirty="0" smtClean="0"/>
              <a:t>Gemeinsames </a:t>
            </a:r>
            <a:r>
              <a:rPr lang="de-DE" dirty="0"/>
              <a:t>Ziel: Forschung </a:t>
            </a:r>
            <a:r>
              <a:rPr lang="de-DE" dirty="0" smtClean="0"/>
              <a:t>erlebbar machen!</a:t>
            </a:r>
            <a:endParaRPr lang="de-DE" dirty="0"/>
          </a:p>
          <a:p>
            <a:pPr marL="0" indent="0">
              <a:lnSpc>
                <a:spcPct val="100000"/>
              </a:lnSpc>
              <a:spcBef>
                <a:spcPts val="600"/>
              </a:spcBef>
              <a:buNone/>
            </a:pPr>
            <a:endParaRPr lang="de-DE" dirty="0"/>
          </a:p>
        </p:txBody>
      </p:sp>
      <p:sp>
        <p:nvSpPr>
          <p:cNvPr id="12" name="Inhaltsplatzhalter 2"/>
          <p:cNvSpPr txBox="1">
            <a:spLocks/>
          </p:cNvSpPr>
          <p:nvPr/>
        </p:nvSpPr>
        <p:spPr>
          <a:xfrm>
            <a:off x="7164302" y="5506535"/>
            <a:ext cx="5489766" cy="1481142"/>
          </a:xfrm>
          <a:prstGeom prst="rect">
            <a:avLst/>
          </a:prstGeom>
        </p:spPr>
        <p:txBody>
          <a:bodyPr vert="horz" lIns="91440" tIns="45720" rIns="91440" bIns="45720" rtlCol="0">
            <a:noAutofit/>
          </a:bodyPr>
          <a:lstStyle>
            <a:lvl1pPr marL="355600" indent="-355600" algn="l" defTabSz="914400" rtl="0" eaLnBrk="1" latinLnBrk="0" hangingPunct="1">
              <a:lnSpc>
                <a:spcPct val="90000"/>
              </a:lnSpc>
              <a:spcBef>
                <a:spcPts val="1000"/>
              </a:spcBef>
              <a:buClr>
                <a:srgbClr val="CCCC00"/>
              </a:buClr>
              <a:buSzPct val="90000"/>
              <a:buFont typeface="Arial Narrow" panose="020B0606020202030204" pitchFamily="34" charset="0"/>
              <a:buChar char="►"/>
              <a:tabLst>
                <a:tab pos="271463" algn="l"/>
              </a:tabLst>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66700" indent="-266700">
              <a:lnSpc>
                <a:spcPct val="100000"/>
              </a:lnSpc>
              <a:spcBef>
                <a:spcPts val="600"/>
              </a:spcBef>
            </a:pPr>
            <a:endParaRPr lang="de-DE" sz="2200" dirty="0">
              <a:solidFill>
                <a:srgbClr val="013476"/>
              </a:solidFill>
            </a:endParaRPr>
          </a:p>
        </p:txBody>
      </p:sp>
      <p:pic>
        <p:nvPicPr>
          <p:cNvPr id="5" name="Grafik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422458" y="1627707"/>
            <a:ext cx="3475630" cy="4739151"/>
          </a:xfrm>
          <a:prstGeom prst="rect">
            <a:avLst/>
          </a:prstGeom>
        </p:spPr>
      </p:pic>
      <p:pic>
        <p:nvPicPr>
          <p:cNvPr id="9" name="Grafik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94052" y="625368"/>
            <a:ext cx="2336962" cy="735860"/>
          </a:xfrm>
          <a:prstGeom prst="rect">
            <a:avLst/>
          </a:prstGeom>
        </p:spPr>
      </p:pic>
      <p:sp>
        <p:nvSpPr>
          <p:cNvPr id="3" name="Foliennummernplatzhalter 2"/>
          <p:cNvSpPr>
            <a:spLocks noGrp="1"/>
          </p:cNvSpPr>
          <p:nvPr>
            <p:ph type="sldNum" sz="quarter" idx="15"/>
          </p:nvPr>
        </p:nvSpPr>
        <p:spPr/>
        <p:txBody>
          <a:bodyPr/>
          <a:lstStyle/>
          <a:p>
            <a:fld id="{13EBA283-81CD-428D-9703-4AE41BDC50AA}" type="slidenum">
              <a:rPr lang="de-DE" smtClean="0"/>
              <a:pPr/>
              <a:t>2</a:t>
            </a:fld>
            <a:endParaRPr lang="de-DE" dirty="0"/>
          </a:p>
        </p:txBody>
      </p:sp>
    </p:spTree>
    <p:extLst>
      <p:ext uri="{BB962C8B-B14F-4D97-AF65-F5344CB8AC3E}">
        <p14:creationId xmlns:p14="http://schemas.microsoft.com/office/powerpoint/2010/main" val="796688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Das Konzept</a:t>
            </a:r>
            <a:endParaRPr lang="de-DE" dirty="0"/>
          </a:p>
        </p:txBody>
      </p:sp>
      <p:graphicFrame>
        <p:nvGraphicFramePr>
          <p:cNvPr id="6" name="Diagramm 5"/>
          <p:cNvGraphicFramePr/>
          <p:nvPr>
            <p:extLst>
              <p:ext uri="{D42A27DB-BD31-4B8C-83A1-F6EECF244321}">
                <p14:modId xmlns:p14="http://schemas.microsoft.com/office/powerpoint/2010/main" val="1135654962"/>
              </p:ext>
            </p:extLst>
          </p:nvPr>
        </p:nvGraphicFramePr>
        <p:xfrm>
          <a:off x="990920" y="660849"/>
          <a:ext cx="7560840" cy="59001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feld 6"/>
          <p:cNvSpPr txBox="1"/>
          <p:nvPr/>
        </p:nvSpPr>
        <p:spPr>
          <a:xfrm>
            <a:off x="4242466" y="2129001"/>
            <a:ext cx="1215196" cy="615553"/>
          </a:xfrm>
          <a:prstGeom prst="rect">
            <a:avLst/>
          </a:prstGeom>
          <a:noFill/>
        </p:spPr>
        <p:txBody>
          <a:bodyPr wrap="square" rtlCol="0">
            <a:spAutoFit/>
          </a:bodyPr>
          <a:lstStyle/>
          <a:p>
            <a:pPr algn="ctr"/>
            <a:r>
              <a:rPr lang="de-DE" sz="1700" dirty="0">
                <a:latin typeface="Arial Narrow" pitchFamily="34" charset="0"/>
              </a:rPr>
              <a:t>Authentische Erfahrungen</a:t>
            </a:r>
          </a:p>
        </p:txBody>
      </p:sp>
      <p:sp>
        <p:nvSpPr>
          <p:cNvPr id="8" name="Textfeld 7"/>
          <p:cNvSpPr txBox="1"/>
          <p:nvPr/>
        </p:nvSpPr>
        <p:spPr>
          <a:xfrm>
            <a:off x="5527425" y="4314706"/>
            <a:ext cx="1343129" cy="877163"/>
          </a:xfrm>
          <a:prstGeom prst="rect">
            <a:avLst/>
          </a:prstGeom>
          <a:noFill/>
        </p:spPr>
        <p:txBody>
          <a:bodyPr wrap="square" rtlCol="0">
            <a:spAutoFit/>
          </a:bodyPr>
          <a:lstStyle/>
          <a:p>
            <a:pPr lvl="0" algn="ctr"/>
            <a:r>
              <a:rPr lang="de-DE" sz="1700" dirty="0">
                <a:latin typeface="Arial Narrow" pitchFamily="34" charset="0"/>
              </a:rPr>
              <a:t>Eigene „</a:t>
            </a:r>
            <a:r>
              <a:rPr lang="de-DE" sz="1700" dirty="0" err="1">
                <a:latin typeface="Arial Narrow" pitchFamily="34" charset="0"/>
              </a:rPr>
              <a:t>hands</a:t>
            </a:r>
            <a:r>
              <a:rPr lang="de-DE" sz="1700" dirty="0">
                <a:latin typeface="Arial Narrow" pitchFamily="34" charset="0"/>
              </a:rPr>
              <a:t>-on“ Aktivitäten</a:t>
            </a:r>
          </a:p>
        </p:txBody>
      </p:sp>
      <p:sp>
        <p:nvSpPr>
          <p:cNvPr id="9" name="Textfeld 8"/>
          <p:cNvSpPr txBox="1"/>
          <p:nvPr/>
        </p:nvSpPr>
        <p:spPr>
          <a:xfrm>
            <a:off x="1095662" y="3595583"/>
            <a:ext cx="1479434" cy="877163"/>
          </a:xfrm>
          <a:prstGeom prst="rect">
            <a:avLst/>
          </a:prstGeom>
          <a:noFill/>
        </p:spPr>
        <p:txBody>
          <a:bodyPr wrap="square" rtlCol="0">
            <a:spAutoFit/>
          </a:bodyPr>
          <a:lstStyle/>
          <a:p>
            <a:pPr algn="ctr"/>
            <a:r>
              <a:rPr lang="de-DE" sz="1700" dirty="0">
                <a:latin typeface="Arial Narrow" pitchFamily="34" charset="0"/>
              </a:rPr>
              <a:t>Einblick in den Forschungs-prozess</a:t>
            </a:r>
          </a:p>
        </p:txBody>
      </p:sp>
      <p:pic>
        <p:nvPicPr>
          <p:cNvPr id="12" name="Grafik 1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29975" y="4587027"/>
            <a:ext cx="3096000" cy="2060117"/>
          </a:xfrm>
          <a:prstGeom prst="rect">
            <a:avLst/>
          </a:prstGeom>
        </p:spPr>
      </p:pic>
      <p:sp>
        <p:nvSpPr>
          <p:cNvPr id="17" name="Textfeld 16"/>
          <p:cNvSpPr txBox="1"/>
          <p:nvPr/>
        </p:nvSpPr>
        <p:spPr>
          <a:xfrm>
            <a:off x="4051032" y="5062165"/>
            <a:ext cx="1404385" cy="1138773"/>
          </a:xfrm>
          <a:prstGeom prst="rect">
            <a:avLst/>
          </a:prstGeom>
          <a:noFill/>
        </p:spPr>
        <p:txBody>
          <a:bodyPr wrap="square" rtlCol="0">
            <a:spAutoFit/>
          </a:bodyPr>
          <a:lstStyle/>
          <a:p>
            <a:pPr lvl="0" algn="ctr"/>
            <a:r>
              <a:rPr lang="de-DE" sz="1700" dirty="0">
                <a:latin typeface="Arial Narrow" pitchFamily="34" charset="0"/>
              </a:rPr>
              <a:t>Persönlicher Kontakt zu </a:t>
            </a:r>
            <a:r>
              <a:rPr lang="de-DE" sz="1700" dirty="0" err="1" smtClean="0">
                <a:latin typeface="Arial Narrow" pitchFamily="34" charset="0"/>
              </a:rPr>
              <a:t>Wissenschaft-ler:innen</a:t>
            </a:r>
            <a:endParaRPr lang="de-DE" sz="1700" dirty="0">
              <a:latin typeface="Arial Narrow" pitchFamily="34" charset="0"/>
            </a:endParaRPr>
          </a:p>
        </p:txBody>
      </p:sp>
      <p:pic>
        <p:nvPicPr>
          <p:cNvPr id="4" name="Grafik 3"/>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7929974" y="2396992"/>
            <a:ext cx="3096000" cy="2102192"/>
          </a:xfrm>
          <a:prstGeom prst="rect">
            <a:avLst/>
          </a:prstGeom>
        </p:spPr>
      </p:pic>
      <p:pic>
        <p:nvPicPr>
          <p:cNvPr id="3" name="Grafik 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929974" y="249029"/>
            <a:ext cx="3096000" cy="2060120"/>
          </a:xfrm>
          <a:prstGeom prst="rect">
            <a:avLst/>
          </a:prstGeom>
        </p:spPr>
      </p:pic>
      <p:sp>
        <p:nvSpPr>
          <p:cNvPr id="11" name="Foliennummernplatzhalter 10"/>
          <p:cNvSpPr>
            <a:spLocks noGrp="1"/>
          </p:cNvSpPr>
          <p:nvPr>
            <p:ph type="sldNum" sz="quarter" idx="15"/>
          </p:nvPr>
        </p:nvSpPr>
        <p:spPr/>
        <p:txBody>
          <a:bodyPr/>
          <a:lstStyle/>
          <a:p>
            <a:fld id="{13EBA283-81CD-428D-9703-4AE41BDC50AA}" type="slidenum">
              <a:rPr lang="de-DE" smtClean="0"/>
              <a:pPr/>
              <a:t>3</a:t>
            </a:fld>
            <a:endParaRPr lang="de-DE" dirty="0"/>
          </a:p>
        </p:txBody>
      </p:sp>
    </p:spTree>
    <p:extLst>
      <p:ext uri="{BB962C8B-B14F-4D97-AF65-F5344CB8AC3E}">
        <p14:creationId xmlns:p14="http://schemas.microsoft.com/office/powerpoint/2010/main" val="13047441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Mehrstufiges Angebot für Jugendliche</a:t>
            </a:r>
            <a:endParaRPr lang="de-DE" dirty="0"/>
          </a:p>
        </p:txBody>
      </p:sp>
      <p:pic>
        <p:nvPicPr>
          <p:cNvPr id="5" name="Inhaltsplatzhalter 4"/>
          <p:cNvPicPr>
            <a:picLocks noGrp="1" noChangeAspect="1"/>
          </p:cNvPicPr>
          <p:nvPr>
            <p:ph sz="quarter" idx="13"/>
          </p:nvPr>
        </p:nvPicPr>
        <p:blipFill>
          <a:blip r:embed="rId3" cstate="screen">
            <a:extLst>
              <a:ext uri="{28A0092B-C50C-407E-A947-70E740481C1C}">
                <a14:useLocalDpi xmlns:a14="http://schemas.microsoft.com/office/drawing/2010/main"/>
              </a:ext>
            </a:extLst>
          </a:blip>
          <a:stretch>
            <a:fillRect/>
          </a:stretch>
        </p:blipFill>
        <p:spPr>
          <a:xfrm>
            <a:off x="7831271" y="4702015"/>
            <a:ext cx="2700001" cy="1800000"/>
          </a:xfrm>
        </p:spPr>
      </p:pic>
      <p:pic>
        <p:nvPicPr>
          <p:cNvPr id="9" name="Grafik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5194" y="1631773"/>
            <a:ext cx="9156078" cy="2891393"/>
          </a:xfrm>
          <a:prstGeom prst="rect">
            <a:avLst/>
          </a:prstGeom>
        </p:spPr>
      </p:pic>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13885" y="4702015"/>
            <a:ext cx="2726872" cy="1800000"/>
          </a:xfrm>
          <a:prstGeom prst="rect">
            <a:avLst/>
          </a:prstGeom>
        </p:spPr>
      </p:pic>
      <p:pic>
        <p:nvPicPr>
          <p:cNvPr id="12" name="Grafik 11"/>
          <p:cNvPicPr>
            <a:picLocks noChangeAspect="1"/>
          </p:cNvPicPr>
          <p:nvPr/>
        </p:nvPicPr>
        <p:blipFill rotWithShape="1">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rcRect/>
          <a:stretch/>
        </p:blipFill>
        <p:spPr>
          <a:xfrm>
            <a:off x="4770234" y="4702015"/>
            <a:ext cx="2531560" cy="1800000"/>
          </a:xfrm>
          <a:prstGeom prst="rect">
            <a:avLst/>
          </a:prstGeom>
        </p:spPr>
      </p:pic>
      <p:sp>
        <p:nvSpPr>
          <p:cNvPr id="11" name="Pfeil nach rechts 10"/>
          <p:cNvSpPr/>
          <p:nvPr/>
        </p:nvSpPr>
        <p:spPr>
          <a:xfrm rot="1637574">
            <a:off x="277039" y="3978868"/>
            <a:ext cx="194421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t>Du bist hier!</a:t>
            </a:r>
          </a:p>
        </p:txBody>
      </p:sp>
      <p:sp>
        <p:nvSpPr>
          <p:cNvPr id="13" name="Pfeil nach rechts 12"/>
          <p:cNvSpPr/>
          <p:nvPr/>
        </p:nvSpPr>
        <p:spPr>
          <a:xfrm rot="1797045">
            <a:off x="6625030" y="3989568"/>
            <a:ext cx="1883006" cy="1224136"/>
          </a:xfrm>
          <a:prstGeom prst="rightArrow">
            <a:avLst/>
          </a:prstGeom>
          <a:gradFill flip="none" rotWithShape="1">
            <a:gsLst>
              <a:gs pos="0">
                <a:schemeClr val="lt1">
                  <a:tint val="66000"/>
                  <a:satMod val="160000"/>
                </a:schemeClr>
              </a:gs>
              <a:gs pos="50000">
                <a:schemeClr val="lt1">
                  <a:tint val="44500"/>
                  <a:satMod val="160000"/>
                </a:schemeClr>
              </a:gs>
              <a:gs pos="100000">
                <a:schemeClr val="lt1">
                  <a:tint val="23500"/>
                  <a:satMod val="160000"/>
                </a:schemeClr>
              </a:gs>
            </a:gsLst>
            <a:lin ang="2700000" scaled="1"/>
            <a:tileRect/>
          </a:gradFill>
          <a:ln>
            <a:solidFill>
              <a:schemeClr val="bg2"/>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a:t>Wie kommst Du da hin??</a:t>
            </a:r>
          </a:p>
        </p:txBody>
      </p:sp>
      <p:sp>
        <p:nvSpPr>
          <p:cNvPr id="4" name="Foliennummernplatzhalter 3"/>
          <p:cNvSpPr>
            <a:spLocks noGrp="1"/>
          </p:cNvSpPr>
          <p:nvPr>
            <p:ph type="sldNum" sz="quarter" idx="15"/>
          </p:nvPr>
        </p:nvSpPr>
        <p:spPr/>
        <p:txBody>
          <a:bodyPr/>
          <a:lstStyle/>
          <a:p>
            <a:fld id="{13EBA283-81CD-428D-9703-4AE41BDC50AA}" type="slidenum">
              <a:rPr lang="de-DE" smtClean="0"/>
              <a:pPr/>
              <a:t>4</a:t>
            </a:fld>
            <a:endParaRPr lang="de-DE" dirty="0"/>
          </a:p>
        </p:txBody>
      </p:sp>
    </p:spTree>
    <p:extLst>
      <p:ext uri="{BB962C8B-B14F-4D97-AF65-F5344CB8AC3E}">
        <p14:creationId xmlns:p14="http://schemas.microsoft.com/office/powerpoint/2010/main" val="1363785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smtClean="0"/>
              <a:t>Mitmachen bei Netzwerk Teilchenwelt</a:t>
            </a:r>
            <a:endParaRPr lang="de-DE" dirty="0"/>
          </a:p>
        </p:txBody>
      </p:sp>
      <p:sp>
        <p:nvSpPr>
          <p:cNvPr id="6" name="Textplatzhalter 2"/>
          <p:cNvSpPr>
            <a:spLocks noGrp="1"/>
          </p:cNvSpPr>
          <p:nvPr>
            <p:ph sz="quarter" idx="13"/>
          </p:nvPr>
        </p:nvSpPr>
        <p:spPr>
          <a:xfrm>
            <a:off x="1295466" y="1635276"/>
            <a:ext cx="9640011" cy="4535487"/>
          </a:xfrm>
        </p:spPr>
        <p:txBody>
          <a:bodyPr>
            <a:normAutofit/>
          </a:bodyPr>
          <a:lstStyle/>
          <a:p>
            <a:pPr>
              <a:lnSpc>
                <a:spcPct val="100000"/>
              </a:lnSpc>
              <a:spcBef>
                <a:spcPts val="0"/>
              </a:spcBef>
              <a:tabLst>
                <a:tab pos="269875" algn="l"/>
              </a:tabLst>
            </a:pPr>
            <a:r>
              <a:rPr lang="de-DE" sz="2800" dirty="0" smtClean="0"/>
              <a:t>Newsletter abonnieren </a:t>
            </a:r>
          </a:p>
          <a:p>
            <a:pPr lvl="1">
              <a:lnSpc>
                <a:spcPct val="100000"/>
              </a:lnSpc>
              <a:spcBef>
                <a:spcPts val="0"/>
              </a:spcBef>
              <a:tabLst>
                <a:tab pos="269875" algn="l"/>
              </a:tabLst>
            </a:pPr>
            <a:r>
              <a:rPr lang="de-DE" sz="2400" dirty="0" smtClean="0">
                <a:hlinkClick r:id="rId3"/>
              </a:rPr>
              <a:t>https</a:t>
            </a:r>
            <a:r>
              <a:rPr lang="de-DE" sz="2400" dirty="0">
                <a:hlinkClick r:id="rId3"/>
              </a:rPr>
              <a:t>://www.teilchenwelt.de/aktuelles/newsletter</a:t>
            </a:r>
            <a:r>
              <a:rPr lang="de-DE" sz="2400" dirty="0" smtClean="0">
                <a:hlinkClick r:id="rId3"/>
              </a:rPr>
              <a:t>/</a:t>
            </a:r>
            <a:endParaRPr lang="de-DE" sz="2400" dirty="0" smtClean="0"/>
          </a:p>
          <a:p>
            <a:pPr lvl="1">
              <a:lnSpc>
                <a:spcPct val="100000"/>
              </a:lnSpc>
              <a:spcBef>
                <a:spcPts val="0"/>
              </a:spcBef>
              <a:tabLst>
                <a:tab pos="269875" algn="l"/>
              </a:tabLst>
            </a:pPr>
            <a:r>
              <a:rPr lang="de-DE" sz="2400" dirty="0"/>
              <a:t>Ich bin: </a:t>
            </a:r>
            <a:r>
              <a:rPr lang="de-DE" sz="2400" dirty="0" err="1"/>
              <a:t>Jugendliche:r</a:t>
            </a:r>
            <a:r>
              <a:rPr lang="de-DE" sz="2400" dirty="0"/>
              <a:t>; Standort: Dresden</a:t>
            </a:r>
          </a:p>
          <a:p>
            <a:pPr lvl="2">
              <a:lnSpc>
                <a:spcPct val="100000"/>
              </a:lnSpc>
              <a:spcBef>
                <a:spcPts val="0"/>
              </a:spcBef>
              <a:tabLst>
                <a:tab pos="269875" algn="l"/>
              </a:tabLst>
            </a:pPr>
            <a:r>
              <a:rPr lang="de-DE" sz="2200" dirty="0" smtClean="0"/>
              <a:t>Info </a:t>
            </a:r>
            <a:r>
              <a:rPr lang="de-DE" sz="2200" dirty="0"/>
              <a:t>über </a:t>
            </a:r>
            <a:r>
              <a:rPr lang="de-DE" sz="2200" dirty="0" smtClean="0"/>
              <a:t>CERN-Programme</a:t>
            </a:r>
          </a:p>
          <a:p>
            <a:pPr lvl="2">
              <a:lnSpc>
                <a:spcPct val="100000"/>
              </a:lnSpc>
              <a:spcBef>
                <a:spcPts val="0"/>
              </a:spcBef>
              <a:tabLst>
                <a:tab pos="269875" algn="l"/>
              </a:tabLst>
            </a:pPr>
            <a:r>
              <a:rPr lang="de-DE" sz="2200" dirty="0" smtClean="0"/>
              <a:t>Einladung </a:t>
            </a:r>
            <a:r>
              <a:rPr lang="de-DE" sz="2200" dirty="0"/>
              <a:t>zu lokalen Veranstaltungen</a:t>
            </a:r>
          </a:p>
          <a:p>
            <a:pPr lvl="2">
              <a:lnSpc>
                <a:spcPct val="100000"/>
              </a:lnSpc>
              <a:spcBef>
                <a:spcPts val="0"/>
              </a:spcBef>
              <a:tabLst>
                <a:tab pos="269875" algn="l"/>
              </a:tabLst>
            </a:pPr>
            <a:r>
              <a:rPr lang="de-DE" sz="2200" dirty="0" smtClean="0"/>
              <a:t>Vorträge, Ausstellungen, Wettbewerbe </a:t>
            </a:r>
            <a:r>
              <a:rPr lang="de-DE" sz="2200" dirty="0" err="1" smtClean="0"/>
              <a:t>uvm</a:t>
            </a:r>
            <a:r>
              <a:rPr lang="de-DE" sz="2200" dirty="0" smtClean="0"/>
              <a:t>.</a:t>
            </a:r>
          </a:p>
          <a:p>
            <a:pPr lvl="2">
              <a:lnSpc>
                <a:spcPct val="100000"/>
              </a:lnSpc>
              <a:spcBef>
                <a:spcPts val="0"/>
              </a:spcBef>
              <a:tabLst>
                <a:tab pos="269875" algn="l"/>
              </a:tabLst>
            </a:pPr>
            <a:r>
              <a:rPr lang="de-DE" sz="2200" dirty="0" smtClean="0"/>
              <a:t>Neue Materialien und Spiele</a:t>
            </a:r>
          </a:p>
          <a:p>
            <a:pPr lvl="1">
              <a:lnSpc>
                <a:spcPct val="100000"/>
              </a:lnSpc>
              <a:spcBef>
                <a:spcPts val="0"/>
              </a:spcBef>
              <a:tabLst>
                <a:tab pos="269875" algn="l"/>
              </a:tabLst>
            </a:pPr>
            <a:endParaRPr lang="de-DE" sz="2400" dirty="0"/>
          </a:p>
          <a:p>
            <a:pPr lvl="1">
              <a:lnSpc>
                <a:spcPct val="100000"/>
              </a:lnSpc>
              <a:spcBef>
                <a:spcPts val="0"/>
              </a:spcBef>
              <a:tabLst>
                <a:tab pos="269875" algn="l"/>
              </a:tabLst>
            </a:pPr>
            <a:endParaRPr lang="de-DE" sz="2400" dirty="0"/>
          </a:p>
          <a:p>
            <a:pPr>
              <a:lnSpc>
                <a:spcPct val="100000"/>
              </a:lnSpc>
              <a:spcBef>
                <a:spcPts val="0"/>
              </a:spcBef>
              <a:tabLst>
                <a:tab pos="269875" algn="l"/>
              </a:tabLst>
            </a:pPr>
            <a:r>
              <a:rPr lang="de-DE" sz="2800" dirty="0" smtClean="0"/>
              <a:t>Video Deine Möglichkeiten im Netzwerk Teilchenwelt</a:t>
            </a:r>
          </a:p>
          <a:p>
            <a:pPr lvl="1">
              <a:lnSpc>
                <a:spcPct val="100000"/>
              </a:lnSpc>
              <a:spcBef>
                <a:spcPts val="0"/>
              </a:spcBef>
              <a:tabLst>
                <a:tab pos="269875" algn="l"/>
              </a:tabLst>
            </a:pPr>
            <a:r>
              <a:rPr lang="de-DE" sz="2400" dirty="0">
                <a:hlinkClick r:id="rId4"/>
              </a:rPr>
              <a:t>https://</a:t>
            </a:r>
            <a:r>
              <a:rPr lang="de-DE" sz="2400" dirty="0" smtClean="0">
                <a:hlinkClick r:id="rId4"/>
              </a:rPr>
              <a:t>www.youtube.com/watch?v=KgzjjWgi54s</a:t>
            </a:r>
            <a:endParaRPr lang="de-DE" sz="2400" dirty="0" smtClean="0"/>
          </a:p>
          <a:p>
            <a:pPr lvl="1">
              <a:lnSpc>
                <a:spcPct val="100000"/>
              </a:lnSpc>
              <a:spcBef>
                <a:spcPts val="0"/>
              </a:spcBef>
              <a:tabLst>
                <a:tab pos="269875" algn="l"/>
              </a:tabLst>
            </a:pPr>
            <a:endParaRPr lang="de-DE" sz="2400" dirty="0"/>
          </a:p>
          <a:p>
            <a:pPr marL="0" indent="0">
              <a:lnSpc>
                <a:spcPct val="100000"/>
              </a:lnSpc>
              <a:spcBef>
                <a:spcPts val="0"/>
              </a:spcBef>
              <a:buNone/>
              <a:tabLst>
                <a:tab pos="269875" algn="l"/>
              </a:tabLst>
            </a:pPr>
            <a:endParaRPr lang="de-DE" sz="1600" dirty="0"/>
          </a:p>
        </p:txBody>
      </p:sp>
      <p:pic>
        <p:nvPicPr>
          <p:cNvPr id="10" name="Grafik 9"/>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18312" y="1635276"/>
            <a:ext cx="2160000" cy="2160000"/>
          </a:xfrm>
          <a:prstGeom prst="rect">
            <a:avLst/>
          </a:prstGeom>
          <a:ln>
            <a:solidFill>
              <a:srgbClr val="013476"/>
            </a:solidFill>
          </a:ln>
        </p:spPr>
      </p:pic>
      <p:pic>
        <p:nvPicPr>
          <p:cNvPr id="11" name="Grafik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18312" y="4304469"/>
            <a:ext cx="2160000" cy="2160000"/>
          </a:xfrm>
          <a:prstGeom prst="rect">
            <a:avLst/>
          </a:prstGeom>
          <a:ln>
            <a:solidFill>
              <a:srgbClr val="013476"/>
            </a:solidFill>
          </a:ln>
        </p:spPr>
      </p:pic>
      <p:sp>
        <p:nvSpPr>
          <p:cNvPr id="3" name="Foliennummernplatzhalter 2"/>
          <p:cNvSpPr>
            <a:spLocks noGrp="1"/>
          </p:cNvSpPr>
          <p:nvPr>
            <p:ph type="sldNum" sz="quarter" idx="15"/>
          </p:nvPr>
        </p:nvSpPr>
        <p:spPr/>
        <p:txBody>
          <a:bodyPr/>
          <a:lstStyle/>
          <a:p>
            <a:fld id="{13EBA283-81CD-428D-9703-4AE41BDC50AA}" type="slidenum">
              <a:rPr lang="de-DE" smtClean="0"/>
              <a:pPr/>
              <a:t>5</a:t>
            </a:fld>
            <a:endParaRPr lang="de-DE" dirty="0"/>
          </a:p>
        </p:txBody>
      </p:sp>
    </p:spTree>
    <p:extLst>
      <p:ext uri="{BB962C8B-B14F-4D97-AF65-F5344CB8AC3E}">
        <p14:creationId xmlns:p14="http://schemas.microsoft.com/office/powerpoint/2010/main" val="1397613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sz="quarter" idx="13"/>
          </p:nvPr>
        </p:nvSpPr>
        <p:spPr>
          <a:xfrm>
            <a:off x="1393362" y="1170339"/>
            <a:ext cx="8577875" cy="4599516"/>
          </a:xfrm>
        </p:spPr>
        <p:txBody>
          <a:bodyPr>
            <a:normAutofit/>
          </a:bodyPr>
          <a:lstStyle/>
          <a:p>
            <a:pPr marL="0" lvl="0" indent="0">
              <a:buClr>
                <a:srgbClr val="CDC301"/>
              </a:buClr>
              <a:buNone/>
            </a:pPr>
            <a:r>
              <a:rPr lang="de-DE" sz="3600" dirty="0"/>
              <a:t>Wir freuen uns, Euch wiederzusehen!</a:t>
            </a:r>
            <a:endParaRPr lang="de-DE" sz="3600" dirty="0">
              <a:hlinkClick r:id="rId2"/>
            </a:endParaRPr>
          </a:p>
          <a:p>
            <a:pPr marL="0" indent="0">
              <a:buNone/>
            </a:pPr>
            <a:endParaRPr lang="de-DE" sz="2200" dirty="0"/>
          </a:p>
        </p:txBody>
      </p:sp>
      <p:sp>
        <p:nvSpPr>
          <p:cNvPr id="9" name="Textfeld 8"/>
          <p:cNvSpPr txBox="1"/>
          <p:nvPr/>
        </p:nvSpPr>
        <p:spPr>
          <a:xfrm>
            <a:off x="10340922" y="206827"/>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002060"/>
                </a:solidFill>
                <a:latin typeface="Arial Narrow" panose="020B0606020202030204" pitchFamily="34" charset="0"/>
              </a:rPr>
              <a:t>PROJEKTLEITUNG</a:t>
            </a:r>
            <a:endParaRPr lang="de-DE" sz="1000" dirty="0">
              <a:solidFill>
                <a:srgbClr val="002060"/>
              </a:solidFill>
              <a:latin typeface="Arial Narrow" panose="020B0606020202030204" pitchFamily="34" charset="0"/>
            </a:endParaRPr>
          </a:p>
        </p:txBody>
      </p:sp>
      <p:sp>
        <p:nvSpPr>
          <p:cNvPr id="10" name="Textfeld 9"/>
          <p:cNvSpPr txBox="1"/>
          <p:nvPr/>
        </p:nvSpPr>
        <p:spPr>
          <a:xfrm>
            <a:off x="10340922" y="1338192"/>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002060"/>
                </a:solidFill>
                <a:latin typeface="Arial Narrow" panose="020B0606020202030204" pitchFamily="34" charset="0"/>
              </a:rPr>
              <a:t>PARTNER</a:t>
            </a:r>
            <a:endParaRPr lang="de-DE" sz="1000" dirty="0">
              <a:solidFill>
                <a:srgbClr val="002060"/>
              </a:solidFill>
              <a:latin typeface="Arial Narrow" panose="020B0606020202030204" pitchFamily="34" charset="0"/>
            </a:endParaRPr>
          </a:p>
        </p:txBody>
      </p:sp>
      <p:sp>
        <p:nvSpPr>
          <p:cNvPr id="12" name="Textfeld 11"/>
          <p:cNvSpPr txBox="1"/>
          <p:nvPr/>
        </p:nvSpPr>
        <p:spPr>
          <a:xfrm>
            <a:off x="10340922" y="3982127"/>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002060"/>
                </a:solidFill>
                <a:latin typeface="Arial Narrow" panose="020B0606020202030204" pitchFamily="34" charset="0"/>
              </a:rPr>
              <a:t>FÖRDERER</a:t>
            </a:r>
            <a:endParaRPr lang="de-DE" sz="1000" dirty="0">
              <a:solidFill>
                <a:srgbClr val="002060"/>
              </a:solidFill>
              <a:latin typeface="Arial Narrow" panose="020B0606020202030204" pitchFamily="34" charset="0"/>
            </a:endParaRPr>
          </a:p>
        </p:txBody>
      </p:sp>
      <p:sp>
        <p:nvSpPr>
          <p:cNvPr id="13" name="Textfeld 12"/>
          <p:cNvSpPr txBox="1"/>
          <p:nvPr/>
        </p:nvSpPr>
        <p:spPr>
          <a:xfrm>
            <a:off x="10340922" y="2609321"/>
            <a:ext cx="1806014" cy="230832"/>
          </a:xfrm>
          <a:prstGeom prst="rect">
            <a:avLst/>
          </a:prstGeom>
          <a:noFill/>
        </p:spPr>
        <p:txBody>
          <a:bodyPr wrap="square" rtlCol="0">
            <a:spAutoFit/>
          </a:bodyPr>
          <a:lstStyle/>
          <a:p>
            <a:pPr>
              <a:lnSpc>
                <a:spcPct val="90000"/>
              </a:lnSpc>
              <a:spcBef>
                <a:spcPts val="1000"/>
              </a:spcBef>
              <a:buClr>
                <a:srgbClr val="CCCC00"/>
              </a:buClr>
              <a:buSzPct val="90000"/>
            </a:pPr>
            <a:r>
              <a:rPr lang="de-DE" sz="1000" dirty="0" smtClean="0">
                <a:solidFill>
                  <a:srgbClr val="002060"/>
                </a:solidFill>
                <a:latin typeface="Arial Narrow" panose="020B0606020202030204" pitchFamily="34" charset="0"/>
              </a:rPr>
              <a:t>SCHIRMHERRSCHAFT</a:t>
            </a:r>
            <a:endParaRPr lang="de-DE" sz="1000" dirty="0">
              <a:solidFill>
                <a:srgbClr val="002060"/>
              </a:solidFill>
              <a:latin typeface="Arial Narrow" panose="020B0606020202030204" pitchFamily="34" charset="0"/>
            </a:endParaRPr>
          </a:p>
        </p:txBody>
      </p:sp>
      <p:pic>
        <p:nvPicPr>
          <p:cNvPr id="15" name="Grafik 14"/>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0426156" y="469931"/>
            <a:ext cx="1597753" cy="468932"/>
          </a:xfrm>
          <a:prstGeom prst="rect">
            <a:avLst/>
          </a:prstGeom>
        </p:spPr>
      </p:pic>
      <p:pic>
        <p:nvPicPr>
          <p:cNvPr id="17" name="Grafik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3509" y="1600255"/>
            <a:ext cx="682846" cy="677156"/>
          </a:xfrm>
          <a:prstGeom prst="rect">
            <a:avLst/>
          </a:prstGeom>
        </p:spPr>
      </p:pic>
      <p:pic>
        <p:nvPicPr>
          <p:cNvPr id="18" name="Grafik 1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331014" y="1572266"/>
            <a:ext cx="684000" cy="684000"/>
          </a:xfrm>
          <a:prstGeom prst="rect">
            <a:avLst/>
          </a:prstGeom>
        </p:spPr>
      </p:pic>
      <p:pic>
        <p:nvPicPr>
          <p:cNvPr id="19" name="Grafik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423509" y="2926666"/>
            <a:ext cx="1277983" cy="543431"/>
          </a:xfrm>
          <a:prstGeom prst="rect">
            <a:avLst/>
          </a:prstGeom>
        </p:spPr>
      </p:pic>
      <p:pic>
        <p:nvPicPr>
          <p:cNvPr id="20" name="Grafik 1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0426156" y="4299472"/>
            <a:ext cx="1334138" cy="466659"/>
          </a:xfrm>
          <a:prstGeom prst="rect">
            <a:avLst/>
          </a:prstGeom>
        </p:spPr>
      </p:pic>
      <p:pic>
        <p:nvPicPr>
          <p:cNvPr id="21" name="Grafik 20"/>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10405509" y="5117178"/>
            <a:ext cx="1575816" cy="1097280"/>
          </a:xfrm>
          <a:prstGeom prst="rect">
            <a:avLst/>
          </a:prstGeom>
        </p:spPr>
      </p:pic>
      <p:sp>
        <p:nvSpPr>
          <p:cNvPr id="26" name="Rechteck 25"/>
          <p:cNvSpPr/>
          <p:nvPr/>
        </p:nvSpPr>
        <p:spPr>
          <a:xfrm>
            <a:off x="1393362" y="2277411"/>
            <a:ext cx="4540701" cy="2262158"/>
          </a:xfrm>
          <a:prstGeom prst="rect">
            <a:avLst/>
          </a:prstGeom>
        </p:spPr>
        <p:txBody>
          <a:bodyPr wrap="square">
            <a:spAutoFit/>
          </a:bodyPr>
          <a:lstStyle/>
          <a:p>
            <a:pPr>
              <a:spcAft>
                <a:spcPts val="600"/>
              </a:spcAft>
            </a:pPr>
            <a:r>
              <a:rPr lang="de-DE" sz="2800" dirty="0" smtClean="0">
                <a:solidFill>
                  <a:srgbClr val="013476"/>
                </a:solidFill>
                <a:hlinkClick r:id="rId2"/>
              </a:rPr>
              <a:t>www.teilchenwelt.de</a:t>
            </a:r>
            <a:endParaRPr lang="de-DE" sz="2800" dirty="0" smtClean="0">
              <a:solidFill>
                <a:srgbClr val="013476"/>
              </a:solidFill>
            </a:endParaRPr>
          </a:p>
          <a:p>
            <a:r>
              <a:rPr lang="de-DE" sz="2800" dirty="0" smtClean="0">
                <a:solidFill>
                  <a:srgbClr val="FFFFFF"/>
                </a:solidFill>
                <a:hlinkClick r:id="rId9"/>
              </a:rPr>
              <a:t>mail@teilchenwelt.de</a:t>
            </a:r>
            <a:endParaRPr lang="de-DE" sz="2800" dirty="0" smtClean="0">
              <a:solidFill>
                <a:srgbClr val="FFFFFF"/>
              </a:solidFill>
            </a:endParaRPr>
          </a:p>
          <a:p>
            <a:endParaRPr lang="de-DE" sz="2800" dirty="0">
              <a:solidFill>
                <a:srgbClr val="FFFFFF"/>
              </a:solidFill>
            </a:endParaRPr>
          </a:p>
          <a:p>
            <a:endParaRPr lang="de-DE" sz="2800" dirty="0">
              <a:solidFill>
                <a:srgbClr val="FFFFFF"/>
              </a:solidFill>
            </a:endParaRPr>
          </a:p>
          <a:p>
            <a:endParaRPr lang="de-DE" sz="2400" dirty="0">
              <a:solidFill>
                <a:srgbClr val="FFFFFF"/>
              </a:solidFill>
            </a:endParaRPr>
          </a:p>
        </p:txBody>
      </p:sp>
      <p:pic>
        <p:nvPicPr>
          <p:cNvPr id="2" name="Grafik 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823945" y="4614712"/>
            <a:ext cx="1080000" cy="1080000"/>
          </a:xfrm>
          <a:prstGeom prst="rect">
            <a:avLst/>
          </a:prstGeom>
        </p:spPr>
      </p:pic>
      <p:pic>
        <p:nvPicPr>
          <p:cNvPr id="4" name="Grafik 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44405" y="4614712"/>
            <a:ext cx="1080000" cy="1080000"/>
          </a:xfrm>
          <a:prstGeom prst="rect">
            <a:avLst/>
          </a:prstGeom>
        </p:spPr>
      </p:pic>
      <p:pic>
        <p:nvPicPr>
          <p:cNvPr id="5" name="Grafik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854063" y="4614712"/>
            <a:ext cx="1080000" cy="1080000"/>
          </a:xfrm>
          <a:prstGeom prst="rect">
            <a:avLst/>
          </a:prstGeom>
        </p:spPr>
      </p:pic>
      <p:sp>
        <p:nvSpPr>
          <p:cNvPr id="6" name="Foliennummernplatzhalter 5"/>
          <p:cNvSpPr>
            <a:spLocks noGrp="1"/>
          </p:cNvSpPr>
          <p:nvPr>
            <p:ph type="sldNum" sz="quarter" idx="15"/>
          </p:nvPr>
        </p:nvSpPr>
        <p:spPr/>
        <p:txBody>
          <a:bodyPr/>
          <a:lstStyle/>
          <a:p>
            <a:fld id="{13EBA283-81CD-428D-9703-4AE41BDC50AA}" type="slidenum">
              <a:rPr lang="de-DE" smtClean="0"/>
              <a:pPr/>
              <a:t>6</a:t>
            </a:fld>
            <a:endParaRPr lang="de-DE" dirty="0"/>
          </a:p>
        </p:txBody>
      </p:sp>
    </p:spTree>
    <p:extLst>
      <p:ext uri="{BB962C8B-B14F-4D97-AF65-F5344CB8AC3E}">
        <p14:creationId xmlns:p14="http://schemas.microsoft.com/office/powerpoint/2010/main" val="4106448930"/>
      </p:ext>
    </p:extLst>
  </p:cSld>
  <p:clrMapOvr>
    <a:masterClrMapping/>
  </p:clrMapOvr>
  <p:timing>
    <p:tnLst>
      <p:par>
        <p:cTn id="1" dur="indefinite" restart="never" nodeType="tmRoot"/>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2.xml><?xml version="1.0" encoding="utf-8"?>
<a:theme xmlns:a="http://schemas.openxmlformats.org/drawingml/2006/main" name="1_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02B2339D-DB11-499A-A78A-F4BC14A81D37}" vid="{F3423333-CE18-4697-B016-31B770C8FF1F}"/>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482</Words>
  <Application>Microsoft Office PowerPoint</Application>
  <PresentationFormat>Breitbild</PresentationFormat>
  <Paragraphs>60</Paragraphs>
  <Slides>6</Slides>
  <Notes>4</Notes>
  <HiddenSlides>0</HiddenSlides>
  <MMClips>0</MMClips>
  <ScaleCrop>false</ScaleCrop>
  <HeadingPairs>
    <vt:vector size="6" baseType="variant">
      <vt:variant>
        <vt:lpstr>Verwendete Schriftarten</vt:lpstr>
      </vt:variant>
      <vt:variant>
        <vt:i4>6</vt:i4>
      </vt:variant>
      <vt:variant>
        <vt:lpstr>Design</vt:lpstr>
      </vt:variant>
      <vt:variant>
        <vt:i4>2</vt:i4>
      </vt:variant>
      <vt:variant>
        <vt:lpstr>Folientitel</vt:lpstr>
      </vt:variant>
      <vt:variant>
        <vt:i4>6</vt:i4>
      </vt:variant>
    </vt:vector>
  </HeadingPairs>
  <TitlesOfParts>
    <vt:vector size="14" baseType="lpstr">
      <vt:lpstr>Arial</vt:lpstr>
      <vt:lpstr>Arial Narrow</vt:lpstr>
      <vt:lpstr>Calibri</vt:lpstr>
      <vt:lpstr>MetaOT-Book</vt:lpstr>
      <vt:lpstr>Symbol</vt:lpstr>
      <vt:lpstr>Wingdings</vt:lpstr>
      <vt:lpstr>NTW</vt:lpstr>
      <vt:lpstr>1_NTW</vt:lpstr>
      <vt:lpstr>Netzwerk Teilchenwelt  Die Tür zur Welt der kleinsten Teilchen für Jugendliche und Lehrkräfte   </vt:lpstr>
      <vt:lpstr>Dies ist eine Veranstaltung von ...</vt:lpstr>
      <vt:lpstr>Das Konzept</vt:lpstr>
      <vt:lpstr>Mehrstufiges Angebot für Jugendliche</vt:lpstr>
      <vt:lpstr>Mitmachen bei Netzwerk Teilchenwelt</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dc:title>
  <dc:creator>Uta Bilow</dc:creator>
  <cp:lastModifiedBy>Uta Bilow</cp:lastModifiedBy>
  <cp:revision>425</cp:revision>
  <dcterms:created xsi:type="dcterms:W3CDTF">2018-11-01T09:16:39Z</dcterms:created>
  <dcterms:modified xsi:type="dcterms:W3CDTF">2023-03-09T13:21:34Z</dcterms:modified>
</cp:coreProperties>
</file>