
<file path=[Content_Types].xml><?xml version="1.0" encoding="utf-8"?>
<Types xmlns="http://schemas.openxmlformats.org/package/2006/content-types">
  <Default Extension="emf" ContentType="image/x-emf"/>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1"/>
  </p:notesMasterIdLst>
  <p:sldIdLst>
    <p:sldId id="336" r:id="rId2"/>
    <p:sldId id="767" r:id="rId3"/>
    <p:sldId id="804" r:id="rId4"/>
    <p:sldId id="798" r:id="rId5"/>
    <p:sldId id="800" r:id="rId6"/>
    <p:sldId id="805" r:id="rId7"/>
    <p:sldId id="806" r:id="rId8"/>
    <p:sldId id="807" r:id="rId9"/>
    <p:sldId id="797" r:id="rId10"/>
  </p:sldIdLst>
  <p:sldSz cx="9144000" cy="6858000" type="screen4x3"/>
  <p:notesSz cx="6858000" cy="9144000"/>
  <p:embeddedFontLst>
    <p:embeddedFont>
      <p:font typeface="Calibri" panose="020F0502020204030204" pitchFamily="34" charset="0"/>
      <p:regular r:id="rId12"/>
      <p:bold r:id="rId13"/>
      <p:italic r:id="rId14"/>
      <p:boldItalic r:id="rId15"/>
    </p:embeddedFont>
    <p:embeddedFont>
      <p:font typeface="fira sans" panose="020B0503050000020004" pitchFamily="34" charset="0"/>
      <p:regular r:id="rId16"/>
      <p:bold r:id="rId17"/>
      <p:italic r:id="rId18"/>
      <p:boldItalic r:id="rId19"/>
    </p:embeddedFont>
    <p:embeddedFont>
      <p:font typeface="Helvetica" panose="020B0604020202020204" pitchFamily="34" charset="0"/>
      <p:regular r:id="rId20"/>
      <p:bold r:id="rId21"/>
      <p:italic r:id="rId22"/>
      <p:boldItalic r:id="rId23"/>
    </p:embeddedFont>
    <p:embeddedFont>
      <p:font typeface="HGP創英角ﾎﾟｯﾌﾟ体" panose="040B0A00000000000000" pitchFamily="50" charset="-128"/>
      <p:regular r:id="rId24"/>
    </p:embeddedFont>
  </p:embeddedFont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996633"/>
    <a:srgbClr val="FF6600"/>
    <a:srgbClr val="FF3399"/>
    <a:srgbClr val="008000"/>
    <a:srgbClr val="009999"/>
    <a:srgbClr val="0066FF"/>
    <a:srgbClr val="0099FF"/>
    <a:srgbClr val="E46C0A"/>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EA33AD-DD4A-4AB6-A4CB-BEBB2A65AD44}" v="276" dt="2023-06-07T22:36:57.5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00" autoAdjust="0"/>
    <p:restoredTop sz="91070" autoAdjust="0"/>
  </p:normalViewPr>
  <p:slideViewPr>
    <p:cSldViewPr snapToGrid="0" showGuides="1">
      <p:cViewPr varScale="1">
        <p:scale>
          <a:sx n="100" d="100"/>
          <a:sy n="100" d="100"/>
        </p:scale>
        <p:origin x="48"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松本 重貴" userId="0ecbcc5dd1ad44a6" providerId="LiveId" clId="{60EA33AD-DD4A-4AB6-A4CB-BEBB2A65AD44}"/>
    <pc:docChg chg="undo custSel modSld">
      <pc:chgData name="松本 重貴" userId="0ecbcc5dd1ad44a6" providerId="LiveId" clId="{60EA33AD-DD4A-4AB6-A4CB-BEBB2A65AD44}" dt="2023-05-30T03:15:34.159" v="307"/>
      <pc:docMkLst>
        <pc:docMk/>
      </pc:docMkLst>
      <pc:sldChg chg="addSp delSp modSp mod addAnim delAnim modAnim modNotesTx">
        <pc:chgData name="松本 重貴" userId="0ecbcc5dd1ad44a6" providerId="LiveId" clId="{60EA33AD-DD4A-4AB6-A4CB-BEBB2A65AD44}" dt="2023-05-26T01:43:59.877" v="97" actId="6549"/>
        <pc:sldMkLst>
          <pc:docMk/>
          <pc:sldMk cId="2556208863" sldId="798"/>
        </pc:sldMkLst>
        <pc:spChg chg="mod topLvl">
          <ac:chgData name="松本 重貴" userId="0ecbcc5dd1ad44a6" providerId="LiveId" clId="{60EA33AD-DD4A-4AB6-A4CB-BEBB2A65AD44}" dt="2023-05-26T01:42:00.196" v="88" actId="20577"/>
          <ac:spMkLst>
            <pc:docMk/>
            <pc:sldMk cId="2556208863" sldId="798"/>
            <ac:spMk id="3" creationId="{751BC2B7-720D-0CBA-56FA-6001A4881FEB}"/>
          </ac:spMkLst>
        </pc:spChg>
        <pc:spChg chg="mod">
          <ac:chgData name="松本 重貴" userId="0ecbcc5dd1ad44a6" providerId="LiveId" clId="{60EA33AD-DD4A-4AB6-A4CB-BEBB2A65AD44}" dt="2023-05-26T01:33:24.680" v="23" actId="20577"/>
          <ac:spMkLst>
            <pc:docMk/>
            <pc:sldMk cId="2556208863" sldId="798"/>
            <ac:spMk id="5" creationId="{B57CEC8E-78AF-27A7-2F50-C9DAC4A14DFA}"/>
          </ac:spMkLst>
        </pc:spChg>
        <pc:spChg chg="mod topLvl">
          <ac:chgData name="松本 重貴" userId="0ecbcc5dd1ad44a6" providerId="LiveId" clId="{60EA33AD-DD4A-4AB6-A4CB-BEBB2A65AD44}" dt="2023-05-26T01:37:46.700" v="56" actId="164"/>
          <ac:spMkLst>
            <pc:docMk/>
            <pc:sldMk cId="2556208863" sldId="798"/>
            <ac:spMk id="8" creationId="{85697E75-F852-60FE-C525-D02DD9CD37D4}"/>
          </ac:spMkLst>
        </pc:spChg>
        <pc:spChg chg="mod topLvl">
          <ac:chgData name="松本 重貴" userId="0ecbcc5dd1ad44a6" providerId="LiveId" clId="{60EA33AD-DD4A-4AB6-A4CB-BEBB2A65AD44}" dt="2023-05-26T01:37:46.700" v="56" actId="164"/>
          <ac:spMkLst>
            <pc:docMk/>
            <pc:sldMk cId="2556208863" sldId="798"/>
            <ac:spMk id="9" creationId="{3AD137F7-0D90-02B2-3410-EF451E8F8126}"/>
          </ac:spMkLst>
        </pc:spChg>
        <pc:spChg chg="mod topLvl">
          <ac:chgData name="松本 重貴" userId="0ecbcc5dd1ad44a6" providerId="LiveId" clId="{60EA33AD-DD4A-4AB6-A4CB-BEBB2A65AD44}" dt="2023-05-26T01:40:32.379" v="72" actId="165"/>
          <ac:spMkLst>
            <pc:docMk/>
            <pc:sldMk cId="2556208863" sldId="798"/>
            <ac:spMk id="12" creationId="{867543B3-784A-2DB0-7383-346E116AE87D}"/>
          </ac:spMkLst>
        </pc:spChg>
        <pc:spChg chg="mod topLvl">
          <ac:chgData name="松本 重貴" userId="0ecbcc5dd1ad44a6" providerId="LiveId" clId="{60EA33AD-DD4A-4AB6-A4CB-BEBB2A65AD44}" dt="2023-05-26T01:40:41.959" v="73" actId="164"/>
          <ac:spMkLst>
            <pc:docMk/>
            <pc:sldMk cId="2556208863" sldId="798"/>
            <ac:spMk id="17" creationId="{A72307F3-AEEA-2D9A-F28D-5B0F0091073F}"/>
          </ac:spMkLst>
        </pc:spChg>
        <pc:spChg chg="add del mod topLvl">
          <ac:chgData name="松本 重貴" userId="0ecbcc5dd1ad44a6" providerId="LiveId" clId="{60EA33AD-DD4A-4AB6-A4CB-BEBB2A65AD44}" dt="2023-05-26T01:38:26.074" v="62" actId="1076"/>
          <ac:spMkLst>
            <pc:docMk/>
            <pc:sldMk cId="2556208863" sldId="798"/>
            <ac:spMk id="21" creationId="{4013B184-456A-5DED-EFA6-AD5053A76056}"/>
          </ac:spMkLst>
        </pc:spChg>
        <pc:spChg chg="mod topLvl">
          <ac:chgData name="松本 重貴" userId="0ecbcc5dd1ad44a6" providerId="LiveId" clId="{60EA33AD-DD4A-4AB6-A4CB-BEBB2A65AD44}" dt="2023-05-26T01:40:41.959" v="73" actId="164"/>
          <ac:spMkLst>
            <pc:docMk/>
            <pc:sldMk cId="2556208863" sldId="798"/>
            <ac:spMk id="23" creationId="{80C15547-7D95-379F-93D4-564894F1F3C4}"/>
          </ac:spMkLst>
        </pc:spChg>
        <pc:grpChg chg="del">
          <ac:chgData name="松本 重貴" userId="0ecbcc5dd1ad44a6" providerId="LiveId" clId="{60EA33AD-DD4A-4AB6-A4CB-BEBB2A65AD44}" dt="2023-05-26T01:40:32.379" v="72" actId="165"/>
          <ac:grpSpMkLst>
            <pc:docMk/>
            <pc:sldMk cId="2556208863" sldId="798"/>
            <ac:grpSpMk id="2" creationId="{2CD490B7-B198-A38E-B2C4-4EDDC265CB94}"/>
          </ac:grpSpMkLst>
        </pc:grpChg>
        <pc:grpChg chg="add mod">
          <ac:chgData name="松本 重貴" userId="0ecbcc5dd1ad44a6" providerId="LiveId" clId="{60EA33AD-DD4A-4AB6-A4CB-BEBB2A65AD44}" dt="2023-05-26T01:37:46.700" v="56" actId="164"/>
          <ac:grpSpMkLst>
            <pc:docMk/>
            <pc:sldMk cId="2556208863" sldId="798"/>
            <ac:grpSpMk id="4" creationId="{6FD88066-1AA9-6334-C840-ADDA3C96BF7A}"/>
          </ac:grpSpMkLst>
        </pc:grpChg>
        <pc:grpChg chg="add mod">
          <ac:chgData name="松本 重貴" userId="0ecbcc5dd1ad44a6" providerId="LiveId" clId="{60EA33AD-DD4A-4AB6-A4CB-BEBB2A65AD44}" dt="2023-05-26T01:40:41.959" v="73" actId="164"/>
          <ac:grpSpMkLst>
            <pc:docMk/>
            <pc:sldMk cId="2556208863" sldId="798"/>
            <ac:grpSpMk id="6" creationId="{8FB33C67-DC68-87D2-5916-D57B8354E3CE}"/>
          </ac:grpSpMkLst>
        </pc:grpChg>
        <pc:grpChg chg="mod">
          <ac:chgData name="松本 重貴" userId="0ecbcc5dd1ad44a6" providerId="LiveId" clId="{60EA33AD-DD4A-4AB6-A4CB-BEBB2A65AD44}" dt="2023-05-26T01:42:19.553" v="91" actId="1076"/>
          <ac:grpSpMkLst>
            <pc:docMk/>
            <pc:sldMk cId="2556208863" sldId="798"/>
            <ac:grpSpMk id="14" creationId="{1F9BB273-A87B-C048-8AA0-7F848A11F258}"/>
          </ac:grpSpMkLst>
        </pc:grpChg>
        <pc:grpChg chg="del">
          <ac:chgData name="松本 重貴" userId="0ecbcc5dd1ad44a6" providerId="LiveId" clId="{60EA33AD-DD4A-4AB6-A4CB-BEBB2A65AD44}" dt="2023-05-26T01:33:38.161" v="24" actId="165"/>
          <ac:grpSpMkLst>
            <pc:docMk/>
            <pc:sldMk cId="2556208863" sldId="798"/>
            <ac:grpSpMk id="22" creationId="{D719B368-1F08-A0E1-023D-296A5D7C1FEE}"/>
          </ac:grpSpMkLst>
        </pc:grpChg>
        <pc:picChg chg="mod topLvl">
          <ac:chgData name="松本 重貴" userId="0ecbcc5dd1ad44a6" providerId="LiveId" clId="{60EA33AD-DD4A-4AB6-A4CB-BEBB2A65AD44}" dt="2023-05-26T01:40:41.959" v="73" actId="164"/>
          <ac:picMkLst>
            <pc:docMk/>
            <pc:sldMk cId="2556208863" sldId="798"/>
            <ac:picMk id="16" creationId="{64149941-A986-7EE6-8101-46FBE0844F23}"/>
          </ac:picMkLst>
        </pc:picChg>
        <pc:picChg chg="mod topLvl">
          <ac:chgData name="松本 重貴" userId="0ecbcc5dd1ad44a6" providerId="LiveId" clId="{60EA33AD-DD4A-4AB6-A4CB-BEBB2A65AD44}" dt="2023-05-26T01:37:46.700" v="56" actId="164"/>
          <ac:picMkLst>
            <pc:docMk/>
            <pc:sldMk cId="2556208863" sldId="798"/>
            <ac:picMk id="19" creationId="{7A7A4AE8-F02F-9E47-4F7C-CFDD413BA4A2}"/>
          </ac:picMkLst>
        </pc:picChg>
      </pc:sldChg>
      <pc:sldChg chg="modSp mod modAnim">
        <pc:chgData name="松本 重貴" userId="0ecbcc5dd1ad44a6" providerId="LiveId" clId="{60EA33AD-DD4A-4AB6-A4CB-BEBB2A65AD44}" dt="2023-05-27T07:22:20.254" v="197"/>
        <pc:sldMkLst>
          <pc:docMk/>
          <pc:sldMk cId="1464159811" sldId="800"/>
        </pc:sldMkLst>
        <pc:spChg chg="mod">
          <ac:chgData name="松本 重貴" userId="0ecbcc5dd1ad44a6" providerId="LiveId" clId="{60EA33AD-DD4A-4AB6-A4CB-BEBB2A65AD44}" dt="2023-05-27T07:21:21.547" v="179" actId="20577"/>
          <ac:spMkLst>
            <pc:docMk/>
            <pc:sldMk cId="1464159811" sldId="800"/>
            <ac:spMk id="31" creationId="{0D17F2F4-E413-11C1-98D1-A03ABD344853}"/>
          </ac:spMkLst>
        </pc:spChg>
        <pc:grpChg chg="mod">
          <ac:chgData name="松本 重貴" userId="0ecbcc5dd1ad44a6" providerId="LiveId" clId="{60EA33AD-DD4A-4AB6-A4CB-BEBB2A65AD44}" dt="2023-05-27T07:21:41.021" v="193" actId="1035"/>
          <ac:grpSpMkLst>
            <pc:docMk/>
            <pc:sldMk cId="1464159811" sldId="800"/>
            <ac:grpSpMk id="2" creationId="{BA2B1FEE-8C36-86C1-1D99-57E89A7778EB}"/>
          </ac:grpSpMkLst>
        </pc:grpChg>
        <pc:picChg chg="mod">
          <ac:chgData name="松本 重貴" userId="0ecbcc5dd1ad44a6" providerId="LiveId" clId="{60EA33AD-DD4A-4AB6-A4CB-BEBB2A65AD44}" dt="2023-05-27T07:21:41.021" v="193" actId="1035"/>
          <ac:picMkLst>
            <pc:docMk/>
            <pc:sldMk cId="1464159811" sldId="800"/>
            <ac:picMk id="6" creationId="{AB1B21C2-6D4E-61C4-2EBC-21C7DF9B9BC9}"/>
          </ac:picMkLst>
        </pc:picChg>
      </pc:sldChg>
      <pc:sldChg chg="addSp delSp modSp mod modAnim">
        <pc:chgData name="松本 重貴" userId="0ecbcc5dd1ad44a6" providerId="LiveId" clId="{60EA33AD-DD4A-4AB6-A4CB-BEBB2A65AD44}" dt="2023-05-29T01:13:05.597" v="291"/>
        <pc:sldMkLst>
          <pc:docMk/>
          <pc:sldMk cId="3734186994" sldId="805"/>
        </pc:sldMkLst>
        <pc:spChg chg="mod">
          <ac:chgData name="松本 重貴" userId="0ecbcc5dd1ad44a6" providerId="LiveId" clId="{60EA33AD-DD4A-4AB6-A4CB-BEBB2A65AD44}" dt="2023-05-28T07:33:22.594" v="209" actId="1076"/>
          <ac:spMkLst>
            <pc:docMk/>
            <pc:sldMk cId="3734186994" sldId="805"/>
            <ac:spMk id="2" creationId="{E71FDF14-39F7-5F51-D303-6BEFD1639860}"/>
          </ac:spMkLst>
        </pc:spChg>
        <pc:spChg chg="mod topLvl">
          <ac:chgData name="松本 重貴" userId="0ecbcc5dd1ad44a6" providerId="LiveId" clId="{60EA33AD-DD4A-4AB6-A4CB-BEBB2A65AD44}" dt="2023-05-28T07:33:14.746" v="207" actId="165"/>
          <ac:spMkLst>
            <pc:docMk/>
            <pc:sldMk cId="3734186994" sldId="805"/>
            <ac:spMk id="4" creationId="{1C242FAF-5B7F-882E-578B-B7C120481157}"/>
          </ac:spMkLst>
        </pc:spChg>
        <pc:spChg chg="mod topLvl">
          <ac:chgData name="松本 重貴" userId="0ecbcc5dd1ad44a6" providerId="LiveId" clId="{60EA33AD-DD4A-4AB6-A4CB-BEBB2A65AD44}" dt="2023-05-29T01:10:35.604" v="257" actId="164"/>
          <ac:spMkLst>
            <pc:docMk/>
            <pc:sldMk cId="3734186994" sldId="805"/>
            <ac:spMk id="9" creationId="{60DE63F1-A3B9-FFD0-903E-D632185CACE6}"/>
          </ac:spMkLst>
        </pc:spChg>
        <pc:spChg chg="mod topLvl">
          <ac:chgData name="松本 重貴" userId="0ecbcc5dd1ad44a6" providerId="LiveId" clId="{60EA33AD-DD4A-4AB6-A4CB-BEBB2A65AD44}" dt="2023-05-29T01:10:35.604" v="257" actId="164"/>
          <ac:spMkLst>
            <pc:docMk/>
            <pc:sldMk cId="3734186994" sldId="805"/>
            <ac:spMk id="11" creationId="{28EC8CD8-C24C-AEFE-A7F8-AE80EAC10279}"/>
          </ac:spMkLst>
        </pc:spChg>
        <pc:spChg chg="mod topLvl">
          <ac:chgData name="松本 重貴" userId="0ecbcc5dd1ad44a6" providerId="LiveId" clId="{60EA33AD-DD4A-4AB6-A4CB-BEBB2A65AD44}" dt="2023-05-29T01:10:35.604" v="257" actId="164"/>
          <ac:spMkLst>
            <pc:docMk/>
            <pc:sldMk cId="3734186994" sldId="805"/>
            <ac:spMk id="12" creationId="{66AC76CD-800B-6A78-944A-2F5A8C854E5C}"/>
          </ac:spMkLst>
        </pc:spChg>
        <pc:spChg chg="mod topLvl">
          <ac:chgData name="松本 重貴" userId="0ecbcc5dd1ad44a6" providerId="LiveId" clId="{60EA33AD-DD4A-4AB6-A4CB-BEBB2A65AD44}" dt="2023-05-29T01:10:35.604" v="257" actId="164"/>
          <ac:spMkLst>
            <pc:docMk/>
            <pc:sldMk cId="3734186994" sldId="805"/>
            <ac:spMk id="13" creationId="{7E02A590-91E9-2C4D-E01D-544615633581}"/>
          </ac:spMkLst>
        </pc:spChg>
        <pc:spChg chg="mod topLvl">
          <ac:chgData name="松本 重貴" userId="0ecbcc5dd1ad44a6" providerId="LiveId" clId="{60EA33AD-DD4A-4AB6-A4CB-BEBB2A65AD44}" dt="2023-05-29T01:10:35.604" v="257" actId="164"/>
          <ac:spMkLst>
            <pc:docMk/>
            <pc:sldMk cId="3734186994" sldId="805"/>
            <ac:spMk id="14" creationId="{D4423651-D67B-AAAF-9CA2-5359C944EA01}"/>
          </ac:spMkLst>
        </pc:spChg>
        <pc:spChg chg="mod topLvl">
          <ac:chgData name="松本 重貴" userId="0ecbcc5dd1ad44a6" providerId="LiveId" clId="{60EA33AD-DD4A-4AB6-A4CB-BEBB2A65AD44}" dt="2023-05-29T01:11:52.793" v="283" actId="255"/>
          <ac:spMkLst>
            <pc:docMk/>
            <pc:sldMk cId="3734186994" sldId="805"/>
            <ac:spMk id="15" creationId="{50E63BB4-D0F9-D9FB-EAEF-1D0AA365C267}"/>
          </ac:spMkLst>
        </pc:spChg>
        <pc:spChg chg="mod topLvl">
          <ac:chgData name="松本 重貴" userId="0ecbcc5dd1ad44a6" providerId="LiveId" clId="{60EA33AD-DD4A-4AB6-A4CB-BEBB2A65AD44}" dt="2023-05-28T07:34:53.973" v="220" actId="165"/>
          <ac:spMkLst>
            <pc:docMk/>
            <pc:sldMk cId="3734186994" sldId="805"/>
            <ac:spMk id="17" creationId="{7E041D05-DB21-6754-E573-8F1755F6906B}"/>
          </ac:spMkLst>
        </pc:spChg>
        <pc:spChg chg="mod topLvl">
          <ac:chgData name="松本 重貴" userId="0ecbcc5dd1ad44a6" providerId="LiveId" clId="{60EA33AD-DD4A-4AB6-A4CB-BEBB2A65AD44}" dt="2023-05-29T01:10:35.604" v="257" actId="164"/>
          <ac:spMkLst>
            <pc:docMk/>
            <pc:sldMk cId="3734186994" sldId="805"/>
            <ac:spMk id="19" creationId="{FFF6F32D-663C-AC7F-BAE1-FB92ED60D0B1}"/>
          </ac:spMkLst>
        </pc:spChg>
        <pc:spChg chg="mod ord topLvl">
          <ac:chgData name="松本 重貴" userId="0ecbcc5dd1ad44a6" providerId="LiveId" clId="{60EA33AD-DD4A-4AB6-A4CB-BEBB2A65AD44}" dt="2023-05-28T07:32:45.917" v="202" actId="164"/>
          <ac:spMkLst>
            <pc:docMk/>
            <pc:sldMk cId="3734186994" sldId="805"/>
            <ac:spMk id="25" creationId="{43CB6FA8-B3B3-F03E-75F5-7E63F683A418}"/>
          </ac:spMkLst>
        </pc:spChg>
        <pc:spChg chg="mod topLvl">
          <ac:chgData name="松本 重貴" userId="0ecbcc5dd1ad44a6" providerId="LiveId" clId="{60EA33AD-DD4A-4AB6-A4CB-BEBB2A65AD44}" dt="2023-05-28T07:32:29.812" v="200" actId="164"/>
          <ac:spMkLst>
            <pc:docMk/>
            <pc:sldMk cId="3734186994" sldId="805"/>
            <ac:spMk id="28" creationId="{F0F8B423-FAE8-0CE2-B854-F8A212DDAC07}"/>
          </ac:spMkLst>
        </pc:spChg>
        <pc:spChg chg="mod topLvl">
          <ac:chgData name="松本 重貴" userId="0ecbcc5dd1ad44a6" providerId="LiveId" clId="{60EA33AD-DD4A-4AB6-A4CB-BEBB2A65AD44}" dt="2023-05-28T07:32:29.812" v="200" actId="164"/>
          <ac:spMkLst>
            <pc:docMk/>
            <pc:sldMk cId="3734186994" sldId="805"/>
            <ac:spMk id="29" creationId="{48FE4EAF-CF18-8C3B-1627-B1A2CAC620D5}"/>
          </ac:spMkLst>
        </pc:spChg>
        <pc:spChg chg="mod ord topLvl">
          <ac:chgData name="松本 重貴" userId="0ecbcc5dd1ad44a6" providerId="LiveId" clId="{60EA33AD-DD4A-4AB6-A4CB-BEBB2A65AD44}" dt="2023-05-28T07:32:45.917" v="202" actId="164"/>
          <ac:spMkLst>
            <pc:docMk/>
            <pc:sldMk cId="3734186994" sldId="805"/>
            <ac:spMk id="30" creationId="{A9FAA9D6-9276-E5B1-8C0D-697607277A9C}"/>
          </ac:spMkLst>
        </pc:spChg>
        <pc:spChg chg="mod topLvl">
          <ac:chgData name="松本 重貴" userId="0ecbcc5dd1ad44a6" providerId="LiveId" clId="{60EA33AD-DD4A-4AB6-A4CB-BEBB2A65AD44}" dt="2023-05-28T07:32:29.812" v="200" actId="164"/>
          <ac:spMkLst>
            <pc:docMk/>
            <pc:sldMk cId="3734186994" sldId="805"/>
            <ac:spMk id="68" creationId="{A1E93B1B-88F6-B1A1-C182-CD8BE99681D9}"/>
          </ac:spMkLst>
        </pc:spChg>
        <pc:spChg chg="mod topLvl">
          <ac:chgData name="松本 重貴" userId="0ecbcc5dd1ad44a6" providerId="LiveId" clId="{60EA33AD-DD4A-4AB6-A4CB-BEBB2A65AD44}" dt="2023-05-28T07:32:29.812" v="200" actId="164"/>
          <ac:spMkLst>
            <pc:docMk/>
            <pc:sldMk cId="3734186994" sldId="805"/>
            <ac:spMk id="71" creationId="{BBDBA277-40CB-0B85-7736-64CBFE03197C}"/>
          </ac:spMkLst>
        </pc:spChg>
        <pc:spChg chg="mod topLvl">
          <ac:chgData name="松本 重貴" userId="0ecbcc5dd1ad44a6" providerId="LiveId" clId="{60EA33AD-DD4A-4AB6-A4CB-BEBB2A65AD44}" dt="2023-05-28T07:32:29.812" v="200" actId="164"/>
          <ac:spMkLst>
            <pc:docMk/>
            <pc:sldMk cId="3734186994" sldId="805"/>
            <ac:spMk id="75" creationId="{4F6F57AC-103D-0BE4-9EC6-2C2452368015}"/>
          </ac:spMkLst>
        </pc:spChg>
        <pc:grpChg chg="del">
          <ac:chgData name="松本 重貴" userId="0ecbcc5dd1ad44a6" providerId="LiveId" clId="{60EA33AD-DD4A-4AB6-A4CB-BEBB2A65AD44}" dt="2023-05-28T07:33:14.746" v="207" actId="165"/>
          <ac:grpSpMkLst>
            <pc:docMk/>
            <pc:sldMk cId="3734186994" sldId="805"/>
            <ac:grpSpMk id="3" creationId="{0892F176-3F5B-F805-726C-21143E6997AF}"/>
          </ac:grpSpMkLst>
        </pc:grpChg>
        <pc:grpChg chg="add mod">
          <ac:chgData name="松本 重貴" userId="0ecbcc5dd1ad44a6" providerId="LiveId" clId="{60EA33AD-DD4A-4AB6-A4CB-BEBB2A65AD44}" dt="2023-05-28T07:32:29.812" v="200" actId="164"/>
          <ac:grpSpMkLst>
            <pc:docMk/>
            <pc:sldMk cId="3734186994" sldId="805"/>
            <ac:grpSpMk id="21" creationId="{5E649E86-FD31-777E-EE07-DAC807A65826}"/>
          </ac:grpSpMkLst>
        </pc:grpChg>
        <pc:grpChg chg="add mod">
          <ac:chgData name="松本 重貴" userId="0ecbcc5dd1ad44a6" providerId="LiveId" clId="{60EA33AD-DD4A-4AB6-A4CB-BEBB2A65AD44}" dt="2023-05-28T07:32:45.917" v="202" actId="164"/>
          <ac:grpSpMkLst>
            <pc:docMk/>
            <pc:sldMk cId="3734186994" sldId="805"/>
            <ac:grpSpMk id="22" creationId="{46BEFB89-9371-F360-47B7-F0DB6D68CE50}"/>
          </ac:grpSpMkLst>
        </pc:grpChg>
        <pc:grpChg chg="add del mod">
          <ac:chgData name="松本 重貴" userId="0ecbcc5dd1ad44a6" providerId="LiveId" clId="{60EA33AD-DD4A-4AB6-A4CB-BEBB2A65AD44}" dt="2023-05-28T07:34:53.973" v="220" actId="165"/>
          <ac:grpSpMkLst>
            <pc:docMk/>
            <pc:sldMk cId="3734186994" sldId="805"/>
            <ac:grpSpMk id="23" creationId="{D545AD3F-4529-E629-2053-1EDE7050FC79}"/>
          </ac:grpSpMkLst>
        </pc:grpChg>
        <pc:grpChg chg="add del mod">
          <ac:chgData name="松本 重貴" userId="0ecbcc5dd1ad44a6" providerId="LiveId" clId="{60EA33AD-DD4A-4AB6-A4CB-BEBB2A65AD44}" dt="2023-05-29T01:10:30.352" v="256" actId="165"/>
          <ac:grpSpMkLst>
            <pc:docMk/>
            <pc:sldMk cId="3734186994" sldId="805"/>
            <ac:grpSpMk id="24" creationId="{B95C3EE6-9288-B492-18EE-C6A3AB505338}"/>
          </ac:grpSpMkLst>
        </pc:grpChg>
        <pc:grpChg chg="add mod">
          <ac:chgData name="松本 重貴" userId="0ecbcc5dd1ad44a6" providerId="LiveId" clId="{60EA33AD-DD4A-4AB6-A4CB-BEBB2A65AD44}" dt="2023-05-29T01:10:35.604" v="257" actId="164"/>
          <ac:grpSpMkLst>
            <pc:docMk/>
            <pc:sldMk cId="3734186994" sldId="805"/>
            <ac:grpSpMk id="26" creationId="{0C0DDAEF-6FBE-9387-A467-FAAE3EC23821}"/>
          </ac:grpSpMkLst>
        </pc:grpChg>
        <pc:grpChg chg="add del mod">
          <ac:chgData name="松本 重貴" userId="0ecbcc5dd1ad44a6" providerId="LiveId" clId="{60EA33AD-DD4A-4AB6-A4CB-BEBB2A65AD44}" dt="2023-05-29T01:11:02.133" v="262" actId="165"/>
          <ac:grpSpMkLst>
            <pc:docMk/>
            <pc:sldMk cId="3734186994" sldId="805"/>
            <ac:grpSpMk id="27" creationId="{33DDE461-00AE-C6AF-0280-DD7561D883F4}"/>
          </ac:grpSpMkLst>
        </pc:grpChg>
        <pc:grpChg chg="del">
          <ac:chgData name="松本 重貴" userId="0ecbcc5dd1ad44a6" providerId="LiveId" clId="{60EA33AD-DD4A-4AB6-A4CB-BEBB2A65AD44}" dt="2023-05-28T07:31:58.728" v="199" actId="165"/>
          <ac:grpSpMkLst>
            <pc:docMk/>
            <pc:sldMk cId="3734186994" sldId="805"/>
            <ac:grpSpMk id="44" creationId="{C53FA5BA-F57E-979A-E1CE-EC48CA63B776}"/>
          </ac:grpSpMkLst>
        </pc:grpChg>
        <pc:picChg chg="mod topLvl">
          <ac:chgData name="松本 重貴" userId="0ecbcc5dd1ad44a6" providerId="LiveId" clId="{60EA33AD-DD4A-4AB6-A4CB-BEBB2A65AD44}" dt="2023-05-28T07:32:29.812" v="200" actId="164"/>
          <ac:picMkLst>
            <pc:docMk/>
            <pc:sldMk cId="3734186994" sldId="805"/>
            <ac:picMk id="16" creationId="{9E996800-33B9-4682-E5C7-6B63E6E59852}"/>
          </ac:picMkLst>
        </pc:picChg>
        <pc:picChg chg="mod topLvl">
          <ac:chgData name="松本 重貴" userId="0ecbcc5dd1ad44a6" providerId="LiveId" clId="{60EA33AD-DD4A-4AB6-A4CB-BEBB2A65AD44}" dt="2023-05-28T07:32:29.812" v="200" actId="164"/>
          <ac:picMkLst>
            <pc:docMk/>
            <pc:sldMk cId="3734186994" sldId="805"/>
            <ac:picMk id="31" creationId="{FC07157A-3989-1345-5B8B-43A45E1852A5}"/>
          </ac:picMkLst>
        </pc:picChg>
        <pc:cxnChg chg="mod topLvl">
          <ac:chgData name="松本 重貴" userId="0ecbcc5dd1ad44a6" providerId="LiveId" clId="{60EA33AD-DD4A-4AB6-A4CB-BEBB2A65AD44}" dt="2023-05-29T01:10:35.604" v="257" actId="164"/>
          <ac:cxnSpMkLst>
            <pc:docMk/>
            <pc:sldMk cId="3734186994" sldId="805"/>
            <ac:cxnSpMk id="5" creationId="{8D262ADA-28DD-603A-6202-CDBFC2D72870}"/>
          </ac:cxnSpMkLst>
        </pc:cxnChg>
        <pc:cxnChg chg="mod topLvl">
          <ac:chgData name="松本 重貴" userId="0ecbcc5dd1ad44a6" providerId="LiveId" clId="{60EA33AD-DD4A-4AB6-A4CB-BEBB2A65AD44}" dt="2023-05-29T01:10:35.604" v="257" actId="164"/>
          <ac:cxnSpMkLst>
            <pc:docMk/>
            <pc:sldMk cId="3734186994" sldId="805"/>
            <ac:cxnSpMk id="6" creationId="{20EC90A9-7446-DD7F-B1DB-85BA2E96582F}"/>
          </ac:cxnSpMkLst>
        </pc:cxnChg>
        <pc:cxnChg chg="mod topLvl">
          <ac:chgData name="松本 重貴" userId="0ecbcc5dd1ad44a6" providerId="LiveId" clId="{60EA33AD-DD4A-4AB6-A4CB-BEBB2A65AD44}" dt="2023-05-28T07:32:29.812" v="200" actId="164"/>
          <ac:cxnSpMkLst>
            <pc:docMk/>
            <pc:sldMk cId="3734186994" sldId="805"/>
            <ac:cxnSpMk id="7" creationId="{99D700BA-0E71-A628-16C1-C861A7D13485}"/>
          </ac:cxnSpMkLst>
        </pc:cxnChg>
        <pc:cxnChg chg="mod topLvl">
          <ac:chgData name="松本 重貴" userId="0ecbcc5dd1ad44a6" providerId="LiveId" clId="{60EA33AD-DD4A-4AB6-A4CB-BEBB2A65AD44}" dt="2023-05-29T01:10:35.604" v="257" actId="164"/>
          <ac:cxnSpMkLst>
            <pc:docMk/>
            <pc:sldMk cId="3734186994" sldId="805"/>
            <ac:cxnSpMk id="8" creationId="{A34F0315-454B-E4A0-A875-74F958C7FC1C}"/>
          </ac:cxnSpMkLst>
        </pc:cxnChg>
        <pc:cxnChg chg="mod topLvl">
          <ac:chgData name="松本 重貴" userId="0ecbcc5dd1ad44a6" providerId="LiveId" clId="{60EA33AD-DD4A-4AB6-A4CB-BEBB2A65AD44}" dt="2023-05-28T07:32:29.812" v="200" actId="164"/>
          <ac:cxnSpMkLst>
            <pc:docMk/>
            <pc:sldMk cId="3734186994" sldId="805"/>
            <ac:cxnSpMk id="10" creationId="{C3EE45DE-F73A-C9AD-0BD8-DD4C0CAE6179}"/>
          </ac:cxnSpMkLst>
        </pc:cxnChg>
        <pc:cxnChg chg="mod topLvl">
          <ac:chgData name="松本 重貴" userId="0ecbcc5dd1ad44a6" providerId="LiveId" clId="{60EA33AD-DD4A-4AB6-A4CB-BEBB2A65AD44}" dt="2023-05-29T01:12:07.861" v="284" actId="14100"/>
          <ac:cxnSpMkLst>
            <pc:docMk/>
            <pc:sldMk cId="3734186994" sldId="805"/>
            <ac:cxnSpMk id="18" creationId="{1FC3BC91-B5A1-0A64-BF56-B93D840EE6FA}"/>
          </ac:cxnSpMkLst>
        </pc:cxnChg>
        <pc:cxnChg chg="mod topLvl">
          <ac:chgData name="松本 重貴" userId="0ecbcc5dd1ad44a6" providerId="LiveId" clId="{60EA33AD-DD4A-4AB6-A4CB-BEBB2A65AD44}" dt="2023-05-28T07:32:29.812" v="200" actId="164"/>
          <ac:cxnSpMkLst>
            <pc:docMk/>
            <pc:sldMk cId="3734186994" sldId="805"/>
            <ac:cxnSpMk id="51" creationId="{2B97B2B4-F1C0-DBFF-9D50-32D0523C2C68}"/>
          </ac:cxnSpMkLst>
        </pc:cxnChg>
        <pc:cxnChg chg="mod ord topLvl">
          <ac:chgData name="松本 重貴" userId="0ecbcc5dd1ad44a6" providerId="LiveId" clId="{60EA33AD-DD4A-4AB6-A4CB-BEBB2A65AD44}" dt="2023-05-28T07:32:45.917" v="202" actId="164"/>
          <ac:cxnSpMkLst>
            <pc:docMk/>
            <pc:sldMk cId="3734186994" sldId="805"/>
            <ac:cxnSpMk id="80" creationId="{5F6954B3-1DEF-4ACD-C744-4646381A3830}"/>
          </ac:cxnSpMkLst>
        </pc:cxnChg>
      </pc:sldChg>
      <pc:sldChg chg="modSp mod modAnim">
        <pc:chgData name="松本 重貴" userId="0ecbcc5dd1ad44a6" providerId="LiveId" clId="{60EA33AD-DD4A-4AB6-A4CB-BEBB2A65AD44}" dt="2023-05-30T03:15:34.159" v="307"/>
        <pc:sldMkLst>
          <pc:docMk/>
          <pc:sldMk cId="1139079019" sldId="806"/>
        </pc:sldMkLst>
        <pc:spChg chg="mod">
          <ac:chgData name="松本 重貴" userId="0ecbcc5dd1ad44a6" providerId="LiveId" clId="{60EA33AD-DD4A-4AB6-A4CB-BEBB2A65AD44}" dt="2023-05-30T03:15:25.949" v="306" actId="1035"/>
          <ac:spMkLst>
            <pc:docMk/>
            <pc:sldMk cId="1139079019" sldId="806"/>
            <ac:spMk id="17" creationId="{3527F173-1C4B-D795-0FD8-B67142412B76}"/>
          </ac:spMkLst>
        </pc:spChg>
      </pc:sldChg>
    </pc:docChg>
  </pc:docChgLst>
  <pc:docChgLst>
    <pc:chgData name="松本 重貴" userId="0ecbcc5dd1ad44a6" providerId="LiveId" clId="{82092E3F-9DD3-4550-A4E0-03E358D986F3}"/>
    <pc:docChg chg="undo redo custSel addSld delSld modSld sldOrd delMainMaster">
      <pc:chgData name="松本 重貴" userId="0ecbcc5dd1ad44a6" providerId="LiveId" clId="{82092E3F-9DD3-4550-A4E0-03E358D986F3}" dt="2022-05-25T03:52:15.844" v="22616" actId="20577"/>
      <pc:docMkLst>
        <pc:docMk/>
      </pc:docMkLst>
      <pc:sldChg chg="addSp delSp modSp mod modTransition">
        <pc:chgData name="松本 重貴" userId="0ecbcc5dd1ad44a6" providerId="LiveId" clId="{82092E3F-9DD3-4550-A4E0-03E358D986F3}" dt="2022-05-24T04:20:40.660" v="22599" actId="207"/>
        <pc:sldMkLst>
          <pc:docMk/>
          <pc:sldMk cId="947833358" sldId="336"/>
        </pc:sldMkLst>
        <pc:spChg chg="mod">
          <ac:chgData name="松本 重貴" userId="0ecbcc5dd1ad44a6" providerId="LiveId" clId="{82092E3F-9DD3-4550-A4E0-03E358D986F3}" dt="2022-05-15T10:03:37.806" v="74" actId="20577"/>
          <ac:spMkLst>
            <pc:docMk/>
            <pc:sldMk cId="947833358" sldId="336"/>
            <ac:spMk id="2" creationId="{00000000-0000-0000-0000-000000000000}"/>
          </ac:spMkLst>
        </pc:spChg>
        <pc:spChg chg="mod">
          <ac:chgData name="松本 重貴" userId="0ecbcc5dd1ad44a6" providerId="LiveId" clId="{82092E3F-9DD3-4550-A4E0-03E358D986F3}" dt="2022-05-16T06:08:46.365" v="936" actId="123"/>
          <ac:spMkLst>
            <pc:docMk/>
            <pc:sldMk cId="947833358" sldId="336"/>
            <ac:spMk id="7" creationId="{00000000-0000-0000-0000-000000000000}"/>
          </ac:spMkLst>
        </pc:spChg>
        <pc:spChg chg="mod">
          <ac:chgData name="松本 重貴" userId="0ecbcc5dd1ad44a6" providerId="LiveId" clId="{82092E3F-9DD3-4550-A4E0-03E358D986F3}" dt="2022-05-24T04:20:40.660" v="22599" actId="207"/>
          <ac:spMkLst>
            <pc:docMk/>
            <pc:sldMk cId="947833358" sldId="336"/>
            <ac:spMk id="8" creationId="{646A799A-3990-4168-A7F6-714397CABA5B}"/>
          </ac:spMkLst>
        </pc:spChg>
        <pc:spChg chg="add mod">
          <ac:chgData name="松本 重貴" userId="0ecbcc5dd1ad44a6" providerId="LiveId" clId="{82092E3F-9DD3-4550-A4E0-03E358D986F3}" dt="2022-05-24T04:09:38.281" v="22403" actId="20577"/>
          <ac:spMkLst>
            <pc:docMk/>
            <pc:sldMk cId="947833358" sldId="336"/>
            <ac:spMk id="9" creationId="{2FFF9556-0A35-6E55-3703-A9B257BBA7F7}"/>
          </ac:spMkLst>
        </pc:spChg>
        <pc:spChg chg="add del mod">
          <ac:chgData name="松本 重貴" userId="0ecbcc5dd1ad44a6" providerId="LiveId" clId="{82092E3F-9DD3-4550-A4E0-03E358D986F3}" dt="2022-05-24T04:20:01.009" v="22597" actId="478"/>
          <ac:spMkLst>
            <pc:docMk/>
            <pc:sldMk cId="947833358" sldId="336"/>
            <ac:spMk id="10" creationId="{DBC77A9C-17BE-4003-B09D-A8FD1ECEA362}"/>
          </ac:spMkLst>
        </pc:spChg>
      </pc:sldChg>
      <pc:sldChg chg="del modTransition">
        <pc:chgData name="松本 重貴" userId="0ecbcc5dd1ad44a6" providerId="LiveId" clId="{82092E3F-9DD3-4550-A4E0-03E358D986F3}" dt="2022-05-23T05:50:27.490" v="20588" actId="47"/>
        <pc:sldMkLst>
          <pc:docMk/>
          <pc:sldMk cId="1014793776" sldId="758"/>
        </pc:sldMkLst>
      </pc:sldChg>
      <pc:sldChg chg="addSp delSp modSp mod modTransition modAnim">
        <pc:chgData name="松本 重貴" userId="0ecbcc5dd1ad44a6" providerId="LiveId" clId="{82092E3F-9DD3-4550-A4E0-03E358D986F3}" dt="2022-05-23T05:52:35.223" v="20637" actId="20577"/>
        <pc:sldMkLst>
          <pc:docMk/>
          <pc:sldMk cId="1200666237" sldId="763"/>
        </pc:sldMkLst>
        <pc:spChg chg="mod">
          <ac:chgData name="松本 重貴" userId="0ecbcc5dd1ad44a6" providerId="LiveId" clId="{82092E3F-9DD3-4550-A4E0-03E358D986F3}" dt="2022-05-17T00:52:30.807" v="3109" actId="1036"/>
          <ac:spMkLst>
            <pc:docMk/>
            <pc:sldMk cId="1200666237" sldId="763"/>
            <ac:spMk id="5" creationId="{00000000-0000-0000-0000-000000000000}"/>
          </ac:spMkLst>
        </pc:spChg>
        <pc:spChg chg="mod">
          <ac:chgData name="松本 重貴" userId="0ecbcc5dd1ad44a6" providerId="LiveId" clId="{82092E3F-9DD3-4550-A4E0-03E358D986F3}" dt="2022-05-17T00:52:30.807" v="3109" actId="1036"/>
          <ac:spMkLst>
            <pc:docMk/>
            <pc:sldMk cId="1200666237" sldId="763"/>
            <ac:spMk id="10" creationId="{00000000-0000-0000-0000-000000000000}"/>
          </ac:spMkLst>
        </pc:spChg>
        <pc:spChg chg="mod">
          <ac:chgData name="松本 重貴" userId="0ecbcc5dd1ad44a6" providerId="LiveId" clId="{82092E3F-9DD3-4550-A4E0-03E358D986F3}" dt="2022-05-17T00:52:30.807" v="3109" actId="1036"/>
          <ac:spMkLst>
            <pc:docMk/>
            <pc:sldMk cId="1200666237" sldId="763"/>
            <ac:spMk id="11" creationId="{00000000-0000-0000-0000-000000000000}"/>
          </ac:spMkLst>
        </pc:spChg>
        <pc:spChg chg="mod">
          <ac:chgData name="松本 重貴" userId="0ecbcc5dd1ad44a6" providerId="LiveId" clId="{82092E3F-9DD3-4550-A4E0-03E358D986F3}" dt="2022-05-17T00:52:30.807" v="3109" actId="1036"/>
          <ac:spMkLst>
            <pc:docMk/>
            <pc:sldMk cId="1200666237" sldId="763"/>
            <ac:spMk id="12" creationId="{00000000-0000-0000-0000-000000000000}"/>
          </ac:spMkLst>
        </pc:spChg>
        <pc:spChg chg="mod">
          <ac:chgData name="松本 重貴" userId="0ecbcc5dd1ad44a6" providerId="LiveId" clId="{82092E3F-9DD3-4550-A4E0-03E358D986F3}" dt="2022-05-17T00:52:30.807" v="3109" actId="1036"/>
          <ac:spMkLst>
            <pc:docMk/>
            <pc:sldMk cId="1200666237" sldId="763"/>
            <ac:spMk id="13" creationId="{00000000-0000-0000-0000-000000000000}"/>
          </ac:spMkLst>
        </pc:spChg>
        <pc:spChg chg="mod">
          <ac:chgData name="松本 重貴" userId="0ecbcc5dd1ad44a6" providerId="LiveId" clId="{82092E3F-9DD3-4550-A4E0-03E358D986F3}" dt="2022-05-18T07:06:34.106" v="5229" actId="114"/>
          <ac:spMkLst>
            <pc:docMk/>
            <pc:sldMk cId="1200666237" sldId="763"/>
            <ac:spMk id="14" creationId="{00000000-0000-0000-0000-000000000000}"/>
          </ac:spMkLst>
        </pc:spChg>
        <pc:spChg chg="mod">
          <ac:chgData name="松本 重貴" userId="0ecbcc5dd1ad44a6" providerId="LiveId" clId="{82092E3F-9DD3-4550-A4E0-03E358D986F3}" dt="2022-05-21T10:08:24.163" v="14046" actId="1037"/>
          <ac:spMkLst>
            <pc:docMk/>
            <pc:sldMk cId="1200666237" sldId="763"/>
            <ac:spMk id="15" creationId="{00000000-0000-0000-0000-000000000000}"/>
          </ac:spMkLst>
        </pc:spChg>
        <pc:spChg chg="mod">
          <ac:chgData name="松本 重貴" userId="0ecbcc5dd1ad44a6" providerId="LiveId" clId="{82092E3F-9DD3-4550-A4E0-03E358D986F3}" dt="2022-05-21T10:08:31.649" v="14066" actId="1038"/>
          <ac:spMkLst>
            <pc:docMk/>
            <pc:sldMk cId="1200666237" sldId="763"/>
            <ac:spMk id="16" creationId="{00000000-0000-0000-0000-000000000000}"/>
          </ac:spMkLst>
        </pc:spChg>
        <pc:spChg chg="mod">
          <ac:chgData name="松本 重貴" userId="0ecbcc5dd1ad44a6" providerId="LiveId" clId="{82092E3F-9DD3-4550-A4E0-03E358D986F3}" dt="2022-05-18T07:09:06.793" v="5257" actId="20577"/>
          <ac:spMkLst>
            <pc:docMk/>
            <pc:sldMk cId="1200666237" sldId="763"/>
            <ac:spMk id="21" creationId="{00000000-0000-0000-0000-000000000000}"/>
          </ac:spMkLst>
        </pc:spChg>
        <pc:spChg chg="mod">
          <ac:chgData name="松本 重貴" userId="0ecbcc5dd1ad44a6" providerId="LiveId" clId="{82092E3F-9DD3-4550-A4E0-03E358D986F3}" dt="2022-05-18T07:08:50.899" v="5254" actId="20577"/>
          <ac:spMkLst>
            <pc:docMk/>
            <pc:sldMk cId="1200666237" sldId="763"/>
            <ac:spMk id="22" creationId="{00000000-0000-0000-0000-000000000000}"/>
          </ac:spMkLst>
        </pc:spChg>
        <pc:spChg chg="mod">
          <ac:chgData name="松本 重貴" userId="0ecbcc5dd1ad44a6" providerId="LiveId" clId="{82092E3F-9DD3-4550-A4E0-03E358D986F3}" dt="2022-05-18T07:08:54.389" v="5255" actId="20577"/>
          <ac:spMkLst>
            <pc:docMk/>
            <pc:sldMk cId="1200666237" sldId="763"/>
            <ac:spMk id="23" creationId="{00000000-0000-0000-0000-000000000000}"/>
          </ac:spMkLst>
        </pc:spChg>
        <pc:spChg chg="mod">
          <ac:chgData name="松本 重貴" userId="0ecbcc5dd1ad44a6" providerId="LiveId" clId="{82092E3F-9DD3-4550-A4E0-03E358D986F3}" dt="2022-05-18T07:07:45.317" v="5247" actId="1076"/>
          <ac:spMkLst>
            <pc:docMk/>
            <pc:sldMk cId="1200666237" sldId="763"/>
            <ac:spMk id="24" creationId="{00000000-0000-0000-0000-000000000000}"/>
          </ac:spMkLst>
        </pc:spChg>
        <pc:spChg chg="add mod">
          <ac:chgData name="松本 重貴" userId="0ecbcc5dd1ad44a6" providerId="LiveId" clId="{82092E3F-9DD3-4550-A4E0-03E358D986F3}" dt="2022-05-23T05:52:35.223" v="20637" actId="20577"/>
          <ac:spMkLst>
            <pc:docMk/>
            <pc:sldMk cId="1200666237" sldId="763"/>
            <ac:spMk id="25" creationId="{DB9A05CF-DB8C-0ECF-BDE2-DE338828480B}"/>
          </ac:spMkLst>
        </pc:spChg>
        <pc:spChg chg="mod">
          <ac:chgData name="松本 重貴" userId="0ecbcc5dd1ad44a6" providerId="LiveId" clId="{82092E3F-9DD3-4550-A4E0-03E358D986F3}" dt="2022-05-18T07:05:59.506" v="5228" actId="20577"/>
          <ac:spMkLst>
            <pc:docMk/>
            <pc:sldMk cId="1200666237" sldId="763"/>
            <ac:spMk id="31" creationId="{00000000-0000-0000-0000-000000000000}"/>
          </ac:spMkLst>
        </pc:spChg>
        <pc:spChg chg="add del">
          <ac:chgData name="松本 重貴" userId="0ecbcc5dd1ad44a6" providerId="LiveId" clId="{82092E3F-9DD3-4550-A4E0-03E358D986F3}" dt="2022-05-16T06:04:48.790" v="901" actId="478"/>
          <ac:spMkLst>
            <pc:docMk/>
            <pc:sldMk cId="1200666237" sldId="763"/>
            <ac:spMk id="34" creationId="{12479A76-99B8-4425-927B-F782A0E08A20}"/>
          </ac:spMkLst>
        </pc:spChg>
        <pc:spChg chg="del">
          <ac:chgData name="松本 重貴" userId="0ecbcc5dd1ad44a6" providerId="LiveId" clId="{82092E3F-9DD3-4550-A4E0-03E358D986F3}" dt="2022-05-17T00:52:13.273" v="3075" actId="478"/>
          <ac:spMkLst>
            <pc:docMk/>
            <pc:sldMk cId="1200666237" sldId="763"/>
            <ac:spMk id="48" creationId="{00000000-0000-0000-0000-000000000000}"/>
          </ac:spMkLst>
        </pc:spChg>
        <pc:grpChg chg="mod">
          <ac:chgData name="松本 重貴" userId="0ecbcc5dd1ad44a6" providerId="LiveId" clId="{82092E3F-9DD3-4550-A4E0-03E358D986F3}" dt="2022-05-17T00:52:30.807" v="3109" actId="1036"/>
          <ac:grpSpMkLst>
            <pc:docMk/>
            <pc:sldMk cId="1200666237" sldId="763"/>
            <ac:grpSpMk id="2" creationId="{00000000-0000-0000-0000-000000000000}"/>
          </ac:grpSpMkLst>
        </pc:grpChg>
        <pc:grpChg chg="mod">
          <ac:chgData name="松本 重貴" userId="0ecbcc5dd1ad44a6" providerId="LiveId" clId="{82092E3F-9DD3-4550-A4E0-03E358D986F3}" dt="2022-05-17T00:52:30.807" v="3109" actId="1036"/>
          <ac:grpSpMkLst>
            <pc:docMk/>
            <pc:sldMk cId="1200666237" sldId="763"/>
            <ac:grpSpMk id="3" creationId="{00000000-0000-0000-0000-000000000000}"/>
          </ac:grpSpMkLst>
        </pc:grpChg>
        <pc:cxnChg chg="mod">
          <ac:chgData name="松本 重貴" userId="0ecbcc5dd1ad44a6" providerId="LiveId" clId="{82092E3F-9DD3-4550-A4E0-03E358D986F3}" dt="2022-05-17T00:52:30.807" v="3109" actId="1036"/>
          <ac:cxnSpMkLst>
            <pc:docMk/>
            <pc:sldMk cId="1200666237" sldId="763"/>
            <ac:cxnSpMk id="4" creationId="{00000000-0000-0000-0000-000000000000}"/>
          </ac:cxnSpMkLst>
        </pc:cxnChg>
        <pc:cxnChg chg="mod">
          <ac:chgData name="松本 重貴" userId="0ecbcc5dd1ad44a6" providerId="LiveId" clId="{82092E3F-9DD3-4550-A4E0-03E358D986F3}" dt="2022-05-17T00:52:30.807" v="3109" actId="1036"/>
          <ac:cxnSpMkLst>
            <pc:docMk/>
            <pc:sldMk cId="1200666237" sldId="763"/>
            <ac:cxnSpMk id="6" creationId="{00000000-0000-0000-0000-000000000000}"/>
          </ac:cxnSpMkLst>
        </pc:cxnChg>
        <pc:cxnChg chg="mod">
          <ac:chgData name="松本 重貴" userId="0ecbcc5dd1ad44a6" providerId="LiveId" clId="{82092E3F-9DD3-4550-A4E0-03E358D986F3}" dt="2022-05-17T00:52:30.807" v="3109" actId="1036"/>
          <ac:cxnSpMkLst>
            <pc:docMk/>
            <pc:sldMk cId="1200666237" sldId="763"/>
            <ac:cxnSpMk id="7" creationId="{00000000-0000-0000-0000-000000000000}"/>
          </ac:cxnSpMkLst>
        </pc:cxnChg>
        <pc:cxnChg chg="mod">
          <ac:chgData name="松本 重貴" userId="0ecbcc5dd1ad44a6" providerId="LiveId" clId="{82092E3F-9DD3-4550-A4E0-03E358D986F3}" dt="2022-05-17T00:52:30.807" v="3109" actId="1036"/>
          <ac:cxnSpMkLst>
            <pc:docMk/>
            <pc:sldMk cId="1200666237" sldId="763"/>
            <ac:cxnSpMk id="8" creationId="{00000000-0000-0000-0000-000000000000}"/>
          </ac:cxnSpMkLst>
        </pc:cxnChg>
        <pc:cxnChg chg="mod">
          <ac:chgData name="松本 重貴" userId="0ecbcc5dd1ad44a6" providerId="LiveId" clId="{82092E3F-9DD3-4550-A4E0-03E358D986F3}" dt="2022-05-17T00:52:30.807" v="3109" actId="1036"/>
          <ac:cxnSpMkLst>
            <pc:docMk/>
            <pc:sldMk cId="1200666237" sldId="763"/>
            <ac:cxnSpMk id="9" creationId="{00000000-0000-0000-0000-000000000000}"/>
          </ac:cxnSpMkLst>
        </pc:cxnChg>
        <pc:cxnChg chg="mod">
          <ac:chgData name="松本 重貴" userId="0ecbcc5dd1ad44a6" providerId="LiveId" clId="{82092E3F-9DD3-4550-A4E0-03E358D986F3}" dt="2022-05-18T07:07:36.363" v="5246" actId="14100"/>
          <ac:cxnSpMkLst>
            <pc:docMk/>
            <pc:sldMk cId="1200666237" sldId="763"/>
            <ac:cxnSpMk id="18" creationId="{00000000-0000-0000-0000-000000000000}"/>
          </ac:cxnSpMkLst>
        </pc:cxnChg>
      </pc:sldChg>
      <pc:sldChg chg="addSp delSp modSp mod modTransition delAnim modAnim">
        <pc:chgData name="松本 重貴" userId="0ecbcc5dd1ad44a6" providerId="LiveId" clId="{82092E3F-9DD3-4550-A4E0-03E358D986F3}" dt="2022-05-23T05:52:40.825" v="20641" actId="20577"/>
        <pc:sldMkLst>
          <pc:docMk/>
          <pc:sldMk cId="2846091606" sldId="766"/>
        </pc:sldMkLst>
        <pc:spChg chg="add mod">
          <ac:chgData name="松本 重貴" userId="0ecbcc5dd1ad44a6" providerId="LiveId" clId="{82092E3F-9DD3-4550-A4E0-03E358D986F3}" dt="2022-05-23T05:52:40.825" v="20641" actId="20577"/>
          <ac:spMkLst>
            <pc:docMk/>
            <pc:sldMk cId="2846091606" sldId="766"/>
            <ac:spMk id="7" creationId="{BCFB6938-7458-9097-9719-1E8F663D587C}"/>
          </ac:spMkLst>
        </pc:spChg>
        <pc:spChg chg="mod">
          <ac:chgData name="松本 重貴" userId="0ecbcc5dd1ad44a6" providerId="LiveId" clId="{82092E3F-9DD3-4550-A4E0-03E358D986F3}" dt="2022-05-17T08:17:48.924" v="4001" actId="20577"/>
          <ac:spMkLst>
            <pc:docMk/>
            <pc:sldMk cId="2846091606" sldId="766"/>
            <ac:spMk id="25" creationId="{00000000-0000-0000-0000-000000000000}"/>
          </ac:spMkLst>
        </pc:spChg>
        <pc:spChg chg="mod topLvl">
          <ac:chgData name="松本 重貴" userId="0ecbcc5dd1ad44a6" providerId="LiveId" clId="{82092E3F-9DD3-4550-A4E0-03E358D986F3}" dt="2022-05-18T07:03:42.958" v="5183" actId="2711"/>
          <ac:spMkLst>
            <pc:docMk/>
            <pc:sldMk cId="2846091606" sldId="766"/>
            <ac:spMk id="46" creationId="{00000000-0000-0000-0000-000000000000}"/>
          </ac:spMkLst>
        </pc:spChg>
        <pc:spChg chg="mod">
          <ac:chgData name="松本 重貴" userId="0ecbcc5dd1ad44a6" providerId="LiveId" clId="{82092E3F-9DD3-4550-A4E0-03E358D986F3}" dt="2022-05-17T05:38:40.676" v="3934" actId="1036"/>
          <ac:spMkLst>
            <pc:docMk/>
            <pc:sldMk cId="2846091606" sldId="766"/>
            <ac:spMk id="49" creationId="{00000000-0000-0000-0000-000000000000}"/>
          </ac:spMkLst>
        </pc:spChg>
        <pc:grpChg chg="del mod">
          <ac:chgData name="松本 重貴" userId="0ecbcc5dd1ad44a6" providerId="LiveId" clId="{82092E3F-9DD3-4550-A4E0-03E358D986F3}" dt="2022-05-17T05:28:46.034" v="3555" actId="165"/>
          <ac:grpSpMkLst>
            <pc:docMk/>
            <pc:sldMk cId="2846091606" sldId="766"/>
            <ac:grpSpMk id="2" creationId="{00000000-0000-0000-0000-000000000000}"/>
          </ac:grpSpMkLst>
        </pc:grpChg>
        <pc:grpChg chg="del mod">
          <ac:chgData name="松本 重貴" userId="0ecbcc5dd1ad44a6" providerId="LiveId" clId="{82092E3F-9DD3-4550-A4E0-03E358D986F3}" dt="2022-05-17T05:28:41.926" v="3554" actId="478"/>
          <ac:grpSpMkLst>
            <pc:docMk/>
            <pc:sldMk cId="2846091606" sldId="766"/>
            <ac:grpSpMk id="3" creationId="{00000000-0000-0000-0000-000000000000}"/>
          </ac:grpSpMkLst>
        </pc:grpChg>
        <pc:picChg chg="add mod">
          <ac:chgData name="松本 重貴" userId="0ecbcc5dd1ad44a6" providerId="LiveId" clId="{82092E3F-9DD3-4550-A4E0-03E358D986F3}" dt="2022-05-17T05:38:40.676" v="3934" actId="1036"/>
          <ac:picMkLst>
            <pc:docMk/>
            <pc:sldMk cId="2846091606" sldId="766"/>
            <ac:picMk id="5" creationId="{9BCCC06B-6BF6-2673-5914-32A628ADC1B3}"/>
          </ac:picMkLst>
        </pc:picChg>
        <pc:cxnChg chg="del mod topLvl">
          <ac:chgData name="松本 重貴" userId="0ecbcc5dd1ad44a6" providerId="LiveId" clId="{82092E3F-9DD3-4550-A4E0-03E358D986F3}" dt="2022-05-17T05:28:49.219" v="3556" actId="478"/>
          <ac:cxnSpMkLst>
            <pc:docMk/>
            <pc:sldMk cId="2846091606" sldId="766"/>
            <ac:cxnSpMk id="45" creationId="{00000000-0000-0000-0000-000000000000}"/>
          </ac:cxnSpMkLst>
        </pc:cxnChg>
        <pc:cxnChg chg="del mod topLvl">
          <ac:chgData name="松本 重貴" userId="0ecbcc5dd1ad44a6" providerId="LiveId" clId="{82092E3F-9DD3-4550-A4E0-03E358D986F3}" dt="2022-05-17T05:28:49.219" v="3556" actId="478"/>
          <ac:cxnSpMkLst>
            <pc:docMk/>
            <pc:sldMk cId="2846091606" sldId="766"/>
            <ac:cxnSpMk id="47" creationId="{00000000-0000-0000-0000-000000000000}"/>
          </ac:cxnSpMkLst>
        </pc:cxnChg>
      </pc:sldChg>
      <pc:sldChg chg="addSp modSp mod modTransition modAnim">
        <pc:chgData name="松本 重貴" userId="0ecbcc5dd1ad44a6" providerId="LiveId" clId="{82092E3F-9DD3-4550-A4E0-03E358D986F3}" dt="2022-05-25T03:52:15.844" v="22616" actId="20577"/>
        <pc:sldMkLst>
          <pc:docMk/>
          <pc:sldMk cId="646047123" sldId="767"/>
        </pc:sldMkLst>
        <pc:spChg chg="add mod">
          <ac:chgData name="松本 重貴" userId="0ecbcc5dd1ad44a6" providerId="LiveId" clId="{82092E3F-9DD3-4550-A4E0-03E358D986F3}" dt="2022-05-20T01:28:55.656" v="9820" actId="1038"/>
          <ac:spMkLst>
            <pc:docMk/>
            <pc:sldMk cId="646047123" sldId="767"/>
            <ac:spMk id="2" creationId="{498DDD3A-28ED-E644-1D77-1109EBEF41C8}"/>
          </ac:spMkLst>
        </pc:spChg>
        <pc:spChg chg="mod">
          <ac:chgData name="松本 重貴" userId="0ecbcc5dd1ad44a6" providerId="LiveId" clId="{82092E3F-9DD3-4550-A4E0-03E358D986F3}" dt="2022-05-25T03:52:15.844" v="22616" actId="20577"/>
          <ac:spMkLst>
            <pc:docMk/>
            <pc:sldMk cId="646047123" sldId="767"/>
            <ac:spMk id="14" creationId="{00000000-0000-0000-0000-000000000000}"/>
          </ac:spMkLst>
        </pc:spChg>
        <pc:spChg chg="add mod">
          <ac:chgData name="松本 重貴" userId="0ecbcc5dd1ad44a6" providerId="LiveId" clId="{82092E3F-9DD3-4550-A4E0-03E358D986F3}" dt="2022-05-18T03:41:23.898" v="5165" actId="164"/>
          <ac:spMkLst>
            <pc:docMk/>
            <pc:sldMk cId="646047123" sldId="767"/>
            <ac:spMk id="38" creationId="{19414BBE-5625-67D9-7905-6D21F592C446}"/>
          </ac:spMkLst>
        </pc:spChg>
        <pc:spChg chg="add mod">
          <ac:chgData name="松本 重貴" userId="0ecbcc5dd1ad44a6" providerId="LiveId" clId="{82092E3F-9DD3-4550-A4E0-03E358D986F3}" dt="2022-05-18T03:41:23.898" v="5165" actId="164"/>
          <ac:spMkLst>
            <pc:docMk/>
            <pc:sldMk cId="646047123" sldId="767"/>
            <ac:spMk id="40" creationId="{DD74E023-2ED9-5F9B-D243-E36340DA671C}"/>
          </ac:spMkLst>
        </pc:spChg>
        <pc:spChg chg="add mod">
          <ac:chgData name="松本 重貴" userId="0ecbcc5dd1ad44a6" providerId="LiveId" clId="{82092E3F-9DD3-4550-A4E0-03E358D986F3}" dt="2022-05-23T05:52:46.041" v="20645" actId="20577"/>
          <ac:spMkLst>
            <pc:docMk/>
            <pc:sldMk cId="646047123" sldId="767"/>
            <ac:spMk id="45" creationId="{66A71896-0FB3-83D2-B19D-2DE2B6FF31D6}"/>
          </ac:spMkLst>
        </pc:spChg>
        <pc:spChg chg="mod">
          <ac:chgData name="松本 重貴" userId="0ecbcc5dd1ad44a6" providerId="LiveId" clId="{82092E3F-9DD3-4550-A4E0-03E358D986F3}" dt="2022-05-21T04:14:53.658" v="12244" actId="1038"/>
          <ac:spMkLst>
            <pc:docMk/>
            <pc:sldMk cId="646047123" sldId="767"/>
            <ac:spMk id="48" creationId="{00000000-0000-0000-0000-000000000000}"/>
          </ac:spMkLst>
        </pc:spChg>
        <pc:spChg chg="mod">
          <ac:chgData name="松本 重貴" userId="0ecbcc5dd1ad44a6" providerId="LiveId" clId="{82092E3F-9DD3-4550-A4E0-03E358D986F3}" dt="2022-05-17T08:21:15.465" v="4044" actId="1038"/>
          <ac:spMkLst>
            <pc:docMk/>
            <pc:sldMk cId="646047123" sldId="767"/>
            <ac:spMk id="63" creationId="{00000000-0000-0000-0000-000000000000}"/>
          </ac:spMkLst>
        </pc:spChg>
        <pc:spChg chg="mod">
          <ac:chgData name="松本 重貴" userId="0ecbcc5dd1ad44a6" providerId="LiveId" clId="{82092E3F-9DD3-4550-A4E0-03E358D986F3}" dt="2022-05-17T08:21:15.465" v="4044" actId="1038"/>
          <ac:spMkLst>
            <pc:docMk/>
            <pc:sldMk cId="646047123" sldId="767"/>
            <ac:spMk id="64" creationId="{00000000-0000-0000-0000-000000000000}"/>
          </ac:spMkLst>
        </pc:spChg>
        <pc:spChg chg="mod">
          <ac:chgData name="松本 重貴" userId="0ecbcc5dd1ad44a6" providerId="LiveId" clId="{82092E3F-9DD3-4550-A4E0-03E358D986F3}" dt="2022-05-17T08:21:15.465" v="4044" actId="1038"/>
          <ac:spMkLst>
            <pc:docMk/>
            <pc:sldMk cId="646047123" sldId="767"/>
            <ac:spMk id="65" creationId="{00000000-0000-0000-0000-000000000000}"/>
          </ac:spMkLst>
        </pc:spChg>
        <pc:spChg chg="mod">
          <ac:chgData name="松本 重貴" userId="0ecbcc5dd1ad44a6" providerId="LiveId" clId="{82092E3F-9DD3-4550-A4E0-03E358D986F3}" dt="2022-05-21T04:13:37.795" v="12218" actId="1037"/>
          <ac:spMkLst>
            <pc:docMk/>
            <pc:sldMk cId="646047123" sldId="767"/>
            <ac:spMk id="76" creationId="{00000000-0000-0000-0000-000000000000}"/>
          </ac:spMkLst>
        </pc:spChg>
        <pc:spChg chg="mod">
          <ac:chgData name="松本 重貴" userId="0ecbcc5dd1ad44a6" providerId="LiveId" clId="{82092E3F-9DD3-4550-A4E0-03E358D986F3}" dt="2022-05-21T04:14:12.727" v="12233" actId="1038"/>
          <ac:spMkLst>
            <pc:docMk/>
            <pc:sldMk cId="646047123" sldId="767"/>
            <ac:spMk id="77" creationId="{00000000-0000-0000-0000-000000000000}"/>
          </ac:spMkLst>
        </pc:spChg>
        <pc:spChg chg="mod">
          <ac:chgData name="松本 重貴" userId="0ecbcc5dd1ad44a6" providerId="LiveId" clId="{82092E3F-9DD3-4550-A4E0-03E358D986F3}" dt="2022-05-21T04:15:14.661" v="12259" actId="1038"/>
          <ac:spMkLst>
            <pc:docMk/>
            <pc:sldMk cId="646047123" sldId="767"/>
            <ac:spMk id="78" creationId="{00000000-0000-0000-0000-000000000000}"/>
          </ac:spMkLst>
        </pc:spChg>
        <pc:grpChg chg="add mod">
          <ac:chgData name="松本 重貴" userId="0ecbcc5dd1ad44a6" providerId="LiveId" clId="{82092E3F-9DD3-4550-A4E0-03E358D986F3}" dt="2022-05-18T03:41:23.898" v="5165" actId="164"/>
          <ac:grpSpMkLst>
            <pc:docMk/>
            <pc:sldMk cId="646047123" sldId="767"/>
            <ac:grpSpMk id="3" creationId="{3F51894A-933A-50DD-067D-C111588D8284}"/>
          </ac:grpSpMkLst>
        </pc:grpChg>
        <pc:grpChg chg="add mod">
          <ac:chgData name="松本 重貴" userId="0ecbcc5dd1ad44a6" providerId="LiveId" clId="{82092E3F-9DD3-4550-A4E0-03E358D986F3}" dt="2022-05-18T03:41:43.853" v="5167" actId="164"/>
          <ac:grpSpMkLst>
            <pc:docMk/>
            <pc:sldMk cId="646047123" sldId="767"/>
            <ac:grpSpMk id="4" creationId="{082A20D1-9E66-ED76-804B-66E66B5A70AE}"/>
          </ac:grpSpMkLst>
        </pc:grpChg>
        <pc:grpChg chg="add mod">
          <ac:chgData name="松本 重貴" userId="0ecbcc5dd1ad44a6" providerId="LiveId" clId="{82092E3F-9DD3-4550-A4E0-03E358D986F3}" dt="2022-05-18T03:41:52.711" v="5168" actId="164"/>
          <ac:grpSpMkLst>
            <pc:docMk/>
            <pc:sldMk cId="646047123" sldId="767"/>
            <ac:grpSpMk id="5" creationId="{0E713CC8-B5F9-787B-DDEA-4298F885C815}"/>
          </ac:grpSpMkLst>
        </pc:grpChg>
        <pc:grpChg chg="add mod">
          <ac:chgData name="松本 重貴" userId="0ecbcc5dd1ad44a6" providerId="LiveId" clId="{82092E3F-9DD3-4550-A4E0-03E358D986F3}" dt="2022-05-18T03:42:19.894" v="5169" actId="164"/>
          <ac:grpSpMkLst>
            <pc:docMk/>
            <pc:sldMk cId="646047123" sldId="767"/>
            <ac:grpSpMk id="6" creationId="{59E9EBE6-BD5A-25DC-2B22-22D88B50794A}"/>
          </ac:grpSpMkLst>
        </pc:grpChg>
        <pc:picChg chg="add mod">
          <ac:chgData name="松本 重貴" userId="0ecbcc5dd1ad44a6" providerId="LiveId" clId="{82092E3F-9DD3-4550-A4E0-03E358D986F3}" dt="2022-05-18T03:41:23.898" v="5165" actId="164"/>
          <ac:picMkLst>
            <pc:docMk/>
            <pc:sldMk cId="646047123" sldId="767"/>
            <ac:picMk id="37" creationId="{DF599267-F084-66A7-1524-092982984F58}"/>
          </ac:picMkLst>
        </pc:picChg>
        <pc:cxnChg chg="mod">
          <ac:chgData name="松本 重貴" userId="0ecbcc5dd1ad44a6" providerId="LiveId" clId="{82092E3F-9DD3-4550-A4E0-03E358D986F3}" dt="2022-05-17T08:21:15.465" v="4044" actId="1038"/>
          <ac:cxnSpMkLst>
            <pc:docMk/>
            <pc:sldMk cId="646047123" sldId="767"/>
            <ac:cxnSpMk id="59" creationId="{00000000-0000-0000-0000-000000000000}"/>
          </ac:cxnSpMkLst>
        </pc:cxnChg>
        <pc:cxnChg chg="mod">
          <ac:chgData name="松本 重貴" userId="0ecbcc5dd1ad44a6" providerId="LiveId" clId="{82092E3F-9DD3-4550-A4E0-03E358D986F3}" dt="2022-05-17T08:21:15.465" v="4044" actId="1038"/>
          <ac:cxnSpMkLst>
            <pc:docMk/>
            <pc:sldMk cId="646047123" sldId="767"/>
            <ac:cxnSpMk id="60" creationId="{00000000-0000-0000-0000-000000000000}"/>
          </ac:cxnSpMkLst>
        </pc:cxnChg>
        <pc:cxnChg chg="mod">
          <ac:chgData name="松本 重貴" userId="0ecbcc5dd1ad44a6" providerId="LiveId" clId="{82092E3F-9DD3-4550-A4E0-03E358D986F3}" dt="2022-05-17T08:21:15.465" v="4044" actId="1038"/>
          <ac:cxnSpMkLst>
            <pc:docMk/>
            <pc:sldMk cId="646047123" sldId="767"/>
            <ac:cxnSpMk id="61" creationId="{00000000-0000-0000-0000-000000000000}"/>
          </ac:cxnSpMkLst>
        </pc:cxnChg>
        <pc:cxnChg chg="mod">
          <ac:chgData name="松本 重貴" userId="0ecbcc5dd1ad44a6" providerId="LiveId" clId="{82092E3F-9DD3-4550-A4E0-03E358D986F3}" dt="2022-05-17T08:21:15.465" v="4044" actId="1038"/>
          <ac:cxnSpMkLst>
            <pc:docMk/>
            <pc:sldMk cId="646047123" sldId="767"/>
            <ac:cxnSpMk id="66" creationId="{00000000-0000-0000-0000-000000000000}"/>
          </ac:cxnSpMkLst>
        </pc:cxnChg>
        <pc:cxnChg chg="mod">
          <ac:chgData name="松本 重貴" userId="0ecbcc5dd1ad44a6" providerId="LiveId" clId="{82092E3F-9DD3-4550-A4E0-03E358D986F3}" dt="2022-05-21T04:14:45.482" v="12237" actId="14100"/>
          <ac:cxnSpMkLst>
            <pc:docMk/>
            <pc:sldMk cId="646047123" sldId="767"/>
            <ac:cxnSpMk id="67" creationId="{00000000-0000-0000-0000-000000000000}"/>
          </ac:cxnSpMkLst>
        </pc:cxnChg>
        <pc:cxnChg chg="mod">
          <ac:chgData name="松本 重貴" userId="0ecbcc5dd1ad44a6" providerId="LiveId" clId="{82092E3F-9DD3-4550-A4E0-03E358D986F3}" dt="2022-05-21T04:13:24.142" v="12190" actId="14100"/>
          <ac:cxnSpMkLst>
            <pc:docMk/>
            <pc:sldMk cId="646047123" sldId="767"/>
            <ac:cxnSpMk id="68" creationId="{00000000-0000-0000-0000-000000000000}"/>
          </ac:cxnSpMkLst>
        </pc:cxnChg>
        <pc:cxnChg chg="mod">
          <ac:chgData name="松本 重貴" userId="0ecbcc5dd1ad44a6" providerId="LiveId" clId="{82092E3F-9DD3-4550-A4E0-03E358D986F3}" dt="2022-05-21T04:14:07.750" v="12219" actId="14100"/>
          <ac:cxnSpMkLst>
            <pc:docMk/>
            <pc:sldMk cId="646047123" sldId="767"/>
            <ac:cxnSpMk id="69" creationId="{00000000-0000-0000-0000-000000000000}"/>
          </ac:cxnSpMkLst>
        </pc:cxnChg>
        <pc:cxnChg chg="mod">
          <ac:chgData name="松本 重貴" userId="0ecbcc5dd1ad44a6" providerId="LiveId" clId="{82092E3F-9DD3-4550-A4E0-03E358D986F3}" dt="2022-05-21T04:15:08.557" v="12245" actId="14100"/>
          <ac:cxnSpMkLst>
            <pc:docMk/>
            <pc:sldMk cId="646047123" sldId="767"/>
            <ac:cxnSpMk id="70" creationId="{00000000-0000-0000-0000-000000000000}"/>
          </ac:cxnSpMkLst>
        </pc:cxnChg>
        <pc:cxnChg chg="mod">
          <ac:chgData name="松本 重貴" userId="0ecbcc5dd1ad44a6" providerId="LiveId" clId="{82092E3F-9DD3-4550-A4E0-03E358D986F3}" dt="2022-05-21T04:14:42.339" v="12236" actId="14100"/>
          <ac:cxnSpMkLst>
            <pc:docMk/>
            <pc:sldMk cId="646047123" sldId="767"/>
            <ac:cxnSpMk id="71" creationId="{00000000-0000-0000-0000-000000000000}"/>
          </ac:cxnSpMkLst>
        </pc:cxnChg>
        <pc:cxnChg chg="mod">
          <ac:chgData name="松本 重貴" userId="0ecbcc5dd1ad44a6" providerId="LiveId" clId="{82092E3F-9DD3-4550-A4E0-03E358D986F3}" dt="2022-05-17T08:21:42.413" v="4049" actId="14100"/>
          <ac:cxnSpMkLst>
            <pc:docMk/>
            <pc:sldMk cId="646047123" sldId="767"/>
            <ac:cxnSpMk id="72" creationId="{00000000-0000-0000-0000-000000000000}"/>
          </ac:cxnSpMkLst>
        </pc:cxnChg>
      </pc:sldChg>
      <pc:sldChg chg="del ord modTransition">
        <pc:chgData name="松本 重貴" userId="0ecbcc5dd1ad44a6" providerId="LiveId" clId="{82092E3F-9DD3-4550-A4E0-03E358D986F3}" dt="2022-05-23T05:50:27.490" v="20588" actId="47"/>
        <pc:sldMkLst>
          <pc:docMk/>
          <pc:sldMk cId="257975507" sldId="768"/>
        </pc:sldMkLst>
      </pc:sldChg>
      <pc:sldChg chg="del ord modTransition">
        <pc:chgData name="松本 重貴" userId="0ecbcc5dd1ad44a6" providerId="LiveId" clId="{82092E3F-9DD3-4550-A4E0-03E358D986F3}" dt="2022-05-23T05:50:27.490" v="20588" actId="47"/>
        <pc:sldMkLst>
          <pc:docMk/>
          <pc:sldMk cId="1685682091" sldId="769"/>
        </pc:sldMkLst>
      </pc:sldChg>
      <pc:sldChg chg="del ord modTransition">
        <pc:chgData name="松本 重貴" userId="0ecbcc5dd1ad44a6" providerId="LiveId" clId="{82092E3F-9DD3-4550-A4E0-03E358D986F3}" dt="2022-05-23T05:50:27.490" v="20588" actId="47"/>
        <pc:sldMkLst>
          <pc:docMk/>
          <pc:sldMk cId="1989134647" sldId="770"/>
        </pc:sldMkLst>
      </pc:sldChg>
      <pc:sldChg chg="del ord modTransition">
        <pc:chgData name="松本 重貴" userId="0ecbcc5dd1ad44a6" providerId="LiveId" clId="{82092E3F-9DD3-4550-A4E0-03E358D986F3}" dt="2022-05-23T05:50:27.490" v="20588" actId="47"/>
        <pc:sldMkLst>
          <pc:docMk/>
          <pc:sldMk cId="4200045732" sldId="772"/>
        </pc:sldMkLst>
      </pc:sldChg>
      <pc:sldChg chg="del ord modTransition">
        <pc:chgData name="松本 重貴" userId="0ecbcc5dd1ad44a6" providerId="LiveId" clId="{82092E3F-9DD3-4550-A4E0-03E358D986F3}" dt="2022-05-23T05:50:27.490" v="20588" actId="47"/>
        <pc:sldMkLst>
          <pc:docMk/>
          <pc:sldMk cId="2768770278" sldId="773"/>
        </pc:sldMkLst>
      </pc:sldChg>
      <pc:sldChg chg="del ord modTransition">
        <pc:chgData name="松本 重貴" userId="0ecbcc5dd1ad44a6" providerId="LiveId" clId="{82092E3F-9DD3-4550-A4E0-03E358D986F3}" dt="2022-05-23T05:50:27.490" v="20588" actId="47"/>
        <pc:sldMkLst>
          <pc:docMk/>
          <pc:sldMk cId="2064436567" sldId="774"/>
        </pc:sldMkLst>
      </pc:sldChg>
      <pc:sldChg chg="addSp delSp modSp mod modTransition addAnim delAnim modAnim">
        <pc:chgData name="松本 重貴" userId="0ecbcc5dd1ad44a6" providerId="LiveId" clId="{82092E3F-9DD3-4550-A4E0-03E358D986F3}" dt="2022-05-23T05:53:00.491" v="20649" actId="20577"/>
        <pc:sldMkLst>
          <pc:docMk/>
          <pc:sldMk cId="2508768910" sldId="776"/>
        </pc:sldMkLst>
        <pc:spChg chg="add del mod">
          <ac:chgData name="松本 重貴" userId="0ecbcc5dd1ad44a6" providerId="LiveId" clId="{82092E3F-9DD3-4550-A4E0-03E358D986F3}" dt="2022-05-19T10:15:03.800" v="8850" actId="164"/>
          <ac:spMkLst>
            <pc:docMk/>
            <pc:sldMk cId="2508768910" sldId="776"/>
            <ac:spMk id="2" creationId="{7611E3D3-43FF-9E54-026C-5276E1DF84A5}"/>
          </ac:spMkLst>
        </pc:spChg>
        <pc:spChg chg="mod">
          <ac:chgData name="松本 重貴" userId="0ecbcc5dd1ad44a6" providerId="LiveId" clId="{82092E3F-9DD3-4550-A4E0-03E358D986F3}" dt="2022-05-19T04:56:41.643" v="7095" actId="1035"/>
          <ac:spMkLst>
            <pc:docMk/>
            <pc:sldMk cId="2508768910" sldId="776"/>
            <ac:spMk id="4" creationId="{00000000-0000-0000-0000-000000000000}"/>
          </ac:spMkLst>
        </pc:spChg>
        <pc:spChg chg="del mod">
          <ac:chgData name="松本 重貴" userId="0ecbcc5dd1ad44a6" providerId="LiveId" clId="{82092E3F-9DD3-4550-A4E0-03E358D986F3}" dt="2022-05-19T05:08:33.969" v="7755" actId="478"/>
          <ac:spMkLst>
            <pc:docMk/>
            <pc:sldMk cId="2508768910" sldId="776"/>
            <ac:spMk id="6" creationId="{00000000-0000-0000-0000-000000000000}"/>
          </ac:spMkLst>
        </pc:spChg>
        <pc:spChg chg="del mod">
          <ac:chgData name="松本 重貴" userId="0ecbcc5dd1ad44a6" providerId="LiveId" clId="{82092E3F-9DD3-4550-A4E0-03E358D986F3}" dt="2022-05-19T05:08:33.969" v="7755" actId="478"/>
          <ac:spMkLst>
            <pc:docMk/>
            <pc:sldMk cId="2508768910" sldId="776"/>
            <ac:spMk id="8" creationId="{00000000-0000-0000-0000-000000000000}"/>
          </ac:spMkLst>
        </pc:spChg>
        <pc:spChg chg="add mod">
          <ac:chgData name="松本 重貴" userId="0ecbcc5dd1ad44a6" providerId="LiveId" clId="{82092E3F-9DD3-4550-A4E0-03E358D986F3}" dt="2022-05-19T10:10:58.607" v="8805" actId="164"/>
          <ac:spMkLst>
            <pc:docMk/>
            <pc:sldMk cId="2508768910" sldId="776"/>
            <ac:spMk id="20" creationId="{727DE97A-8227-6014-1F1B-50E4F7815842}"/>
          </ac:spMkLst>
        </pc:spChg>
        <pc:spChg chg="add mod">
          <ac:chgData name="松本 重貴" userId="0ecbcc5dd1ad44a6" providerId="LiveId" clId="{82092E3F-9DD3-4550-A4E0-03E358D986F3}" dt="2022-05-23T05:53:00.491" v="20649" actId="20577"/>
          <ac:spMkLst>
            <pc:docMk/>
            <pc:sldMk cId="2508768910" sldId="776"/>
            <ac:spMk id="21" creationId="{3C70CE70-F166-D4D7-F3B1-7A206CF2B781}"/>
          </ac:spMkLst>
        </pc:spChg>
        <pc:spChg chg="add del mod">
          <ac:chgData name="松本 重貴" userId="0ecbcc5dd1ad44a6" providerId="LiveId" clId="{82092E3F-9DD3-4550-A4E0-03E358D986F3}" dt="2022-05-19T10:15:03.800" v="8850" actId="164"/>
          <ac:spMkLst>
            <pc:docMk/>
            <pc:sldMk cId="2508768910" sldId="776"/>
            <ac:spMk id="57" creationId="{DB6FB64B-29F2-A6C4-6722-13CD75D39C09}"/>
          </ac:spMkLst>
        </pc:spChg>
        <pc:spChg chg="add del mod">
          <ac:chgData name="松本 重貴" userId="0ecbcc5dd1ad44a6" providerId="LiveId" clId="{82092E3F-9DD3-4550-A4E0-03E358D986F3}" dt="2022-05-19T10:15:03.800" v="8850" actId="164"/>
          <ac:spMkLst>
            <pc:docMk/>
            <pc:sldMk cId="2508768910" sldId="776"/>
            <ac:spMk id="68" creationId="{32A65B9B-FA19-5442-F110-EAEA74837903}"/>
          </ac:spMkLst>
        </pc:spChg>
        <pc:spChg chg="add del mod">
          <ac:chgData name="松本 重貴" userId="0ecbcc5dd1ad44a6" providerId="LiveId" clId="{82092E3F-9DD3-4550-A4E0-03E358D986F3}" dt="2022-05-19T10:15:03.800" v="8850" actId="164"/>
          <ac:spMkLst>
            <pc:docMk/>
            <pc:sldMk cId="2508768910" sldId="776"/>
            <ac:spMk id="71" creationId="{A892BD1B-8E54-0058-4A35-F95A84691CC6}"/>
          </ac:spMkLst>
        </pc:spChg>
        <pc:spChg chg="del mod">
          <ac:chgData name="松本 重貴" userId="0ecbcc5dd1ad44a6" providerId="LiveId" clId="{82092E3F-9DD3-4550-A4E0-03E358D986F3}" dt="2022-05-19T05:08:33.969" v="7755" actId="478"/>
          <ac:spMkLst>
            <pc:docMk/>
            <pc:sldMk cId="2508768910" sldId="776"/>
            <ac:spMk id="78" creationId="{00000000-0000-0000-0000-000000000000}"/>
          </ac:spMkLst>
        </pc:spChg>
        <pc:spChg chg="mod">
          <ac:chgData name="松本 重貴" userId="0ecbcc5dd1ad44a6" providerId="LiveId" clId="{82092E3F-9DD3-4550-A4E0-03E358D986F3}" dt="2022-05-18T03:38:33.718" v="5126" actId="1038"/>
          <ac:spMkLst>
            <pc:docMk/>
            <pc:sldMk cId="2508768910" sldId="776"/>
            <ac:spMk id="79" creationId="{12479A76-99B8-4425-927B-F782A0E08A20}"/>
          </ac:spMkLst>
        </pc:spChg>
        <pc:spChg chg="mod">
          <ac:chgData name="松本 重貴" userId="0ecbcc5dd1ad44a6" providerId="LiveId" clId="{82092E3F-9DD3-4550-A4E0-03E358D986F3}" dt="2022-05-19T10:13:32.718" v="8838" actId="20577"/>
          <ac:spMkLst>
            <pc:docMk/>
            <pc:sldMk cId="2508768910" sldId="776"/>
            <ac:spMk id="80" creationId="{00000000-0000-0000-0000-000000000000}"/>
          </ac:spMkLst>
        </pc:spChg>
        <pc:spChg chg="del mod">
          <ac:chgData name="松本 重貴" userId="0ecbcc5dd1ad44a6" providerId="LiveId" clId="{82092E3F-9DD3-4550-A4E0-03E358D986F3}" dt="2022-05-19T05:08:33.969" v="7755" actId="478"/>
          <ac:spMkLst>
            <pc:docMk/>
            <pc:sldMk cId="2508768910" sldId="776"/>
            <ac:spMk id="81" creationId="{00000000-0000-0000-0000-000000000000}"/>
          </ac:spMkLst>
        </pc:spChg>
        <pc:spChg chg="add del mod">
          <ac:chgData name="松本 重貴" userId="0ecbcc5dd1ad44a6" providerId="LiveId" clId="{82092E3F-9DD3-4550-A4E0-03E358D986F3}" dt="2022-05-18T07:21:46.196" v="5813" actId="478"/>
          <ac:spMkLst>
            <pc:docMk/>
            <pc:sldMk cId="2508768910" sldId="776"/>
            <ac:spMk id="82" creationId="{77B79320-BDEA-D6DF-29F5-EDC2B4AF4C09}"/>
          </ac:spMkLst>
        </pc:spChg>
        <pc:spChg chg="add mod">
          <ac:chgData name="松本 重貴" userId="0ecbcc5dd1ad44a6" providerId="LiveId" clId="{82092E3F-9DD3-4550-A4E0-03E358D986F3}" dt="2022-05-19T10:11:06.900" v="8806" actId="164"/>
          <ac:spMkLst>
            <pc:docMk/>
            <pc:sldMk cId="2508768910" sldId="776"/>
            <ac:spMk id="83" creationId="{E6AB7A56-0059-3270-9331-1A523ED4D015}"/>
          </ac:spMkLst>
        </pc:spChg>
        <pc:spChg chg="add mod">
          <ac:chgData name="松本 重貴" userId="0ecbcc5dd1ad44a6" providerId="LiveId" clId="{82092E3F-9DD3-4550-A4E0-03E358D986F3}" dt="2022-05-19T10:10:58.607" v="8805" actId="164"/>
          <ac:spMkLst>
            <pc:docMk/>
            <pc:sldMk cId="2508768910" sldId="776"/>
            <ac:spMk id="85" creationId="{447B6794-0CCD-5FD9-2C92-A4D6074B233B}"/>
          </ac:spMkLst>
        </pc:spChg>
        <pc:spChg chg="add mod">
          <ac:chgData name="松本 重貴" userId="0ecbcc5dd1ad44a6" providerId="LiveId" clId="{82092E3F-9DD3-4550-A4E0-03E358D986F3}" dt="2022-05-19T10:11:06.900" v="8806" actId="164"/>
          <ac:spMkLst>
            <pc:docMk/>
            <pc:sldMk cId="2508768910" sldId="776"/>
            <ac:spMk id="86" creationId="{BED3C3CB-EA9A-BF06-C2C1-88CBE5C1DDEB}"/>
          </ac:spMkLst>
        </pc:spChg>
        <pc:grpChg chg="add mod">
          <ac:chgData name="松本 重貴" userId="0ecbcc5dd1ad44a6" providerId="LiveId" clId="{82092E3F-9DD3-4550-A4E0-03E358D986F3}" dt="2022-05-19T10:10:58.607" v="8805" actId="164"/>
          <ac:grpSpMkLst>
            <pc:docMk/>
            <pc:sldMk cId="2508768910" sldId="776"/>
            <ac:grpSpMk id="6" creationId="{518F594F-F7EE-72E5-441D-05EA30504828}"/>
          </ac:grpSpMkLst>
        </pc:grpChg>
        <pc:grpChg chg="add mod">
          <ac:chgData name="松本 重貴" userId="0ecbcc5dd1ad44a6" providerId="LiveId" clId="{82092E3F-9DD3-4550-A4E0-03E358D986F3}" dt="2022-05-19T10:11:06.900" v="8806" actId="164"/>
          <ac:grpSpMkLst>
            <pc:docMk/>
            <pc:sldMk cId="2508768910" sldId="776"/>
            <ac:grpSpMk id="7" creationId="{72454704-737C-1B35-4B6F-307445E4ADD4}"/>
          </ac:grpSpMkLst>
        </pc:grpChg>
        <pc:grpChg chg="add del mod">
          <ac:chgData name="松本 重貴" userId="0ecbcc5dd1ad44a6" providerId="LiveId" clId="{82092E3F-9DD3-4550-A4E0-03E358D986F3}" dt="2022-05-19T10:15:05.626" v="8852" actId="478"/>
          <ac:grpSpMkLst>
            <pc:docMk/>
            <pc:sldMk cId="2508768910" sldId="776"/>
            <ac:grpSpMk id="9" creationId="{5D3ABBB2-419E-80A8-417F-DCD7B2AF1558}"/>
          </ac:grpSpMkLst>
        </pc:grpChg>
        <pc:grpChg chg="del mod">
          <ac:chgData name="松本 重貴" userId="0ecbcc5dd1ad44a6" providerId="LiveId" clId="{82092E3F-9DD3-4550-A4E0-03E358D986F3}" dt="2022-05-19T05:08:33.969" v="7755" actId="478"/>
          <ac:grpSpMkLst>
            <pc:docMk/>
            <pc:sldMk cId="2508768910" sldId="776"/>
            <ac:grpSpMk id="12" creationId="{00000000-0000-0000-0000-000000000000}"/>
          </ac:grpSpMkLst>
        </pc:grpChg>
        <pc:grpChg chg="del mod">
          <ac:chgData name="松本 重貴" userId="0ecbcc5dd1ad44a6" providerId="LiveId" clId="{82092E3F-9DD3-4550-A4E0-03E358D986F3}" dt="2022-05-19T05:08:33.969" v="7755" actId="478"/>
          <ac:grpSpMkLst>
            <pc:docMk/>
            <pc:sldMk cId="2508768910" sldId="776"/>
            <ac:grpSpMk id="14" creationId="{00000000-0000-0000-0000-000000000000}"/>
          </ac:grpSpMkLst>
        </pc:grpChg>
        <pc:grpChg chg="del mod">
          <ac:chgData name="松本 重貴" userId="0ecbcc5dd1ad44a6" providerId="LiveId" clId="{82092E3F-9DD3-4550-A4E0-03E358D986F3}" dt="2022-05-19T05:08:33.969" v="7755" actId="478"/>
          <ac:grpSpMkLst>
            <pc:docMk/>
            <pc:sldMk cId="2508768910" sldId="776"/>
            <ac:grpSpMk id="15" creationId="{00000000-0000-0000-0000-000000000000}"/>
          </ac:grpSpMkLst>
        </pc:grpChg>
        <pc:grpChg chg="del mod">
          <ac:chgData name="松本 重貴" userId="0ecbcc5dd1ad44a6" providerId="LiveId" clId="{82092E3F-9DD3-4550-A4E0-03E358D986F3}" dt="2022-05-19T05:08:33.969" v="7755" actId="478"/>
          <ac:grpSpMkLst>
            <pc:docMk/>
            <pc:sldMk cId="2508768910" sldId="776"/>
            <ac:grpSpMk id="19" creationId="{00000000-0000-0000-0000-000000000000}"/>
          </ac:grpSpMkLst>
        </pc:grpChg>
        <pc:picChg chg="add mod">
          <ac:chgData name="松本 重貴" userId="0ecbcc5dd1ad44a6" providerId="LiveId" clId="{82092E3F-9DD3-4550-A4E0-03E358D986F3}" dt="2022-05-19T04:56:23.132" v="7085" actId="1035"/>
          <ac:picMkLst>
            <pc:docMk/>
            <pc:sldMk cId="2508768910" sldId="776"/>
            <ac:picMk id="32" creationId="{FE2ADF14-91BA-6D5A-3FCA-4675A3938792}"/>
          </ac:picMkLst>
        </pc:picChg>
        <pc:cxnChg chg="add mod">
          <ac:chgData name="松本 重貴" userId="0ecbcc5dd1ad44a6" providerId="LiveId" clId="{82092E3F-9DD3-4550-A4E0-03E358D986F3}" dt="2022-05-19T10:15:05.626" v="8852" actId="478"/>
          <ac:cxnSpMkLst>
            <pc:docMk/>
            <pc:sldMk cId="2508768910" sldId="776"/>
            <ac:cxnSpMk id="5" creationId="{B24D3223-5B3C-C106-BEB3-FD9D23A08596}"/>
          </ac:cxnSpMkLst>
        </pc:cxnChg>
        <pc:cxnChg chg="add mod">
          <ac:chgData name="松本 重貴" userId="0ecbcc5dd1ad44a6" providerId="LiveId" clId="{82092E3F-9DD3-4550-A4E0-03E358D986F3}" dt="2022-05-19T10:10:58.607" v="8805" actId="164"/>
          <ac:cxnSpMkLst>
            <pc:docMk/>
            <pc:sldMk cId="2508768910" sldId="776"/>
            <ac:cxnSpMk id="22" creationId="{A8941FC5-B8CB-FEA9-642A-E9FDF11A0BF6}"/>
          </ac:cxnSpMkLst>
        </pc:cxnChg>
        <pc:cxnChg chg="add mod">
          <ac:chgData name="松本 重貴" userId="0ecbcc5dd1ad44a6" providerId="LiveId" clId="{82092E3F-9DD3-4550-A4E0-03E358D986F3}" dt="2022-05-19T10:11:06.900" v="8806" actId="164"/>
          <ac:cxnSpMkLst>
            <pc:docMk/>
            <pc:sldMk cId="2508768910" sldId="776"/>
            <ac:cxnSpMk id="84" creationId="{37AC65B1-EDAC-8A19-0490-C74E92933D75}"/>
          </ac:cxnSpMkLst>
        </pc:cxnChg>
      </pc:sldChg>
      <pc:sldChg chg="del modTransition">
        <pc:chgData name="松本 重貴" userId="0ecbcc5dd1ad44a6" providerId="LiveId" clId="{82092E3F-9DD3-4550-A4E0-03E358D986F3}" dt="2022-05-23T05:50:27.490" v="20588" actId="47"/>
        <pc:sldMkLst>
          <pc:docMk/>
          <pc:sldMk cId="936567283" sldId="777"/>
        </pc:sldMkLst>
      </pc:sldChg>
      <pc:sldChg chg="del modTransition">
        <pc:chgData name="松本 重貴" userId="0ecbcc5dd1ad44a6" providerId="LiveId" clId="{82092E3F-9DD3-4550-A4E0-03E358D986F3}" dt="2022-05-23T05:50:27.490" v="20588" actId="47"/>
        <pc:sldMkLst>
          <pc:docMk/>
          <pc:sldMk cId="2963673244" sldId="778"/>
        </pc:sldMkLst>
      </pc:sldChg>
      <pc:sldChg chg="del modTransition">
        <pc:chgData name="松本 重貴" userId="0ecbcc5dd1ad44a6" providerId="LiveId" clId="{82092E3F-9DD3-4550-A4E0-03E358D986F3}" dt="2022-05-23T05:50:27.490" v="20588" actId="47"/>
        <pc:sldMkLst>
          <pc:docMk/>
          <pc:sldMk cId="3577620276" sldId="779"/>
        </pc:sldMkLst>
      </pc:sldChg>
      <pc:sldChg chg="del ord modTransition">
        <pc:chgData name="松本 重貴" userId="0ecbcc5dd1ad44a6" providerId="LiveId" clId="{82092E3F-9DD3-4550-A4E0-03E358D986F3}" dt="2022-05-23T05:50:27.490" v="20588" actId="47"/>
        <pc:sldMkLst>
          <pc:docMk/>
          <pc:sldMk cId="1768178786" sldId="780"/>
        </pc:sldMkLst>
      </pc:sldChg>
      <pc:sldChg chg="addSp delSp modSp new mod modTransition delAnim modAnim">
        <pc:chgData name="松本 重貴" userId="0ecbcc5dd1ad44a6" providerId="LiveId" clId="{82092E3F-9DD3-4550-A4E0-03E358D986F3}" dt="2022-05-23T05:52:30.411" v="20633" actId="20577"/>
        <pc:sldMkLst>
          <pc:docMk/>
          <pc:sldMk cId="4069705452" sldId="781"/>
        </pc:sldMkLst>
        <pc:spChg chg="del">
          <ac:chgData name="松本 重貴" userId="0ecbcc5dd1ad44a6" providerId="LiveId" clId="{82092E3F-9DD3-4550-A4E0-03E358D986F3}" dt="2022-05-16T06:05:00.726" v="903" actId="478"/>
          <ac:spMkLst>
            <pc:docMk/>
            <pc:sldMk cId="4069705452" sldId="781"/>
            <ac:spMk id="2" creationId="{6DAAB5EA-92F4-7586-5649-741BDD6CC2C7}"/>
          </ac:spMkLst>
        </pc:spChg>
        <pc:spChg chg="del">
          <ac:chgData name="松本 重貴" userId="0ecbcc5dd1ad44a6" providerId="LiveId" clId="{82092E3F-9DD3-4550-A4E0-03E358D986F3}" dt="2022-05-16T06:05:00.726" v="903" actId="478"/>
          <ac:spMkLst>
            <pc:docMk/>
            <pc:sldMk cId="4069705452" sldId="781"/>
            <ac:spMk id="3" creationId="{84C81B3B-A61A-856F-DF8B-B5630F816A22}"/>
          </ac:spMkLst>
        </pc:spChg>
        <pc:spChg chg="add mod">
          <ac:chgData name="松本 重貴" userId="0ecbcc5dd1ad44a6" providerId="LiveId" clId="{82092E3F-9DD3-4550-A4E0-03E358D986F3}" dt="2022-05-16T06:04:55.291" v="902"/>
          <ac:spMkLst>
            <pc:docMk/>
            <pc:sldMk cId="4069705452" sldId="781"/>
            <ac:spMk id="4" creationId="{4AC36215-82A7-3C51-2851-68BE91C117F5}"/>
          </ac:spMkLst>
        </pc:spChg>
        <pc:spChg chg="add mod">
          <ac:chgData name="松本 重貴" userId="0ecbcc5dd1ad44a6" providerId="LiveId" clId="{82092E3F-9DD3-4550-A4E0-03E358D986F3}" dt="2022-05-17T02:02:32.819" v="3265" actId="207"/>
          <ac:spMkLst>
            <pc:docMk/>
            <pc:sldMk cId="4069705452" sldId="781"/>
            <ac:spMk id="5" creationId="{D2C80640-2371-4B62-47C6-E1AA86C4A823}"/>
          </ac:spMkLst>
        </pc:spChg>
        <pc:spChg chg="add mod topLvl">
          <ac:chgData name="松本 重貴" userId="0ecbcc5dd1ad44a6" providerId="LiveId" clId="{82092E3F-9DD3-4550-A4E0-03E358D986F3}" dt="2022-05-17T02:10:17.899" v="3275" actId="164"/>
          <ac:spMkLst>
            <pc:docMk/>
            <pc:sldMk cId="4069705452" sldId="781"/>
            <ac:spMk id="7" creationId="{60FCD5CE-FD10-A894-4D9E-220A83248EDC}"/>
          </ac:spMkLst>
        </pc:spChg>
        <pc:spChg chg="add del mod">
          <ac:chgData name="松本 重貴" userId="0ecbcc5dd1ad44a6" providerId="LiveId" clId="{82092E3F-9DD3-4550-A4E0-03E358D986F3}" dt="2022-05-16T06:20:00.424" v="1869" actId="478"/>
          <ac:spMkLst>
            <pc:docMk/>
            <pc:sldMk cId="4069705452" sldId="781"/>
            <ac:spMk id="12" creationId="{41209B44-EA8C-E887-7B23-81051261ED99}"/>
          </ac:spMkLst>
        </pc:spChg>
        <pc:spChg chg="add mod topLvl">
          <ac:chgData name="松本 重貴" userId="0ecbcc5dd1ad44a6" providerId="LiveId" clId="{82092E3F-9DD3-4550-A4E0-03E358D986F3}" dt="2022-05-17T02:10:17.899" v="3275" actId="164"/>
          <ac:spMkLst>
            <pc:docMk/>
            <pc:sldMk cId="4069705452" sldId="781"/>
            <ac:spMk id="13" creationId="{A0B0059A-F4A4-0147-0450-A8A4335F8C19}"/>
          </ac:spMkLst>
        </pc:spChg>
        <pc:spChg chg="add mod topLvl">
          <ac:chgData name="松本 重貴" userId="0ecbcc5dd1ad44a6" providerId="LiveId" clId="{82092E3F-9DD3-4550-A4E0-03E358D986F3}" dt="2022-05-17T02:10:17.899" v="3275" actId="164"/>
          <ac:spMkLst>
            <pc:docMk/>
            <pc:sldMk cId="4069705452" sldId="781"/>
            <ac:spMk id="14" creationId="{7C329FA7-05CA-FBC5-426A-43EC80D591F2}"/>
          </ac:spMkLst>
        </pc:spChg>
        <pc:spChg chg="add mod topLvl">
          <ac:chgData name="松本 重貴" userId="0ecbcc5dd1ad44a6" providerId="LiveId" clId="{82092E3F-9DD3-4550-A4E0-03E358D986F3}" dt="2022-05-17T02:10:17.899" v="3275" actId="164"/>
          <ac:spMkLst>
            <pc:docMk/>
            <pc:sldMk cId="4069705452" sldId="781"/>
            <ac:spMk id="15" creationId="{2371A1FD-19A7-9F86-472A-51FF1B3E5AE8}"/>
          </ac:spMkLst>
        </pc:spChg>
        <pc:spChg chg="add mod topLvl">
          <ac:chgData name="松本 重貴" userId="0ecbcc5dd1ad44a6" providerId="LiveId" clId="{82092E3F-9DD3-4550-A4E0-03E358D986F3}" dt="2022-05-17T02:10:17.899" v="3275" actId="164"/>
          <ac:spMkLst>
            <pc:docMk/>
            <pc:sldMk cId="4069705452" sldId="781"/>
            <ac:spMk id="16" creationId="{218B7B58-2B26-8463-C257-27991A89966F}"/>
          </ac:spMkLst>
        </pc:spChg>
        <pc:spChg chg="add mod topLvl">
          <ac:chgData name="松本 重貴" userId="0ecbcc5dd1ad44a6" providerId="LiveId" clId="{82092E3F-9DD3-4550-A4E0-03E358D986F3}" dt="2022-05-17T02:10:17.899" v="3275" actId="164"/>
          <ac:spMkLst>
            <pc:docMk/>
            <pc:sldMk cId="4069705452" sldId="781"/>
            <ac:spMk id="17" creationId="{F37B1B73-1769-7C4A-84D2-601B09B4F940}"/>
          </ac:spMkLst>
        </pc:spChg>
        <pc:spChg chg="add mod topLvl">
          <ac:chgData name="松本 重貴" userId="0ecbcc5dd1ad44a6" providerId="LiveId" clId="{82092E3F-9DD3-4550-A4E0-03E358D986F3}" dt="2022-05-17T02:10:17.899" v="3275" actId="164"/>
          <ac:spMkLst>
            <pc:docMk/>
            <pc:sldMk cId="4069705452" sldId="781"/>
            <ac:spMk id="18" creationId="{D1EC9D09-F42B-DF48-1492-8ADF759FF303}"/>
          </ac:spMkLst>
        </pc:spChg>
        <pc:spChg chg="mod">
          <ac:chgData name="松本 重貴" userId="0ecbcc5dd1ad44a6" providerId="LiveId" clId="{82092E3F-9DD3-4550-A4E0-03E358D986F3}" dt="2022-05-16T06:15:02.570" v="1470"/>
          <ac:spMkLst>
            <pc:docMk/>
            <pc:sldMk cId="4069705452" sldId="781"/>
            <ac:spMk id="20" creationId="{C3D60E58-8EDA-FD8A-0ABC-69C5BE74BBB2}"/>
          </ac:spMkLst>
        </pc:spChg>
        <pc:spChg chg="mod">
          <ac:chgData name="松本 重貴" userId="0ecbcc5dd1ad44a6" providerId="LiveId" clId="{82092E3F-9DD3-4550-A4E0-03E358D986F3}" dt="2022-05-16T06:15:02.570" v="1470"/>
          <ac:spMkLst>
            <pc:docMk/>
            <pc:sldMk cId="4069705452" sldId="781"/>
            <ac:spMk id="21" creationId="{1A64FF18-21E7-FE63-4F39-74C023850EB9}"/>
          </ac:spMkLst>
        </pc:spChg>
        <pc:spChg chg="mod">
          <ac:chgData name="松本 重貴" userId="0ecbcc5dd1ad44a6" providerId="LiveId" clId="{82092E3F-9DD3-4550-A4E0-03E358D986F3}" dt="2022-05-16T06:15:02.570" v="1470"/>
          <ac:spMkLst>
            <pc:docMk/>
            <pc:sldMk cId="4069705452" sldId="781"/>
            <ac:spMk id="22" creationId="{282B4291-7C13-6DCB-2696-7470339E6315}"/>
          </ac:spMkLst>
        </pc:spChg>
        <pc:spChg chg="add mod topLvl">
          <ac:chgData name="松本 重貴" userId="0ecbcc5dd1ad44a6" providerId="LiveId" clId="{82092E3F-9DD3-4550-A4E0-03E358D986F3}" dt="2022-05-17T02:10:17.899" v="3275" actId="164"/>
          <ac:spMkLst>
            <pc:docMk/>
            <pc:sldMk cId="4069705452" sldId="781"/>
            <ac:spMk id="25" creationId="{8B3641F3-AB40-8DCC-52A7-91B5B50A0C31}"/>
          </ac:spMkLst>
        </pc:spChg>
        <pc:spChg chg="add mod topLvl">
          <ac:chgData name="松本 重貴" userId="0ecbcc5dd1ad44a6" providerId="LiveId" clId="{82092E3F-9DD3-4550-A4E0-03E358D986F3}" dt="2022-05-17T02:10:17.899" v="3275" actId="164"/>
          <ac:spMkLst>
            <pc:docMk/>
            <pc:sldMk cId="4069705452" sldId="781"/>
            <ac:spMk id="26" creationId="{C273D50C-B81B-1E72-E68E-811CC6F8E313}"/>
          </ac:spMkLst>
        </pc:spChg>
        <pc:spChg chg="add mod">
          <ac:chgData name="松本 重貴" userId="0ecbcc5dd1ad44a6" providerId="LiveId" clId="{82092E3F-9DD3-4550-A4E0-03E358D986F3}" dt="2022-05-17T00:53:23.914" v="3113" actId="571"/>
          <ac:spMkLst>
            <pc:docMk/>
            <pc:sldMk cId="4069705452" sldId="781"/>
            <ac:spMk id="31" creationId="{392EDA30-F59D-F243-722D-57B48536BA36}"/>
          </ac:spMkLst>
        </pc:spChg>
        <pc:spChg chg="add mod">
          <ac:chgData name="松本 重貴" userId="0ecbcc5dd1ad44a6" providerId="LiveId" clId="{82092E3F-9DD3-4550-A4E0-03E358D986F3}" dt="2022-05-23T05:52:30.411" v="20633" actId="20577"/>
          <ac:spMkLst>
            <pc:docMk/>
            <pc:sldMk cId="4069705452" sldId="781"/>
            <ac:spMk id="33" creationId="{2C2AEA4D-7878-23F7-E1F6-708F3B2E869B}"/>
          </ac:spMkLst>
        </pc:spChg>
        <pc:spChg chg="mod">
          <ac:chgData name="松本 重貴" userId="0ecbcc5dd1ad44a6" providerId="LiveId" clId="{82092E3F-9DD3-4550-A4E0-03E358D986F3}" dt="2022-05-17T00:53:23.914" v="3113" actId="571"/>
          <ac:spMkLst>
            <pc:docMk/>
            <pc:sldMk cId="4069705452" sldId="781"/>
            <ac:spMk id="37" creationId="{331E6EBD-4FAC-AFF4-68B1-A6F58E732C73}"/>
          </ac:spMkLst>
        </pc:spChg>
        <pc:spChg chg="add mod topLvl">
          <ac:chgData name="松本 重貴" userId="0ecbcc5dd1ad44a6" providerId="LiveId" clId="{82092E3F-9DD3-4550-A4E0-03E358D986F3}" dt="2022-05-17T02:10:17.899" v="3275" actId="164"/>
          <ac:spMkLst>
            <pc:docMk/>
            <pc:sldMk cId="4069705452" sldId="781"/>
            <ac:spMk id="40" creationId="{AD4021CA-E708-98DE-BF33-F8E19F11E00E}"/>
          </ac:spMkLst>
        </pc:spChg>
        <pc:spChg chg="add mod topLvl">
          <ac:chgData name="松本 重貴" userId="0ecbcc5dd1ad44a6" providerId="LiveId" clId="{82092E3F-9DD3-4550-A4E0-03E358D986F3}" dt="2022-05-17T02:10:17.899" v="3275" actId="164"/>
          <ac:spMkLst>
            <pc:docMk/>
            <pc:sldMk cId="4069705452" sldId="781"/>
            <ac:spMk id="41" creationId="{91A97CE9-2F7D-7FAB-A289-6F525EC24D58}"/>
          </ac:spMkLst>
        </pc:spChg>
        <pc:spChg chg="mod">
          <ac:chgData name="松本 重貴" userId="0ecbcc5dd1ad44a6" providerId="LiveId" clId="{82092E3F-9DD3-4550-A4E0-03E358D986F3}" dt="2022-05-17T00:53:23.914" v="3113" actId="571"/>
          <ac:spMkLst>
            <pc:docMk/>
            <pc:sldMk cId="4069705452" sldId="781"/>
            <ac:spMk id="46" creationId="{6D458FB4-997A-22AC-73B6-42B46BC40253}"/>
          </ac:spMkLst>
        </pc:spChg>
        <pc:spChg chg="add mod topLvl">
          <ac:chgData name="松本 重貴" userId="0ecbcc5dd1ad44a6" providerId="LiveId" clId="{82092E3F-9DD3-4550-A4E0-03E358D986F3}" dt="2022-05-17T02:10:22.670" v="3276" actId="164"/>
          <ac:spMkLst>
            <pc:docMk/>
            <pc:sldMk cId="4069705452" sldId="781"/>
            <ac:spMk id="47" creationId="{7EE8838D-5A33-7052-47B3-7FCFC2867187}"/>
          </ac:spMkLst>
        </pc:spChg>
        <pc:spChg chg="add mod">
          <ac:chgData name="松本 重貴" userId="0ecbcc5dd1ad44a6" providerId="LiveId" clId="{82092E3F-9DD3-4550-A4E0-03E358D986F3}" dt="2022-05-17T02:02:42.685" v="3266" actId="207"/>
          <ac:spMkLst>
            <pc:docMk/>
            <pc:sldMk cId="4069705452" sldId="781"/>
            <ac:spMk id="48" creationId="{E737FC5F-0F73-21E9-55AF-3C38F8DAEBCD}"/>
          </ac:spMkLst>
        </pc:spChg>
        <pc:spChg chg="mod">
          <ac:chgData name="松本 重貴" userId="0ecbcc5dd1ad44a6" providerId="LiveId" clId="{82092E3F-9DD3-4550-A4E0-03E358D986F3}" dt="2022-05-17T00:53:23.914" v="3113" actId="571"/>
          <ac:spMkLst>
            <pc:docMk/>
            <pc:sldMk cId="4069705452" sldId="781"/>
            <ac:spMk id="49" creationId="{47953C05-0B38-E692-5F19-5661F8B77DEB}"/>
          </ac:spMkLst>
        </pc:spChg>
        <pc:spChg chg="mod">
          <ac:chgData name="松本 重貴" userId="0ecbcc5dd1ad44a6" providerId="LiveId" clId="{82092E3F-9DD3-4550-A4E0-03E358D986F3}" dt="2022-05-17T00:53:23.914" v="3113" actId="571"/>
          <ac:spMkLst>
            <pc:docMk/>
            <pc:sldMk cId="4069705452" sldId="781"/>
            <ac:spMk id="50" creationId="{EEF098B9-37DB-9ED3-0842-DEAC291E5B55}"/>
          </ac:spMkLst>
        </pc:spChg>
        <pc:spChg chg="mod">
          <ac:chgData name="松本 重貴" userId="0ecbcc5dd1ad44a6" providerId="LiveId" clId="{82092E3F-9DD3-4550-A4E0-03E358D986F3}" dt="2022-05-17T00:53:23.914" v="3113" actId="571"/>
          <ac:spMkLst>
            <pc:docMk/>
            <pc:sldMk cId="4069705452" sldId="781"/>
            <ac:spMk id="51" creationId="{A12AF606-F6AB-5C3D-6567-83CA0E0ED9CC}"/>
          </ac:spMkLst>
        </pc:spChg>
        <pc:spChg chg="mod">
          <ac:chgData name="松本 重貴" userId="0ecbcc5dd1ad44a6" providerId="LiveId" clId="{82092E3F-9DD3-4550-A4E0-03E358D986F3}" dt="2022-05-17T00:53:23.914" v="3113" actId="571"/>
          <ac:spMkLst>
            <pc:docMk/>
            <pc:sldMk cId="4069705452" sldId="781"/>
            <ac:spMk id="52" creationId="{57CAC875-F895-A947-B318-F8335F30D009}"/>
          </ac:spMkLst>
        </pc:spChg>
        <pc:spChg chg="mod">
          <ac:chgData name="松本 重貴" userId="0ecbcc5dd1ad44a6" providerId="LiveId" clId="{82092E3F-9DD3-4550-A4E0-03E358D986F3}" dt="2022-05-17T00:53:23.914" v="3113" actId="571"/>
          <ac:spMkLst>
            <pc:docMk/>
            <pc:sldMk cId="4069705452" sldId="781"/>
            <ac:spMk id="53" creationId="{FBB1CEE4-72EA-CC4B-6158-C4318F6381F9}"/>
          </ac:spMkLst>
        </pc:spChg>
        <pc:spChg chg="mod">
          <ac:chgData name="松本 重貴" userId="0ecbcc5dd1ad44a6" providerId="LiveId" clId="{82092E3F-9DD3-4550-A4E0-03E358D986F3}" dt="2022-05-17T00:53:23.914" v="3113" actId="571"/>
          <ac:spMkLst>
            <pc:docMk/>
            <pc:sldMk cId="4069705452" sldId="781"/>
            <ac:spMk id="55" creationId="{12428D88-63D7-5DDC-D3B4-E04A0C8904EC}"/>
          </ac:spMkLst>
        </pc:spChg>
        <pc:spChg chg="mod">
          <ac:chgData name="松本 重貴" userId="0ecbcc5dd1ad44a6" providerId="LiveId" clId="{82092E3F-9DD3-4550-A4E0-03E358D986F3}" dt="2022-05-17T00:53:23.914" v="3113" actId="571"/>
          <ac:spMkLst>
            <pc:docMk/>
            <pc:sldMk cId="4069705452" sldId="781"/>
            <ac:spMk id="56" creationId="{A89582E6-83C5-B424-266A-9D07157291DE}"/>
          </ac:spMkLst>
        </pc:spChg>
        <pc:spChg chg="mod">
          <ac:chgData name="松本 重貴" userId="0ecbcc5dd1ad44a6" providerId="LiveId" clId="{82092E3F-9DD3-4550-A4E0-03E358D986F3}" dt="2022-05-17T00:53:23.914" v="3113" actId="571"/>
          <ac:spMkLst>
            <pc:docMk/>
            <pc:sldMk cId="4069705452" sldId="781"/>
            <ac:spMk id="62" creationId="{2D86312E-936D-9E4B-3172-DE35DF2E779D}"/>
          </ac:spMkLst>
        </pc:spChg>
        <pc:spChg chg="mod">
          <ac:chgData name="松本 重貴" userId="0ecbcc5dd1ad44a6" providerId="LiveId" clId="{82092E3F-9DD3-4550-A4E0-03E358D986F3}" dt="2022-05-17T00:53:23.914" v="3113" actId="571"/>
          <ac:spMkLst>
            <pc:docMk/>
            <pc:sldMk cId="4069705452" sldId="781"/>
            <ac:spMk id="63" creationId="{830C9B75-82DC-3AD6-0CAA-7E32256FD08F}"/>
          </ac:spMkLst>
        </pc:spChg>
        <pc:spChg chg="mod">
          <ac:chgData name="松本 重貴" userId="0ecbcc5dd1ad44a6" providerId="LiveId" clId="{82092E3F-9DD3-4550-A4E0-03E358D986F3}" dt="2022-05-17T00:53:23.914" v="3113" actId="571"/>
          <ac:spMkLst>
            <pc:docMk/>
            <pc:sldMk cId="4069705452" sldId="781"/>
            <ac:spMk id="66" creationId="{9B509059-E00D-6164-26A4-879D1ADD2EAA}"/>
          </ac:spMkLst>
        </pc:spChg>
        <pc:grpChg chg="add del mod">
          <ac:chgData name="松本 重貴" userId="0ecbcc5dd1ad44a6" providerId="LiveId" clId="{82092E3F-9DD3-4550-A4E0-03E358D986F3}" dt="2022-05-17T02:10:10.056" v="3274" actId="165"/>
          <ac:grpSpMkLst>
            <pc:docMk/>
            <pc:sldMk cId="4069705452" sldId="781"/>
            <ac:grpSpMk id="2" creationId="{3EAA81FA-5ABB-81EA-5D4F-C0FF005EEB1E}"/>
          </ac:grpSpMkLst>
        </pc:grpChg>
        <pc:grpChg chg="add mod">
          <ac:chgData name="松本 重貴" userId="0ecbcc5dd1ad44a6" providerId="LiveId" clId="{82092E3F-9DD3-4550-A4E0-03E358D986F3}" dt="2022-05-17T02:10:17.899" v="3275" actId="164"/>
          <ac:grpSpMkLst>
            <pc:docMk/>
            <pc:sldMk cId="4069705452" sldId="781"/>
            <ac:grpSpMk id="3" creationId="{B532A20D-DC6D-A108-4BCC-C615FCF3CACE}"/>
          </ac:grpSpMkLst>
        </pc:grpChg>
        <pc:grpChg chg="add mod">
          <ac:chgData name="松本 重貴" userId="0ecbcc5dd1ad44a6" providerId="LiveId" clId="{82092E3F-9DD3-4550-A4E0-03E358D986F3}" dt="2022-05-17T02:10:22.670" v="3276" actId="164"/>
          <ac:grpSpMkLst>
            <pc:docMk/>
            <pc:sldMk cId="4069705452" sldId="781"/>
            <ac:grpSpMk id="12" creationId="{6E8E5E51-5156-9ADB-936A-D1A3D7DBDDB6}"/>
          </ac:grpSpMkLst>
        </pc:grpChg>
        <pc:grpChg chg="add del mod">
          <ac:chgData name="松本 重貴" userId="0ecbcc5dd1ad44a6" providerId="LiveId" clId="{82092E3F-9DD3-4550-A4E0-03E358D986F3}" dt="2022-05-16T06:15:17.653" v="1519" actId="478"/>
          <ac:grpSpMkLst>
            <pc:docMk/>
            <pc:sldMk cId="4069705452" sldId="781"/>
            <ac:grpSpMk id="19" creationId="{A4FE3F42-63B9-E05F-9EBB-FC8FCD032CD7}"/>
          </ac:grpSpMkLst>
        </pc:grpChg>
        <pc:grpChg chg="add mod">
          <ac:chgData name="松本 重貴" userId="0ecbcc5dd1ad44a6" providerId="LiveId" clId="{82092E3F-9DD3-4550-A4E0-03E358D986F3}" dt="2022-05-17T00:53:23.914" v="3113" actId="571"/>
          <ac:grpSpMkLst>
            <pc:docMk/>
            <pc:sldMk cId="4069705452" sldId="781"/>
            <ac:grpSpMk id="33" creationId="{36DA70B9-0CAB-D181-6D0A-78F3BA2EDED8}"/>
          </ac:grpSpMkLst>
        </pc:grpChg>
        <pc:cxnChg chg="add mod topLvl">
          <ac:chgData name="松本 重貴" userId="0ecbcc5dd1ad44a6" providerId="LiveId" clId="{82092E3F-9DD3-4550-A4E0-03E358D986F3}" dt="2022-05-17T02:10:17.899" v="3275" actId="164"/>
          <ac:cxnSpMkLst>
            <pc:docMk/>
            <pc:sldMk cId="4069705452" sldId="781"/>
            <ac:cxnSpMk id="6" creationId="{21C391EB-1984-7EEA-4442-343EABFA7CF0}"/>
          </ac:cxnSpMkLst>
        </pc:cxnChg>
        <pc:cxnChg chg="add mod topLvl">
          <ac:chgData name="松本 重貴" userId="0ecbcc5dd1ad44a6" providerId="LiveId" clId="{82092E3F-9DD3-4550-A4E0-03E358D986F3}" dt="2022-05-17T02:10:17.899" v="3275" actId="164"/>
          <ac:cxnSpMkLst>
            <pc:docMk/>
            <pc:sldMk cId="4069705452" sldId="781"/>
            <ac:cxnSpMk id="8" creationId="{1E8EDAAB-1AD7-D7F9-549E-4363AD10C6B4}"/>
          </ac:cxnSpMkLst>
        </pc:cxnChg>
        <pc:cxnChg chg="add mod topLvl">
          <ac:chgData name="松本 重貴" userId="0ecbcc5dd1ad44a6" providerId="LiveId" clId="{82092E3F-9DD3-4550-A4E0-03E358D986F3}" dt="2022-05-17T02:10:17.899" v="3275" actId="164"/>
          <ac:cxnSpMkLst>
            <pc:docMk/>
            <pc:sldMk cId="4069705452" sldId="781"/>
            <ac:cxnSpMk id="9" creationId="{427C40C4-850F-98B0-2609-FFEAB9BF06DC}"/>
          </ac:cxnSpMkLst>
        </pc:cxnChg>
        <pc:cxnChg chg="add mod topLvl">
          <ac:chgData name="松本 重貴" userId="0ecbcc5dd1ad44a6" providerId="LiveId" clId="{82092E3F-9DD3-4550-A4E0-03E358D986F3}" dt="2022-05-17T02:10:17.899" v="3275" actId="164"/>
          <ac:cxnSpMkLst>
            <pc:docMk/>
            <pc:sldMk cId="4069705452" sldId="781"/>
            <ac:cxnSpMk id="10" creationId="{9AD5E6FF-AF35-2DDB-15B7-DB6A33FF745F}"/>
          </ac:cxnSpMkLst>
        </pc:cxnChg>
        <pc:cxnChg chg="add mod topLvl">
          <ac:chgData name="松本 重貴" userId="0ecbcc5dd1ad44a6" providerId="LiveId" clId="{82092E3F-9DD3-4550-A4E0-03E358D986F3}" dt="2022-05-17T02:10:17.899" v="3275" actId="164"/>
          <ac:cxnSpMkLst>
            <pc:docMk/>
            <pc:sldMk cId="4069705452" sldId="781"/>
            <ac:cxnSpMk id="11" creationId="{CB6592E1-5DDE-4E67-262D-E87179C9A62F}"/>
          </ac:cxnSpMkLst>
        </pc:cxnChg>
        <pc:cxnChg chg="add mod topLvl">
          <ac:chgData name="松本 重貴" userId="0ecbcc5dd1ad44a6" providerId="LiveId" clId="{82092E3F-9DD3-4550-A4E0-03E358D986F3}" dt="2022-05-17T02:10:17.899" v="3275" actId="164"/>
          <ac:cxnSpMkLst>
            <pc:docMk/>
            <pc:sldMk cId="4069705452" sldId="781"/>
            <ac:cxnSpMk id="24" creationId="{794679A7-2D4D-957B-775D-F457D8CCECBF}"/>
          </ac:cxnSpMkLst>
        </pc:cxnChg>
        <pc:cxnChg chg="add mod topLvl">
          <ac:chgData name="松本 重貴" userId="0ecbcc5dd1ad44a6" providerId="LiveId" clId="{82092E3F-9DD3-4550-A4E0-03E358D986F3}" dt="2022-05-17T02:10:17.899" v="3275" actId="164"/>
          <ac:cxnSpMkLst>
            <pc:docMk/>
            <pc:sldMk cId="4069705452" sldId="781"/>
            <ac:cxnSpMk id="27" creationId="{CEAB15BF-2D3A-7127-EA90-4AD363603EC8}"/>
          </ac:cxnSpMkLst>
        </pc:cxnChg>
        <pc:cxnChg chg="add mod topLvl">
          <ac:chgData name="松本 重貴" userId="0ecbcc5dd1ad44a6" providerId="LiveId" clId="{82092E3F-9DD3-4550-A4E0-03E358D986F3}" dt="2022-05-17T02:10:17.899" v="3275" actId="164"/>
          <ac:cxnSpMkLst>
            <pc:docMk/>
            <pc:sldMk cId="4069705452" sldId="781"/>
            <ac:cxnSpMk id="30" creationId="{3032D6E9-0040-9BFA-DD70-BCF11B2CDD38}"/>
          </ac:cxnSpMkLst>
        </pc:cxnChg>
        <pc:cxnChg chg="add mod topLvl">
          <ac:chgData name="松本 重貴" userId="0ecbcc5dd1ad44a6" providerId="LiveId" clId="{82092E3F-9DD3-4550-A4E0-03E358D986F3}" dt="2022-05-17T02:10:17.899" v="3275" actId="164"/>
          <ac:cxnSpMkLst>
            <pc:docMk/>
            <pc:sldMk cId="4069705452" sldId="781"/>
            <ac:cxnSpMk id="32" creationId="{C3CCC79E-1F26-24D0-14D9-60D3F8FB897A}"/>
          </ac:cxnSpMkLst>
        </pc:cxnChg>
        <pc:cxnChg chg="add mod topLvl">
          <ac:chgData name="松本 重貴" userId="0ecbcc5dd1ad44a6" providerId="LiveId" clId="{82092E3F-9DD3-4550-A4E0-03E358D986F3}" dt="2022-05-17T02:10:17.899" v="3275" actId="164"/>
          <ac:cxnSpMkLst>
            <pc:docMk/>
            <pc:sldMk cId="4069705452" sldId="781"/>
            <ac:cxnSpMk id="34" creationId="{086B1EC0-ED7C-1F06-E0D1-B96957206895}"/>
          </ac:cxnSpMkLst>
        </pc:cxnChg>
        <pc:cxnChg chg="mod">
          <ac:chgData name="松本 重貴" userId="0ecbcc5dd1ad44a6" providerId="LiveId" clId="{82092E3F-9DD3-4550-A4E0-03E358D986F3}" dt="2022-05-17T00:53:23.914" v="3113" actId="571"/>
          <ac:cxnSpMkLst>
            <pc:docMk/>
            <pc:sldMk cId="4069705452" sldId="781"/>
            <ac:cxnSpMk id="35" creationId="{424D8F7B-5A32-DDDF-0EAC-D55FBA73D2DB}"/>
          </ac:cxnSpMkLst>
        </pc:cxnChg>
        <pc:cxnChg chg="add mod topLvl">
          <ac:chgData name="松本 重貴" userId="0ecbcc5dd1ad44a6" providerId="LiveId" clId="{82092E3F-9DD3-4550-A4E0-03E358D986F3}" dt="2022-05-17T02:10:17.899" v="3275" actId="164"/>
          <ac:cxnSpMkLst>
            <pc:docMk/>
            <pc:sldMk cId="4069705452" sldId="781"/>
            <ac:cxnSpMk id="36" creationId="{D0ED2C1E-093B-C524-A553-7BF8E1DDE4C5}"/>
          </ac:cxnSpMkLst>
        </pc:cxnChg>
        <pc:cxnChg chg="mod">
          <ac:chgData name="松本 重貴" userId="0ecbcc5dd1ad44a6" providerId="LiveId" clId="{82092E3F-9DD3-4550-A4E0-03E358D986F3}" dt="2022-05-17T00:53:23.914" v="3113" actId="571"/>
          <ac:cxnSpMkLst>
            <pc:docMk/>
            <pc:sldMk cId="4069705452" sldId="781"/>
            <ac:cxnSpMk id="38" creationId="{49D32CCF-993D-7D61-34DC-9C82A1CA1414}"/>
          </ac:cxnSpMkLst>
        </pc:cxnChg>
        <pc:cxnChg chg="mod">
          <ac:chgData name="松本 重貴" userId="0ecbcc5dd1ad44a6" providerId="LiveId" clId="{82092E3F-9DD3-4550-A4E0-03E358D986F3}" dt="2022-05-17T00:53:23.914" v="3113" actId="571"/>
          <ac:cxnSpMkLst>
            <pc:docMk/>
            <pc:sldMk cId="4069705452" sldId="781"/>
            <ac:cxnSpMk id="39" creationId="{6A4542AB-70C8-C7A2-AE3A-92544FA727B9}"/>
          </ac:cxnSpMkLst>
        </pc:cxnChg>
        <pc:cxnChg chg="mod">
          <ac:chgData name="松本 重貴" userId="0ecbcc5dd1ad44a6" providerId="LiveId" clId="{82092E3F-9DD3-4550-A4E0-03E358D986F3}" dt="2022-05-17T00:53:23.914" v="3113" actId="571"/>
          <ac:cxnSpMkLst>
            <pc:docMk/>
            <pc:sldMk cId="4069705452" sldId="781"/>
            <ac:cxnSpMk id="42" creationId="{7F246059-1D49-E5B0-102A-BC69E4EC9BB6}"/>
          </ac:cxnSpMkLst>
        </pc:cxnChg>
        <pc:cxnChg chg="add mod topLvl">
          <ac:chgData name="松本 重貴" userId="0ecbcc5dd1ad44a6" providerId="LiveId" clId="{82092E3F-9DD3-4550-A4E0-03E358D986F3}" dt="2022-05-17T02:10:17.899" v="3275" actId="164"/>
          <ac:cxnSpMkLst>
            <pc:docMk/>
            <pc:sldMk cId="4069705452" sldId="781"/>
            <ac:cxnSpMk id="43" creationId="{310341DD-4DFF-BE7F-9018-4214294746A3}"/>
          </ac:cxnSpMkLst>
        </pc:cxnChg>
        <pc:cxnChg chg="mod">
          <ac:chgData name="松本 重貴" userId="0ecbcc5dd1ad44a6" providerId="LiveId" clId="{82092E3F-9DD3-4550-A4E0-03E358D986F3}" dt="2022-05-17T00:53:23.914" v="3113" actId="571"/>
          <ac:cxnSpMkLst>
            <pc:docMk/>
            <pc:sldMk cId="4069705452" sldId="781"/>
            <ac:cxnSpMk id="44" creationId="{ED747331-4431-8D4C-ED13-5DA3E9B52230}"/>
          </ac:cxnSpMkLst>
        </pc:cxnChg>
        <pc:cxnChg chg="add mod topLvl">
          <ac:chgData name="松本 重貴" userId="0ecbcc5dd1ad44a6" providerId="LiveId" clId="{82092E3F-9DD3-4550-A4E0-03E358D986F3}" dt="2022-05-17T02:10:22.670" v="3276" actId="164"/>
          <ac:cxnSpMkLst>
            <pc:docMk/>
            <pc:sldMk cId="4069705452" sldId="781"/>
            <ac:cxnSpMk id="45" creationId="{61A32394-E94A-8C52-B54A-8A9C26A7A77E}"/>
          </ac:cxnSpMkLst>
        </pc:cxnChg>
        <pc:cxnChg chg="mod">
          <ac:chgData name="松本 重貴" userId="0ecbcc5dd1ad44a6" providerId="LiveId" clId="{82092E3F-9DD3-4550-A4E0-03E358D986F3}" dt="2022-05-17T00:53:23.914" v="3113" actId="571"/>
          <ac:cxnSpMkLst>
            <pc:docMk/>
            <pc:sldMk cId="4069705452" sldId="781"/>
            <ac:cxnSpMk id="54" creationId="{D60B9536-50AB-EBCB-CD39-B92E5DC794FA}"/>
          </ac:cxnSpMkLst>
        </pc:cxnChg>
        <pc:cxnChg chg="mod">
          <ac:chgData name="松本 重貴" userId="0ecbcc5dd1ad44a6" providerId="LiveId" clId="{82092E3F-9DD3-4550-A4E0-03E358D986F3}" dt="2022-05-17T00:53:23.914" v="3113" actId="571"/>
          <ac:cxnSpMkLst>
            <pc:docMk/>
            <pc:sldMk cId="4069705452" sldId="781"/>
            <ac:cxnSpMk id="57" creationId="{6C9C26EE-7B13-5DCE-5F9A-D5ABF50C8648}"/>
          </ac:cxnSpMkLst>
        </pc:cxnChg>
        <pc:cxnChg chg="mod">
          <ac:chgData name="松本 重貴" userId="0ecbcc5dd1ad44a6" providerId="LiveId" clId="{82092E3F-9DD3-4550-A4E0-03E358D986F3}" dt="2022-05-17T00:53:23.914" v="3113" actId="571"/>
          <ac:cxnSpMkLst>
            <pc:docMk/>
            <pc:sldMk cId="4069705452" sldId="781"/>
            <ac:cxnSpMk id="58" creationId="{E51F737A-116B-B4E9-13EE-8D0341A1C634}"/>
          </ac:cxnSpMkLst>
        </pc:cxnChg>
        <pc:cxnChg chg="mod">
          <ac:chgData name="松本 重貴" userId="0ecbcc5dd1ad44a6" providerId="LiveId" clId="{82092E3F-9DD3-4550-A4E0-03E358D986F3}" dt="2022-05-17T00:53:23.914" v="3113" actId="571"/>
          <ac:cxnSpMkLst>
            <pc:docMk/>
            <pc:sldMk cId="4069705452" sldId="781"/>
            <ac:cxnSpMk id="59" creationId="{BE341C78-FBC0-3D66-1573-DFF44601E6CE}"/>
          </ac:cxnSpMkLst>
        </pc:cxnChg>
        <pc:cxnChg chg="mod">
          <ac:chgData name="松本 重貴" userId="0ecbcc5dd1ad44a6" providerId="LiveId" clId="{82092E3F-9DD3-4550-A4E0-03E358D986F3}" dt="2022-05-17T00:53:23.914" v="3113" actId="571"/>
          <ac:cxnSpMkLst>
            <pc:docMk/>
            <pc:sldMk cId="4069705452" sldId="781"/>
            <ac:cxnSpMk id="60" creationId="{C1AD3648-6A65-579D-BAE4-D12A8A501DDD}"/>
          </ac:cxnSpMkLst>
        </pc:cxnChg>
        <pc:cxnChg chg="mod">
          <ac:chgData name="松本 重貴" userId="0ecbcc5dd1ad44a6" providerId="LiveId" clId="{82092E3F-9DD3-4550-A4E0-03E358D986F3}" dt="2022-05-17T00:53:23.914" v="3113" actId="571"/>
          <ac:cxnSpMkLst>
            <pc:docMk/>
            <pc:sldMk cId="4069705452" sldId="781"/>
            <ac:cxnSpMk id="61" creationId="{D8A6F5F9-4BD1-0ABF-BE8D-BD250A330237}"/>
          </ac:cxnSpMkLst>
        </pc:cxnChg>
        <pc:cxnChg chg="mod">
          <ac:chgData name="松本 重貴" userId="0ecbcc5dd1ad44a6" providerId="LiveId" clId="{82092E3F-9DD3-4550-A4E0-03E358D986F3}" dt="2022-05-17T00:53:23.914" v="3113" actId="571"/>
          <ac:cxnSpMkLst>
            <pc:docMk/>
            <pc:sldMk cId="4069705452" sldId="781"/>
            <ac:cxnSpMk id="64" creationId="{A9FF4D64-0450-8F3C-A2D3-542E66C82383}"/>
          </ac:cxnSpMkLst>
        </pc:cxnChg>
        <pc:cxnChg chg="mod">
          <ac:chgData name="松本 重貴" userId="0ecbcc5dd1ad44a6" providerId="LiveId" clId="{82092E3F-9DD3-4550-A4E0-03E358D986F3}" dt="2022-05-17T00:53:23.914" v="3113" actId="571"/>
          <ac:cxnSpMkLst>
            <pc:docMk/>
            <pc:sldMk cId="4069705452" sldId="781"/>
            <ac:cxnSpMk id="65" creationId="{2F8677D7-A549-9E6B-1C6F-31ADA01B083A}"/>
          </ac:cxnSpMkLst>
        </pc:cxnChg>
      </pc:sldChg>
      <pc:sldChg chg="addSp delSp modSp mod delAnim modAnim">
        <pc:chgData name="松本 重貴" userId="0ecbcc5dd1ad44a6" providerId="LiveId" clId="{82092E3F-9DD3-4550-A4E0-03E358D986F3}" dt="2022-05-23T05:53:06.316" v="20653" actId="20577"/>
        <pc:sldMkLst>
          <pc:docMk/>
          <pc:sldMk cId="4207547979" sldId="782"/>
        </pc:sldMkLst>
        <pc:spChg chg="del">
          <ac:chgData name="松本 重貴" userId="0ecbcc5dd1ad44a6" providerId="LiveId" clId="{82092E3F-9DD3-4550-A4E0-03E358D986F3}" dt="2022-05-18T07:31:28.599" v="6176" actId="478"/>
          <ac:spMkLst>
            <pc:docMk/>
            <pc:sldMk cId="4207547979" sldId="782"/>
            <ac:spMk id="2" creationId="{7611E3D3-43FF-9E54-026C-5276E1DF84A5}"/>
          </ac:spMkLst>
        </pc:spChg>
        <pc:spChg chg="del">
          <ac:chgData name="松本 重貴" userId="0ecbcc5dd1ad44a6" providerId="LiveId" clId="{82092E3F-9DD3-4550-A4E0-03E358D986F3}" dt="2022-05-18T07:31:28.599" v="6176" actId="478"/>
          <ac:spMkLst>
            <pc:docMk/>
            <pc:sldMk cId="4207547979" sldId="782"/>
            <ac:spMk id="4" creationId="{00000000-0000-0000-0000-000000000000}"/>
          </ac:spMkLst>
        </pc:spChg>
        <pc:spChg chg="del">
          <ac:chgData name="松本 重貴" userId="0ecbcc5dd1ad44a6" providerId="LiveId" clId="{82092E3F-9DD3-4550-A4E0-03E358D986F3}" dt="2022-05-19T08:53:34.174" v="8429" actId="478"/>
          <ac:spMkLst>
            <pc:docMk/>
            <pc:sldMk cId="4207547979" sldId="782"/>
            <ac:spMk id="6" creationId="{00000000-0000-0000-0000-000000000000}"/>
          </ac:spMkLst>
        </pc:spChg>
        <pc:spChg chg="del">
          <ac:chgData name="松本 重貴" userId="0ecbcc5dd1ad44a6" providerId="LiveId" clId="{82092E3F-9DD3-4550-A4E0-03E358D986F3}" dt="2022-05-19T08:53:34.174" v="8429" actId="478"/>
          <ac:spMkLst>
            <pc:docMk/>
            <pc:sldMk cId="4207547979" sldId="782"/>
            <ac:spMk id="8" creationId="{00000000-0000-0000-0000-000000000000}"/>
          </ac:spMkLst>
        </pc:spChg>
        <pc:spChg chg="add mod">
          <ac:chgData name="松本 重貴" userId="0ecbcc5dd1ad44a6" providerId="LiveId" clId="{82092E3F-9DD3-4550-A4E0-03E358D986F3}" dt="2022-05-21T04:33:48.669" v="12746" actId="164"/>
          <ac:spMkLst>
            <pc:docMk/>
            <pc:sldMk cId="4207547979" sldId="782"/>
            <ac:spMk id="13" creationId="{6FC1C54C-BA90-46A1-92DB-20C4E58533EF}"/>
          </ac:spMkLst>
        </pc:spChg>
        <pc:spChg chg="add mod">
          <ac:chgData name="松本 重貴" userId="0ecbcc5dd1ad44a6" providerId="LiveId" clId="{82092E3F-9DD3-4550-A4E0-03E358D986F3}" dt="2022-05-23T05:53:06.316" v="20653" actId="20577"/>
          <ac:spMkLst>
            <pc:docMk/>
            <pc:sldMk cId="4207547979" sldId="782"/>
            <ac:spMk id="15" creationId="{CFD758A5-11DC-4814-E0CC-D4D75BB86E32}"/>
          </ac:spMkLst>
        </pc:spChg>
        <pc:spChg chg="add del mod">
          <ac:chgData name="松本 重貴" userId="0ecbcc5dd1ad44a6" providerId="LiveId" clId="{82092E3F-9DD3-4550-A4E0-03E358D986F3}" dt="2022-05-19T08:11:34.451" v="8306" actId="478"/>
          <ac:spMkLst>
            <pc:docMk/>
            <pc:sldMk cId="4207547979" sldId="782"/>
            <ac:spMk id="18" creationId="{88DCBCA2-3812-587D-640E-E1874302F947}"/>
          </ac:spMkLst>
        </pc:spChg>
        <pc:spChg chg="del">
          <ac:chgData name="松本 重貴" userId="0ecbcc5dd1ad44a6" providerId="LiveId" clId="{82092E3F-9DD3-4550-A4E0-03E358D986F3}" dt="2022-05-18T07:31:28.599" v="6176" actId="478"/>
          <ac:spMkLst>
            <pc:docMk/>
            <pc:sldMk cId="4207547979" sldId="782"/>
            <ac:spMk id="20" creationId="{727DE97A-8227-6014-1F1B-50E4F7815842}"/>
          </ac:spMkLst>
        </pc:spChg>
        <pc:spChg chg="add mod">
          <ac:chgData name="松本 重貴" userId="0ecbcc5dd1ad44a6" providerId="LiveId" clId="{82092E3F-9DD3-4550-A4E0-03E358D986F3}" dt="2022-05-19T10:17:14.851" v="8861" actId="164"/>
          <ac:spMkLst>
            <pc:docMk/>
            <pc:sldMk cId="4207547979" sldId="782"/>
            <ac:spMk id="20" creationId="{9901449D-3E83-66DE-4AE5-C763A29A0BAF}"/>
          </ac:spMkLst>
        </pc:spChg>
        <pc:spChg chg="del">
          <ac:chgData name="松本 重貴" userId="0ecbcc5dd1ad44a6" providerId="LiveId" clId="{82092E3F-9DD3-4550-A4E0-03E358D986F3}" dt="2022-05-18T07:31:28.599" v="6176" actId="478"/>
          <ac:spMkLst>
            <pc:docMk/>
            <pc:sldMk cId="4207547979" sldId="782"/>
            <ac:spMk id="57" creationId="{DB6FB64B-29F2-A6C4-6722-13CD75D39C09}"/>
          </ac:spMkLst>
        </pc:spChg>
        <pc:spChg chg="del">
          <ac:chgData name="松本 重貴" userId="0ecbcc5dd1ad44a6" providerId="LiveId" clId="{82092E3F-9DD3-4550-A4E0-03E358D986F3}" dt="2022-05-18T07:31:28.599" v="6176" actId="478"/>
          <ac:spMkLst>
            <pc:docMk/>
            <pc:sldMk cId="4207547979" sldId="782"/>
            <ac:spMk id="68" creationId="{32A65B9B-FA19-5442-F110-EAEA74837903}"/>
          </ac:spMkLst>
        </pc:spChg>
        <pc:spChg chg="del">
          <ac:chgData name="松本 重貴" userId="0ecbcc5dd1ad44a6" providerId="LiveId" clId="{82092E3F-9DD3-4550-A4E0-03E358D986F3}" dt="2022-05-18T07:31:28.599" v="6176" actId="478"/>
          <ac:spMkLst>
            <pc:docMk/>
            <pc:sldMk cId="4207547979" sldId="782"/>
            <ac:spMk id="71" creationId="{A892BD1B-8E54-0058-4A35-F95A84691CC6}"/>
          </ac:spMkLst>
        </pc:spChg>
        <pc:spChg chg="add mod">
          <ac:chgData name="松本 重貴" userId="0ecbcc5dd1ad44a6" providerId="LiveId" clId="{82092E3F-9DD3-4550-A4E0-03E358D986F3}" dt="2022-05-19T08:56:53.183" v="8542" actId="1035"/>
          <ac:spMkLst>
            <pc:docMk/>
            <pc:sldMk cId="4207547979" sldId="782"/>
            <ac:spMk id="71" creationId="{ECE6AD1E-D00F-8B52-A0F5-57D1ED905090}"/>
          </ac:spMkLst>
        </pc:spChg>
        <pc:spChg chg="del">
          <ac:chgData name="松本 重貴" userId="0ecbcc5dd1ad44a6" providerId="LiveId" clId="{82092E3F-9DD3-4550-A4E0-03E358D986F3}" dt="2022-05-19T08:53:34.174" v="8429" actId="478"/>
          <ac:spMkLst>
            <pc:docMk/>
            <pc:sldMk cId="4207547979" sldId="782"/>
            <ac:spMk id="78" creationId="{00000000-0000-0000-0000-000000000000}"/>
          </ac:spMkLst>
        </pc:spChg>
        <pc:spChg chg="mod">
          <ac:chgData name="松本 重貴" userId="0ecbcc5dd1ad44a6" providerId="LiveId" clId="{82092E3F-9DD3-4550-A4E0-03E358D986F3}" dt="2022-05-21T01:07:55.604" v="9864" actId="20577"/>
          <ac:spMkLst>
            <pc:docMk/>
            <pc:sldMk cId="4207547979" sldId="782"/>
            <ac:spMk id="80" creationId="{00000000-0000-0000-0000-000000000000}"/>
          </ac:spMkLst>
        </pc:spChg>
        <pc:spChg chg="del">
          <ac:chgData name="松本 重貴" userId="0ecbcc5dd1ad44a6" providerId="LiveId" clId="{82092E3F-9DD3-4550-A4E0-03E358D986F3}" dt="2022-05-19T08:53:34.174" v="8429" actId="478"/>
          <ac:spMkLst>
            <pc:docMk/>
            <pc:sldMk cId="4207547979" sldId="782"/>
            <ac:spMk id="81" creationId="{00000000-0000-0000-0000-000000000000}"/>
          </ac:spMkLst>
        </pc:spChg>
        <pc:spChg chg="add mod">
          <ac:chgData name="松本 重貴" userId="0ecbcc5dd1ad44a6" providerId="LiveId" clId="{82092E3F-9DD3-4550-A4E0-03E358D986F3}" dt="2022-05-19T08:56:53.183" v="8542" actId="1035"/>
          <ac:spMkLst>
            <pc:docMk/>
            <pc:sldMk cId="4207547979" sldId="782"/>
            <ac:spMk id="82" creationId="{938A549A-545B-D0BD-A9E8-CFF3527ADF56}"/>
          </ac:spMkLst>
        </pc:spChg>
        <pc:spChg chg="del">
          <ac:chgData name="松本 重貴" userId="0ecbcc5dd1ad44a6" providerId="LiveId" clId="{82092E3F-9DD3-4550-A4E0-03E358D986F3}" dt="2022-05-18T07:31:28.599" v="6176" actId="478"/>
          <ac:spMkLst>
            <pc:docMk/>
            <pc:sldMk cId="4207547979" sldId="782"/>
            <ac:spMk id="83" creationId="{E6AB7A56-0059-3270-9331-1A523ED4D015}"/>
          </ac:spMkLst>
        </pc:spChg>
        <pc:spChg chg="del">
          <ac:chgData name="松本 重貴" userId="0ecbcc5dd1ad44a6" providerId="LiveId" clId="{82092E3F-9DD3-4550-A4E0-03E358D986F3}" dt="2022-05-18T07:31:28.599" v="6176" actId="478"/>
          <ac:spMkLst>
            <pc:docMk/>
            <pc:sldMk cId="4207547979" sldId="782"/>
            <ac:spMk id="85" creationId="{447B6794-0CCD-5FD9-2C92-A4D6074B233B}"/>
          </ac:spMkLst>
        </pc:spChg>
        <pc:spChg chg="del">
          <ac:chgData name="松本 重貴" userId="0ecbcc5dd1ad44a6" providerId="LiveId" clId="{82092E3F-9DD3-4550-A4E0-03E358D986F3}" dt="2022-05-18T07:31:28.599" v="6176" actId="478"/>
          <ac:spMkLst>
            <pc:docMk/>
            <pc:sldMk cId="4207547979" sldId="782"/>
            <ac:spMk id="86" creationId="{BED3C3CB-EA9A-BF06-C2C1-88CBE5C1DDEB}"/>
          </ac:spMkLst>
        </pc:spChg>
        <pc:grpChg chg="add mod ord">
          <ac:chgData name="松本 重貴" userId="0ecbcc5dd1ad44a6" providerId="LiveId" clId="{82092E3F-9DD3-4550-A4E0-03E358D986F3}" dt="2022-05-21T04:34:09.125" v="12749" actId="167"/>
          <ac:grpSpMkLst>
            <pc:docMk/>
            <pc:sldMk cId="4207547979" sldId="782"/>
            <ac:grpSpMk id="6" creationId="{67906AD9-592C-D4A7-2239-65045621AC2D}"/>
          </ac:grpSpMkLst>
        </pc:grpChg>
        <pc:grpChg chg="del">
          <ac:chgData name="松本 重貴" userId="0ecbcc5dd1ad44a6" providerId="LiveId" clId="{82092E3F-9DD3-4550-A4E0-03E358D986F3}" dt="2022-05-19T08:53:34.174" v="8429" actId="478"/>
          <ac:grpSpMkLst>
            <pc:docMk/>
            <pc:sldMk cId="4207547979" sldId="782"/>
            <ac:grpSpMk id="12" creationId="{00000000-0000-0000-0000-000000000000}"/>
          </ac:grpSpMkLst>
        </pc:grpChg>
        <pc:grpChg chg="del">
          <ac:chgData name="松本 重貴" userId="0ecbcc5dd1ad44a6" providerId="LiveId" clId="{82092E3F-9DD3-4550-A4E0-03E358D986F3}" dt="2022-05-19T08:53:34.174" v="8429" actId="478"/>
          <ac:grpSpMkLst>
            <pc:docMk/>
            <pc:sldMk cId="4207547979" sldId="782"/>
            <ac:grpSpMk id="14" creationId="{00000000-0000-0000-0000-000000000000}"/>
          </ac:grpSpMkLst>
        </pc:grpChg>
        <pc:grpChg chg="del">
          <ac:chgData name="松本 重貴" userId="0ecbcc5dd1ad44a6" providerId="LiveId" clId="{82092E3F-9DD3-4550-A4E0-03E358D986F3}" dt="2022-05-19T08:53:34.174" v="8429" actId="478"/>
          <ac:grpSpMkLst>
            <pc:docMk/>
            <pc:sldMk cId="4207547979" sldId="782"/>
            <ac:grpSpMk id="15" creationId="{00000000-0000-0000-0000-000000000000}"/>
          </ac:grpSpMkLst>
        </pc:grpChg>
        <pc:grpChg chg="del">
          <ac:chgData name="松本 重貴" userId="0ecbcc5dd1ad44a6" providerId="LiveId" clId="{82092E3F-9DD3-4550-A4E0-03E358D986F3}" dt="2022-05-19T08:53:34.174" v="8429" actId="478"/>
          <ac:grpSpMkLst>
            <pc:docMk/>
            <pc:sldMk cId="4207547979" sldId="782"/>
            <ac:grpSpMk id="19" creationId="{00000000-0000-0000-0000-000000000000}"/>
          </ac:grpSpMkLst>
        </pc:grpChg>
        <pc:grpChg chg="add mod">
          <ac:chgData name="松本 重貴" userId="0ecbcc5dd1ad44a6" providerId="LiveId" clId="{82092E3F-9DD3-4550-A4E0-03E358D986F3}" dt="2022-05-19T10:17:14.851" v="8861" actId="164"/>
          <ac:grpSpMkLst>
            <pc:docMk/>
            <pc:sldMk cId="4207547979" sldId="782"/>
            <ac:grpSpMk id="24" creationId="{8C8FB9FE-CAD7-CA1A-0D88-7ABD4BEF00D4}"/>
          </ac:grpSpMkLst>
        </pc:grpChg>
        <pc:grpChg chg="add mod">
          <ac:chgData name="松本 重貴" userId="0ecbcc5dd1ad44a6" providerId="LiveId" clId="{82092E3F-9DD3-4550-A4E0-03E358D986F3}" dt="2022-05-21T04:33:48.669" v="12746" actId="164"/>
          <ac:grpSpMkLst>
            <pc:docMk/>
            <pc:sldMk cId="4207547979" sldId="782"/>
            <ac:grpSpMk id="25" creationId="{ED78B40C-C4DA-29B3-A2B1-A942F3E608BF}"/>
          </ac:grpSpMkLst>
        </pc:grpChg>
        <pc:picChg chg="add mod">
          <ac:chgData name="松本 重貴" userId="0ecbcc5dd1ad44a6" providerId="LiveId" clId="{82092E3F-9DD3-4550-A4E0-03E358D986F3}" dt="2022-05-19T10:18:25.098" v="8870" actId="164"/>
          <ac:picMkLst>
            <pc:docMk/>
            <pc:sldMk cId="4207547979" sldId="782"/>
            <ac:picMk id="3" creationId="{768C7C00-EE89-6015-6E18-9B06C70E4098}"/>
          </ac:picMkLst>
        </pc:picChg>
        <pc:picChg chg="add del mod">
          <ac:chgData name="松本 重貴" userId="0ecbcc5dd1ad44a6" providerId="LiveId" clId="{82092E3F-9DD3-4550-A4E0-03E358D986F3}" dt="2022-05-21T04:35:49.926" v="12751" actId="478"/>
          <ac:picMkLst>
            <pc:docMk/>
            <pc:sldMk cId="4207547979" sldId="782"/>
            <ac:picMk id="4" creationId="{F565E462-C2F4-2BA0-AAE8-F42C3D5BAE81}"/>
          </ac:picMkLst>
        </pc:picChg>
        <pc:picChg chg="add mod">
          <ac:chgData name="松本 重貴" userId="0ecbcc5dd1ad44a6" providerId="LiveId" clId="{82092E3F-9DD3-4550-A4E0-03E358D986F3}" dt="2022-05-19T10:18:25.098" v="8870" actId="164"/>
          <ac:picMkLst>
            <pc:docMk/>
            <pc:sldMk cId="4207547979" sldId="782"/>
            <ac:picMk id="5" creationId="{31A5F320-6C79-FD43-BA03-4E156DEDA8E6}"/>
          </ac:picMkLst>
        </pc:picChg>
        <pc:picChg chg="add del mod">
          <ac:chgData name="松本 重貴" userId="0ecbcc5dd1ad44a6" providerId="LiveId" clId="{82092E3F-9DD3-4550-A4E0-03E358D986F3}" dt="2022-05-19T08:13:14.955" v="8384" actId="478"/>
          <ac:picMkLst>
            <pc:docMk/>
            <pc:sldMk cId="4207547979" sldId="782"/>
            <ac:picMk id="16" creationId="{3F025807-A5FD-BC50-7B81-930DC053BF32}"/>
          </ac:picMkLst>
        </pc:picChg>
        <pc:picChg chg="add del mod">
          <ac:chgData name="松本 重貴" userId="0ecbcc5dd1ad44a6" providerId="LiveId" clId="{82092E3F-9DD3-4550-A4E0-03E358D986F3}" dt="2022-05-19T10:17:14.851" v="8861" actId="164"/>
          <ac:picMkLst>
            <pc:docMk/>
            <pc:sldMk cId="4207547979" sldId="782"/>
            <ac:picMk id="68" creationId="{23ABD364-3D47-31A0-9D50-D045AA8822CB}"/>
          </ac:picMkLst>
        </pc:picChg>
        <pc:cxnChg chg="del mod">
          <ac:chgData name="松本 重貴" userId="0ecbcc5dd1ad44a6" providerId="LiveId" clId="{82092E3F-9DD3-4550-A4E0-03E358D986F3}" dt="2022-05-18T07:31:28.599" v="6176" actId="478"/>
          <ac:cxnSpMkLst>
            <pc:docMk/>
            <pc:sldMk cId="4207547979" sldId="782"/>
            <ac:cxnSpMk id="5" creationId="{B24D3223-5B3C-C106-BEB3-FD9D23A08596}"/>
          </ac:cxnSpMkLst>
        </pc:cxnChg>
        <pc:cxnChg chg="add mod">
          <ac:chgData name="松本 重貴" userId="0ecbcc5dd1ad44a6" providerId="LiveId" clId="{82092E3F-9DD3-4550-A4E0-03E358D986F3}" dt="2022-05-19T10:17:14.851" v="8861" actId="164"/>
          <ac:cxnSpMkLst>
            <pc:docMk/>
            <pc:sldMk cId="4207547979" sldId="782"/>
            <ac:cxnSpMk id="22" creationId="{564D17FD-A6A5-87C5-E785-ED9C8C53F4AB}"/>
          </ac:cxnSpMkLst>
        </pc:cxnChg>
        <pc:cxnChg chg="del mod">
          <ac:chgData name="松本 重貴" userId="0ecbcc5dd1ad44a6" providerId="LiveId" clId="{82092E3F-9DD3-4550-A4E0-03E358D986F3}" dt="2022-05-18T07:31:28.599" v="6176" actId="478"/>
          <ac:cxnSpMkLst>
            <pc:docMk/>
            <pc:sldMk cId="4207547979" sldId="782"/>
            <ac:cxnSpMk id="22" creationId="{A8941FC5-B8CB-FEA9-642A-E9FDF11A0BF6}"/>
          </ac:cxnSpMkLst>
        </pc:cxnChg>
        <pc:cxnChg chg="del mod">
          <ac:chgData name="松本 重貴" userId="0ecbcc5dd1ad44a6" providerId="LiveId" clId="{82092E3F-9DD3-4550-A4E0-03E358D986F3}" dt="2022-05-18T07:31:28.599" v="6176" actId="478"/>
          <ac:cxnSpMkLst>
            <pc:docMk/>
            <pc:sldMk cId="4207547979" sldId="782"/>
            <ac:cxnSpMk id="84" creationId="{37AC65B1-EDAC-8A19-0490-C74E92933D75}"/>
          </ac:cxnSpMkLst>
        </pc:cxnChg>
      </pc:sldChg>
      <pc:sldChg chg="addSp delSp modSp mod modAnim">
        <pc:chgData name="松本 重貴" userId="0ecbcc5dd1ad44a6" providerId="LiveId" clId="{82092E3F-9DD3-4550-A4E0-03E358D986F3}" dt="2022-05-23T05:53:20.309" v="20661" actId="20577"/>
        <pc:sldMkLst>
          <pc:docMk/>
          <pc:sldMk cId="969425372" sldId="783"/>
        </pc:sldMkLst>
        <pc:spChg chg="del">
          <ac:chgData name="松本 重貴" userId="0ecbcc5dd1ad44a6" providerId="LiveId" clId="{82092E3F-9DD3-4550-A4E0-03E358D986F3}" dt="2022-05-21T04:12:28.741" v="12170" actId="478"/>
          <ac:spMkLst>
            <pc:docMk/>
            <pc:sldMk cId="969425372" sldId="783"/>
            <ac:spMk id="6" creationId="{00000000-0000-0000-0000-000000000000}"/>
          </ac:spMkLst>
        </pc:spChg>
        <pc:spChg chg="del mod">
          <ac:chgData name="松本 重貴" userId="0ecbcc5dd1ad44a6" providerId="LiveId" clId="{82092E3F-9DD3-4550-A4E0-03E358D986F3}" dt="2022-05-21T04:12:28.741" v="12170" actId="478"/>
          <ac:spMkLst>
            <pc:docMk/>
            <pc:sldMk cId="969425372" sldId="783"/>
            <ac:spMk id="8" creationId="{00000000-0000-0000-0000-000000000000}"/>
          </ac:spMkLst>
        </pc:spChg>
        <pc:spChg chg="del mod topLvl">
          <ac:chgData name="松本 重貴" userId="0ecbcc5dd1ad44a6" providerId="LiveId" clId="{82092E3F-9DD3-4550-A4E0-03E358D986F3}" dt="2022-05-21T04:12:28.741" v="12170" actId="478"/>
          <ac:spMkLst>
            <pc:docMk/>
            <pc:sldMk cId="969425372" sldId="783"/>
            <ac:spMk id="13" creationId="{00000000-0000-0000-0000-000000000000}"/>
          </ac:spMkLst>
        </pc:spChg>
        <pc:spChg chg="add mod ord">
          <ac:chgData name="松本 重貴" userId="0ecbcc5dd1ad44a6" providerId="LiveId" clId="{82092E3F-9DD3-4550-A4E0-03E358D986F3}" dt="2022-05-21T04:04:09.057" v="11943" actId="164"/>
          <ac:spMkLst>
            <pc:docMk/>
            <pc:sldMk cId="969425372" sldId="783"/>
            <ac:spMk id="19" creationId="{AB905C3D-931C-F790-7DF8-2E03A9451569}"/>
          </ac:spMkLst>
        </pc:spChg>
        <pc:spChg chg="add mod">
          <ac:chgData name="松本 重貴" userId="0ecbcc5dd1ad44a6" providerId="LiveId" clId="{82092E3F-9DD3-4550-A4E0-03E358D986F3}" dt="2022-05-21T04:04:09.057" v="11943" actId="164"/>
          <ac:spMkLst>
            <pc:docMk/>
            <pc:sldMk cId="969425372" sldId="783"/>
            <ac:spMk id="22" creationId="{2BA71B95-938B-5B9F-B82F-1783F3D0ABA2}"/>
          </ac:spMkLst>
        </pc:spChg>
        <pc:spChg chg="add mod">
          <ac:chgData name="松本 重貴" userId="0ecbcc5dd1ad44a6" providerId="LiveId" clId="{82092E3F-9DD3-4550-A4E0-03E358D986F3}" dt="2022-05-21T04:04:09.057" v="11943" actId="164"/>
          <ac:spMkLst>
            <pc:docMk/>
            <pc:sldMk cId="969425372" sldId="783"/>
            <ac:spMk id="23" creationId="{F393749D-C242-59E3-904C-19CFFF75E2B2}"/>
          </ac:spMkLst>
        </pc:spChg>
        <pc:spChg chg="add mod">
          <ac:chgData name="松本 重貴" userId="0ecbcc5dd1ad44a6" providerId="LiveId" clId="{82092E3F-9DD3-4550-A4E0-03E358D986F3}" dt="2022-05-21T04:04:09.057" v="11943" actId="164"/>
          <ac:spMkLst>
            <pc:docMk/>
            <pc:sldMk cId="969425372" sldId="783"/>
            <ac:spMk id="24" creationId="{2BF8C7C7-C7BE-A33C-BC43-415F9A2BF53C}"/>
          </ac:spMkLst>
        </pc:spChg>
        <pc:spChg chg="add mod">
          <ac:chgData name="松本 重貴" userId="0ecbcc5dd1ad44a6" providerId="LiveId" clId="{82092E3F-9DD3-4550-A4E0-03E358D986F3}" dt="2022-05-21T04:04:09.057" v="11943" actId="164"/>
          <ac:spMkLst>
            <pc:docMk/>
            <pc:sldMk cId="969425372" sldId="783"/>
            <ac:spMk id="25" creationId="{7585B44D-724B-34F2-0E42-03784D1B8A64}"/>
          </ac:spMkLst>
        </pc:spChg>
        <pc:spChg chg="add mod">
          <ac:chgData name="松本 重貴" userId="0ecbcc5dd1ad44a6" providerId="LiveId" clId="{82092E3F-9DD3-4550-A4E0-03E358D986F3}" dt="2022-05-21T04:05:58.227" v="11987" actId="164"/>
          <ac:spMkLst>
            <pc:docMk/>
            <pc:sldMk cId="969425372" sldId="783"/>
            <ac:spMk id="26" creationId="{B347248E-D909-C0CB-FDEB-78B5FEFE8463}"/>
          </ac:spMkLst>
        </pc:spChg>
        <pc:spChg chg="add mod topLvl">
          <ac:chgData name="松本 重貴" userId="0ecbcc5dd1ad44a6" providerId="LiveId" clId="{82092E3F-9DD3-4550-A4E0-03E358D986F3}" dt="2022-05-21T04:23:53.119" v="12451" actId="164"/>
          <ac:spMkLst>
            <pc:docMk/>
            <pc:sldMk cId="969425372" sldId="783"/>
            <ac:spMk id="33" creationId="{8C3C6965-E9F1-7F16-6D5C-34590F212D5E}"/>
          </ac:spMkLst>
        </pc:spChg>
        <pc:spChg chg="add mod">
          <ac:chgData name="松本 重貴" userId="0ecbcc5dd1ad44a6" providerId="LiveId" clId="{82092E3F-9DD3-4550-A4E0-03E358D986F3}" dt="2022-05-21T04:46:00.152" v="13008" actId="164"/>
          <ac:spMkLst>
            <pc:docMk/>
            <pc:sldMk cId="969425372" sldId="783"/>
            <ac:spMk id="48" creationId="{9791E0A4-A7F1-649D-D950-081C92FAAF67}"/>
          </ac:spMkLst>
        </pc:spChg>
        <pc:spChg chg="add mod">
          <ac:chgData name="松本 重貴" userId="0ecbcc5dd1ad44a6" providerId="LiveId" clId="{82092E3F-9DD3-4550-A4E0-03E358D986F3}" dt="2022-05-23T05:53:20.309" v="20661" actId="20577"/>
          <ac:spMkLst>
            <pc:docMk/>
            <pc:sldMk cId="969425372" sldId="783"/>
            <ac:spMk id="50" creationId="{22A2A59F-CF49-DA19-31DB-904C0DFA039B}"/>
          </ac:spMkLst>
        </pc:spChg>
        <pc:spChg chg="mod">
          <ac:chgData name="松本 重貴" userId="0ecbcc5dd1ad44a6" providerId="LiveId" clId="{82092E3F-9DD3-4550-A4E0-03E358D986F3}" dt="2022-05-20T01:20:54.422" v="9473" actId="1038"/>
          <ac:spMkLst>
            <pc:docMk/>
            <pc:sldMk cId="969425372" sldId="783"/>
            <ac:spMk id="68" creationId="{E99E2A36-D708-295F-3E10-9A7E2BC3FAA6}"/>
          </ac:spMkLst>
        </pc:spChg>
        <pc:spChg chg="mod">
          <ac:chgData name="松本 重貴" userId="0ecbcc5dd1ad44a6" providerId="LiveId" clId="{82092E3F-9DD3-4550-A4E0-03E358D986F3}" dt="2022-05-20T01:20:54.422" v="9473" actId="1038"/>
          <ac:spMkLst>
            <pc:docMk/>
            <pc:sldMk cId="969425372" sldId="783"/>
            <ac:spMk id="71" creationId="{F8329DA8-8F4C-0661-B532-047E7243D05B}"/>
          </ac:spMkLst>
        </pc:spChg>
        <pc:spChg chg="del mod">
          <ac:chgData name="松本 重貴" userId="0ecbcc5dd1ad44a6" providerId="LiveId" clId="{82092E3F-9DD3-4550-A4E0-03E358D986F3}" dt="2022-05-21T04:12:28.741" v="12170" actId="478"/>
          <ac:spMkLst>
            <pc:docMk/>
            <pc:sldMk cId="969425372" sldId="783"/>
            <ac:spMk id="78" creationId="{00000000-0000-0000-0000-000000000000}"/>
          </ac:spMkLst>
        </pc:spChg>
        <pc:spChg chg="del mod">
          <ac:chgData name="松本 重貴" userId="0ecbcc5dd1ad44a6" providerId="LiveId" clId="{82092E3F-9DD3-4550-A4E0-03E358D986F3}" dt="2022-05-21T04:08:42.710" v="12162" actId="478"/>
          <ac:spMkLst>
            <pc:docMk/>
            <pc:sldMk cId="969425372" sldId="783"/>
            <ac:spMk id="80" creationId="{00000000-0000-0000-0000-000000000000}"/>
          </ac:spMkLst>
        </pc:spChg>
        <pc:spChg chg="del mod">
          <ac:chgData name="松本 重貴" userId="0ecbcc5dd1ad44a6" providerId="LiveId" clId="{82092E3F-9DD3-4550-A4E0-03E358D986F3}" dt="2022-05-21T04:12:28.741" v="12170" actId="478"/>
          <ac:spMkLst>
            <pc:docMk/>
            <pc:sldMk cId="969425372" sldId="783"/>
            <ac:spMk id="81" creationId="{00000000-0000-0000-0000-000000000000}"/>
          </ac:spMkLst>
        </pc:spChg>
        <pc:spChg chg="mod">
          <ac:chgData name="松本 重貴" userId="0ecbcc5dd1ad44a6" providerId="LiveId" clId="{82092E3F-9DD3-4550-A4E0-03E358D986F3}" dt="2022-05-20T01:20:19.105" v="9449"/>
          <ac:spMkLst>
            <pc:docMk/>
            <pc:sldMk cId="969425372" sldId="783"/>
            <ac:spMk id="82" creationId="{83AD3EC9-EC08-6119-E150-DBC46663CC33}"/>
          </ac:spMkLst>
        </pc:spChg>
        <pc:spChg chg="mod">
          <ac:chgData name="松本 重貴" userId="0ecbcc5dd1ad44a6" providerId="LiveId" clId="{82092E3F-9DD3-4550-A4E0-03E358D986F3}" dt="2022-05-20T01:20:19.105" v="9449"/>
          <ac:spMkLst>
            <pc:docMk/>
            <pc:sldMk cId="969425372" sldId="783"/>
            <ac:spMk id="83" creationId="{950FC610-8C0D-38D1-9BB6-6F3769A8980B}"/>
          </ac:spMkLst>
        </pc:spChg>
        <pc:spChg chg="mod">
          <ac:chgData name="松本 重貴" userId="0ecbcc5dd1ad44a6" providerId="LiveId" clId="{82092E3F-9DD3-4550-A4E0-03E358D986F3}" dt="2022-05-20T01:20:19.105" v="9449"/>
          <ac:spMkLst>
            <pc:docMk/>
            <pc:sldMk cId="969425372" sldId="783"/>
            <ac:spMk id="86" creationId="{C43F9ECD-85B9-AA67-60E7-29675A23B077}"/>
          </ac:spMkLst>
        </pc:spChg>
        <pc:spChg chg="mod topLvl">
          <ac:chgData name="松本 重貴" userId="0ecbcc5dd1ad44a6" providerId="LiveId" clId="{82092E3F-9DD3-4550-A4E0-03E358D986F3}" dt="2022-05-21T02:13:04.003" v="11084" actId="164"/>
          <ac:spMkLst>
            <pc:docMk/>
            <pc:sldMk cId="969425372" sldId="783"/>
            <ac:spMk id="91" creationId="{00000000-0000-0000-0000-000000000000}"/>
          </ac:spMkLst>
        </pc:spChg>
        <pc:spChg chg="mod topLvl">
          <ac:chgData name="松本 重貴" userId="0ecbcc5dd1ad44a6" providerId="LiveId" clId="{82092E3F-9DD3-4550-A4E0-03E358D986F3}" dt="2022-05-21T02:13:04.003" v="11084" actId="164"/>
          <ac:spMkLst>
            <pc:docMk/>
            <pc:sldMk cId="969425372" sldId="783"/>
            <ac:spMk id="92" creationId="{00000000-0000-0000-0000-000000000000}"/>
          </ac:spMkLst>
        </pc:spChg>
        <pc:spChg chg="mod topLvl">
          <ac:chgData name="松本 重貴" userId="0ecbcc5dd1ad44a6" providerId="LiveId" clId="{82092E3F-9DD3-4550-A4E0-03E358D986F3}" dt="2022-05-21T02:13:04.003" v="11084" actId="164"/>
          <ac:spMkLst>
            <pc:docMk/>
            <pc:sldMk cId="969425372" sldId="783"/>
            <ac:spMk id="93" creationId="{00000000-0000-0000-0000-000000000000}"/>
          </ac:spMkLst>
        </pc:spChg>
        <pc:spChg chg="mod topLvl">
          <ac:chgData name="松本 重貴" userId="0ecbcc5dd1ad44a6" providerId="LiveId" clId="{82092E3F-9DD3-4550-A4E0-03E358D986F3}" dt="2022-05-21T02:13:04.003" v="11084" actId="164"/>
          <ac:spMkLst>
            <pc:docMk/>
            <pc:sldMk cId="969425372" sldId="783"/>
            <ac:spMk id="94" creationId="{00000000-0000-0000-0000-000000000000}"/>
          </ac:spMkLst>
        </pc:spChg>
        <pc:spChg chg="add del mod topLvl">
          <ac:chgData name="松本 重貴" userId="0ecbcc5dd1ad44a6" providerId="LiveId" clId="{82092E3F-9DD3-4550-A4E0-03E358D986F3}" dt="2022-05-20T01:23:20.998" v="9603" actId="1038"/>
          <ac:spMkLst>
            <pc:docMk/>
            <pc:sldMk cId="969425372" sldId="783"/>
            <ac:spMk id="95" creationId="{8DAED45C-9448-F2AF-84B7-D004E8C38BE7}"/>
          </ac:spMkLst>
        </pc:spChg>
        <pc:spChg chg="del mod topLvl">
          <ac:chgData name="松本 重貴" userId="0ecbcc5dd1ad44a6" providerId="LiveId" clId="{82092E3F-9DD3-4550-A4E0-03E358D986F3}" dt="2022-05-20T01:22:39.828" v="9547" actId="478"/>
          <ac:spMkLst>
            <pc:docMk/>
            <pc:sldMk cId="969425372" sldId="783"/>
            <ac:spMk id="96" creationId="{63AE810A-7D32-2B96-B581-9FF5603BEFF0}"/>
          </ac:spMkLst>
        </pc:spChg>
        <pc:spChg chg="mod topLvl">
          <ac:chgData name="松本 重貴" userId="0ecbcc5dd1ad44a6" providerId="LiveId" clId="{82092E3F-9DD3-4550-A4E0-03E358D986F3}" dt="2022-05-20T01:22:59.798" v="9585" actId="164"/>
          <ac:spMkLst>
            <pc:docMk/>
            <pc:sldMk cId="969425372" sldId="783"/>
            <ac:spMk id="97" creationId="{FD4B0983-AB5B-2080-AA17-74C0B7136861}"/>
          </ac:spMkLst>
        </pc:spChg>
        <pc:spChg chg="mod topLvl">
          <ac:chgData name="松本 重貴" userId="0ecbcc5dd1ad44a6" providerId="LiveId" clId="{82092E3F-9DD3-4550-A4E0-03E358D986F3}" dt="2022-05-20T01:22:59.798" v="9585" actId="164"/>
          <ac:spMkLst>
            <pc:docMk/>
            <pc:sldMk cId="969425372" sldId="783"/>
            <ac:spMk id="98" creationId="{443B64D9-2EF5-F909-2B13-0507A12FA492}"/>
          </ac:spMkLst>
        </pc:spChg>
        <pc:spChg chg="mod ord topLvl">
          <ac:chgData name="松本 重貴" userId="0ecbcc5dd1ad44a6" providerId="LiveId" clId="{82092E3F-9DD3-4550-A4E0-03E358D986F3}" dt="2022-05-20T01:22:59.798" v="9585" actId="164"/>
          <ac:spMkLst>
            <pc:docMk/>
            <pc:sldMk cId="969425372" sldId="783"/>
            <ac:spMk id="101" creationId="{9028F659-9461-9EF5-181C-70434A0C35C2}"/>
          </ac:spMkLst>
        </pc:spChg>
        <pc:spChg chg="add mod">
          <ac:chgData name="松本 重貴" userId="0ecbcc5dd1ad44a6" providerId="LiveId" clId="{82092E3F-9DD3-4550-A4E0-03E358D986F3}" dt="2022-05-21T04:12:15.277" v="12168" actId="20577"/>
          <ac:spMkLst>
            <pc:docMk/>
            <pc:sldMk cId="969425372" sldId="783"/>
            <ac:spMk id="103" creationId="{BEDDC9CA-B263-155A-C930-E27EC2BB48AF}"/>
          </ac:spMkLst>
        </pc:spChg>
        <pc:spChg chg="add mod topLvl">
          <ac:chgData name="松本 重貴" userId="0ecbcc5dd1ad44a6" providerId="LiveId" clId="{82092E3F-9DD3-4550-A4E0-03E358D986F3}" dt="2022-05-21T04:23:53.119" v="12451" actId="164"/>
          <ac:spMkLst>
            <pc:docMk/>
            <pc:sldMk cId="969425372" sldId="783"/>
            <ac:spMk id="106" creationId="{437D743B-E0E2-29C4-0AAB-DAF1BF6B50AC}"/>
          </ac:spMkLst>
        </pc:spChg>
        <pc:spChg chg="mod topLvl">
          <ac:chgData name="松本 重貴" userId="0ecbcc5dd1ad44a6" providerId="LiveId" clId="{82092E3F-9DD3-4550-A4E0-03E358D986F3}" dt="2022-05-20T01:24:25.060" v="9616" actId="164"/>
          <ac:spMkLst>
            <pc:docMk/>
            <pc:sldMk cId="969425372" sldId="783"/>
            <ac:spMk id="108" creationId="{42CD6AEE-5FBA-F00C-DD12-61D4CA309FAD}"/>
          </ac:spMkLst>
        </pc:spChg>
        <pc:spChg chg="add mod topLvl">
          <ac:chgData name="松本 重貴" userId="0ecbcc5dd1ad44a6" providerId="LiveId" clId="{82092E3F-9DD3-4550-A4E0-03E358D986F3}" dt="2022-05-21T04:24:04.093" v="12454" actId="164"/>
          <ac:spMkLst>
            <pc:docMk/>
            <pc:sldMk cId="969425372" sldId="783"/>
            <ac:spMk id="109" creationId="{5AFD2065-8FC6-8161-9FE5-A83F81C76582}"/>
          </ac:spMkLst>
        </pc:spChg>
        <pc:spChg chg="del mod topLvl">
          <ac:chgData name="松本 重貴" userId="0ecbcc5dd1ad44a6" providerId="LiveId" clId="{82092E3F-9DD3-4550-A4E0-03E358D986F3}" dt="2022-05-20T01:24:19.060" v="9615" actId="478"/>
          <ac:spMkLst>
            <pc:docMk/>
            <pc:sldMk cId="969425372" sldId="783"/>
            <ac:spMk id="109" creationId="{8419A73A-8AE7-9919-84D1-0B23435A04AB}"/>
          </ac:spMkLst>
        </pc:spChg>
        <pc:spChg chg="mod topLvl">
          <ac:chgData name="松本 重貴" userId="0ecbcc5dd1ad44a6" providerId="LiveId" clId="{82092E3F-9DD3-4550-A4E0-03E358D986F3}" dt="2022-05-20T01:24:25.060" v="9616" actId="164"/>
          <ac:spMkLst>
            <pc:docMk/>
            <pc:sldMk cId="969425372" sldId="783"/>
            <ac:spMk id="110" creationId="{AAF27419-8AA7-C28C-9FEC-86AFFC1A171D}"/>
          </ac:spMkLst>
        </pc:spChg>
        <pc:spChg chg="mod topLvl">
          <ac:chgData name="松本 重貴" userId="0ecbcc5dd1ad44a6" providerId="LiveId" clId="{82092E3F-9DD3-4550-A4E0-03E358D986F3}" dt="2022-05-20T01:24:25.060" v="9616" actId="164"/>
          <ac:spMkLst>
            <pc:docMk/>
            <pc:sldMk cId="969425372" sldId="783"/>
            <ac:spMk id="111" creationId="{A99AF68F-9670-441E-64FC-7D6D8CF19FBA}"/>
          </ac:spMkLst>
        </pc:spChg>
        <pc:spChg chg="mod topLvl">
          <ac:chgData name="松本 重貴" userId="0ecbcc5dd1ad44a6" providerId="LiveId" clId="{82092E3F-9DD3-4550-A4E0-03E358D986F3}" dt="2022-05-20T01:24:25.060" v="9616" actId="164"/>
          <ac:spMkLst>
            <pc:docMk/>
            <pc:sldMk cId="969425372" sldId="783"/>
            <ac:spMk id="112" creationId="{44BBBCE5-7D6F-0513-FA1B-C044AB11BF09}"/>
          </ac:spMkLst>
        </pc:spChg>
        <pc:spChg chg="del mod topLvl">
          <ac:chgData name="松本 重貴" userId="0ecbcc5dd1ad44a6" providerId="LiveId" clId="{82092E3F-9DD3-4550-A4E0-03E358D986F3}" dt="2022-05-20T01:24:15.572" v="9614" actId="478"/>
          <ac:spMkLst>
            <pc:docMk/>
            <pc:sldMk cId="969425372" sldId="783"/>
            <ac:spMk id="113" creationId="{54291EC7-E9C5-E8C9-031C-6ABD5B77264A}"/>
          </ac:spMkLst>
        </pc:spChg>
        <pc:spChg chg="del mod topLvl">
          <ac:chgData name="松本 重貴" userId="0ecbcc5dd1ad44a6" providerId="LiveId" clId="{82092E3F-9DD3-4550-A4E0-03E358D986F3}" dt="2022-05-20T01:24:15.572" v="9614" actId="478"/>
          <ac:spMkLst>
            <pc:docMk/>
            <pc:sldMk cId="969425372" sldId="783"/>
            <ac:spMk id="114" creationId="{81626B7E-1C72-2305-2CDC-1DF130451158}"/>
          </ac:spMkLst>
        </pc:spChg>
        <pc:spChg chg="mod topLvl">
          <ac:chgData name="松本 重貴" userId="0ecbcc5dd1ad44a6" providerId="LiveId" clId="{82092E3F-9DD3-4550-A4E0-03E358D986F3}" dt="2022-05-20T01:24:25.060" v="9616" actId="164"/>
          <ac:spMkLst>
            <pc:docMk/>
            <pc:sldMk cId="969425372" sldId="783"/>
            <ac:spMk id="115" creationId="{137DE017-DEFD-A901-087D-B9F7769A334C}"/>
          </ac:spMkLst>
        </pc:spChg>
        <pc:spChg chg="mod topLvl">
          <ac:chgData name="松本 重貴" userId="0ecbcc5dd1ad44a6" providerId="LiveId" clId="{82092E3F-9DD3-4550-A4E0-03E358D986F3}" dt="2022-05-20T01:24:25.060" v="9616" actId="164"/>
          <ac:spMkLst>
            <pc:docMk/>
            <pc:sldMk cId="969425372" sldId="783"/>
            <ac:spMk id="116" creationId="{3BEF222F-D9CE-C4A7-D3C7-49B3A52ADA36}"/>
          </ac:spMkLst>
        </pc:spChg>
        <pc:spChg chg="del mod topLvl">
          <ac:chgData name="松本 重貴" userId="0ecbcc5dd1ad44a6" providerId="LiveId" clId="{82092E3F-9DD3-4550-A4E0-03E358D986F3}" dt="2022-05-20T01:24:15.572" v="9614" actId="478"/>
          <ac:spMkLst>
            <pc:docMk/>
            <pc:sldMk cId="969425372" sldId="783"/>
            <ac:spMk id="117" creationId="{35C7EAA1-A2BE-523B-697D-23FF01449624}"/>
          </ac:spMkLst>
        </pc:spChg>
        <pc:spChg chg="del mod topLvl">
          <ac:chgData name="松本 重貴" userId="0ecbcc5dd1ad44a6" providerId="LiveId" clId="{82092E3F-9DD3-4550-A4E0-03E358D986F3}" dt="2022-05-20T01:24:15.572" v="9614" actId="478"/>
          <ac:spMkLst>
            <pc:docMk/>
            <pc:sldMk cId="969425372" sldId="783"/>
            <ac:spMk id="118" creationId="{2B45D87B-4495-D53B-4904-EF91967471D2}"/>
          </ac:spMkLst>
        </pc:spChg>
        <pc:spChg chg="mod">
          <ac:chgData name="松本 重貴" userId="0ecbcc5dd1ad44a6" providerId="LiveId" clId="{82092E3F-9DD3-4550-A4E0-03E358D986F3}" dt="2022-05-20T01:24:09.339" v="9613" actId="165"/>
          <ac:spMkLst>
            <pc:docMk/>
            <pc:sldMk cId="969425372" sldId="783"/>
            <ac:spMk id="121" creationId="{D8936D08-4726-5904-F959-DC997534AC61}"/>
          </ac:spMkLst>
        </pc:spChg>
        <pc:spChg chg="add mod topLvl">
          <ac:chgData name="松本 重貴" userId="0ecbcc5dd1ad44a6" providerId="LiveId" clId="{82092E3F-9DD3-4550-A4E0-03E358D986F3}" dt="2022-05-21T04:23:53.119" v="12451" actId="164"/>
          <ac:spMkLst>
            <pc:docMk/>
            <pc:sldMk cId="969425372" sldId="783"/>
            <ac:spMk id="131" creationId="{CCEB7393-E96B-F401-7534-33FD95C08A92}"/>
          </ac:spMkLst>
        </pc:spChg>
        <pc:spChg chg="add mod topLvl">
          <ac:chgData name="松本 重貴" userId="0ecbcc5dd1ad44a6" providerId="LiveId" clId="{82092E3F-9DD3-4550-A4E0-03E358D986F3}" dt="2022-05-21T04:24:04.093" v="12454" actId="164"/>
          <ac:spMkLst>
            <pc:docMk/>
            <pc:sldMk cId="969425372" sldId="783"/>
            <ac:spMk id="132" creationId="{A1BA62A8-9CAF-E5B0-E01F-D8BE23BA9DB9}"/>
          </ac:spMkLst>
        </pc:spChg>
        <pc:spChg chg="add mod topLvl">
          <ac:chgData name="松本 重貴" userId="0ecbcc5dd1ad44a6" providerId="LiveId" clId="{82092E3F-9DD3-4550-A4E0-03E358D986F3}" dt="2022-05-21T04:23:53.119" v="12451" actId="164"/>
          <ac:spMkLst>
            <pc:docMk/>
            <pc:sldMk cId="969425372" sldId="783"/>
            <ac:spMk id="133" creationId="{2AF4314C-A9B9-E603-DAD9-176167A2FD18}"/>
          </ac:spMkLst>
        </pc:spChg>
        <pc:spChg chg="add mod topLvl">
          <ac:chgData name="松本 重貴" userId="0ecbcc5dd1ad44a6" providerId="LiveId" clId="{82092E3F-9DD3-4550-A4E0-03E358D986F3}" dt="2022-05-21T04:23:53.119" v="12451" actId="164"/>
          <ac:spMkLst>
            <pc:docMk/>
            <pc:sldMk cId="969425372" sldId="783"/>
            <ac:spMk id="134" creationId="{F2D12F9A-21D0-1BC0-41EC-8E9DC0366569}"/>
          </ac:spMkLst>
        </pc:spChg>
        <pc:spChg chg="add mod topLvl">
          <ac:chgData name="松本 重貴" userId="0ecbcc5dd1ad44a6" providerId="LiveId" clId="{82092E3F-9DD3-4550-A4E0-03E358D986F3}" dt="2022-05-21T04:23:53.119" v="12451" actId="164"/>
          <ac:spMkLst>
            <pc:docMk/>
            <pc:sldMk cId="969425372" sldId="783"/>
            <ac:spMk id="135" creationId="{C0C57275-AE49-4B71-3852-438FB4493567}"/>
          </ac:spMkLst>
        </pc:spChg>
        <pc:spChg chg="add mod topLvl">
          <ac:chgData name="松本 重貴" userId="0ecbcc5dd1ad44a6" providerId="LiveId" clId="{82092E3F-9DD3-4550-A4E0-03E358D986F3}" dt="2022-05-21T04:23:53.119" v="12451" actId="164"/>
          <ac:spMkLst>
            <pc:docMk/>
            <pc:sldMk cId="969425372" sldId="783"/>
            <ac:spMk id="136" creationId="{F71BF5C5-1F3B-E67D-AE82-D58E4476CCE3}"/>
          </ac:spMkLst>
        </pc:spChg>
        <pc:spChg chg="add mod topLvl">
          <ac:chgData name="松本 重貴" userId="0ecbcc5dd1ad44a6" providerId="LiveId" clId="{82092E3F-9DD3-4550-A4E0-03E358D986F3}" dt="2022-05-21T04:23:53.119" v="12451" actId="164"/>
          <ac:spMkLst>
            <pc:docMk/>
            <pc:sldMk cId="969425372" sldId="783"/>
            <ac:spMk id="137" creationId="{AE6550F6-F98E-1E5B-5259-0A6B2E2D4EE5}"/>
          </ac:spMkLst>
        </pc:spChg>
        <pc:spChg chg="add mod topLvl">
          <ac:chgData name="松本 重貴" userId="0ecbcc5dd1ad44a6" providerId="LiveId" clId="{82092E3F-9DD3-4550-A4E0-03E358D986F3}" dt="2022-05-21T04:23:53.119" v="12451" actId="164"/>
          <ac:spMkLst>
            <pc:docMk/>
            <pc:sldMk cId="969425372" sldId="783"/>
            <ac:spMk id="138" creationId="{68E085B1-BFB8-CDED-FEB5-50A5C7F019F7}"/>
          </ac:spMkLst>
        </pc:spChg>
        <pc:spChg chg="add mod topLvl">
          <ac:chgData name="松本 重貴" userId="0ecbcc5dd1ad44a6" providerId="LiveId" clId="{82092E3F-9DD3-4550-A4E0-03E358D986F3}" dt="2022-05-21T04:23:53.119" v="12451" actId="164"/>
          <ac:spMkLst>
            <pc:docMk/>
            <pc:sldMk cId="969425372" sldId="783"/>
            <ac:spMk id="139" creationId="{CEC04727-101E-6194-0CA6-0B5803DBB716}"/>
          </ac:spMkLst>
        </pc:spChg>
        <pc:spChg chg="add mod topLvl">
          <ac:chgData name="松本 重貴" userId="0ecbcc5dd1ad44a6" providerId="LiveId" clId="{82092E3F-9DD3-4550-A4E0-03E358D986F3}" dt="2022-05-21T04:23:53.119" v="12451" actId="164"/>
          <ac:spMkLst>
            <pc:docMk/>
            <pc:sldMk cId="969425372" sldId="783"/>
            <ac:spMk id="140" creationId="{2A6D1032-00DA-1FCB-5B31-3FBD7E4241E1}"/>
          </ac:spMkLst>
        </pc:spChg>
        <pc:spChg chg="add mod topLvl">
          <ac:chgData name="松本 重貴" userId="0ecbcc5dd1ad44a6" providerId="LiveId" clId="{82092E3F-9DD3-4550-A4E0-03E358D986F3}" dt="2022-05-21T04:23:53.119" v="12451" actId="164"/>
          <ac:spMkLst>
            <pc:docMk/>
            <pc:sldMk cId="969425372" sldId="783"/>
            <ac:spMk id="141" creationId="{D23F1FE7-D006-F75A-2DF5-7B92F17F5D81}"/>
          </ac:spMkLst>
        </pc:spChg>
        <pc:spChg chg="mod">
          <ac:chgData name="松本 重貴" userId="0ecbcc5dd1ad44a6" providerId="LiveId" clId="{82092E3F-9DD3-4550-A4E0-03E358D986F3}" dt="2022-05-21T03:46:06.411" v="11492" actId="207"/>
          <ac:spMkLst>
            <pc:docMk/>
            <pc:sldMk cId="969425372" sldId="783"/>
            <ac:spMk id="142" creationId="{04F2F752-FF69-A83A-F503-E3986FDB2772}"/>
          </ac:spMkLst>
        </pc:spChg>
        <pc:spChg chg="add del mod">
          <ac:chgData name="松本 重貴" userId="0ecbcc5dd1ad44a6" providerId="LiveId" clId="{82092E3F-9DD3-4550-A4E0-03E358D986F3}" dt="2022-05-21T02:18:56.975" v="11341" actId="478"/>
          <ac:spMkLst>
            <pc:docMk/>
            <pc:sldMk cId="969425372" sldId="783"/>
            <ac:spMk id="142" creationId="{FD81087A-6132-4167-F602-B4F4CEBA10FC}"/>
          </ac:spMkLst>
        </pc:spChg>
        <pc:spChg chg="mod">
          <ac:chgData name="松本 重貴" userId="0ecbcc5dd1ad44a6" providerId="LiveId" clId="{82092E3F-9DD3-4550-A4E0-03E358D986F3}" dt="2022-05-21T03:46:06.411" v="11492" actId="207"/>
          <ac:spMkLst>
            <pc:docMk/>
            <pc:sldMk cId="969425372" sldId="783"/>
            <ac:spMk id="143" creationId="{583A5499-BC32-CEC0-8A0F-9DB9942B9D4B}"/>
          </ac:spMkLst>
        </pc:spChg>
        <pc:spChg chg="add del mod">
          <ac:chgData name="松本 重貴" userId="0ecbcc5dd1ad44a6" providerId="LiveId" clId="{82092E3F-9DD3-4550-A4E0-03E358D986F3}" dt="2022-05-21T02:19:08.662" v="11343" actId="478"/>
          <ac:spMkLst>
            <pc:docMk/>
            <pc:sldMk cId="969425372" sldId="783"/>
            <ac:spMk id="143" creationId="{95A6653A-39E0-F57E-AB36-A761F6E3C2C2}"/>
          </ac:spMkLst>
        </pc:spChg>
        <pc:spChg chg="add mod topLvl">
          <ac:chgData name="松本 重貴" userId="0ecbcc5dd1ad44a6" providerId="LiveId" clId="{82092E3F-9DD3-4550-A4E0-03E358D986F3}" dt="2022-05-21T09:38:04.482" v="13139" actId="1076"/>
          <ac:spMkLst>
            <pc:docMk/>
            <pc:sldMk cId="969425372" sldId="783"/>
            <ac:spMk id="144" creationId="{6235A863-AC8E-EC34-3CEE-50488F30DBBB}"/>
          </ac:spMkLst>
        </pc:spChg>
        <pc:spChg chg="add mod topLvl">
          <ac:chgData name="松本 重貴" userId="0ecbcc5dd1ad44a6" providerId="LiveId" clId="{82092E3F-9DD3-4550-A4E0-03E358D986F3}" dt="2022-05-21T04:24:04.093" v="12454" actId="164"/>
          <ac:spMkLst>
            <pc:docMk/>
            <pc:sldMk cId="969425372" sldId="783"/>
            <ac:spMk id="145" creationId="{CE6D614B-61A6-DFC3-7831-0E34712BCCC8}"/>
          </ac:spMkLst>
        </pc:spChg>
        <pc:spChg chg="add mod topLvl">
          <ac:chgData name="松本 重貴" userId="0ecbcc5dd1ad44a6" providerId="LiveId" clId="{82092E3F-9DD3-4550-A4E0-03E358D986F3}" dt="2022-05-21T04:24:04.093" v="12454" actId="164"/>
          <ac:spMkLst>
            <pc:docMk/>
            <pc:sldMk cId="969425372" sldId="783"/>
            <ac:spMk id="146" creationId="{2142BB35-0B3C-0573-32CA-3A35DF00446D}"/>
          </ac:spMkLst>
        </pc:spChg>
        <pc:spChg chg="add mod topLvl">
          <ac:chgData name="松本 重貴" userId="0ecbcc5dd1ad44a6" providerId="LiveId" clId="{82092E3F-9DD3-4550-A4E0-03E358D986F3}" dt="2022-05-21T04:24:04.093" v="12454" actId="164"/>
          <ac:spMkLst>
            <pc:docMk/>
            <pc:sldMk cId="969425372" sldId="783"/>
            <ac:spMk id="147" creationId="{FB6E69EB-72AA-E834-61C1-779F4719774A}"/>
          </ac:spMkLst>
        </pc:spChg>
        <pc:spChg chg="add mod topLvl">
          <ac:chgData name="松本 重貴" userId="0ecbcc5dd1ad44a6" providerId="LiveId" clId="{82092E3F-9DD3-4550-A4E0-03E358D986F3}" dt="2022-05-21T04:24:04.093" v="12454" actId="164"/>
          <ac:spMkLst>
            <pc:docMk/>
            <pc:sldMk cId="969425372" sldId="783"/>
            <ac:spMk id="148" creationId="{B389442A-9BEB-AC18-9A0B-E59030335C5F}"/>
          </ac:spMkLst>
        </pc:spChg>
        <pc:spChg chg="add mod topLvl">
          <ac:chgData name="松本 重貴" userId="0ecbcc5dd1ad44a6" providerId="LiveId" clId="{82092E3F-9DD3-4550-A4E0-03E358D986F3}" dt="2022-05-21T04:24:04.093" v="12454" actId="164"/>
          <ac:spMkLst>
            <pc:docMk/>
            <pc:sldMk cId="969425372" sldId="783"/>
            <ac:spMk id="149" creationId="{8A0D2527-AB37-495A-CBF5-4B313598EB53}"/>
          </ac:spMkLst>
        </pc:spChg>
        <pc:spChg chg="add mod topLvl">
          <ac:chgData name="松本 重貴" userId="0ecbcc5dd1ad44a6" providerId="LiveId" clId="{82092E3F-9DD3-4550-A4E0-03E358D986F3}" dt="2022-05-21T04:24:04.093" v="12454" actId="164"/>
          <ac:spMkLst>
            <pc:docMk/>
            <pc:sldMk cId="969425372" sldId="783"/>
            <ac:spMk id="150" creationId="{B2DF639E-7CF3-99C6-8FC5-48618C60CFDB}"/>
          </ac:spMkLst>
        </pc:spChg>
        <pc:spChg chg="add mod topLvl">
          <ac:chgData name="松本 重貴" userId="0ecbcc5dd1ad44a6" providerId="LiveId" clId="{82092E3F-9DD3-4550-A4E0-03E358D986F3}" dt="2022-05-21T04:24:04.093" v="12454" actId="164"/>
          <ac:spMkLst>
            <pc:docMk/>
            <pc:sldMk cId="969425372" sldId="783"/>
            <ac:spMk id="151" creationId="{C7F8573C-1ED1-263B-927A-2579BA5ECCD6}"/>
          </ac:spMkLst>
        </pc:spChg>
        <pc:spChg chg="add mod topLvl">
          <ac:chgData name="松本 重貴" userId="0ecbcc5dd1ad44a6" providerId="LiveId" clId="{82092E3F-9DD3-4550-A4E0-03E358D986F3}" dt="2022-05-21T09:38:00.221" v="13138" actId="1076"/>
          <ac:spMkLst>
            <pc:docMk/>
            <pc:sldMk cId="969425372" sldId="783"/>
            <ac:spMk id="152" creationId="{7A127703-F366-1EF6-C561-F9F87064F357}"/>
          </ac:spMkLst>
        </pc:spChg>
        <pc:spChg chg="add mod topLvl">
          <ac:chgData name="松本 重貴" userId="0ecbcc5dd1ad44a6" providerId="LiveId" clId="{82092E3F-9DD3-4550-A4E0-03E358D986F3}" dt="2022-05-21T04:24:04.093" v="12454" actId="164"/>
          <ac:spMkLst>
            <pc:docMk/>
            <pc:sldMk cId="969425372" sldId="783"/>
            <ac:spMk id="153" creationId="{C9441634-6646-DEF6-525D-26BE714108AA}"/>
          </ac:spMkLst>
        </pc:spChg>
        <pc:spChg chg="mod">
          <ac:chgData name="松本 重貴" userId="0ecbcc5dd1ad44a6" providerId="LiveId" clId="{82092E3F-9DD3-4550-A4E0-03E358D986F3}" dt="2022-05-21T03:46:06.411" v="11492" actId="207"/>
          <ac:spMkLst>
            <pc:docMk/>
            <pc:sldMk cId="969425372" sldId="783"/>
            <ac:spMk id="156" creationId="{5EC98DB7-E1B2-6A34-200C-CA283D42E5A1}"/>
          </ac:spMkLst>
        </pc:spChg>
        <pc:spChg chg="add del mod">
          <ac:chgData name="松本 重貴" userId="0ecbcc5dd1ad44a6" providerId="LiveId" clId="{82092E3F-9DD3-4550-A4E0-03E358D986F3}" dt="2022-05-21T03:49:08.523" v="11515" actId="478"/>
          <ac:spMkLst>
            <pc:docMk/>
            <pc:sldMk cId="969425372" sldId="783"/>
            <ac:spMk id="158" creationId="{398E9B0F-0E27-D988-7278-95AC281E50B8}"/>
          </ac:spMkLst>
        </pc:spChg>
        <pc:spChg chg="add mod ord">
          <ac:chgData name="松本 重貴" userId="0ecbcc5dd1ad44a6" providerId="LiveId" clId="{82092E3F-9DD3-4550-A4E0-03E358D986F3}" dt="2022-05-21T04:04:09.057" v="11943" actId="164"/>
          <ac:spMkLst>
            <pc:docMk/>
            <pc:sldMk cId="969425372" sldId="783"/>
            <ac:spMk id="159" creationId="{3FD408E1-FFCE-951F-2C85-0830509A3E07}"/>
          </ac:spMkLst>
        </pc:spChg>
        <pc:spChg chg="add mod ord">
          <ac:chgData name="松本 重貴" userId="0ecbcc5dd1ad44a6" providerId="LiveId" clId="{82092E3F-9DD3-4550-A4E0-03E358D986F3}" dt="2022-05-21T04:04:09.057" v="11943" actId="164"/>
          <ac:spMkLst>
            <pc:docMk/>
            <pc:sldMk cId="969425372" sldId="783"/>
            <ac:spMk id="160" creationId="{719AA7F6-6C10-B609-C222-3DE4144DCC2D}"/>
          </ac:spMkLst>
        </pc:spChg>
        <pc:spChg chg="add mod">
          <ac:chgData name="松本 重貴" userId="0ecbcc5dd1ad44a6" providerId="LiveId" clId="{82092E3F-9DD3-4550-A4E0-03E358D986F3}" dt="2022-05-21T04:04:09.057" v="11943" actId="164"/>
          <ac:spMkLst>
            <pc:docMk/>
            <pc:sldMk cId="969425372" sldId="783"/>
            <ac:spMk id="161" creationId="{CC09F24A-B933-53F4-CC4B-E9C403F100D2}"/>
          </ac:spMkLst>
        </pc:spChg>
        <pc:spChg chg="add mod">
          <ac:chgData name="松本 重貴" userId="0ecbcc5dd1ad44a6" providerId="LiveId" clId="{82092E3F-9DD3-4550-A4E0-03E358D986F3}" dt="2022-05-21T04:04:09.057" v="11943" actId="164"/>
          <ac:spMkLst>
            <pc:docMk/>
            <pc:sldMk cId="969425372" sldId="783"/>
            <ac:spMk id="162" creationId="{4FA6E284-070B-5CFB-3157-8B8C1778A7D8}"/>
          </ac:spMkLst>
        </pc:spChg>
        <pc:spChg chg="add mod">
          <ac:chgData name="松本 重貴" userId="0ecbcc5dd1ad44a6" providerId="LiveId" clId="{82092E3F-9DD3-4550-A4E0-03E358D986F3}" dt="2022-05-21T04:04:09.057" v="11943" actId="164"/>
          <ac:spMkLst>
            <pc:docMk/>
            <pc:sldMk cId="969425372" sldId="783"/>
            <ac:spMk id="163" creationId="{89F3E758-CFB0-8FE8-BC3B-A281D9C061E4}"/>
          </ac:spMkLst>
        </pc:spChg>
        <pc:spChg chg="add mod">
          <ac:chgData name="松本 重貴" userId="0ecbcc5dd1ad44a6" providerId="LiveId" clId="{82092E3F-9DD3-4550-A4E0-03E358D986F3}" dt="2022-05-21T10:14:42.031" v="14135" actId="1076"/>
          <ac:spMkLst>
            <pc:docMk/>
            <pc:sldMk cId="969425372" sldId="783"/>
            <ac:spMk id="166" creationId="{49553016-5691-20EC-619C-296B805DC471}"/>
          </ac:spMkLst>
        </pc:spChg>
        <pc:spChg chg="add mod">
          <ac:chgData name="松本 重貴" userId="0ecbcc5dd1ad44a6" providerId="LiveId" clId="{82092E3F-9DD3-4550-A4E0-03E358D986F3}" dt="2022-05-21T10:14:28.332" v="14134" actId="1035"/>
          <ac:spMkLst>
            <pc:docMk/>
            <pc:sldMk cId="969425372" sldId="783"/>
            <ac:spMk id="167" creationId="{615AEA3B-134F-1838-D93C-09F9F1D15289}"/>
          </ac:spMkLst>
        </pc:spChg>
        <pc:spChg chg="add del mod">
          <ac:chgData name="松本 重貴" userId="0ecbcc5dd1ad44a6" providerId="LiveId" clId="{82092E3F-9DD3-4550-A4E0-03E358D986F3}" dt="2022-05-21T04:41:34.248" v="12930" actId="164"/>
          <ac:spMkLst>
            <pc:docMk/>
            <pc:sldMk cId="969425372" sldId="783"/>
            <ac:spMk id="168" creationId="{FF4363BF-7CA0-CFCF-2085-60BA25CCC64A}"/>
          </ac:spMkLst>
        </pc:spChg>
        <pc:grpChg chg="add mod">
          <ac:chgData name="松本 重貴" userId="0ecbcc5dd1ad44a6" providerId="LiveId" clId="{82092E3F-9DD3-4550-A4E0-03E358D986F3}" dt="2022-05-21T10:14:28.332" v="14134" actId="1035"/>
          <ac:grpSpMkLst>
            <pc:docMk/>
            <pc:sldMk cId="969425372" sldId="783"/>
            <ac:grpSpMk id="2" creationId="{4064AE10-A6F4-8296-11C4-94AEC7CDB28A}"/>
          </ac:grpSpMkLst>
        </pc:grpChg>
        <pc:grpChg chg="add mod">
          <ac:chgData name="松本 重貴" userId="0ecbcc5dd1ad44a6" providerId="LiveId" clId="{82092E3F-9DD3-4550-A4E0-03E358D986F3}" dt="2022-05-21T10:14:28.332" v="14134" actId="1035"/>
          <ac:grpSpMkLst>
            <pc:docMk/>
            <pc:sldMk cId="969425372" sldId="783"/>
            <ac:grpSpMk id="4" creationId="{BF0E9818-669C-ABB8-91C9-AC257DBB00F3}"/>
          </ac:grpSpMkLst>
        </pc:grpChg>
        <pc:grpChg chg="add del mod">
          <ac:chgData name="松本 重貴" userId="0ecbcc5dd1ad44a6" providerId="LiveId" clId="{82092E3F-9DD3-4550-A4E0-03E358D986F3}" dt="2022-05-21T04:08:42.710" v="12162" actId="478"/>
          <ac:grpSpMkLst>
            <pc:docMk/>
            <pc:sldMk cId="969425372" sldId="783"/>
            <ac:grpSpMk id="5" creationId="{E7317714-5308-62D6-E61A-C39B5413022E}"/>
          </ac:grpSpMkLst>
        </pc:grpChg>
        <pc:grpChg chg="add del mod">
          <ac:chgData name="松本 重貴" userId="0ecbcc5dd1ad44a6" providerId="LiveId" clId="{82092E3F-9DD3-4550-A4E0-03E358D986F3}" dt="2022-05-21T04:08:42.710" v="12162" actId="478"/>
          <ac:grpSpMkLst>
            <pc:docMk/>
            <pc:sldMk cId="969425372" sldId="783"/>
            <ac:grpSpMk id="10" creationId="{BE6ECAD9-2951-2A0F-A300-F68DED4A222C}"/>
          </ac:grpSpMkLst>
        </pc:grpChg>
        <pc:grpChg chg="del mod">
          <ac:chgData name="松本 重貴" userId="0ecbcc5dd1ad44a6" providerId="LiveId" clId="{82092E3F-9DD3-4550-A4E0-03E358D986F3}" dt="2022-05-21T04:12:28.741" v="12170" actId="478"/>
          <ac:grpSpMkLst>
            <pc:docMk/>
            <pc:sldMk cId="969425372" sldId="783"/>
            <ac:grpSpMk id="12" creationId="{00000000-0000-0000-0000-000000000000}"/>
          </ac:grpSpMkLst>
        </pc:grpChg>
        <pc:grpChg chg="del mod">
          <ac:chgData name="松本 重貴" userId="0ecbcc5dd1ad44a6" providerId="LiveId" clId="{82092E3F-9DD3-4550-A4E0-03E358D986F3}" dt="2022-05-21T04:12:28.741" v="12170" actId="478"/>
          <ac:grpSpMkLst>
            <pc:docMk/>
            <pc:sldMk cId="969425372" sldId="783"/>
            <ac:grpSpMk id="14" creationId="{00000000-0000-0000-0000-000000000000}"/>
          </ac:grpSpMkLst>
        </pc:grpChg>
        <pc:grpChg chg="mod">
          <ac:chgData name="松本 重貴" userId="0ecbcc5dd1ad44a6" providerId="LiveId" clId="{82092E3F-9DD3-4550-A4E0-03E358D986F3}" dt="2022-05-21T02:13:04.003" v="11084" actId="164"/>
          <ac:grpSpMkLst>
            <pc:docMk/>
            <pc:sldMk cId="969425372" sldId="783"/>
            <ac:grpSpMk id="15" creationId="{00000000-0000-0000-0000-000000000000}"/>
          </ac:grpSpMkLst>
        </pc:grpChg>
        <pc:grpChg chg="del">
          <ac:chgData name="松本 重貴" userId="0ecbcc5dd1ad44a6" providerId="LiveId" clId="{82092E3F-9DD3-4550-A4E0-03E358D986F3}" dt="2022-05-21T01:08:15.131" v="9866" actId="165"/>
          <ac:grpSpMkLst>
            <pc:docMk/>
            <pc:sldMk cId="969425372" sldId="783"/>
            <ac:grpSpMk id="19" creationId="{00000000-0000-0000-0000-000000000000}"/>
          </ac:grpSpMkLst>
        </pc:grpChg>
        <pc:grpChg chg="add del mod ord">
          <ac:chgData name="松本 重貴" userId="0ecbcc5dd1ad44a6" providerId="LiveId" clId="{82092E3F-9DD3-4550-A4E0-03E358D986F3}" dt="2022-05-21T04:05:14.480" v="11951" actId="478"/>
          <ac:grpSpMkLst>
            <pc:docMk/>
            <pc:sldMk cId="969425372" sldId="783"/>
            <ac:grpSpMk id="27" creationId="{AFEB5FA7-9B86-B975-D201-EA5B1545E24C}"/>
          </ac:grpSpMkLst>
        </pc:grpChg>
        <pc:grpChg chg="add del mod">
          <ac:chgData name="松本 重貴" userId="0ecbcc5dd1ad44a6" providerId="LiveId" clId="{82092E3F-9DD3-4550-A4E0-03E358D986F3}" dt="2022-05-21T04:06:17.241" v="11989" actId="478"/>
          <ac:grpSpMkLst>
            <pc:docMk/>
            <pc:sldMk cId="969425372" sldId="783"/>
            <ac:grpSpMk id="30" creationId="{E887DE6F-0F65-5606-CB21-4416AE6B2227}"/>
          </ac:grpSpMkLst>
        </pc:grpChg>
        <pc:grpChg chg="add del mod">
          <ac:chgData name="松本 重貴" userId="0ecbcc5dd1ad44a6" providerId="LiveId" clId="{82092E3F-9DD3-4550-A4E0-03E358D986F3}" dt="2022-05-21T04:08:42.710" v="12162" actId="478"/>
          <ac:grpSpMkLst>
            <pc:docMk/>
            <pc:sldMk cId="969425372" sldId="783"/>
            <ac:grpSpMk id="32" creationId="{4D844F9A-0612-0D94-9AEE-EDA5971E47F8}"/>
          </ac:grpSpMkLst>
        </pc:grpChg>
        <pc:grpChg chg="add del mod">
          <ac:chgData name="松本 重貴" userId="0ecbcc5dd1ad44a6" providerId="LiveId" clId="{82092E3F-9DD3-4550-A4E0-03E358D986F3}" dt="2022-05-21T04:23:45.238" v="12449" actId="165"/>
          <ac:grpSpMkLst>
            <pc:docMk/>
            <pc:sldMk cId="969425372" sldId="783"/>
            <ac:grpSpMk id="35" creationId="{20A3B4CA-86D2-2460-AD50-A3F76FF1C607}"/>
          </ac:grpSpMkLst>
        </pc:grpChg>
        <pc:grpChg chg="add del mod">
          <ac:chgData name="松本 重貴" userId="0ecbcc5dd1ad44a6" providerId="LiveId" clId="{82092E3F-9DD3-4550-A4E0-03E358D986F3}" dt="2022-05-21T04:23:47.651" v="12450" actId="165"/>
          <ac:grpSpMkLst>
            <pc:docMk/>
            <pc:sldMk cId="969425372" sldId="783"/>
            <ac:grpSpMk id="36" creationId="{1FF15240-2525-14AF-9343-8DBB83BAB5B2}"/>
          </ac:grpSpMkLst>
        </pc:grpChg>
        <pc:grpChg chg="add mod">
          <ac:chgData name="松本 重貴" userId="0ecbcc5dd1ad44a6" providerId="LiveId" clId="{82092E3F-9DD3-4550-A4E0-03E358D986F3}" dt="2022-05-21T10:14:28.332" v="14134" actId="1035"/>
          <ac:grpSpMkLst>
            <pc:docMk/>
            <pc:sldMk cId="969425372" sldId="783"/>
            <ac:grpSpMk id="37" creationId="{8A40682C-BCD4-8686-5E16-9A334FA693CE}"/>
          </ac:grpSpMkLst>
        </pc:grpChg>
        <pc:grpChg chg="add mod">
          <ac:chgData name="松本 重貴" userId="0ecbcc5dd1ad44a6" providerId="LiveId" clId="{82092E3F-9DD3-4550-A4E0-03E358D986F3}" dt="2022-05-21T10:14:28.332" v="14134" actId="1035"/>
          <ac:grpSpMkLst>
            <pc:docMk/>
            <pc:sldMk cId="969425372" sldId="783"/>
            <ac:grpSpMk id="38" creationId="{EAFDE3F7-BCD5-4779-60B6-63F872B62B13}"/>
          </ac:grpSpMkLst>
        </pc:grpChg>
        <pc:grpChg chg="add del mod">
          <ac:chgData name="松本 重貴" userId="0ecbcc5dd1ad44a6" providerId="LiveId" clId="{82092E3F-9DD3-4550-A4E0-03E358D986F3}" dt="2022-05-21T04:08:42.710" v="12162" actId="478"/>
          <ac:grpSpMkLst>
            <pc:docMk/>
            <pc:sldMk cId="969425372" sldId="783"/>
            <ac:grpSpMk id="55" creationId="{3AA39639-E527-DEE0-50F7-9D702548AF2E}"/>
          </ac:grpSpMkLst>
        </pc:grpChg>
        <pc:grpChg chg="mod">
          <ac:chgData name="松本 重貴" userId="0ecbcc5dd1ad44a6" providerId="LiveId" clId="{82092E3F-9DD3-4550-A4E0-03E358D986F3}" dt="2022-05-20T01:20:19.105" v="9449"/>
          <ac:grpSpMkLst>
            <pc:docMk/>
            <pc:sldMk cId="969425372" sldId="783"/>
            <ac:grpSpMk id="57" creationId="{F1CB54EE-F3D9-DDA0-099F-03ABAFC6DF3F}"/>
          </ac:grpSpMkLst>
        </pc:grpChg>
        <pc:grpChg chg="add del mod">
          <ac:chgData name="松本 重貴" userId="0ecbcc5dd1ad44a6" providerId="LiveId" clId="{82092E3F-9DD3-4550-A4E0-03E358D986F3}" dt="2022-05-20T01:22:13.310" v="9540" actId="165"/>
          <ac:grpSpMkLst>
            <pc:docMk/>
            <pc:sldMk cId="969425372" sldId="783"/>
            <ac:grpSpMk id="87" creationId="{4BF336CE-AFB3-DDDE-1A66-A5AE66BD2E2C}"/>
          </ac:grpSpMkLst>
        </pc:grpChg>
        <pc:grpChg chg="del mod topLvl">
          <ac:chgData name="松本 重貴" userId="0ecbcc5dd1ad44a6" providerId="LiveId" clId="{82092E3F-9DD3-4550-A4E0-03E358D986F3}" dt="2022-05-20T01:22:23.276" v="9543" actId="165"/>
          <ac:grpSpMkLst>
            <pc:docMk/>
            <pc:sldMk cId="969425372" sldId="783"/>
            <ac:grpSpMk id="90" creationId="{47D77818-EA63-F34D-4848-AEE72F1FF616}"/>
          </ac:grpSpMkLst>
        </pc:grpChg>
        <pc:grpChg chg="add del mod">
          <ac:chgData name="松本 重貴" userId="0ecbcc5dd1ad44a6" providerId="LiveId" clId="{82092E3F-9DD3-4550-A4E0-03E358D986F3}" dt="2022-05-20T01:24:09.339" v="9613" actId="165"/>
          <ac:grpSpMkLst>
            <pc:docMk/>
            <pc:sldMk cId="969425372" sldId="783"/>
            <ac:grpSpMk id="103" creationId="{BA0758A4-45DF-72C7-044E-54C97FFB12BE}"/>
          </ac:grpSpMkLst>
        </pc:grpChg>
        <pc:grpChg chg="del mod topLvl">
          <ac:chgData name="松本 重貴" userId="0ecbcc5dd1ad44a6" providerId="LiveId" clId="{82092E3F-9DD3-4550-A4E0-03E358D986F3}" dt="2022-05-20T01:24:15.572" v="9614" actId="478"/>
          <ac:grpSpMkLst>
            <pc:docMk/>
            <pc:sldMk cId="969425372" sldId="783"/>
            <ac:grpSpMk id="106" creationId="{E0267BA3-22A6-76C6-83CE-381C647A20F3}"/>
          </ac:grpSpMkLst>
        </pc:grpChg>
        <pc:grpChg chg="add del mod">
          <ac:chgData name="松本 重貴" userId="0ecbcc5dd1ad44a6" providerId="LiveId" clId="{82092E3F-9DD3-4550-A4E0-03E358D986F3}" dt="2022-05-21T03:47:52.571" v="11501" actId="478"/>
          <ac:grpSpMkLst>
            <pc:docMk/>
            <pc:sldMk cId="969425372" sldId="783"/>
            <ac:grpSpMk id="123" creationId="{D3FFE62E-E5A9-33AD-C992-473ED6AB1C10}"/>
          </ac:grpSpMkLst>
        </pc:grpChg>
        <pc:picChg chg="add mod topLvl">
          <ac:chgData name="松本 重貴" userId="0ecbcc5dd1ad44a6" providerId="LiveId" clId="{82092E3F-9DD3-4550-A4E0-03E358D986F3}" dt="2022-05-21T04:46:00.152" v="13008" actId="164"/>
          <ac:picMkLst>
            <pc:docMk/>
            <pc:sldMk cId="969425372" sldId="783"/>
            <ac:picMk id="3" creationId="{5DFCE75D-4553-540B-38FD-7585B078F9C3}"/>
          </ac:picMkLst>
        </pc:picChg>
        <pc:picChg chg="add mod">
          <ac:chgData name="松本 重貴" userId="0ecbcc5dd1ad44a6" providerId="LiveId" clId="{82092E3F-9DD3-4550-A4E0-03E358D986F3}" dt="2022-05-21T04:04:09.057" v="11943" actId="164"/>
          <ac:picMkLst>
            <pc:docMk/>
            <pc:sldMk cId="969425372" sldId="783"/>
            <ac:picMk id="16" creationId="{46A561B3-CD43-2A01-4BD9-1E23A0F34411}"/>
          </ac:picMkLst>
        </pc:picChg>
        <pc:picChg chg="add mod">
          <ac:chgData name="松本 重貴" userId="0ecbcc5dd1ad44a6" providerId="LiveId" clId="{82092E3F-9DD3-4550-A4E0-03E358D986F3}" dt="2022-05-21T04:05:58.227" v="11987" actId="164"/>
          <ac:picMkLst>
            <pc:docMk/>
            <pc:sldMk cId="969425372" sldId="783"/>
            <ac:picMk id="29" creationId="{315742D6-181E-66A8-676F-AD4B7267082C}"/>
          </ac:picMkLst>
        </pc:picChg>
        <pc:picChg chg="add mod topLvl">
          <ac:chgData name="松本 重貴" userId="0ecbcc5dd1ad44a6" providerId="LiveId" clId="{82092E3F-9DD3-4550-A4E0-03E358D986F3}" dt="2022-05-21T04:41:34.248" v="12930" actId="164"/>
          <ac:picMkLst>
            <pc:docMk/>
            <pc:sldMk cId="969425372" sldId="783"/>
            <ac:picMk id="34" creationId="{B1FE5AD4-3F66-4415-4EC6-B0F5D76729AB}"/>
          </ac:picMkLst>
        </pc:picChg>
        <pc:picChg chg="mod">
          <ac:chgData name="松本 重貴" userId="0ecbcc5dd1ad44a6" providerId="LiveId" clId="{82092E3F-9DD3-4550-A4E0-03E358D986F3}" dt="2022-05-21T03:46:06.411" v="11492" actId="207"/>
          <ac:picMkLst>
            <pc:docMk/>
            <pc:sldMk cId="969425372" sldId="783"/>
            <ac:picMk id="125" creationId="{217098E6-DC4E-311B-E77D-1B1F98EF8383}"/>
          </ac:picMkLst>
        </pc:picChg>
        <pc:picChg chg="add del mod">
          <ac:chgData name="松本 重貴" userId="0ecbcc5dd1ad44a6" providerId="LiveId" clId="{82092E3F-9DD3-4550-A4E0-03E358D986F3}" dt="2022-05-21T03:41:51.776" v="11455" actId="478"/>
          <ac:picMkLst>
            <pc:docMk/>
            <pc:sldMk cId="969425372" sldId="783"/>
            <ac:picMk id="154" creationId="{BC4E39FC-B12A-A13C-CF46-EEE9E2C59E72}"/>
          </ac:picMkLst>
        </pc:picChg>
        <pc:picChg chg="add mod ord modCrop">
          <ac:chgData name="松本 重貴" userId="0ecbcc5dd1ad44a6" providerId="LiveId" clId="{82092E3F-9DD3-4550-A4E0-03E358D986F3}" dt="2022-05-21T04:04:09.057" v="11943" actId="164"/>
          <ac:picMkLst>
            <pc:docMk/>
            <pc:sldMk cId="969425372" sldId="783"/>
            <ac:picMk id="164" creationId="{6E5BF66E-C54F-5759-B9EA-937F857F1F11}"/>
          </ac:picMkLst>
        </pc:picChg>
        <pc:picChg chg="add mod modCrop">
          <ac:chgData name="松本 重貴" userId="0ecbcc5dd1ad44a6" providerId="LiveId" clId="{82092E3F-9DD3-4550-A4E0-03E358D986F3}" dt="2022-05-21T04:04:09.057" v="11943" actId="164"/>
          <ac:picMkLst>
            <pc:docMk/>
            <pc:sldMk cId="969425372" sldId="783"/>
            <ac:picMk id="165" creationId="{D7477478-4549-6635-CBF7-522F312EC70C}"/>
          </ac:picMkLst>
        </pc:picChg>
        <pc:cxnChg chg="mod topLvl">
          <ac:chgData name="松本 重貴" userId="0ecbcc5dd1ad44a6" providerId="LiveId" clId="{82092E3F-9DD3-4550-A4E0-03E358D986F3}" dt="2022-05-21T02:13:04.003" v="11084" actId="164"/>
          <ac:cxnSpMkLst>
            <pc:docMk/>
            <pc:sldMk cId="969425372" sldId="783"/>
            <ac:cxnSpMk id="11" creationId="{00000000-0000-0000-0000-000000000000}"/>
          </ac:cxnSpMkLst>
        </pc:cxnChg>
        <pc:cxnChg chg="add del">
          <ac:chgData name="松本 重貴" userId="0ecbcc5dd1ad44a6" providerId="LiveId" clId="{82092E3F-9DD3-4550-A4E0-03E358D986F3}" dt="2022-05-21T03:51:06.818" v="11534" actId="11529"/>
          <ac:cxnSpMkLst>
            <pc:docMk/>
            <pc:sldMk cId="969425372" sldId="783"/>
            <ac:cxnSpMk id="21" creationId="{9F078C83-0815-D9B4-EA94-8D448A7866D1}"/>
          </ac:cxnSpMkLst>
        </pc:cxnChg>
        <pc:cxnChg chg="mod">
          <ac:chgData name="松本 重貴" userId="0ecbcc5dd1ad44a6" providerId="LiveId" clId="{82092E3F-9DD3-4550-A4E0-03E358D986F3}" dt="2022-05-20T01:20:19.105" v="9449"/>
          <ac:cxnSpMkLst>
            <pc:docMk/>
            <pc:sldMk cId="969425372" sldId="783"/>
            <ac:cxnSpMk id="84" creationId="{BF3A22F8-53FF-6A5A-62B8-EBFA3FE6BCCB}"/>
          </ac:cxnSpMkLst>
        </pc:cxnChg>
        <pc:cxnChg chg="mod">
          <ac:chgData name="松本 重貴" userId="0ecbcc5dd1ad44a6" providerId="LiveId" clId="{82092E3F-9DD3-4550-A4E0-03E358D986F3}" dt="2022-05-20T01:20:19.105" v="9449"/>
          <ac:cxnSpMkLst>
            <pc:docMk/>
            <pc:sldMk cId="969425372" sldId="783"/>
            <ac:cxnSpMk id="85" creationId="{CC8F2E96-CE74-5677-34DE-1E2F4EF4442A}"/>
          </ac:cxnSpMkLst>
        </pc:cxnChg>
        <pc:cxnChg chg="add mod">
          <ac:chgData name="松本 重貴" userId="0ecbcc5dd1ad44a6" providerId="LiveId" clId="{82092E3F-9DD3-4550-A4E0-03E358D986F3}" dt="2022-05-21T02:13:04.003" v="11084" actId="164"/>
          <ac:cxnSpMkLst>
            <pc:docMk/>
            <pc:sldMk cId="969425372" sldId="783"/>
            <ac:cxnSpMk id="87" creationId="{0F3C7DAF-2BB4-42E3-0E78-06DFA2297791}"/>
          </ac:cxnSpMkLst>
        </pc:cxnChg>
        <pc:cxnChg chg="mod topLvl">
          <ac:chgData name="松本 重貴" userId="0ecbcc5dd1ad44a6" providerId="LiveId" clId="{82092E3F-9DD3-4550-A4E0-03E358D986F3}" dt="2022-05-21T02:13:04.003" v="11084" actId="164"/>
          <ac:cxnSpMkLst>
            <pc:docMk/>
            <pc:sldMk cId="969425372" sldId="783"/>
            <ac:cxnSpMk id="88" creationId="{00000000-0000-0000-0000-000000000000}"/>
          </ac:cxnSpMkLst>
        </pc:cxnChg>
        <pc:cxnChg chg="mod topLvl">
          <ac:chgData name="松本 重貴" userId="0ecbcc5dd1ad44a6" providerId="LiveId" clId="{82092E3F-9DD3-4550-A4E0-03E358D986F3}" dt="2022-05-21T02:13:04.003" v="11084" actId="164"/>
          <ac:cxnSpMkLst>
            <pc:docMk/>
            <pc:sldMk cId="969425372" sldId="783"/>
            <ac:cxnSpMk id="89" creationId="{00000000-0000-0000-0000-000000000000}"/>
          </ac:cxnSpMkLst>
        </pc:cxnChg>
        <pc:cxnChg chg="add mod">
          <ac:chgData name="松本 重貴" userId="0ecbcc5dd1ad44a6" providerId="LiveId" clId="{82092E3F-9DD3-4550-A4E0-03E358D986F3}" dt="2022-05-21T02:13:04.003" v="11084" actId="164"/>
          <ac:cxnSpMkLst>
            <pc:docMk/>
            <pc:sldMk cId="969425372" sldId="783"/>
            <ac:cxnSpMk id="96" creationId="{96B8674F-2C2C-01D0-F2EF-2A3BDCA95D90}"/>
          </ac:cxnSpMkLst>
        </pc:cxnChg>
        <pc:cxnChg chg="add del mod topLvl">
          <ac:chgData name="松本 重貴" userId="0ecbcc5dd1ad44a6" providerId="LiveId" clId="{82092E3F-9DD3-4550-A4E0-03E358D986F3}" dt="2022-05-20T01:22:59.798" v="9585" actId="164"/>
          <ac:cxnSpMkLst>
            <pc:docMk/>
            <pc:sldMk cId="969425372" sldId="783"/>
            <ac:cxnSpMk id="99" creationId="{7385C509-3696-03F5-E985-9B12ABB7A3EF}"/>
          </ac:cxnSpMkLst>
        </pc:cxnChg>
        <pc:cxnChg chg="mod topLvl">
          <ac:chgData name="松本 重貴" userId="0ecbcc5dd1ad44a6" providerId="LiveId" clId="{82092E3F-9DD3-4550-A4E0-03E358D986F3}" dt="2022-05-20T01:22:59.798" v="9585" actId="164"/>
          <ac:cxnSpMkLst>
            <pc:docMk/>
            <pc:sldMk cId="969425372" sldId="783"/>
            <ac:cxnSpMk id="100" creationId="{49006814-B5D1-807B-7FA3-9262057DAF7C}"/>
          </ac:cxnSpMkLst>
        </pc:cxnChg>
        <pc:cxnChg chg="add mod">
          <ac:chgData name="松本 重貴" userId="0ecbcc5dd1ad44a6" providerId="LiveId" clId="{82092E3F-9DD3-4550-A4E0-03E358D986F3}" dt="2022-05-20T01:23:28.285" v="9607" actId="1038"/>
          <ac:cxnSpMkLst>
            <pc:docMk/>
            <pc:sldMk cId="969425372" sldId="783"/>
            <ac:cxnSpMk id="102" creationId="{B236E288-BD76-BEF5-590A-573B81231260}"/>
          </ac:cxnSpMkLst>
        </pc:cxnChg>
        <pc:cxnChg chg="mod topLvl">
          <ac:chgData name="松本 重貴" userId="0ecbcc5dd1ad44a6" providerId="LiveId" clId="{82092E3F-9DD3-4550-A4E0-03E358D986F3}" dt="2022-05-20T01:24:25.060" v="9616" actId="164"/>
          <ac:cxnSpMkLst>
            <pc:docMk/>
            <pc:sldMk cId="969425372" sldId="783"/>
            <ac:cxnSpMk id="104" creationId="{AB56468E-1351-372F-463E-31BFC5D53409}"/>
          </ac:cxnSpMkLst>
        </pc:cxnChg>
        <pc:cxnChg chg="mod topLvl">
          <ac:chgData name="松本 重貴" userId="0ecbcc5dd1ad44a6" providerId="LiveId" clId="{82092E3F-9DD3-4550-A4E0-03E358D986F3}" dt="2022-05-20T01:24:25.060" v="9616" actId="164"/>
          <ac:cxnSpMkLst>
            <pc:docMk/>
            <pc:sldMk cId="969425372" sldId="783"/>
            <ac:cxnSpMk id="105" creationId="{FAF0DDD5-983A-3C5A-3370-DF11ECB01E8C}"/>
          </ac:cxnSpMkLst>
        </pc:cxnChg>
        <pc:cxnChg chg="mod topLvl">
          <ac:chgData name="松本 重貴" userId="0ecbcc5dd1ad44a6" providerId="LiveId" clId="{82092E3F-9DD3-4550-A4E0-03E358D986F3}" dt="2022-05-20T01:24:25.060" v="9616" actId="164"/>
          <ac:cxnSpMkLst>
            <pc:docMk/>
            <pc:sldMk cId="969425372" sldId="783"/>
            <ac:cxnSpMk id="107" creationId="{17DC98F0-5676-90A7-74FA-9BFB8C1F0248}"/>
          </ac:cxnSpMkLst>
        </pc:cxnChg>
        <pc:cxnChg chg="add mod topLvl">
          <ac:chgData name="松本 重貴" userId="0ecbcc5dd1ad44a6" providerId="LiveId" clId="{82092E3F-9DD3-4550-A4E0-03E358D986F3}" dt="2022-05-21T04:23:53.119" v="12451" actId="164"/>
          <ac:cxnSpMkLst>
            <pc:docMk/>
            <pc:sldMk cId="969425372" sldId="783"/>
            <ac:cxnSpMk id="113" creationId="{4A2FEA30-4BD2-B38C-F89F-C608186D0299}"/>
          </ac:cxnSpMkLst>
        </pc:cxnChg>
        <pc:cxnChg chg="add mod topLvl">
          <ac:chgData name="松本 重貴" userId="0ecbcc5dd1ad44a6" providerId="LiveId" clId="{82092E3F-9DD3-4550-A4E0-03E358D986F3}" dt="2022-05-21T04:23:53.119" v="12451" actId="164"/>
          <ac:cxnSpMkLst>
            <pc:docMk/>
            <pc:sldMk cId="969425372" sldId="783"/>
            <ac:cxnSpMk id="114" creationId="{2C4DA019-CF24-5B0B-31E2-190B6CE8A604}"/>
          </ac:cxnSpMkLst>
        </pc:cxnChg>
        <pc:cxnChg chg="add del mod">
          <ac:chgData name="松本 重貴" userId="0ecbcc5dd1ad44a6" providerId="LiveId" clId="{82092E3F-9DD3-4550-A4E0-03E358D986F3}" dt="2022-05-21T02:09:11.166" v="10782" actId="478"/>
          <ac:cxnSpMkLst>
            <pc:docMk/>
            <pc:sldMk cId="969425372" sldId="783"/>
            <ac:cxnSpMk id="117" creationId="{BF5F3AA3-8E56-DD2E-8FA8-646A5F53EE2A}"/>
          </ac:cxnSpMkLst>
        </pc:cxnChg>
        <pc:cxnChg chg="add del mod">
          <ac:chgData name="松本 重貴" userId="0ecbcc5dd1ad44a6" providerId="LiveId" clId="{82092E3F-9DD3-4550-A4E0-03E358D986F3}" dt="2022-05-21T02:09:11.166" v="10782" actId="478"/>
          <ac:cxnSpMkLst>
            <pc:docMk/>
            <pc:sldMk cId="969425372" sldId="783"/>
            <ac:cxnSpMk id="118" creationId="{95F6764E-CA3E-DFD5-6E94-56D15589D84E}"/>
          </ac:cxnSpMkLst>
        </pc:cxnChg>
        <pc:cxnChg chg="mod">
          <ac:chgData name="松本 重貴" userId="0ecbcc5dd1ad44a6" providerId="LiveId" clId="{82092E3F-9DD3-4550-A4E0-03E358D986F3}" dt="2022-05-20T01:24:09.339" v="9613" actId="165"/>
          <ac:cxnSpMkLst>
            <pc:docMk/>
            <pc:sldMk cId="969425372" sldId="783"/>
            <ac:cxnSpMk id="119" creationId="{8CE340F3-0ED4-E3D6-D4B6-3CDAC97880F1}"/>
          </ac:cxnSpMkLst>
        </pc:cxnChg>
        <pc:cxnChg chg="add mod topLvl">
          <ac:chgData name="松本 重貴" userId="0ecbcc5dd1ad44a6" providerId="LiveId" clId="{82092E3F-9DD3-4550-A4E0-03E358D986F3}" dt="2022-05-21T04:23:53.119" v="12451" actId="164"/>
          <ac:cxnSpMkLst>
            <pc:docMk/>
            <pc:sldMk cId="969425372" sldId="783"/>
            <ac:cxnSpMk id="119" creationId="{F47F1B68-F494-1D05-82E5-6A8B59F06A55}"/>
          </ac:cxnSpMkLst>
        </pc:cxnChg>
        <pc:cxnChg chg="add mod topLvl">
          <ac:chgData name="松本 重貴" userId="0ecbcc5dd1ad44a6" providerId="LiveId" clId="{82092E3F-9DD3-4550-A4E0-03E358D986F3}" dt="2022-05-21T04:23:53.119" v="12451" actId="164"/>
          <ac:cxnSpMkLst>
            <pc:docMk/>
            <pc:sldMk cId="969425372" sldId="783"/>
            <ac:cxnSpMk id="120" creationId="{AF1F840C-D1C9-0431-9111-D5C65284D600}"/>
          </ac:cxnSpMkLst>
        </pc:cxnChg>
        <pc:cxnChg chg="mod">
          <ac:chgData name="松本 重貴" userId="0ecbcc5dd1ad44a6" providerId="LiveId" clId="{82092E3F-9DD3-4550-A4E0-03E358D986F3}" dt="2022-05-20T01:24:09.339" v="9613" actId="165"/>
          <ac:cxnSpMkLst>
            <pc:docMk/>
            <pc:sldMk cId="969425372" sldId="783"/>
            <ac:cxnSpMk id="120" creationId="{DD43D1AC-12A6-4B7F-65B6-48171E259791}"/>
          </ac:cxnSpMkLst>
        </pc:cxnChg>
        <pc:cxnChg chg="add mod topLvl">
          <ac:chgData name="松本 重貴" userId="0ecbcc5dd1ad44a6" providerId="LiveId" clId="{82092E3F-9DD3-4550-A4E0-03E358D986F3}" dt="2022-05-21T04:23:53.119" v="12451" actId="164"/>
          <ac:cxnSpMkLst>
            <pc:docMk/>
            <pc:sldMk cId="969425372" sldId="783"/>
            <ac:cxnSpMk id="121" creationId="{EB3594E9-EA6C-0305-6D83-CD7EE73F8F4E}"/>
          </ac:cxnSpMkLst>
        </pc:cxnChg>
        <pc:cxnChg chg="add mod topLvl">
          <ac:chgData name="松本 重貴" userId="0ecbcc5dd1ad44a6" providerId="LiveId" clId="{82092E3F-9DD3-4550-A4E0-03E358D986F3}" dt="2022-05-21T04:23:53.119" v="12451" actId="164"/>
          <ac:cxnSpMkLst>
            <pc:docMk/>
            <pc:sldMk cId="969425372" sldId="783"/>
            <ac:cxnSpMk id="122" creationId="{41B96A47-AA2A-B9A5-DBD6-7C7DF5EDFF10}"/>
          </ac:cxnSpMkLst>
        </pc:cxnChg>
        <pc:cxnChg chg="add del mod">
          <ac:chgData name="松本 重貴" userId="0ecbcc5dd1ad44a6" providerId="LiveId" clId="{82092E3F-9DD3-4550-A4E0-03E358D986F3}" dt="2022-05-21T02:11:43.310" v="10961" actId="478"/>
          <ac:cxnSpMkLst>
            <pc:docMk/>
            <pc:sldMk cId="969425372" sldId="783"/>
            <ac:cxnSpMk id="123" creationId="{4C3A26CF-A6DC-49C6-ECBB-67C39166D381}"/>
          </ac:cxnSpMkLst>
        </pc:cxnChg>
        <pc:cxnChg chg="add mod topLvl">
          <ac:chgData name="松本 重貴" userId="0ecbcc5dd1ad44a6" providerId="LiveId" clId="{82092E3F-9DD3-4550-A4E0-03E358D986F3}" dt="2022-05-21T04:24:04.093" v="12454" actId="164"/>
          <ac:cxnSpMkLst>
            <pc:docMk/>
            <pc:sldMk cId="969425372" sldId="783"/>
            <ac:cxnSpMk id="124" creationId="{DD2F6FDC-4CEC-810C-ECD4-D51A8121DB94}"/>
          </ac:cxnSpMkLst>
        </pc:cxnChg>
        <pc:cxnChg chg="add del mod">
          <ac:chgData name="松本 重貴" userId="0ecbcc5dd1ad44a6" providerId="LiveId" clId="{82092E3F-9DD3-4550-A4E0-03E358D986F3}" dt="2022-05-21T02:12:21.420" v="11074" actId="478"/>
          <ac:cxnSpMkLst>
            <pc:docMk/>
            <pc:sldMk cId="969425372" sldId="783"/>
            <ac:cxnSpMk id="125" creationId="{840D4B45-6C3D-4A1B-EED3-2CC674D58CF3}"/>
          </ac:cxnSpMkLst>
        </pc:cxnChg>
        <pc:cxnChg chg="add mod topLvl">
          <ac:chgData name="松本 重貴" userId="0ecbcc5dd1ad44a6" providerId="LiveId" clId="{82092E3F-9DD3-4550-A4E0-03E358D986F3}" dt="2022-05-21T04:24:04.093" v="12454" actId="164"/>
          <ac:cxnSpMkLst>
            <pc:docMk/>
            <pc:sldMk cId="969425372" sldId="783"/>
            <ac:cxnSpMk id="126" creationId="{9FE29AD6-1152-DE72-14EC-8CA197001072}"/>
          </ac:cxnSpMkLst>
        </pc:cxnChg>
        <pc:cxnChg chg="add mod topLvl">
          <ac:chgData name="松本 重貴" userId="0ecbcc5dd1ad44a6" providerId="LiveId" clId="{82092E3F-9DD3-4550-A4E0-03E358D986F3}" dt="2022-05-21T04:24:04.093" v="12454" actId="164"/>
          <ac:cxnSpMkLst>
            <pc:docMk/>
            <pc:sldMk cId="969425372" sldId="783"/>
            <ac:cxnSpMk id="127" creationId="{D61A9FE1-CA0B-919A-D0C3-364DD76B7074}"/>
          </ac:cxnSpMkLst>
        </pc:cxnChg>
        <pc:cxnChg chg="add mod topLvl">
          <ac:chgData name="松本 重貴" userId="0ecbcc5dd1ad44a6" providerId="LiveId" clId="{82092E3F-9DD3-4550-A4E0-03E358D986F3}" dt="2022-05-21T04:24:04.093" v="12454" actId="164"/>
          <ac:cxnSpMkLst>
            <pc:docMk/>
            <pc:sldMk cId="969425372" sldId="783"/>
            <ac:cxnSpMk id="128" creationId="{44F91DFF-12EF-9F46-9C50-65377C8079FE}"/>
          </ac:cxnSpMkLst>
        </pc:cxnChg>
        <pc:cxnChg chg="add mod topLvl">
          <ac:chgData name="松本 重貴" userId="0ecbcc5dd1ad44a6" providerId="LiveId" clId="{82092E3F-9DD3-4550-A4E0-03E358D986F3}" dt="2022-05-21T04:24:04.093" v="12454" actId="164"/>
          <ac:cxnSpMkLst>
            <pc:docMk/>
            <pc:sldMk cId="969425372" sldId="783"/>
            <ac:cxnSpMk id="129" creationId="{F8F7E14F-D9B5-2E63-29CD-374988208930}"/>
          </ac:cxnSpMkLst>
        </pc:cxnChg>
        <pc:cxnChg chg="add mod topLvl">
          <ac:chgData name="松本 重貴" userId="0ecbcc5dd1ad44a6" providerId="LiveId" clId="{82092E3F-9DD3-4550-A4E0-03E358D986F3}" dt="2022-05-21T04:24:04.093" v="12454" actId="164"/>
          <ac:cxnSpMkLst>
            <pc:docMk/>
            <pc:sldMk cId="969425372" sldId="783"/>
            <ac:cxnSpMk id="130" creationId="{E04D16DF-2A37-2C65-0211-9516E54BCEEE}"/>
          </ac:cxnSpMkLst>
        </pc:cxnChg>
        <pc:cxnChg chg="mod">
          <ac:chgData name="松本 重貴" userId="0ecbcc5dd1ad44a6" providerId="LiveId" clId="{82092E3F-9DD3-4550-A4E0-03E358D986F3}" dt="2022-05-21T03:46:06.411" v="11492" actId="207"/>
          <ac:cxnSpMkLst>
            <pc:docMk/>
            <pc:sldMk cId="969425372" sldId="783"/>
            <ac:cxnSpMk id="155" creationId="{C6384618-3345-D74C-32F3-D3A8051EA07E}"/>
          </ac:cxnSpMkLst>
        </pc:cxnChg>
        <pc:cxnChg chg="mod">
          <ac:chgData name="松本 重貴" userId="0ecbcc5dd1ad44a6" providerId="LiveId" clId="{82092E3F-9DD3-4550-A4E0-03E358D986F3}" dt="2022-05-21T03:46:06.411" v="11492" actId="207"/>
          <ac:cxnSpMkLst>
            <pc:docMk/>
            <pc:sldMk cId="969425372" sldId="783"/>
            <ac:cxnSpMk id="157" creationId="{73C48A20-019B-02C5-A32B-82BD9546FBE5}"/>
          </ac:cxnSpMkLst>
        </pc:cxnChg>
      </pc:sldChg>
      <pc:sldChg chg="addSp delSp modSp mod ord modAnim">
        <pc:chgData name="松本 重貴" userId="0ecbcc5dd1ad44a6" providerId="LiveId" clId="{82092E3F-9DD3-4550-A4E0-03E358D986F3}" dt="2022-05-23T05:53:12.050" v="20657" actId="20577"/>
        <pc:sldMkLst>
          <pc:docMk/>
          <pc:sldMk cId="2663233048" sldId="784"/>
        </pc:sldMkLst>
        <pc:spChg chg="del">
          <ac:chgData name="松本 重貴" userId="0ecbcc5dd1ad44a6" providerId="LiveId" clId="{82092E3F-9DD3-4550-A4E0-03E358D986F3}" dt="2022-05-21T01:20:03.768" v="10242" actId="478"/>
          <ac:spMkLst>
            <pc:docMk/>
            <pc:sldMk cId="2663233048" sldId="784"/>
            <ac:spMk id="6" creationId="{00000000-0000-0000-0000-000000000000}"/>
          </ac:spMkLst>
        </pc:spChg>
        <pc:spChg chg="del">
          <ac:chgData name="松本 重貴" userId="0ecbcc5dd1ad44a6" providerId="LiveId" clId="{82092E3F-9DD3-4550-A4E0-03E358D986F3}" dt="2022-05-21T01:20:03.768" v="10242" actId="478"/>
          <ac:spMkLst>
            <pc:docMk/>
            <pc:sldMk cId="2663233048" sldId="784"/>
            <ac:spMk id="8" creationId="{00000000-0000-0000-0000-000000000000}"/>
          </ac:spMkLst>
        </pc:spChg>
        <pc:spChg chg="del">
          <ac:chgData name="松本 重貴" userId="0ecbcc5dd1ad44a6" providerId="LiveId" clId="{82092E3F-9DD3-4550-A4E0-03E358D986F3}" dt="2022-05-21T01:20:03.768" v="10242" actId="478"/>
          <ac:spMkLst>
            <pc:docMk/>
            <pc:sldMk cId="2663233048" sldId="784"/>
            <ac:spMk id="13" creationId="{00000000-0000-0000-0000-000000000000}"/>
          </ac:spMkLst>
        </pc:spChg>
        <pc:spChg chg="add mod">
          <ac:chgData name="松本 重貴" userId="0ecbcc5dd1ad44a6" providerId="LiveId" clId="{82092E3F-9DD3-4550-A4E0-03E358D986F3}" dt="2022-05-23T05:53:12.050" v="20657" actId="20577"/>
          <ac:spMkLst>
            <pc:docMk/>
            <pc:sldMk cId="2663233048" sldId="784"/>
            <ac:spMk id="52" creationId="{E8BC1440-CE1F-A62A-E7D6-ABDF9E814C13}"/>
          </ac:spMkLst>
        </pc:spChg>
        <pc:spChg chg="mod">
          <ac:chgData name="松本 重貴" userId="0ecbcc5dd1ad44a6" providerId="LiveId" clId="{82092E3F-9DD3-4550-A4E0-03E358D986F3}" dt="2022-05-21T02:06:48.668" v="10687" actId="165"/>
          <ac:spMkLst>
            <pc:docMk/>
            <pc:sldMk cId="2663233048" sldId="784"/>
            <ac:spMk id="68" creationId="{E99E2A36-D708-295F-3E10-9A7E2BC3FAA6}"/>
          </ac:spMkLst>
        </pc:spChg>
        <pc:spChg chg="mod">
          <ac:chgData name="松本 重貴" userId="0ecbcc5dd1ad44a6" providerId="LiveId" clId="{82092E3F-9DD3-4550-A4E0-03E358D986F3}" dt="2022-05-21T02:06:48.668" v="10687" actId="165"/>
          <ac:spMkLst>
            <pc:docMk/>
            <pc:sldMk cId="2663233048" sldId="784"/>
            <ac:spMk id="71" creationId="{F8329DA8-8F4C-0661-B532-047E7243D05B}"/>
          </ac:spMkLst>
        </pc:spChg>
        <pc:spChg chg="del">
          <ac:chgData name="松本 重貴" userId="0ecbcc5dd1ad44a6" providerId="LiveId" clId="{82092E3F-9DD3-4550-A4E0-03E358D986F3}" dt="2022-05-21T01:20:03.768" v="10242" actId="478"/>
          <ac:spMkLst>
            <pc:docMk/>
            <pc:sldMk cId="2663233048" sldId="784"/>
            <ac:spMk id="78" creationId="{00000000-0000-0000-0000-000000000000}"/>
          </ac:spMkLst>
        </pc:spChg>
        <pc:spChg chg="mod">
          <ac:chgData name="松本 重貴" userId="0ecbcc5dd1ad44a6" providerId="LiveId" clId="{82092E3F-9DD3-4550-A4E0-03E358D986F3}" dt="2022-05-21T01:31:41.748" v="10641" actId="1076"/>
          <ac:spMkLst>
            <pc:docMk/>
            <pc:sldMk cId="2663233048" sldId="784"/>
            <ac:spMk id="80" creationId="{00000000-0000-0000-0000-000000000000}"/>
          </ac:spMkLst>
        </pc:spChg>
        <pc:spChg chg="del">
          <ac:chgData name="松本 重貴" userId="0ecbcc5dd1ad44a6" providerId="LiveId" clId="{82092E3F-9DD3-4550-A4E0-03E358D986F3}" dt="2022-05-21T01:20:03.768" v="10242" actId="478"/>
          <ac:spMkLst>
            <pc:docMk/>
            <pc:sldMk cId="2663233048" sldId="784"/>
            <ac:spMk id="81" creationId="{00000000-0000-0000-0000-000000000000}"/>
          </ac:spMkLst>
        </pc:spChg>
        <pc:spChg chg="mod">
          <ac:chgData name="松本 重貴" userId="0ecbcc5dd1ad44a6" providerId="LiveId" clId="{82092E3F-9DD3-4550-A4E0-03E358D986F3}" dt="2022-05-21T02:06:48.668" v="10687" actId="165"/>
          <ac:spMkLst>
            <pc:docMk/>
            <pc:sldMk cId="2663233048" sldId="784"/>
            <ac:spMk id="82" creationId="{83AD3EC9-EC08-6119-E150-DBC46663CC33}"/>
          </ac:spMkLst>
        </pc:spChg>
        <pc:spChg chg="mod">
          <ac:chgData name="松本 重貴" userId="0ecbcc5dd1ad44a6" providerId="LiveId" clId="{82092E3F-9DD3-4550-A4E0-03E358D986F3}" dt="2022-05-21T02:06:48.668" v="10687" actId="165"/>
          <ac:spMkLst>
            <pc:docMk/>
            <pc:sldMk cId="2663233048" sldId="784"/>
            <ac:spMk id="83" creationId="{950FC610-8C0D-38D1-9BB6-6F3769A8980B}"/>
          </ac:spMkLst>
        </pc:spChg>
        <pc:spChg chg="mod">
          <ac:chgData name="松本 重貴" userId="0ecbcc5dd1ad44a6" providerId="LiveId" clId="{82092E3F-9DD3-4550-A4E0-03E358D986F3}" dt="2022-05-21T02:06:48.668" v="10687" actId="165"/>
          <ac:spMkLst>
            <pc:docMk/>
            <pc:sldMk cId="2663233048" sldId="784"/>
            <ac:spMk id="86" creationId="{C43F9ECD-85B9-AA67-60E7-29675A23B077}"/>
          </ac:spMkLst>
        </pc:spChg>
        <pc:spChg chg="mod">
          <ac:chgData name="松本 重貴" userId="0ecbcc5dd1ad44a6" providerId="LiveId" clId="{82092E3F-9DD3-4550-A4E0-03E358D986F3}" dt="2022-05-21T01:18:46.854" v="10236" actId="164"/>
          <ac:spMkLst>
            <pc:docMk/>
            <pc:sldMk cId="2663233048" sldId="784"/>
            <ac:spMk id="91" creationId="{00000000-0000-0000-0000-000000000000}"/>
          </ac:spMkLst>
        </pc:spChg>
        <pc:spChg chg="mod">
          <ac:chgData name="松本 重貴" userId="0ecbcc5dd1ad44a6" providerId="LiveId" clId="{82092E3F-9DD3-4550-A4E0-03E358D986F3}" dt="2022-05-21T01:18:46.854" v="10236" actId="164"/>
          <ac:spMkLst>
            <pc:docMk/>
            <pc:sldMk cId="2663233048" sldId="784"/>
            <ac:spMk id="92" creationId="{00000000-0000-0000-0000-000000000000}"/>
          </ac:spMkLst>
        </pc:spChg>
        <pc:spChg chg="mod">
          <ac:chgData name="松本 重貴" userId="0ecbcc5dd1ad44a6" providerId="LiveId" clId="{82092E3F-9DD3-4550-A4E0-03E358D986F3}" dt="2022-05-21T01:18:46.854" v="10236" actId="164"/>
          <ac:spMkLst>
            <pc:docMk/>
            <pc:sldMk cId="2663233048" sldId="784"/>
            <ac:spMk id="93" creationId="{00000000-0000-0000-0000-000000000000}"/>
          </ac:spMkLst>
        </pc:spChg>
        <pc:spChg chg="mod">
          <ac:chgData name="松本 重貴" userId="0ecbcc5dd1ad44a6" providerId="LiveId" clId="{82092E3F-9DD3-4550-A4E0-03E358D986F3}" dt="2022-05-21T01:18:46.854" v="10236" actId="164"/>
          <ac:spMkLst>
            <pc:docMk/>
            <pc:sldMk cId="2663233048" sldId="784"/>
            <ac:spMk id="94" creationId="{00000000-0000-0000-0000-000000000000}"/>
          </ac:spMkLst>
        </pc:spChg>
        <pc:spChg chg="mod">
          <ac:chgData name="松本 重貴" userId="0ecbcc5dd1ad44a6" providerId="LiveId" clId="{82092E3F-9DD3-4550-A4E0-03E358D986F3}" dt="2022-05-21T02:06:48.668" v="10687" actId="165"/>
          <ac:spMkLst>
            <pc:docMk/>
            <pc:sldMk cId="2663233048" sldId="784"/>
            <ac:spMk id="95" creationId="{8DAED45C-9448-F2AF-84B7-D004E8C38BE7}"/>
          </ac:spMkLst>
        </pc:spChg>
        <pc:spChg chg="mod">
          <ac:chgData name="松本 重貴" userId="0ecbcc5dd1ad44a6" providerId="LiveId" clId="{82092E3F-9DD3-4550-A4E0-03E358D986F3}" dt="2022-05-21T02:06:48.668" v="10687" actId="165"/>
          <ac:spMkLst>
            <pc:docMk/>
            <pc:sldMk cId="2663233048" sldId="784"/>
            <ac:spMk id="97" creationId="{FD4B0983-AB5B-2080-AA17-74C0B7136861}"/>
          </ac:spMkLst>
        </pc:spChg>
        <pc:spChg chg="mod">
          <ac:chgData name="松本 重貴" userId="0ecbcc5dd1ad44a6" providerId="LiveId" clId="{82092E3F-9DD3-4550-A4E0-03E358D986F3}" dt="2022-05-21T02:06:48.668" v="10687" actId="165"/>
          <ac:spMkLst>
            <pc:docMk/>
            <pc:sldMk cId="2663233048" sldId="784"/>
            <ac:spMk id="98" creationId="{443B64D9-2EF5-F909-2B13-0507A12FA492}"/>
          </ac:spMkLst>
        </pc:spChg>
        <pc:spChg chg="mod">
          <ac:chgData name="松本 重貴" userId="0ecbcc5dd1ad44a6" providerId="LiveId" clId="{82092E3F-9DD3-4550-A4E0-03E358D986F3}" dt="2022-05-21T02:06:48.668" v="10687" actId="165"/>
          <ac:spMkLst>
            <pc:docMk/>
            <pc:sldMk cId="2663233048" sldId="784"/>
            <ac:spMk id="101" creationId="{9028F659-9461-9EF5-181C-70434A0C35C2}"/>
          </ac:spMkLst>
        </pc:spChg>
        <pc:spChg chg="mod">
          <ac:chgData name="松本 重貴" userId="0ecbcc5dd1ad44a6" providerId="LiveId" clId="{82092E3F-9DD3-4550-A4E0-03E358D986F3}" dt="2022-05-21T02:06:48.668" v="10687" actId="165"/>
          <ac:spMkLst>
            <pc:docMk/>
            <pc:sldMk cId="2663233048" sldId="784"/>
            <ac:spMk id="108" creationId="{42CD6AEE-5FBA-F00C-DD12-61D4CA309FAD}"/>
          </ac:spMkLst>
        </pc:spChg>
        <pc:spChg chg="mod">
          <ac:chgData name="松本 重貴" userId="0ecbcc5dd1ad44a6" providerId="LiveId" clId="{82092E3F-9DD3-4550-A4E0-03E358D986F3}" dt="2022-05-21T02:06:48.668" v="10687" actId="165"/>
          <ac:spMkLst>
            <pc:docMk/>
            <pc:sldMk cId="2663233048" sldId="784"/>
            <ac:spMk id="110" creationId="{AAF27419-8AA7-C28C-9FEC-86AFFC1A171D}"/>
          </ac:spMkLst>
        </pc:spChg>
        <pc:spChg chg="mod">
          <ac:chgData name="松本 重貴" userId="0ecbcc5dd1ad44a6" providerId="LiveId" clId="{82092E3F-9DD3-4550-A4E0-03E358D986F3}" dt="2022-05-21T02:06:48.668" v="10687" actId="165"/>
          <ac:spMkLst>
            <pc:docMk/>
            <pc:sldMk cId="2663233048" sldId="784"/>
            <ac:spMk id="111" creationId="{A99AF68F-9670-441E-64FC-7D6D8CF19FBA}"/>
          </ac:spMkLst>
        </pc:spChg>
        <pc:spChg chg="mod">
          <ac:chgData name="松本 重貴" userId="0ecbcc5dd1ad44a6" providerId="LiveId" clId="{82092E3F-9DD3-4550-A4E0-03E358D986F3}" dt="2022-05-21T02:06:48.668" v="10687" actId="165"/>
          <ac:spMkLst>
            <pc:docMk/>
            <pc:sldMk cId="2663233048" sldId="784"/>
            <ac:spMk id="112" creationId="{44BBBCE5-7D6F-0513-FA1B-C044AB11BF09}"/>
          </ac:spMkLst>
        </pc:spChg>
        <pc:spChg chg="mod">
          <ac:chgData name="松本 重貴" userId="0ecbcc5dd1ad44a6" providerId="LiveId" clId="{82092E3F-9DD3-4550-A4E0-03E358D986F3}" dt="2022-05-21T02:06:48.668" v="10687" actId="165"/>
          <ac:spMkLst>
            <pc:docMk/>
            <pc:sldMk cId="2663233048" sldId="784"/>
            <ac:spMk id="115" creationId="{137DE017-DEFD-A901-087D-B9F7769A334C}"/>
          </ac:spMkLst>
        </pc:spChg>
        <pc:spChg chg="mod">
          <ac:chgData name="松本 重貴" userId="0ecbcc5dd1ad44a6" providerId="LiveId" clId="{82092E3F-9DD3-4550-A4E0-03E358D986F3}" dt="2022-05-21T02:06:48.668" v="10687" actId="165"/>
          <ac:spMkLst>
            <pc:docMk/>
            <pc:sldMk cId="2663233048" sldId="784"/>
            <ac:spMk id="116" creationId="{3BEF222F-D9CE-C4A7-D3C7-49B3A52ADA36}"/>
          </ac:spMkLst>
        </pc:spChg>
        <pc:grpChg chg="add del mod">
          <ac:chgData name="松本 重貴" userId="0ecbcc5dd1ad44a6" providerId="LiveId" clId="{82092E3F-9DD3-4550-A4E0-03E358D986F3}" dt="2022-05-21T02:06:48.668" v="10687" actId="165"/>
          <ac:grpSpMkLst>
            <pc:docMk/>
            <pc:sldMk cId="2663233048" sldId="784"/>
            <ac:grpSpMk id="2" creationId="{A26372B1-ECE2-07D3-16C3-55970B73D38B}"/>
          </ac:grpSpMkLst>
        </pc:grpChg>
        <pc:grpChg chg="add mod">
          <ac:chgData name="松本 重貴" userId="0ecbcc5dd1ad44a6" providerId="LiveId" clId="{82092E3F-9DD3-4550-A4E0-03E358D986F3}" dt="2022-05-21T01:18:51.451" v="10237" actId="164"/>
          <ac:grpSpMkLst>
            <pc:docMk/>
            <pc:sldMk cId="2663233048" sldId="784"/>
            <ac:grpSpMk id="3" creationId="{1FF45CE7-0688-DC01-CD1E-44E816413A4C}"/>
          </ac:grpSpMkLst>
        </pc:grpChg>
        <pc:grpChg chg="add mod">
          <ac:chgData name="松本 重貴" userId="0ecbcc5dd1ad44a6" providerId="LiveId" clId="{82092E3F-9DD3-4550-A4E0-03E358D986F3}" dt="2022-05-21T01:18:51.451" v="10237" actId="164"/>
          <ac:grpSpMkLst>
            <pc:docMk/>
            <pc:sldMk cId="2663233048" sldId="784"/>
            <ac:grpSpMk id="4" creationId="{B8847D50-64F3-2C82-0501-34095B547EBA}"/>
          </ac:grpSpMkLst>
        </pc:grpChg>
        <pc:grpChg chg="mod topLvl">
          <ac:chgData name="松本 重貴" userId="0ecbcc5dd1ad44a6" providerId="LiveId" clId="{82092E3F-9DD3-4550-A4E0-03E358D986F3}" dt="2022-05-21T02:06:48.668" v="10687" actId="165"/>
          <ac:grpSpMkLst>
            <pc:docMk/>
            <pc:sldMk cId="2663233048" sldId="784"/>
            <ac:grpSpMk id="5" creationId="{E7317714-5308-62D6-E61A-C39B5413022E}"/>
          </ac:grpSpMkLst>
        </pc:grpChg>
        <pc:grpChg chg="mod topLvl">
          <ac:chgData name="松本 重貴" userId="0ecbcc5dd1ad44a6" providerId="LiveId" clId="{82092E3F-9DD3-4550-A4E0-03E358D986F3}" dt="2022-05-21T02:06:48.668" v="10687" actId="165"/>
          <ac:grpSpMkLst>
            <pc:docMk/>
            <pc:sldMk cId="2663233048" sldId="784"/>
            <ac:grpSpMk id="10" creationId="{BE6ECAD9-2951-2A0F-A300-F68DED4A222C}"/>
          </ac:grpSpMkLst>
        </pc:grpChg>
        <pc:grpChg chg="del">
          <ac:chgData name="松本 重貴" userId="0ecbcc5dd1ad44a6" providerId="LiveId" clId="{82092E3F-9DD3-4550-A4E0-03E358D986F3}" dt="2022-05-21T01:20:03.768" v="10242" actId="478"/>
          <ac:grpSpMkLst>
            <pc:docMk/>
            <pc:sldMk cId="2663233048" sldId="784"/>
            <ac:grpSpMk id="12" creationId="{00000000-0000-0000-0000-000000000000}"/>
          </ac:grpSpMkLst>
        </pc:grpChg>
        <pc:grpChg chg="del">
          <ac:chgData name="松本 重貴" userId="0ecbcc5dd1ad44a6" providerId="LiveId" clId="{82092E3F-9DD3-4550-A4E0-03E358D986F3}" dt="2022-05-21T01:20:03.768" v="10242" actId="478"/>
          <ac:grpSpMkLst>
            <pc:docMk/>
            <pc:sldMk cId="2663233048" sldId="784"/>
            <ac:grpSpMk id="14" creationId="{00000000-0000-0000-0000-000000000000}"/>
          </ac:grpSpMkLst>
        </pc:grpChg>
        <pc:grpChg chg="mod">
          <ac:chgData name="松本 重貴" userId="0ecbcc5dd1ad44a6" providerId="LiveId" clId="{82092E3F-9DD3-4550-A4E0-03E358D986F3}" dt="2022-05-21T01:18:51.451" v="10237" actId="164"/>
          <ac:grpSpMkLst>
            <pc:docMk/>
            <pc:sldMk cId="2663233048" sldId="784"/>
            <ac:grpSpMk id="15" creationId="{00000000-0000-0000-0000-000000000000}"/>
          </ac:grpSpMkLst>
        </pc:grpChg>
        <pc:grpChg chg="mod topLvl">
          <ac:chgData name="松本 重貴" userId="0ecbcc5dd1ad44a6" providerId="LiveId" clId="{82092E3F-9DD3-4550-A4E0-03E358D986F3}" dt="2022-05-21T02:06:48.668" v="10687" actId="165"/>
          <ac:grpSpMkLst>
            <pc:docMk/>
            <pc:sldMk cId="2663233048" sldId="784"/>
            <ac:grpSpMk id="55" creationId="{3AA39639-E527-DEE0-50F7-9D702548AF2E}"/>
          </ac:grpSpMkLst>
        </pc:grpChg>
        <pc:grpChg chg="mod">
          <ac:chgData name="松本 重貴" userId="0ecbcc5dd1ad44a6" providerId="LiveId" clId="{82092E3F-9DD3-4550-A4E0-03E358D986F3}" dt="2022-05-21T02:06:48.668" v="10687" actId="165"/>
          <ac:grpSpMkLst>
            <pc:docMk/>
            <pc:sldMk cId="2663233048" sldId="784"/>
            <ac:grpSpMk id="57" creationId="{F1CB54EE-F3D9-DDA0-099F-03ABAFC6DF3F}"/>
          </ac:grpSpMkLst>
        </pc:grpChg>
        <pc:cxnChg chg="mod">
          <ac:chgData name="松本 重貴" userId="0ecbcc5dd1ad44a6" providerId="LiveId" clId="{82092E3F-9DD3-4550-A4E0-03E358D986F3}" dt="2022-05-21T01:18:46.854" v="10236" actId="164"/>
          <ac:cxnSpMkLst>
            <pc:docMk/>
            <pc:sldMk cId="2663233048" sldId="784"/>
            <ac:cxnSpMk id="11" creationId="{00000000-0000-0000-0000-000000000000}"/>
          </ac:cxnSpMkLst>
        </pc:cxnChg>
        <pc:cxnChg chg="mod">
          <ac:chgData name="松本 重貴" userId="0ecbcc5dd1ad44a6" providerId="LiveId" clId="{82092E3F-9DD3-4550-A4E0-03E358D986F3}" dt="2022-05-21T02:06:48.668" v="10687" actId="165"/>
          <ac:cxnSpMkLst>
            <pc:docMk/>
            <pc:sldMk cId="2663233048" sldId="784"/>
            <ac:cxnSpMk id="84" creationId="{BF3A22F8-53FF-6A5A-62B8-EBFA3FE6BCCB}"/>
          </ac:cxnSpMkLst>
        </pc:cxnChg>
        <pc:cxnChg chg="mod">
          <ac:chgData name="松本 重貴" userId="0ecbcc5dd1ad44a6" providerId="LiveId" clId="{82092E3F-9DD3-4550-A4E0-03E358D986F3}" dt="2022-05-21T02:06:48.668" v="10687" actId="165"/>
          <ac:cxnSpMkLst>
            <pc:docMk/>
            <pc:sldMk cId="2663233048" sldId="784"/>
            <ac:cxnSpMk id="85" creationId="{CC8F2E96-CE74-5677-34DE-1E2F4EF4442A}"/>
          </ac:cxnSpMkLst>
        </pc:cxnChg>
        <pc:cxnChg chg="mod">
          <ac:chgData name="松本 重貴" userId="0ecbcc5dd1ad44a6" providerId="LiveId" clId="{82092E3F-9DD3-4550-A4E0-03E358D986F3}" dt="2022-05-21T01:18:46.854" v="10236" actId="164"/>
          <ac:cxnSpMkLst>
            <pc:docMk/>
            <pc:sldMk cId="2663233048" sldId="784"/>
            <ac:cxnSpMk id="87" creationId="{0F3C7DAF-2BB4-42E3-0E78-06DFA2297791}"/>
          </ac:cxnSpMkLst>
        </pc:cxnChg>
        <pc:cxnChg chg="mod">
          <ac:chgData name="松本 重貴" userId="0ecbcc5dd1ad44a6" providerId="LiveId" clId="{82092E3F-9DD3-4550-A4E0-03E358D986F3}" dt="2022-05-21T01:18:46.854" v="10236" actId="164"/>
          <ac:cxnSpMkLst>
            <pc:docMk/>
            <pc:sldMk cId="2663233048" sldId="784"/>
            <ac:cxnSpMk id="88" creationId="{00000000-0000-0000-0000-000000000000}"/>
          </ac:cxnSpMkLst>
        </pc:cxnChg>
        <pc:cxnChg chg="mod">
          <ac:chgData name="松本 重貴" userId="0ecbcc5dd1ad44a6" providerId="LiveId" clId="{82092E3F-9DD3-4550-A4E0-03E358D986F3}" dt="2022-05-21T01:18:46.854" v="10236" actId="164"/>
          <ac:cxnSpMkLst>
            <pc:docMk/>
            <pc:sldMk cId="2663233048" sldId="784"/>
            <ac:cxnSpMk id="89" creationId="{00000000-0000-0000-0000-000000000000}"/>
          </ac:cxnSpMkLst>
        </pc:cxnChg>
        <pc:cxnChg chg="mod">
          <ac:chgData name="松本 重貴" userId="0ecbcc5dd1ad44a6" providerId="LiveId" clId="{82092E3F-9DD3-4550-A4E0-03E358D986F3}" dt="2022-05-21T01:18:46.854" v="10236" actId="164"/>
          <ac:cxnSpMkLst>
            <pc:docMk/>
            <pc:sldMk cId="2663233048" sldId="784"/>
            <ac:cxnSpMk id="96" creationId="{96B8674F-2C2C-01D0-F2EF-2A3BDCA95D90}"/>
          </ac:cxnSpMkLst>
        </pc:cxnChg>
        <pc:cxnChg chg="mod">
          <ac:chgData name="松本 重貴" userId="0ecbcc5dd1ad44a6" providerId="LiveId" clId="{82092E3F-9DD3-4550-A4E0-03E358D986F3}" dt="2022-05-21T02:06:48.668" v="10687" actId="165"/>
          <ac:cxnSpMkLst>
            <pc:docMk/>
            <pc:sldMk cId="2663233048" sldId="784"/>
            <ac:cxnSpMk id="99" creationId="{7385C509-3696-03F5-E985-9B12ABB7A3EF}"/>
          </ac:cxnSpMkLst>
        </pc:cxnChg>
        <pc:cxnChg chg="mod">
          <ac:chgData name="松本 重貴" userId="0ecbcc5dd1ad44a6" providerId="LiveId" clId="{82092E3F-9DD3-4550-A4E0-03E358D986F3}" dt="2022-05-21T02:06:48.668" v="10687" actId="165"/>
          <ac:cxnSpMkLst>
            <pc:docMk/>
            <pc:sldMk cId="2663233048" sldId="784"/>
            <ac:cxnSpMk id="100" creationId="{49006814-B5D1-807B-7FA3-9262057DAF7C}"/>
          </ac:cxnSpMkLst>
        </pc:cxnChg>
        <pc:cxnChg chg="mod">
          <ac:chgData name="松本 重貴" userId="0ecbcc5dd1ad44a6" providerId="LiveId" clId="{82092E3F-9DD3-4550-A4E0-03E358D986F3}" dt="2022-05-21T02:06:48.668" v="10687" actId="165"/>
          <ac:cxnSpMkLst>
            <pc:docMk/>
            <pc:sldMk cId="2663233048" sldId="784"/>
            <ac:cxnSpMk id="102" creationId="{B236E288-BD76-BEF5-590A-573B81231260}"/>
          </ac:cxnSpMkLst>
        </pc:cxnChg>
        <pc:cxnChg chg="mod">
          <ac:chgData name="松本 重貴" userId="0ecbcc5dd1ad44a6" providerId="LiveId" clId="{82092E3F-9DD3-4550-A4E0-03E358D986F3}" dt="2022-05-21T02:06:48.668" v="10687" actId="165"/>
          <ac:cxnSpMkLst>
            <pc:docMk/>
            <pc:sldMk cId="2663233048" sldId="784"/>
            <ac:cxnSpMk id="104" creationId="{AB56468E-1351-372F-463E-31BFC5D53409}"/>
          </ac:cxnSpMkLst>
        </pc:cxnChg>
        <pc:cxnChg chg="mod">
          <ac:chgData name="松本 重貴" userId="0ecbcc5dd1ad44a6" providerId="LiveId" clId="{82092E3F-9DD3-4550-A4E0-03E358D986F3}" dt="2022-05-21T02:06:48.668" v="10687" actId="165"/>
          <ac:cxnSpMkLst>
            <pc:docMk/>
            <pc:sldMk cId="2663233048" sldId="784"/>
            <ac:cxnSpMk id="105" creationId="{FAF0DDD5-983A-3C5A-3370-DF11ECB01E8C}"/>
          </ac:cxnSpMkLst>
        </pc:cxnChg>
        <pc:cxnChg chg="mod">
          <ac:chgData name="松本 重貴" userId="0ecbcc5dd1ad44a6" providerId="LiveId" clId="{82092E3F-9DD3-4550-A4E0-03E358D986F3}" dt="2022-05-21T02:06:48.668" v="10687" actId="165"/>
          <ac:cxnSpMkLst>
            <pc:docMk/>
            <pc:sldMk cId="2663233048" sldId="784"/>
            <ac:cxnSpMk id="107" creationId="{17DC98F0-5676-90A7-74FA-9BFB8C1F0248}"/>
          </ac:cxnSpMkLst>
        </pc:cxnChg>
      </pc:sldChg>
      <pc:sldChg chg="addSp delSp modSp mod modAnim">
        <pc:chgData name="松本 重貴" userId="0ecbcc5dd1ad44a6" providerId="LiveId" clId="{82092E3F-9DD3-4550-A4E0-03E358D986F3}" dt="2022-05-23T05:53:29.351" v="20667" actId="20577"/>
        <pc:sldMkLst>
          <pc:docMk/>
          <pc:sldMk cId="567670682" sldId="785"/>
        </pc:sldMkLst>
        <pc:spChg chg="del">
          <ac:chgData name="松本 重貴" userId="0ecbcc5dd1ad44a6" providerId="LiveId" clId="{82092E3F-9DD3-4550-A4E0-03E358D986F3}" dt="2022-05-22T00:37:23.417" v="15070" actId="478"/>
          <ac:spMkLst>
            <pc:docMk/>
            <pc:sldMk cId="567670682" sldId="785"/>
            <ac:spMk id="6" creationId="{00000000-0000-0000-0000-000000000000}"/>
          </ac:spMkLst>
        </pc:spChg>
        <pc:spChg chg="del">
          <ac:chgData name="松本 重貴" userId="0ecbcc5dd1ad44a6" providerId="LiveId" clId="{82092E3F-9DD3-4550-A4E0-03E358D986F3}" dt="2022-05-22T00:37:23.417" v="15070" actId="478"/>
          <ac:spMkLst>
            <pc:docMk/>
            <pc:sldMk cId="567670682" sldId="785"/>
            <ac:spMk id="8" creationId="{00000000-0000-0000-0000-000000000000}"/>
          </ac:spMkLst>
        </pc:spChg>
        <pc:spChg chg="del">
          <ac:chgData name="松本 重貴" userId="0ecbcc5dd1ad44a6" providerId="LiveId" clId="{82092E3F-9DD3-4550-A4E0-03E358D986F3}" dt="2022-05-22T00:37:16.934" v="15069" actId="478"/>
          <ac:spMkLst>
            <pc:docMk/>
            <pc:sldMk cId="567670682" sldId="785"/>
            <ac:spMk id="13" creationId="{00000000-0000-0000-0000-000000000000}"/>
          </ac:spMkLst>
        </pc:spChg>
        <pc:spChg chg="del">
          <ac:chgData name="松本 重貴" userId="0ecbcc5dd1ad44a6" providerId="LiveId" clId="{82092E3F-9DD3-4550-A4E0-03E358D986F3}" dt="2022-05-21T04:25:02.793" v="12459" actId="478"/>
          <ac:spMkLst>
            <pc:docMk/>
            <pc:sldMk cId="567670682" sldId="785"/>
            <ac:spMk id="33" creationId="{8C3C6965-E9F1-7F16-6D5C-34590F212D5E}"/>
          </ac:spMkLst>
        </pc:spChg>
        <pc:spChg chg="del">
          <ac:chgData name="松本 重貴" userId="0ecbcc5dd1ad44a6" providerId="LiveId" clId="{82092E3F-9DD3-4550-A4E0-03E358D986F3}" dt="2022-05-22T00:37:23.417" v="15070" actId="478"/>
          <ac:spMkLst>
            <pc:docMk/>
            <pc:sldMk cId="567670682" sldId="785"/>
            <ac:spMk id="78" creationId="{00000000-0000-0000-0000-000000000000}"/>
          </ac:spMkLst>
        </pc:spChg>
        <pc:spChg chg="mod">
          <ac:chgData name="松本 重貴" userId="0ecbcc5dd1ad44a6" providerId="LiveId" clId="{82092E3F-9DD3-4550-A4E0-03E358D986F3}" dt="2022-05-21T04:19:45.936" v="12441" actId="1038"/>
          <ac:spMkLst>
            <pc:docMk/>
            <pc:sldMk cId="567670682" sldId="785"/>
            <ac:spMk id="79" creationId="{12479A76-99B8-4425-927B-F782A0E08A20}"/>
          </ac:spMkLst>
        </pc:spChg>
        <pc:spChg chg="del">
          <ac:chgData name="松本 重貴" userId="0ecbcc5dd1ad44a6" providerId="LiveId" clId="{82092E3F-9DD3-4550-A4E0-03E358D986F3}" dt="2022-05-22T00:37:16.934" v="15069" actId="478"/>
          <ac:spMkLst>
            <pc:docMk/>
            <pc:sldMk cId="567670682" sldId="785"/>
            <ac:spMk id="80" creationId="{00000000-0000-0000-0000-000000000000}"/>
          </ac:spMkLst>
        </pc:spChg>
        <pc:spChg chg="del">
          <ac:chgData name="松本 重貴" userId="0ecbcc5dd1ad44a6" providerId="LiveId" clId="{82092E3F-9DD3-4550-A4E0-03E358D986F3}" dt="2022-05-22T00:37:23.417" v="15070" actId="478"/>
          <ac:spMkLst>
            <pc:docMk/>
            <pc:sldMk cId="567670682" sldId="785"/>
            <ac:spMk id="81" creationId="{00000000-0000-0000-0000-000000000000}"/>
          </ac:spMkLst>
        </pc:spChg>
        <pc:spChg chg="add mod">
          <ac:chgData name="松本 重貴" userId="0ecbcc5dd1ad44a6" providerId="LiveId" clId="{82092E3F-9DD3-4550-A4E0-03E358D986F3}" dt="2022-05-23T05:53:29.351" v="20667" actId="20577"/>
          <ac:spMkLst>
            <pc:docMk/>
            <pc:sldMk cId="567670682" sldId="785"/>
            <ac:spMk id="86" creationId="{B01CEAAE-FDCC-D9C8-1261-853AD5ACC711}"/>
          </ac:spMkLst>
        </pc:spChg>
        <pc:spChg chg="add mod topLvl">
          <ac:chgData name="松本 重貴" userId="0ecbcc5dd1ad44a6" providerId="LiveId" clId="{82092E3F-9DD3-4550-A4E0-03E358D986F3}" dt="2022-05-22T00:38:59.599" v="15078" actId="164"/>
          <ac:spMkLst>
            <pc:docMk/>
            <pc:sldMk cId="567670682" sldId="785"/>
            <ac:spMk id="90" creationId="{60CF6BF3-C9D6-4D8F-7036-EAC29AB65607}"/>
          </ac:spMkLst>
        </pc:spChg>
        <pc:spChg chg="mod">
          <ac:chgData name="松本 重貴" userId="0ecbcc5dd1ad44a6" providerId="LiveId" clId="{82092E3F-9DD3-4550-A4E0-03E358D986F3}" dt="2022-05-22T00:39:46.487" v="15081" actId="207"/>
          <ac:spMkLst>
            <pc:docMk/>
            <pc:sldMk cId="567670682" sldId="785"/>
            <ac:spMk id="103" creationId="{BEDDC9CA-B263-155A-C930-E27EC2BB48AF}"/>
          </ac:spMkLst>
        </pc:spChg>
        <pc:spChg chg="del">
          <ac:chgData name="松本 重貴" userId="0ecbcc5dd1ad44a6" providerId="LiveId" clId="{82092E3F-9DD3-4550-A4E0-03E358D986F3}" dt="2022-05-21T04:25:02.793" v="12459" actId="478"/>
          <ac:spMkLst>
            <pc:docMk/>
            <pc:sldMk cId="567670682" sldId="785"/>
            <ac:spMk id="106" creationId="{437D743B-E0E2-29C4-0AAB-DAF1BF6B50AC}"/>
          </ac:spMkLst>
        </pc:spChg>
        <pc:spChg chg="add del">
          <ac:chgData name="松本 重貴" userId="0ecbcc5dd1ad44a6" providerId="LiveId" clId="{82092E3F-9DD3-4550-A4E0-03E358D986F3}" dt="2022-05-21T09:37:51.796" v="13137" actId="478"/>
          <ac:spMkLst>
            <pc:docMk/>
            <pc:sldMk cId="567670682" sldId="785"/>
            <ac:spMk id="106" creationId="{44247362-0FDD-A101-7A10-D80EA722B65A}"/>
          </ac:spMkLst>
        </pc:spChg>
        <pc:spChg chg="add mod">
          <ac:chgData name="松本 重貴" userId="0ecbcc5dd1ad44a6" providerId="LiveId" clId="{82092E3F-9DD3-4550-A4E0-03E358D986F3}" dt="2022-05-21T10:00:56.480" v="13788" actId="164"/>
          <ac:spMkLst>
            <pc:docMk/>
            <pc:sldMk cId="567670682" sldId="785"/>
            <ac:spMk id="109" creationId="{1557916F-E8DF-4FD2-ADF8-29E75611E889}"/>
          </ac:spMkLst>
        </pc:spChg>
        <pc:spChg chg="del">
          <ac:chgData name="松本 重貴" userId="0ecbcc5dd1ad44a6" providerId="LiveId" clId="{82092E3F-9DD3-4550-A4E0-03E358D986F3}" dt="2022-05-21T04:25:02.793" v="12459" actId="478"/>
          <ac:spMkLst>
            <pc:docMk/>
            <pc:sldMk cId="567670682" sldId="785"/>
            <ac:spMk id="109" creationId="{5AFD2065-8FC6-8161-9FE5-A83F81C76582}"/>
          </ac:spMkLst>
        </pc:spChg>
        <pc:spChg chg="add mod">
          <ac:chgData name="松本 重貴" userId="0ecbcc5dd1ad44a6" providerId="LiveId" clId="{82092E3F-9DD3-4550-A4E0-03E358D986F3}" dt="2022-05-21T10:00:56.480" v="13788" actId="164"/>
          <ac:spMkLst>
            <pc:docMk/>
            <pc:sldMk cId="567670682" sldId="785"/>
            <ac:spMk id="113" creationId="{564AC63D-55BE-42E3-C5DC-D851F7CDB5C7}"/>
          </ac:spMkLst>
        </pc:spChg>
        <pc:spChg chg="add mod">
          <ac:chgData name="松本 重貴" userId="0ecbcc5dd1ad44a6" providerId="LiveId" clId="{82092E3F-9DD3-4550-A4E0-03E358D986F3}" dt="2022-05-21T10:00:56.480" v="13788" actId="164"/>
          <ac:spMkLst>
            <pc:docMk/>
            <pc:sldMk cId="567670682" sldId="785"/>
            <ac:spMk id="114" creationId="{6E5DD9FB-40B0-44C2-CB8E-5EBBD73A4260}"/>
          </ac:spMkLst>
        </pc:spChg>
        <pc:spChg chg="add mod">
          <ac:chgData name="松本 重貴" userId="0ecbcc5dd1ad44a6" providerId="LiveId" clId="{82092E3F-9DD3-4550-A4E0-03E358D986F3}" dt="2022-05-21T10:00:56.480" v="13788" actId="164"/>
          <ac:spMkLst>
            <pc:docMk/>
            <pc:sldMk cId="567670682" sldId="785"/>
            <ac:spMk id="117" creationId="{698A047C-704E-F935-FF31-7D35CD00A093}"/>
          </ac:spMkLst>
        </pc:spChg>
        <pc:spChg chg="add mod">
          <ac:chgData name="松本 重貴" userId="0ecbcc5dd1ad44a6" providerId="LiveId" clId="{82092E3F-9DD3-4550-A4E0-03E358D986F3}" dt="2022-05-21T10:00:56.480" v="13788" actId="164"/>
          <ac:spMkLst>
            <pc:docMk/>
            <pc:sldMk cId="567670682" sldId="785"/>
            <ac:spMk id="118" creationId="{D4CC7271-B682-9665-FDF7-8045C12F66C3}"/>
          </ac:spMkLst>
        </pc:spChg>
        <pc:spChg chg="add mod">
          <ac:chgData name="松本 重貴" userId="0ecbcc5dd1ad44a6" providerId="LiveId" clId="{82092E3F-9DD3-4550-A4E0-03E358D986F3}" dt="2022-05-21T09:57:58.861" v="13742" actId="1038"/>
          <ac:spMkLst>
            <pc:docMk/>
            <pc:sldMk cId="567670682" sldId="785"/>
            <ac:spMk id="124" creationId="{A8B67F22-D6FA-FB1D-2BDD-21D3E41E1D16}"/>
          </ac:spMkLst>
        </pc:spChg>
        <pc:spChg chg="del">
          <ac:chgData name="松本 重貴" userId="0ecbcc5dd1ad44a6" providerId="LiveId" clId="{82092E3F-9DD3-4550-A4E0-03E358D986F3}" dt="2022-05-21T04:25:02.793" v="12459" actId="478"/>
          <ac:spMkLst>
            <pc:docMk/>
            <pc:sldMk cId="567670682" sldId="785"/>
            <ac:spMk id="131" creationId="{CCEB7393-E96B-F401-7534-33FD95C08A92}"/>
          </ac:spMkLst>
        </pc:spChg>
        <pc:spChg chg="del">
          <ac:chgData name="松本 重貴" userId="0ecbcc5dd1ad44a6" providerId="LiveId" clId="{82092E3F-9DD3-4550-A4E0-03E358D986F3}" dt="2022-05-21T04:25:02.793" v="12459" actId="478"/>
          <ac:spMkLst>
            <pc:docMk/>
            <pc:sldMk cId="567670682" sldId="785"/>
            <ac:spMk id="132" creationId="{A1BA62A8-9CAF-E5B0-E01F-D8BE23BA9DB9}"/>
          </ac:spMkLst>
        </pc:spChg>
        <pc:spChg chg="del">
          <ac:chgData name="松本 重貴" userId="0ecbcc5dd1ad44a6" providerId="LiveId" clId="{82092E3F-9DD3-4550-A4E0-03E358D986F3}" dt="2022-05-21T04:25:02.793" v="12459" actId="478"/>
          <ac:spMkLst>
            <pc:docMk/>
            <pc:sldMk cId="567670682" sldId="785"/>
            <ac:spMk id="133" creationId="{2AF4314C-A9B9-E603-DAD9-176167A2FD18}"/>
          </ac:spMkLst>
        </pc:spChg>
        <pc:spChg chg="add del mod">
          <ac:chgData name="松本 重貴" userId="0ecbcc5dd1ad44a6" providerId="LiveId" clId="{82092E3F-9DD3-4550-A4E0-03E358D986F3}" dt="2022-05-22T00:37:23.417" v="15070" actId="478"/>
          <ac:spMkLst>
            <pc:docMk/>
            <pc:sldMk cId="567670682" sldId="785"/>
            <ac:spMk id="133" creationId="{9CFD21B3-9747-92EE-2A35-9E66A3C52671}"/>
          </ac:spMkLst>
        </pc:spChg>
        <pc:spChg chg="add mod topLvl">
          <ac:chgData name="松本 重貴" userId="0ecbcc5dd1ad44a6" providerId="LiveId" clId="{82092E3F-9DD3-4550-A4E0-03E358D986F3}" dt="2022-05-22T00:38:59.599" v="15078" actId="164"/>
          <ac:spMkLst>
            <pc:docMk/>
            <pc:sldMk cId="567670682" sldId="785"/>
            <ac:spMk id="134" creationId="{0F0500A4-5FA7-1DE4-16B8-DECF03152768}"/>
          </ac:spMkLst>
        </pc:spChg>
        <pc:spChg chg="del">
          <ac:chgData name="松本 重貴" userId="0ecbcc5dd1ad44a6" providerId="LiveId" clId="{82092E3F-9DD3-4550-A4E0-03E358D986F3}" dt="2022-05-21T04:25:02.793" v="12459" actId="478"/>
          <ac:spMkLst>
            <pc:docMk/>
            <pc:sldMk cId="567670682" sldId="785"/>
            <ac:spMk id="134" creationId="{F2D12F9A-21D0-1BC0-41EC-8E9DC0366569}"/>
          </ac:spMkLst>
        </pc:spChg>
        <pc:spChg chg="del">
          <ac:chgData name="松本 重貴" userId="0ecbcc5dd1ad44a6" providerId="LiveId" clId="{82092E3F-9DD3-4550-A4E0-03E358D986F3}" dt="2022-05-21T04:25:02.793" v="12459" actId="478"/>
          <ac:spMkLst>
            <pc:docMk/>
            <pc:sldMk cId="567670682" sldId="785"/>
            <ac:spMk id="135" creationId="{C0C57275-AE49-4B71-3852-438FB4493567}"/>
          </ac:spMkLst>
        </pc:spChg>
        <pc:spChg chg="del mod topLvl">
          <ac:chgData name="松本 重貴" userId="0ecbcc5dd1ad44a6" providerId="LiveId" clId="{82092E3F-9DD3-4550-A4E0-03E358D986F3}" dt="2022-05-22T00:37:23.417" v="15070" actId="478"/>
          <ac:spMkLst>
            <pc:docMk/>
            <pc:sldMk cId="567670682" sldId="785"/>
            <ac:spMk id="136" creationId="{F53CFCC4-397A-9890-99C9-987F54D959C1}"/>
          </ac:spMkLst>
        </pc:spChg>
        <pc:spChg chg="del">
          <ac:chgData name="松本 重貴" userId="0ecbcc5dd1ad44a6" providerId="LiveId" clId="{82092E3F-9DD3-4550-A4E0-03E358D986F3}" dt="2022-05-21T04:25:02.793" v="12459" actId="478"/>
          <ac:spMkLst>
            <pc:docMk/>
            <pc:sldMk cId="567670682" sldId="785"/>
            <ac:spMk id="136" creationId="{F71BF5C5-1F3B-E67D-AE82-D58E4476CCE3}"/>
          </ac:spMkLst>
        </pc:spChg>
        <pc:spChg chg="del">
          <ac:chgData name="松本 重貴" userId="0ecbcc5dd1ad44a6" providerId="LiveId" clId="{82092E3F-9DD3-4550-A4E0-03E358D986F3}" dt="2022-05-21T04:25:02.793" v="12459" actId="478"/>
          <ac:spMkLst>
            <pc:docMk/>
            <pc:sldMk cId="567670682" sldId="785"/>
            <ac:spMk id="137" creationId="{AE6550F6-F98E-1E5B-5259-0A6B2E2D4EE5}"/>
          </ac:spMkLst>
        </pc:spChg>
        <pc:spChg chg="del">
          <ac:chgData name="松本 重貴" userId="0ecbcc5dd1ad44a6" providerId="LiveId" clId="{82092E3F-9DD3-4550-A4E0-03E358D986F3}" dt="2022-05-21T04:25:02.793" v="12459" actId="478"/>
          <ac:spMkLst>
            <pc:docMk/>
            <pc:sldMk cId="567670682" sldId="785"/>
            <ac:spMk id="138" creationId="{68E085B1-BFB8-CDED-FEB5-50A5C7F019F7}"/>
          </ac:spMkLst>
        </pc:spChg>
        <pc:spChg chg="del">
          <ac:chgData name="松本 重貴" userId="0ecbcc5dd1ad44a6" providerId="LiveId" clId="{82092E3F-9DD3-4550-A4E0-03E358D986F3}" dt="2022-05-21T04:25:02.793" v="12459" actId="478"/>
          <ac:spMkLst>
            <pc:docMk/>
            <pc:sldMk cId="567670682" sldId="785"/>
            <ac:spMk id="139" creationId="{CEC04727-101E-6194-0CA6-0B5803DBB716}"/>
          </ac:spMkLst>
        </pc:spChg>
        <pc:spChg chg="del">
          <ac:chgData name="松本 重貴" userId="0ecbcc5dd1ad44a6" providerId="LiveId" clId="{82092E3F-9DD3-4550-A4E0-03E358D986F3}" dt="2022-05-21T04:25:02.793" v="12459" actId="478"/>
          <ac:spMkLst>
            <pc:docMk/>
            <pc:sldMk cId="567670682" sldId="785"/>
            <ac:spMk id="140" creationId="{2A6D1032-00DA-1FCB-5B31-3FBD7E4241E1}"/>
          </ac:spMkLst>
        </pc:spChg>
        <pc:spChg chg="del">
          <ac:chgData name="松本 重貴" userId="0ecbcc5dd1ad44a6" providerId="LiveId" clId="{82092E3F-9DD3-4550-A4E0-03E358D986F3}" dt="2022-05-21T04:25:02.793" v="12459" actId="478"/>
          <ac:spMkLst>
            <pc:docMk/>
            <pc:sldMk cId="567670682" sldId="785"/>
            <ac:spMk id="141" creationId="{D23F1FE7-D006-F75A-2DF5-7B92F17F5D81}"/>
          </ac:spMkLst>
        </pc:spChg>
        <pc:spChg chg="del mod topLvl">
          <ac:chgData name="松本 重貴" userId="0ecbcc5dd1ad44a6" providerId="LiveId" clId="{82092E3F-9DD3-4550-A4E0-03E358D986F3}" dt="2022-05-22T00:37:09.975" v="15068" actId="478"/>
          <ac:spMkLst>
            <pc:docMk/>
            <pc:sldMk cId="567670682" sldId="785"/>
            <ac:spMk id="143" creationId="{B05D7D66-D545-2699-77B3-F8F1EB811C99}"/>
          </ac:spMkLst>
        </pc:spChg>
        <pc:spChg chg="del mod topLvl">
          <ac:chgData name="松本 重貴" userId="0ecbcc5dd1ad44a6" providerId="LiveId" clId="{82092E3F-9DD3-4550-A4E0-03E358D986F3}" dt="2022-05-22T00:37:09.975" v="15068" actId="478"/>
          <ac:spMkLst>
            <pc:docMk/>
            <pc:sldMk cId="567670682" sldId="785"/>
            <ac:spMk id="144" creationId="{0E20D0D3-702D-2B2E-F873-A7FCAC0125CC}"/>
          </ac:spMkLst>
        </pc:spChg>
        <pc:spChg chg="del">
          <ac:chgData name="松本 重貴" userId="0ecbcc5dd1ad44a6" providerId="LiveId" clId="{82092E3F-9DD3-4550-A4E0-03E358D986F3}" dt="2022-05-21T04:25:02.793" v="12459" actId="478"/>
          <ac:spMkLst>
            <pc:docMk/>
            <pc:sldMk cId="567670682" sldId="785"/>
            <ac:spMk id="144" creationId="{6235A863-AC8E-EC34-3CEE-50488F30DBBB}"/>
          </ac:spMkLst>
        </pc:spChg>
        <pc:spChg chg="del mod topLvl">
          <ac:chgData name="松本 重貴" userId="0ecbcc5dd1ad44a6" providerId="LiveId" clId="{82092E3F-9DD3-4550-A4E0-03E358D986F3}" dt="2022-05-22T00:37:09.975" v="15068" actId="478"/>
          <ac:spMkLst>
            <pc:docMk/>
            <pc:sldMk cId="567670682" sldId="785"/>
            <ac:spMk id="145" creationId="{B8EAD780-1A96-BE8E-6839-CE91927DFA76}"/>
          </ac:spMkLst>
        </pc:spChg>
        <pc:spChg chg="del">
          <ac:chgData name="松本 重貴" userId="0ecbcc5dd1ad44a6" providerId="LiveId" clId="{82092E3F-9DD3-4550-A4E0-03E358D986F3}" dt="2022-05-21T04:25:02.793" v="12459" actId="478"/>
          <ac:spMkLst>
            <pc:docMk/>
            <pc:sldMk cId="567670682" sldId="785"/>
            <ac:spMk id="145" creationId="{CE6D614B-61A6-DFC3-7831-0E34712BCCC8}"/>
          </ac:spMkLst>
        </pc:spChg>
        <pc:spChg chg="del">
          <ac:chgData name="松本 重貴" userId="0ecbcc5dd1ad44a6" providerId="LiveId" clId="{82092E3F-9DD3-4550-A4E0-03E358D986F3}" dt="2022-05-21T04:25:02.793" v="12459" actId="478"/>
          <ac:spMkLst>
            <pc:docMk/>
            <pc:sldMk cId="567670682" sldId="785"/>
            <ac:spMk id="146" creationId="{2142BB35-0B3C-0573-32CA-3A35DF00446D}"/>
          </ac:spMkLst>
        </pc:spChg>
        <pc:spChg chg="del mod topLvl">
          <ac:chgData name="松本 重貴" userId="0ecbcc5dd1ad44a6" providerId="LiveId" clId="{82092E3F-9DD3-4550-A4E0-03E358D986F3}" dt="2022-05-22T00:37:09.975" v="15068" actId="478"/>
          <ac:spMkLst>
            <pc:docMk/>
            <pc:sldMk cId="567670682" sldId="785"/>
            <ac:spMk id="146" creationId="{3E6BF7CE-DB89-F907-C65E-AC5BCD111091}"/>
          </ac:spMkLst>
        </pc:spChg>
        <pc:spChg chg="del mod topLvl">
          <ac:chgData name="松本 重貴" userId="0ecbcc5dd1ad44a6" providerId="LiveId" clId="{82092E3F-9DD3-4550-A4E0-03E358D986F3}" dt="2022-05-22T00:37:09.975" v="15068" actId="478"/>
          <ac:spMkLst>
            <pc:docMk/>
            <pc:sldMk cId="567670682" sldId="785"/>
            <ac:spMk id="147" creationId="{CFDB4530-A5CE-D08D-71E5-CBDE69C5A5E7}"/>
          </ac:spMkLst>
        </pc:spChg>
        <pc:spChg chg="del">
          <ac:chgData name="松本 重貴" userId="0ecbcc5dd1ad44a6" providerId="LiveId" clId="{82092E3F-9DD3-4550-A4E0-03E358D986F3}" dt="2022-05-21T04:25:02.793" v="12459" actId="478"/>
          <ac:spMkLst>
            <pc:docMk/>
            <pc:sldMk cId="567670682" sldId="785"/>
            <ac:spMk id="147" creationId="{FB6E69EB-72AA-E834-61C1-779F4719774A}"/>
          </ac:spMkLst>
        </pc:spChg>
        <pc:spChg chg="del mod topLvl">
          <ac:chgData name="松本 重貴" userId="0ecbcc5dd1ad44a6" providerId="LiveId" clId="{82092E3F-9DD3-4550-A4E0-03E358D986F3}" dt="2022-05-22T00:37:09.975" v="15068" actId="478"/>
          <ac:spMkLst>
            <pc:docMk/>
            <pc:sldMk cId="567670682" sldId="785"/>
            <ac:spMk id="148" creationId="{75735E2E-1343-8954-8595-1A58EBB5883D}"/>
          </ac:spMkLst>
        </pc:spChg>
        <pc:spChg chg="del">
          <ac:chgData name="松本 重貴" userId="0ecbcc5dd1ad44a6" providerId="LiveId" clId="{82092E3F-9DD3-4550-A4E0-03E358D986F3}" dt="2022-05-21T04:25:02.793" v="12459" actId="478"/>
          <ac:spMkLst>
            <pc:docMk/>
            <pc:sldMk cId="567670682" sldId="785"/>
            <ac:spMk id="148" creationId="{B389442A-9BEB-AC18-9A0B-E59030335C5F}"/>
          </ac:spMkLst>
        </pc:spChg>
        <pc:spChg chg="del">
          <ac:chgData name="松本 重貴" userId="0ecbcc5dd1ad44a6" providerId="LiveId" clId="{82092E3F-9DD3-4550-A4E0-03E358D986F3}" dt="2022-05-21T04:25:02.793" v="12459" actId="478"/>
          <ac:spMkLst>
            <pc:docMk/>
            <pc:sldMk cId="567670682" sldId="785"/>
            <ac:spMk id="149" creationId="{8A0D2527-AB37-495A-CBF5-4B313598EB53}"/>
          </ac:spMkLst>
        </pc:spChg>
        <pc:spChg chg="del mod topLvl">
          <ac:chgData name="松本 重貴" userId="0ecbcc5dd1ad44a6" providerId="LiveId" clId="{82092E3F-9DD3-4550-A4E0-03E358D986F3}" dt="2022-05-22T00:37:09.975" v="15068" actId="478"/>
          <ac:spMkLst>
            <pc:docMk/>
            <pc:sldMk cId="567670682" sldId="785"/>
            <ac:spMk id="149" creationId="{B5C76758-65AA-DE96-4A94-29CAF3229FC8}"/>
          </ac:spMkLst>
        </pc:spChg>
        <pc:spChg chg="del">
          <ac:chgData name="松本 重貴" userId="0ecbcc5dd1ad44a6" providerId="LiveId" clId="{82092E3F-9DD3-4550-A4E0-03E358D986F3}" dt="2022-05-21T04:25:02.793" v="12459" actId="478"/>
          <ac:spMkLst>
            <pc:docMk/>
            <pc:sldMk cId="567670682" sldId="785"/>
            <ac:spMk id="150" creationId="{B2DF639E-7CF3-99C6-8FC5-48618C60CFDB}"/>
          </ac:spMkLst>
        </pc:spChg>
        <pc:spChg chg="del mod topLvl">
          <ac:chgData name="松本 重貴" userId="0ecbcc5dd1ad44a6" providerId="LiveId" clId="{82092E3F-9DD3-4550-A4E0-03E358D986F3}" dt="2022-05-22T00:37:09.975" v="15068" actId="478"/>
          <ac:spMkLst>
            <pc:docMk/>
            <pc:sldMk cId="567670682" sldId="785"/>
            <ac:spMk id="150" creationId="{E3BAB9B7-FB20-78B7-5555-51F70327C607}"/>
          </ac:spMkLst>
        </pc:spChg>
        <pc:spChg chg="del mod topLvl">
          <ac:chgData name="松本 重貴" userId="0ecbcc5dd1ad44a6" providerId="LiveId" clId="{82092E3F-9DD3-4550-A4E0-03E358D986F3}" dt="2022-05-22T00:37:09.975" v="15068" actId="478"/>
          <ac:spMkLst>
            <pc:docMk/>
            <pc:sldMk cId="567670682" sldId="785"/>
            <ac:spMk id="151" creationId="{2237700E-6FAF-184D-5078-0BAECC267D95}"/>
          </ac:spMkLst>
        </pc:spChg>
        <pc:spChg chg="del">
          <ac:chgData name="松本 重貴" userId="0ecbcc5dd1ad44a6" providerId="LiveId" clId="{82092E3F-9DD3-4550-A4E0-03E358D986F3}" dt="2022-05-21T04:25:02.793" v="12459" actId="478"/>
          <ac:spMkLst>
            <pc:docMk/>
            <pc:sldMk cId="567670682" sldId="785"/>
            <ac:spMk id="151" creationId="{C7F8573C-1ED1-263B-927A-2579BA5ECCD6}"/>
          </ac:spMkLst>
        </pc:spChg>
        <pc:spChg chg="del mod topLvl">
          <ac:chgData name="松本 重貴" userId="0ecbcc5dd1ad44a6" providerId="LiveId" clId="{82092E3F-9DD3-4550-A4E0-03E358D986F3}" dt="2022-05-22T00:37:09.975" v="15068" actId="478"/>
          <ac:spMkLst>
            <pc:docMk/>
            <pc:sldMk cId="567670682" sldId="785"/>
            <ac:spMk id="152" creationId="{5BBCB0C8-6329-5576-486F-844B48C94199}"/>
          </ac:spMkLst>
        </pc:spChg>
        <pc:spChg chg="del">
          <ac:chgData name="松本 重貴" userId="0ecbcc5dd1ad44a6" providerId="LiveId" clId="{82092E3F-9DD3-4550-A4E0-03E358D986F3}" dt="2022-05-21T04:25:02.793" v="12459" actId="478"/>
          <ac:spMkLst>
            <pc:docMk/>
            <pc:sldMk cId="567670682" sldId="785"/>
            <ac:spMk id="152" creationId="{7A127703-F366-1EF6-C561-F9F87064F357}"/>
          </ac:spMkLst>
        </pc:spChg>
        <pc:spChg chg="del mod topLvl">
          <ac:chgData name="松本 重貴" userId="0ecbcc5dd1ad44a6" providerId="LiveId" clId="{82092E3F-9DD3-4550-A4E0-03E358D986F3}" dt="2022-05-22T00:37:09.975" v="15068" actId="478"/>
          <ac:spMkLst>
            <pc:docMk/>
            <pc:sldMk cId="567670682" sldId="785"/>
            <ac:spMk id="153" creationId="{101B034D-C26E-9A77-7193-9A83691BE89B}"/>
          </ac:spMkLst>
        </pc:spChg>
        <pc:spChg chg="del">
          <ac:chgData name="松本 重貴" userId="0ecbcc5dd1ad44a6" providerId="LiveId" clId="{82092E3F-9DD3-4550-A4E0-03E358D986F3}" dt="2022-05-21T04:25:02.793" v="12459" actId="478"/>
          <ac:spMkLst>
            <pc:docMk/>
            <pc:sldMk cId="567670682" sldId="785"/>
            <ac:spMk id="153" creationId="{C9441634-6646-DEF6-525D-26BE714108AA}"/>
          </ac:spMkLst>
        </pc:spChg>
        <pc:spChg chg="add del mod">
          <ac:chgData name="松本 重貴" userId="0ecbcc5dd1ad44a6" providerId="LiveId" clId="{82092E3F-9DD3-4550-A4E0-03E358D986F3}" dt="2022-05-21T10:18:01.443" v="14150" actId="478"/>
          <ac:spMkLst>
            <pc:docMk/>
            <pc:sldMk cId="567670682" sldId="785"/>
            <ac:spMk id="160" creationId="{8298DFCE-9E9D-9DB2-B60C-57606BA2FC79}"/>
          </ac:spMkLst>
        </pc:spChg>
        <pc:spChg chg="add mod topLvl">
          <ac:chgData name="松本 重貴" userId="0ecbcc5dd1ad44a6" providerId="LiveId" clId="{82092E3F-9DD3-4550-A4E0-03E358D986F3}" dt="2022-05-22T00:38:59.599" v="15078" actId="164"/>
          <ac:spMkLst>
            <pc:docMk/>
            <pc:sldMk cId="567670682" sldId="785"/>
            <ac:spMk id="161" creationId="{0C73055C-CD80-0992-1891-DC87FAA25CAC}"/>
          </ac:spMkLst>
        </pc:spChg>
        <pc:spChg chg="add mod topLvl">
          <ac:chgData name="松本 重貴" userId="0ecbcc5dd1ad44a6" providerId="LiveId" clId="{82092E3F-9DD3-4550-A4E0-03E358D986F3}" dt="2022-05-22T00:38:59.599" v="15078" actId="164"/>
          <ac:spMkLst>
            <pc:docMk/>
            <pc:sldMk cId="567670682" sldId="785"/>
            <ac:spMk id="162" creationId="{9EB145B9-CD8F-74D1-4790-A1ADA8126634}"/>
          </ac:spMkLst>
        </pc:spChg>
        <pc:spChg chg="add mod topLvl">
          <ac:chgData name="松本 重貴" userId="0ecbcc5dd1ad44a6" providerId="LiveId" clId="{82092E3F-9DD3-4550-A4E0-03E358D986F3}" dt="2022-05-22T00:38:59.599" v="15078" actId="164"/>
          <ac:spMkLst>
            <pc:docMk/>
            <pc:sldMk cId="567670682" sldId="785"/>
            <ac:spMk id="163" creationId="{A97F3E15-86B8-B9E0-D2D4-295AC8BEA517}"/>
          </ac:spMkLst>
        </pc:spChg>
        <pc:spChg chg="mod">
          <ac:chgData name="松本 重貴" userId="0ecbcc5dd1ad44a6" providerId="LiveId" clId="{82092E3F-9DD3-4550-A4E0-03E358D986F3}" dt="2022-05-22T00:20:39.241" v="14373" actId="165"/>
          <ac:spMkLst>
            <pc:docMk/>
            <pc:sldMk cId="567670682" sldId="785"/>
            <ac:spMk id="164" creationId="{D1A953FD-4FF3-8CF9-3658-769BBCBD0F95}"/>
          </ac:spMkLst>
        </pc:spChg>
        <pc:spChg chg="add del mod">
          <ac:chgData name="松本 重貴" userId="0ecbcc5dd1ad44a6" providerId="LiveId" clId="{82092E3F-9DD3-4550-A4E0-03E358D986F3}" dt="2022-05-21T10:18:01.443" v="14150" actId="478"/>
          <ac:spMkLst>
            <pc:docMk/>
            <pc:sldMk cId="567670682" sldId="785"/>
            <ac:spMk id="164" creationId="{DCBF1DD2-3628-486F-8B71-56BD25248905}"/>
          </ac:spMkLst>
        </pc:spChg>
        <pc:spChg chg="mod">
          <ac:chgData name="松本 重貴" userId="0ecbcc5dd1ad44a6" providerId="LiveId" clId="{82092E3F-9DD3-4550-A4E0-03E358D986F3}" dt="2022-05-22T00:20:39.241" v="14373" actId="165"/>
          <ac:spMkLst>
            <pc:docMk/>
            <pc:sldMk cId="567670682" sldId="785"/>
            <ac:spMk id="165" creationId="{3459B34F-3835-CAD1-C2DE-8A2F3BCB2EE4}"/>
          </ac:spMkLst>
        </pc:spChg>
        <pc:spChg chg="add del mod">
          <ac:chgData name="松本 重貴" userId="0ecbcc5dd1ad44a6" providerId="LiveId" clId="{82092E3F-9DD3-4550-A4E0-03E358D986F3}" dt="2022-05-21T10:18:55.625" v="14158" actId="478"/>
          <ac:spMkLst>
            <pc:docMk/>
            <pc:sldMk cId="567670682" sldId="785"/>
            <ac:spMk id="165" creationId="{6C5BAB24-E03A-0650-6E6F-3B8DD79E2FBB}"/>
          </ac:spMkLst>
        </pc:spChg>
        <pc:spChg chg="mod">
          <ac:chgData name="松本 重貴" userId="0ecbcc5dd1ad44a6" providerId="LiveId" clId="{82092E3F-9DD3-4550-A4E0-03E358D986F3}" dt="2022-05-22T00:20:39.241" v="14373" actId="165"/>
          <ac:spMkLst>
            <pc:docMk/>
            <pc:sldMk cId="567670682" sldId="785"/>
            <ac:spMk id="166" creationId="{A68C0027-07AA-F4BE-ADCA-1F4989EA3804}"/>
          </ac:spMkLst>
        </pc:spChg>
        <pc:spChg chg="add del mod">
          <ac:chgData name="松本 重貴" userId="0ecbcc5dd1ad44a6" providerId="LiveId" clId="{82092E3F-9DD3-4550-A4E0-03E358D986F3}" dt="2022-05-21T10:18:46.674" v="14157" actId="478"/>
          <ac:spMkLst>
            <pc:docMk/>
            <pc:sldMk cId="567670682" sldId="785"/>
            <ac:spMk id="166" creationId="{C2212E73-8643-6B6A-08C8-631DC141FB32}"/>
          </ac:spMkLst>
        </pc:spChg>
        <pc:spChg chg="add mod topLvl">
          <ac:chgData name="松本 重貴" userId="0ecbcc5dd1ad44a6" providerId="LiveId" clId="{82092E3F-9DD3-4550-A4E0-03E358D986F3}" dt="2022-05-22T00:38:59.599" v="15078" actId="164"/>
          <ac:spMkLst>
            <pc:docMk/>
            <pc:sldMk cId="567670682" sldId="785"/>
            <ac:spMk id="167" creationId="{5A3DF99B-DEC4-B4B0-3DF1-19B6BF97434E}"/>
          </ac:spMkLst>
        </pc:spChg>
        <pc:spChg chg="add mod topLvl">
          <ac:chgData name="松本 重貴" userId="0ecbcc5dd1ad44a6" providerId="LiveId" clId="{82092E3F-9DD3-4550-A4E0-03E358D986F3}" dt="2022-05-22T00:38:59.599" v="15078" actId="164"/>
          <ac:spMkLst>
            <pc:docMk/>
            <pc:sldMk cId="567670682" sldId="785"/>
            <ac:spMk id="168" creationId="{D12B58A4-4531-1BD1-5612-09ABA4784C96}"/>
          </ac:spMkLst>
        </pc:spChg>
        <pc:spChg chg="add mod topLvl">
          <ac:chgData name="松本 重貴" userId="0ecbcc5dd1ad44a6" providerId="LiveId" clId="{82092E3F-9DD3-4550-A4E0-03E358D986F3}" dt="2022-05-22T00:38:59.599" v="15078" actId="164"/>
          <ac:spMkLst>
            <pc:docMk/>
            <pc:sldMk cId="567670682" sldId="785"/>
            <ac:spMk id="169" creationId="{6BABC758-2DBA-73E3-4782-6D58CB01E91B}"/>
          </ac:spMkLst>
        </pc:spChg>
        <pc:spChg chg="mod">
          <ac:chgData name="松本 重貴" userId="0ecbcc5dd1ad44a6" providerId="LiveId" clId="{82092E3F-9DD3-4550-A4E0-03E358D986F3}" dt="2022-05-22T00:20:39.241" v="14373" actId="165"/>
          <ac:spMkLst>
            <pc:docMk/>
            <pc:sldMk cId="567670682" sldId="785"/>
            <ac:spMk id="170" creationId="{0B646511-9016-C6D9-CBFE-DF971B837493}"/>
          </ac:spMkLst>
        </pc:spChg>
        <pc:spChg chg="add del mod">
          <ac:chgData name="松本 重貴" userId="0ecbcc5dd1ad44a6" providerId="LiveId" clId="{82092E3F-9DD3-4550-A4E0-03E358D986F3}" dt="2022-05-21T10:18:46.674" v="14157" actId="478"/>
          <ac:spMkLst>
            <pc:docMk/>
            <pc:sldMk cId="567670682" sldId="785"/>
            <ac:spMk id="170" creationId="{E2D79584-05AF-846C-E3DA-2F8D213DA2AB}"/>
          </ac:spMkLst>
        </pc:spChg>
        <pc:spChg chg="add mod">
          <ac:chgData name="松本 重貴" userId="0ecbcc5dd1ad44a6" providerId="LiveId" clId="{82092E3F-9DD3-4550-A4E0-03E358D986F3}" dt="2022-05-21T10:18:16.753" v="14154" actId="571"/>
          <ac:spMkLst>
            <pc:docMk/>
            <pc:sldMk cId="567670682" sldId="785"/>
            <ac:spMk id="171" creationId="{2974A625-0B0B-AA9C-2AD1-2613A37006FD}"/>
          </ac:spMkLst>
        </pc:spChg>
        <pc:spChg chg="add mod">
          <ac:chgData name="松本 重貴" userId="0ecbcc5dd1ad44a6" providerId="LiveId" clId="{82092E3F-9DD3-4550-A4E0-03E358D986F3}" dt="2022-05-21T10:18:16.753" v="14154" actId="571"/>
          <ac:spMkLst>
            <pc:docMk/>
            <pc:sldMk cId="567670682" sldId="785"/>
            <ac:spMk id="172" creationId="{24C6EBE6-BB32-A7DF-B833-850D6E617A4B}"/>
          </ac:spMkLst>
        </pc:spChg>
        <pc:spChg chg="mod">
          <ac:chgData name="松本 重貴" userId="0ecbcc5dd1ad44a6" providerId="LiveId" clId="{82092E3F-9DD3-4550-A4E0-03E358D986F3}" dt="2022-05-22T00:20:39.241" v="14373" actId="165"/>
          <ac:spMkLst>
            <pc:docMk/>
            <pc:sldMk cId="567670682" sldId="785"/>
            <ac:spMk id="176" creationId="{30080AF6-3EC4-5CDF-02A6-8006E1F02ABA}"/>
          </ac:spMkLst>
        </pc:spChg>
        <pc:spChg chg="mod">
          <ac:chgData name="松本 重貴" userId="0ecbcc5dd1ad44a6" providerId="LiveId" clId="{82092E3F-9DD3-4550-A4E0-03E358D986F3}" dt="2022-05-22T00:20:39.241" v="14373" actId="165"/>
          <ac:spMkLst>
            <pc:docMk/>
            <pc:sldMk cId="567670682" sldId="785"/>
            <ac:spMk id="177" creationId="{C2272762-FC3A-2884-9860-96A157DA1319}"/>
          </ac:spMkLst>
        </pc:spChg>
        <pc:spChg chg="mod">
          <ac:chgData name="松本 重貴" userId="0ecbcc5dd1ad44a6" providerId="LiveId" clId="{82092E3F-9DD3-4550-A4E0-03E358D986F3}" dt="2022-05-22T00:20:39.241" v="14373" actId="165"/>
          <ac:spMkLst>
            <pc:docMk/>
            <pc:sldMk cId="567670682" sldId="785"/>
            <ac:spMk id="178" creationId="{1A25F652-E56D-417A-5775-7D73C95EFF2F}"/>
          </ac:spMkLst>
        </pc:spChg>
        <pc:spChg chg="mod">
          <ac:chgData name="松本 重貴" userId="0ecbcc5dd1ad44a6" providerId="LiveId" clId="{82092E3F-9DD3-4550-A4E0-03E358D986F3}" dt="2022-05-22T00:20:39.241" v="14373" actId="165"/>
          <ac:spMkLst>
            <pc:docMk/>
            <pc:sldMk cId="567670682" sldId="785"/>
            <ac:spMk id="179" creationId="{4FDC1B81-B074-6B66-9A13-945F3A8FBA1F}"/>
          </ac:spMkLst>
        </pc:spChg>
        <pc:spChg chg="add mod topLvl">
          <ac:chgData name="松本 重貴" userId="0ecbcc5dd1ad44a6" providerId="LiveId" clId="{82092E3F-9DD3-4550-A4E0-03E358D986F3}" dt="2022-05-22T00:38:59.599" v="15078" actId="164"/>
          <ac:spMkLst>
            <pc:docMk/>
            <pc:sldMk cId="567670682" sldId="785"/>
            <ac:spMk id="184" creationId="{E6F4AA5B-FC99-12D4-02CC-9658D4D9A0A8}"/>
          </ac:spMkLst>
        </pc:spChg>
        <pc:spChg chg="add mod topLvl">
          <ac:chgData name="松本 重貴" userId="0ecbcc5dd1ad44a6" providerId="LiveId" clId="{82092E3F-9DD3-4550-A4E0-03E358D986F3}" dt="2022-05-22T00:38:59.599" v="15078" actId="164"/>
          <ac:spMkLst>
            <pc:docMk/>
            <pc:sldMk cId="567670682" sldId="785"/>
            <ac:spMk id="185" creationId="{C93D5337-7C09-DDFD-F53C-F03144CD3BC7}"/>
          </ac:spMkLst>
        </pc:spChg>
        <pc:spChg chg="mod">
          <ac:chgData name="松本 重貴" userId="0ecbcc5dd1ad44a6" providerId="LiveId" clId="{82092E3F-9DD3-4550-A4E0-03E358D986F3}" dt="2022-05-22T00:20:39.241" v="14373" actId="165"/>
          <ac:spMkLst>
            <pc:docMk/>
            <pc:sldMk cId="567670682" sldId="785"/>
            <ac:spMk id="187" creationId="{06870604-C063-4900-0614-F9AFCC55F359}"/>
          </ac:spMkLst>
        </pc:spChg>
        <pc:spChg chg="add mod topLvl">
          <ac:chgData name="松本 重貴" userId="0ecbcc5dd1ad44a6" providerId="LiveId" clId="{82092E3F-9DD3-4550-A4E0-03E358D986F3}" dt="2022-05-22T00:38:59.599" v="15078" actId="164"/>
          <ac:spMkLst>
            <pc:docMk/>
            <pc:sldMk cId="567670682" sldId="785"/>
            <ac:spMk id="194" creationId="{14A7CD83-52C6-6D15-A632-348DE2E5E8F1}"/>
          </ac:spMkLst>
        </pc:spChg>
        <pc:spChg chg="add mod topLvl">
          <ac:chgData name="松本 重貴" userId="0ecbcc5dd1ad44a6" providerId="LiveId" clId="{82092E3F-9DD3-4550-A4E0-03E358D986F3}" dt="2022-05-22T00:38:59.599" v="15078" actId="164"/>
          <ac:spMkLst>
            <pc:docMk/>
            <pc:sldMk cId="567670682" sldId="785"/>
            <ac:spMk id="195" creationId="{62E79AC1-7D68-A5E6-37B7-AB1518EA3794}"/>
          </ac:spMkLst>
        </pc:spChg>
        <pc:spChg chg="add del mod">
          <ac:chgData name="松本 重貴" userId="0ecbcc5dd1ad44a6" providerId="LiveId" clId="{82092E3F-9DD3-4550-A4E0-03E358D986F3}" dt="2022-05-22T00:23:39.649" v="14666"/>
          <ac:spMkLst>
            <pc:docMk/>
            <pc:sldMk cId="567670682" sldId="785"/>
            <ac:spMk id="196" creationId="{14699307-CA5B-57EE-7F55-F09CD6384179}"/>
          </ac:spMkLst>
        </pc:spChg>
        <pc:spChg chg="add mod topLvl">
          <ac:chgData name="松本 重貴" userId="0ecbcc5dd1ad44a6" providerId="LiveId" clId="{82092E3F-9DD3-4550-A4E0-03E358D986F3}" dt="2022-05-22T00:38:59.599" v="15078" actId="164"/>
          <ac:spMkLst>
            <pc:docMk/>
            <pc:sldMk cId="567670682" sldId="785"/>
            <ac:spMk id="197" creationId="{1E5F457B-F401-00C6-B569-93563449E9A0}"/>
          </ac:spMkLst>
        </pc:spChg>
        <pc:spChg chg="add del mod topLvl">
          <ac:chgData name="松本 重貴" userId="0ecbcc5dd1ad44a6" providerId="LiveId" clId="{82092E3F-9DD3-4550-A4E0-03E358D986F3}" dt="2022-05-22T00:38:59.599" v="15078" actId="164"/>
          <ac:spMkLst>
            <pc:docMk/>
            <pc:sldMk cId="567670682" sldId="785"/>
            <ac:spMk id="198" creationId="{3D01A600-C8BB-2F0E-54AB-D3F84C8360C3}"/>
          </ac:spMkLst>
        </pc:spChg>
        <pc:spChg chg="add del mod topLvl">
          <ac:chgData name="松本 重貴" userId="0ecbcc5dd1ad44a6" providerId="LiveId" clId="{82092E3F-9DD3-4550-A4E0-03E358D986F3}" dt="2022-05-22T00:38:59.599" v="15078" actId="164"/>
          <ac:spMkLst>
            <pc:docMk/>
            <pc:sldMk cId="567670682" sldId="785"/>
            <ac:spMk id="199" creationId="{96B64F9A-33DD-B2DA-A1B2-1F7D3C790BA6}"/>
          </ac:spMkLst>
        </pc:spChg>
        <pc:spChg chg="add mod topLvl">
          <ac:chgData name="松本 重貴" userId="0ecbcc5dd1ad44a6" providerId="LiveId" clId="{82092E3F-9DD3-4550-A4E0-03E358D986F3}" dt="2022-05-22T00:38:59.599" v="15078" actId="164"/>
          <ac:spMkLst>
            <pc:docMk/>
            <pc:sldMk cId="567670682" sldId="785"/>
            <ac:spMk id="200" creationId="{6A1E40C4-C5B0-2A7C-9FAB-DEDF0322A070}"/>
          </ac:spMkLst>
        </pc:spChg>
        <pc:spChg chg="add mod topLvl">
          <ac:chgData name="松本 重貴" userId="0ecbcc5dd1ad44a6" providerId="LiveId" clId="{82092E3F-9DD3-4550-A4E0-03E358D986F3}" dt="2022-05-22T00:38:59.599" v="15078" actId="164"/>
          <ac:spMkLst>
            <pc:docMk/>
            <pc:sldMk cId="567670682" sldId="785"/>
            <ac:spMk id="201" creationId="{876C8EAA-A71E-FD1E-F964-1B419F559427}"/>
          </ac:spMkLst>
        </pc:spChg>
        <pc:spChg chg="add mod topLvl">
          <ac:chgData name="松本 重貴" userId="0ecbcc5dd1ad44a6" providerId="LiveId" clId="{82092E3F-9DD3-4550-A4E0-03E358D986F3}" dt="2022-05-22T00:38:59.599" v="15078" actId="164"/>
          <ac:spMkLst>
            <pc:docMk/>
            <pc:sldMk cId="567670682" sldId="785"/>
            <ac:spMk id="207" creationId="{98C3DDF6-C0D5-D38C-1B16-45D3A732699A}"/>
          </ac:spMkLst>
        </pc:spChg>
        <pc:spChg chg="add mod topLvl">
          <ac:chgData name="松本 重貴" userId="0ecbcc5dd1ad44a6" providerId="LiveId" clId="{82092E3F-9DD3-4550-A4E0-03E358D986F3}" dt="2022-05-22T00:38:59.599" v="15078" actId="164"/>
          <ac:spMkLst>
            <pc:docMk/>
            <pc:sldMk cId="567670682" sldId="785"/>
            <ac:spMk id="208" creationId="{D62CDF1A-6A92-D173-32B7-B6C00A8C4395}"/>
          </ac:spMkLst>
        </pc:spChg>
        <pc:spChg chg="add mod topLvl">
          <ac:chgData name="松本 重貴" userId="0ecbcc5dd1ad44a6" providerId="LiveId" clId="{82092E3F-9DD3-4550-A4E0-03E358D986F3}" dt="2022-05-22T00:38:59.599" v="15078" actId="164"/>
          <ac:spMkLst>
            <pc:docMk/>
            <pc:sldMk cId="567670682" sldId="785"/>
            <ac:spMk id="209" creationId="{12F58127-9DAD-79B4-E4A4-B70D51D71422}"/>
          </ac:spMkLst>
        </pc:spChg>
        <pc:spChg chg="add del mod">
          <ac:chgData name="松本 重貴" userId="0ecbcc5dd1ad44a6" providerId="LiveId" clId="{82092E3F-9DD3-4550-A4E0-03E358D986F3}" dt="2022-05-22T00:27:32.770" v="14728" actId="478"/>
          <ac:spMkLst>
            <pc:docMk/>
            <pc:sldMk cId="567670682" sldId="785"/>
            <ac:spMk id="210" creationId="{3FF72A52-27A3-618F-3438-8BF5C093FFA0}"/>
          </ac:spMkLst>
        </pc:spChg>
        <pc:spChg chg="add del mod">
          <ac:chgData name="松本 重貴" userId="0ecbcc5dd1ad44a6" providerId="LiveId" clId="{82092E3F-9DD3-4550-A4E0-03E358D986F3}" dt="2022-05-22T00:27:32.770" v="14728" actId="478"/>
          <ac:spMkLst>
            <pc:docMk/>
            <pc:sldMk cId="567670682" sldId="785"/>
            <ac:spMk id="211" creationId="{EED60B5D-7C37-92EE-16F8-9E7F3654AE72}"/>
          </ac:spMkLst>
        </pc:spChg>
        <pc:spChg chg="add del mod">
          <ac:chgData name="松本 重貴" userId="0ecbcc5dd1ad44a6" providerId="LiveId" clId="{82092E3F-9DD3-4550-A4E0-03E358D986F3}" dt="2022-05-22T00:27:32.770" v="14728" actId="478"/>
          <ac:spMkLst>
            <pc:docMk/>
            <pc:sldMk cId="567670682" sldId="785"/>
            <ac:spMk id="212" creationId="{675A9294-445B-A8CB-19EA-B60B16AE209B}"/>
          </ac:spMkLst>
        </pc:spChg>
        <pc:spChg chg="add mod topLvl">
          <ac:chgData name="松本 重貴" userId="0ecbcc5dd1ad44a6" providerId="LiveId" clId="{82092E3F-9DD3-4550-A4E0-03E358D986F3}" dt="2022-05-22T00:38:59.599" v="15078" actId="164"/>
          <ac:spMkLst>
            <pc:docMk/>
            <pc:sldMk cId="567670682" sldId="785"/>
            <ac:spMk id="213" creationId="{98687EA1-6C03-D43A-8224-D6FB874570CD}"/>
          </ac:spMkLst>
        </pc:spChg>
        <pc:spChg chg="add del mod">
          <ac:chgData name="松本 重貴" userId="0ecbcc5dd1ad44a6" providerId="LiveId" clId="{82092E3F-9DD3-4550-A4E0-03E358D986F3}" dt="2022-05-22T00:27:27.175" v="14727" actId="478"/>
          <ac:spMkLst>
            <pc:docMk/>
            <pc:sldMk cId="567670682" sldId="785"/>
            <ac:spMk id="214" creationId="{B780BA36-334E-1AAC-7B6D-C8D863124994}"/>
          </ac:spMkLst>
        </pc:spChg>
        <pc:spChg chg="add del mod">
          <ac:chgData name="松本 重貴" userId="0ecbcc5dd1ad44a6" providerId="LiveId" clId="{82092E3F-9DD3-4550-A4E0-03E358D986F3}" dt="2022-05-22T00:27:27.175" v="14727" actId="478"/>
          <ac:spMkLst>
            <pc:docMk/>
            <pc:sldMk cId="567670682" sldId="785"/>
            <ac:spMk id="215" creationId="{A650B055-C3EB-0C94-6816-453CD8173FE2}"/>
          </ac:spMkLst>
        </pc:spChg>
        <pc:spChg chg="add del mod">
          <ac:chgData name="松本 重貴" userId="0ecbcc5dd1ad44a6" providerId="LiveId" clId="{82092E3F-9DD3-4550-A4E0-03E358D986F3}" dt="2022-05-22T00:27:27.175" v="14727" actId="478"/>
          <ac:spMkLst>
            <pc:docMk/>
            <pc:sldMk cId="567670682" sldId="785"/>
            <ac:spMk id="216" creationId="{3B5A90DA-ABC7-95AB-3D14-6343C0A113CD}"/>
          </ac:spMkLst>
        </pc:spChg>
        <pc:spChg chg="add mod topLvl">
          <ac:chgData name="松本 重貴" userId="0ecbcc5dd1ad44a6" providerId="LiveId" clId="{82092E3F-9DD3-4550-A4E0-03E358D986F3}" dt="2022-05-22T00:38:59.599" v="15078" actId="164"/>
          <ac:spMkLst>
            <pc:docMk/>
            <pc:sldMk cId="567670682" sldId="785"/>
            <ac:spMk id="217" creationId="{591F91B9-0E2C-4C13-303F-DAB504E070B9}"/>
          </ac:spMkLst>
        </pc:spChg>
        <pc:spChg chg="add mod topLvl">
          <ac:chgData name="松本 重貴" userId="0ecbcc5dd1ad44a6" providerId="LiveId" clId="{82092E3F-9DD3-4550-A4E0-03E358D986F3}" dt="2022-05-22T00:38:59.599" v="15078" actId="164"/>
          <ac:spMkLst>
            <pc:docMk/>
            <pc:sldMk cId="567670682" sldId="785"/>
            <ac:spMk id="218" creationId="{4D306A12-F925-848B-A319-AA1E1FD2BF4E}"/>
          </ac:spMkLst>
        </pc:spChg>
        <pc:spChg chg="add mod topLvl">
          <ac:chgData name="松本 重貴" userId="0ecbcc5dd1ad44a6" providerId="LiveId" clId="{82092E3F-9DD3-4550-A4E0-03E358D986F3}" dt="2022-05-22T00:38:59.599" v="15078" actId="164"/>
          <ac:spMkLst>
            <pc:docMk/>
            <pc:sldMk cId="567670682" sldId="785"/>
            <ac:spMk id="219" creationId="{17581142-F259-AC29-2DAF-B7D412281C33}"/>
          </ac:spMkLst>
        </pc:spChg>
        <pc:spChg chg="add mod topLvl">
          <ac:chgData name="松本 重貴" userId="0ecbcc5dd1ad44a6" providerId="LiveId" clId="{82092E3F-9DD3-4550-A4E0-03E358D986F3}" dt="2022-05-22T00:38:59.599" v="15078" actId="164"/>
          <ac:spMkLst>
            <pc:docMk/>
            <pc:sldMk cId="567670682" sldId="785"/>
            <ac:spMk id="222" creationId="{1473CC27-B8A3-17FD-584D-60DC1A3B556D}"/>
          </ac:spMkLst>
        </pc:spChg>
        <pc:spChg chg="add mod topLvl">
          <ac:chgData name="松本 重貴" userId="0ecbcc5dd1ad44a6" providerId="LiveId" clId="{82092E3F-9DD3-4550-A4E0-03E358D986F3}" dt="2022-05-22T00:38:59.599" v="15078" actId="164"/>
          <ac:spMkLst>
            <pc:docMk/>
            <pc:sldMk cId="567670682" sldId="785"/>
            <ac:spMk id="223" creationId="{548B32D7-5883-22DD-4986-D5FECB0B2CCE}"/>
          </ac:spMkLst>
        </pc:spChg>
        <pc:spChg chg="add mod topLvl">
          <ac:chgData name="松本 重貴" userId="0ecbcc5dd1ad44a6" providerId="LiveId" clId="{82092E3F-9DD3-4550-A4E0-03E358D986F3}" dt="2022-05-22T00:38:59.599" v="15078" actId="164"/>
          <ac:spMkLst>
            <pc:docMk/>
            <pc:sldMk cId="567670682" sldId="785"/>
            <ac:spMk id="224" creationId="{E439C913-7A85-298F-2161-6304893E5CC7}"/>
          </ac:spMkLst>
        </pc:spChg>
        <pc:spChg chg="add mod topLvl">
          <ac:chgData name="松本 重貴" userId="0ecbcc5dd1ad44a6" providerId="LiveId" clId="{82092E3F-9DD3-4550-A4E0-03E358D986F3}" dt="2022-05-22T00:38:59.599" v="15078" actId="164"/>
          <ac:spMkLst>
            <pc:docMk/>
            <pc:sldMk cId="567670682" sldId="785"/>
            <ac:spMk id="225" creationId="{4C3D3929-AD63-E346-A092-B6C10EE4B5BC}"/>
          </ac:spMkLst>
        </pc:spChg>
        <pc:spChg chg="add mod topLvl">
          <ac:chgData name="松本 重貴" userId="0ecbcc5dd1ad44a6" providerId="LiveId" clId="{82092E3F-9DD3-4550-A4E0-03E358D986F3}" dt="2022-05-22T00:38:59.599" v="15078" actId="164"/>
          <ac:spMkLst>
            <pc:docMk/>
            <pc:sldMk cId="567670682" sldId="785"/>
            <ac:spMk id="226" creationId="{81A413AD-6ACA-6683-FFFD-587DB43B013F}"/>
          </ac:spMkLst>
        </pc:spChg>
        <pc:spChg chg="add mod topLvl">
          <ac:chgData name="松本 重貴" userId="0ecbcc5dd1ad44a6" providerId="LiveId" clId="{82092E3F-9DD3-4550-A4E0-03E358D986F3}" dt="2022-05-22T00:38:59.599" v="15078" actId="164"/>
          <ac:spMkLst>
            <pc:docMk/>
            <pc:sldMk cId="567670682" sldId="785"/>
            <ac:spMk id="227" creationId="{34B92C77-E532-CEEA-DC72-6B5139376DDB}"/>
          </ac:spMkLst>
        </pc:spChg>
        <pc:spChg chg="add del mod">
          <ac:chgData name="松本 重貴" userId="0ecbcc5dd1ad44a6" providerId="LiveId" clId="{82092E3F-9DD3-4550-A4E0-03E358D986F3}" dt="2022-05-22T00:33:20.363" v="14972"/>
          <ac:spMkLst>
            <pc:docMk/>
            <pc:sldMk cId="567670682" sldId="785"/>
            <ac:spMk id="230" creationId="{79C173F7-9FF7-1414-2B01-35298F1BD483}"/>
          </ac:spMkLst>
        </pc:spChg>
        <pc:spChg chg="add del mod">
          <ac:chgData name="松本 重貴" userId="0ecbcc5dd1ad44a6" providerId="LiveId" clId="{82092E3F-9DD3-4550-A4E0-03E358D986F3}" dt="2022-05-22T00:33:32.365" v="14975"/>
          <ac:spMkLst>
            <pc:docMk/>
            <pc:sldMk cId="567670682" sldId="785"/>
            <ac:spMk id="232" creationId="{492A784A-C83D-4269-6BF6-A159F3B44950}"/>
          </ac:spMkLst>
        </pc:spChg>
        <pc:spChg chg="add mod topLvl">
          <ac:chgData name="松本 重貴" userId="0ecbcc5dd1ad44a6" providerId="LiveId" clId="{82092E3F-9DD3-4550-A4E0-03E358D986F3}" dt="2022-05-22T00:38:59.599" v="15078" actId="164"/>
          <ac:spMkLst>
            <pc:docMk/>
            <pc:sldMk cId="567670682" sldId="785"/>
            <ac:spMk id="234" creationId="{34F4A347-0672-B2AB-FF97-DB28CBE80E6A}"/>
          </ac:spMkLst>
        </pc:spChg>
        <pc:spChg chg="add mod topLvl">
          <ac:chgData name="松本 重貴" userId="0ecbcc5dd1ad44a6" providerId="LiveId" clId="{82092E3F-9DD3-4550-A4E0-03E358D986F3}" dt="2022-05-22T00:38:59.599" v="15078" actId="164"/>
          <ac:spMkLst>
            <pc:docMk/>
            <pc:sldMk cId="567670682" sldId="785"/>
            <ac:spMk id="235" creationId="{F2B3FE44-0874-84C8-291B-79541E9010E9}"/>
          </ac:spMkLst>
        </pc:spChg>
        <pc:spChg chg="add mod topLvl">
          <ac:chgData name="松本 重貴" userId="0ecbcc5dd1ad44a6" providerId="LiveId" clId="{82092E3F-9DD3-4550-A4E0-03E358D986F3}" dt="2022-05-22T00:38:59.599" v="15078" actId="164"/>
          <ac:spMkLst>
            <pc:docMk/>
            <pc:sldMk cId="567670682" sldId="785"/>
            <ac:spMk id="236" creationId="{A1235362-FCEA-B085-91E8-057EA5DA86B7}"/>
          </ac:spMkLst>
        </pc:spChg>
        <pc:spChg chg="add mod topLvl">
          <ac:chgData name="松本 重貴" userId="0ecbcc5dd1ad44a6" providerId="LiveId" clId="{82092E3F-9DD3-4550-A4E0-03E358D986F3}" dt="2022-05-22T00:38:59.599" v="15078" actId="164"/>
          <ac:spMkLst>
            <pc:docMk/>
            <pc:sldMk cId="567670682" sldId="785"/>
            <ac:spMk id="237" creationId="{40ADEE36-6B83-D900-5DA3-DA709CF89BF4}"/>
          </ac:spMkLst>
        </pc:spChg>
        <pc:spChg chg="add mod topLvl">
          <ac:chgData name="松本 重貴" userId="0ecbcc5dd1ad44a6" providerId="LiveId" clId="{82092E3F-9DD3-4550-A4E0-03E358D986F3}" dt="2022-05-22T00:38:59.599" v="15078" actId="164"/>
          <ac:spMkLst>
            <pc:docMk/>
            <pc:sldMk cId="567670682" sldId="785"/>
            <ac:spMk id="238" creationId="{CDD29ED3-5090-65FB-92A4-8B91D1F95D83}"/>
          </ac:spMkLst>
        </pc:spChg>
        <pc:spChg chg="add mod topLvl">
          <ac:chgData name="松本 重貴" userId="0ecbcc5dd1ad44a6" providerId="LiveId" clId="{82092E3F-9DD3-4550-A4E0-03E358D986F3}" dt="2022-05-22T00:38:59.599" v="15078" actId="164"/>
          <ac:spMkLst>
            <pc:docMk/>
            <pc:sldMk cId="567670682" sldId="785"/>
            <ac:spMk id="239" creationId="{EFDEC334-2140-AB53-9E53-2B0B5145C15C}"/>
          </ac:spMkLst>
        </pc:spChg>
        <pc:spChg chg="add mod">
          <ac:chgData name="松本 重貴" userId="0ecbcc5dd1ad44a6" providerId="LiveId" clId="{82092E3F-9DD3-4550-A4E0-03E358D986F3}" dt="2022-05-22T00:38:59.599" v="15078" actId="164"/>
          <ac:spMkLst>
            <pc:docMk/>
            <pc:sldMk cId="567670682" sldId="785"/>
            <ac:spMk id="240" creationId="{B8D6957B-677E-0744-58D3-CB53C1BD6CDD}"/>
          </ac:spMkLst>
        </pc:spChg>
        <pc:grpChg chg="del">
          <ac:chgData name="松本 重貴" userId="0ecbcc5dd1ad44a6" providerId="LiveId" clId="{82092E3F-9DD3-4550-A4E0-03E358D986F3}" dt="2022-05-22T00:37:16.934" v="15069" actId="478"/>
          <ac:grpSpMkLst>
            <pc:docMk/>
            <pc:sldMk cId="567670682" sldId="785"/>
            <ac:grpSpMk id="5" creationId="{E7317714-5308-62D6-E61A-C39B5413022E}"/>
          </ac:grpSpMkLst>
        </pc:grpChg>
        <pc:grpChg chg="del">
          <ac:chgData name="松本 重貴" userId="0ecbcc5dd1ad44a6" providerId="LiveId" clId="{82092E3F-9DD3-4550-A4E0-03E358D986F3}" dt="2022-05-22T00:37:16.934" v="15069" actId="478"/>
          <ac:grpSpMkLst>
            <pc:docMk/>
            <pc:sldMk cId="567670682" sldId="785"/>
            <ac:grpSpMk id="10" creationId="{BE6ECAD9-2951-2A0F-A300-F68DED4A222C}"/>
          </ac:grpSpMkLst>
        </pc:grpChg>
        <pc:grpChg chg="del">
          <ac:chgData name="松本 重貴" userId="0ecbcc5dd1ad44a6" providerId="LiveId" clId="{82092E3F-9DD3-4550-A4E0-03E358D986F3}" dt="2022-05-22T00:37:23.417" v="15070" actId="478"/>
          <ac:grpSpMkLst>
            <pc:docMk/>
            <pc:sldMk cId="567670682" sldId="785"/>
            <ac:grpSpMk id="12" creationId="{00000000-0000-0000-0000-000000000000}"/>
          </ac:grpSpMkLst>
        </pc:grpChg>
        <pc:grpChg chg="del">
          <ac:chgData name="松本 重貴" userId="0ecbcc5dd1ad44a6" providerId="LiveId" clId="{82092E3F-9DD3-4550-A4E0-03E358D986F3}" dt="2022-05-22T00:37:23.417" v="15070" actId="478"/>
          <ac:grpSpMkLst>
            <pc:docMk/>
            <pc:sldMk cId="567670682" sldId="785"/>
            <ac:grpSpMk id="14" creationId="{00000000-0000-0000-0000-000000000000}"/>
          </ac:grpSpMkLst>
        </pc:grpChg>
        <pc:grpChg chg="add del mod">
          <ac:chgData name="松本 重貴" userId="0ecbcc5dd1ad44a6" providerId="LiveId" clId="{82092E3F-9DD3-4550-A4E0-03E358D986F3}" dt="2022-05-22T00:38:52.858" v="15077" actId="165"/>
          <ac:grpSpMkLst>
            <pc:docMk/>
            <pc:sldMk cId="567670682" sldId="785"/>
            <ac:grpSpMk id="25" creationId="{DF4CBA81-EDE8-3F68-7152-91585431EC8F}"/>
          </ac:grpSpMkLst>
        </pc:grpChg>
        <pc:grpChg chg="add mod">
          <ac:chgData name="松本 重貴" userId="0ecbcc5dd1ad44a6" providerId="LiveId" clId="{82092E3F-9DD3-4550-A4E0-03E358D986F3}" dt="2022-05-22T00:38:59.599" v="15078" actId="164"/>
          <ac:grpSpMkLst>
            <pc:docMk/>
            <pc:sldMk cId="567670682" sldId="785"/>
            <ac:grpSpMk id="26" creationId="{4C6AE947-5AAB-D779-C827-55D30FAEA5C1}"/>
          </ac:grpSpMkLst>
        </pc:grpChg>
        <pc:grpChg chg="del">
          <ac:chgData name="松本 重貴" userId="0ecbcc5dd1ad44a6" providerId="LiveId" clId="{82092E3F-9DD3-4550-A4E0-03E358D986F3}" dt="2022-05-22T00:37:16.934" v="15069" actId="478"/>
          <ac:grpSpMkLst>
            <pc:docMk/>
            <pc:sldMk cId="567670682" sldId="785"/>
            <ac:grpSpMk id="32" creationId="{4D844F9A-0612-0D94-9AEE-EDA5971E47F8}"/>
          </ac:grpSpMkLst>
        </pc:grpChg>
        <pc:grpChg chg="add mod">
          <ac:chgData name="松本 重貴" userId="0ecbcc5dd1ad44a6" providerId="LiveId" clId="{82092E3F-9DD3-4550-A4E0-03E358D986F3}" dt="2022-05-21T10:00:37.951" v="13784" actId="164"/>
          <ac:grpSpMkLst>
            <pc:docMk/>
            <pc:sldMk cId="567670682" sldId="785"/>
            <ac:grpSpMk id="35" creationId="{BDB9BC0F-2C19-A51F-7281-AD523E47942F}"/>
          </ac:grpSpMkLst>
        </pc:grpChg>
        <pc:grpChg chg="add mod">
          <ac:chgData name="松本 重貴" userId="0ecbcc5dd1ad44a6" providerId="LiveId" clId="{82092E3F-9DD3-4550-A4E0-03E358D986F3}" dt="2022-05-21T10:00:47.512" v="13787" actId="164"/>
          <ac:grpSpMkLst>
            <pc:docMk/>
            <pc:sldMk cId="567670682" sldId="785"/>
            <ac:grpSpMk id="36" creationId="{931D1D36-FDBF-91D2-5E82-10B476CD36A5}"/>
          </ac:grpSpMkLst>
        </pc:grpChg>
        <pc:grpChg chg="add mod">
          <ac:chgData name="松本 重貴" userId="0ecbcc5dd1ad44a6" providerId="LiveId" clId="{82092E3F-9DD3-4550-A4E0-03E358D986F3}" dt="2022-05-21T10:00:56.480" v="13788" actId="164"/>
          <ac:grpSpMkLst>
            <pc:docMk/>
            <pc:sldMk cId="567670682" sldId="785"/>
            <ac:grpSpMk id="37" creationId="{527E5958-43A8-03A9-D943-87F00892BF90}"/>
          </ac:grpSpMkLst>
        </pc:grpChg>
        <pc:grpChg chg="del">
          <ac:chgData name="松本 重貴" userId="0ecbcc5dd1ad44a6" providerId="LiveId" clId="{82092E3F-9DD3-4550-A4E0-03E358D986F3}" dt="2022-05-22T00:37:16.934" v="15069" actId="478"/>
          <ac:grpSpMkLst>
            <pc:docMk/>
            <pc:sldMk cId="567670682" sldId="785"/>
            <ac:grpSpMk id="55" creationId="{3AA39639-E527-DEE0-50F7-9D702548AF2E}"/>
          </ac:grpSpMkLst>
        </pc:grpChg>
        <pc:grpChg chg="add del mod">
          <ac:chgData name="松本 重貴" userId="0ecbcc5dd1ad44a6" providerId="LiveId" clId="{82092E3F-9DD3-4550-A4E0-03E358D986F3}" dt="2022-05-21T10:07:38.163" v="14034" actId="165"/>
          <ac:grpSpMkLst>
            <pc:docMk/>
            <pc:sldMk cId="567670682" sldId="785"/>
            <ac:grpSpMk id="135" creationId="{1C0C40CB-7FF1-E1EC-9328-2F8095F2B019}"/>
          </ac:grpSpMkLst>
        </pc:grpChg>
        <pc:grpChg chg="add del mod">
          <ac:chgData name="松本 重貴" userId="0ecbcc5dd1ad44a6" providerId="LiveId" clId="{82092E3F-9DD3-4550-A4E0-03E358D986F3}" dt="2022-05-22T00:20:39.241" v="14373" actId="165"/>
          <ac:grpSpMkLst>
            <pc:docMk/>
            <pc:sldMk cId="567670682" sldId="785"/>
            <ac:grpSpMk id="155" creationId="{8D293548-2D04-944C-ED16-DE37943D56FD}"/>
          </ac:grpSpMkLst>
        </pc:grpChg>
        <pc:grpChg chg="del mod topLvl">
          <ac:chgData name="松本 重貴" userId="0ecbcc5dd1ad44a6" providerId="LiveId" clId="{82092E3F-9DD3-4550-A4E0-03E358D986F3}" dt="2022-05-22T00:37:23.417" v="15070" actId="478"/>
          <ac:grpSpMkLst>
            <pc:docMk/>
            <pc:sldMk cId="567670682" sldId="785"/>
            <ac:grpSpMk id="156" creationId="{B39C2C2A-E563-6756-F731-DB175575BAA4}"/>
          </ac:grpSpMkLst>
        </pc:grpChg>
        <pc:grpChg chg="del mod topLvl">
          <ac:chgData name="松本 重貴" userId="0ecbcc5dd1ad44a6" providerId="LiveId" clId="{82092E3F-9DD3-4550-A4E0-03E358D986F3}" dt="2022-05-22T00:37:23.417" v="15070" actId="478"/>
          <ac:grpSpMkLst>
            <pc:docMk/>
            <pc:sldMk cId="567670682" sldId="785"/>
            <ac:grpSpMk id="157" creationId="{60601754-72D2-1C71-9FC1-ACEBB9E0B3A9}"/>
          </ac:grpSpMkLst>
        </pc:grpChg>
        <pc:grpChg chg="mod">
          <ac:chgData name="松本 重貴" userId="0ecbcc5dd1ad44a6" providerId="LiveId" clId="{82092E3F-9DD3-4550-A4E0-03E358D986F3}" dt="2022-05-22T00:20:39.241" v="14373" actId="165"/>
          <ac:grpSpMkLst>
            <pc:docMk/>
            <pc:sldMk cId="567670682" sldId="785"/>
            <ac:grpSpMk id="175" creationId="{6A95C880-D610-A877-A491-D57C1F39F699}"/>
          </ac:grpSpMkLst>
        </pc:grpChg>
        <pc:picChg chg="add mod modCrop">
          <ac:chgData name="松本 重貴" userId="0ecbcc5dd1ad44a6" providerId="LiveId" clId="{82092E3F-9DD3-4550-A4E0-03E358D986F3}" dt="2022-05-21T09:58:11.803" v="13763" actId="1038"/>
          <ac:picMkLst>
            <pc:docMk/>
            <pc:sldMk cId="567670682" sldId="785"/>
            <ac:picMk id="3" creationId="{22608347-0751-3F37-7508-072505A6F78A}"/>
          </ac:picMkLst>
        </pc:picChg>
        <pc:picChg chg="del">
          <ac:chgData name="松本 重貴" userId="0ecbcc5dd1ad44a6" providerId="LiveId" clId="{82092E3F-9DD3-4550-A4E0-03E358D986F3}" dt="2022-05-21T04:25:02.793" v="12459" actId="478"/>
          <ac:picMkLst>
            <pc:docMk/>
            <pc:sldMk cId="567670682" sldId="785"/>
            <ac:picMk id="3" creationId="{5DFCE75D-4553-540B-38FD-7585B078F9C3}"/>
          </ac:picMkLst>
        </pc:picChg>
        <pc:picChg chg="del">
          <ac:chgData name="松本 重貴" userId="0ecbcc5dd1ad44a6" providerId="LiveId" clId="{82092E3F-9DD3-4550-A4E0-03E358D986F3}" dt="2022-05-21T04:25:02.793" v="12459" actId="478"/>
          <ac:picMkLst>
            <pc:docMk/>
            <pc:sldMk cId="567670682" sldId="785"/>
            <ac:picMk id="34" creationId="{B1FE5AD4-3F66-4415-4EC6-B0F5D76729AB}"/>
          </ac:picMkLst>
        </pc:picChg>
        <pc:cxnChg chg="add mod">
          <ac:chgData name="松本 重貴" userId="0ecbcc5dd1ad44a6" providerId="LiveId" clId="{82092E3F-9DD3-4550-A4E0-03E358D986F3}" dt="2022-05-21T10:00:56.480" v="13788" actId="164"/>
          <ac:cxnSpMkLst>
            <pc:docMk/>
            <pc:sldMk cId="567670682" sldId="785"/>
            <ac:cxnSpMk id="16" creationId="{5C08631E-E76C-D195-A469-713C42EEE8DA}"/>
          </ac:cxnSpMkLst>
        </pc:cxnChg>
        <pc:cxnChg chg="add del">
          <ac:chgData name="松本 重貴" userId="0ecbcc5dd1ad44a6" providerId="LiveId" clId="{82092E3F-9DD3-4550-A4E0-03E358D986F3}" dt="2022-05-21T09:47:32.378" v="13235" actId="11529"/>
          <ac:cxnSpMkLst>
            <pc:docMk/>
            <pc:sldMk cId="567670682" sldId="785"/>
            <ac:cxnSpMk id="24" creationId="{FFF6AEF5-0297-20F8-F76B-951E3416CEEF}"/>
          </ac:cxnSpMkLst>
        </pc:cxnChg>
        <pc:cxnChg chg="add mod">
          <ac:chgData name="松本 重貴" userId="0ecbcc5dd1ad44a6" providerId="LiveId" clId="{82092E3F-9DD3-4550-A4E0-03E358D986F3}" dt="2022-05-21T10:00:37.951" v="13784" actId="164"/>
          <ac:cxnSpMkLst>
            <pc:docMk/>
            <pc:sldMk cId="567670682" sldId="785"/>
            <ac:cxnSpMk id="33" creationId="{C61CEFAC-1703-EBDC-6605-85A7839039CB}"/>
          </ac:cxnSpMkLst>
        </pc:cxnChg>
        <pc:cxnChg chg="del">
          <ac:chgData name="松本 重貴" userId="0ecbcc5dd1ad44a6" providerId="LiveId" clId="{82092E3F-9DD3-4550-A4E0-03E358D986F3}" dt="2022-05-21T04:25:02.793" v="12459" actId="478"/>
          <ac:cxnSpMkLst>
            <pc:docMk/>
            <pc:sldMk cId="567670682" sldId="785"/>
            <ac:cxnSpMk id="113" creationId="{4A2FEA30-4BD2-B38C-F89F-C608186D0299}"/>
          </ac:cxnSpMkLst>
        </pc:cxnChg>
        <pc:cxnChg chg="del">
          <ac:chgData name="松本 重貴" userId="0ecbcc5dd1ad44a6" providerId="LiveId" clId="{82092E3F-9DD3-4550-A4E0-03E358D986F3}" dt="2022-05-21T04:25:02.793" v="12459" actId="478"/>
          <ac:cxnSpMkLst>
            <pc:docMk/>
            <pc:sldMk cId="567670682" sldId="785"/>
            <ac:cxnSpMk id="114" creationId="{2C4DA019-CF24-5B0B-31E2-190B6CE8A604}"/>
          </ac:cxnSpMkLst>
        </pc:cxnChg>
        <pc:cxnChg chg="add mod">
          <ac:chgData name="松本 重貴" userId="0ecbcc5dd1ad44a6" providerId="LiveId" clId="{82092E3F-9DD3-4550-A4E0-03E358D986F3}" dt="2022-05-21T10:00:56.480" v="13788" actId="164"/>
          <ac:cxnSpMkLst>
            <pc:docMk/>
            <pc:sldMk cId="567670682" sldId="785"/>
            <ac:cxnSpMk id="119" creationId="{60839573-308C-FFFD-7F03-BB625F1A3FA4}"/>
          </ac:cxnSpMkLst>
        </pc:cxnChg>
        <pc:cxnChg chg="del">
          <ac:chgData name="松本 重貴" userId="0ecbcc5dd1ad44a6" providerId="LiveId" clId="{82092E3F-9DD3-4550-A4E0-03E358D986F3}" dt="2022-05-21T04:25:02.793" v="12459" actId="478"/>
          <ac:cxnSpMkLst>
            <pc:docMk/>
            <pc:sldMk cId="567670682" sldId="785"/>
            <ac:cxnSpMk id="119" creationId="{F47F1B68-F494-1D05-82E5-6A8B59F06A55}"/>
          </ac:cxnSpMkLst>
        </pc:cxnChg>
        <pc:cxnChg chg="del">
          <ac:chgData name="松本 重貴" userId="0ecbcc5dd1ad44a6" providerId="LiveId" clId="{82092E3F-9DD3-4550-A4E0-03E358D986F3}" dt="2022-05-21T04:25:02.793" v="12459" actId="478"/>
          <ac:cxnSpMkLst>
            <pc:docMk/>
            <pc:sldMk cId="567670682" sldId="785"/>
            <ac:cxnSpMk id="120" creationId="{AF1F840C-D1C9-0431-9111-D5C65284D600}"/>
          </ac:cxnSpMkLst>
        </pc:cxnChg>
        <pc:cxnChg chg="add mod">
          <ac:chgData name="松本 重貴" userId="0ecbcc5dd1ad44a6" providerId="LiveId" clId="{82092E3F-9DD3-4550-A4E0-03E358D986F3}" dt="2022-05-21T10:17:29.647" v="14147" actId="1035"/>
          <ac:cxnSpMkLst>
            <pc:docMk/>
            <pc:sldMk cId="567670682" sldId="785"/>
            <ac:cxnSpMk id="120" creationId="{D2827240-36BA-5D60-280D-23FCAC1DF9A4}"/>
          </ac:cxnSpMkLst>
        </pc:cxnChg>
        <pc:cxnChg chg="add mod">
          <ac:chgData name="松本 重貴" userId="0ecbcc5dd1ad44a6" providerId="LiveId" clId="{82092E3F-9DD3-4550-A4E0-03E358D986F3}" dt="2022-05-21T10:00:56.480" v="13788" actId="164"/>
          <ac:cxnSpMkLst>
            <pc:docMk/>
            <pc:sldMk cId="567670682" sldId="785"/>
            <ac:cxnSpMk id="121" creationId="{57DB7313-8B80-34E5-FB9B-A93CEC81E02E}"/>
          </ac:cxnSpMkLst>
        </pc:cxnChg>
        <pc:cxnChg chg="del">
          <ac:chgData name="松本 重貴" userId="0ecbcc5dd1ad44a6" providerId="LiveId" clId="{82092E3F-9DD3-4550-A4E0-03E358D986F3}" dt="2022-05-21T04:25:02.793" v="12459" actId="478"/>
          <ac:cxnSpMkLst>
            <pc:docMk/>
            <pc:sldMk cId="567670682" sldId="785"/>
            <ac:cxnSpMk id="121" creationId="{EB3594E9-EA6C-0305-6D83-CD7EE73F8F4E}"/>
          </ac:cxnSpMkLst>
        </pc:cxnChg>
        <pc:cxnChg chg="del">
          <ac:chgData name="松本 重貴" userId="0ecbcc5dd1ad44a6" providerId="LiveId" clId="{82092E3F-9DD3-4550-A4E0-03E358D986F3}" dt="2022-05-21T04:25:02.793" v="12459" actId="478"/>
          <ac:cxnSpMkLst>
            <pc:docMk/>
            <pc:sldMk cId="567670682" sldId="785"/>
            <ac:cxnSpMk id="122" creationId="{41B96A47-AA2A-B9A5-DBD6-7C7DF5EDFF10}"/>
          </ac:cxnSpMkLst>
        </pc:cxnChg>
        <pc:cxnChg chg="add mod">
          <ac:chgData name="松本 重貴" userId="0ecbcc5dd1ad44a6" providerId="LiveId" clId="{82092E3F-9DD3-4550-A4E0-03E358D986F3}" dt="2022-05-21T10:00:56.480" v="13788" actId="164"/>
          <ac:cxnSpMkLst>
            <pc:docMk/>
            <pc:sldMk cId="567670682" sldId="785"/>
            <ac:cxnSpMk id="122" creationId="{72A28DC9-2960-3E11-4929-D81E147845D0}"/>
          </ac:cxnSpMkLst>
        </pc:cxnChg>
        <pc:cxnChg chg="add mod">
          <ac:chgData name="松本 重貴" userId="0ecbcc5dd1ad44a6" providerId="LiveId" clId="{82092E3F-9DD3-4550-A4E0-03E358D986F3}" dt="2022-05-21T10:00:56.480" v="13788" actId="164"/>
          <ac:cxnSpMkLst>
            <pc:docMk/>
            <pc:sldMk cId="567670682" sldId="785"/>
            <ac:cxnSpMk id="123" creationId="{4CE99DAD-E245-278F-5B5C-321771415EAD}"/>
          </ac:cxnSpMkLst>
        </pc:cxnChg>
        <pc:cxnChg chg="del">
          <ac:chgData name="松本 重貴" userId="0ecbcc5dd1ad44a6" providerId="LiveId" clId="{82092E3F-9DD3-4550-A4E0-03E358D986F3}" dt="2022-05-21T04:25:02.793" v="12459" actId="478"/>
          <ac:cxnSpMkLst>
            <pc:docMk/>
            <pc:sldMk cId="567670682" sldId="785"/>
            <ac:cxnSpMk id="124" creationId="{DD2F6FDC-4CEC-810C-ECD4-D51A8121DB94}"/>
          </ac:cxnSpMkLst>
        </pc:cxnChg>
        <pc:cxnChg chg="add mod">
          <ac:chgData name="松本 重貴" userId="0ecbcc5dd1ad44a6" providerId="LiveId" clId="{82092E3F-9DD3-4550-A4E0-03E358D986F3}" dt="2022-05-21T10:00:37.951" v="13784" actId="164"/>
          <ac:cxnSpMkLst>
            <pc:docMk/>
            <pc:sldMk cId="567670682" sldId="785"/>
            <ac:cxnSpMk id="125" creationId="{856FB704-9CBE-349B-D271-40FAD51FDF4F}"/>
          </ac:cxnSpMkLst>
        </pc:cxnChg>
        <pc:cxnChg chg="add mod">
          <ac:chgData name="松本 重貴" userId="0ecbcc5dd1ad44a6" providerId="LiveId" clId="{82092E3F-9DD3-4550-A4E0-03E358D986F3}" dt="2022-05-21T10:00:47.512" v="13787" actId="164"/>
          <ac:cxnSpMkLst>
            <pc:docMk/>
            <pc:sldMk cId="567670682" sldId="785"/>
            <ac:cxnSpMk id="126" creationId="{85A30EE5-BB57-D601-AA44-BEC34DB47AA8}"/>
          </ac:cxnSpMkLst>
        </pc:cxnChg>
        <pc:cxnChg chg="del">
          <ac:chgData name="松本 重貴" userId="0ecbcc5dd1ad44a6" providerId="LiveId" clId="{82092E3F-9DD3-4550-A4E0-03E358D986F3}" dt="2022-05-21T04:25:02.793" v="12459" actId="478"/>
          <ac:cxnSpMkLst>
            <pc:docMk/>
            <pc:sldMk cId="567670682" sldId="785"/>
            <ac:cxnSpMk id="126" creationId="{9FE29AD6-1152-DE72-14EC-8CA197001072}"/>
          </ac:cxnSpMkLst>
        </pc:cxnChg>
        <pc:cxnChg chg="add del mod">
          <ac:chgData name="松本 重貴" userId="0ecbcc5dd1ad44a6" providerId="LiveId" clId="{82092E3F-9DD3-4550-A4E0-03E358D986F3}" dt="2022-05-21T09:59:28.755" v="13776"/>
          <ac:cxnSpMkLst>
            <pc:docMk/>
            <pc:sldMk cId="567670682" sldId="785"/>
            <ac:cxnSpMk id="127" creationId="{49C6B7AF-42F0-CE50-3E4F-3E4529393DB1}"/>
          </ac:cxnSpMkLst>
        </pc:cxnChg>
        <pc:cxnChg chg="del">
          <ac:chgData name="松本 重貴" userId="0ecbcc5dd1ad44a6" providerId="LiveId" clId="{82092E3F-9DD3-4550-A4E0-03E358D986F3}" dt="2022-05-21T04:25:02.793" v="12459" actId="478"/>
          <ac:cxnSpMkLst>
            <pc:docMk/>
            <pc:sldMk cId="567670682" sldId="785"/>
            <ac:cxnSpMk id="127" creationId="{D61A9FE1-CA0B-919A-D0C3-364DD76B7074}"/>
          </ac:cxnSpMkLst>
        </pc:cxnChg>
        <pc:cxnChg chg="add mod">
          <ac:chgData name="松本 重貴" userId="0ecbcc5dd1ad44a6" providerId="LiveId" clId="{82092E3F-9DD3-4550-A4E0-03E358D986F3}" dt="2022-05-21T10:00:47.512" v="13787" actId="164"/>
          <ac:cxnSpMkLst>
            <pc:docMk/>
            <pc:sldMk cId="567670682" sldId="785"/>
            <ac:cxnSpMk id="128" creationId="{2661EC5C-44C7-8D58-CF97-4ED73831CC07}"/>
          </ac:cxnSpMkLst>
        </pc:cxnChg>
        <pc:cxnChg chg="del">
          <ac:chgData name="松本 重貴" userId="0ecbcc5dd1ad44a6" providerId="LiveId" clId="{82092E3F-9DD3-4550-A4E0-03E358D986F3}" dt="2022-05-21T04:25:02.793" v="12459" actId="478"/>
          <ac:cxnSpMkLst>
            <pc:docMk/>
            <pc:sldMk cId="567670682" sldId="785"/>
            <ac:cxnSpMk id="128" creationId="{44F91DFF-12EF-9F46-9C50-65377C8079FE}"/>
          </ac:cxnSpMkLst>
        </pc:cxnChg>
        <pc:cxnChg chg="add mod">
          <ac:chgData name="松本 重貴" userId="0ecbcc5dd1ad44a6" providerId="LiveId" clId="{82092E3F-9DD3-4550-A4E0-03E358D986F3}" dt="2022-05-21T10:00:47.512" v="13787" actId="164"/>
          <ac:cxnSpMkLst>
            <pc:docMk/>
            <pc:sldMk cId="567670682" sldId="785"/>
            <ac:cxnSpMk id="129" creationId="{D1F253A0-C621-110A-06EF-A46CEC414373}"/>
          </ac:cxnSpMkLst>
        </pc:cxnChg>
        <pc:cxnChg chg="del">
          <ac:chgData name="松本 重貴" userId="0ecbcc5dd1ad44a6" providerId="LiveId" clId="{82092E3F-9DD3-4550-A4E0-03E358D986F3}" dt="2022-05-21T04:25:02.793" v="12459" actId="478"/>
          <ac:cxnSpMkLst>
            <pc:docMk/>
            <pc:sldMk cId="567670682" sldId="785"/>
            <ac:cxnSpMk id="129" creationId="{F8F7E14F-D9B5-2E63-29CD-374988208930}"/>
          </ac:cxnSpMkLst>
        </pc:cxnChg>
        <pc:cxnChg chg="del">
          <ac:chgData name="松本 重貴" userId="0ecbcc5dd1ad44a6" providerId="LiveId" clId="{82092E3F-9DD3-4550-A4E0-03E358D986F3}" dt="2022-05-21T04:25:02.793" v="12459" actId="478"/>
          <ac:cxnSpMkLst>
            <pc:docMk/>
            <pc:sldMk cId="567670682" sldId="785"/>
            <ac:cxnSpMk id="130" creationId="{E04D16DF-2A37-2C65-0211-9516E54BCEEE}"/>
          </ac:cxnSpMkLst>
        </pc:cxnChg>
        <pc:cxnChg chg="add mod">
          <ac:chgData name="松本 重貴" userId="0ecbcc5dd1ad44a6" providerId="LiveId" clId="{82092E3F-9DD3-4550-A4E0-03E358D986F3}" dt="2022-05-21T10:00:47.512" v="13787" actId="164"/>
          <ac:cxnSpMkLst>
            <pc:docMk/>
            <pc:sldMk cId="567670682" sldId="785"/>
            <ac:cxnSpMk id="130" creationId="{F219742D-AD04-FAC6-C571-C030F9B73525}"/>
          </ac:cxnSpMkLst>
        </pc:cxnChg>
        <pc:cxnChg chg="add mod">
          <ac:chgData name="松本 重貴" userId="0ecbcc5dd1ad44a6" providerId="LiveId" clId="{82092E3F-9DD3-4550-A4E0-03E358D986F3}" dt="2022-05-21T10:00:43.939" v="13786" actId="571"/>
          <ac:cxnSpMkLst>
            <pc:docMk/>
            <pc:sldMk cId="567670682" sldId="785"/>
            <ac:cxnSpMk id="131" creationId="{6BC24887-47CD-1E08-B639-EE3ECE3CAB9C}"/>
          </ac:cxnSpMkLst>
        </pc:cxnChg>
        <pc:cxnChg chg="add mod">
          <ac:chgData name="松本 重貴" userId="0ecbcc5dd1ad44a6" providerId="LiveId" clId="{82092E3F-9DD3-4550-A4E0-03E358D986F3}" dt="2022-05-21T10:00:43.939" v="13786" actId="571"/>
          <ac:cxnSpMkLst>
            <pc:docMk/>
            <pc:sldMk cId="567670682" sldId="785"/>
            <ac:cxnSpMk id="132" creationId="{88756DFE-0522-95EC-42F5-F760354C6AC6}"/>
          </ac:cxnSpMkLst>
        </pc:cxnChg>
        <pc:cxnChg chg="del mod topLvl">
          <ac:chgData name="松本 重貴" userId="0ecbcc5dd1ad44a6" providerId="LiveId" clId="{82092E3F-9DD3-4550-A4E0-03E358D986F3}" dt="2022-05-22T00:37:09.975" v="15068" actId="478"/>
          <ac:cxnSpMkLst>
            <pc:docMk/>
            <pc:sldMk cId="567670682" sldId="785"/>
            <ac:cxnSpMk id="137" creationId="{F4B68704-4803-CB94-1446-97AB9CD54A00}"/>
          </ac:cxnSpMkLst>
        </pc:cxnChg>
        <pc:cxnChg chg="del mod topLvl">
          <ac:chgData name="松本 重貴" userId="0ecbcc5dd1ad44a6" providerId="LiveId" clId="{82092E3F-9DD3-4550-A4E0-03E358D986F3}" dt="2022-05-22T00:37:09.975" v="15068" actId="478"/>
          <ac:cxnSpMkLst>
            <pc:docMk/>
            <pc:sldMk cId="567670682" sldId="785"/>
            <ac:cxnSpMk id="138" creationId="{11797971-BD0F-9312-BD39-CE10142D2038}"/>
          </ac:cxnSpMkLst>
        </pc:cxnChg>
        <pc:cxnChg chg="del mod topLvl">
          <ac:chgData name="松本 重貴" userId="0ecbcc5dd1ad44a6" providerId="LiveId" clId="{82092E3F-9DD3-4550-A4E0-03E358D986F3}" dt="2022-05-22T00:37:09.975" v="15068" actId="478"/>
          <ac:cxnSpMkLst>
            <pc:docMk/>
            <pc:sldMk cId="567670682" sldId="785"/>
            <ac:cxnSpMk id="139" creationId="{DAAD3941-78E9-E34C-61F6-C19D7639F786}"/>
          </ac:cxnSpMkLst>
        </pc:cxnChg>
        <pc:cxnChg chg="del mod topLvl">
          <ac:chgData name="松本 重貴" userId="0ecbcc5dd1ad44a6" providerId="LiveId" clId="{82092E3F-9DD3-4550-A4E0-03E358D986F3}" dt="2022-05-22T00:37:09.975" v="15068" actId="478"/>
          <ac:cxnSpMkLst>
            <pc:docMk/>
            <pc:sldMk cId="567670682" sldId="785"/>
            <ac:cxnSpMk id="140" creationId="{77DD320E-AFE3-3CE0-0AE3-2487F3750FDD}"/>
          </ac:cxnSpMkLst>
        </pc:cxnChg>
        <pc:cxnChg chg="del mod topLvl">
          <ac:chgData name="松本 重貴" userId="0ecbcc5dd1ad44a6" providerId="LiveId" clId="{82092E3F-9DD3-4550-A4E0-03E358D986F3}" dt="2022-05-22T00:37:09.975" v="15068" actId="478"/>
          <ac:cxnSpMkLst>
            <pc:docMk/>
            <pc:sldMk cId="567670682" sldId="785"/>
            <ac:cxnSpMk id="141" creationId="{06158E74-112A-2E28-920C-F8E433C329BA}"/>
          </ac:cxnSpMkLst>
        </pc:cxnChg>
        <pc:cxnChg chg="del mod topLvl">
          <ac:chgData name="松本 重貴" userId="0ecbcc5dd1ad44a6" providerId="LiveId" clId="{82092E3F-9DD3-4550-A4E0-03E358D986F3}" dt="2022-05-22T00:37:09.975" v="15068" actId="478"/>
          <ac:cxnSpMkLst>
            <pc:docMk/>
            <pc:sldMk cId="567670682" sldId="785"/>
            <ac:cxnSpMk id="142" creationId="{FD1995BD-606D-A514-7050-D2F98B787C23}"/>
          </ac:cxnSpMkLst>
        </pc:cxnChg>
        <pc:cxnChg chg="add mod topLvl">
          <ac:chgData name="松本 重貴" userId="0ecbcc5dd1ad44a6" providerId="LiveId" clId="{82092E3F-9DD3-4550-A4E0-03E358D986F3}" dt="2022-05-22T00:38:59.599" v="15078" actId="164"/>
          <ac:cxnSpMkLst>
            <pc:docMk/>
            <pc:sldMk cId="567670682" sldId="785"/>
            <ac:cxnSpMk id="154" creationId="{18E796E1-6EF2-8431-D56B-8386ABCE1B0E}"/>
          </ac:cxnSpMkLst>
        </pc:cxnChg>
        <pc:cxnChg chg="add del mod">
          <ac:chgData name="松本 重貴" userId="0ecbcc5dd1ad44a6" providerId="LiveId" clId="{82092E3F-9DD3-4550-A4E0-03E358D986F3}" dt="2022-05-21T10:20:31.104" v="14195" actId="478"/>
          <ac:cxnSpMkLst>
            <pc:docMk/>
            <pc:sldMk cId="567670682" sldId="785"/>
            <ac:cxnSpMk id="155" creationId="{63814EF2-C29F-FB2F-9F33-D2FA36F22337}"/>
          </ac:cxnSpMkLst>
        </pc:cxnChg>
        <pc:cxnChg chg="add del mod">
          <ac:chgData name="松本 重貴" userId="0ecbcc5dd1ad44a6" providerId="LiveId" clId="{82092E3F-9DD3-4550-A4E0-03E358D986F3}" dt="2022-05-21T10:18:01.443" v="14150" actId="478"/>
          <ac:cxnSpMkLst>
            <pc:docMk/>
            <pc:sldMk cId="567670682" sldId="785"/>
            <ac:cxnSpMk id="156" creationId="{4BCF50DB-0260-5FB2-C922-2D0AF8933202}"/>
          </ac:cxnSpMkLst>
        </pc:cxnChg>
        <pc:cxnChg chg="add del mod">
          <ac:chgData name="松本 重貴" userId="0ecbcc5dd1ad44a6" providerId="LiveId" clId="{82092E3F-9DD3-4550-A4E0-03E358D986F3}" dt="2022-05-21T10:18:46.674" v="14157" actId="478"/>
          <ac:cxnSpMkLst>
            <pc:docMk/>
            <pc:sldMk cId="567670682" sldId="785"/>
            <ac:cxnSpMk id="157" creationId="{ED77F5F0-7925-E656-0179-940D1C8C38C4}"/>
          </ac:cxnSpMkLst>
        </pc:cxnChg>
        <pc:cxnChg chg="add mod topLvl">
          <ac:chgData name="松本 重貴" userId="0ecbcc5dd1ad44a6" providerId="LiveId" clId="{82092E3F-9DD3-4550-A4E0-03E358D986F3}" dt="2022-05-22T00:38:59.599" v="15078" actId="164"/>
          <ac:cxnSpMkLst>
            <pc:docMk/>
            <pc:sldMk cId="567670682" sldId="785"/>
            <ac:cxnSpMk id="158" creationId="{6A61A7EC-3E16-0558-22C2-7706588C3F4D}"/>
          </ac:cxnSpMkLst>
        </pc:cxnChg>
        <pc:cxnChg chg="add del mod">
          <ac:chgData name="松本 重貴" userId="0ecbcc5dd1ad44a6" providerId="LiveId" clId="{82092E3F-9DD3-4550-A4E0-03E358D986F3}" dt="2022-05-21T10:20:31.104" v="14195" actId="478"/>
          <ac:cxnSpMkLst>
            <pc:docMk/>
            <pc:sldMk cId="567670682" sldId="785"/>
            <ac:cxnSpMk id="159" creationId="{229CD3E2-5B4A-D530-60CA-095455C09303}"/>
          </ac:cxnSpMkLst>
        </pc:cxnChg>
        <pc:cxnChg chg="mod">
          <ac:chgData name="松本 重貴" userId="0ecbcc5dd1ad44a6" providerId="LiveId" clId="{82092E3F-9DD3-4550-A4E0-03E358D986F3}" dt="2022-05-22T00:20:39.241" v="14373" actId="165"/>
          <ac:cxnSpMkLst>
            <pc:docMk/>
            <pc:sldMk cId="567670682" sldId="785"/>
            <ac:cxnSpMk id="159" creationId="{4DA94359-E545-AAF1-DF1A-67E44200ECA8}"/>
          </ac:cxnSpMkLst>
        </pc:cxnChg>
        <pc:cxnChg chg="mod">
          <ac:chgData name="松本 重貴" userId="0ecbcc5dd1ad44a6" providerId="LiveId" clId="{82092E3F-9DD3-4550-A4E0-03E358D986F3}" dt="2022-05-22T00:20:39.241" v="14373" actId="165"/>
          <ac:cxnSpMkLst>
            <pc:docMk/>
            <pc:sldMk cId="567670682" sldId="785"/>
            <ac:cxnSpMk id="160" creationId="{54C40C80-BECB-9113-F697-66B63F617B3F}"/>
          </ac:cxnSpMkLst>
        </pc:cxnChg>
        <pc:cxnChg chg="mod">
          <ac:chgData name="松本 重貴" userId="0ecbcc5dd1ad44a6" providerId="LiveId" clId="{82092E3F-9DD3-4550-A4E0-03E358D986F3}" dt="2022-05-22T00:20:39.241" v="14373" actId="165"/>
          <ac:cxnSpMkLst>
            <pc:docMk/>
            <pc:sldMk cId="567670682" sldId="785"/>
            <ac:cxnSpMk id="171" creationId="{EA97DEA2-F615-33B7-9A69-2DC030A63EF1}"/>
          </ac:cxnSpMkLst>
        </pc:cxnChg>
        <pc:cxnChg chg="mod">
          <ac:chgData name="松本 重貴" userId="0ecbcc5dd1ad44a6" providerId="LiveId" clId="{82092E3F-9DD3-4550-A4E0-03E358D986F3}" dt="2022-05-22T00:20:39.241" v="14373" actId="165"/>
          <ac:cxnSpMkLst>
            <pc:docMk/>
            <pc:sldMk cId="567670682" sldId="785"/>
            <ac:cxnSpMk id="172" creationId="{CD8BFF5E-B881-BF5A-14AE-749AFBB1104A}"/>
          </ac:cxnSpMkLst>
        </pc:cxnChg>
        <pc:cxnChg chg="add mod topLvl">
          <ac:chgData name="松本 重貴" userId="0ecbcc5dd1ad44a6" providerId="LiveId" clId="{82092E3F-9DD3-4550-A4E0-03E358D986F3}" dt="2022-05-22T00:38:59.599" v="15078" actId="164"/>
          <ac:cxnSpMkLst>
            <pc:docMk/>
            <pc:sldMk cId="567670682" sldId="785"/>
            <ac:cxnSpMk id="173" creationId="{A7490AD4-FCA1-4535-253C-6B1E04C3FB92}"/>
          </ac:cxnSpMkLst>
        </pc:cxnChg>
        <pc:cxnChg chg="mod">
          <ac:chgData name="松本 重貴" userId="0ecbcc5dd1ad44a6" providerId="LiveId" clId="{82092E3F-9DD3-4550-A4E0-03E358D986F3}" dt="2022-05-22T00:20:39.241" v="14373" actId="165"/>
          <ac:cxnSpMkLst>
            <pc:docMk/>
            <pc:sldMk cId="567670682" sldId="785"/>
            <ac:cxnSpMk id="174" creationId="{BFA66A8F-2BAB-0DA9-BFE3-CC530C7B78FB}"/>
          </ac:cxnSpMkLst>
        </pc:cxnChg>
        <pc:cxnChg chg="mod">
          <ac:chgData name="松本 重貴" userId="0ecbcc5dd1ad44a6" providerId="LiveId" clId="{82092E3F-9DD3-4550-A4E0-03E358D986F3}" dt="2022-05-22T00:20:39.241" v="14373" actId="165"/>
          <ac:cxnSpMkLst>
            <pc:docMk/>
            <pc:sldMk cId="567670682" sldId="785"/>
            <ac:cxnSpMk id="180" creationId="{807B21AF-6F1C-A0D2-4A85-36730CE01F96}"/>
          </ac:cxnSpMkLst>
        </pc:cxnChg>
        <pc:cxnChg chg="add mod topLvl">
          <ac:chgData name="松本 重貴" userId="0ecbcc5dd1ad44a6" providerId="LiveId" clId="{82092E3F-9DD3-4550-A4E0-03E358D986F3}" dt="2022-05-22T00:38:59.599" v="15078" actId="164"/>
          <ac:cxnSpMkLst>
            <pc:docMk/>
            <pc:sldMk cId="567670682" sldId="785"/>
            <ac:cxnSpMk id="181" creationId="{D9729E44-C3F5-9CEC-F100-887A46331A3E}"/>
          </ac:cxnSpMkLst>
        </pc:cxnChg>
        <pc:cxnChg chg="add mod topLvl">
          <ac:chgData name="松本 重貴" userId="0ecbcc5dd1ad44a6" providerId="LiveId" clId="{82092E3F-9DD3-4550-A4E0-03E358D986F3}" dt="2022-05-22T00:38:59.599" v="15078" actId="164"/>
          <ac:cxnSpMkLst>
            <pc:docMk/>
            <pc:sldMk cId="567670682" sldId="785"/>
            <ac:cxnSpMk id="182" creationId="{74D84B7E-3B9F-781A-7D9A-F72681AD739C}"/>
          </ac:cxnSpMkLst>
        </pc:cxnChg>
        <pc:cxnChg chg="add mod topLvl">
          <ac:chgData name="松本 重貴" userId="0ecbcc5dd1ad44a6" providerId="LiveId" clId="{82092E3F-9DD3-4550-A4E0-03E358D986F3}" dt="2022-05-22T00:38:59.599" v="15078" actId="164"/>
          <ac:cxnSpMkLst>
            <pc:docMk/>
            <pc:sldMk cId="567670682" sldId="785"/>
            <ac:cxnSpMk id="183" creationId="{3872BDF4-7AFA-89B5-5578-DAE5E7907599}"/>
          </ac:cxnSpMkLst>
        </pc:cxnChg>
        <pc:cxnChg chg="mod">
          <ac:chgData name="松本 重貴" userId="0ecbcc5dd1ad44a6" providerId="LiveId" clId="{82092E3F-9DD3-4550-A4E0-03E358D986F3}" dt="2022-05-22T00:20:39.241" v="14373" actId="165"/>
          <ac:cxnSpMkLst>
            <pc:docMk/>
            <pc:sldMk cId="567670682" sldId="785"/>
            <ac:cxnSpMk id="186" creationId="{76C0CC34-5C7E-D012-747C-8F9152751325}"/>
          </ac:cxnSpMkLst>
        </pc:cxnChg>
        <pc:cxnChg chg="add mod topLvl">
          <ac:chgData name="松本 重貴" userId="0ecbcc5dd1ad44a6" providerId="LiveId" clId="{82092E3F-9DD3-4550-A4E0-03E358D986F3}" dt="2022-05-22T00:38:59.599" v="15078" actId="164"/>
          <ac:cxnSpMkLst>
            <pc:docMk/>
            <pc:sldMk cId="567670682" sldId="785"/>
            <ac:cxnSpMk id="188" creationId="{6C687D7C-2C71-690C-540B-9AE79A65B63B}"/>
          </ac:cxnSpMkLst>
        </pc:cxnChg>
        <pc:cxnChg chg="add mod topLvl">
          <ac:chgData name="松本 重貴" userId="0ecbcc5dd1ad44a6" providerId="LiveId" clId="{82092E3F-9DD3-4550-A4E0-03E358D986F3}" dt="2022-05-22T00:38:59.599" v="15078" actId="164"/>
          <ac:cxnSpMkLst>
            <pc:docMk/>
            <pc:sldMk cId="567670682" sldId="785"/>
            <ac:cxnSpMk id="189" creationId="{8E2E71D0-AECB-83F0-19EB-72A2E71E7094}"/>
          </ac:cxnSpMkLst>
        </pc:cxnChg>
        <pc:cxnChg chg="add mod topLvl">
          <ac:chgData name="松本 重貴" userId="0ecbcc5dd1ad44a6" providerId="LiveId" clId="{82092E3F-9DD3-4550-A4E0-03E358D986F3}" dt="2022-05-22T00:38:59.599" v="15078" actId="164"/>
          <ac:cxnSpMkLst>
            <pc:docMk/>
            <pc:sldMk cId="567670682" sldId="785"/>
            <ac:cxnSpMk id="190" creationId="{2E3913C4-6AD3-F7A4-BA7D-6FC3A7C4990F}"/>
          </ac:cxnSpMkLst>
        </pc:cxnChg>
        <pc:cxnChg chg="add del mod">
          <ac:chgData name="松本 重貴" userId="0ecbcc5dd1ad44a6" providerId="LiveId" clId="{82092E3F-9DD3-4550-A4E0-03E358D986F3}" dt="2022-05-22T00:22:53.641" v="14573" actId="478"/>
          <ac:cxnSpMkLst>
            <pc:docMk/>
            <pc:sldMk cId="567670682" sldId="785"/>
            <ac:cxnSpMk id="191" creationId="{93933BB5-1D6B-B100-13E4-A3C6844AD20D}"/>
          </ac:cxnSpMkLst>
        </pc:cxnChg>
        <pc:cxnChg chg="add mod topLvl">
          <ac:chgData name="松本 重貴" userId="0ecbcc5dd1ad44a6" providerId="LiveId" clId="{82092E3F-9DD3-4550-A4E0-03E358D986F3}" dt="2022-05-22T00:38:59.599" v="15078" actId="164"/>
          <ac:cxnSpMkLst>
            <pc:docMk/>
            <pc:sldMk cId="567670682" sldId="785"/>
            <ac:cxnSpMk id="192" creationId="{8BB0AEB6-9E0F-C0B3-2B35-C94B5F981BF0}"/>
          </ac:cxnSpMkLst>
        </pc:cxnChg>
        <pc:cxnChg chg="add mod topLvl">
          <ac:chgData name="松本 重貴" userId="0ecbcc5dd1ad44a6" providerId="LiveId" clId="{82092E3F-9DD3-4550-A4E0-03E358D986F3}" dt="2022-05-22T00:38:59.599" v="15078" actId="164"/>
          <ac:cxnSpMkLst>
            <pc:docMk/>
            <pc:sldMk cId="567670682" sldId="785"/>
            <ac:cxnSpMk id="193" creationId="{C489F440-3C7E-0552-02C8-ABD755881BC7}"/>
          </ac:cxnSpMkLst>
        </pc:cxnChg>
        <pc:cxnChg chg="add mod topLvl">
          <ac:chgData name="松本 重貴" userId="0ecbcc5dd1ad44a6" providerId="LiveId" clId="{82092E3F-9DD3-4550-A4E0-03E358D986F3}" dt="2022-05-22T00:38:59.599" v="15078" actId="164"/>
          <ac:cxnSpMkLst>
            <pc:docMk/>
            <pc:sldMk cId="567670682" sldId="785"/>
            <ac:cxnSpMk id="202" creationId="{8AF7448A-9720-4289-9187-1B5F3CA830A8}"/>
          </ac:cxnSpMkLst>
        </pc:cxnChg>
        <pc:cxnChg chg="add mod topLvl">
          <ac:chgData name="松本 重貴" userId="0ecbcc5dd1ad44a6" providerId="LiveId" clId="{82092E3F-9DD3-4550-A4E0-03E358D986F3}" dt="2022-05-22T00:38:59.599" v="15078" actId="164"/>
          <ac:cxnSpMkLst>
            <pc:docMk/>
            <pc:sldMk cId="567670682" sldId="785"/>
            <ac:cxnSpMk id="203" creationId="{B07461C1-CAFE-85F5-CCDF-FAEEF4D91F01}"/>
          </ac:cxnSpMkLst>
        </pc:cxnChg>
        <pc:cxnChg chg="add mod topLvl">
          <ac:chgData name="松本 重貴" userId="0ecbcc5dd1ad44a6" providerId="LiveId" clId="{82092E3F-9DD3-4550-A4E0-03E358D986F3}" dt="2022-05-22T00:38:59.599" v="15078" actId="164"/>
          <ac:cxnSpMkLst>
            <pc:docMk/>
            <pc:sldMk cId="567670682" sldId="785"/>
            <ac:cxnSpMk id="204" creationId="{1163AFBF-0787-C7B9-EA3F-5323146BF864}"/>
          </ac:cxnSpMkLst>
        </pc:cxnChg>
        <pc:cxnChg chg="add mod topLvl">
          <ac:chgData name="松本 重貴" userId="0ecbcc5dd1ad44a6" providerId="LiveId" clId="{82092E3F-9DD3-4550-A4E0-03E358D986F3}" dt="2022-05-22T00:38:59.599" v="15078" actId="164"/>
          <ac:cxnSpMkLst>
            <pc:docMk/>
            <pc:sldMk cId="567670682" sldId="785"/>
            <ac:cxnSpMk id="205" creationId="{46D33054-E1C4-09DE-62BC-4B43F602E467}"/>
          </ac:cxnSpMkLst>
        </pc:cxnChg>
        <pc:cxnChg chg="add mod topLvl">
          <ac:chgData name="松本 重貴" userId="0ecbcc5dd1ad44a6" providerId="LiveId" clId="{82092E3F-9DD3-4550-A4E0-03E358D986F3}" dt="2022-05-22T00:38:59.599" v="15078" actId="164"/>
          <ac:cxnSpMkLst>
            <pc:docMk/>
            <pc:sldMk cId="567670682" sldId="785"/>
            <ac:cxnSpMk id="206" creationId="{F8B05453-38E9-2211-DAED-57A22BFA4641}"/>
          </ac:cxnSpMkLst>
        </pc:cxnChg>
        <pc:cxnChg chg="add mod topLvl">
          <ac:chgData name="松本 重貴" userId="0ecbcc5dd1ad44a6" providerId="LiveId" clId="{82092E3F-9DD3-4550-A4E0-03E358D986F3}" dt="2022-05-22T00:38:59.599" v="15078" actId="164"/>
          <ac:cxnSpMkLst>
            <pc:docMk/>
            <pc:sldMk cId="567670682" sldId="785"/>
            <ac:cxnSpMk id="220" creationId="{A2DACAD4-B705-AB1B-3B55-C7605BFF06F0}"/>
          </ac:cxnSpMkLst>
        </pc:cxnChg>
        <pc:cxnChg chg="add mod topLvl">
          <ac:chgData name="松本 重貴" userId="0ecbcc5dd1ad44a6" providerId="LiveId" clId="{82092E3F-9DD3-4550-A4E0-03E358D986F3}" dt="2022-05-22T00:38:59.599" v="15078" actId="164"/>
          <ac:cxnSpMkLst>
            <pc:docMk/>
            <pc:sldMk cId="567670682" sldId="785"/>
            <ac:cxnSpMk id="221" creationId="{5E359ACE-DA21-82F6-F602-EF7DBB978CFF}"/>
          </ac:cxnSpMkLst>
        </pc:cxnChg>
        <pc:cxnChg chg="add mod topLvl">
          <ac:chgData name="松本 重貴" userId="0ecbcc5dd1ad44a6" providerId="LiveId" clId="{82092E3F-9DD3-4550-A4E0-03E358D986F3}" dt="2022-05-22T00:38:59.599" v="15078" actId="164"/>
          <ac:cxnSpMkLst>
            <pc:docMk/>
            <pc:sldMk cId="567670682" sldId="785"/>
            <ac:cxnSpMk id="228" creationId="{EB4459DF-DCD9-546A-7AEE-0DFB0FA0E6C7}"/>
          </ac:cxnSpMkLst>
        </pc:cxnChg>
        <pc:cxnChg chg="add mod topLvl">
          <ac:chgData name="松本 重貴" userId="0ecbcc5dd1ad44a6" providerId="LiveId" clId="{82092E3F-9DD3-4550-A4E0-03E358D986F3}" dt="2022-05-22T00:38:59.599" v="15078" actId="164"/>
          <ac:cxnSpMkLst>
            <pc:docMk/>
            <pc:sldMk cId="567670682" sldId="785"/>
            <ac:cxnSpMk id="229" creationId="{605E3128-3B81-472E-2A0D-8E255462E2F4}"/>
          </ac:cxnSpMkLst>
        </pc:cxnChg>
        <pc:cxnChg chg="add mod topLvl">
          <ac:chgData name="松本 重貴" userId="0ecbcc5dd1ad44a6" providerId="LiveId" clId="{82092E3F-9DD3-4550-A4E0-03E358D986F3}" dt="2022-05-22T00:38:59.599" v="15078" actId="164"/>
          <ac:cxnSpMkLst>
            <pc:docMk/>
            <pc:sldMk cId="567670682" sldId="785"/>
            <ac:cxnSpMk id="231" creationId="{4F18B87D-2897-0EFC-C4D2-04F22DA72735}"/>
          </ac:cxnSpMkLst>
        </pc:cxnChg>
        <pc:cxnChg chg="add mod topLvl">
          <ac:chgData name="松本 重貴" userId="0ecbcc5dd1ad44a6" providerId="LiveId" clId="{82092E3F-9DD3-4550-A4E0-03E358D986F3}" dt="2022-05-22T00:38:59.599" v="15078" actId="164"/>
          <ac:cxnSpMkLst>
            <pc:docMk/>
            <pc:sldMk cId="567670682" sldId="785"/>
            <ac:cxnSpMk id="233" creationId="{6696C7B2-1021-65F4-557D-17CE6FF3F63A}"/>
          </ac:cxnSpMkLst>
        </pc:cxnChg>
      </pc:sldChg>
      <pc:sldChg chg="del">
        <pc:chgData name="松本 重貴" userId="0ecbcc5dd1ad44a6" providerId="LiveId" clId="{82092E3F-9DD3-4550-A4E0-03E358D986F3}" dt="2022-05-21T04:06:37.889" v="11994"/>
        <pc:sldMkLst>
          <pc:docMk/>
          <pc:sldMk cId="588209829" sldId="785"/>
        </pc:sldMkLst>
      </pc:sldChg>
      <pc:sldChg chg="addSp delSp modSp add mod delAnim modAnim">
        <pc:chgData name="松本 重貴" userId="0ecbcc5dd1ad44a6" providerId="LiveId" clId="{82092E3F-9DD3-4550-A4E0-03E358D986F3}" dt="2022-05-23T05:53:38.698" v="20671" actId="20577"/>
        <pc:sldMkLst>
          <pc:docMk/>
          <pc:sldMk cId="870558254" sldId="786"/>
        </pc:sldMkLst>
        <pc:spChg chg="add mod">
          <ac:chgData name="松本 重貴" userId="0ecbcc5dd1ad44a6" providerId="LiveId" clId="{82092E3F-9DD3-4550-A4E0-03E358D986F3}" dt="2022-05-22T00:59:16.335" v="15961" actId="164"/>
          <ac:spMkLst>
            <pc:docMk/>
            <pc:sldMk cId="870558254" sldId="786"/>
            <ac:spMk id="2" creationId="{E0691043-A08E-FE59-2E62-90D43A6719F0}"/>
          </ac:spMkLst>
        </pc:spChg>
        <pc:spChg chg="add del mod">
          <ac:chgData name="松本 重貴" userId="0ecbcc5dd1ad44a6" providerId="LiveId" clId="{82092E3F-9DD3-4550-A4E0-03E358D986F3}" dt="2022-05-23T05:53:36.120" v="20668" actId="478"/>
          <ac:spMkLst>
            <pc:docMk/>
            <pc:sldMk cId="870558254" sldId="786"/>
            <ac:spMk id="37" creationId="{7E26ABBC-B695-F565-AC3D-4C707261E2FC}"/>
          </ac:spMkLst>
        </pc:spChg>
        <pc:spChg chg="add mod">
          <ac:chgData name="松本 重貴" userId="0ecbcc5dd1ad44a6" providerId="LiveId" clId="{82092E3F-9DD3-4550-A4E0-03E358D986F3}" dt="2022-05-23T05:53:38.698" v="20671" actId="20577"/>
          <ac:spMkLst>
            <pc:docMk/>
            <pc:sldMk cId="870558254" sldId="786"/>
            <ac:spMk id="38" creationId="{B2C7651F-4CFF-E7C9-FCC2-DA755E9A6D8B}"/>
          </ac:spMkLst>
        </pc:spChg>
        <pc:spChg chg="add mod">
          <ac:chgData name="松本 重貴" userId="0ecbcc5dd1ad44a6" providerId="LiveId" clId="{82092E3F-9DD3-4550-A4E0-03E358D986F3}" dt="2022-05-22T00:59:21.336" v="15962" actId="164"/>
          <ac:spMkLst>
            <pc:docMk/>
            <pc:sldMk cId="870558254" sldId="786"/>
            <ac:spMk id="87" creationId="{E6F09456-3308-18B2-BE92-44AE607D9028}"/>
          </ac:spMkLst>
        </pc:spChg>
        <pc:spChg chg="add mod">
          <ac:chgData name="松本 重貴" userId="0ecbcc5dd1ad44a6" providerId="LiveId" clId="{82092E3F-9DD3-4550-A4E0-03E358D986F3}" dt="2022-05-22T00:59:16.335" v="15961" actId="164"/>
          <ac:spMkLst>
            <pc:docMk/>
            <pc:sldMk cId="870558254" sldId="786"/>
            <ac:spMk id="89" creationId="{D9C27CB3-84B9-9A0B-57AB-AC1FC3E67835}"/>
          </ac:spMkLst>
        </pc:spChg>
        <pc:spChg chg="add mod">
          <ac:chgData name="松本 重貴" userId="0ecbcc5dd1ad44a6" providerId="LiveId" clId="{82092E3F-9DD3-4550-A4E0-03E358D986F3}" dt="2022-05-22T00:59:16.335" v="15961" actId="164"/>
          <ac:spMkLst>
            <pc:docMk/>
            <pc:sldMk cId="870558254" sldId="786"/>
            <ac:spMk id="92" creationId="{D8992CCF-4752-D9E0-4790-52C7637019D5}"/>
          </ac:spMkLst>
        </pc:spChg>
        <pc:spChg chg="add mod">
          <ac:chgData name="松本 重貴" userId="0ecbcc5dd1ad44a6" providerId="LiveId" clId="{82092E3F-9DD3-4550-A4E0-03E358D986F3}" dt="2022-05-22T00:59:21.336" v="15962" actId="164"/>
          <ac:spMkLst>
            <pc:docMk/>
            <pc:sldMk cId="870558254" sldId="786"/>
            <ac:spMk id="93" creationId="{7289200B-2875-B63D-4080-6B0FD8732BE6}"/>
          </ac:spMkLst>
        </pc:spChg>
        <pc:spChg chg="add mod">
          <ac:chgData name="松本 重貴" userId="0ecbcc5dd1ad44a6" providerId="LiveId" clId="{82092E3F-9DD3-4550-A4E0-03E358D986F3}" dt="2022-05-22T00:59:21.336" v="15962" actId="164"/>
          <ac:spMkLst>
            <pc:docMk/>
            <pc:sldMk cId="870558254" sldId="786"/>
            <ac:spMk id="96" creationId="{035AAEDB-898B-0847-BE52-68913A8E306F}"/>
          </ac:spMkLst>
        </pc:spChg>
        <pc:spChg chg="mod topLvl">
          <ac:chgData name="松本 重貴" userId="0ecbcc5dd1ad44a6" providerId="LiveId" clId="{82092E3F-9DD3-4550-A4E0-03E358D986F3}" dt="2022-05-22T01:27:35.431" v="16777" actId="164"/>
          <ac:spMkLst>
            <pc:docMk/>
            <pc:sldMk cId="870558254" sldId="786"/>
            <ac:spMk id="100" creationId="{05CA771E-A91D-1728-B19D-713F97FFA6F1}"/>
          </ac:spMkLst>
        </pc:spChg>
        <pc:spChg chg="mod topLvl">
          <ac:chgData name="松本 重貴" userId="0ecbcc5dd1ad44a6" providerId="LiveId" clId="{82092E3F-9DD3-4550-A4E0-03E358D986F3}" dt="2022-05-22T01:27:35.431" v="16777" actId="164"/>
          <ac:spMkLst>
            <pc:docMk/>
            <pc:sldMk cId="870558254" sldId="786"/>
            <ac:spMk id="101" creationId="{231C7D55-322B-BBC2-F456-75215D7AB27C}"/>
          </ac:spMkLst>
        </pc:spChg>
        <pc:spChg chg="mod">
          <ac:chgData name="松本 重貴" userId="0ecbcc5dd1ad44a6" providerId="LiveId" clId="{82092E3F-9DD3-4550-A4E0-03E358D986F3}" dt="2022-05-22T00:40:59.575" v="15221" actId="20577"/>
          <ac:spMkLst>
            <pc:docMk/>
            <pc:sldMk cId="870558254" sldId="786"/>
            <ac:spMk id="103" creationId="{BEDDC9CA-B263-155A-C930-E27EC2BB48AF}"/>
          </ac:spMkLst>
        </pc:spChg>
        <pc:spChg chg="mod topLvl">
          <ac:chgData name="松本 重貴" userId="0ecbcc5dd1ad44a6" providerId="LiveId" clId="{82092E3F-9DD3-4550-A4E0-03E358D986F3}" dt="2022-05-22T01:27:35.431" v="16777" actId="164"/>
          <ac:spMkLst>
            <pc:docMk/>
            <pc:sldMk cId="870558254" sldId="786"/>
            <ac:spMk id="104" creationId="{90D8ECD3-C179-8BBC-CA6E-722050919A39}"/>
          </ac:spMkLst>
        </pc:spChg>
        <pc:spChg chg="add mod">
          <ac:chgData name="松本 重貴" userId="0ecbcc5dd1ad44a6" providerId="LiveId" clId="{82092E3F-9DD3-4550-A4E0-03E358D986F3}" dt="2022-05-22T01:27:35.431" v="16777" actId="164"/>
          <ac:spMkLst>
            <pc:docMk/>
            <pc:sldMk cId="870558254" sldId="786"/>
            <ac:spMk id="107" creationId="{1CB96EC7-E7C9-D998-F140-FD4527DB7BFF}"/>
          </ac:spMkLst>
        </pc:spChg>
        <pc:spChg chg="add mod">
          <ac:chgData name="松本 重貴" userId="0ecbcc5dd1ad44a6" providerId="LiveId" clId="{82092E3F-9DD3-4550-A4E0-03E358D986F3}" dt="2022-05-22T01:27:35.431" v="16777" actId="164"/>
          <ac:spMkLst>
            <pc:docMk/>
            <pc:sldMk cId="870558254" sldId="786"/>
            <ac:spMk id="111" creationId="{59D1DB8A-E304-ED46-D41E-03D1EAAA5AB2}"/>
          </ac:spMkLst>
        </pc:spChg>
        <pc:spChg chg="add mod">
          <ac:chgData name="松本 重貴" userId="0ecbcc5dd1ad44a6" providerId="LiveId" clId="{82092E3F-9DD3-4550-A4E0-03E358D986F3}" dt="2022-05-22T01:27:35.431" v="16777" actId="164"/>
          <ac:spMkLst>
            <pc:docMk/>
            <pc:sldMk cId="870558254" sldId="786"/>
            <ac:spMk id="112" creationId="{B5080577-8470-94F5-2549-2CBD67B226B2}"/>
          </ac:spMkLst>
        </pc:spChg>
        <pc:spChg chg="add mod">
          <ac:chgData name="松本 重貴" userId="0ecbcc5dd1ad44a6" providerId="LiveId" clId="{82092E3F-9DD3-4550-A4E0-03E358D986F3}" dt="2022-05-22T01:27:35.431" v="16777" actId="164"/>
          <ac:spMkLst>
            <pc:docMk/>
            <pc:sldMk cId="870558254" sldId="786"/>
            <ac:spMk id="115" creationId="{22373E09-F133-F4DF-8A62-D85CBBEFC273}"/>
          </ac:spMkLst>
        </pc:spChg>
        <pc:spChg chg="del">
          <ac:chgData name="松本 重貴" userId="0ecbcc5dd1ad44a6" providerId="LiveId" clId="{82092E3F-9DD3-4550-A4E0-03E358D986F3}" dt="2022-05-22T00:40:00.505" v="15083" actId="478"/>
          <ac:spMkLst>
            <pc:docMk/>
            <pc:sldMk cId="870558254" sldId="786"/>
            <ac:spMk id="124" creationId="{A8B67F22-D6FA-FB1D-2BDD-21D3E41E1D16}"/>
          </ac:spMkLst>
        </pc:spChg>
        <pc:spChg chg="add mod">
          <ac:chgData name="松本 重貴" userId="0ecbcc5dd1ad44a6" providerId="LiveId" clId="{82092E3F-9DD3-4550-A4E0-03E358D986F3}" dt="2022-05-22T01:27:35.431" v="16777" actId="164"/>
          <ac:spMkLst>
            <pc:docMk/>
            <pc:sldMk cId="870558254" sldId="786"/>
            <ac:spMk id="131" creationId="{1471ED46-7A25-8A85-A7CC-EEA112A82039}"/>
          </ac:spMkLst>
        </pc:spChg>
        <pc:spChg chg="add mod">
          <ac:chgData name="松本 重貴" userId="0ecbcc5dd1ad44a6" providerId="LiveId" clId="{82092E3F-9DD3-4550-A4E0-03E358D986F3}" dt="2022-05-22T01:27:35.431" v="16777" actId="164"/>
          <ac:spMkLst>
            <pc:docMk/>
            <pc:sldMk cId="870558254" sldId="786"/>
            <ac:spMk id="135" creationId="{2466A438-1FCE-98BC-3777-F0E7977DB5C2}"/>
          </ac:spMkLst>
        </pc:spChg>
        <pc:spChg chg="add mod">
          <ac:chgData name="松本 重貴" userId="0ecbcc5dd1ad44a6" providerId="LiveId" clId="{82092E3F-9DD3-4550-A4E0-03E358D986F3}" dt="2022-05-22T01:27:35.431" v="16777" actId="164"/>
          <ac:spMkLst>
            <pc:docMk/>
            <pc:sldMk cId="870558254" sldId="786"/>
            <ac:spMk id="136" creationId="{468E6731-12D8-AA7D-9DDE-FE69FF5048EB}"/>
          </ac:spMkLst>
        </pc:spChg>
        <pc:spChg chg="add mod">
          <ac:chgData name="松本 重貴" userId="0ecbcc5dd1ad44a6" providerId="LiveId" clId="{82092E3F-9DD3-4550-A4E0-03E358D986F3}" dt="2022-05-22T01:27:35.431" v="16777" actId="164"/>
          <ac:spMkLst>
            <pc:docMk/>
            <pc:sldMk cId="870558254" sldId="786"/>
            <ac:spMk id="137" creationId="{1B054083-1C15-12E3-EDC9-D2F44A210862}"/>
          </ac:spMkLst>
        </pc:spChg>
        <pc:spChg chg="add mod">
          <ac:chgData name="松本 重貴" userId="0ecbcc5dd1ad44a6" providerId="LiveId" clId="{82092E3F-9DD3-4550-A4E0-03E358D986F3}" dt="2022-05-22T01:10:19.141" v="16393" actId="571"/>
          <ac:spMkLst>
            <pc:docMk/>
            <pc:sldMk cId="870558254" sldId="786"/>
            <ac:spMk id="138" creationId="{41DE4726-244D-EFFC-73AF-C86FDF0D036F}"/>
          </ac:spMkLst>
        </pc:spChg>
        <pc:spChg chg="add mod">
          <ac:chgData name="松本 重貴" userId="0ecbcc5dd1ad44a6" providerId="LiveId" clId="{82092E3F-9DD3-4550-A4E0-03E358D986F3}" dt="2022-05-22T01:10:19.141" v="16393" actId="571"/>
          <ac:spMkLst>
            <pc:docMk/>
            <pc:sldMk cId="870558254" sldId="786"/>
            <ac:spMk id="139" creationId="{59AB0BA4-F74C-7A60-6C78-553661FB7AED}"/>
          </ac:spMkLst>
        </pc:spChg>
        <pc:spChg chg="add mod">
          <ac:chgData name="松本 重貴" userId="0ecbcc5dd1ad44a6" providerId="LiveId" clId="{82092E3F-9DD3-4550-A4E0-03E358D986F3}" dt="2022-05-22T01:10:19.141" v="16393" actId="571"/>
          <ac:spMkLst>
            <pc:docMk/>
            <pc:sldMk cId="870558254" sldId="786"/>
            <ac:spMk id="140" creationId="{3AAE6FD8-5F94-60E3-3977-4F1D267F7486}"/>
          </ac:spMkLst>
        </pc:spChg>
        <pc:spChg chg="add mod">
          <ac:chgData name="松本 重貴" userId="0ecbcc5dd1ad44a6" providerId="LiveId" clId="{82092E3F-9DD3-4550-A4E0-03E358D986F3}" dt="2022-05-22T01:45:09.885" v="17533" actId="164"/>
          <ac:spMkLst>
            <pc:docMk/>
            <pc:sldMk cId="870558254" sldId="786"/>
            <ac:spMk id="141" creationId="{8B761F7D-6904-3543-96E4-3D734EC3A370}"/>
          </ac:spMkLst>
        </pc:spChg>
        <pc:spChg chg="add mod">
          <ac:chgData name="松本 重貴" userId="0ecbcc5dd1ad44a6" providerId="LiveId" clId="{82092E3F-9DD3-4550-A4E0-03E358D986F3}" dt="2022-05-22T01:45:09.885" v="17533" actId="164"/>
          <ac:spMkLst>
            <pc:docMk/>
            <pc:sldMk cId="870558254" sldId="786"/>
            <ac:spMk id="142" creationId="{14F9B6D9-E1AB-A81A-9BD4-7FE0B3F016BF}"/>
          </ac:spMkLst>
        </pc:spChg>
        <pc:spChg chg="del mod topLvl">
          <ac:chgData name="松本 重貴" userId="0ecbcc5dd1ad44a6" providerId="LiveId" clId="{82092E3F-9DD3-4550-A4E0-03E358D986F3}" dt="2022-05-22T01:29:19.978" v="16783" actId="478"/>
          <ac:spMkLst>
            <pc:docMk/>
            <pc:sldMk cId="870558254" sldId="786"/>
            <ac:spMk id="145" creationId="{7849C440-C4B0-939D-02CD-1C06054C24B5}"/>
          </ac:spMkLst>
        </pc:spChg>
        <pc:spChg chg="add mod">
          <ac:chgData name="松本 重貴" userId="0ecbcc5dd1ad44a6" providerId="LiveId" clId="{82092E3F-9DD3-4550-A4E0-03E358D986F3}" dt="2022-05-22T01:45:09.885" v="17533" actId="164"/>
          <ac:spMkLst>
            <pc:docMk/>
            <pc:sldMk cId="870558254" sldId="786"/>
            <ac:spMk id="148" creationId="{19C83A0D-D947-F279-82E2-7FEC2135BA11}"/>
          </ac:spMkLst>
        </pc:spChg>
        <pc:grpChg chg="add mod">
          <ac:chgData name="松本 重貴" userId="0ecbcc5dd1ad44a6" providerId="LiveId" clId="{82092E3F-9DD3-4550-A4E0-03E358D986F3}" dt="2022-05-22T00:59:16.335" v="15961" actId="164"/>
          <ac:grpSpMkLst>
            <pc:docMk/>
            <pc:sldMk cId="870558254" sldId="786"/>
            <ac:grpSpMk id="9" creationId="{C43C8E10-1790-1AE0-7B28-4E8167601BC6}"/>
          </ac:grpSpMkLst>
        </pc:grpChg>
        <pc:grpChg chg="add mod">
          <ac:chgData name="松本 重貴" userId="0ecbcc5dd1ad44a6" providerId="LiveId" clId="{82092E3F-9DD3-4550-A4E0-03E358D986F3}" dt="2022-05-22T01:01:44.966" v="16024" actId="1076"/>
          <ac:grpSpMkLst>
            <pc:docMk/>
            <pc:sldMk cId="870558254" sldId="786"/>
            <ac:grpSpMk id="10" creationId="{C8AC11FC-A7A2-45F2-EB2B-BE29C64F8168}"/>
          </ac:grpSpMkLst>
        </pc:grpChg>
        <pc:grpChg chg="add mod">
          <ac:chgData name="松本 重貴" userId="0ecbcc5dd1ad44a6" providerId="LiveId" clId="{82092E3F-9DD3-4550-A4E0-03E358D986F3}" dt="2022-05-22T01:27:35.431" v="16777" actId="164"/>
          <ac:grpSpMkLst>
            <pc:docMk/>
            <pc:sldMk cId="870558254" sldId="786"/>
            <ac:grpSpMk id="21" creationId="{098F2D7D-803F-A2C5-0B5E-BEEF5AD7EE8B}"/>
          </ac:grpSpMkLst>
        </pc:grpChg>
        <pc:grpChg chg="add del mod">
          <ac:chgData name="松本 重貴" userId="0ecbcc5dd1ad44a6" providerId="LiveId" clId="{82092E3F-9DD3-4550-A4E0-03E358D986F3}" dt="2022-05-22T01:29:51.177" v="16786" actId="478"/>
          <ac:grpSpMkLst>
            <pc:docMk/>
            <pc:sldMk cId="870558254" sldId="786"/>
            <ac:grpSpMk id="22" creationId="{052200DC-459D-4334-9B55-7CC22ED22BD4}"/>
          </ac:grpSpMkLst>
        </pc:grpChg>
        <pc:grpChg chg="add mod">
          <ac:chgData name="松本 重貴" userId="0ecbcc5dd1ad44a6" providerId="LiveId" clId="{82092E3F-9DD3-4550-A4E0-03E358D986F3}" dt="2022-05-22T01:45:09.885" v="17533" actId="164"/>
          <ac:grpSpMkLst>
            <pc:docMk/>
            <pc:sldMk cId="870558254" sldId="786"/>
            <ac:grpSpMk id="25" creationId="{516C8544-4FB2-3C36-08E6-BB20A8026036}"/>
          </ac:grpSpMkLst>
        </pc:grpChg>
        <pc:grpChg chg="del">
          <ac:chgData name="松本 重貴" userId="0ecbcc5dd1ad44a6" providerId="LiveId" clId="{82092E3F-9DD3-4550-A4E0-03E358D986F3}" dt="2022-05-22T00:40:00.505" v="15083" actId="478"/>
          <ac:grpSpMkLst>
            <pc:docMk/>
            <pc:sldMk cId="870558254" sldId="786"/>
            <ac:grpSpMk id="26" creationId="{4C6AE947-5AAB-D779-C827-55D30FAEA5C1}"/>
          </ac:grpSpMkLst>
        </pc:grpChg>
        <pc:grpChg chg="del">
          <ac:chgData name="松本 重貴" userId="0ecbcc5dd1ad44a6" providerId="LiveId" clId="{82092E3F-9DD3-4550-A4E0-03E358D986F3}" dt="2022-05-22T00:40:00.505" v="15083" actId="478"/>
          <ac:grpSpMkLst>
            <pc:docMk/>
            <pc:sldMk cId="870558254" sldId="786"/>
            <ac:grpSpMk id="35" creationId="{BDB9BC0F-2C19-A51F-7281-AD523E47942F}"/>
          </ac:grpSpMkLst>
        </pc:grpChg>
        <pc:grpChg chg="del">
          <ac:chgData name="松本 重貴" userId="0ecbcc5dd1ad44a6" providerId="LiveId" clId="{82092E3F-9DD3-4550-A4E0-03E358D986F3}" dt="2022-05-22T00:40:00.505" v="15083" actId="478"/>
          <ac:grpSpMkLst>
            <pc:docMk/>
            <pc:sldMk cId="870558254" sldId="786"/>
            <ac:grpSpMk id="36" creationId="{931D1D36-FDBF-91D2-5E82-10B476CD36A5}"/>
          </ac:grpSpMkLst>
        </pc:grpChg>
        <pc:grpChg chg="del">
          <ac:chgData name="松本 重貴" userId="0ecbcc5dd1ad44a6" providerId="LiveId" clId="{82092E3F-9DD3-4550-A4E0-03E358D986F3}" dt="2022-05-22T00:40:00.505" v="15083" actId="478"/>
          <ac:grpSpMkLst>
            <pc:docMk/>
            <pc:sldMk cId="870558254" sldId="786"/>
            <ac:grpSpMk id="37" creationId="{527E5958-43A8-03A9-D943-87F00892BF90}"/>
          </ac:grpSpMkLst>
        </pc:grpChg>
        <pc:grpChg chg="add del mod">
          <ac:chgData name="松本 重貴" userId="0ecbcc5dd1ad44a6" providerId="LiveId" clId="{82092E3F-9DD3-4550-A4E0-03E358D986F3}" dt="2022-05-22T00:59:38.213" v="15966" actId="165"/>
          <ac:grpSpMkLst>
            <pc:docMk/>
            <pc:sldMk cId="870558254" sldId="786"/>
            <ac:grpSpMk id="99" creationId="{CA7A3838-1E25-ABF4-6DE8-C0857D1A4C38}"/>
          </ac:grpSpMkLst>
        </pc:grpChg>
        <pc:grpChg chg="add del mod">
          <ac:chgData name="松本 重貴" userId="0ecbcc5dd1ad44a6" providerId="LiveId" clId="{82092E3F-9DD3-4550-A4E0-03E358D986F3}" dt="2022-05-22T01:29:19.978" v="16783" actId="478"/>
          <ac:grpSpMkLst>
            <pc:docMk/>
            <pc:sldMk cId="870558254" sldId="786"/>
            <ac:grpSpMk id="143" creationId="{9CCBF0CB-E6AE-6F91-9913-3ED1A3B49B43}"/>
          </ac:grpSpMkLst>
        </pc:grpChg>
        <pc:grpChg chg="del mod topLvl">
          <ac:chgData name="松本 重貴" userId="0ecbcc5dd1ad44a6" providerId="LiveId" clId="{82092E3F-9DD3-4550-A4E0-03E358D986F3}" dt="2022-05-22T01:29:22.336" v="16784" actId="165"/>
          <ac:grpSpMkLst>
            <pc:docMk/>
            <pc:sldMk cId="870558254" sldId="786"/>
            <ac:grpSpMk id="144" creationId="{F43D70D5-6EFB-7F0D-07E5-4995B68FDB78}"/>
          </ac:grpSpMkLst>
        </pc:grpChg>
        <pc:picChg chg="del">
          <ac:chgData name="松本 重貴" userId="0ecbcc5dd1ad44a6" providerId="LiveId" clId="{82092E3F-9DD3-4550-A4E0-03E358D986F3}" dt="2022-05-22T00:40:00.505" v="15083" actId="478"/>
          <ac:picMkLst>
            <pc:docMk/>
            <pc:sldMk cId="870558254" sldId="786"/>
            <ac:picMk id="3" creationId="{22608347-0751-3F37-7508-072505A6F78A}"/>
          </ac:picMkLst>
        </pc:picChg>
        <pc:picChg chg="add mod">
          <ac:chgData name="松本 重貴" userId="0ecbcc5dd1ad44a6" providerId="LiveId" clId="{82092E3F-9DD3-4550-A4E0-03E358D986F3}" dt="2022-05-22T00:59:16.335" v="15961" actId="164"/>
          <ac:picMkLst>
            <pc:docMk/>
            <pc:sldMk cId="870558254" sldId="786"/>
            <ac:picMk id="6" creationId="{89120C2D-57C4-E79E-5399-9B92EE5BD993}"/>
          </ac:picMkLst>
        </pc:picChg>
        <pc:picChg chg="add mod modCrop">
          <ac:chgData name="松本 重貴" userId="0ecbcc5dd1ad44a6" providerId="LiveId" clId="{82092E3F-9DD3-4550-A4E0-03E358D986F3}" dt="2022-05-22T00:59:21.336" v="15962" actId="164"/>
          <ac:picMkLst>
            <pc:docMk/>
            <pc:sldMk cId="870558254" sldId="786"/>
            <ac:picMk id="8" creationId="{A75E533D-18A3-4E94-5B3E-0EE6E720C87B}"/>
          </ac:picMkLst>
        </pc:picChg>
        <pc:picChg chg="add mod">
          <ac:chgData name="松本 重貴" userId="0ecbcc5dd1ad44a6" providerId="LiveId" clId="{82092E3F-9DD3-4550-A4E0-03E358D986F3}" dt="2022-05-22T01:45:09.885" v="17533" actId="164"/>
          <ac:picMkLst>
            <pc:docMk/>
            <pc:sldMk cId="870558254" sldId="786"/>
            <ac:picMk id="24" creationId="{481BBCA3-1239-E9D6-82AB-BE649F3BD65C}"/>
          </ac:picMkLst>
        </pc:picChg>
        <pc:picChg chg="del mod topLvl">
          <ac:chgData name="松本 重貴" userId="0ecbcc5dd1ad44a6" providerId="LiveId" clId="{82092E3F-9DD3-4550-A4E0-03E358D986F3}" dt="2022-05-22T01:16:22.763" v="16672" actId="478"/>
          <ac:picMkLst>
            <pc:docMk/>
            <pc:sldMk cId="870558254" sldId="786"/>
            <ac:picMk id="102" creationId="{861C9A4E-3A13-C738-159E-8E57529E0487}"/>
          </ac:picMkLst>
        </pc:picChg>
        <pc:picChg chg="mod topLvl">
          <ac:chgData name="松本 重貴" userId="0ecbcc5dd1ad44a6" providerId="LiveId" clId="{82092E3F-9DD3-4550-A4E0-03E358D986F3}" dt="2022-05-22T01:29:31.879" v="16785" actId="164"/>
          <ac:picMkLst>
            <pc:docMk/>
            <pc:sldMk cId="870558254" sldId="786"/>
            <ac:picMk id="146" creationId="{778AD2E8-0FF3-F1E5-C83D-91AF646E1B31}"/>
          </ac:picMkLst>
        </pc:picChg>
        <pc:picChg chg="mod topLvl">
          <ac:chgData name="松本 重貴" userId="0ecbcc5dd1ad44a6" providerId="LiveId" clId="{82092E3F-9DD3-4550-A4E0-03E358D986F3}" dt="2022-05-22T01:29:31.879" v="16785" actId="164"/>
          <ac:picMkLst>
            <pc:docMk/>
            <pc:sldMk cId="870558254" sldId="786"/>
            <ac:picMk id="147" creationId="{2ECDA096-3B97-CBC8-F558-AF256E130DFA}"/>
          </ac:picMkLst>
        </pc:picChg>
        <pc:cxnChg chg="add mod">
          <ac:chgData name="松本 重貴" userId="0ecbcc5dd1ad44a6" providerId="LiveId" clId="{82092E3F-9DD3-4550-A4E0-03E358D986F3}" dt="2022-05-22T01:27:35.431" v="16777" actId="164"/>
          <ac:cxnSpMkLst>
            <pc:docMk/>
            <pc:sldMk cId="870558254" sldId="786"/>
            <ac:cxnSpMk id="12" creationId="{D6487A26-A2B5-E900-D517-5284B154BC81}"/>
          </ac:cxnSpMkLst>
        </pc:cxnChg>
        <pc:cxnChg chg="add mod">
          <ac:chgData name="松本 重貴" userId="0ecbcc5dd1ad44a6" providerId="LiveId" clId="{82092E3F-9DD3-4550-A4E0-03E358D986F3}" dt="2022-05-22T01:27:35.431" v="16777" actId="164"/>
          <ac:cxnSpMkLst>
            <pc:docMk/>
            <pc:sldMk cId="870558254" sldId="786"/>
            <ac:cxnSpMk id="15" creationId="{5AE90074-BF87-28EE-750D-8EB9D1318164}"/>
          </ac:cxnSpMkLst>
        </pc:cxnChg>
        <pc:cxnChg chg="add mod">
          <ac:chgData name="松本 重貴" userId="0ecbcc5dd1ad44a6" providerId="LiveId" clId="{82092E3F-9DD3-4550-A4E0-03E358D986F3}" dt="2022-05-22T01:27:35.431" v="16777" actId="164"/>
          <ac:cxnSpMkLst>
            <pc:docMk/>
            <pc:sldMk cId="870558254" sldId="786"/>
            <ac:cxnSpMk id="110" creationId="{C5E4CD88-CAEB-D2D0-AA89-FC5C7E98F2AF}"/>
          </ac:cxnSpMkLst>
        </pc:cxnChg>
        <pc:cxnChg chg="add mod">
          <ac:chgData name="松本 重貴" userId="0ecbcc5dd1ad44a6" providerId="LiveId" clId="{82092E3F-9DD3-4550-A4E0-03E358D986F3}" dt="2022-05-22T01:27:35.431" v="16777" actId="164"/>
          <ac:cxnSpMkLst>
            <pc:docMk/>
            <pc:sldMk cId="870558254" sldId="786"/>
            <ac:cxnSpMk id="127" creationId="{4FDD539B-956D-2DF1-BA0F-2B25D2829217}"/>
          </ac:cxnSpMkLst>
        </pc:cxnChg>
        <pc:cxnChg chg="add mod">
          <ac:chgData name="松本 重貴" userId="0ecbcc5dd1ad44a6" providerId="LiveId" clId="{82092E3F-9DD3-4550-A4E0-03E358D986F3}" dt="2022-05-22T01:27:35.431" v="16777" actId="164"/>
          <ac:cxnSpMkLst>
            <pc:docMk/>
            <pc:sldMk cId="870558254" sldId="786"/>
            <ac:cxnSpMk id="132" creationId="{BA9213B2-A95B-F15D-18ED-34C16E409FC0}"/>
          </ac:cxnSpMkLst>
        </pc:cxnChg>
        <pc:cxnChg chg="add mod">
          <ac:chgData name="松本 重貴" userId="0ecbcc5dd1ad44a6" providerId="LiveId" clId="{82092E3F-9DD3-4550-A4E0-03E358D986F3}" dt="2022-05-22T01:27:35.431" v="16777" actId="164"/>
          <ac:cxnSpMkLst>
            <pc:docMk/>
            <pc:sldMk cId="870558254" sldId="786"/>
            <ac:cxnSpMk id="133" creationId="{731E9F7C-C290-5601-679B-E548A2086C46}"/>
          </ac:cxnSpMkLst>
        </pc:cxnChg>
      </pc:sldChg>
      <pc:sldChg chg="addSp delSp modSp mod delAnim modAnim">
        <pc:chgData name="松本 重貴" userId="0ecbcc5dd1ad44a6" providerId="LiveId" clId="{82092E3F-9DD3-4550-A4E0-03E358D986F3}" dt="2022-05-24T04:12:23.597" v="22413" actId="1076"/>
        <pc:sldMkLst>
          <pc:docMk/>
          <pc:sldMk cId="265604895" sldId="787"/>
        </pc:sldMkLst>
        <pc:spChg chg="add del mod">
          <ac:chgData name="松本 重貴" userId="0ecbcc5dd1ad44a6" providerId="LiveId" clId="{82092E3F-9DD3-4550-A4E0-03E358D986F3}" dt="2022-05-22T09:48:32.069" v="18138" actId="164"/>
          <ac:spMkLst>
            <pc:docMk/>
            <pc:sldMk cId="265604895" sldId="787"/>
            <ac:spMk id="2" creationId="{E598F169-D9B9-4247-CB99-9D85E3B0B208}"/>
          </ac:spMkLst>
        </pc:spChg>
        <pc:spChg chg="add mod">
          <ac:chgData name="松本 重貴" userId="0ecbcc5dd1ad44a6" providerId="LiveId" clId="{82092E3F-9DD3-4550-A4E0-03E358D986F3}" dt="2022-05-22T10:01:39.856" v="18437" actId="207"/>
          <ac:spMkLst>
            <pc:docMk/>
            <pc:sldMk cId="265604895" sldId="787"/>
            <ac:spMk id="6" creationId="{8FD06D9A-C82D-A57C-5AE6-361F7D6D9943}"/>
          </ac:spMkLst>
        </pc:spChg>
        <pc:spChg chg="add mod">
          <ac:chgData name="松本 重貴" userId="0ecbcc5dd1ad44a6" providerId="LiveId" clId="{82092E3F-9DD3-4550-A4E0-03E358D986F3}" dt="2022-05-22T09:48:32.069" v="18138" actId="164"/>
          <ac:spMkLst>
            <pc:docMk/>
            <pc:sldMk cId="265604895" sldId="787"/>
            <ac:spMk id="9" creationId="{7ED03E6C-4F27-C307-998C-41BAD3D476F2}"/>
          </ac:spMkLst>
        </pc:spChg>
        <pc:spChg chg="add mod">
          <ac:chgData name="松本 重貴" userId="0ecbcc5dd1ad44a6" providerId="LiveId" clId="{82092E3F-9DD3-4550-A4E0-03E358D986F3}" dt="2022-05-22T09:45:42.406" v="18077" actId="208"/>
          <ac:spMkLst>
            <pc:docMk/>
            <pc:sldMk cId="265604895" sldId="787"/>
            <ac:spMk id="11" creationId="{3BF81958-12E1-C082-E6AC-A0CEF4ADECAD}"/>
          </ac:spMkLst>
        </pc:spChg>
        <pc:spChg chg="add mod">
          <ac:chgData name="松本 重貴" userId="0ecbcc5dd1ad44a6" providerId="LiveId" clId="{82092E3F-9DD3-4550-A4E0-03E358D986F3}" dt="2022-05-22T09:49:31.864" v="18153" actId="164"/>
          <ac:spMkLst>
            <pc:docMk/>
            <pc:sldMk cId="265604895" sldId="787"/>
            <ac:spMk id="13" creationId="{841BA581-659D-4BC2-21AB-6C18238AA96F}"/>
          </ac:spMkLst>
        </pc:spChg>
        <pc:spChg chg="mod">
          <ac:chgData name="松本 重貴" userId="0ecbcc5dd1ad44a6" providerId="LiveId" clId="{82092E3F-9DD3-4550-A4E0-03E358D986F3}" dt="2022-05-22T09:54:23.309" v="18243" actId="207"/>
          <ac:spMkLst>
            <pc:docMk/>
            <pc:sldMk cId="265604895" sldId="787"/>
            <ac:spMk id="19" creationId="{056A8862-DAE5-5AC5-CC8D-39D057876732}"/>
          </ac:spMkLst>
        </pc:spChg>
        <pc:spChg chg="add del mod">
          <ac:chgData name="松本 重貴" userId="0ecbcc5dd1ad44a6" providerId="LiveId" clId="{82092E3F-9DD3-4550-A4E0-03E358D986F3}" dt="2022-05-23T05:53:44.697" v="20674" actId="478"/>
          <ac:spMkLst>
            <pc:docMk/>
            <pc:sldMk cId="265604895" sldId="787"/>
            <ac:spMk id="20" creationId="{0301C1A8-EAB9-8F77-8BD9-3CA6F22CC740}"/>
          </ac:spMkLst>
        </pc:spChg>
        <pc:spChg chg="add mod">
          <ac:chgData name="松本 重貴" userId="0ecbcc5dd1ad44a6" providerId="LiveId" clId="{82092E3F-9DD3-4550-A4E0-03E358D986F3}" dt="2022-05-24T04:12:23.597" v="22413" actId="1076"/>
          <ac:spMkLst>
            <pc:docMk/>
            <pc:sldMk cId="265604895" sldId="787"/>
            <ac:spMk id="20" creationId="{EF9A3BC3-4804-4BE7-739F-C45118CF2A8C}"/>
          </ac:spMkLst>
        </pc:spChg>
        <pc:spChg chg="add del mod">
          <ac:chgData name="松本 重貴" userId="0ecbcc5dd1ad44a6" providerId="LiveId" clId="{82092E3F-9DD3-4550-A4E0-03E358D986F3}" dt="2022-05-23T05:53:43.174" v="20673"/>
          <ac:spMkLst>
            <pc:docMk/>
            <pc:sldMk cId="265604895" sldId="787"/>
            <ac:spMk id="21" creationId="{02B15B24-F9EB-F1AB-736F-575ACFB7B116}"/>
          </ac:spMkLst>
        </pc:spChg>
        <pc:spChg chg="add mod">
          <ac:chgData name="松本 重貴" userId="0ecbcc5dd1ad44a6" providerId="LiveId" clId="{82092E3F-9DD3-4550-A4E0-03E358D986F3}" dt="2022-05-23T05:53:47.575" v="20677" actId="20577"/>
          <ac:spMkLst>
            <pc:docMk/>
            <pc:sldMk cId="265604895" sldId="787"/>
            <ac:spMk id="22" creationId="{8E605147-454F-20E2-04DE-6807D9E189C5}"/>
          </ac:spMkLst>
        </pc:spChg>
        <pc:grpChg chg="add mod ord">
          <ac:chgData name="松本 重貴" userId="0ecbcc5dd1ad44a6" providerId="LiveId" clId="{82092E3F-9DD3-4550-A4E0-03E358D986F3}" dt="2022-05-22T09:44:37.749" v="18069" actId="1076"/>
          <ac:grpSpMkLst>
            <pc:docMk/>
            <pc:sldMk cId="265604895" sldId="787"/>
            <ac:grpSpMk id="3" creationId="{168EBDB9-60F0-119C-11FB-CEE30FFD4A02}"/>
          </ac:grpSpMkLst>
        </pc:grpChg>
        <pc:grpChg chg="del">
          <ac:chgData name="松本 重貴" userId="0ecbcc5dd1ad44a6" providerId="LiveId" clId="{82092E3F-9DD3-4550-A4E0-03E358D986F3}" dt="2022-05-22T01:45:52.417" v="17538" actId="478"/>
          <ac:grpSpMkLst>
            <pc:docMk/>
            <pc:sldMk cId="265604895" sldId="787"/>
            <ac:grpSpMk id="9" creationId="{C43C8E10-1790-1AE0-7B28-4E8167601BC6}"/>
          </ac:grpSpMkLst>
        </pc:grpChg>
        <pc:grpChg chg="del">
          <ac:chgData name="松本 重貴" userId="0ecbcc5dd1ad44a6" providerId="LiveId" clId="{82092E3F-9DD3-4550-A4E0-03E358D986F3}" dt="2022-05-22T01:45:52.417" v="17538" actId="478"/>
          <ac:grpSpMkLst>
            <pc:docMk/>
            <pc:sldMk cId="265604895" sldId="787"/>
            <ac:grpSpMk id="10" creationId="{C8AC11FC-A7A2-45F2-EB2B-BE29C64F8168}"/>
          </ac:grpSpMkLst>
        </pc:grpChg>
        <pc:grpChg chg="add mod">
          <ac:chgData name="松本 重貴" userId="0ecbcc5dd1ad44a6" providerId="LiveId" clId="{82092E3F-9DD3-4550-A4E0-03E358D986F3}" dt="2022-05-22T09:48:32.069" v="18138" actId="164"/>
          <ac:grpSpMkLst>
            <pc:docMk/>
            <pc:sldMk cId="265604895" sldId="787"/>
            <ac:grpSpMk id="12" creationId="{1B79C00B-C744-3E86-EC8D-24DB8C8DD4E9}"/>
          </ac:grpSpMkLst>
        </pc:grpChg>
        <pc:grpChg chg="add mod">
          <ac:chgData name="松本 重貴" userId="0ecbcc5dd1ad44a6" providerId="LiveId" clId="{82092E3F-9DD3-4550-A4E0-03E358D986F3}" dt="2022-05-22T09:49:31.864" v="18153" actId="164"/>
          <ac:grpSpMkLst>
            <pc:docMk/>
            <pc:sldMk cId="265604895" sldId="787"/>
            <ac:grpSpMk id="14" creationId="{94BC09B4-54D4-EF0B-7A16-40F5086AC039}"/>
          </ac:grpSpMkLst>
        </pc:grpChg>
        <pc:grpChg chg="add mod">
          <ac:chgData name="松本 重貴" userId="0ecbcc5dd1ad44a6" providerId="LiveId" clId="{82092E3F-9DD3-4550-A4E0-03E358D986F3}" dt="2022-05-22T09:51:41.326" v="18239" actId="1037"/>
          <ac:grpSpMkLst>
            <pc:docMk/>
            <pc:sldMk cId="265604895" sldId="787"/>
            <ac:grpSpMk id="17" creationId="{EBC83683-94CB-551A-884C-0724BB1FACF7}"/>
          </ac:grpSpMkLst>
        </pc:grpChg>
        <pc:grpChg chg="del">
          <ac:chgData name="松本 重貴" userId="0ecbcc5dd1ad44a6" providerId="LiveId" clId="{82092E3F-9DD3-4550-A4E0-03E358D986F3}" dt="2022-05-22T01:45:52.417" v="17538" actId="478"/>
          <ac:grpSpMkLst>
            <pc:docMk/>
            <pc:sldMk cId="265604895" sldId="787"/>
            <ac:grpSpMk id="21" creationId="{098F2D7D-803F-A2C5-0B5E-BEEF5AD7EE8B}"/>
          </ac:grpSpMkLst>
        </pc:grpChg>
        <pc:grpChg chg="del">
          <ac:chgData name="松本 重貴" userId="0ecbcc5dd1ad44a6" providerId="LiveId" clId="{82092E3F-9DD3-4550-A4E0-03E358D986F3}" dt="2022-05-22T01:45:52.417" v="17538" actId="478"/>
          <ac:grpSpMkLst>
            <pc:docMk/>
            <pc:sldMk cId="265604895" sldId="787"/>
            <ac:grpSpMk id="25" creationId="{516C8544-4FB2-3C36-08E6-BB20A8026036}"/>
          </ac:grpSpMkLst>
        </pc:grpChg>
        <pc:picChg chg="add mod ord">
          <ac:chgData name="松本 重貴" userId="0ecbcc5dd1ad44a6" providerId="LiveId" clId="{82092E3F-9DD3-4550-A4E0-03E358D986F3}" dt="2022-05-22T09:57:18.775" v="18419" actId="167"/>
          <ac:picMkLst>
            <pc:docMk/>
            <pc:sldMk cId="265604895" sldId="787"/>
            <ac:picMk id="4" creationId="{08998694-F69E-5449-B282-3DBEBDCD7DE6}"/>
          </ac:picMkLst>
        </pc:picChg>
        <pc:picChg chg="add mod">
          <ac:chgData name="松本 重貴" userId="0ecbcc5dd1ad44a6" providerId="LiveId" clId="{82092E3F-9DD3-4550-A4E0-03E358D986F3}" dt="2022-05-22T09:43:39.513" v="18061" actId="164"/>
          <ac:picMkLst>
            <pc:docMk/>
            <pc:sldMk cId="265604895" sldId="787"/>
            <ac:picMk id="5" creationId="{22616F3F-D632-D6AF-C7B5-6A849B27178F}"/>
          </ac:picMkLst>
        </pc:picChg>
        <pc:picChg chg="add mod">
          <ac:chgData name="松本 重貴" userId="0ecbcc5dd1ad44a6" providerId="LiveId" clId="{82092E3F-9DD3-4550-A4E0-03E358D986F3}" dt="2022-05-22T09:43:39.513" v="18061" actId="164"/>
          <ac:picMkLst>
            <pc:docMk/>
            <pc:sldMk cId="265604895" sldId="787"/>
            <ac:picMk id="8" creationId="{803071E7-AB49-3036-8881-C8DB17A0B94E}"/>
          </ac:picMkLst>
        </pc:picChg>
        <pc:cxnChg chg="add mod">
          <ac:chgData name="松本 重貴" userId="0ecbcc5dd1ad44a6" providerId="LiveId" clId="{82092E3F-9DD3-4550-A4E0-03E358D986F3}" dt="2022-05-22T09:49:31.864" v="18153" actId="164"/>
          <ac:cxnSpMkLst>
            <pc:docMk/>
            <pc:sldMk cId="265604895" sldId="787"/>
            <ac:cxnSpMk id="10" creationId="{F785270C-895E-0AF9-FB72-4477E619B6A7}"/>
          </ac:cxnSpMkLst>
        </pc:cxnChg>
        <pc:cxnChg chg="mod">
          <ac:chgData name="松本 重貴" userId="0ecbcc5dd1ad44a6" providerId="LiveId" clId="{82092E3F-9DD3-4550-A4E0-03E358D986F3}" dt="2022-05-22T09:54:37.431" v="18245" actId="208"/>
          <ac:cxnSpMkLst>
            <pc:docMk/>
            <pc:sldMk cId="265604895" sldId="787"/>
            <ac:cxnSpMk id="18" creationId="{A54AA141-00C6-58A7-9CC3-02D53D3CAE94}"/>
          </ac:cxnSpMkLst>
        </pc:cxnChg>
      </pc:sldChg>
      <pc:sldChg chg="addSp delSp modSp mod delAnim modAnim">
        <pc:chgData name="松本 重貴" userId="0ecbcc5dd1ad44a6" providerId="LiveId" clId="{82092E3F-9DD3-4550-A4E0-03E358D986F3}" dt="2022-05-24T04:13:22.418" v="22423"/>
        <pc:sldMkLst>
          <pc:docMk/>
          <pc:sldMk cId="647254839" sldId="788"/>
        </pc:sldMkLst>
        <pc:spChg chg="add mod ord topLvl">
          <ac:chgData name="松本 重貴" userId="0ecbcc5dd1ad44a6" providerId="LiveId" clId="{82092E3F-9DD3-4550-A4E0-03E358D986F3}" dt="2022-05-24T04:13:12.546" v="22420" actId="164"/>
          <ac:spMkLst>
            <pc:docMk/>
            <pc:sldMk cId="647254839" sldId="788"/>
            <ac:spMk id="2" creationId="{D9DBFF98-BCC9-AA9B-9930-0A448F6B7DEB}"/>
          </ac:spMkLst>
        </pc:spChg>
        <pc:spChg chg="del">
          <ac:chgData name="松本 重貴" userId="0ecbcc5dd1ad44a6" providerId="LiveId" clId="{82092E3F-9DD3-4550-A4E0-03E358D986F3}" dt="2022-05-22T10:02:17.192" v="18438" actId="478"/>
          <ac:spMkLst>
            <pc:docMk/>
            <pc:sldMk cId="647254839" sldId="788"/>
            <ac:spMk id="6" creationId="{8FD06D9A-C82D-A57C-5AE6-361F7D6D9943}"/>
          </ac:spMkLst>
        </pc:spChg>
        <pc:spChg chg="add mod topLvl">
          <ac:chgData name="松本 重貴" userId="0ecbcc5dd1ad44a6" providerId="LiveId" clId="{82092E3F-9DD3-4550-A4E0-03E358D986F3}" dt="2022-05-24T04:13:15.752" v="22421" actId="164"/>
          <ac:spMkLst>
            <pc:docMk/>
            <pc:sldMk cId="647254839" sldId="788"/>
            <ac:spMk id="7" creationId="{37D4A22F-0E0B-B3AC-61A1-B25CC0A25BFE}"/>
          </ac:spMkLst>
        </pc:spChg>
        <pc:spChg chg="add del mod topLvl">
          <ac:chgData name="松本 重貴" userId="0ecbcc5dd1ad44a6" providerId="LiveId" clId="{82092E3F-9DD3-4550-A4E0-03E358D986F3}" dt="2022-05-24T04:13:12.546" v="22420" actId="164"/>
          <ac:spMkLst>
            <pc:docMk/>
            <pc:sldMk cId="647254839" sldId="788"/>
            <ac:spMk id="8" creationId="{A963417C-617B-50C7-CB64-96504DA4CFAD}"/>
          </ac:spMkLst>
        </pc:spChg>
        <pc:spChg chg="add del mod topLvl">
          <ac:chgData name="松本 重貴" userId="0ecbcc5dd1ad44a6" providerId="LiveId" clId="{82092E3F-9DD3-4550-A4E0-03E358D986F3}" dt="2022-05-24T04:13:15.752" v="22421" actId="164"/>
          <ac:spMkLst>
            <pc:docMk/>
            <pc:sldMk cId="647254839" sldId="788"/>
            <ac:spMk id="9" creationId="{A47FBDC0-BABD-31A1-B8E3-EE7B21CCB6BA}"/>
          </ac:spMkLst>
        </pc:spChg>
        <pc:spChg chg="del">
          <ac:chgData name="松本 重貴" userId="0ecbcc5dd1ad44a6" providerId="LiveId" clId="{82092E3F-9DD3-4550-A4E0-03E358D986F3}" dt="2022-05-22T10:02:17.192" v="18438" actId="478"/>
          <ac:spMkLst>
            <pc:docMk/>
            <pc:sldMk cId="647254839" sldId="788"/>
            <ac:spMk id="11" creationId="{3BF81958-12E1-C082-E6AC-A0CEF4ADECAD}"/>
          </ac:spMkLst>
        </pc:spChg>
        <pc:spChg chg="mod">
          <ac:chgData name="松本 重貴" userId="0ecbcc5dd1ad44a6" providerId="LiveId" clId="{82092E3F-9DD3-4550-A4E0-03E358D986F3}" dt="2022-05-23T05:28:27.707" v="19139" actId="571"/>
          <ac:spMkLst>
            <pc:docMk/>
            <pc:sldMk cId="647254839" sldId="788"/>
            <ac:spMk id="14" creationId="{1F0EB181-3C88-88EA-10D3-62713213B9FD}"/>
          </ac:spMkLst>
        </pc:spChg>
        <pc:spChg chg="add mod">
          <ac:chgData name="松本 重貴" userId="0ecbcc5dd1ad44a6" providerId="LiveId" clId="{82092E3F-9DD3-4550-A4E0-03E358D986F3}" dt="2022-05-24T04:13:12.546" v="22420" actId="164"/>
          <ac:spMkLst>
            <pc:docMk/>
            <pc:sldMk cId="647254839" sldId="788"/>
            <ac:spMk id="15" creationId="{854A910E-DB82-537C-8E9F-596B5B0FECFF}"/>
          </ac:spMkLst>
        </pc:spChg>
        <pc:spChg chg="mod">
          <ac:chgData name="松本 重貴" userId="0ecbcc5dd1ad44a6" providerId="LiveId" clId="{82092E3F-9DD3-4550-A4E0-03E358D986F3}" dt="2022-05-23T05:28:27.707" v="19139" actId="571"/>
          <ac:spMkLst>
            <pc:docMk/>
            <pc:sldMk cId="647254839" sldId="788"/>
            <ac:spMk id="16" creationId="{06081340-ADEC-9886-03A8-1B2D58A82C89}"/>
          </ac:spMkLst>
        </pc:spChg>
        <pc:spChg chg="add mod">
          <ac:chgData name="松本 重貴" userId="0ecbcc5dd1ad44a6" providerId="LiveId" clId="{82092E3F-9DD3-4550-A4E0-03E358D986F3}" dt="2022-05-24T04:13:15.752" v="22421" actId="164"/>
          <ac:spMkLst>
            <pc:docMk/>
            <pc:sldMk cId="647254839" sldId="788"/>
            <ac:spMk id="16" creationId="{FF3C693E-41AF-A704-7CF1-FB832D04191B}"/>
          </ac:spMkLst>
        </pc:spChg>
        <pc:spChg chg="mod">
          <ac:chgData name="松本 重貴" userId="0ecbcc5dd1ad44a6" providerId="LiveId" clId="{82092E3F-9DD3-4550-A4E0-03E358D986F3}" dt="2022-05-23T05:28:27.707" v="19139" actId="571"/>
          <ac:spMkLst>
            <pc:docMk/>
            <pc:sldMk cId="647254839" sldId="788"/>
            <ac:spMk id="18" creationId="{677D1009-5F93-0E1E-F624-1E19E173E029}"/>
          </ac:spMkLst>
        </pc:spChg>
        <pc:spChg chg="mod">
          <ac:chgData name="松本 重貴" userId="0ecbcc5dd1ad44a6" providerId="LiveId" clId="{82092E3F-9DD3-4550-A4E0-03E358D986F3}" dt="2022-05-23T05:28:27.707" v="19139" actId="571"/>
          <ac:spMkLst>
            <pc:docMk/>
            <pc:sldMk cId="647254839" sldId="788"/>
            <ac:spMk id="21" creationId="{8A543A5E-1197-77E9-A30A-F149E80DDF83}"/>
          </ac:spMkLst>
        </pc:spChg>
        <pc:spChg chg="add del">
          <ac:chgData name="松本 重貴" userId="0ecbcc5dd1ad44a6" providerId="LiveId" clId="{82092E3F-9DD3-4550-A4E0-03E358D986F3}" dt="2022-05-23T05:29:08.607" v="19195" actId="22"/>
          <ac:spMkLst>
            <pc:docMk/>
            <pc:sldMk cId="647254839" sldId="788"/>
            <ac:spMk id="23" creationId="{6FFC6129-4AA4-5A16-B125-29B8ECD6D747}"/>
          </ac:spMkLst>
        </pc:spChg>
        <pc:spChg chg="add mod topLvl">
          <ac:chgData name="松本 重貴" userId="0ecbcc5dd1ad44a6" providerId="LiveId" clId="{82092E3F-9DD3-4550-A4E0-03E358D986F3}" dt="2022-05-24T04:13:12.546" v="22420" actId="164"/>
          <ac:spMkLst>
            <pc:docMk/>
            <pc:sldMk cId="647254839" sldId="788"/>
            <ac:spMk id="24" creationId="{90772688-3B12-BDD2-3695-DF40E019900C}"/>
          </ac:spMkLst>
        </pc:spChg>
        <pc:spChg chg="add mod topLvl">
          <ac:chgData name="松本 重貴" userId="0ecbcc5dd1ad44a6" providerId="LiveId" clId="{82092E3F-9DD3-4550-A4E0-03E358D986F3}" dt="2022-05-24T04:13:15.752" v="22421" actId="164"/>
          <ac:spMkLst>
            <pc:docMk/>
            <pc:sldMk cId="647254839" sldId="788"/>
            <ac:spMk id="25" creationId="{AD7CCC25-73DB-B4A3-2DF5-8EF9EC89EC02}"/>
          </ac:spMkLst>
        </pc:spChg>
        <pc:spChg chg="add mod">
          <ac:chgData name="松本 重貴" userId="0ecbcc5dd1ad44a6" providerId="LiveId" clId="{82092E3F-9DD3-4550-A4E0-03E358D986F3}" dt="2022-05-23T05:53:52.122" v="20680" actId="20577"/>
          <ac:spMkLst>
            <pc:docMk/>
            <pc:sldMk cId="647254839" sldId="788"/>
            <ac:spMk id="29" creationId="{DCCC0718-DC3B-8F5C-9E7B-F97E3031F5BE}"/>
          </ac:spMkLst>
        </pc:spChg>
        <pc:spChg chg="mod">
          <ac:chgData name="松本 重貴" userId="0ecbcc5dd1ad44a6" providerId="LiveId" clId="{82092E3F-9DD3-4550-A4E0-03E358D986F3}" dt="2022-05-23T05:27:41.486" v="19116" actId="20577"/>
          <ac:spMkLst>
            <pc:docMk/>
            <pc:sldMk cId="647254839" sldId="788"/>
            <ac:spMk id="103" creationId="{BEDDC9CA-B263-155A-C930-E27EC2BB48AF}"/>
          </ac:spMkLst>
        </pc:spChg>
        <pc:grpChg chg="del">
          <ac:chgData name="松本 重貴" userId="0ecbcc5dd1ad44a6" providerId="LiveId" clId="{82092E3F-9DD3-4550-A4E0-03E358D986F3}" dt="2022-05-22T10:02:17.192" v="18438" actId="478"/>
          <ac:grpSpMkLst>
            <pc:docMk/>
            <pc:sldMk cId="647254839" sldId="788"/>
            <ac:grpSpMk id="3" creationId="{168EBDB9-60F0-119C-11FB-CEE30FFD4A02}"/>
          </ac:grpSpMkLst>
        </pc:grpChg>
        <pc:grpChg chg="add mod">
          <ac:chgData name="松本 重貴" userId="0ecbcc5dd1ad44a6" providerId="LiveId" clId="{82092E3F-9DD3-4550-A4E0-03E358D986F3}" dt="2022-05-23T05:20:56.324" v="18821" actId="164"/>
          <ac:grpSpMkLst>
            <pc:docMk/>
            <pc:sldMk cId="647254839" sldId="788"/>
            <ac:grpSpMk id="3" creationId="{3C477E80-C16F-A032-C0A3-FFC3668019B3}"/>
          </ac:grpSpMkLst>
        </pc:grpChg>
        <pc:grpChg chg="add mod">
          <ac:chgData name="松本 重貴" userId="0ecbcc5dd1ad44a6" providerId="LiveId" clId="{82092E3F-9DD3-4550-A4E0-03E358D986F3}" dt="2022-05-24T04:13:12.546" v="22420" actId="164"/>
          <ac:grpSpMkLst>
            <pc:docMk/>
            <pc:sldMk cId="647254839" sldId="788"/>
            <ac:grpSpMk id="3" creationId="{870A7B26-A2F8-546E-475E-40A5003637F3}"/>
          </ac:grpSpMkLst>
        </pc:grpChg>
        <pc:grpChg chg="add mod">
          <ac:chgData name="松本 重貴" userId="0ecbcc5dd1ad44a6" providerId="LiveId" clId="{82092E3F-9DD3-4550-A4E0-03E358D986F3}" dt="2022-05-24T04:13:15.752" v="22421" actId="164"/>
          <ac:grpSpMkLst>
            <pc:docMk/>
            <pc:sldMk cId="647254839" sldId="788"/>
            <ac:grpSpMk id="4" creationId="{DAE781A9-09B2-FED8-B895-323961AC57D8}"/>
          </ac:grpSpMkLst>
        </pc:grpChg>
        <pc:grpChg chg="add del mod">
          <ac:chgData name="松本 重貴" userId="0ecbcc5dd1ad44a6" providerId="LiveId" clId="{82092E3F-9DD3-4550-A4E0-03E358D986F3}" dt="2022-05-23T05:28:36.794" v="19140" actId="165"/>
          <ac:grpSpMkLst>
            <pc:docMk/>
            <pc:sldMk cId="647254839" sldId="788"/>
            <ac:grpSpMk id="4" creationId="{F80ADCEB-475F-57CC-F1B9-42B8A6C3662D}"/>
          </ac:grpSpMkLst>
        </pc:grpChg>
        <pc:grpChg chg="add del mod">
          <ac:chgData name="松本 重貴" userId="0ecbcc5dd1ad44a6" providerId="LiveId" clId="{82092E3F-9DD3-4550-A4E0-03E358D986F3}" dt="2022-05-23T05:28:36.794" v="19140" actId="165"/>
          <ac:grpSpMkLst>
            <pc:docMk/>
            <pc:sldMk cId="647254839" sldId="788"/>
            <ac:grpSpMk id="5" creationId="{86F917ED-C256-26E0-8D71-6CB028EED44F}"/>
          </ac:grpSpMkLst>
        </pc:grpChg>
        <pc:grpChg chg="add mod">
          <ac:chgData name="松本 重貴" userId="0ecbcc5dd1ad44a6" providerId="LiveId" clId="{82092E3F-9DD3-4550-A4E0-03E358D986F3}" dt="2022-05-23T05:30:38.308" v="19291" actId="164"/>
          <ac:grpSpMkLst>
            <pc:docMk/>
            <pc:sldMk cId="647254839" sldId="788"/>
            <ac:grpSpMk id="11" creationId="{FF5631A0-6EA2-5737-C95C-99033E8EE616}"/>
          </ac:grpSpMkLst>
        </pc:grpChg>
        <pc:grpChg chg="add del mod">
          <ac:chgData name="松本 重貴" userId="0ecbcc5dd1ad44a6" providerId="LiveId" clId="{82092E3F-9DD3-4550-A4E0-03E358D986F3}" dt="2022-05-24T04:13:05.452" v="22418" actId="165"/>
          <ac:grpSpMkLst>
            <pc:docMk/>
            <pc:sldMk cId="647254839" sldId="788"/>
            <ac:grpSpMk id="12" creationId="{07A0017B-36AD-128C-7564-151BD87B8902}"/>
          </ac:grpSpMkLst>
        </pc:grpChg>
        <pc:grpChg chg="del">
          <ac:chgData name="松本 重貴" userId="0ecbcc5dd1ad44a6" providerId="LiveId" clId="{82092E3F-9DD3-4550-A4E0-03E358D986F3}" dt="2022-05-22T10:02:17.192" v="18438" actId="478"/>
          <ac:grpSpMkLst>
            <pc:docMk/>
            <pc:sldMk cId="647254839" sldId="788"/>
            <ac:grpSpMk id="12" creationId="{1B79C00B-C744-3E86-EC8D-24DB8C8DD4E9}"/>
          </ac:grpSpMkLst>
        </pc:grpChg>
        <pc:grpChg chg="add mod">
          <ac:chgData name="松本 重貴" userId="0ecbcc5dd1ad44a6" providerId="LiveId" clId="{82092E3F-9DD3-4550-A4E0-03E358D986F3}" dt="2022-05-23T05:28:27.707" v="19139" actId="571"/>
          <ac:grpSpMkLst>
            <pc:docMk/>
            <pc:sldMk cId="647254839" sldId="788"/>
            <ac:grpSpMk id="13" creationId="{49CC2678-37B6-D0AB-649C-B85AFA627CFE}"/>
          </ac:grpSpMkLst>
        </pc:grpChg>
        <pc:grpChg chg="del">
          <ac:chgData name="松本 重貴" userId="0ecbcc5dd1ad44a6" providerId="LiveId" clId="{82092E3F-9DD3-4550-A4E0-03E358D986F3}" dt="2022-05-22T10:02:17.192" v="18438" actId="478"/>
          <ac:grpSpMkLst>
            <pc:docMk/>
            <pc:sldMk cId="647254839" sldId="788"/>
            <ac:grpSpMk id="14" creationId="{94BC09B4-54D4-EF0B-7A16-40F5086AC039}"/>
          </ac:grpSpMkLst>
        </pc:grpChg>
        <pc:grpChg chg="add mod">
          <ac:chgData name="松本 重貴" userId="0ecbcc5dd1ad44a6" providerId="LiveId" clId="{82092E3F-9DD3-4550-A4E0-03E358D986F3}" dt="2022-05-23T05:28:27.707" v="19139" actId="571"/>
          <ac:grpSpMkLst>
            <pc:docMk/>
            <pc:sldMk cId="647254839" sldId="788"/>
            <ac:grpSpMk id="17" creationId="{0FA42411-9F42-8101-78D0-E21AE4B2A9D9}"/>
          </ac:grpSpMkLst>
        </pc:grpChg>
        <pc:grpChg chg="del">
          <ac:chgData name="松本 重貴" userId="0ecbcc5dd1ad44a6" providerId="LiveId" clId="{82092E3F-9DD3-4550-A4E0-03E358D986F3}" dt="2022-05-22T10:02:17.192" v="18438" actId="478"/>
          <ac:grpSpMkLst>
            <pc:docMk/>
            <pc:sldMk cId="647254839" sldId="788"/>
            <ac:grpSpMk id="17" creationId="{EBC83683-94CB-551A-884C-0724BB1FACF7}"/>
          </ac:grpSpMkLst>
        </pc:grpChg>
        <pc:grpChg chg="add del mod">
          <ac:chgData name="松本 重貴" userId="0ecbcc5dd1ad44a6" providerId="LiveId" clId="{82092E3F-9DD3-4550-A4E0-03E358D986F3}" dt="2022-05-24T04:13:08.435" v="22419" actId="165"/>
          <ac:grpSpMkLst>
            <pc:docMk/>
            <pc:sldMk cId="647254839" sldId="788"/>
            <ac:grpSpMk id="26" creationId="{6B990CC7-6405-96F6-2882-B11627CDEF77}"/>
          </ac:grpSpMkLst>
        </pc:grpChg>
        <pc:picChg chg="add del mod">
          <ac:chgData name="松本 重貴" userId="0ecbcc5dd1ad44a6" providerId="LiveId" clId="{82092E3F-9DD3-4550-A4E0-03E358D986F3}" dt="2022-05-22T10:04:16.854" v="18507" actId="478"/>
          <ac:picMkLst>
            <pc:docMk/>
            <pc:sldMk cId="647254839" sldId="788"/>
            <ac:picMk id="15" creationId="{59F50B6D-6565-9CCE-E74A-E2F6C0F57670}"/>
          </ac:picMkLst>
        </pc:picChg>
        <pc:picChg chg="mod">
          <ac:chgData name="松本 重貴" userId="0ecbcc5dd1ad44a6" providerId="LiveId" clId="{82092E3F-9DD3-4550-A4E0-03E358D986F3}" dt="2022-05-23T05:28:27.707" v="19139" actId="571"/>
          <ac:picMkLst>
            <pc:docMk/>
            <pc:sldMk cId="647254839" sldId="788"/>
            <ac:picMk id="15" creationId="{B05B1494-1334-0E88-15D7-2F5C872A619E}"/>
          </ac:picMkLst>
        </pc:picChg>
        <pc:picChg chg="mod">
          <ac:chgData name="松本 重貴" userId="0ecbcc5dd1ad44a6" providerId="LiveId" clId="{82092E3F-9DD3-4550-A4E0-03E358D986F3}" dt="2022-05-23T05:28:27.707" v="19139" actId="571"/>
          <ac:picMkLst>
            <pc:docMk/>
            <pc:sldMk cId="647254839" sldId="788"/>
            <ac:picMk id="19" creationId="{1734747E-C1A1-2965-F45B-0F65C9EFEF41}"/>
          </ac:picMkLst>
        </pc:picChg>
        <pc:picChg chg="add mod ord topLvl">
          <ac:chgData name="松本 重貴" userId="0ecbcc5dd1ad44a6" providerId="LiveId" clId="{82092E3F-9DD3-4550-A4E0-03E358D986F3}" dt="2022-05-24T04:13:15.752" v="22421" actId="164"/>
          <ac:picMkLst>
            <pc:docMk/>
            <pc:sldMk cId="647254839" sldId="788"/>
            <ac:picMk id="20" creationId="{9C7826BF-DC0D-5340-6ABF-6466795D702E}"/>
          </ac:picMkLst>
        </pc:picChg>
        <pc:picChg chg="add mod topLvl">
          <ac:chgData name="松本 重貴" userId="0ecbcc5dd1ad44a6" providerId="LiveId" clId="{82092E3F-9DD3-4550-A4E0-03E358D986F3}" dt="2022-05-24T04:13:12.546" v="22420" actId="164"/>
          <ac:picMkLst>
            <pc:docMk/>
            <pc:sldMk cId="647254839" sldId="788"/>
            <ac:picMk id="22" creationId="{1B189135-81DB-D01C-14E8-46EA0D0702F9}"/>
          </ac:picMkLst>
        </pc:picChg>
      </pc:sldChg>
      <pc:sldChg chg="addSp delSp modSp add mod modAnim">
        <pc:chgData name="松本 重貴" userId="0ecbcc5dd1ad44a6" providerId="LiveId" clId="{82092E3F-9DD3-4550-A4E0-03E358D986F3}" dt="2022-05-24T04:15:17.781" v="22490"/>
        <pc:sldMkLst>
          <pc:docMk/>
          <pc:sldMk cId="183571707" sldId="789"/>
        </pc:sldMkLst>
        <pc:spChg chg="mod topLvl">
          <ac:chgData name="松本 重貴" userId="0ecbcc5dd1ad44a6" providerId="LiveId" clId="{82092E3F-9DD3-4550-A4E0-03E358D986F3}" dt="2022-05-24T04:14:54.504" v="22487" actId="164"/>
          <ac:spMkLst>
            <pc:docMk/>
            <pc:sldMk cId="183571707" sldId="789"/>
            <ac:spMk id="2" creationId="{D9DBFF98-BCC9-AA9B-9930-0A448F6B7DEB}"/>
          </ac:spMkLst>
        </pc:spChg>
        <pc:spChg chg="mod topLvl">
          <ac:chgData name="松本 重貴" userId="0ecbcc5dd1ad44a6" providerId="LiveId" clId="{82092E3F-9DD3-4550-A4E0-03E358D986F3}" dt="2022-05-24T04:15:02.246" v="22488" actId="164"/>
          <ac:spMkLst>
            <pc:docMk/>
            <pc:sldMk cId="183571707" sldId="789"/>
            <ac:spMk id="7" creationId="{37D4A22F-0E0B-B3AC-61A1-B25CC0A25BFE}"/>
          </ac:spMkLst>
        </pc:spChg>
        <pc:spChg chg="mod topLvl">
          <ac:chgData name="松本 重貴" userId="0ecbcc5dd1ad44a6" providerId="LiveId" clId="{82092E3F-9DD3-4550-A4E0-03E358D986F3}" dt="2022-05-24T04:14:54.504" v="22487" actId="164"/>
          <ac:spMkLst>
            <pc:docMk/>
            <pc:sldMk cId="183571707" sldId="789"/>
            <ac:spMk id="8" creationId="{A963417C-617B-50C7-CB64-96504DA4CFAD}"/>
          </ac:spMkLst>
        </pc:spChg>
        <pc:spChg chg="mod topLvl">
          <ac:chgData name="松本 重貴" userId="0ecbcc5dd1ad44a6" providerId="LiveId" clId="{82092E3F-9DD3-4550-A4E0-03E358D986F3}" dt="2022-05-24T04:15:02.246" v="22488" actId="164"/>
          <ac:spMkLst>
            <pc:docMk/>
            <pc:sldMk cId="183571707" sldId="789"/>
            <ac:spMk id="9" creationId="{A47FBDC0-BABD-31A1-B8E3-EE7B21CCB6BA}"/>
          </ac:spMkLst>
        </pc:spChg>
        <pc:spChg chg="add mod">
          <ac:chgData name="松本 重貴" userId="0ecbcc5dd1ad44a6" providerId="LiveId" clId="{82092E3F-9DD3-4550-A4E0-03E358D986F3}" dt="2022-05-24T04:14:54.504" v="22487" actId="164"/>
          <ac:spMkLst>
            <pc:docMk/>
            <pc:sldMk cId="183571707" sldId="789"/>
            <ac:spMk id="15" creationId="{CC2476F5-C2BF-6776-6AEA-849C7226F1B9}"/>
          </ac:spMkLst>
        </pc:spChg>
        <pc:spChg chg="add mod">
          <ac:chgData name="松本 重貴" userId="0ecbcc5dd1ad44a6" providerId="LiveId" clId="{82092E3F-9DD3-4550-A4E0-03E358D986F3}" dt="2022-05-24T04:15:02.246" v="22488" actId="164"/>
          <ac:spMkLst>
            <pc:docMk/>
            <pc:sldMk cId="183571707" sldId="789"/>
            <ac:spMk id="16" creationId="{852E1BCD-396D-706E-F8BC-04755EB70A94}"/>
          </ac:spMkLst>
        </pc:spChg>
        <pc:spChg chg="add mod">
          <ac:chgData name="松本 重貴" userId="0ecbcc5dd1ad44a6" providerId="LiveId" clId="{82092E3F-9DD3-4550-A4E0-03E358D986F3}" dt="2022-05-23T05:53:56.500" v="20683" actId="20577"/>
          <ac:spMkLst>
            <pc:docMk/>
            <pc:sldMk cId="183571707" sldId="789"/>
            <ac:spMk id="18" creationId="{4638F8FB-0E33-C16F-1F9A-7E386DCF28F0}"/>
          </ac:spMkLst>
        </pc:spChg>
        <pc:spChg chg="mod topLvl">
          <ac:chgData name="松本 重貴" userId="0ecbcc5dd1ad44a6" providerId="LiveId" clId="{82092E3F-9DD3-4550-A4E0-03E358D986F3}" dt="2022-05-24T04:14:54.504" v="22487" actId="164"/>
          <ac:spMkLst>
            <pc:docMk/>
            <pc:sldMk cId="183571707" sldId="789"/>
            <ac:spMk id="24" creationId="{90772688-3B12-BDD2-3695-DF40E019900C}"/>
          </ac:spMkLst>
        </pc:spChg>
        <pc:spChg chg="mod topLvl">
          <ac:chgData name="松本 重貴" userId="0ecbcc5dd1ad44a6" providerId="LiveId" clId="{82092E3F-9DD3-4550-A4E0-03E358D986F3}" dt="2022-05-24T04:15:02.246" v="22488" actId="164"/>
          <ac:spMkLst>
            <pc:docMk/>
            <pc:sldMk cId="183571707" sldId="789"/>
            <ac:spMk id="25" creationId="{AD7CCC25-73DB-B4A3-2DF5-8EF9EC89EC02}"/>
          </ac:spMkLst>
        </pc:spChg>
        <pc:spChg chg="mod">
          <ac:chgData name="松本 重貴" userId="0ecbcc5dd1ad44a6" providerId="LiveId" clId="{82092E3F-9DD3-4550-A4E0-03E358D986F3}" dt="2022-05-23T05:33:05.578" v="19320" actId="20577"/>
          <ac:spMkLst>
            <pc:docMk/>
            <pc:sldMk cId="183571707" sldId="789"/>
            <ac:spMk id="103" creationId="{BEDDC9CA-B263-155A-C930-E27EC2BB48AF}"/>
          </ac:spMkLst>
        </pc:spChg>
        <pc:grpChg chg="add mod">
          <ac:chgData name="松本 重貴" userId="0ecbcc5dd1ad44a6" providerId="LiveId" clId="{82092E3F-9DD3-4550-A4E0-03E358D986F3}" dt="2022-05-24T04:14:54.504" v="22487" actId="164"/>
          <ac:grpSpMkLst>
            <pc:docMk/>
            <pc:sldMk cId="183571707" sldId="789"/>
            <ac:grpSpMk id="3" creationId="{DCC73635-2CF7-0CB2-045A-C7D9BD56CB5F}"/>
          </ac:grpSpMkLst>
        </pc:grpChg>
        <pc:grpChg chg="add mod">
          <ac:chgData name="松本 重貴" userId="0ecbcc5dd1ad44a6" providerId="LiveId" clId="{82092E3F-9DD3-4550-A4E0-03E358D986F3}" dt="2022-05-24T04:15:02.246" v="22488" actId="164"/>
          <ac:grpSpMkLst>
            <pc:docMk/>
            <pc:sldMk cId="183571707" sldId="789"/>
            <ac:grpSpMk id="5" creationId="{63216451-2EDA-0979-54A0-FF726B34CF6F}"/>
          </ac:grpSpMkLst>
        </pc:grpChg>
        <pc:grpChg chg="add del mod">
          <ac:chgData name="松本 重貴" userId="0ecbcc5dd1ad44a6" providerId="LiveId" clId="{82092E3F-9DD3-4550-A4E0-03E358D986F3}" dt="2022-05-24T04:14:45.549" v="22485" actId="165"/>
          <ac:grpSpMkLst>
            <pc:docMk/>
            <pc:sldMk cId="183571707" sldId="789"/>
            <ac:grpSpMk id="10" creationId="{E7F2DC5F-9127-2F61-6454-4CD0AA2CE9A9}"/>
          </ac:grpSpMkLst>
        </pc:grpChg>
        <pc:grpChg chg="add del mod">
          <ac:chgData name="松本 重貴" userId="0ecbcc5dd1ad44a6" providerId="LiveId" clId="{82092E3F-9DD3-4550-A4E0-03E358D986F3}" dt="2022-05-24T04:14:49.295" v="22486" actId="165"/>
          <ac:grpSpMkLst>
            <pc:docMk/>
            <pc:sldMk cId="183571707" sldId="789"/>
            <ac:grpSpMk id="11" creationId="{4C4F79D4-369D-F628-2A76-D4850B1E0945}"/>
          </ac:grpSpMkLst>
        </pc:grpChg>
        <pc:picChg chg="add mod topLvl">
          <ac:chgData name="松本 重貴" userId="0ecbcc5dd1ad44a6" providerId="LiveId" clId="{82092E3F-9DD3-4550-A4E0-03E358D986F3}" dt="2022-05-24T04:14:54.504" v="22487" actId="164"/>
          <ac:picMkLst>
            <pc:docMk/>
            <pc:sldMk cId="183571707" sldId="789"/>
            <ac:picMk id="4" creationId="{220A2EA3-D882-3269-F0BA-43B2647147B7}"/>
          </ac:picMkLst>
        </pc:picChg>
        <pc:picChg chg="add mod topLvl">
          <ac:chgData name="松本 重貴" userId="0ecbcc5dd1ad44a6" providerId="LiveId" clId="{82092E3F-9DD3-4550-A4E0-03E358D986F3}" dt="2022-05-24T04:15:02.246" v="22488" actId="164"/>
          <ac:picMkLst>
            <pc:docMk/>
            <pc:sldMk cId="183571707" sldId="789"/>
            <ac:picMk id="6" creationId="{A2AAE4DC-D9BA-1F90-D2C8-4BC24B9D1C5C}"/>
          </ac:picMkLst>
        </pc:picChg>
        <pc:picChg chg="del mod">
          <ac:chgData name="松本 重貴" userId="0ecbcc5dd1ad44a6" providerId="LiveId" clId="{82092E3F-9DD3-4550-A4E0-03E358D986F3}" dt="2022-05-23T05:32:53.287" v="19303" actId="478"/>
          <ac:picMkLst>
            <pc:docMk/>
            <pc:sldMk cId="183571707" sldId="789"/>
            <ac:picMk id="20" creationId="{9C7826BF-DC0D-5340-6ABF-6466795D702E}"/>
          </ac:picMkLst>
        </pc:picChg>
        <pc:picChg chg="del mod">
          <ac:chgData name="松本 重貴" userId="0ecbcc5dd1ad44a6" providerId="LiveId" clId="{82092E3F-9DD3-4550-A4E0-03E358D986F3}" dt="2022-05-23T05:32:53.287" v="19303" actId="478"/>
          <ac:picMkLst>
            <pc:docMk/>
            <pc:sldMk cId="183571707" sldId="789"/>
            <ac:picMk id="22" creationId="{1B189135-81DB-D01C-14E8-46EA0D0702F9}"/>
          </ac:picMkLst>
        </pc:picChg>
      </pc:sldChg>
      <pc:sldChg chg="delSp modSp add del mod">
        <pc:chgData name="松本 重貴" userId="0ecbcc5dd1ad44a6" providerId="LiveId" clId="{82092E3F-9DD3-4550-A4E0-03E358D986F3}" dt="2022-05-23T05:30:40.764" v="19292" actId="47"/>
        <pc:sldMkLst>
          <pc:docMk/>
          <pc:sldMk cId="1100034077" sldId="789"/>
        </pc:sldMkLst>
        <pc:spChg chg="mod topLvl">
          <ac:chgData name="松本 重貴" userId="0ecbcc5dd1ad44a6" providerId="LiveId" clId="{82092E3F-9DD3-4550-A4E0-03E358D986F3}" dt="2022-05-23T05:28:09.345" v="19120" actId="165"/>
          <ac:spMkLst>
            <pc:docMk/>
            <pc:sldMk cId="1100034077" sldId="789"/>
            <ac:spMk id="2" creationId="{D9DBFF98-BCC9-AA9B-9930-0A448F6B7DEB}"/>
          </ac:spMkLst>
        </pc:spChg>
        <pc:spChg chg="mod topLvl">
          <ac:chgData name="松本 重貴" userId="0ecbcc5dd1ad44a6" providerId="LiveId" clId="{82092E3F-9DD3-4550-A4E0-03E358D986F3}" dt="2022-05-23T05:28:09.345" v="19120" actId="165"/>
          <ac:spMkLst>
            <pc:docMk/>
            <pc:sldMk cId="1100034077" sldId="789"/>
            <ac:spMk id="7" creationId="{37D4A22F-0E0B-B3AC-61A1-B25CC0A25BFE}"/>
          </ac:spMkLst>
        </pc:spChg>
        <pc:spChg chg="mod topLvl">
          <ac:chgData name="松本 重貴" userId="0ecbcc5dd1ad44a6" providerId="LiveId" clId="{82092E3F-9DD3-4550-A4E0-03E358D986F3}" dt="2022-05-23T05:28:09.345" v="19120" actId="165"/>
          <ac:spMkLst>
            <pc:docMk/>
            <pc:sldMk cId="1100034077" sldId="789"/>
            <ac:spMk id="8" creationId="{A963417C-617B-50C7-CB64-96504DA4CFAD}"/>
          </ac:spMkLst>
        </pc:spChg>
        <pc:spChg chg="mod topLvl">
          <ac:chgData name="松本 重貴" userId="0ecbcc5dd1ad44a6" providerId="LiveId" clId="{82092E3F-9DD3-4550-A4E0-03E358D986F3}" dt="2022-05-23T05:28:09.345" v="19120" actId="165"/>
          <ac:spMkLst>
            <pc:docMk/>
            <pc:sldMk cId="1100034077" sldId="789"/>
            <ac:spMk id="9" creationId="{A47FBDC0-BABD-31A1-B8E3-EE7B21CCB6BA}"/>
          </ac:spMkLst>
        </pc:spChg>
        <pc:spChg chg="mod">
          <ac:chgData name="松本 重貴" userId="0ecbcc5dd1ad44a6" providerId="LiveId" clId="{82092E3F-9DD3-4550-A4E0-03E358D986F3}" dt="2022-05-23T05:28:20.138" v="19137" actId="20577"/>
          <ac:spMkLst>
            <pc:docMk/>
            <pc:sldMk cId="1100034077" sldId="789"/>
            <ac:spMk id="103" creationId="{BEDDC9CA-B263-155A-C930-E27EC2BB48AF}"/>
          </ac:spMkLst>
        </pc:spChg>
        <pc:grpChg chg="del">
          <ac:chgData name="松本 重貴" userId="0ecbcc5dd1ad44a6" providerId="LiveId" clId="{82092E3F-9DD3-4550-A4E0-03E358D986F3}" dt="2022-05-23T05:28:09.345" v="19120" actId="165"/>
          <ac:grpSpMkLst>
            <pc:docMk/>
            <pc:sldMk cId="1100034077" sldId="789"/>
            <ac:grpSpMk id="4" creationId="{F80ADCEB-475F-57CC-F1B9-42B8A6C3662D}"/>
          </ac:grpSpMkLst>
        </pc:grpChg>
        <pc:grpChg chg="del">
          <ac:chgData name="松本 重貴" userId="0ecbcc5dd1ad44a6" providerId="LiveId" clId="{82092E3F-9DD3-4550-A4E0-03E358D986F3}" dt="2022-05-23T05:28:09.345" v="19120" actId="165"/>
          <ac:grpSpMkLst>
            <pc:docMk/>
            <pc:sldMk cId="1100034077" sldId="789"/>
            <ac:grpSpMk id="5" creationId="{86F917ED-C256-26E0-8D71-6CB028EED44F}"/>
          </ac:grpSpMkLst>
        </pc:grpChg>
        <pc:picChg chg="mod topLvl">
          <ac:chgData name="松本 重貴" userId="0ecbcc5dd1ad44a6" providerId="LiveId" clId="{82092E3F-9DD3-4550-A4E0-03E358D986F3}" dt="2022-05-23T05:28:09.345" v="19120" actId="165"/>
          <ac:picMkLst>
            <pc:docMk/>
            <pc:sldMk cId="1100034077" sldId="789"/>
            <ac:picMk id="20" creationId="{9C7826BF-DC0D-5340-6ABF-6466795D702E}"/>
          </ac:picMkLst>
        </pc:picChg>
        <pc:picChg chg="mod topLvl">
          <ac:chgData name="松本 重貴" userId="0ecbcc5dd1ad44a6" providerId="LiveId" clId="{82092E3F-9DD3-4550-A4E0-03E358D986F3}" dt="2022-05-23T05:28:09.345" v="19120" actId="165"/>
          <ac:picMkLst>
            <pc:docMk/>
            <pc:sldMk cId="1100034077" sldId="789"/>
            <ac:picMk id="22" creationId="{1B189135-81DB-D01C-14E8-46EA0D0702F9}"/>
          </ac:picMkLst>
        </pc:picChg>
      </pc:sldChg>
      <pc:sldChg chg="addSp delSp modSp add mod">
        <pc:chgData name="松本 重貴" userId="0ecbcc5dd1ad44a6" providerId="LiveId" clId="{82092E3F-9DD3-4550-A4E0-03E358D986F3}" dt="2022-05-24T04:06:20.407" v="22397" actId="20577"/>
        <pc:sldMkLst>
          <pc:docMk/>
          <pc:sldMk cId="3135186866" sldId="795"/>
        </pc:sldMkLst>
        <pc:spChg chg="mod">
          <ac:chgData name="松本 重貴" userId="0ecbcc5dd1ad44a6" providerId="LiveId" clId="{82092E3F-9DD3-4550-A4E0-03E358D986F3}" dt="2022-05-24T04:06:17.158" v="22396" actId="1035"/>
          <ac:spMkLst>
            <pc:docMk/>
            <pc:sldMk cId="3135186866" sldId="795"/>
            <ac:spMk id="2" creationId="{00000000-0000-0000-0000-000000000000}"/>
          </ac:spMkLst>
        </pc:spChg>
        <pc:spChg chg="del">
          <ac:chgData name="松本 重貴" userId="0ecbcc5dd1ad44a6" providerId="LiveId" clId="{82092E3F-9DD3-4550-A4E0-03E358D986F3}" dt="2022-05-23T05:50:42.027" v="20590" actId="21"/>
          <ac:spMkLst>
            <pc:docMk/>
            <pc:sldMk cId="3135186866" sldId="795"/>
            <ac:spMk id="5" creationId="{A3C21C00-D96C-434E-B61F-7B2E4346E558}"/>
          </ac:spMkLst>
        </pc:spChg>
        <pc:spChg chg="add mod">
          <ac:chgData name="松本 重貴" userId="0ecbcc5dd1ad44a6" providerId="LiveId" clId="{82092E3F-9DD3-4550-A4E0-03E358D986F3}" dt="2022-05-24T04:06:20.407" v="22397" actId="20577"/>
          <ac:spMkLst>
            <pc:docMk/>
            <pc:sldMk cId="3135186866" sldId="795"/>
            <ac:spMk id="6" creationId="{42940CD9-E1E1-6147-B623-BF1456232523}"/>
          </ac:spMkLst>
        </pc:spChg>
      </pc:sldChg>
      <pc:sldMasterChg chg="del delSldLayout">
        <pc:chgData name="松本 重貴" userId="0ecbcc5dd1ad44a6" providerId="LiveId" clId="{82092E3F-9DD3-4550-A4E0-03E358D986F3}" dt="2022-05-23T05:50:27.490" v="20588" actId="47"/>
        <pc:sldMasterMkLst>
          <pc:docMk/>
          <pc:sldMasterMk cId="2289673925" sldId="2147483672"/>
        </pc:sldMasterMkLst>
        <pc:sldLayoutChg chg="del">
          <pc:chgData name="松本 重貴" userId="0ecbcc5dd1ad44a6" providerId="LiveId" clId="{82092E3F-9DD3-4550-A4E0-03E358D986F3}" dt="2022-05-23T05:50:27.490" v="20588" actId="47"/>
          <pc:sldLayoutMkLst>
            <pc:docMk/>
            <pc:sldMasterMk cId="2289673925" sldId="2147483672"/>
            <pc:sldLayoutMk cId="1494450172" sldId="2147483673"/>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2955098334" sldId="2147483674"/>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3190892680" sldId="2147483675"/>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205595631" sldId="2147483676"/>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1028487293" sldId="2147483677"/>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705524876" sldId="2147483678"/>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1789479706" sldId="2147483679"/>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4096617064" sldId="2147483680"/>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3446267325" sldId="2147483681"/>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2372842783" sldId="2147483682"/>
          </pc:sldLayoutMkLst>
        </pc:sldLayoutChg>
        <pc:sldLayoutChg chg="del">
          <pc:chgData name="松本 重貴" userId="0ecbcc5dd1ad44a6" providerId="LiveId" clId="{82092E3F-9DD3-4550-A4E0-03E358D986F3}" dt="2022-05-23T05:50:27.490" v="20588" actId="47"/>
          <pc:sldLayoutMkLst>
            <pc:docMk/>
            <pc:sldMasterMk cId="2289673925" sldId="2147483672"/>
            <pc:sldLayoutMk cId="1181638257" sldId="2147483683"/>
          </pc:sldLayoutMkLst>
        </pc:sldLayoutChg>
      </pc:sldMasterChg>
    </pc:docChg>
  </pc:docChgLst>
  <pc:docChgLst>
    <pc:chgData name="松本 重貴" userId="0ecbcc5dd1ad44a6" providerId="LiveId" clId="{665815CE-F49A-497C-B69D-B160231090A6}"/>
    <pc:docChg chg="custSel modSld">
      <pc:chgData name="松本 重貴" userId="0ecbcc5dd1ad44a6" providerId="LiveId" clId="{665815CE-F49A-497C-B69D-B160231090A6}" dt="2021-10-21T09:06:48.292" v="11" actId="478"/>
      <pc:docMkLst>
        <pc:docMk/>
      </pc:docMkLst>
      <pc:sldChg chg="delSp mod delAnim">
        <pc:chgData name="松本 重貴" userId="0ecbcc5dd1ad44a6" providerId="LiveId" clId="{665815CE-F49A-497C-B69D-B160231090A6}" dt="2021-10-21T09:06:48.292" v="11" actId="478"/>
        <pc:sldMkLst>
          <pc:docMk/>
          <pc:sldMk cId="2064436567" sldId="774"/>
        </pc:sldMkLst>
        <pc:grpChg chg="del">
          <ac:chgData name="松本 重貴" userId="0ecbcc5dd1ad44a6" providerId="LiveId" clId="{665815CE-F49A-497C-B69D-B160231090A6}" dt="2021-10-21T09:06:48.292" v="11" actId="478"/>
          <ac:grpSpMkLst>
            <pc:docMk/>
            <pc:sldMk cId="2064436567" sldId="774"/>
            <ac:grpSpMk id="11" creationId="{00000000-0000-0000-0000-000000000000}"/>
          </ac:grpSpMkLst>
        </pc:grpChg>
      </pc:sldChg>
      <pc:sldChg chg="addSp delSp modSp mod modAnim">
        <pc:chgData name="松本 重貴" userId="0ecbcc5dd1ad44a6" providerId="LiveId" clId="{665815CE-F49A-497C-B69D-B160231090A6}" dt="2021-10-18T10:24:09.603" v="10"/>
        <pc:sldMkLst>
          <pc:docMk/>
          <pc:sldMk cId="936567283" sldId="777"/>
        </pc:sldMkLst>
        <pc:spChg chg="mod topLvl">
          <ac:chgData name="松本 重貴" userId="0ecbcc5dd1ad44a6" providerId="LiveId" clId="{665815CE-F49A-497C-B69D-B160231090A6}" dt="2021-10-18T10:24:05.830" v="9" actId="164"/>
          <ac:spMkLst>
            <pc:docMk/>
            <pc:sldMk cId="936567283" sldId="777"/>
            <ac:spMk id="27" creationId="{00000000-0000-0000-0000-000000000000}"/>
          </ac:spMkLst>
        </pc:spChg>
        <pc:spChg chg="mod topLvl">
          <ac:chgData name="松本 重貴" userId="0ecbcc5dd1ad44a6" providerId="LiveId" clId="{665815CE-F49A-497C-B69D-B160231090A6}" dt="2021-10-18T10:24:05.830" v="9" actId="164"/>
          <ac:spMkLst>
            <pc:docMk/>
            <pc:sldMk cId="936567283" sldId="777"/>
            <ac:spMk id="31" creationId="{00000000-0000-0000-0000-000000000000}"/>
          </ac:spMkLst>
        </pc:spChg>
        <pc:grpChg chg="del">
          <ac:chgData name="松本 重貴" userId="0ecbcc5dd1ad44a6" providerId="LiveId" clId="{665815CE-F49A-497C-B69D-B160231090A6}" dt="2021-10-18T10:23:33.809" v="0" actId="165"/>
          <ac:grpSpMkLst>
            <pc:docMk/>
            <pc:sldMk cId="936567283" sldId="777"/>
            <ac:grpSpMk id="2" creationId="{00000000-0000-0000-0000-000000000000}"/>
          </ac:grpSpMkLst>
        </pc:grpChg>
        <pc:grpChg chg="add mod">
          <ac:chgData name="松本 重貴" userId="0ecbcc5dd1ad44a6" providerId="LiveId" clId="{665815CE-F49A-497C-B69D-B160231090A6}" dt="2021-10-18T10:24:05.830" v="9" actId="164"/>
          <ac:grpSpMkLst>
            <pc:docMk/>
            <pc:sldMk cId="936567283" sldId="777"/>
            <ac:grpSpMk id="8" creationId="{976E5139-46AA-40A6-9EF5-55D9F832B4F0}"/>
          </ac:grpSpMkLst>
        </pc:grpChg>
        <pc:picChg chg="mod topLvl">
          <ac:chgData name="松本 重貴" userId="0ecbcc5dd1ad44a6" providerId="LiveId" clId="{665815CE-F49A-497C-B69D-B160231090A6}" dt="2021-10-18T10:24:05.830" v="9" actId="164"/>
          <ac:picMkLst>
            <pc:docMk/>
            <pc:sldMk cId="936567283" sldId="777"/>
            <ac:picMk id="3" creationId="{00000000-0000-0000-0000-000000000000}"/>
          </ac:picMkLst>
        </pc:picChg>
        <pc:picChg chg="del mod topLvl">
          <ac:chgData name="松本 重貴" userId="0ecbcc5dd1ad44a6" providerId="LiveId" clId="{665815CE-F49A-497C-B69D-B160231090A6}" dt="2021-10-18T10:23:59.318" v="8" actId="478"/>
          <ac:picMkLst>
            <pc:docMk/>
            <pc:sldMk cId="936567283" sldId="777"/>
            <ac:picMk id="5" creationId="{00000000-0000-0000-0000-000000000000}"/>
          </ac:picMkLst>
        </pc:picChg>
        <pc:picChg chg="add mod ord">
          <ac:chgData name="松本 重貴" userId="0ecbcc5dd1ad44a6" providerId="LiveId" clId="{665815CE-F49A-497C-B69D-B160231090A6}" dt="2021-10-18T10:24:05.830" v="9" actId="164"/>
          <ac:picMkLst>
            <pc:docMk/>
            <pc:sldMk cId="936567283" sldId="777"/>
            <ac:picMk id="7" creationId="{B5B35E4A-16B6-4354-8EA1-DDDFBDE69DCC}"/>
          </ac:picMkLst>
        </pc:picChg>
      </pc:sldChg>
    </pc:docChg>
  </pc:docChgLst>
  <pc:docChgLst>
    <pc:chgData name="松本 重貴" userId="0ecbcc5dd1ad44a6" providerId="LiveId" clId="{B4C7AC6A-F0BE-4A13-BADF-8FD577D51565}"/>
    <pc:docChg chg="undo custSel modSld">
      <pc:chgData name="松本 重貴" userId="0ecbcc5dd1ad44a6" providerId="LiveId" clId="{B4C7AC6A-F0BE-4A13-BADF-8FD577D51565}" dt="2023-02-10T01:01:15.838" v="131" actId="20577"/>
      <pc:docMkLst>
        <pc:docMk/>
      </pc:docMkLst>
      <pc:sldChg chg="modSp mod modNotesTx">
        <pc:chgData name="松本 重貴" userId="0ecbcc5dd1ad44a6" providerId="LiveId" clId="{B4C7AC6A-F0BE-4A13-BADF-8FD577D51565}" dt="2023-02-10T00:51:55.953" v="55" actId="20577"/>
        <pc:sldMkLst>
          <pc:docMk/>
          <pc:sldMk cId="947833358" sldId="336"/>
        </pc:sldMkLst>
        <pc:spChg chg="mod">
          <ac:chgData name="松本 重貴" userId="0ecbcc5dd1ad44a6" providerId="LiveId" clId="{B4C7AC6A-F0BE-4A13-BADF-8FD577D51565}" dt="2023-02-10T00:50:41.776" v="54" actId="20577"/>
          <ac:spMkLst>
            <pc:docMk/>
            <pc:sldMk cId="947833358" sldId="336"/>
            <ac:spMk id="9" creationId="{5366C43E-85FA-F398-4857-E638FD6F73A0}"/>
          </ac:spMkLst>
        </pc:spChg>
      </pc:sldChg>
      <pc:sldChg chg="modSp mod">
        <pc:chgData name="松本 重貴" userId="0ecbcc5dd1ad44a6" providerId="LiveId" clId="{B4C7AC6A-F0BE-4A13-BADF-8FD577D51565}" dt="2023-02-10T01:01:15.838" v="131" actId="20577"/>
        <pc:sldMkLst>
          <pc:docMk/>
          <pc:sldMk cId="2556208863" sldId="798"/>
        </pc:sldMkLst>
        <pc:spChg chg="mod">
          <ac:chgData name="松本 重貴" userId="0ecbcc5dd1ad44a6" providerId="LiveId" clId="{B4C7AC6A-F0BE-4A13-BADF-8FD577D51565}" dt="2023-02-10T01:01:15.838" v="131" actId="20577"/>
          <ac:spMkLst>
            <pc:docMk/>
            <pc:sldMk cId="2556208863" sldId="798"/>
            <ac:spMk id="5" creationId="{B57CEC8E-78AF-27A7-2F50-C9DAC4A14DFA}"/>
          </ac:spMkLst>
        </pc:spChg>
        <pc:spChg chg="mod">
          <ac:chgData name="松本 重貴" userId="0ecbcc5dd1ad44a6" providerId="LiveId" clId="{B4C7AC6A-F0BE-4A13-BADF-8FD577D51565}" dt="2023-02-10T00:59:44.617" v="119" actId="20577"/>
          <ac:spMkLst>
            <pc:docMk/>
            <pc:sldMk cId="2556208863" sldId="798"/>
            <ac:spMk id="21" creationId="{4013B184-456A-5DED-EFA6-AD5053A76056}"/>
          </ac:spMkLst>
        </pc:spChg>
      </pc:sldChg>
    </pc:docChg>
  </pc:docChgLst>
  <pc:docChgLst>
    <pc:chgData name="Shigeki Matsumoto" userId="0ecbcc5dd1ad44a6" providerId="LiveId" clId="{60EA33AD-DD4A-4AB6-A4CB-BEBB2A65AD44}"/>
    <pc:docChg chg="modSld">
      <pc:chgData name="Shigeki Matsumoto" userId="0ecbcc5dd1ad44a6" providerId="LiveId" clId="{60EA33AD-DD4A-4AB6-A4CB-BEBB2A65AD44}" dt="2023-06-07T22:36:57.512" v="52" actId="20577"/>
      <pc:docMkLst>
        <pc:docMk/>
      </pc:docMkLst>
      <pc:sldChg chg="modSp">
        <pc:chgData name="Shigeki Matsumoto" userId="0ecbcc5dd1ad44a6" providerId="LiveId" clId="{60EA33AD-DD4A-4AB6-A4CB-BEBB2A65AD44}" dt="2023-06-07T22:33:28.734" v="8" actId="20577"/>
        <pc:sldMkLst>
          <pc:docMk/>
          <pc:sldMk cId="646047123" sldId="767"/>
        </pc:sldMkLst>
        <pc:spChg chg="mod">
          <ac:chgData name="Shigeki Matsumoto" userId="0ecbcc5dd1ad44a6" providerId="LiveId" clId="{60EA33AD-DD4A-4AB6-A4CB-BEBB2A65AD44}" dt="2023-06-07T22:33:28.734" v="8" actId="20577"/>
          <ac:spMkLst>
            <pc:docMk/>
            <pc:sldMk cId="646047123" sldId="767"/>
            <ac:spMk id="27" creationId="{28F1D9F0-4FC6-9283-39C0-20FC6F73E7A8}"/>
          </ac:spMkLst>
        </pc:spChg>
      </pc:sldChg>
      <pc:sldChg chg="modSp">
        <pc:chgData name="Shigeki Matsumoto" userId="0ecbcc5dd1ad44a6" providerId="LiveId" clId="{60EA33AD-DD4A-4AB6-A4CB-BEBB2A65AD44}" dt="2023-06-07T22:36:57.512" v="52" actId="20577"/>
        <pc:sldMkLst>
          <pc:docMk/>
          <pc:sldMk cId="2556208863" sldId="798"/>
        </pc:sldMkLst>
        <pc:spChg chg="mod">
          <ac:chgData name="Shigeki Matsumoto" userId="0ecbcc5dd1ad44a6" providerId="LiveId" clId="{60EA33AD-DD4A-4AB6-A4CB-BEBB2A65AD44}" dt="2023-06-07T22:36:57.512" v="52" actId="20577"/>
          <ac:spMkLst>
            <pc:docMk/>
            <pc:sldMk cId="2556208863" sldId="798"/>
            <ac:spMk id="3" creationId="{751BC2B7-720D-0CBA-56FA-6001A4881FEB}"/>
          </ac:spMkLst>
        </pc:spChg>
      </pc:sldChg>
    </pc:docChg>
  </pc:docChgLst>
  <pc:docChgLst>
    <pc:chgData name="松本 重貴" userId="0ecbcc5dd1ad44a6" providerId="LiveId" clId="{78E2C5AC-6CAA-4402-8637-11DC6EC4DA51}"/>
    <pc:docChg chg="custSel modSld">
      <pc:chgData name="松本 重貴" userId="0ecbcc5dd1ad44a6" providerId="LiveId" clId="{78E2C5AC-6CAA-4402-8637-11DC6EC4DA51}" dt="2023-05-25T03:21:40.146" v="696" actId="14100"/>
      <pc:docMkLst>
        <pc:docMk/>
      </pc:docMkLst>
      <pc:sldChg chg="modSp mod">
        <pc:chgData name="松本 重貴" userId="0ecbcc5dd1ad44a6" providerId="LiveId" clId="{78E2C5AC-6CAA-4402-8637-11DC6EC4DA51}" dt="2023-05-25T03:16:53.203" v="680" actId="207"/>
        <pc:sldMkLst>
          <pc:docMk/>
          <pc:sldMk cId="947833358" sldId="336"/>
        </pc:sldMkLst>
        <pc:spChg chg="mod">
          <ac:chgData name="松本 重貴" userId="0ecbcc5dd1ad44a6" providerId="LiveId" clId="{78E2C5AC-6CAA-4402-8637-11DC6EC4DA51}" dt="2023-05-25T03:06:32.554" v="124" actId="1037"/>
          <ac:spMkLst>
            <pc:docMk/>
            <pc:sldMk cId="947833358" sldId="336"/>
            <ac:spMk id="6" creationId="{00000000-0000-0000-0000-000000000000}"/>
          </ac:spMkLst>
        </pc:spChg>
        <pc:spChg chg="mod">
          <ac:chgData name="松本 重貴" userId="0ecbcc5dd1ad44a6" providerId="LiveId" clId="{78E2C5AC-6CAA-4402-8637-11DC6EC4DA51}" dt="2023-05-25T03:16:53.203" v="680" actId="207"/>
          <ac:spMkLst>
            <pc:docMk/>
            <pc:sldMk cId="947833358" sldId="336"/>
            <ac:spMk id="9" creationId="{5366C43E-85FA-F398-4857-E638FD6F73A0}"/>
          </ac:spMkLst>
        </pc:spChg>
      </pc:sldChg>
      <pc:sldChg chg="modSp mod modAnim">
        <pc:chgData name="松本 重貴" userId="0ecbcc5dd1ad44a6" providerId="LiveId" clId="{78E2C5AC-6CAA-4402-8637-11DC6EC4DA51}" dt="2023-05-25T03:21:40.146" v="696" actId="14100"/>
        <pc:sldMkLst>
          <pc:docMk/>
          <pc:sldMk cId="646047123" sldId="767"/>
        </pc:sldMkLst>
        <pc:spChg chg="mod">
          <ac:chgData name="松本 重貴" userId="0ecbcc5dd1ad44a6" providerId="LiveId" clId="{78E2C5AC-6CAA-4402-8637-11DC6EC4DA51}" dt="2023-05-25T03:19:58.516" v="692" actId="20577"/>
          <ac:spMkLst>
            <pc:docMk/>
            <pc:sldMk cId="646047123" sldId="767"/>
            <ac:spMk id="14" creationId="{D9F5A12B-52F9-1548-FA91-F909FF1A4A94}"/>
          </ac:spMkLst>
        </pc:spChg>
        <pc:cxnChg chg="mod">
          <ac:chgData name="松本 重貴" userId="0ecbcc5dd1ad44a6" providerId="LiveId" clId="{78E2C5AC-6CAA-4402-8637-11DC6EC4DA51}" dt="2023-05-25T03:21:40.146" v="696" actId="14100"/>
          <ac:cxnSpMkLst>
            <pc:docMk/>
            <pc:sldMk cId="646047123" sldId="767"/>
            <ac:cxnSpMk id="20" creationId="{490400AE-75D6-4DBB-1193-00370968CBD7}"/>
          </ac:cxnSpMkLst>
        </pc:cxnChg>
      </pc:sldChg>
    </pc:docChg>
  </pc:docChgLst>
  <pc:docChgLst>
    <pc:chgData name="松本 重貴" userId="0ecbcc5dd1ad44a6" providerId="LiveId" clId="{1E73BEDC-F53B-4421-B3E6-FB0C6F59D36B}"/>
    <pc:docChg chg="undo redo custSel addSld delSld modSld sldOrd">
      <pc:chgData name="松本 重貴" userId="0ecbcc5dd1ad44a6" providerId="LiveId" clId="{1E73BEDC-F53B-4421-B3E6-FB0C6F59D36B}" dt="2022-06-10T08:08:35.025" v="6569" actId="47"/>
      <pc:docMkLst>
        <pc:docMk/>
      </pc:docMkLst>
      <pc:sldChg chg="addSp delSp modSp mod modNotesTx">
        <pc:chgData name="松本 重貴" userId="0ecbcc5dd1ad44a6" providerId="LiveId" clId="{1E73BEDC-F53B-4421-B3E6-FB0C6F59D36B}" dt="2022-06-10T08:08:23.036" v="6568" actId="22"/>
        <pc:sldMkLst>
          <pc:docMk/>
          <pc:sldMk cId="947833358" sldId="336"/>
        </pc:sldMkLst>
        <pc:spChg chg="mod">
          <ac:chgData name="松本 重貴" userId="0ecbcc5dd1ad44a6" providerId="LiveId" clId="{1E73BEDC-F53B-4421-B3E6-FB0C6F59D36B}" dt="2022-06-09T02:21:01.647" v="5084" actId="1035"/>
          <ac:spMkLst>
            <pc:docMk/>
            <pc:sldMk cId="947833358" sldId="336"/>
            <ac:spMk id="2" creationId="{00000000-0000-0000-0000-000000000000}"/>
          </ac:spMkLst>
        </pc:spChg>
        <pc:spChg chg="mod">
          <ac:chgData name="松本 重貴" userId="0ecbcc5dd1ad44a6" providerId="LiveId" clId="{1E73BEDC-F53B-4421-B3E6-FB0C6F59D36B}" dt="2022-06-09T02:21:01.647" v="5084" actId="1035"/>
          <ac:spMkLst>
            <pc:docMk/>
            <pc:sldMk cId="947833358" sldId="336"/>
            <ac:spMk id="6" creationId="{00000000-0000-0000-0000-000000000000}"/>
          </ac:spMkLst>
        </pc:spChg>
        <pc:spChg chg="del">
          <ac:chgData name="松本 重貴" userId="0ecbcc5dd1ad44a6" providerId="LiveId" clId="{1E73BEDC-F53B-4421-B3E6-FB0C6F59D36B}" dt="2022-06-07T02:05:27.040" v="228" actId="478"/>
          <ac:spMkLst>
            <pc:docMk/>
            <pc:sldMk cId="947833358" sldId="336"/>
            <ac:spMk id="7" creationId="{00000000-0000-0000-0000-000000000000}"/>
          </ac:spMkLst>
        </pc:spChg>
        <pc:spChg chg="add del">
          <ac:chgData name="松本 重貴" userId="0ecbcc5dd1ad44a6" providerId="LiveId" clId="{1E73BEDC-F53B-4421-B3E6-FB0C6F59D36B}" dt="2022-06-10T08:08:23.036" v="6568" actId="22"/>
          <ac:spMkLst>
            <pc:docMk/>
            <pc:sldMk cId="947833358" sldId="336"/>
            <ac:spMk id="7" creationId="{ABAD016D-2654-3AA8-A9AD-36FEE07C31A4}"/>
          </ac:spMkLst>
        </pc:spChg>
        <pc:spChg chg="mod">
          <ac:chgData name="松本 重貴" userId="0ecbcc5dd1ad44a6" providerId="LiveId" clId="{1E73BEDC-F53B-4421-B3E6-FB0C6F59D36B}" dt="2022-06-09T02:20:45.193" v="5071" actId="207"/>
          <ac:spMkLst>
            <pc:docMk/>
            <pc:sldMk cId="947833358" sldId="336"/>
            <ac:spMk id="8" creationId="{646A799A-3990-4168-A7F6-714397CABA5B}"/>
          </ac:spMkLst>
        </pc:spChg>
        <pc:spChg chg="del">
          <ac:chgData name="松本 重貴" userId="0ecbcc5dd1ad44a6" providerId="LiveId" clId="{1E73BEDC-F53B-4421-B3E6-FB0C6F59D36B}" dt="2022-06-07T01:59:55.133" v="45" actId="478"/>
          <ac:spMkLst>
            <pc:docMk/>
            <pc:sldMk cId="947833358" sldId="336"/>
            <ac:spMk id="9" creationId="{2FFF9556-0A35-6E55-3703-A9B257BBA7F7}"/>
          </ac:spMkLst>
        </pc:spChg>
      </pc:sldChg>
      <pc:sldChg chg="del">
        <pc:chgData name="松本 重貴" userId="0ecbcc5dd1ad44a6" providerId="LiveId" clId="{1E73BEDC-F53B-4421-B3E6-FB0C6F59D36B}" dt="2022-06-10T08:08:35.025" v="6569" actId="47"/>
        <pc:sldMkLst>
          <pc:docMk/>
          <pc:sldMk cId="1200666237" sldId="763"/>
        </pc:sldMkLst>
      </pc:sldChg>
      <pc:sldChg chg="del">
        <pc:chgData name="松本 重貴" userId="0ecbcc5dd1ad44a6" providerId="LiveId" clId="{1E73BEDC-F53B-4421-B3E6-FB0C6F59D36B}" dt="2022-06-10T08:08:35.025" v="6569" actId="47"/>
        <pc:sldMkLst>
          <pc:docMk/>
          <pc:sldMk cId="2846091606" sldId="766"/>
        </pc:sldMkLst>
      </pc:sldChg>
      <pc:sldChg chg="addSp delSp modSp mod ord delAnim modAnim">
        <pc:chgData name="松本 重貴" userId="0ecbcc5dd1ad44a6" providerId="LiveId" clId="{1E73BEDC-F53B-4421-B3E6-FB0C6F59D36B}" dt="2022-06-09T02:50:17.429" v="6100"/>
        <pc:sldMkLst>
          <pc:docMk/>
          <pc:sldMk cId="646047123" sldId="767"/>
        </pc:sldMkLst>
        <pc:spChg chg="del mod">
          <ac:chgData name="松本 重貴" userId="0ecbcc5dd1ad44a6" providerId="LiveId" clId="{1E73BEDC-F53B-4421-B3E6-FB0C6F59D36B}" dt="2022-06-07T05:57:40.859" v="1910" actId="478"/>
          <ac:spMkLst>
            <pc:docMk/>
            <pc:sldMk cId="646047123" sldId="767"/>
            <ac:spMk id="2" creationId="{498DDD3A-28ED-E644-1D77-1109EBEF41C8}"/>
          </ac:spMkLst>
        </pc:spChg>
        <pc:spChg chg="add mod ord">
          <ac:chgData name="松本 重貴" userId="0ecbcc5dd1ad44a6" providerId="LiveId" clId="{1E73BEDC-F53B-4421-B3E6-FB0C6F59D36B}" dt="2022-06-09T02:29:41.049" v="5293" actId="166"/>
          <ac:spMkLst>
            <pc:docMk/>
            <pc:sldMk cId="646047123" sldId="767"/>
            <ac:spMk id="8" creationId="{0D5FFADD-980F-2CF7-4CB0-97BED87C6B88}"/>
          </ac:spMkLst>
        </pc:spChg>
        <pc:spChg chg="del mod">
          <ac:chgData name="松本 重貴" userId="0ecbcc5dd1ad44a6" providerId="LiveId" clId="{1E73BEDC-F53B-4421-B3E6-FB0C6F59D36B}" dt="2022-06-07T05:57:40.859" v="1910" actId="478"/>
          <ac:spMkLst>
            <pc:docMk/>
            <pc:sldMk cId="646047123" sldId="767"/>
            <ac:spMk id="14" creationId="{00000000-0000-0000-0000-000000000000}"/>
          </ac:spMkLst>
        </pc:spChg>
        <pc:spChg chg="add mod">
          <ac:chgData name="松本 重貴" userId="0ecbcc5dd1ad44a6" providerId="LiveId" clId="{1E73BEDC-F53B-4421-B3E6-FB0C6F59D36B}" dt="2022-06-09T02:27:39.624" v="5273" actId="207"/>
          <ac:spMkLst>
            <pc:docMk/>
            <pc:sldMk cId="646047123" sldId="767"/>
            <ac:spMk id="20" creationId="{E7B0D70A-00D2-43CC-8FBE-6569E958CC8F}"/>
          </ac:spMkLst>
        </pc:spChg>
        <pc:spChg chg="mod">
          <ac:chgData name="松本 重貴" userId="0ecbcc5dd1ad44a6" providerId="LiveId" clId="{1E73BEDC-F53B-4421-B3E6-FB0C6F59D36B}" dt="2022-06-09T02:22:50.855" v="5216" actId="1035"/>
          <ac:spMkLst>
            <pc:docMk/>
            <pc:sldMk cId="646047123" sldId="767"/>
            <ac:spMk id="24" creationId="{00000000-0000-0000-0000-000000000000}"/>
          </ac:spMkLst>
        </pc:spChg>
        <pc:spChg chg="mod">
          <ac:chgData name="松本 重貴" userId="0ecbcc5dd1ad44a6" providerId="LiveId" clId="{1E73BEDC-F53B-4421-B3E6-FB0C6F59D36B}" dt="2022-06-09T02:22:50.855" v="5216" actId="1035"/>
          <ac:spMkLst>
            <pc:docMk/>
            <pc:sldMk cId="646047123" sldId="767"/>
            <ac:spMk id="44" creationId="{00000000-0000-0000-0000-000000000000}"/>
          </ac:spMkLst>
        </pc:spChg>
        <pc:spChg chg="del">
          <ac:chgData name="松本 重貴" userId="0ecbcc5dd1ad44a6" providerId="LiveId" clId="{1E73BEDC-F53B-4421-B3E6-FB0C6F59D36B}" dt="2022-06-07T02:11:18.590" v="509" actId="478"/>
          <ac:spMkLst>
            <pc:docMk/>
            <pc:sldMk cId="646047123" sldId="767"/>
            <ac:spMk id="45" creationId="{66A71896-0FB3-83D2-B19D-2DE2B6FF31D6}"/>
          </ac:spMkLst>
        </pc:spChg>
        <pc:spChg chg="add del mod">
          <ac:chgData name="松本 重貴" userId="0ecbcc5dd1ad44a6" providerId="LiveId" clId="{1E73BEDC-F53B-4421-B3E6-FB0C6F59D36B}" dt="2022-06-07T02:16:55.533" v="632" actId="478"/>
          <ac:spMkLst>
            <pc:docMk/>
            <pc:sldMk cId="646047123" sldId="767"/>
            <ac:spMk id="47" creationId="{3408A9A5-5114-2381-C675-7A8D5DD45687}"/>
          </ac:spMkLst>
        </pc:spChg>
        <pc:spChg chg="mod">
          <ac:chgData name="松本 重貴" userId="0ecbcc5dd1ad44a6" providerId="LiveId" clId="{1E73BEDC-F53B-4421-B3E6-FB0C6F59D36B}" dt="2022-06-09T02:22:50.855" v="5216" actId="1035"/>
          <ac:spMkLst>
            <pc:docMk/>
            <pc:sldMk cId="646047123" sldId="767"/>
            <ac:spMk id="48" creationId="{00000000-0000-0000-0000-000000000000}"/>
          </ac:spMkLst>
        </pc:spChg>
        <pc:spChg chg="mod">
          <ac:chgData name="松本 重貴" userId="0ecbcc5dd1ad44a6" providerId="LiveId" clId="{1E73BEDC-F53B-4421-B3E6-FB0C6F59D36B}" dt="2022-06-09T02:22:50.855" v="5216" actId="1035"/>
          <ac:spMkLst>
            <pc:docMk/>
            <pc:sldMk cId="646047123" sldId="767"/>
            <ac:spMk id="50" creationId="{00000000-0000-0000-0000-000000000000}"/>
          </ac:spMkLst>
        </pc:spChg>
        <pc:spChg chg="mod">
          <ac:chgData name="松本 重貴" userId="0ecbcc5dd1ad44a6" providerId="LiveId" clId="{1E73BEDC-F53B-4421-B3E6-FB0C6F59D36B}" dt="2022-06-09T02:22:50.855" v="5216" actId="1035"/>
          <ac:spMkLst>
            <pc:docMk/>
            <pc:sldMk cId="646047123" sldId="767"/>
            <ac:spMk id="51" creationId="{00000000-0000-0000-0000-000000000000}"/>
          </ac:spMkLst>
        </pc:spChg>
        <pc:spChg chg="mod">
          <ac:chgData name="松本 重貴" userId="0ecbcc5dd1ad44a6" providerId="LiveId" clId="{1E73BEDC-F53B-4421-B3E6-FB0C6F59D36B}" dt="2022-06-09T02:22:50.855" v="5216" actId="1035"/>
          <ac:spMkLst>
            <pc:docMk/>
            <pc:sldMk cId="646047123" sldId="767"/>
            <ac:spMk id="52" creationId="{00000000-0000-0000-0000-000000000000}"/>
          </ac:spMkLst>
        </pc:spChg>
        <pc:spChg chg="mod">
          <ac:chgData name="松本 重貴" userId="0ecbcc5dd1ad44a6" providerId="LiveId" clId="{1E73BEDC-F53B-4421-B3E6-FB0C6F59D36B}" dt="2022-06-09T02:22:50.855" v="5216" actId="1035"/>
          <ac:spMkLst>
            <pc:docMk/>
            <pc:sldMk cId="646047123" sldId="767"/>
            <ac:spMk id="53" creationId="{00000000-0000-0000-0000-000000000000}"/>
          </ac:spMkLst>
        </pc:spChg>
        <pc:spChg chg="mod">
          <ac:chgData name="松本 重貴" userId="0ecbcc5dd1ad44a6" providerId="LiveId" clId="{1E73BEDC-F53B-4421-B3E6-FB0C6F59D36B}" dt="2022-06-09T02:22:50.855" v="5216" actId="1035"/>
          <ac:spMkLst>
            <pc:docMk/>
            <pc:sldMk cId="646047123" sldId="767"/>
            <ac:spMk id="54" creationId="{00000000-0000-0000-0000-000000000000}"/>
          </ac:spMkLst>
        </pc:spChg>
        <pc:spChg chg="del mod">
          <ac:chgData name="松本 重貴" userId="0ecbcc5dd1ad44a6" providerId="LiveId" clId="{1E73BEDC-F53B-4421-B3E6-FB0C6F59D36B}" dt="2022-06-07T05:57:40.859" v="1910" actId="478"/>
          <ac:spMkLst>
            <pc:docMk/>
            <pc:sldMk cId="646047123" sldId="767"/>
            <ac:spMk id="57" creationId="{00000000-0000-0000-0000-000000000000}"/>
          </ac:spMkLst>
        </pc:spChg>
        <pc:spChg chg="mod topLvl">
          <ac:chgData name="松本 重貴" userId="0ecbcc5dd1ad44a6" providerId="LiveId" clId="{1E73BEDC-F53B-4421-B3E6-FB0C6F59D36B}" dt="2022-06-09T02:22:50.855" v="5216" actId="1035"/>
          <ac:spMkLst>
            <pc:docMk/>
            <pc:sldMk cId="646047123" sldId="767"/>
            <ac:spMk id="58" creationId="{CB231C75-2BF4-B7CA-75C8-F81857B20328}"/>
          </ac:spMkLst>
        </pc:spChg>
        <pc:spChg chg="mod topLvl">
          <ac:chgData name="松本 重貴" userId="0ecbcc5dd1ad44a6" providerId="LiveId" clId="{1E73BEDC-F53B-4421-B3E6-FB0C6F59D36B}" dt="2022-06-09T02:22:50.855" v="5216" actId="1035"/>
          <ac:spMkLst>
            <pc:docMk/>
            <pc:sldMk cId="646047123" sldId="767"/>
            <ac:spMk id="62" creationId="{3A61A4CF-1C38-B5B5-7AF1-1254C5E2637B}"/>
          </ac:spMkLst>
        </pc:spChg>
        <pc:spChg chg="del mod">
          <ac:chgData name="松本 重貴" userId="0ecbcc5dd1ad44a6" providerId="LiveId" clId="{1E73BEDC-F53B-4421-B3E6-FB0C6F59D36B}" dt="2022-06-07T05:57:40.859" v="1910" actId="478"/>
          <ac:spMkLst>
            <pc:docMk/>
            <pc:sldMk cId="646047123" sldId="767"/>
            <ac:spMk id="63" creationId="{00000000-0000-0000-0000-000000000000}"/>
          </ac:spMkLst>
        </pc:spChg>
        <pc:spChg chg="del mod">
          <ac:chgData name="松本 重貴" userId="0ecbcc5dd1ad44a6" providerId="LiveId" clId="{1E73BEDC-F53B-4421-B3E6-FB0C6F59D36B}" dt="2022-06-07T05:57:40.859" v="1910" actId="478"/>
          <ac:spMkLst>
            <pc:docMk/>
            <pc:sldMk cId="646047123" sldId="767"/>
            <ac:spMk id="64" creationId="{00000000-0000-0000-0000-000000000000}"/>
          </ac:spMkLst>
        </pc:spChg>
        <pc:spChg chg="del mod">
          <ac:chgData name="松本 重貴" userId="0ecbcc5dd1ad44a6" providerId="LiveId" clId="{1E73BEDC-F53B-4421-B3E6-FB0C6F59D36B}" dt="2022-06-07T05:57:40.859" v="1910" actId="478"/>
          <ac:spMkLst>
            <pc:docMk/>
            <pc:sldMk cId="646047123" sldId="767"/>
            <ac:spMk id="65" creationId="{00000000-0000-0000-0000-000000000000}"/>
          </ac:spMkLst>
        </pc:spChg>
        <pc:spChg chg="mod topLvl">
          <ac:chgData name="松本 重貴" userId="0ecbcc5dd1ad44a6" providerId="LiveId" clId="{1E73BEDC-F53B-4421-B3E6-FB0C6F59D36B}" dt="2022-06-09T02:23:22.880" v="5219" actId="20577"/>
          <ac:spMkLst>
            <pc:docMk/>
            <pc:sldMk cId="646047123" sldId="767"/>
            <ac:spMk id="73" creationId="{F2F81BE4-63D8-1E4D-FD8A-FF2382FEE53B}"/>
          </ac:spMkLst>
        </pc:spChg>
        <pc:spChg chg="del mod">
          <ac:chgData name="松本 重貴" userId="0ecbcc5dd1ad44a6" providerId="LiveId" clId="{1E73BEDC-F53B-4421-B3E6-FB0C6F59D36B}" dt="2022-06-07T05:57:40.859" v="1910" actId="478"/>
          <ac:spMkLst>
            <pc:docMk/>
            <pc:sldMk cId="646047123" sldId="767"/>
            <ac:spMk id="75" creationId="{00000000-0000-0000-0000-000000000000}"/>
          </ac:spMkLst>
        </pc:spChg>
        <pc:spChg chg="mod">
          <ac:chgData name="松本 重貴" userId="0ecbcc5dd1ad44a6" providerId="LiveId" clId="{1E73BEDC-F53B-4421-B3E6-FB0C6F59D36B}" dt="2022-06-07T02:13:36.809" v="578"/>
          <ac:spMkLst>
            <pc:docMk/>
            <pc:sldMk cId="646047123" sldId="767"/>
            <ac:spMk id="79" creationId="{ECAD7B08-C047-7695-A36A-F8E1C235928B}"/>
          </ac:spMkLst>
        </pc:spChg>
        <pc:spChg chg="mod">
          <ac:chgData name="松本 重貴" userId="0ecbcc5dd1ad44a6" providerId="LiveId" clId="{1E73BEDC-F53B-4421-B3E6-FB0C6F59D36B}" dt="2022-06-07T02:13:36.809" v="578"/>
          <ac:spMkLst>
            <pc:docMk/>
            <pc:sldMk cId="646047123" sldId="767"/>
            <ac:spMk id="80" creationId="{F051EBDF-1ACB-E7AA-45D1-C43C998F3E2E}"/>
          </ac:spMkLst>
        </pc:spChg>
        <pc:spChg chg="mod">
          <ac:chgData name="松本 重貴" userId="0ecbcc5dd1ad44a6" providerId="LiveId" clId="{1E73BEDC-F53B-4421-B3E6-FB0C6F59D36B}" dt="2022-06-07T02:13:36.809" v="578"/>
          <ac:spMkLst>
            <pc:docMk/>
            <pc:sldMk cId="646047123" sldId="767"/>
            <ac:spMk id="81" creationId="{06F5984D-6E0E-ADCE-5D71-FE29BF476EA9}"/>
          </ac:spMkLst>
        </pc:spChg>
        <pc:spChg chg="mod">
          <ac:chgData name="松本 重貴" userId="0ecbcc5dd1ad44a6" providerId="LiveId" clId="{1E73BEDC-F53B-4421-B3E6-FB0C6F59D36B}" dt="2022-06-07T02:13:40.582" v="580"/>
          <ac:spMkLst>
            <pc:docMk/>
            <pc:sldMk cId="646047123" sldId="767"/>
            <ac:spMk id="83" creationId="{4C9C3223-966D-A823-131C-A98F795660C2}"/>
          </ac:spMkLst>
        </pc:spChg>
        <pc:spChg chg="mod">
          <ac:chgData name="松本 重貴" userId="0ecbcc5dd1ad44a6" providerId="LiveId" clId="{1E73BEDC-F53B-4421-B3E6-FB0C6F59D36B}" dt="2022-06-07T02:13:40.582" v="580"/>
          <ac:spMkLst>
            <pc:docMk/>
            <pc:sldMk cId="646047123" sldId="767"/>
            <ac:spMk id="84" creationId="{BA0B2205-AF9E-8FC5-996B-53F67E3A9124}"/>
          </ac:spMkLst>
        </pc:spChg>
        <pc:spChg chg="mod">
          <ac:chgData name="松本 重貴" userId="0ecbcc5dd1ad44a6" providerId="LiveId" clId="{1E73BEDC-F53B-4421-B3E6-FB0C6F59D36B}" dt="2022-06-07T02:13:40.582" v="580"/>
          <ac:spMkLst>
            <pc:docMk/>
            <pc:sldMk cId="646047123" sldId="767"/>
            <ac:spMk id="85" creationId="{3D154ACE-E43A-860D-9D9A-D9783635900F}"/>
          </ac:spMkLst>
        </pc:spChg>
        <pc:spChg chg="mod">
          <ac:chgData name="松本 重貴" userId="0ecbcc5dd1ad44a6" providerId="LiveId" clId="{1E73BEDC-F53B-4421-B3E6-FB0C6F59D36B}" dt="2022-06-07T02:10:46.790" v="504" actId="1038"/>
          <ac:spMkLst>
            <pc:docMk/>
            <pc:sldMk cId="646047123" sldId="767"/>
            <ac:spMk id="86" creationId="{12479A76-99B8-4425-927B-F782A0E08A20}"/>
          </ac:spMkLst>
        </pc:spChg>
        <pc:grpChg chg="del mod">
          <ac:chgData name="松本 重貴" userId="0ecbcc5dd1ad44a6" providerId="LiveId" clId="{1E73BEDC-F53B-4421-B3E6-FB0C6F59D36B}" dt="2022-06-07T05:57:40.859" v="1910" actId="478"/>
          <ac:grpSpMkLst>
            <pc:docMk/>
            <pc:sldMk cId="646047123" sldId="767"/>
            <ac:grpSpMk id="3" creationId="{3F51894A-933A-50DD-067D-C111588D8284}"/>
          </ac:grpSpMkLst>
        </pc:grpChg>
        <pc:grpChg chg="del mod">
          <ac:chgData name="松本 重貴" userId="0ecbcc5dd1ad44a6" providerId="LiveId" clId="{1E73BEDC-F53B-4421-B3E6-FB0C6F59D36B}" dt="2022-06-07T05:57:40.859" v="1910" actId="478"/>
          <ac:grpSpMkLst>
            <pc:docMk/>
            <pc:sldMk cId="646047123" sldId="767"/>
            <ac:grpSpMk id="4" creationId="{082A20D1-9E66-ED76-804B-66E66B5A70AE}"/>
          </ac:grpSpMkLst>
        </pc:grpChg>
        <pc:grpChg chg="del mod">
          <ac:chgData name="松本 重貴" userId="0ecbcc5dd1ad44a6" providerId="LiveId" clId="{1E73BEDC-F53B-4421-B3E6-FB0C6F59D36B}" dt="2022-06-07T05:57:40.859" v="1910" actId="478"/>
          <ac:grpSpMkLst>
            <pc:docMk/>
            <pc:sldMk cId="646047123" sldId="767"/>
            <ac:grpSpMk id="5" creationId="{0E713CC8-B5F9-787B-DDEA-4298F885C815}"/>
          </ac:grpSpMkLst>
        </pc:grpChg>
        <pc:grpChg chg="del mod">
          <ac:chgData name="松本 重貴" userId="0ecbcc5dd1ad44a6" providerId="LiveId" clId="{1E73BEDC-F53B-4421-B3E6-FB0C6F59D36B}" dt="2022-06-07T05:57:40.859" v="1910" actId="478"/>
          <ac:grpSpMkLst>
            <pc:docMk/>
            <pc:sldMk cId="646047123" sldId="767"/>
            <ac:grpSpMk id="6" creationId="{59E9EBE6-BD5A-25DC-2B22-22D88B50794A}"/>
          </ac:grpSpMkLst>
        </pc:grpChg>
        <pc:grpChg chg="add del mod">
          <ac:chgData name="松本 重貴" userId="0ecbcc5dd1ad44a6" providerId="LiveId" clId="{1E73BEDC-F53B-4421-B3E6-FB0C6F59D36B}" dt="2022-06-07T02:15:53.083" v="604" actId="165"/>
          <ac:grpSpMkLst>
            <pc:docMk/>
            <pc:sldMk cId="646047123" sldId="767"/>
            <ac:grpSpMk id="49" creationId="{63BF115E-B4D9-91A4-A531-7838F64DC186}"/>
          </ac:grpSpMkLst>
        </pc:grpChg>
        <pc:grpChg chg="add del mod">
          <ac:chgData name="松本 重貴" userId="0ecbcc5dd1ad44a6" providerId="LiveId" clId="{1E73BEDC-F53B-4421-B3E6-FB0C6F59D36B}" dt="2022-06-07T02:15:56.670" v="605" actId="478"/>
          <ac:grpSpMkLst>
            <pc:docMk/>
            <pc:sldMk cId="646047123" sldId="767"/>
            <ac:grpSpMk id="74" creationId="{43ED3357-CC5C-C227-107E-BEFF3232D00E}"/>
          </ac:grpSpMkLst>
        </pc:grpChg>
        <pc:grpChg chg="add del mod">
          <ac:chgData name="松本 重貴" userId="0ecbcc5dd1ad44a6" providerId="LiveId" clId="{1E73BEDC-F53B-4421-B3E6-FB0C6F59D36B}" dt="2022-06-07T02:15:56.670" v="605" actId="478"/>
          <ac:grpSpMkLst>
            <pc:docMk/>
            <pc:sldMk cId="646047123" sldId="767"/>
            <ac:grpSpMk id="82" creationId="{8C3FBCCA-76ED-04D2-AD03-60AF894D3C0A}"/>
          </ac:grpSpMkLst>
        </pc:grpChg>
        <pc:cxnChg chg="add mod">
          <ac:chgData name="松本 重貴" userId="0ecbcc5dd1ad44a6" providerId="LiveId" clId="{1E73BEDC-F53B-4421-B3E6-FB0C6F59D36B}" dt="2022-06-09T02:28:02.339" v="5276"/>
          <ac:cxnSpMkLst>
            <pc:docMk/>
            <pc:sldMk cId="646047123" sldId="767"/>
            <ac:cxnSpMk id="3" creationId="{E60CC4C5-29E1-1EFC-4290-821C4DC840F7}"/>
          </ac:cxnSpMkLst>
        </pc:cxnChg>
        <pc:cxnChg chg="mod">
          <ac:chgData name="松本 重貴" userId="0ecbcc5dd1ad44a6" providerId="LiveId" clId="{1E73BEDC-F53B-4421-B3E6-FB0C6F59D36B}" dt="2022-06-09T02:22:50.855" v="5216" actId="1035"/>
          <ac:cxnSpMkLst>
            <pc:docMk/>
            <pc:sldMk cId="646047123" sldId="767"/>
            <ac:cxnSpMk id="23" creationId="{00000000-0000-0000-0000-000000000000}"/>
          </ac:cxnSpMkLst>
        </pc:cxnChg>
        <pc:cxnChg chg="add mod">
          <ac:chgData name="松本 重貴" userId="0ecbcc5dd1ad44a6" providerId="LiveId" clId="{1E73BEDC-F53B-4421-B3E6-FB0C6F59D36B}" dt="2022-06-09T02:28:19.681" v="5279" actId="14100"/>
          <ac:cxnSpMkLst>
            <pc:docMk/>
            <pc:sldMk cId="646047123" sldId="767"/>
            <ac:cxnSpMk id="25" creationId="{2A45242E-3B1B-5557-525F-6DBC641B3A0C}"/>
          </ac:cxnSpMkLst>
        </pc:cxnChg>
        <pc:cxnChg chg="add mod">
          <ac:chgData name="松本 重貴" userId="0ecbcc5dd1ad44a6" providerId="LiveId" clId="{1E73BEDC-F53B-4421-B3E6-FB0C6F59D36B}" dt="2022-06-09T02:29:26.957" v="5291" actId="1076"/>
          <ac:cxnSpMkLst>
            <pc:docMk/>
            <pc:sldMk cId="646047123" sldId="767"/>
            <ac:cxnSpMk id="26" creationId="{30B78F9B-2F0E-6F20-BA35-81C7F9BB91DD}"/>
          </ac:cxnSpMkLst>
        </pc:cxnChg>
        <pc:cxnChg chg="mod">
          <ac:chgData name="松本 重貴" userId="0ecbcc5dd1ad44a6" providerId="LiveId" clId="{1E73BEDC-F53B-4421-B3E6-FB0C6F59D36B}" dt="2022-06-09T02:22:50.855" v="5216" actId="1035"/>
          <ac:cxnSpMkLst>
            <pc:docMk/>
            <pc:sldMk cId="646047123" sldId="767"/>
            <ac:cxnSpMk id="31" creationId="{00000000-0000-0000-0000-000000000000}"/>
          </ac:cxnSpMkLst>
        </pc:cxnChg>
        <pc:cxnChg chg="mod">
          <ac:chgData name="松本 重貴" userId="0ecbcc5dd1ad44a6" providerId="LiveId" clId="{1E73BEDC-F53B-4421-B3E6-FB0C6F59D36B}" dt="2022-06-09T02:22:50.855" v="5216" actId="1035"/>
          <ac:cxnSpMkLst>
            <pc:docMk/>
            <pc:sldMk cId="646047123" sldId="767"/>
            <ac:cxnSpMk id="41" creationId="{00000000-0000-0000-0000-000000000000}"/>
          </ac:cxnSpMkLst>
        </pc:cxnChg>
        <pc:cxnChg chg="mod">
          <ac:chgData name="松本 重貴" userId="0ecbcc5dd1ad44a6" providerId="LiveId" clId="{1E73BEDC-F53B-4421-B3E6-FB0C6F59D36B}" dt="2022-06-09T02:22:50.855" v="5216" actId="1035"/>
          <ac:cxnSpMkLst>
            <pc:docMk/>
            <pc:sldMk cId="646047123" sldId="767"/>
            <ac:cxnSpMk id="42" creationId="{00000000-0000-0000-0000-000000000000}"/>
          </ac:cxnSpMkLst>
        </pc:cxnChg>
        <pc:cxnChg chg="mod">
          <ac:chgData name="松本 重貴" userId="0ecbcc5dd1ad44a6" providerId="LiveId" clId="{1E73BEDC-F53B-4421-B3E6-FB0C6F59D36B}" dt="2022-06-09T02:22:50.855" v="5216" actId="1035"/>
          <ac:cxnSpMkLst>
            <pc:docMk/>
            <pc:sldMk cId="646047123" sldId="767"/>
            <ac:cxnSpMk id="43" creationId="{00000000-0000-0000-0000-000000000000}"/>
          </ac:cxnSpMkLst>
        </pc:cxnChg>
        <pc:cxnChg chg="del mod">
          <ac:chgData name="松本 重貴" userId="0ecbcc5dd1ad44a6" providerId="LiveId" clId="{1E73BEDC-F53B-4421-B3E6-FB0C6F59D36B}" dt="2022-06-07T02:16:55.533" v="632" actId="478"/>
          <ac:cxnSpMkLst>
            <pc:docMk/>
            <pc:sldMk cId="646047123" sldId="767"/>
            <ac:cxnSpMk id="55"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56"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59"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60"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61"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66" creationId="{00000000-0000-0000-0000-000000000000}"/>
          </ac:cxnSpMkLst>
        </pc:cxnChg>
        <pc:cxnChg chg="del mod">
          <ac:chgData name="松本 重貴" userId="0ecbcc5dd1ad44a6" providerId="LiveId" clId="{1E73BEDC-F53B-4421-B3E6-FB0C6F59D36B}" dt="2022-06-07T05:57:40.859" v="1910" actId="478"/>
          <ac:cxnSpMkLst>
            <pc:docMk/>
            <pc:sldMk cId="646047123" sldId="767"/>
            <ac:cxnSpMk id="67" creationId="{00000000-0000-0000-0000-000000000000}"/>
          </ac:cxnSpMkLst>
        </pc:cxnChg>
        <pc:cxnChg chg="del">
          <ac:chgData name="松本 重貴" userId="0ecbcc5dd1ad44a6" providerId="LiveId" clId="{1E73BEDC-F53B-4421-B3E6-FB0C6F59D36B}" dt="2022-06-07T02:11:12.290" v="507" actId="478"/>
          <ac:cxnSpMkLst>
            <pc:docMk/>
            <pc:sldMk cId="646047123" sldId="767"/>
            <ac:cxnSpMk id="71" creationId="{00000000-0000-0000-0000-000000000000}"/>
          </ac:cxnSpMkLst>
        </pc:cxnChg>
        <pc:cxnChg chg="del mod">
          <ac:chgData name="松本 重貴" userId="0ecbcc5dd1ad44a6" providerId="LiveId" clId="{1E73BEDC-F53B-4421-B3E6-FB0C6F59D36B}" dt="2022-06-07T02:11:14.803" v="508" actId="478"/>
          <ac:cxnSpMkLst>
            <pc:docMk/>
            <pc:sldMk cId="646047123" sldId="767"/>
            <ac:cxnSpMk id="72" creationId="{00000000-0000-0000-0000-000000000000}"/>
          </ac:cxnSpMkLst>
        </pc:cxnChg>
      </pc:sldChg>
      <pc:sldChg chg="del">
        <pc:chgData name="松本 重貴" userId="0ecbcc5dd1ad44a6" providerId="LiveId" clId="{1E73BEDC-F53B-4421-B3E6-FB0C6F59D36B}" dt="2022-06-10T08:08:35.025" v="6569" actId="47"/>
        <pc:sldMkLst>
          <pc:docMk/>
          <pc:sldMk cId="2508768910" sldId="776"/>
        </pc:sldMkLst>
      </pc:sldChg>
      <pc:sldChg chg="delSp modSp add del mod delAnim modAnim">
        <pc:chgData name="松本 重貴" userId="0ecbcc5dd1ad44a6" providerId="LiveId" clId="{1E73BEDC-F53B-4421-B3E6-FB0C6F59D36B}" dt="2022-06-09T02:50:51.491" v="6105"/>
        <pc:sldMkLst>
          <pc:docMk/>
          <pc:sldMk cId="4069705452" sldId="781"/>
        </pc:sldMkLst>
        <pc:spChg chg="mod">
          <ac:chgData name="松本 重貴" userId="0ecbcc5dd1ad44a6" providerId="LiveId" clId="{1E73BEDC-F53B-4421-B3E6-FB0C6F59D36B}" dt="2022-06-07T05:58:52.998" v="1970" actId="1038"/>
          <ac:spMkLst>
            <pc:docMk/>
            <pc:sldMk cId="4069705452" sldId="781"/>
            <ac:spMk id="4" creationId="{4AC36215-82A7-3C51-2851-68BE91C117F5}"/>
          </ac:spMkLst>
        </pc:spChg>
        <pc:spChg chg="del">
          <ac:chgData name="松本 重貴" userId="0ecbcc5dd1ad44a6" providerId="LiveId" clId="{1E73BEDC-F53B-4421-B3E6-FB0C6F59D36B}" dt="2022-06-07T06:15:31.286" v="2664" actId="478"/>
          <ac:spMkLst>
            <pc:docMk/>
            <pc:sldMk cId="4069705452" sldId="781"/>
            <ac:spMk id="5" creationId="{D2C80640-2371-4B62-47C6-E1AA86C4A823}"/>
          </ac:spMkLst>
        </pc:spChg>
        <pc:spChg chg="del">
          <ac:chgData name="松本 重貴" userId="0ecbcc5dd1ad44a6" providerId="LiveId" clId="{1E73BEDC-F53B-4421-B3E6-FB0C6F59D36B}" dt="2022-06-07T06:28:39.067" v="3462" actId="478"/>
          <ac:spMkLst>
            <pc:docMk/>
            <pc:sldMk cId="4069705452" sldId="781"/>
            <ac:spMk id="33" creationId="{2C2AEA4D-7878-23F7-E1F6-708F3B2E869B}"/>
          </ac:spMkLst>
        </pc:spChg>
        <pc:spChg chg="mod">
          <ac:chgData name="松本 重貴" userId="0ecbcc5dd1ad44a6" providerId="LiveId" clId="{1E73BEDC-F53B-4421-B3E6-FB0C6F59D36B}" dt="2022-06-09T02:31:18.707" v="5295" actId="207"/>
          <ac:spMkLst>
            <pc:docMk/>
            <pc:sldMk cId="4069705452" sldId="781"/>
            <ac:spMk id="48" creationId="{E737FC5F-0F73-21E9-55AF-3C38F8DAEBCD}"/>
          </ac:spMkLst>
        </pc:spChg>
        <pc:grpChg chg="del">
          <ac:chgData name="松本 重貴" userId="0ecbcc5dd1ad44a6" providerId="LiveId" clId="{1E73BEDC-F53B-4421-B3E6-FB0C6F59D36B}" dt="2022-06-07T06:06:01.841" v="2360" actId="478"/>
          <ac:grpSpMkLst>
            <pc:docMk/>
            <pc:sldMk cId="4069705452" sldId="781"/>
            <ac:grpSpMk id="3" creationId="{B532A20D-DC6D-A108-4BCC-C615FCF3CACE}"/>
          </ac:grpSpMkLst>
        </pc:grpChg>
        <pc:grpChg chg="del">
          <ac:chgData name="松本 重貴" userId="0ecbcc5dd1ad44a6" providerId="LiveId" clId="{1E73BEDC-F53B-4421-B3E6-FB0C6F59D36B}" dt="2022-06-07T06:06:01.841" v="2360" actId="478"/>
          <ac:grpSpMkLst>
            <pc:docMk/>
            <pc:sldMk cId="4069705452" sldId="781"/>
            <ac:grpSpMk id="12" creationId="{6E8E5E51-5156-9ADB-936A-D1A3D7DBDDB6}"/>
          </ac:grpSpMkLst>
        </pc:grpChg>
      </pc:sldChg>
      <pc:sldChg chg="del">
        <pc:chgData name="松本 重貴" userId="0ecbcc5dd1ad44a6" providerId="LiveId" clId="{1E73BEDC-F53B-4421-B3E6-FB0C6F59D36B}" dt="2022-06-10T08:08:35.025" v="6569" actId="47"/>
        <pc:sldMkLst>
          <pc:docMk/>
          <pc:sldMk cId="4207547979" sldId="782"/>
        </pc:sldMkLst>
      </pc:sldChg>
      <pc:sldChg chg="del">
        <pc:chgData name="松本 重貴" userId="0ecbcc5dd1ad44a6" providerId="LiveId" clId="{1E73BEDC-F53B-4421-B3E6-FB0C6F59D36B}" dt="2022-06-10T08:08:35.025" v="6569" actId="47"/>
        <pc:sldMkLst>
          <pc:docMk/>
          <pc:sldMk cId="969425372" sldId="783"/>
        </pc:sldMkLst>
      </pc:sldChg>
      <pc:sldChg chg="del">
        <pc:chgData name="松本 重貴" userId="0ecbcc5dd1ad44a6" providerId="LiveId" clId="{1E73BEDC-F53B-4421-B3E6-FB0C6F59D36B}" dt="2022-06-10T08:08:35.025" v="6569" actId="47"/>
        <pc:sldMkLst>
          <pc:docMk/>
          <pc:sldMk cId="2663233048" sldId="784"/>
        </pc:sldMkLst>
      </pc:sldChg>
      <pc:sldChg chg="del">
        <pc:chgData name="松本 重貴" userId="0ecbcc5dd1ad44a6" providerId="LiveId" clId="{1E73BEDC-F53B-4421-B3E6-FB0C6F59D36B}" dt="2022-06-10T08:08:35.025" v="6569" actId="47"/>
        <pc:sldMkLst>
          <pc:docMk/>
          <pc:sldMk cId="567670682" sldId="785"/>
        </pc:sldMkLst>
      </pc:sldChg>
      <pc:sldChg chg="del">
        <pc:chgData name="松本 重貴" userId="0ecbcc5dd1ad44a6" providerId="LiveId" clId="{1E73BEDC-F53B-4421-B3E6-FB0C6F59D36B}" dt="2022-06-10T08:08:35.025" v="6569" actId="47"/>
        <pc:sldMkLst>
          <pc:docMk/>
          <pc:sldMk cId="870558254" sldId="786"/>
        </pc:sldMkLst>
      </pc:sldChg>
      <pc:sldChg chg="del">
        <pc:chgData name="松本 重貴" userId="0ecbcc5dd1ad44a6" providerId="LiveId" clId="{1E73BEDC-F53B-4421-B3E6-FB0C6F59D36B}" dt="2022-06-10T08:08:35.025" v="6569" actId="47"/>
        <pc:sldMkLst>
          <pc:docMk/>
          <pc:sldMk cId="265604895" sldId="787"/>
        </pc:sldMkLst>
      </pc:sldChg>
      <pc:sldChg chg="del">
        <pc:chgData name="松本 重貴" userId="0ecbcc5dd1ad44a6" providerId="LiveId" clId="{1E73BEDC-F53B-4421-B3E6-FB0C6F59D36B}" dt="2022-06-10T08:08:35.025" v="6569" actId="47"/>
        <pc:sldMkLst>
          <pc:docMk/>
          <pc:sldMk cId="647254839" sldId="788"/>
        </pc:sldMkLst>
      </pc:sldChg>
      <pc:sldChg chg="del">
        <pc:chgData name="松本 重貴" userId="0ecbcc5dd1ad44a6" providerId="LiveId" clId="{1E73BEDC-F53B-4421-B3E6-FB0C6F59D36B}" dt="2022-06-10T08:08:35.025" v="6569" actId="47"/>
        <pc:sldMkLst>
          <pc:docMk/>
          <pc:sldMk cId="183571707" sldId="789"/>
        </pc:sldMkLst>
      </pc:sldChg>
      <pc:sldChg chg="del">
        <pc:chgData name="松本 重貴" userId="0ecbcc5dd1ad44a6" providerId="LiveId" clId="{1E73BEDC-F53B-4421-B3E6-FB0C6F59D36B}" dt="2022-06-10T08:08:35.025" v="6569" actId="47"/>
        <pc:sldMkLst>
          <pc:docMk/>
          <pc:sldMk cId="3135186866" sldId="795"/>
        </pc:sldMkLst>
      </pc:sldChg>
      <pc:sldChg chg="modSp add mod modAnim">
        <pc:chgData name="松本 重貴" userId="0ecbcc5dd1ad44a6" providerId="LiveId" clId="{1E73BEDC-F53B-4421-B3E6-FB0C6F59D36B}" dt="2022-06-09T02:51:25.235" v="6111"/>
        <pc:sldMkLst>
          <pc:docMk/>
          <pc:sldMk cId="847209852" sldId="796"/>
        </pc:sldMkLst>
        <pc:spChg chg="mod">
          <ac:chgData name="松本 重貴" userId="0ecbcc5dd1ad44a6" providerId="LiveId" clId="{1E73BEDC-F53B-4421-B3E6-FB0C6F59D36B}" dt="2022-06-09T02:32:15.017" v="5297" actId="207"/>
          <ac:spMkLst>
            <pc:docMk/>
            <pc:sldMk cId="847209852" sldId="796"/>
            <ac:spMk id="48" creationId="{E737FC5F-0F73-21E9-55AF-3C38F8DAEBCD}"/>
          </ac:spMkLst>
        </pc:spChg>
      </pc:sldChg>
      <pc:sldChg chg="addSp delSp modSp new del mod modAnim">
        <pc:chgData name="松本 重貴" userId="0ecbcc5dd1ad44a6" providerId="LiveId" clId="{1E73BEDC-F53B-4421-B3E6-FB0C6F59D36B}" dt="2022-06-07T06:28:41.309" v="3463" actId="47"/>
        <pc:sldMkLst>
          <pc:docMk/>
          <pc:sldMk cId="1541035802" sldId="796"/>
        </pc:sldMkLst>
        <pc:spChg chg="del">
          <ac:chgData name="松本 重貴" userId="0ecbcc5dd1ad44a6" providerId="LiveId" clId="{1E73BEDC-F53B-4421-B3E6-FB0C6F59D36B}" dt="2022-06-07T05:54:20.726" v="1717" actId="478"/>
          <ac:spMkLst>
            <pc:docMk/>
            <pc:sldMk cId="1541035802" sldId="796"/>
            <ac:spMk id="2" creationId="{51CE64AE-C075-56B7-59DA-7C9A468F1AD3}"/>
          </ac:spMkLst>
        </pc:spChg>
        <pc:spChg chg="del">
          <ac:chgData name="松本 重貴" userId="0ecbcc5dd1ad44a6" providerId="LiveId" clId="{1E73BEDC-F53B-4421-B3E6-FB0C6F59D36B}" dt="2022-06-07T05:54:20.726" v="1717" actId="478"/>
          <ac:spMkLst>
            <pc:docMk/>
            <pc:sldMk cId="1541035802" sldId="796"/>
            <ac:spMk id="3" creationId="{9AD589A3-3161-BA07-0B6D-CF4E56AD1ED1}"/>
          </ac:spMkLst>
        </pc:spChg>
        <pc:spChg chg="add mod">
          <ac:chgData name="松本 重貴" userId="0ecbcc5dd1ad44a6" providerId="LiveId" clId="{1E73BEDC-F53B-4421-B3E6-FB0C6F59D36B}" dt="2022-06-07T05:54:37.711" v="1788" actId="1038"/>
          <ac:spMkLst>
            <pc:docMk/>
            <pc:sldMk cId="1541035802" sldId="796"/>
            <ac:spMk id="4" creationId="{4214275E-7A6C-5FCB-D0E8-CB4B6ACED914}"/>
          </ac:spMkLst>
        </pc:spChg>
        <pc:spChg chg="add mod">
          <ac:chgData name="松本 重貴" userId="0ecbcc5dd1ad44a6" providerId="LiveId" clId="{1E73BEDC-F53B-4421-B3E6-FB0C6F59D36B}" dt="2022-06-07T05:58:17.071" v="1921" actId="20577"/>
          <ac:spMkLst>
            <pc:docMk/>
            <pc:sldMk cId="1541035802" sldId="796"/>
            <ac:spMk id="5" creationId="{4A0B579D-D2FD-D2BD-4C5D-B5AFA202D66D}"/>
          </ac:spMkLst>
        </pc:spChg>
      </pc:sldChg>
      <pc:sldChg chg="new del">
        <pc:chgData name="松本 重貴" userId="0ecbcc5dd1ad44a6" providerId="LiveId" clId="{1E73BEDC-F53B-4421-B3E6-FB0C6F59D36B}" dt="2022-06-07T05:54:07.026" v="1714" actId="47"/>
        <pc:sldMkLst>
          <pc:docMk/>
          <pc:sldMk cId="499433750" sldId="797"/>
        </pc:sldMkLst>
      </pc:sldChg>
      <pc:sldChg chg="modSp add mod modAnim">
        <pc:chgData name="松本 重貴" userId="0ecbcc5dd1ad44a6" providerId="LiveId" clId="{1E73BEDC-F53B-4421-B3E6-FB0C6F59D36B}" dt="2022-06-09T03:02:25.768" v="6566" actId="1035"/>
        <pc:sldMkLst>
          <pc:docMk/>
          <pc:sldMk cId="2500355016" sldId="797"/>
        </pc:sldMkLst>
        <pc:spChg chg="mod">
          <ac:chgData name="松本 重貴" userId="0ecbcc5dd1ad44a6" providerId="LiveId" clId="{1E73BEDC-F53B-4421-B3E6-FB0C6F59D36B}" dt="2022-06-09T02:36:01.731" v="5337" actId="1038"/>
          <ac:spMkLst>
            <pc:docMk/>
            <pc:sldMk cId="2500355016" sldId="797"/>
            <ac:spMk id="4" creationId="{4AC36215-82A7-3C51-2851-68BE91C117F5}"/>
          </ac:spMkLst>
        </pc:spChg>
        <pc:spChg chg="mod">
          <ac:chgData name="松本 重貴" userId="0ecbcc5dd1ad44a6" providerId="LiveId" clId="{1E73BEDC-F53B-4421-B3E6-FB0C6F59D36B}" dt="2022-06-09T03:02:25.768" v="6566" actId="1035"/>
          <ac:spMkLst>
            <pc:docMk/>
            <pc:sldMk cId="2500355016" sldId="797"/>
            <ac:spMk id="48" creationId="{E737FC5F-0F73-21E9-55AF-3C38F8DAEBCD}"/>
          </ac:spMkLst>
        </pc:spChg>
      </pc:sldChg>
    </pc:docChg>
  </pc:docChgLst>
  <pc:docChgLst>
    <pc:chgData name="松本 重貴" userId="0ecbcc5dd1ad44a6" providerId="LiveId" clId="{181B95DD-3F4E-4C30-8BE5-C9F0CDD9EC6F}"/>
    <pc:docChg chg="undo redo custSel addSld delSld modSld sldOrd">
      <pc:chgData name="松本 重貴" userId="0ecbcc5dd1ad44a6" providerId="LiveId" clId="{181B95DD-3F4E-4C30-8BE5-C9F0CDD9EC6F}" dt="2022-08-21T13:37:41.630" v="17285"/>
      <pc:docMkLst>
        <pc:docMk/>
      </pc:docMkLst>
      <pc:sldChg chg="addSp delSp modSp mod">
        <pc:chgData name="松本 重貴" userId="0ecbcc5dd1ad44a6" providerId="LiveId" clId="{181B95DD-3F4E-4C30-8BE5-C9F0CDD9EC6F}" dt="2022-08-15T05:47:24.704" v="8772" actId="20577"/>
        <pc:sldMkLst>
          <pc:docMk/>
          <pc:sldMk cId="947833358" sldId="336"/>
        </pc:sldMkLst>
        <pc:spChg chg="mod">
          <ac:chgData name="松本 重貴" userId="0ecbcc5dd1ad44a6" providerId="LiveId" clId="{181B95DD-3F4E-4C30-8BE5-C9F0CDD9EC6F}" dt="2022-08-06T04:30:41.594" v="35" actId="14100"/>
          <ac:spMkLst>
            <pc:docMk/>
            <pc:sldMk cId="947833358" sldId="336"/>
            <ac:spMk id="2" creationId="{00000000-0000-0000-0000-000000000000}"/>
          </ac:spMkLst>
        </pc:spChg>
        <pc:spChg chg="add del">
          <ac:chgData name="松本 重貴" userId="0ecbcc5dd1ad44a6" providerId="LiveId" clId="{181B95DD-3F4E-4C30-8BE5-C9F0CDD9EC6F}" dt="2022-08-06T09:35:02.977" v="390"/>
          <ac:spMkLst>
            <pc:docMk/>
            <pc:sldMk cId="947833358" sldId="336"/>
            <ac:spMk id="3" creationId="{08E45C16-F38F-28F2-C3C8-29B9456E6DD9}"/>
          </ac:spMkLst>
        </pc:spChg>
        <pc:spChg chg="add del">
          <ac:chgData name="松本 重貴" userId="0ecbcc5dd1ad44a6" providerId="LiveId" clId="{181B95DD-3F4E-4C30-8BE5-C9F0CDD9EC6F}" dt="2022-08-06T09:40:45.204" v="699"/>
          <ac:spMkLst>
            <pc:docMk/>
            <pc:sldMk cId="947833358" sldId="336"/>
            <ac:spMk id="4" creationId="{45FF584D-98FA-C278-6F0F-A1305DA612B8}"/>
          </ac:spMkLst>
        </pc:spChg>
        <pc:spChg chg="mod">
          <ac:chgData name="松本 重貴" userId="0ecbcc5dd1ad44a6" providerId="LiveId" clId="{181B95DD-3F4E-4C30-8BE5-C9F0CDD9EC6F}" dt="2022-08-15T05:47:24.704" v="8772" actId="20577"/>
          <ac:spMkLst>
            <pc:docMk/>
            <pc:sldMk cId="947833358" sldId="336"/>
            <ac:spMk id="9" creationId="{5366C43E-85FA-F398-4857-E638FD6F73A0}"/>
          </ac:spMkLst>
        </pc:spChg>
      </pc:sldChg>
      <pc:sldChg chg="addSp delSp modSp mod">
        <pc:chgData name="松本 重貴" userId="0ecbcc5dd1ad44a6" providerId="LiveId" clId="{181B95DD-3F4E-4C30-8BE5-C9F0CDD9EC6F}" dt="2022-08-11T07:49:19.346" v="7731" actId="20577"/>
        <pc:sldMkLst>
          <pc:docMk/>
          <pc:sldMk cId="646047123" sldId="767"/>
        </pc:sldMkLst>
        <pc:spChg chg="add mod">
          <ac:chgData name="松本 重貴" userId="0ecbcc5dd1ad44a6" providerId="LiveId" clId="{181B95DD-3F4E-4C30-8BE5-C9F0CDD9EC6F}" dt="2022-08-11T07:49:19.346" v="7731" actId="20577"/>
          <ac:spMkLst>
            <pc:docMk/>
            <pc:sldMk cId="646047123" sldId="767"/>
            <ac:spMk id="3" creationId="{3475DEB6-56CD-5457-6CF2-D90B7D0FD2AD}"/>
          </ac:spMkLst>
        </pc:spChg>
        <pc:spChg chg="del mod">
          <ac:chgData name="松本 重貴" userId="0ecbcc5dd1ad44a6" providerId="LiveId" clId="{181B95DD-3F4E-4C30-8BE5-C9F0CDD9EC6F}" dt="2022-08-11T07:49:16.561" v="7728" actId="478"/>
          <ac:spMkLst>
            <pc:docMk/>
            <pc:sldMk cId="646047123" sldId="767"/>
            <ac:spMk id="11" creationId="{9EFA63F7-8C88-8B86-1FE9-930ADADF0046}"/>
          </ac:spMkLst>
        </pc:spChg>
        <pc:spChg chg="mod">
          <ac:chgData name="松本 重貴" userId="0ecbcc5dd1ad44a6" providerId="LiveId" clId="{181B95DD-3F4E-4C30-8BE5-C9F0CDD9EC6F}" dt="2022-08-09T15:08:39.220" v="5816" actId="20577"/>
          <ac:spMkLst>
            <pc:docMk/>
            <pc:sldMk cId="646047123" sldId="767"/>
            <ac:spMk id="27" creationId="{28F1D9F0-4FC6-9283-39C0-20FC6F73E7A8}"/>
          </ac:spMkLst>
        </pc:spChg>
        <pc:spChg chg="mod">
          <ac:chgData name="松本 重貴" userId="0ecbcc5dd1ad44a6" providerId="LiveId" clId="{181B95DD-3F4E-4C30-8BE5-C9F0CDD9EC6F}" dt="2022-08-07T10:12:23.974" v="2377" actId="1038"/>
          <ac:spMkLst>
            <pc:docMk/>
            <pc:sldMk cId="646047123" sldId="767"/>
            <ac:spMk id="86" creationId="{12479A76-99B8-4425-927B-F782A0E08A20}"/>
          </ac:spMkLst>
        </pc:spChg>
        <pc:grpChg chg="mod">
          <ac:chgData name="松本 重貴" userId="0ecbcc5dd1ad44a6" providerId="LiveId" clId="{181B95DD-3F4E-4C30-8BE5-C9F0CDD9EC6F}" dt="2022-08-08T06:11:26.466" v="2684" actId="1035"/>
          <ac:grpSpMkLst>
            <pc:docMk/>
            <pc:sldMk cId="646047123" sldId="767"/>
            <ac:grpSpMk id="2" creationId="{484CC2DF-B1B5-B87C-FDBC-2F52BCF08AC7}"/>
          </ac:grpSpMkLst>
        </pc:grpChg>
      </pc:sldChg>
      <pc:sldChg chg="modSp mod ord modAnim">
        <pc:chgData name="松本 重貴" userId="0ecbcc5dd1ad44a6" providerId="LiveId" clId="{181B95DD-3F4E-4C30-8BE5-C9F0CDD9EC6F}" dt="2022-08-19T02:40:45.045" v="17243"/>
        <pc:sldMkLst>
          <pc:docMk/>
          <pc:sldMk cId="2500355016" sldId="797"/>
        </pc:sldMkLst>
        <pc:spChg chg="mod">
          <ac:chgData name="松本 重貴" userId="0ecbcc5dd1ad44a6" providerId="LiveId" clId="{181B95DD-3F4E-4C30-8BE5-C9F0CDD9EC6F}" dt="2022-08-19T02:40:40.339" v="17242" actId="255"/>
          <ac:spMkLst>
            <pc:docMk/>
            <pc:sldMk cId="2500355016" sldId="797"/>
            <ac:spMk id="48" creationId="{E737FC5F-0F73-21E9-55AF-3C38F8DAEBCD}"/>
          </ac:spMkLst>
        </pc:spChg>
      </pc:sldChg>
      <pc:sldChg chg="addSp delSp modSp mod delAnim modAnim">
        <pc:chgData name="松本 重貴" userId="0ecbcc5dd1ad44a6" providerId="LiveId" clId="{181B95DD-3F4E-4C30-8BE5-C9F0CDD9EC6F}" dt="2022-08-12T08:59:51.868" v="8237"/>
        <pc:sldMkLst>
          <pc:docMk/>
          <pc:sldMk cId="2556208863" sldId="798"/>
        </pc:sldMkLst>
        <pc:spChg chg="mod">
          <ac:chgData name="松本 重貴" userId="0ecbcc5dd1ad44a6" providerId="LiveId" clId="{181B95DD-3F4E-4C30-8BE5-C9F0CDD9EC6F}" dt="2022-08-11T07:49:30.182" v="7735" actId="20577"/>
          <ac:spMkLst>
            <pc:docMk/>
            <pc:sldMk cId="2556208863" sldId="798"/>
            <ac:spMk id="20" creationId="{72F8B8A5-55C5-83D2-E5ED-28D46A415476}"/>
          </ac:spMkLst>
        </pc:spChg>
        <pc:spChg chg="add mod">
          <ac:chgData name="松本 重貴" userId="0ecbcc5dd1ad44a6" providerId="LiveId" clId="{181B95DD-3F4E-4C30-8BE5-C9F0CDD9EC6F}" dt="2022-08-10T16:10:37.611" v="6829" actId="207"/>
          <ac:spMkLst>
            <pc:docMk/>
            <pc:sldMk cId="2556208863" sldId="798"/>
            <ac:spMk id="21" creationId="{4013B184-456A-5DED-EFA6-AD5053A76056}"/>
          </ac:spMkLst>
        </pc:spChg>
        <pc:spChg chg="del">
          <ac:chgData name="松本 重貴" userId="0ecbcc5dd1ad44a6" providerId="LiveId" clId="{181B95DD-3F4E-4C30-8BE5-C9F0CDD9EC6F}" dt="2022-08-09T00:34:33.520" v="3789" actId="478"/>
          <ac:spMkLst>
            <pc:docMk/>
            <pc:sldMk cId="2556208863" sldId="798"/>
            <ac:spMk id="24" creationId="{00000000-0000-0000-0000-000000000000}"/>
          </ac:spMkLst>
        </pc:spChg>
        <pc:spChg chg="mod">
          <ac:chgData name="松本 重貴" userId="0ecbcc5dd1ad44a6" providerId="LiveId" clId="{181B95DD-3F4E-4C30-8BE5-C9F0CDD9EC6F}" dt="2022-08-07T10:34:56.457" v="2605"/>
          <ac:spMkLst>
            <pc:docMk/>
            <pc:sldMk cId="2556208863" sldId="798"/>
            <ac:spMk id="26" creationId="{D7294779-203C-50CC-8397-82055494E698}"/>
          </ac:spMkLst>
        </pc:spChg>
        <pc:spChg chg="del">
          <ac:chgData name="松本 重貴" userId="0ecbcc5dd1ad44a6" providerId="LiveId" clId="{181B95DD-3F4E-4C30-8BE5-C9F0CDD9EC6F}" dt="2022-08-09T00:34:33.520" v="3789" actId="478"/>
          <ac:spMkLst>
            <pc:docMk/>
            <pc:sldMk cId="2556208863" sldId="798"/>
            <ac:spMk id="28" creationId="{F6F690E4-572E-A5F0-0B5F-F55613963C96}"/>
          </ac:spMkLst>
        </pc:spChg>
        <pc:spChg chg="mod">
          <ac:chgData name="松本 重貴" userId="0ecbcc5dd1ad44a6" providerId="LiveId" clId="{181B95DD-3F4E-4C30-8BE5-C9F0CDD9EC6F}" dt="2022-08-07T10:34:56.457" v="2605"/>
          <ac:spMkLst>
            <pc:docMk/>
            <pc:sldMk cId="2556208863" sldId="798"/>
            <ac:spMk id="33" creationId="{7F79D882-76E9-DF82-347D-3ED2ABE66ED5}"/>
          </ac:spMkLst>
        </pc:spChg>
        <pc:spChg chg="mod">
          <ac:chgData name="松本 重貴" userId="0ecbcc5dd1ad44a6" providerId="LiveId" clId="{181B95DD-3F4E-4C30-8BE5-C9F0CDD9EC6F}" dt="2022-08-07T10:34:56.457" v="2605"/>
          <ac:spMkLst>
            <pc:docMk/>
            <pc:sldMk cId="2556208863" sldId="798"/>
            <ac:spMk id="34" creationId="{C46962E6-3A72-F58F-A29B-CA1B2DC6D53F}"/>
          </ac:spMkLst>
        </pc:spChg>
        <pc:spChg chg="mod">
          <ac:chgData name="松本 重貴" userId="0ecbcc5dd1ad44a6" providerId="LiveId" clId="{181B95DD-3F4E-4C30-8BE5-C9F0CDD9EC6F}" dt="2022-08-07T10:34:56.457" v="2605"/>
          <ac:spMkLst>
            <pc:docMk/>
            <pc:sldMk cId="2556208863" sldId="798"/>
            <ac:spMk id="35" creationId="{664E2D0C-E82C-DDAE-C771-56D46F6D4788}"/>
          </ac:spMkLst>
        </pc:spChg>
        <pc:spChg chg="mod">
          <ac:chgData name="松本 重貴" userId="0ecbcc5dd1ad44a6" providerId="LiveId" clId="{181B95DD-3F4E-4C30-8BE5-C9F0CDD9EC6F}" dt="2022-08-07T10:34:56.457" v="2605"/>
          <ac:spMkLst>
            <pc:docMk/>
            <pc:sldMk cId="2556208863" sldId="798"/>
            <ac:spMk id="36" creationId="{D87BB652-C49B-5D1F-922A-ACF99EBE5A8B}"/>
          </ac:spMkLst>
        </pc:spChg>
        <pc:spChg chg="mod">
          <ac:chgData name="松本 重貴" userId="0ecbcc5dd1ad44a6" providerId="LiveId" clId="{181B95DD-3F4E-4C30-8BE5-C9F0CDD9EC6F}" dt="2022-08-07T10:34:56.457" v="2605"/>
          <ac:spMkLst>
            <pc:docMk/>
            <pc:sldMk cId="2556208863" sldId="798"/>
            <ac:spMk id="37" creationId="{A8A94181-B175-8C31-4442-E2CF6001EDB9}"/>
          </ac:spMkLst>
        </pc:spChg>
        <pc:spChg chg="mod">
          <ac:chgData name="松本 重貴" userId="0ecbcc5dd1ad44a6" providerId="LiveId" clId="{181B95DD-3F4E-4C30-8BE5-C9F0CDD9EC6F}" dt="2022-08-07T10:34:56.457" v="2605"/>
          <ac:spMkLst>
            <pc:docMk/>
            <pc:sldMk cId="2556208863" sldId="798"/>
            <ac:spMk id="38" creationId="{E0804CC8-A513-D4CC-9C90-42394837A770}"/>
          </ac:spMkLst>
        </pc:spChg>
        <pc:spChg chg="mod">
          <ac:chgData name="松本 重貴" userId="0ecbcc5dd1ad44a6" providerId="LiveId" clId="{181B95DD-3F4E-4C30-8BE5-C9F0CDD9EC6F}" dt="2022-08-07T10:34:56.457" v="2605"/>
          <ac:spMkLst>
            <pc:docMk/>
            <pc:sldMk cId="2556208863" sldId="798"/>
            <ac:spMk id="39" creationId="{DB82A345-1E24-74A5-206C-E7A69A5CE1E6}"/>
          </ac:spMkLst>
        </pc:spChg>
        <pc:spChg chg="del">
          <ac:chgData name="松本 重貴" userId="0ecbcc5dd1ad44a6" providerId="LiveId" clId="{181B95DD-3F4E-4C30-8BE5-C9F0CDD9EC6F}" dt="2022-08-09T00:34:33.520" v="3789" actId="478"/>
          <ac:spMkLst>
            <pc:docMk/>
            <pc:sldMk cId="2556208863" sldId="798"/>
            <ac:spMk id="44" creationId="{00000000-0000-0000-0000-000000000000}"/>
          </ac:spMkLst>
        </pc:spChg>
        <pc:spChg chg="del">
          <ac:chgData name="松本 重貴" userId="0ecbcc5dd1ad44a6" providerId="LiveId" clId="{181B95DD-3F4E-4C30-8BE5-C9F0CDD9EC6F}" dt="2022-08-09T00:34:33.520" v="3789" actId="478"/>
          <ac:spMkLst>
            <pc:docMk/>
            <pc:sldMk cId="2556208863" sldId="798"/>
            <ac:spMk id="48" creationId="{00000000-0000-0000-0000-000000000000}"/>
          </ac:spMkLst>
        </pc:spChg>
        <pc:spChg chg="del">
          <ac:chgData name="松本 重貴" userId="0ecbcc5dd1ad44a6" providerId="LiveId" clId="{181B95DD-3F4E-4C30-8BE5-C9F0CDD9EC6F}" dt="2022-08-09T00:34:33.520" v="3789" actId="478"/>
          <ac:spMkLst>
            <pc:docMk/>
            <pc:sldMk cId="2556208863" sldId="798"/>
            <ac:spMk id="50" creationId="{00000000-0000-0000-0000-000000000000}"/>
          </ac:spMkLst>
        </pc:spChg>
        <pc:spChg chg="del">
          <ac:chgData name="松本 重貴" userId="0ecbcc5dd1ad44a6" providerId="LiveId" clId="{181B95DD-3F4E-4C30-8BE5-C9F0CDD9EC6F}" dt="2022-08-09T00:34:33.520" v="3789" actId="478"/>
          <ac:spMkLst>
            <pc:docMk/>
            <pc:sldMk cId="2556208863" sldId="798"/>
            <ac:spMk id="51" creationId="{00000000-0000-0000-0000-000000000000}"/>
          </ac:spMkLst>
        </pc:spChg>
        <pc:spChg chg="del">
          <ac:chgData name="松本 重貴" userId="0ecbcc5dd1ad44a6" providerId="LiveId" clId="{181B95DD-3F4E-4C30-8BE5-C9F0CDD9EC6F}" dt="2022-08-09T00:34:33.520" v="3789" actId="478"/>
          <ac:spMkLst>
            <pc:docMk/>
            <pc:sldMk cId="2556208863" sldId="798"/>
            <ac:spMk id="52" creationId="{00000000-0000-0000-0000-000000000000}"/>
          </ac:spMkLst>
        </pc:spChg>
        <pc:spChg chg="del">
          <ac:chgData name="松本 重貴" userId="0ecbcc5dd1ad44a6" providerId="LiveId" clId="{181B95DD-3F4E-4C30-8BE5-C9F0CDD9EC6F}" dt="2022-08-09T00:34:33.520" v="3789" actId="478"/>
          <ac:spMkLst>
            <pc:docMk/>
            <pc:sldMk cId="2556208863" sldId="798"/>
            <ac:spMk id="53" creationId="{00000000-0000-0000-0000-000000000000}"/>
          </ac:spMkLst>
        </pc:spChg>
        <pc:spChg chg="del">
          <ac:chgData name="松本 重貴" userId="0ecbcc5dd1ad44a6" providerId="LiveId" clId="{181B95DD-3F4E-4C30-8BE5-C9F0CDD9EC6F}" dt="2022-08-09T00:34:33.520" v="3789" actId="478"/>
          <ac:spMkLst>
            <pc:docMk/>
            <pc:sldMk cId="2556208863" sldId="798"/>
            <ac:spMk id="54" creationId="{00000000-0000-0000-0000-000000000000}"/>
          </ac:spMkLst>
        </pc:spChg>
        <pc:spChg chg="mod">
          <ac:chgData name="松本 重貴" userId="0ecbcc5dd1ad44a6" providerId="LiveId" clId="{181B95DD-3F4E-4C30-8BE5-C9F0CDD9EC6F}" dt="2022-08-07T10:34:56.457" v="2605"/>
          <ac:spMkLst>
            <pc:docMk/>
            <pc:sldMk cId="2556208863" sldId="798"/>
            <ac:spMk id="55" creationId="{712779A8-A2BB-9035-805D-D762F56186F7}"/>
          </ac:spMkLst>
        </pc:spChg>
        <pc:spChg chg="del">
          <ac:chgData name="松本 重貴" userId="0ecbcc5dd1ad44a6" providerId="LiveId" clId="{181B95DD-3F4E-4C30-8BE5-C9F0CDD9EC6F}" dt="2022-08-09T00:34:33.520" v="3789" actId="478"/>
          <ac:spMkLst>
            <pc:docMk/>
            <pc:sldMk cId="2556208863" sldId="798"/>
            <ac:spMk id="58" creationId="{CB231C75-2BF4-B7CA-75C8-F81857B20328}"/>
          </ac:spMkLst>
        </pc:spChg>
        <pc:spChg chg="mod">
          <ac:chgData name="松本 重貴" userId="0ecbcc5dd1ad44a6" providerId="LiveId" clId="{181B95DD-3F4E-4C30-8BE5-C9F0CDD9EC6F}" dt="2022-08-07T10:34:56.457" v="2605"/>
          <ac:spMkLst>
            <pc:docMk/>
            <pc:sldMk cId="2556208863" sldId="798"/>
            <ac:spMk id="60" creationId="{328A11D3-242C-99E4-9697-6CF0005A4DFF}"/>
          </ac:spMkLst>
        </pc:spChg>
        <pc:spChg chg="mod">
          <ac:chgData name="松本 重貴" userId="0ecbcc5dd1ad44a6" providerId="LiveId" clId="{181B95DD-3F4E-4C30-8BE5-C9F0CDD9EC6F}" dt="2022-08-07T10:34:56.457" v="2605"/>
          <ac:spMkLst>
            <pc:docMk/>
            <pc:sldMk cId="2556208863" sldId="798"/>
            <ac:spMk id="61" creationId="{66404991-8EBA-46A8-340D-986F07257A5B}"/>
          </ac:spMkLst>
        </pc:spChg>
        <pc:spChg chg="del">
          <ac:chgData name="松本 重貴" userId="0ecbcc5dd1ad44a6" providerId="LiveId" clId="{181B95DD-3F4E-4C30-8BE5-C9F0CDD9EC6F}" dt="2022-08-09T00:34:33.520" v="3789" actId="478"/>
          <ac:spMkLst>
            <pc:docMk/>
            <pc:sldMk cId="2556208863" sldId="798"/>
            <ac:spMk id="62" creationId="{3A61A4CF-1C38-B5B5-7AF1-1254C5E2637B}"/>
          </ac:spMkLst>
        </pc:spChg>
        <pc:spChg chg="mod">
          <ac:chgData name="松本 重貴" userId="0ecbcc5dd1ad44a6" providerId="LiveId" clId="{181B95DD-3F4E-4C30-8BE5-C9F0CDD9EC6F}" dt="2022-08-07T10:34:56.457" v="2605"/>
          <ac:spMkLst>
            <pc:docMk/>
            <pc:sldMk cId="2556208863" sldId="798"/>
            <ac:spMk id="63" creationId="{02C1CA16-5EF3-5F92-CD80-8C5E0BB7F42B}"/>
          </ac:spMkLst>
        </pc:spChg>
        <pc:spChg chg="mod">
          <ac:chgData name="松本 重貴" userId="0ecbcc5dd1ad44a6" providerId="LiveId" clId="{181B95DD-3F4E-4C30-8BE5-C9F0CDD9EC6F}" dt="2022-08-07T10:34:56.457" v="2605"/>
          <ac:spMkLst>
            <pc:docMk/>
            <pc:sldMk cId="2556208863" sldId="798"/>
            <ac:spMk id="68" creationId="{31397D99-42E0-CE36-56C2-AB1D4687FA1F}"/>
          </ac:spMkLst>
        </pc:spChg>
        <pc:spChg chg="mod">
          <ac:chgData name="松本 重貴" userId="0ecbcc5dd1ad44a6" providerId="LiveId" clId="{181B95DD-3F4E-4C30-8BE5-C9F0CDD9EC6F}" dt="2022-08-07T10:34:56.457" v="2605"/>
          <ac:spMkLst>
            <pc:docMk/>
            <pc:sldMk cId="2556208863" sldId="798"/>
            <ac:spMk id="71" creationId="{F00B614F-ECE2-60A1-F60E-C86D24886439}"/>
          </ac:spMkLst>
        </pc:spChg>
        <pc:spChg chg="del">
          <ac:chgData name="松本 重貴" userId="0ecbcc5dd1ad44a6" providerId="LiveId" clId="{181B95DD-3F4E-4C30-8BE5-C9F0CDD9EC6F}" dt="2022-08-09T00:34:33.520" v="3789" actId="478"/>
          <ac:spMkLst>
            <pc:docMk/>
            <pc:sldMk cId="2556208863" sldId="798"/>
            <ac:spMk id="73" creationId="{F2F81BE4-63D8-1E4D-FD8A-FF2382FEE53B}"/>
          </ac:spMkLst>
        </pc:spChg>
        <pc:spChg chg="mod">
          <ac:chgData name="松本 重貴" userId="0ecbcc5dd1ad44a6" providerId="LiveId" clId="{181B95DD-3F4E-4C30-8BE5-C9F0CDD9EC6F}" dt="2022-08-07T10:34:56.457" v="2605"/>
          <ac:spMkLst>
            <pc:docMk/>
            <pc:sldMk cId="2556208863" sldId="798"/>
            <ac:spMk id="74" creationId="{2F5FC96B-7047-442E-BD17-5B765D534FC8}"/>
          </ac:spMkLst>
        </pc:spChg>
        <pc:spChg chg="mod">
          <ac:chgData name="松本 重貴" userId="0ecbcc5dd1ad44a6" providerId="LiveId" clId="{181B95DD-3F4E-4C30-8BE5-C9F0CDD9EC6F}" dt="2022-08-07T10:34:56.457" v="2605"/>
          <ac:spMkLst>
            <pc:docMk/>
            <pc:sldMk cId="2556208863" sldId="798"/>
            <ac:spMk id="76" creationId="{0E712ED5-9E3B-9B6C-6432-C320DFBB6702}"/>
          </ac:spMkLst>
        </pc:spChg>
        <pc:spChg chg="add del mod">
          <ac:chgData name="松本 重貴" userId="0ecbcc5dd1ad44a6" providerId="LiveId" clId="{181B95DD-3F4E-4C30-8BE5-C9F0CDD9EC6F}" dt="2022-08-09T15:07:22.862" v="5783" actId="478"/>
          <ac:spMkLst>
            <pc:docMk/>
            <pc:sldMk cId="2556208863" sldId="798"/>
            <ac:spMk id="77" creationId="{8566F2A0-E63B-3398-775A-4C38CEACA07B}"/>
          </ac:spMkLst>
        </pc:spChg>
        <pc:spChg chg="mod">
          <ac:chgData name="松本 重貴" userId="0ecbcc5dd1ad44a6" providerId="LiveId" clId="{181B95DD-3F4E-4C30-8BE5-C9F0CDD9EC6F}" dt="2022-08-09T00:35:05.653" v="3864" actId="1038"/>
          <ac:spMkLst>
            <pc:docMk/>
            <pc:sldMk cId="2556208863" sldId="798"/>
            <ac:spMk id="86" creationId="{12479A76-99B8-4425-927B-F782A0E08A20}"/>
          </ac:spMkLst>
        </pc:spChg>
        <pc:grpChg chg="add del mod">
          <ac:chgData name="松本 重貴" userId="0ecbcc5dd1ad44a6" providerId="LiveId" clId="{181B95DD-3F4E-4C30-8BE5-C9F0CDD9EC6F}" dt="2022-08-09T15:07:22.862" v="5783" actId="478"/>
          <ac:grpSpMkLst>
            <pc:docMk/>
            <pc:sldMk cId="2556208863" sldId="798"/>
            <ac:grpSpMk id="22" creationId="{C401727B-3342-A79C-9B36-F504080BAF3D}"/>
          </ac:grpSpMkLst>
        </pc:grpChg>
        <pc:grpChg chg="add del mod">
          <ac:chgData name="松本 重貴" userId="0ecbcc5dd1ad44a6" providerId="LiveId" clId="{181B95DD-3F4E-4C30-8BE5-C9F0CDD9EC6F}" dt="2022-08-09T15:07:19.512" v="5782" actId="478"/>
          <ac:grpSpMkLst>
            <pc:docMk/>
            <pc:sldMk cId="2556208863" sldId="798"/>
            <ac:grpSpMk id="45" creationId="{84AC0BDB-CC7B-95EE-7AC9-9CBADE914A66}"/>
          </ac:grpSpMkLst>
        </pc:grpChg>
        <pc:grpChg chg="mod">
          <ac:chgData name="松本 重貴" userId="0ecbcc5dd1ad44a6" providerId="LiveId" clId="{181B95DD-3F4E-4C30-8BE5-C9F0CDD9EC6F}" dt="2022-08-07T10:34:56.457" v="2605"/>
          <ac:grpSpMkLst>
            <pc:docMk/>
            <pc:sldMk cId="2556208863" sldId="798"/>
            <ac:grpSpMk id="46" creationId="{EE525F14-49A1-F3BB-398C-AE0ABD077D07}"/>
          </ac:grpSpMkLst>
        </pc:grpChg>
        <pc:grpChg chg="mod">
          <ac:chgData name="松本 重貴" userId="0ecbcc5dd1ad44a6" providerId="LiveId" clId="{181B95DD-3F4E-4C30-8BE5-C9F0CDD9EC6F}" dt="2022-08-07T10:34:56.457" v="2605"/>
          <ac:grpSpMkLst>
            <pc:docMk/>
            <pc:sldMk cId="2556208863" sldId="798"/>
            <ac:grpSpMk id="47" creationId="{E7480E23-9022-9A26-F2EE-80470AF8F9CE}"/>
          </ac:grpSpMkLst>
        </pc:grpChg>
        <pc:grpChg chg="mod">
          <ac:chgData name="松本 重貴" userId="0ecbcc5dd1ad44a6" providerId="LiveId" clId="{181B95DD-3F4E-4C30-8BE5-C9F0CDD9EC6F}" dt="2022-08-07T10:34:56.457" v="2605"/>
          <ac:grpSpMkLst>
            <pc:docMk/>
            <pc:sldMk cId="2556208863" sldId="798"/>
            <ac:grpSpMk id="69" creationId="{93179913-691F-6AA6-7B47-A2FD0C9A8B06}"/>
          </ac:grpSpMkLst>
        </pc:grpChg>
        <pc:cxnChg chg="del">
          <ac:chgData name="松本 重貴" userId="0ecbcc5dd1ad44a6" providerId="LiveId" clId="{181B95DD-3F4E-4C30-8BE5-C9F0CDD9EC6F}" dt="2022-08-09T00:34:33.520" v="3789" actId="478"/>
          <ac:cxnSpMkLst>
            <pc:docMk/>
            <pc:sldMk cId="2556208863" sldId="798"/>
            <ac:cxnSpMk id="23" creationId="{00000000-0000-0000-0000-000000000000}"/>
          </ac:cxnSpMkLst>
        </pc:cxnChg>
        <pc:cxnChg chg="mod">
          <ac:chgData name="松本 重貴" userId="0ecbcc5dd1ad44a6" providerId="LiveId" clId="{181B95DD-3F4E-4C30-8BE5-C9F0CDD9EC6F}" dt="2022-08-07T10:34:56.457" v="2605"/>
          <ac:cxnSpMkLst>
            <pc:docMk/>
            <pc:sldMk cId="2556208863" sldId="798"/>
            <ac:cxnSpMk id="25" creationId="{BD10EC34-7163-2784-AA16-37466009BC44}"/>
          </ac:cxnSpMkLst>
        </pc:cxnChg>
        <pc:cxnChg chg="mod">
          <ac:chgData name="松本 重貴" userId="0ecbcc5dd1ad44a6" providerId="LiveId" clId="{181B95DD-3F4E-4C30-8BE5-C9F0CDD9EC6F}" dt="2022-08-07T10:34:56.457" v="2605"/>
          <ac:cxnSpMkLst>
            <pc:docMk/>
            <pc:sldMk cId="2556208863" sldId="798"/>
            <ac:cxnSpMk id="27" creationId="{6B8EC189-9714-E442-AE9A-477128F5C360}"/>
          </ac:cxnSpMkLst>
        </pc:cxnChg>
        <pc:cxnChg chg="mod">
          <ac:chgData name="松本 重貴" userId="0ecbcc5dd1ad44a6" providerId="LiveId" clId="{181B95DD-3F4E-4C30-8BE5-C9F0CDD9EC6F}" dt="2022-08-07T10:34:56.457" v="2605"/>
          <ac:cxnSpMkLst>
            <pc:docMk/>
            <pc:sldMk cId="2556208863" sldId="798"/>
            <ac:cxnSpMk id="29" creationId="{0AC971AD-F31C-83C2-CDD1-6CB8DFF31191}"/>
          </ac:cxnSpMkLst>
        </pc:cxnChg>
        <pc:cxnChg chg="mod">
          <ac:chgData name="松本 重貴" userId="0ecbcc5dd1ad44a6" providerId="LiveId" clId="{181B95DD-3F4E-4C30-8BE5-C9F0CDD9EC6F}" dt="2022-08-07T10:34:56.457" v="2605"/>
          <ac:cxnSpMkLst>
            <pc:docMk/>
            <pc:sldMk cId="2556208863" sldId="798"/>
            <ac:cxnSpMk id="30" creationId="{BC32128B-1A5C-F4D0-1A04-6BC90BE98113}"/>
          </ac:cxnSpMkLst>
        </pc:cxnChg>
        <pc:cxnChg chg="del">
          <ac:chgData name="松本 重貴" userId="0ecbcc5dd1ad44a6" providerId="LiveId" clId="{181B95DD-3F4E-4C30-8BE5-C9F0CDD9EC6F}" dt="2022-08-09T00:34:33.520" v="3789" actId="478"/>
          <ac:cxnSpMkLst>
            <pc:docMk/>
            <pc:sldMk cId="2556208863" sldId="798"/>
            <ac:cxnSpMk id="31" creationId="{00000000-0000-0000-0000-000000000000}"/>
          </ac:cxnSpMkLst>
        </pc:cxnChg>
        <pc:cxnChg chg="mod">
          <ac:chgData name="松本 重貴" userId="0ecbcc5dd1ad44a6" providerId="LiveId" clId="{181B95DD-3F4E-4C30-8BE5-C9F0CDD9EC6F}" dt="2022-08-07T10:34:56.457" v="2605"/>
          <ac:cxnSpMkLst>
            <pc:docMk/>
            <pc:sldMk cId="2556208863" sldId="798"/>
            <ac:cxnSpMk id="32" creationId="{666A5B4D-9F80-4EEB-CA90-C4D0A5EA937E}"/>
          </ac:cxnSpMkLst>
        </pc:cxnChg>
        <pc:cxnChg chg="mod">
          <ac:chgData name="松本 重貴" userId="0ecbcc5dd1ad44a6" providerId="LiveId" clId="{181B95DD-3F4E-4C30-8BE5-C9F0CDD9EC6F}" dt="2022-08-07T10:34:56.457" v="2605"/>
          <ac:cxnSpMkLst>
            <pc:docMk/>
            <pc:sldMk cId="2556208863" sldId="798"/>
            <ac:cxnSpMk id="40" creationId="{97F74D5F-8E2D-18E9-488D-68383B246FBA}"/>
          </ac:cxnSpMkLst>
        </pc:cxnChg>
        <pc:cxnChg chg="del">
          <ac:chgData name="松本 重貴" userId="0ecbcc5dd1ad44a6" providerId="LiveId" clId="{181B95DD-3F4E-4C30-8BE5-C9F0CDD9EC6F}" dt="2022-08-09T00:34:33.520" v="3789" actId="478"/>
          <ac:cxnSpMkLst>
            <pc:docMk/>
            <pc:sldMk cId="2556208863" sldId="798"/>
            <ac:cxnSpMk id="41" creationId="{00000000-0000-0000-0000-000000000000}"/>
          </ac:cxnSpMkLst>
        </pc:cxnChg>
        <pc:cxnChg chg="del">
          <ac:chgData name="松本 重貴" userId="0ecbcc5dd1ad44a6" providerId="LiveId" clId="{181B95DD-3F4E-4C30-8BE5-C9F0CDD9EC6F}" dt="2022-08-09T00:34:33.520" v="3789" actId="478"/>
          <ac:cxnSpMkLst>
            <pc:docMk/>
            <pc:sldMk cId="2556208863" sldId="798"/>
            <ac:cxnSpMk id="42" creationId="{00000000-0000-0000-0000-000000000000}"/>
          </ac:cxnSpMkLst>
        </pc:cxnChg>
        <pc:cxnChg chg="del">
          <ac:chgData name="松本 重貴" userId="0ecbcc5dd1ad44a6" providerId="LiveId" clId="{181B95DD-3F4E-4C30-8BE5-C9F0CDD9EC6F}" dt="2022-08-09T00:34:33.520" v="3789" actId="478"/>
          <ac:cxnSpMkLst>
            <pc:docMk/>
            <pc:sldMk cId="2556208863" sldId="798"/>
            <ac:cxnSpMk id="43" creationId="{00000000-0000-0000-0000-000000000000}"/>
          </ac:cxnSpMkLst>
        </pc:cxnChg>
        <pc:cxnChg chg="mod">
          <ac:chgData name="松本 重貴" userId="0ecbcc5dd1ad44a6" providerId="LiveId" clId="{181B95DD-3F4E-4C30-8BE5-C9F0CDD9EC6F}" dt="2022-08-07T10:34:56.457" v="2605"/>
          <ac:cxnSpMkLst>
            <pc:docMk/>
            <pc:sldMk cId="2556208863" sldId="798"/>
            <ac:cxnSpMk id="49" creationId="{07FBBBB0-298F-1F91-6C32-A3188867E89F}"/>
          </ac:cxnSpMkLst>
        </pc:cxnChg>
        <pc:cxnChg chg="mod">
          <ac:chgData name="松本 重貴" userId="0ecbcc5dd1ad44a6" providerId="LiveId" clId="{181B95DD-3F4E-4C30-8BE5-C9F0CDD9EC6F}" dt="2022-08-07T10:34:56.457" v="2605"/>
          <ac:cxnSpMkLst>
            <pc:docMk/>
            <pc:sldMk cId="2556208863" sldId="798"/>
            <ac:cxnSpMk id="56" creationId="{7F1A5AF9-4152-D0F6-88CD-9A92DB0871C1}"/>
          </ac:cxnSpMkLst>
        </pc:cxnChg>
        <pc:cxnChg chg="mod">
          <ac:chgData name="松本 重貴" userId="0ecbcc5dd1ad44a6" providerId="LiveId" clId="{181B95DD-3F4E-4C30-8BE5-C9F0CDD9EC6F}" dt="2022-08-07T10:34:56.457" v="2605"/>
          <ac:cxnSpMkLst>
            <pc:docMk/>
            <pc:sldMk cId="2556208863" sldId="798"/>
            <ac:cxnSpMk id="57" creationId="{878EA1A0-D394-F581-E632-6F148A02912A}"/>
          </ac:cxnSpMkLst>
        </pc:cxnChg>
        <pc:cxnChg chg="mod">
          <ac:chgData name="松本 重貴" userId="0ecbcc5dd1ad44a6" providerId="LiveId" clId="{181B95DD-3F4E-4C30-8BE5-C9F0CDD9EC6F}" dt="2022-08-07T10:34:56.457" v="2605"/>
          <ac:cxnSpMkLst>
            <pc:docMk/>
            <pc:sldMk cId="2556208863" sldId="798"/>
            <ac:cxnSpMk id="59" creationId="{288B6CFC-39F8-0859-67D2-CA23D6D79ACB}"/>
          </ac:cxnSpMkLst>
        </pc:cxnChg>
        <pc:cxnChg chg="mod">
          <ac:chgData name="松本 重貴" userId="0ecbcc5dd1ad44a6" providerId="LiveId" clId="{181B95DD-3F4E-4C30-8BE5-C9F0CDD9EC6F}" dt="2022-08-07T10:34:56.457" v="2605"/>
          <ac:cxnSpMkLst>
            <pc:docMk/>
            <pc:sldMk cId="2556208863" sldId="798"/>
            <ac:cxnSpMk id="64" creationId="{1B70778A-145D-B799-1D09-331BE8AF6E43}"/>
          </ac:cxnSpMkLst>
        </pc:cxnChg>
        <pc:cxnChg chg="mod">
          <ac:chgData name="松本 重貴" userId="0ecbcc5dd1ad44a6" providerId="LiveId" clId="{181B95DD-3F4E-4C30-8BE5-C9F0CDD9EC6F}" dt="2022-08-07T10:34:56.457" v="2605"/>
          <ac:cxnSpMkLst>
            <pc:docMk/>
            <pc:sldMk cId="2556208863" sldId="798"/>
            <ac:cxnSpMk id="65" creationId="{2018CFE6-7669-56B1-33CE-2EA2EE413AC9}"/>
          </ac:cxnSpMkLst>
        </pc:cxnChg>
        <pc:cxnChg chg="mod">
          <ac:chgData name="松本 重貴" userId="0ecbcc5dd1ad44a6" providerId="LiveId" clId="{181B95DD-3F4E-4C30-8BE5-C9F0CDD9EC6F}" dt="2022-08-07T10:34:56.457" v="2605"/>
          <ac:cxnSpMkLst>
            <pc:docMk/>
            <pc:sldMk cId="2556208863" sldId="798"/>
            <ac:cxnSpMk id="66" creationId="{507456C4-A3C8-1058-AE0D-A529BABF57FA}"/>
          </ac:cxnSpMkLst>
        </pc:cxnChg>
        <pc:cxnChg chg="mod">
          <ac:chgData name="松本 重貴" userId="0ecbcc5dd1ad44a6" providerId="LiveId" clId="{181B95DD-3F4E-4C30-8BE5-C9F0CDD9EC6F}" dt="2022-08-09T15:07:19.512" v="5782" actId="478"/>
          <ac:cxnSpMkLst>
            <pc:docMk/>
            <pc:sldMk cId="2556208863" sldId="798"/>
            <ac:cxnSpMk id="67" creationId="{85F83C16-14CC-A4E8-47B5-2FFF021DC4F9}"/>
          </ac:cxnSpMkLst>
        </pc:cxnChg>
        <pc:cxnChg chg="mod">
          <ac:chgData name="松本 重貴" userId="0ecbcc5dd1ad44a6" providerId="LiveId" clId="{181B95DD-3F4E-4C30-8BE5-C9F0CDD9EC6F}" dt="2022-08-07T10:34:56.457" v="2605"/>
          <ac:cxnSpMkLst>
            <pc:docMk/>
            <pc:sldMk cId="2556208863" sldId="798"/>
            <ac:cxnSpMk id="70" creationId="{1F9F10EC-ECB0-1E54-3D59-498EA3AB42C3}"/>
          </ac:cxnSpMkLst>
        </pc:cxnChg>
        <pc:cxnChg chg="mod">
          <ac:chgData name="松本 重貴" userId="0ecbcc5dd1ad44a6" providerId="LiveId" clId="{181B95DD-3F4E-4C30-8BE5-C9F0CDD9EC6F}" dt="2022-08-07T10:34:56.457" v="2605"/>
          <ac:cxnSpMkLst>
            <pc:docMk/>
            <pc:sldMk cId="2556208863" sldId="798"/>
            <ac:cxnSpMk id="72" creationId="{216F1662-398A-F290-3BCC-BB3DFD4A6B1C}"/>
          </ac:cxnSpMkLst>
        </pc:cxnChg>
        <pc:cxnChg chg="mod">
          <ac:chgData name="松本 重貴" userId="0ecbcc5dd1ad44a6" providerId="LiveId" clId="{181B95DD-3F4E-4C30-8BE5-C9F0CDD9EC6F}" dt="2022-08-07T10:34:56.457" v="2605"/>
          <ac:cxnSpMkLst>
            <pc:docMk/>
            <pc:sldMk cId="2556208863" sldId="798"/>
            <ac:cxnSpMk id="75" creationId="{FDAEB62D-754F-60F4-29E7-41FCE388F964}"/>
          </ac:cxnSpMkLst>
        </pc:cxnChg>
      </pc:sldChg>
      <pc:sldChg chg="del">
        <pc:chgData name="松本 重貴" userId="0ecbcc5dd1ad44a6" providerId="LiveId" clId="{181B95DD-3F4E-4C30-8BE5-C9F0CDD9EC6F}" dt="2022-08-20T01:34:26.244" v="17247" actId="47"/>
        <pc:sldMkLst>
          <pc:docMk/>
          <pc:sldMk cId="1394053854" sldId="799"/>
        </pc:sldMkLst>
      </pc:sldChg>
      <pc:sldChg chg="addSp delSp modSp mod ord delAnim modAnim">
        <pc:chgData name="松本 重貴" userId="0ecbcc5dd1ad44a6" providerId="LiveId" clId="{181B95DD-3F4E-4C30-8BE5-C9F0CDD9EC6F}" dt="2022-08-16T02:39:05.946" v="9385" actId="20577"/>
        <pc:sldMkLst>
          <pc:docMk/>
          <pc:sldMk cId="1464159811" sldId="800"/>
        </pc:sldMkLst>
        <pc:spChg chg="mod topLvl">
          <ac:chgData name="松本 重貴" userId="0ecbcc5dd1ad44a6" providerId="LiveId" clId="{181B95DD-3F4E-4C30-8BE5-C9F0CDD9EC6F}" dt="2022-08-10T06:38:22.932" v="6532" actId="165"/>
          <ac:spMkLst>
            <pc:docMk/>
            <pc:sldMk cId="1464159811" sldId="800"/>
            <ac:spMk id="3" creationId="{3EB985BC-D6F1-364A-E211-7A46A29E0042}"/>
          </ac:spMkLst>
        </pc:spChg>
        <pc:spChg chg="mod topLvl">
          <ac:chgData name="松本 重貴" userId="0ecbcc5dd1ad44a6" providerId="LiveId" clId="{181B95DD-3F4E-4C30-8BE5-C9F0CDD9EC6F}" dt="2022-08-10T06:38:22.932" v="6532" actId="165"/>
          <ac:spMkLst>
            <pc:docMk/>
            <pc:sldMk cId="1464159811" sldId="800"/>
            <ac:spMk id="6" creationId="{991E75B3-39ED-EC91-9B21-7F4E8B7D243A}"/>
          </ac:spMkLst>
        </pc:spChg>
        <pc:spChg chg="add mod">
          <ac:chgData name="松本 重貴" userId="0ecbcc5dd1ad44a6" providerId="LiveId" clId="{181B95DD-3F4E-4C30-8BE5-C9F0CDD9EC6F}" dt="2022-08-11T07:27:22.015" v="7003" actId="571"/>
          <ac:spMkLst>
            <pc:docMk/>
            <pc:sldMk cId="1464159811" sldId="800"/>
            <ac:spMk id="7" creationId="{5EA5517F-CB31-FFC2-52F5-ADE4814E3715}"/>
          </ac:spMkLst>
        </pc:spChg>
        <pc:spChg chg="mod topLvl">
          <ac:chgData name="松本 重貴" userId="0ecbcc5dd1ad44a6" providerId="LiveId" clId="{181B95DD-3F4E-4C30-8BE5-C9F0CDD9EC6F}" dt="2022-08-10T06:38:22.932" v="6532" actId="165"/>
          <ac:spMkLst>
            <pc:docMk/>
            <pc:sldMk cId="1464159811" sldId="800"/>
            <ac:spMk id="8" creationId="{AFC8C704-E912-2EB4-F4C6-1F602A076D43}"/>
          </ac:spMkLst>
        </pc:spChg>
        <pc:spChg chg="add mod">
          <ac:chgData name="松本 重貴" userId="0ecbcc5dd1ad44a6" providerId="LiveId" clId="{181B95DD-3F4E-4C30-8BE5-C9F0CDD9EC6F}" dt="2022-08-11T07:33:11.450" v="7161" actId="164"/>
          <ac:spMkLst>
            <pc:docMk/>
            <pc:sldMk cId="1464159811" sldId="800"/>
            <ac:spMk id="11" creationId="{166038F5-BBFB-57DA-951E-65F7283B1B7F}"/>
          </ac:spMkLst>
        </pc:spChg>
        <pc:spChg chg="add mod">
          <ac:chgData name="松本 重貴" userId="0ecbcc5dd1ad44a6" providerId="LiveId" clId="{181B95DD-3F4E-4C30-8BE5-C9F0CDD9EC6F}" dt="2022-08-11T07:33:11.450" v="7161" actId="164"/>
          <ac:spMkLst>
            <pc:docMk/>
            <pc:sldMk cId="1464159811" sldId="800"/>
            <ac:spMk id="12" creationId="{B536D4F2-3BA2-E5C1-2C22-BF2D97312C4C}"/>
          </ac:spMkLst>
        </pc:spChg>
        <pc:spChg chg="add mod">
          <ac:chgData name="松本 重貴" userId="0ecbcc5dd1ad44a6" providerId="LiveId" clId="{181B95DD-3F4E-4C30-8BE5-C9F0CDD9EC6F}" dt="2022-08-15T05:42:25.397" v="8661" actId="164"/>
          <ac:spMkLst>
            <pc:docMk/>
            <pc:sldMk cId="1464159811" sldId="800"/>
            <ac:spMk id="13" creationId="{A7D60AAE-C67C-1092-400E-38E32C1E3C89}"/>
          </ac:spMkLst>
        </pc:spChg>
        <pc:spChg chg="add del mod">
          <ac:chgData name="松本 重貴" userId="0ecbcc5dd1ad44a6" providerId="LiveId" clId="{181B95DD-3F4E-4C30-8BE5-C9F0CDD9EC6F}" dt="2022-08-11T07:26:30.049" v="6995" actId="478"/>
          <ac:spMkLst>
            <pc:docMk/>
            <pc:sldMk cId="1464159811" sldId="800"/>
            <ac:spMk id="13" creationId="{DF21DBAF-253F-E5FF-7055-C59192812411}"/>
          </ac:spMkLst>
        </pc:spChg>
        <pc:spChg chg="del mod topLvl">
          <ac:chgData name="松本 重貴" userId="0ecbcc5dd1ad44a6" providerId="LiveId" clId="{181B95DD-3F4E-4C30-8BE5-C9F0CDD9EC6F}" dt="2022-08-12T05:14:36.614" v="7740" actId="478"/>
          <ac:spMkLst>
            <pc:docMk/>
            <pc:sldMk cId="1464159811" sldId="800"/>
            <ac:spMk id="14" creationId="{C7BF8441-D7B2-078F-4002-C01801560044}"/>
          </ac:spMkLst>
        </pc:spChg>
        <pc:spChg chg="add mod">
          <ac:chgData name="松本 重貴" userId="0ecbcc5dd1ad44a6" providerId="LiveId" clId="{181B95DD-3F4E-4C30-8BE5-C9F0CDD9EC6F}" dt="2022-08-15T05:41:39.102" v="8653" actId="164"/>
          <ac:spMkLst>
            <pc:docMk/>
            <pc:sldMk cId="1464159811" sldId="800"/>
            <ac:spMk id="14" creationId="{DC1C8450-0A83-6DA6-01D0-DBBC8CC472B1}"/>
          </ac:spMkLst>
        </pc:spChg>
        <pc:spChg chg="add del mod">
          <ac:chgData name="松本 重貴" userId="0ecbcc5dd1ad44a6" providerId="LiveId" clId="{181B95DD-3F4E-4C30-8BE5-C9F0CDD9EC6F}" dt="2022-08-11T07:26:30.049" v="6995" actId="478"/>
          <ac:spMkLst>
            <pc:docMk/>
            <pc:sldMk cId="1464159811" sldId="800"/>
            <ac:spMk id="14" creationId="{E6C62509-D1A8-2D36-9C3A-FB952BC11A06}"/>
          </ac:spMkLst>
        </pc:spChg>
        <pc:spChg chg="add mod">
          <ac:chgData name="松本 重貴" userId="0ecbcc5dd1ad44a6" providerId="LiveId" clId="{181B95DD-3F4E-4C30-8BE5-C9F0CDD9EC6F}" dt="2022-08-11T07:33:11.450" v="7161" actId="164"/>
          <ac:spMkLst>
            <pc:docMk/>
            <pc:sldMk cId="1464159811" sldId="800"/>
            <ac:spMk id="16" creationId="{B256C5A4-AA85-CAFA-94E3-9DBD062EC31E}"/>
          </ac:spMkLst>
        </pc:spChg>
        <pc:spChg chg="add mod">
          <ac:chgData name="松本 重貴" userId="0ecbcc5dd1ad44a6" providerId="LiveId" clId="{181B95DD-3F4E-4C30-8BE5-C9F0CDD9EC6F}" dt="2022-08-15T05:45:32.110" v="8676" actId="164"/>
          <ac:spMkLst>
            <pc:docMk/>
            <pc:sldMk cId="1464159811" sldId="800"/>
            <ac:spMk id="18" creationId="{EB755597-A645-8111-A4DC-C820C68348FA}"/>
          </ac:spMkLst>
        </pc:spChg>
        <pc:spChg chg="add del mod">
          <ac:chgData name="松本 重貴" userId="0ecbcc5dd1ad44a6" providerId="LiveId" clId="{181B95DD-3F4E-4C30-8BE5-C9F0CDD9EC6F}" dt="2022-08-11T07:29:00.530" v="7037"/>
          <ac:spMkLst>
            <pc:docMk/>
            <pc:sldMk cId="1464159811" sldId="800"/>
            <ac:spMk id="20" creationId="{359DF9F4-4ED6-A88E-38C3-CA1B50473180}"/>
          </ac:spMkLst>
        </pc:spChg>
        <pc:spChg chg="add mod">
          <ac:chgData name="松本 重貴" userId="0ecbcc5dd1ad44a6" providerId="LiveId" clId="{181B95DD-3F4E-4C30-8BE5-C9F0CDD9EC6F}" dt="2022-08-15T05:45:32.110" v="8676" actId="164"/>
          <ac:spMkLst>
            <pc:docMk/>
            <pc:sldMk cId="1464159811" sldId="800"/>
            <ac:spMk id="20" creationId="{7D6F35F0-6E92-5D81-1E9D-B7E9B9B79F6E}"/>
          </ac:spMkLst>
        </pc:spChg>
        <pc:spChg chg="add mod">
          <ac:chgData name="松本 重貴" userId="0ecbcc5dd1ad44a6" providerId="LiveId" clId="{181B95DD-3F4E-4C30-8BE5-C9F0CDD9EC6F}" dt="2022-08-11T07:33:11.450" v="7161" actId="164"/>
          <ac:spMkLst>
            <pc:docMk/>
            <pc:sldMk cId="1464159811" sldId="800"/>
            <ac:spMk id="21" creationId="{6B3D2554-2E05-B031-2684-4580005E81DA}"/>
          </ac:spMkLst>
        </pc:spChg>
        <pc:spChg chg="add mod">
          <ac:chgData name="松本 重貴" userId="0ecbcc5dd1ad44a6" providerId="LiveId" clId="{181B95DD-3F4E-4C30-8BE5-C9F0CDD9EC6F}" dt="2022-08-15T05:45:32.110" v="8676" actId="164"/>
          <ac:spMkLst>
            <pc:docMk/>
            <pc:sldMk cId="1464159811" sldId="800"/>
            <ac:spMk id="22" creationId="{BE98D24C-A34A-F04B-D1E4-AF3940166BEE}"/>
          </ac:spMkLst>
        </pc:spChg>
        <pc:spChg chg="mod">
          <ac:chgData name="松本 重貴" userId="0ecbcc5dd1ad44a6" providerId="LiveId" clId="{181B95DD-3F4E-4C30-8BE5-C9F0CDD9EC6F}" dt="2022-08-12T05:14:33.079" v="7738" actId="165"/>
          <ac:spMkLst>
            <pc:docMk/>
            <pc:sldMk cId="1464159811" sldId="800"/>
            <ac:spMk id="22" creationId="{D54CC473-A050-FD23-5E0E-863808D9BE3D}"/>
          </ac:spMkLst>
        </pc:spChg>
        <pc:spChg chg="mod">
          <ac:chgData name="松本 重貴" userId="0ecbcc5dd1ad44a6" providerId="LiveId" clId="{181B95DD-3F4E-4C30-8BE5-C9F0CDD9EC6F}" dt="2022-08-12T05:14:33.079" v="7738" actId="165"/>
          <ac:spMkLst>
            <pc:docMk/>
            <pc:sldMk cId="1464159811" sldId="800"/>
            <ac:spMk id="23" creationId="{B5AEB3A6-C9F4-2D16-A607-65286F0D3EB0}"/>
          </ac:spMkLst>
        </pc:spChg>
        <pc:spChg chg="add mod">
          <ac:chgData name="松本 重貴" userId="0ecbcc5dd1ad44a6" providerId="LiveId" clId="{181B95DD-3F4E-4C30-8BE5-C9F0CDD9EC6F}" dt="2022-08-15T05:45:32.110" v="8676" actId="164"/>
          <ac:spMkLst>
            <pc:docMk/>
            <pc:sldMk cId="1464159811" sldId="800"/>
            <ac:spMk id="23" creationId="{E8FB124B-78E0-F6AD-9D91-01F3CEB9DBE4}"/>
          </ac:spMkLst>
        </pc:spChg>
        <pc:spChg chg="mod">
          <ac:chgData name="松本 重貴" userId="0ecbcc5dd1ad44a6" providerId="LiveId" clId="{181B95DD-3F4E-4C30-8BE5-C9F0CDD9EC6F}" dt="2022-08-12T05:14:33.079" v="7738" actId="165"/>
          <ac:spMkLst>
            <pc:docMk/>
            <pc:sldMk cId="1464159811" sldId="800"/>
            <ac:spMk id="24" creationId="{44697960-1B50-4D63-A600-1AD1CF2DDF8C}"/>
          </ac:spMkLst>
        </pc:spChg>
        <pc:spChg chg="add mod">
          <ac:chgData name="松本 重貴" userId="0ecbcc5dd1ad44a6" providerId="LiveId" clId="{181B95DD-3F4E-4C30-8BE5-C9F0CDD9EC6F}" dt="2022-08-15T05:41:02.762" v="8649" actId="164"/>
          <ac:spMkLst>
            <pc:docMk/>
            <pc:sldMk cId="1464159811" sldId="800"/>
            <ac:spMk id="25" creationId="{3340AE6B-916A-1B1D-7D96-06C1EBDDDFC7}"/>
          </ac:spMkLst>
        </pc:spChg>
        <pc:spChg chg="mod">
          <ac:chgData name="松本 重貴" userId="0ecbcc5dd1ad44a6" providerId="LiveId" clId="{181B95DD-3F4E-4C30-8BE5-C9F0CDD9EC6F}" dt="2022-08-12T05:14:33.079" v="7738" actId="165"/>
          <ac:spMkLst>
            <pc:docMk/>
            <pc:sldMk cId="1464159811" sldId="800"/>
            <ac:spMk id="25" creationId="{BDC7D6AF-008A-B975-DAE6-AA0BAFE6B411}"/>
          </ac:spMkLst>
        </pc:spChg>
        <pc:spChg chg="add mod">
          <ac:chgData name="松本 重貴" userId="0ecbcc5dd1ad44a6" providerId="LiveId" clId="{181B95DD-3F4E-4C30-8BE5-C9F0CDD9EC6F}" dt="2022-08-15T05:43:31.925" v="8669" actId="164"/>
          <ac:spMkLst>
            <pc:docMk/>
            <pc:sldMk cId="1464159811" sldId="800"/>
            <ac:spMk id="26" creationId="{396E538D-BE72-70E4-4DAB-65910408AD1E}"/>
          </ac:spMkLst>
        </pc:spChg>
        <pc:spChg chg="mod ord">
          <ac:chgData name="松本 重貴" userId="0ecbcc5dd1ad44a6" providerId="LiveId" clId="{181B95DD-3F4E-4C30-8BE5-C9F0CDD9EC6F}" dt="2022-08-16T02:39:05.946" v="9385" actId="20577"/>
          <ac:spMkLst>
            <pc:docMk/>
            <pc:sldMk cId="1464159811" sldId="800"/>
            <ac:spMk id="28" creationId="{217073A4-AE20-B6FF-191C-0B9BE41B085D}"/>
          </ac:spMkLst>
        </pc:spChg>
        <pc:spChg chg="add mod">
          <ac:chgData name="松本 重貴" userId="0ecbcc5dd1ad44a6" providerId="LiveId" clId="{181B95DD-3F4E-4C30-8BE5-C9F0CDD9EC6F}" dt="2022-08-15T05:41:39.102" v="8653" actId="164"/>
          <ac:spMkLst>
            <pc:docMk/>
            <pc:sldMk cId="1464159811" sldId="800"/>
            <ac:spMk id="29" creationId="{D8E6D306-2396-736B-EA5E-ABE54F4294ED}"/>
          </ac:spMkLst>
        </pc:spChg>
        <pc:spChg chg="add mod">
          <ac:chgData name="松本 重貴" userId="0ecbcc5dd1ad44a6" providerId="LiveId" clId="{181B95DD-3F4E-4C30-8BE5-C9F0CDD9EC6F}" dt="2022-08-15T05:41:39.102" v="8653" actId="164"/>
          <ac:spMkLst>
            <pc:docMk/>
            <pc:sldMk cId="1464159811" sldId="800"/>
            <ac:spMk id="30" creationId="{0374B469-550C-57F5-4F1D-180FD723F816}"/>
          </ac:spMkLst>
        </pc:spChg>
        <pc:spChg chg="add del mod">
          <ac:chgData name="松本 重貴" userId="0ecbcc5dd1ad44a6" providerId="LiveId" clId="{181B95DD-3F4E-4C30-8BE5-C9F0CDD9EC6F}" dt="2022-08-15T05:36:02.275" v="8375"/>
          <ac:spMkLst>
            <pc:docMk/>
            <pc:sldMk cId="1464159811" sldId="800"/>
            <ac:spMk id="31" creationId="{37352DB9-803F-6634-5E72-26CC6DCC52ED}"/>
          </ac:spMkLst>
        </pc:spChg>
        <pc:spChg chg="add mod">
          <ac:chgData name="松本 重貴" userId="0ecbcc5dd1ad44a6" providerId="LiveId" clId="{181B95DD-3F4E-4C30-8BE5-C9F0CDD9EC6F}" dt="2022-08-15T05:41:02.762" v="8649" actId="164"/>
          <ac:spMkLst>
            <pc:docMk/>
            <pc:sldMk cId="1464159811" sldId="800"/>
            <ac:spMk id="33" creationId="{6F37F2AD-1DBE-11FE-6CB7-1D731B77F393}"/>
          </ac:spMkLst>
        </pc:spChg>
        <pc:spChg chg="add mod">
          <ac:chgData name="松本 重貴" userId="0ecbcc5dd1ad44a6" providerId="LiveId" clId="{181B95DD-3F4E-4C30-8BE5-C9F0CDD9EC6F}" dt="2022-08-15T05:41:02.762" v="8649" actId="164"/>
          <ac:spMkLst>
            <pc:docMk/>
            <pc:sldMk cId="1464159811" sldId="800"/>
            <ac:spMk id="35" creationId="{1CA5BE8B-2667-8251-60B2-7967E620E49E}"/>
          </ac:spMkLst>
        </pc:spChg>
        <pc:spChg chg="add mod">
          <ac:chgData name="松本 重貴" userId="0ecbcc5dd1ad44a6" providerId="LiveId" clId="{181B95DD-3F4E-4C30-8BE5-C9F0CDD9EC6F}" dt="2022-08-15T05:42:25.397" v="8661" actId="164"/>
          <ac:spMkLst>
            <pc:docMk/>
            <pc:sldMk cId="1464159811" sldId="800"/>
            <ac:spMk id="36" creationId="{5ECF0516-ADCE-1F52-49FA-AE74ABA7DAAC}"/>
          </ac:spMkLst>
        </pc:spChg>
        <pc:spChg chg="add mod">
          <ac:chgData name="松本 重貴" userId="0ecbcc5dd1ad44a6" providerId="LiveId" clId="{181B95DD-3F4E-4C30-8BE5-C9F0CDD9EC6F}" dt="2022-08-15T05:43:31.925" v="8669" actId="164"/>
          <ac:spMkLst>
            <pc:docMk/>
            <pc:sldMk cId="1464159811" sldId="800"/>
            <ac:spMk id="37" creationId="{572E42D1-8216-41A0-0F28-53C2CD84DAFA}"/>
          </ac:spMkLst>
        </pc:spChg>
        <pc:spChg chg="add mod">
          <ac:chgData name="松本 重貴" userId="0ecbcc5dd1ad44a6" providerId="LiveId" clId="{181B95DD-3F4E-4C30-8BE5-C9F0CDD9EC6F}" dt="2022-08-15T05:39:49.777" v="8564" actId="1035"/>
          <ac:spMkLst>
            <pc:docMk/>
            <pc:sldMk cId="1464159811" sldId="800"/>
            <ac:spMk id="39" creationId="{ABDD9F56-0E34-DA9A-F7F4-E435D6A27308}"/>
          </ac:spMkLst>
        </pc:spChg>
        <pc:spChg chg="mod topLvl">
          <ac:chgData name="松本 重貴" userId="0ecbcc5dd1ad44a6" providerId="LiveId" clId="{181B95DD-3F4E-4C30-8BE5-C9F0CDD9EC6F}" dt="2022-08-10T06:38:22.932" v="6532" actId="165"/>
          <ac:spMkLst>
            <pc:docMk/>
            <pc:sldMk cId="1464159811" sldId="800"/>
            <ac:spMk id="46" creationId="{FEF364A9-1235-9A42-666C-4E9EE5A0BA46}"/>
          </ac:spMkLst>
        </pc:spChg>
        <pc:spChg chg="mod topLvl">
          <ac:chgData name="松本 重貴" userId="0ecbcc5dd1ad44a6" providerId="LiveId" clId="{181B95DD-3F4E-4C30-8BE5-C9F0CDD9EC6F}" dt="2022-08-10T06:38:22.932" v="6532" actId="165"/>
          <ac:spMkLst>
            <pc:docMk/>
            <pc:sldMk cId="1464159811" sldId="800"/>
            <ac:spMk id="47" creationId="{3F91370D-7C0E-02B8-68A2-1689A05E3DEC}"/>
          </ac:spMkLst>
        </pc:spChg>
        <pc:spChg chg="del mod">
          <ac:chgData name="松本 重貴" userId="0ecbcc5dd1ad44a6" providerId="LiveId" clId="{181B95DD-3F4E-4C30-8BE5-C9F0CDD9EC6F}" dt="2022-08-15T05:43:58.122" v="8673" actId="478"/>
          <ac:spMkLst>
            <pc:docMk/>
            <pc:sldMk cId="1464159811" sldId="800"/>
            <ac:spMk id="48" creationId="{DE8878C2-2AEA-2076-38E3-496F1FD64D11}"/>
          </ac:spMkLst>
        </pc:spChg>
        <pc:spChg chg="mod">
          <ac:chgData name="松本 重貴" userId="0ecbcc5dd1ad44a6" providerId="LiveId" clId="{181B95DD-3F4E-4C30-8BE5-C9F0CDD9EC6F}" dt="2022-08-11T07:27:22.015" v="7003" actId="571"/>
          <ac:spMkLst>
            <pc:docMk/>
            <pc:sldMk cId="1464159811" sldId="800"/>
            <ac:spMk id="52" creationId="{2E1264F7-C14D-9E3D-CD04-A123B2424782}"/>
          </ac:spMkLst>
        </pc:spChg>
        <pc:spChg chg="mod">
          <ac:chgData name="松本 重貴" userId="0ecbcc5dd1ad44a6" providerId="LiveId" clId="{181B95DD-3F4E-4C30-8BE5-C9F0CDD9EC6F}" dt="2022-08-11T07:27:22.015" v="7003" actId="571"/>
          <ac:spMkLst>
            <pc:docMk/>
            <pc:sldMk cId="1464159811" sldId="800"/>
            <ac:spMk id="54" creationId="{2CCEA9B9-4F97-63F1-306D-3479575719A1}"/>
          </ac:spMkLst>
        </pc:spChg>
        <pc:spChg chg="mod">
          <ac:chgData name="松本 重貴" userId="0ecbcc5dd1ad44a6" providerId="LiveId" clId="{181B95DD-3F4E-4C30-8BE5-C9F0CDD9EC6F}" dt="2022-08-11T07:27:22.015" v="7003" actId="571"/>
          <ac:spMkLst>
            <pc:docMk/>
            <pc:sldMk cId="1464159811" sldId="800"/>
            <ac:spMk id="55" creationId="{FFD34719-B4B1-40AF-8E42-8350850AB568}"/>
          </ac:spMkLst>
        </pc:spChg>
        <pc:spChg chg="mod">
          <ac:chgData name="松本 重貴" userId="0ecbcc5dd1ad44a6" providerId="LiveId" clId="{181B95DD-3F4E-4C30-8BE5-C9F0CDD9EC6F}" dt="2022-08-11T07:27:22.015" v="7003" actId="571"/>
          <ac:spMkLst>
            <pc:docMk/>
            <pc:sldMk cId="1464159811" sldId="800"/>
            <ac:spMk id="57" creationId="{5CC368D4-9512-BE15-CFDB-0F463E73E382}"/>
          </ac:spMkLst>
        </pc:spChg>
        <pc:spChg chg="mod">
          <ac:chgData name="松本 重貴" userId="0ecbcc5dd1ad44a6" providerId="LiveId" clId="{181B95DD-3F4E-4C30-8BE5-C9F0CDD9EC6F}" dt="2022-08-11T07:27:22.015" v="7003" actId="571"/>
          <ac:spMkLst>
            <pc:docMk/>
            <pc:sldMk cId="1464159811" sldId="800"/>
            <ac:spMk id="59" creationId="{E57E46AB-E5BF-DF4F-00E3-7C8C159F434E}"/>
          </ac:spMkLst>
        </pc:spChg>
        <pc:spChg chg="mod">
          <ac:chgData name="松本 重貴" userId="0ecbcc5dd1ad44a6" providerId="LiveId" clId="{181B95DD-3F4E-4C30-8BE5-C9F0CDD9EC6F}" dt="2022-08-11T07:27:22.015" v="7003" actId="571"/>
          <ac:spMkLst>
            <pc:docMk/>
            <pc:sldMk cId="1464159811" sldId="800"/>
            <ac:spMk id="60" creationId="{3433D020-AEFA-5229-D5DE-5533A9F09D57}"/>
          </ac:spMkLst>
        </pc:spChg>
        <pc:spChg chg="mod">
          <ac:chgData name="松本 重貴" userId="0ecbcc5dd1ad44a6" providerId="LiveId" clId="{181B95DD-3F4E-4C30-8BE5-C9F0CDD9EC6F}" dt="2022-08-11T07:27:22.015" v="7003" actId="571"/>
          <ac:spMkLst>
            <pc:docMk/>
            <pc:sldMk cId="1464159811" sldId="800"/>
            <ac:spMk id="62" creationId="{CC60306B-9C89-FDF7-D434-67D60F034A0F}"/>
          </ac:spMkLst>
        </pc:spChg>
        <pc:spChg chg="mod">
          <ac:chgData name="松本 重貴" userId="0ecbcc5dd1ad44a6" providerId="LiveId" clId="{181B95DD-3F4E-4C30-8BE5-C9F0CDD9EC6F}" dt="2022-08-11T07:27:22.015" v="7003" actId="571"/>
          <ac:spMkLst>
            <pc:docMk/>
            <pc:sldMk cId="1464159811" sldId="800"/>
            <ac:spMk id="63" creationId="{0DF9AF43-0206-1D64-0EE3-301885AA2A8A}"/>
          </ac:spMkLst>
        </pc:spChg>
        <pc:spChg chg="mod">
          <ac:chgData name="松本 重貴" userId="0ecbcc5dd1ad44a6" providerId="LiveId" clId="{181B95DD-3F4E-4C30-8BE5-C9F0CDD9EC6F}" dt="2022-08-11T07:27:22.015" v="7003" actId="571"/>
          <ac:spMkLst>
            <pc:docMk/>
            <pc:sldMk cId="1464159811" sldId="800"/>
            <ac:spMk id="64" creationId="{1A5AC164-09E8-C75B-16E5-2405A9530833}"/>
          </ac:spMkLst>
        </pc:spChg>
        <pc:spChg chg="mod">
          <ac:chgData name="松本 重貴" userId="0ecbcc5dd1ad44a6" providerId="LiveId" clId="{181B95DD-3F4E-4C30-8BE5-C9F0CDD9EC6F}" dt="2022-08-11T07:27:22.015" v="7003" actId="571"/>
          <ac:spMkLst>
            <pc:docMk/>
            <pc:sldMk cId="1464159811" sldId="800"/>
            <ac:spMk id="65" creationId="{7BF870DB-F37D-576F-E1AA-CFC669D75705}"/>
          </ac:spMkLst>
        </pc:spChg>
        <pc:spChg chg="add mod">
          <ac:chgData name="松本 重貴" userId="0ecbcc5dd1ad44a6" providerId="LiveId" clId="{181B95DD-3F4E-4C30-8BE5-C9F0CDD9EC6F}" dt="2022-08-11T07:27:22.015" v="7003" actId="571"/>
          <ac:spMkLst>
            <pc:docMk/>
            <pc:sldMk cId="1464159811" sldId="800"/>
            <ac:spMk id="66" creationId="{D3FD9DDC-39A2-D530-BC0B-7324D733FDB1}"/>
          </ac:spMkLst>
        </pc:spChg>
        <pc:spChg chg="add mod">
          <ac:chgData name="松本 重貴" userId="0ecbcc5dd1ad44a6" providerId="LiveId" clId="{181B95DD-3F4E-4C30-8BE5-C9F0CDD9EC6F}" dt="2022-08-11T07:27:22.015" v="7003" actId="571"/>
          <ac:spMkLst>
            <pc:docMk/>
            <pc:sldMk cId="1464159811" sldId="800"/>
            <ac:spMk id="70" creationId="{B9B98BF9-CC1E-19EB-B63B-C42C7614B716}"/>
          </ac:spMkLst>
        </pc:spChg>
        <pc:spChg chg="add mod">
          <ac:chgData name="松本 重貴" userId="0ecbcc5dd1ad44a6" providerId="LiveId" clId="{181B95DD-3F4E-4C30-8BE5-C9F0CDD9EC6F}" dt="2022-08-11T07:27:22.015" v="7003" actId="571"/>
          <ac:spMkLst>
            <pc:docMk/>
            <pc:sldMk cId="1464159811" sldId="800"/>
            <ac:spMk id="71" creationId="{64F0B792-53BB-1F26-F5CB-C3AC6F6B09F6}"/>
          </ac:spMkLst>
        </pc:spChg>
        <pc:spChg chg="add mod">
          <ac:chgData name="松本 重貴" userId="0ecbcc5dd1ad44a6" providerId="LiveId" clId="{181B95DD-3F4E-4C30-8BE5-C9F0CDD9EC6F}" dt="2022-08-11T07:27:22.015" v="7003" actId="571"/>
          <ac:spMkLst>
            <pc:docMk/>
            <pc:sldMk cId="1464159811" sldId="800"/>
            <ac:spMk id="72" creationId="{B0498020-073C-972E-4757-F24E688FFF92}"/>
          </ac:spMkLst>
        </pc:spChg>
        <pc:spChg chg="mod">
          <ac:chgData name="松本 重貴" userId="0ecbcc5dd1ad44a6" providerId="LiveId" clId="{181B95DD-3F4E-4C30-8BE5-C9F0CDD9EC6F}" dt="2022-08-11T07:27:22.015" v="7003" actId="571"/>
          <ac:spMkLst>
            <pc:docMk/>
            <pc:sldMk cId="1464159811" sldId="800"/>
            <ac:spMk id="76" creationId="{85F9ADE3-D972-EADF-F9E1-304209270D13}"/>
          </ac:spMkLst>
        </pc:spChg>
        <pc:spChg chg="mod">
          <ac:chgData name="松本 重貴" userId="0ecbcc5dd1ad44a6" providerId="LiveId" clId="{181B95DD-3F4E-4C30-8BE5-C9F0CDD9EC6F}" dt="2022-08-11T07:27:22.015" v="7003" actId="571"/>
          <ac:spMkLst>
            <pc:docMk/>
            <pc:sldMk cId="1464159811" sldId="800"/>
            <ac:spMk id="77" creationId="{4368908B-CEFD-0445-C779-341E86FB3D58}"/>
          </ac:spMkLst>
        </pc:spChg>
        <pc:spChg chg="add del mod">
          <ac:chgData name="松本 重貴" userId="0ecbcc5dd1ad44a6" providerId="LiveId" clId="{181B95DD-3F4E-4C30-8BE5-C9F0CDD9EC6F}" dt="2022-08-11T06:55:56.837" v="6842" actId="478"/>
          <ac:spMkLst>
            <pc:docMk/>
            <pc:sldMk cId="1464159811" sldId="800"/>
            <ac:spMk id="78" creationId="{9315D9B3-99D3-2147-40B7-7B0302531CDA}"/>
          </ac:spMkLst>
        </pc:spChg>
        <pc:spChg chg="add del">
          <ac:chgData name="松本 重貴" userId="0ecbcc5dd1ad44a6" providerId="LiveId" clId="{181B95DD-3F4E-4C30-8BE5-C9F0CDD9EC6F}" dt="2022-08-11T07:34:45.891" v="7166" actId="22"/>
          <ac:spMkLst>
            <pc:docMk/>
            <pc:sldMk cId="1464159811" sldId="800"/>
            <ac:spMk id="78" creationId="{BD8602C8-0AF2-D5F3-4C61-FB2FFD2F0343}"/>
          </ac:spMkLst>
        </pc:spChg>
        <pc:spChg chg="add mod">
          <ac:chgData name="松本 重貴" userId="0ecbcc5dd1ad44a6" providerId="LiveId" clId="{181B95DD-3F4E-4C30-8BE5-C9F0CDD9EC6F}" dt="2022-08-11T07:27:22.015" v="7003" actId="571"/>
          <ac:spMkLst>
            <pc:docMk/>
            <pc:sldMk cId="1464159811" sldId="800"/>
            <ac:spMk id="79" creationId="{3651B21F-111A-C091-B5F4-E8F62E680AA3}"/>
          </ac:spMkLst>
        </pc:spChg>
        <pc:spChg chg="add del mod">
          <ac:chgData name="松本 重貴" userId="0ecbcc5dd1ad44a6" providerId="LiveId" clId="{181B95DD-3F4E-4C30-8BE5-C9F0CDD9EC6F}" dt="2022-08-11T06:58:37.941" v="6919" actId="478"/>
          <ac:spMkLst>
            <pc:docMk/>
            <pc:sldMk cId="1464159811" sldId="800"/>
            <ac:spMk id="80" creationId="{7D157ABC-76F7-D9C9-4132-D367841D4396}"/>
          </ac:spMkLst>
        </pc:spChg>
        <pc:spChg chg="add mod topLvl">
          <ac:chgData name="松本 重貴" userId="0ecbcc5dd1ad44a6" providerId="LiveId" clId="{181B95DD-3F4E-4C30-8BE5-C9F0CDD9EC6F}" dt="2022-08-12T08:54:48.881" v="8230" actId="164"/>
          <ac:spMkLst>
            <pc:docMk/>
            <pc:sldMk cId="1464159811" sldId="800"/>
            <ac:spMk id="81" creationId="{15403A6F-85C1-026D-F57E-7A5E0FCF490C}"/>
          </ac:spMkLst>
        </pc:spChg>
        <pc:spChg chg="mod">
          <ac:chgData name="松本 重貴" userId="0ecbcc5dd1ad44a6" providerId="LiveId" clId="{181B95DD-3F4E-4C30-8BE5-C9F0CDD9EC6F}" dt="2022-08-10T00:35:50.014" v="6083" actId="1038"/>
          <ac:spMkLst>
            <pc:docMk/>
            <pc:sldMk cId="1464159811" sldId="800"/>
            <ac:spMk id="86" creationId="{12479A76-99B8-4425-927B-F782A0E08A20}"/>
          </ac:spMkLst>
        </pc:spChg>
        <pc:grpChg chg="add del mod">
          <ac:chgData name="松本 重貴" userId="0ecbcc5dd1ad44a6" providerId="LiveId" clId="{181B95DD-3F4E-4C30-8BE5-C9F0CDD9EC6F}" dt="2022-08-11T07:48:31.736" v="7708" actId="1035"/>
          <ac:grpSpMkLst>
            <pc:docMk/>
            <pc:sldMk cId="1464159811" sldId="800"/>
            <ac:grpSpMk id="2" creationId="{071BA65B-B5E5-F1B7-62C9-597684A2FE71}"/>
          </ac:grpSpMkLst>
        </pc:grpChg>
        <pc:grpChg chg="add del mod topLvl">
          <ac:chgData name="松本 重貴" userId="0ecbcc5dd1ad44a6" providerId="LiveId" clId="{181B95DD-3F4E-4C30-8BE5-C9F0CDD9EC6F}" dt="2022-08-10T06:38:22.932" v="6532" actId="165"/>
          <ac:grpSpMkLst>
            <pc:docMk/>
            <pc:sldMk cId="1464159811" sldId="800"/>
            <ac:grpSpMk id="4" creationId="{979BC208-37C3-B5C3-8C5B-E5DBB36CBC08}"/>
          </ac:grpSpMkLst>
        </pc:grpChg>
        <pc:grpChg chg="add mod">
          <ac:chgData name="松本 重貴" userId="0ecbcc5dd1ad44a6" providerId="LiveId" clId="{181B95DD-3F4E-4C30-8BE5-C9F0CDD9EC6F}" dt="2022-08-11T07:27:22.015" v="7003" actId="571"/>
          <ac:grpSpMkLst>
            <pc:docMk/>
            <pc:sldMk cId="1464159811" sldId="800"/>
            <ac:grpSpMk id="9" creationId="{0178A02A-0C05-8294-D906-23714BDDB0AD}"/>
          </ac:grpSpMkLst>
        </pc:grpChg>
        <pc:grpChg chg="add del mod">
          <ac:chgData name="松本 重貴" userId="0ecbcc5dd1ad44a6" providerId="LiveId" clId="{181B95DD-3F4E-4C30-8BE5-C9F0CDD9EC6F}" dt="2022-08-12T08:39:33.941" v="8014" actId="165"/>
          <ac:grpSpMkLst>
            <pc:docMk/>
            <pc:sldMk cId="1464159811" sldId="800"/>
            <ac:grpSpMk id="13" creationId="{51A775E8-320F-0CF4-2147-C9B4425A3D89}"/>
          </ac:grpSpMkLst>
        </pc:grpChg>
        <pc:grpChg chg="add del mod">
          <ac:chgData name="松本 重貴" userId="0ecbcc5dd1ad44a6" providerId="LiveId" clId="{181B95DD-3F4E-4C30-8BE5-C9F0CDD9EC6F}" dt="2022-08-12T05:14:33.079" v="7738" actId="165"/>
          <ac:grpSpMkLst>
            <pc:docMk/>
            <pc:sldMk cId="1464159811" sldId="800"/>
            <ac:grpSpMk id="13" creationId="{86983905-654D-DF55-E391-01814B2324C7}"/>
          </ac:grpSpMkLst>
        </pc:grpChg>
        <pc:grpChg chg="del mod topLvl">
          <ac:chgData name="松本 重貴" userId="0ecbcc5dd1ad44a6" providerId="LiveId" clId="{181B95DD-3F4E-4C30-8BE5-C9F0CDD9EC6F}" dt="2022-08-12T05:14:46.935" v="7743" actId="478"/>
          <ac:grpSpMkLst>
            <pc:docMk/>
            <pc:sldMk cId="1464159811" sldId="800"/>
            <ac:grpSpMk id="18" creationId="{9495622C-80D2-A75E-4013-1C66FF911B6D}"/>
          </ac:grpSpMkLst>
        </pc:grpChg>
        <pc:grpChg chg="add mod">
          <ac:chgData name="松本 重貴" userId="0ecbcc5dd1ad44a6" providerId="LiveId" clId="{181B95DD-3F4E-4C30-8BE5-C9F0CDD9EC6F}" dt="2022-08-15T05:36:49.233" v="8494" actId="1076"/>
          <ac:grpSpMkLst>
            <pc:docMk/>
            <pc:sldMk cId="1464159811" sldId="800"/>
            <ac:grpSpMk id="24" creationId="{D78C65A8-ABAE-59A6-58F8-F8115C4F24AF}"/>
          </ac:grpSpMkLst>
        </pc:grpChg>
        <pc:grpChg chg="add mod">
          <ac:chgData name="松本 重貴" userId="0ecbcc5dd1ad44a6" providerId="LiveId" clId="{181B95DD-3F4E-4C30-8BE5-C9F0CDD9EC6F}" dt="2022-08-15T05:45:01.412" v="8675" actId="1076"/>
          <ac:grpSpMkLst>
            <pc:docMk/>
            <pc:sldMk cId="1464159811" sldId="800"/>
            <ac:grpSpMk id="34" creationId="{A2A192F9-B45A-5B20-E66B-26915A751E3E}"/>
          </ac:grpSpMkLst>
        </pc:grpChg>
        <pc:grpChg chg="add mod">
          <ac:chgData name="松本 重貴" userId="0ecbcc5dd1ad44a6" providerId="LiveId" clId="{181B95DD-3F4E-4C30-8BE5-C9F0CDD9EC6F}" dt="2022-08-15T05:41:02.762" v="8649" actId="164"/>
          <ac:grpSpMkLst>
            <pc:docMk/>
            <pc:sldMk cId="1464159811" sldId="800"/>
            <ac:grpSpMk id="40" creationId="{1165658D-E0FD-3204-3636-82B955499CA6}"/>
          </ac:grpSpMkLst>
        </pc:grpChg>
        <pc:grpChg chg="add mod">
          <ac:chgData name="松本 重貴" userId="0ecbcc5dd1ad44a6" providerId="LiveId" clId="{181B95DD-3F4E-4C30-8BE5-C9F0CDD9EC6F}" dt="2022-08-15T05:41:39.102" v="8653" actId="164"/>
          <ac:grpSpMkLst>
            <pc:docMk/>
            <pc:sldMk cId="1464159811" sldId="800"/>
            <ac:grpSpMk id="41" creationId="{F58EE110-32DD-6A32-2A18-95B67B5EB899}"/>
          </ac:grpSpMkLst>
        </pc:grpChg>
        <pc:grpChg chg="add mod">
          <ac:chgData name="松本 重貴" userId="0ecbcc5dd1ad44a6" providerId="LiveId" clId="{181B95DD-3F4E-4C30-8BE5-C9F0CDD9EC6F}" dt="2022-08-15T05:42:25.397" v="8661" actId="164"/>
          <ac:grpSpMkLst>
            <pc:docMk/>
            <pc:sldMk cId="1464159811" sldId="800"/>
            <ac:grpSpMk id="42" creationId="{B7AA8A41-2AB3-71ED-E5F5-37D54F1043C6}"/>
          </ac:grpSpMkLst>
        </pc:grpChg>
        <pc:grpChg chg="add mod">
          <ac:chgData name="松本 重貴" userId="0ecbcc5dd1ad44a6" providerId="LiveId" clId="{181B95DD-3F4E-4C30-8BE5-C9F0CDD9EC6F}" dt="2022-08-15T05:43:31.925" v="8669" actId="164"/>
          <ac:grpSpMkLst>
            <pc:docMk/>
            <pc:sldMk cId="1464159811" sldId="800"/>
            <ac:grpSpMk id="43" creationId="{44C673F6-8794-7F18-66EC-28C58C9E4A11}"/>
          </ac:grpSpMkLst>
        </pc:grpChg>
        <pc:grpChg chg="add mod">
          <ac:chgData name="松本 重貴" userId="0ecbcc5dd1ad44a6" providerId="LiveId" clId="{181B95DD-3F4E-4C30-8BE5-C9F0CDD9EC6F}" dt="2022-08-15T05:45:32.110" v="8676" actId="164"/>
          <ac:grpSpMkLst>
            <pc:docMk/>
            <pc:sldMk cId="1464159811" sldId="800"/>
            <ac:grpSpMk id="44" creationId="{98F3F7BE-7D5D-027A-6193-9E67A97B0B14}"/>
          </ac:grpSpMkLst>
        </pc:grpChg>
        <pc:grpChg chg="add mod">
          <ac:chgData name="松本 重貴" userId="0ecbcc5dd1ad44a6" providerId="LiveId" clId="{181B95DD-3F4E-4C30-8BE5-C9F0CDD9EC6F}" dt="2022-08-11T07:27:22.015" v="7003" actId="571"/>
          <ac:grpSpMkLst>
            <pc:docMk/>
            <pc:sldMk cId="1464159811" sldId="800"/>
            <ac:grpSpMk id="49" creationId="{B21A0376-6D9A-0CE4-7691-2FEACB2A6146}"/>
          </ac:grpSpMkLst>
        </pc:grpChg>
        <pc:grpChg chg="mod">
          <ac:chgData name="松本 重貴" userId="0ecbcc5dd1ad44a6" providerId="LiveId" clId="{181B95DD-3F4E-4C30-8BE5-C9F0CDD9EC6F}" dt="2022-08-11T07:27:22.015" v="7003" actId="571"/>
          <ac:grpSpMkLst>
            <pc:docMk/>
            <pc:sldMk cId="1464159811" sldId="800"/>
            <ac:grpSpMk id="50" creationId="{4FAFC4BB-EE00-A388-BCFA-95E1D742B24F}"/>
          </ac:grpSpMkLst>
        </pc:grpChg>
        <pc:grpChg chg="mod">
          <ac:chgData name="松本 重貴" userId="0ecbcc5dd1ad44a6" providerId="LiveId" clId="{181B95DD-3F4E-4C30-8BE5-C9F0CDD9EC6F}" dt="2022-08-11T07:27:22.015" v="7003" actId="571"/>
          <ac:grpSpMkLst>
            <pc:docMk/>
            <pc:sldMk cId="1464159811" sldId="800"/>
            <ac:grpSpMk id="51" creationId="{4FCDD973-78F9-7E56-12E1-DADF448E7F0B}"/>
          </ac:grpSpMkLst>
        </pc:grpChg>
        <pc:grpChg chg="del mod">
          <ac:chgData name="松本 重貴" userId="0ecbcc5dd1ad44a6" providerId="LiveId" clId="{181B95DD-3F4E-4C30-8BE5-C9F0CDD9EC6F}" dt="2022-08-10T16:07:35.275" v="6751" actId="478"/>
          <ac:grpSpMkLst>
            <pc:docMk/>
            <pc:sldMk cId="1464159811" sldId="800"/>
            <ac:grpSpMk id="67" creationId="{A896278E-030B-3A7A-A2A7-4A9CC89E8003}"/>
          </ac:grpSpMkLst>
        </pc:grpChg>
        <pc:grpChg chg="del mod">
          <ac:chgData name="松本 重貴" userId="0ecbcc5dd1ad44a6" providerId="LiveId" clId="{181B95DD-3F4E-4C30-8BE5-C9F0CDD9EC6F}" dt="2022-08-11T07:33:23.640" v="7162" actId="478"/>
          <ac:grpSpMkLst>
            <pc:docMk/>
            <pc:sldMk cId="1464159811" sldId="800"/>
            <ac:grpSpMk id="68" creationId="{F1FDB15E-839A-8E5B-5C1B-4097A72E99DF}"/>
          </ac:grpSpMkLst>
        </pc:grpChg>
        <pc:grpChg chg="add mod ord">
          <ac:chgData name="松本 重貴" userId="0ecbcc5dd1ad44a6" providerId="LiveId" clId="{181B95DD-3F4E-4C30-8BE5-C9F0CDD9EC6F}" dt="2022-08-11T07:27:22.015" v="7003" actId="571"/>
          <ac:grpSpMkLst>
            <pc:docMk/>
            <pc:sldMk cId="1464159811" sldId="800"/>
            <ac:grpSpMk id="74" creationId="{CC581D5C-7478-BE76-04DA-4AC42A47C59C}"/>
          </ac:grpSpMkLst>
        </pc:grpChg>
        <pc:picChg chg="mod topLvl">
          <ac:chgData name="松本 重貴" userId="0ecbcc5dd1ad44a6" providerId="LiveId" clId="{181B95DD-3F4E-4C30-8BE5-C9F0CDD9EC6F}" dt="2022-08-10T06:38:22.932" v="6532" actId="165"/>
          <ac:picMkLst>
            <pc:docMk/>
            <pc:sldMk cId="1464159811" sldId="800"/>
            <ac:picMk id="5" creationId="{33432241-820A-445E-4F0A-2646894FDC25}"/>
          </ac:picMkLst>
        </pc:picChg>
        <pc:picChg chg="add mod">
          <ac:chgData name="松本 重貴" userId="0ecbcc5dd1ad44a6" providerId="LiveId" clId="{181B95DD-3F4E-4C30-8BE5-C9F0CDD9EC6F}" dt="2022-08-11T07:33:11.450" v="7161" actId="164"/>
          <ac:picMkLst>
            <pc:docMk/>
            <pc:sldMk cId="1464159811" sldId="800"/>
            <ac:picMk id="10" creationId="{E6CC88ED-3963-139D-9273-DCB86FDE58D5}"/>
          </ac:picMkLst>
        </pc:picChg>
        <pc:picChg chg="add mod">
          <ac:chgData name="松本 重貴" userId="0ecbcc5dd1ad44a6" providerId="LiveId" clId="{181B95DD-3F4E-4C30-8BE5-C9F0CDD9EC6F}" dt="2022-08-11T07:33:11.450" v="7161" actId="164"/>
          <ac:picMkLst>
            <pc:docMk/>
            <pc:sldMk cId="1464159811" sldId="800"/>
            <ac:picMk id="15" creationId="{8160A220-EB79-C109-063E-53060F433C9C}"/>
          </ac:picMkLst>
        </pc:picChg>
        <pc:picChg chg="add del mod">
          <ac:chgData name="松本 重貴" userId="0ecbcc5dd1ad44a6" providerId="LiveId" clId="{181B95DD-3F4E-4C30-8BE5-C9F0CDD9EC6F}" dt="2022-08-11T07:27:27.560" v="7005"/>
          <ac:picMkLst>
            <pc:docMk/>
            <pc:sldMk cId="1464159811" sldId="800"/>
            <ac:picMk id="18" creationId="{5B209064-89FA-F318-BD1E-DBCDDC1489DD}"/>
          </ac:picMkLst>
        </pc:picChg>
        <pc:picChg chg="mod">
          <ac:chgData name="松本 重貴" userId="0ecbcc5dd1ad44a6" providerId="LiveId" clId="{181B95DD-3F4E-4C30-8BE5-C9F0CDD9EC6F}" dt="2022-08-12T05:14:33.079" v="7738" actId="165"/>
          <ac:picMkLst>
            <pc:docMk/>
            <pc:sldMk cId="1464159811" sldId="800"/>
            <ac:picMk id="20" creationId="{352D700F-7C1B-3E25-85A9-390CF2FF12E8}"/>
          </ac:picMkLst>
        </pc:picChg>
        <pc:picChg chg="add del mod">
          <ac:chgData name="松本 重貴" userId="0ecbcc5dd1ad44a6" providerId="LiveId" clId="{181B95DD-3F4E-4C30-8BE5-C9F0CDD9EC6F}" dt="2022-08-15T05:43:58.122" v="8673" actId="478"/>
          <ac:picMkLst>
            <pc:docMk/>
            <pc:sldMk cId="1464159811" sldId="800"/>
            <ac:picMk id="27" creationId="{1A963174-88C4-C54E-C9CF-3D3D0024FDC0}"/>
          </ac:picMkLst>
        </pc:picChg>
        <pc:picChg chg="add del mod modCrop">
          <ac:chgData name="松本 重貴" userId="0ecbcc5dd1ad44a6" providerId="LiveId" clId="{181B95DD-3F4E-4C30-8BE5-C9F0CDD9EC6F}" dt="2022-08-12T05:19:34.177" v="7834" actId="478"/>
          <ac:picMkLst>
            <pc:docMk/>
            <pc:sldMk cId="1464159811" sldId="800"/>
            <ac:picMk id="29" creationId="{A9F3F71D-10D1-1244-7728-1A62560FD576}"/>
          </ac:picMkLst>
        </pc:picChg>
        <pc:picChg chg="add del mod modCrop">
          <ac:chgData name="松本 重貴" userId="0ecbcc5dd1ad44a6" providerId="LiveId" clId="{181B95DD-3F4E-4C30-8BE5-C9F0CDD9EC6F}" dt="2022-08-12T05:20:20.840" v="7853" actId="478"/>
          <ac:picMkLst>
            <pc:docMk/>
            <pc:sldMk cId="1464159811" sldId="800"/>
            <ac:picMk id="30" creationId="{235A27E0-ABD6-7374-0196-1FD6DA30B3A4}"/>
          </ac:picMkLst>
        </pc:picChg>
        <pc:picChg chg="mod">
          <ac:chgData name="松本 重貴" userId="0ecbcc5dd1ad44a6" providerId="LiveId" clId="{181B95DD-3F4E-4C30-8BE5-C9F0CDD9EC6F}" dt="2022-08-11T07:27:22.015" v="7003" actId="571"/>
          <ac:picMkLst>
            <pc:docMk/>
            <pc:sldMk cId="1464159811" sldId="800"/>
            <ac:picMk id="53" creationId="{125E2322-5C1F-7A5E-F005-AA945F67B7E1}"/>
          </ac:picMkLst>
        </pc:picChg>
        <pc:picChg chg="mod">
          <ac:chgData name="松本 重貴" userId="0ecbcc5dd1ad44a6" providerId="LiveId" clId="{181B95DD-3F4E-4C30-8BE5-C9F0CDD9EC6F}" dt="2022-08-11T07:27:22.015" v="7003" actId="571"/>
          <ac:picMkLst>
            <pc:docMk/>
            <pc:sldMk cId="1464159811" sldId="800"/>
            <ac:picMk id="58" creationId="{53B57B38-B3C8-77CE-706A-1B51092A186F}"/>
          </ac:picMkLst>
        </pc:picChg>
        <pc:picChg chg="mod">
          <ac:chgData name="松本 重貴" userId="0ecbcc5dd1ad44a6" providerId="LiveId" clId="{181B95DD-3F4E-4C30-8BE5-C9F0CDD9EC6F}" dt="2022-08-11T07:27:22.015" v="7003" actId="571"/>
          <ac:picMkLst>
            <pc:docMk/>
            <pc:sldMk cId="1464159811" sldId="800"/>
            <ac:picMk id="61" creationId="{3C7F5EB6-882F-F223-877A-988117023485}"/>
          </ac:picMkLst>
        </pc:picChg>
        <pc:picChg chg="add mod">
          <ac:chgData name="松本 重貴" userId="0ecbcc5dd1ad44a6" providerId="LiveId" clId="{181B95DD-3F4E-4C30-8BE5-C9F0CDD9EC6F}" dt="2022-08-11T07:27:22.015" v="7003" actId="571"/>
          <ac:picMkLst>
            <pc:docMk/>
            <pc:sldMk cId="1464159811" sldId="800"/>
            <ac:picMk id="69" creationId="{CD2D1547-BC56-5EE6-600B-85441449CD79}"/>
          </ac:picMkLst>
        </pc:picChg>
        <pc:picChg chg="mod">
          <ac:chgData name="松本 重貴" userId="0ecbcc5dd1ad44a6" providerId="LiveId" clId="{181B95DD-3F4E-4C30-8BE5-C9F0CDD9EC6F}" dt="2022-08-11T07:27:22.015" v="7003" actId="571"/>
          <ac:picMkLst>
            <pc:docMk/>
            <pc:sldMk cId="1464159811" sldId="800"/>
            <ac:picMk id="75" creationId="{BD77AE39-4705-F962-3743-F81168F220FE}"/>
          </ac:picMkLst>
        </pc:picChg>
        <pc:picChg chg="add mod topLvl">
          <ac:chgData name="松本 重貴" userId="0ecbcc5dd1ad44a6" providerId="LiveId" clId="{181B95DD-3F4E-4C30-8BE5-C9F0CDD9EC6F}" dt="2022-08-12T08:54:48.881" v="8230" actId="164"/>
          <ac:picMkLst>
            <pc:docMk/>
            <pc:sldMk cId="1464159811" sldId="800"/>
            <ac:picMk id="83" creationId="{82B9DC5F-FB28-57B3-4CC9-4D50B6C4CA74}"/>
          </ac:picMkLst>
        </pc:picChg>
        <pc:picChg chg="add mod topLvl">
          <ac:chgData name="松本 重貴" userId="0ecbcc5dd1ad44a6" providerId="LiveId" clId="{181B95DD-3F4E-4C30-8BE5-C9F0CDD9EC6F}" dt="2022-08-12T08:54:48.881" v="8230" actId="164"/>
          <ac:picMkLst>
            <pc:docMk/>
            <pc:sldMk cId="1464159811" sldId="800"/>
            <ac:picMk id="85" creationId="{98D84CF7-768D-2242-E867-9CA21DEFB6DD}"/>
          </ac:picMkLst>
        </pc:picChg>
        <pc:cxnChg chg="add mod">
          <ac:chgData name="松本 重貴" userId="0ecbcc5dd1ad44a6" providerId="LiveId" clId="{181B95DD-3F4E-4C30-8BE5-C9F0CDD9EC6F}" dt="2022-08-11T07:27:22.015" v="7003" actId="571"/>
          <ac:cxnSpMkLst>
            <pc:docMk/>
            <pc:sldMk cId="1464159811" sldId="800"/>
            <ac:cxnSpMk id="17" creationId="{17C4DE90-D3EF-F573-38A5-9431B9E9B7DB}"/>
          </ac:cxnSpMkLst>
        </pc:cxnChg>
        <pc:cxnChg chg="add mod">
          <ac:chgData name="松本 重貴" userId="0ecbcc5dd1ad44a6" providerId="LiveId" clId="{181B95DD-3F4E-4C30-8BE5-C9F0CDD9EC6F}" dt="2022-08-11T07:33:11.450" v="7161" actId="164"/>
          <ac:cxnSpMkLst>
            <pc:docMk/>
            <pc:sldMk cId="1464159811" sldId="800"/>
            <ac:cxnSpMk id="19" creationId="{52372D0A-7D04-AE0D-5CA3-A8A556238160}"/>
          </ac:cxnSpMkLst>
        </pc:cxnChg>
        <pc:cxnChg chg="add mod">
          <ac:chgData name="松本 重貴" userId="0ecbcc5dd1ad44a6" providerId="LiveId" clId="{181B95DD-3F4E-4C30-8BE5-C9F0CDD9EC6F}" dt="2022-08-12T08:54:48.881" v="8230" actId="164"/>
          <ac:cxnSpMkLst>
            <pc:docMk/>
            <pc:sldMk cId="1464159811" sldId="800"/>
            <ac:cxnSpMk id="32" creationId="{E5763382-5B56-A7E8-78EF-7B7254C8F981}"/>
          </ac:cxnSpMkLst>
        </pc:cxnChg>
        <pc:cxnChg chg="del mod">
          <ac:chgData name="松本 重貴" userId="0ecbcc5dd1ad44a6" providerId="LiveId" clId="{181B95DD-3F4E-4C30-8BE5-C9F0CDD9EC6F}" dt="2022-08-10T16:07:55.989" v="6754" actId="478"/>
          <ac:cxnSpMkLst>
            <pc:docMk/>
            <pc:sldMk cId="1464159811" sldId="800"/>
            <ac:cxnSpMk id="34" creationId="{55BE0524-F8B4-7F3C-6B3B-B3D4C3183EEF}"/>
          </ac:cxnSpMkLst>
        </pc:cxnChg>
        <pc:cxnChg chg="mod">
          <ac:chgData name="松本 重貴" userId="0ecbcc5dd1ad44a6" providerId="LiveId" clId="{181B95DD-3F4E-4C30-8BE5-C9F0CDD9EC6F}" dt="2022-08-11T07:27:22.015" v="7003" actId="571"/>
          <ac:cxnSpMkLst>
            <pc:docMk/>
            <pc:sldMk cId="1464159811" sldId="800"/>
            <ac:cxnSpMk id="56" creationId="{FDBAC0A9-21DC-FA44-4946-73E0A8F63FCB}"/>
          </ac:cxnSpMkLst>
        </pc:cxnChg>
        <pc:cxnChg chg="add mod">
          <ac:chgData name="松本 重貴" userId="0ecbcc5dd1ad44a6" providerId="LiveId" clId="{181B95DD-3F4E-4C30-8BE5-C9F0CDD9EC6F}" dt="2022-08-11T07:27:22.015" v="7003" actId="571"/>
          <ac:cxnSpMkLst>
            <pc:docMk/>
            <pc:sldMk cId="1464159811" sldId="800"/>
            <ac:cxnSpMk id="73" creationId="{9769BF00-9F41-BCAC-F35D-BF1474BA5AF2}"/>
          </ac:cxnSpMkLst>
        </pc:cxnChg>
      </pc:sldChg>
      <pc:sldChg chg="del">
        <pc:chgData name="松本 重貴" userId="0ecbcc5dd1ad44a6" providerId="LiveId" clId="{181B95DD-3F4E-4C30-8BE5-C9F0CDD9EC6F}" dt="2022-08-20T01:34:26.244" v="17247" actId="47"/>
        <pc:sldMkLst>
          <pc:docMk/>
          <pc:sldMk cId="1780003738" sldId="801"/>
        </pc:sldMkLst>
      </pc:sldChg>
      <pc:sldChg chg="del">
        <pc:chgData name="松本 重貴" userId="0ecbcc5dd1ad44a6" providerId="LiveId" clId="{181B95DD-3F4E-4C30-8BE5-C9F0CDD9EC6F}" dt="2022-08-20T01:34:26.244" v="17247" actId="47"/>
        <pc:sldMkLst>
          <pc:docMk/>
          <pc:sldMk cId="4277854337" sldId="802"/>
        </pc:sldMkLst>
      </pc:sldChg>
      <pc:sldChg chg="del">
        <pc:chgData name="松本 重貴" userId="0ecbcc5dd1ad44a6" providerId="LiveId" clId="{181B95DD-3F4E-4C30-8BE5-C9F0CDD9EC6F}" dt="2022-08-20T01:34:26.244" v="17247" actId="47"/>
        <pc:sldMkLst>
          <pc:docMk/>
          <pc:sldMk cId="1410234392" sldId="803"/>
        </pc:sldMkLst>
      </pc:sldChg>
      <pc:sldChg chg="addSp delSp modSp add mod delAnim modAnim">
        <pc:chgData name="松本 重貴" userId="0ecbcc5dd1ad44a6" providerId="LiveId" clId="{181B95DD-3F4E-4C30-8BE5-C9F0CDD9EC6F}" dt="2022-08-16T02:37:23.502" v="9382"/>
        <pc:sldMkLst>
          <pc:docMk/>
          <pc:sldMk cId="2302278687" sldId="804"/>
        </pc:sldMkLst>
        <pc:spChg chg="add del mod">
          <ac:chgData name="松本 重貴" userId="0ecbcc5dd1ad44a6" providerId="LiveId" clId="{181B95DD-3F4E-4C30-8BE5-C9F0CDD9EC6F}" dt="2022-08-11T07:49:23.871" v="7732" actId="478"/>
          <ac:spMkLst>
            <pc:docMk/>
            <pc:sldMk cId="2302278687" sldId="804"/>
            <ac:spMk id="2" creationId="{15D6A7B7-B2E9-1D0D-1851-BBA857293770}"/>
          </ac:spMkLst>
        </pc:spChg>
        <pc:spChg chg="add mod">
          <ac:chgData name="松本 重貴" userId="0ecbcc5dd1ad44a6" providerId="LiveId" clId="{181B95DD-3F4E-4C30-8BE5-C9F0CDD9EC6F}" dt="2022-08-11T07:49:24.137" v="7733"/>
          <ac:spMkLst>
            <pc:docMk/>
            <pc:sldMk cId="2302278687" sldId="804"/>
            <ac:spMk id="3" creationId="{AA38A3A3-BAC4-9E7C-24CA-37DC24B3327E}"/>
          </ac:spMkLst>
        </pc:spChg>
        <pc:spChg chg="del">
          <ac:chgData name="松本 重貴" userId="0ecbcc5dd1ad44a6" providerId="LiveId" clId="{181B95DD-3F4E-4C30-8BE5-C9F0CDD9EC6F}" dt="2022-08-10T00:37:17.451" v="6093" actId="478"/>
          <ac:spMkLst>
            <pc:docMk/>
            <pc:sldMk cId="2302278687" sldId="804"/>
            <ac:spMk id="20" creationId="{72F8B8A5-55C5-83D2-E5ED-28D46A415476}"/>
          </ac:spMkLst>
        </pc:spChg>
        <pc:spChg chg="del">
          <ac:chgData name="松本 重貴" userId="0ecbcc5dd1ad44a6" providerId="LiveId" clId="{181B95DD-3F4E-4C30-8BE5-C9F0CDD9EC6F}" dt="2022-08-08T06:21:46.184" v="2935" actId="478"/>
          <ac:spMkLst>
            <pc:docMk/>
            <pc:sldMk cId="2302278687" sldId="804"/>
            <ac:spMk id="21" creationId="{4013B184-456A-5DED-EFA6-AD5053A76056}"/>
          </ac:spMkLst>
        </pc:spChg>
        <pc:spChg chg="del">
          <ac:chgData name="松本 重貴" userId="0ecbcc5dd1ad44a6" providerId="LiveId" clId="{181B95DD-3F4E-4C30-8BE5-C9F0CDD9EC6F}" dt="2022-08-08T06:12:05.024" v="2686" actId="478"/>
          <ac:spMkLst>
            <pc:docMk/>
            <pc:sldMk cId="2302278687" sldId="804"/>
            <ac:spMk id="24" creationId="{00000000-0000-0000-0000-000000000000}"/>
          </ac:spMkLst>
        </pc:spChg>
        <pc:spChg chg="mod topLvl">
          <ac:chgData name="松本 重貴" userId="0ecbcc5dd1ad44a6" providerId="LiveId" clId="{181B95DD-3F4E-4C30-8BE5-C9F0CDD9EC6F}" dt="2022-08-08T06:36:01.081" v="3704" actId="1036"/>
          <ac:spMkLst>
            <pc:docMk/>
            <pc:sldMk cId="2302278687" sldId="804"/>
            <ac:spMk id="26" creationId="{D7294779-203C-50CC-8397-82055494E698}"/>
          </ac:spMkLst>
        </pc:spChg>
        <pc:spChg chg="del mod">
          <ac:chgData name="松本 重貴" userId="0ecbcc5dd1ad44a6" providerId="LiveId" clId="{181B95DD-3F4E-4C30-8BE5-C9F0CDD9EC6F}" dt="2022-08-08T06:17:54.760" v="2811" actId="478"/>
          <ac:spMkLst>
            <pc:docMk/>
            <pc:sldMk cId="2302278687" sldId="804"/>
            <ac:spMk id="28" creationId="{F6F690E4-572E-A5F0-0B5F-F55613963C96}"/>
          </ac:spMkLst>
        </pc:spChg>
        <pc:spChg chg="mod topLvl">
          <ac:chgData name="松本 重貴" userId="0ecbcc5dd1ad44a6" providerId="LiveId" clId="{181B95DD-3F4E-4C30-8BE5-C9F0CDD9EC6F}" dt="2022-08-08T06:36:01.081" v="3704" actId="1036"/>
          <ac:spMkLst>
            <pc:docMk/>
            <pc:sldMk cId="2302278687" sldId="804"/>
            <ac:spMk id="33" creationId="{7F79D882-76E9-DF82-347D-3ED2ABE66ED5}"/>
          </ac:spMkLst>
        </pc:spChg>
        <pc:spChg chg="del mod topLvl">
          <ac:chgData name="松本 重貴" userId="0ecbcc5dd1ad44a6" providerId="LiveId" clId="{181B95DD-3F4E-4C30-8BE5-C9F0CDD9EC6F}" dt="2022-08-08T06:14:19.181" v="2725" actId="478"/>
          <ac:spMkLst>
            <pc:docMk/>
            <pc:sldMk cId="2302278687" sldId="804"/>
            <ac:spMk id="34" creationId="{C46962E6-3A72-F58F-A29B-CA1B2DC6D53F}"/>
          </ac:spMkLst>
        </pc:spChg>
        <pc:spChg chg="del mod topLvl">
          <ac:chgData name="松本 重貴" userId="0ecbcc5dd1ad44a6" providerId="LiveId" clId="{181B95DD-3F4E-4C30-8BE5-C9F0CDD9EC6F}" dt="2022-08-08T06:14:25.782" v="2726" actId="478"/>
          <ac:spMkLst>
            <pc:docMk/>
            <pc:sldMk cId="2302278687" sldId="804"/>
            <ac:spMk id="35" creationId="{664E2D0C-E82C-DDAE-C771-56D46F6D4788}"/>
          </ac:spMkLst>
        </pc:spChg>
        <pc:spChg chg="mod topLvl">
          <ac:chgData name="松本 重貴" userId="0ecbcc5dd1ad44a6" providerId="LiveId" clId="{181B95DD-3F4E-4C30-8BE5-C9F0CDD9EC6F}" dt="2022-08-08T06:36:01.081" v="3704" actId="1036"/>
          <ac:spMkLst>
            <pc:docMk/>
            <pc:sldMk cId="2302278687" sldId="804"/>
            <ac:spMk id="36" creationId="{D87BB652-C49B-5D1F-922A-ACF99EBE5A8B}"/>
          </ac:spMkLst>
        </pc:spChg>
        <pc:spChg chg="del mod topLvl">
          <ac:chgData name="松本 重貴" userId="0ecbcc5dd1ad44a6" providerId="LiveId" clId="{181B95DD-3F4E-4C30-8BE5-C9F0CDD9EC6F}" dt="2022-08-08T06:14:25.782" v="2726" actId="478"/>
          <ac:spMkLst>
            <pc:docMk/>
            <pc:sldMk cId="2302278687" sldId="804"/>
            <ac:spMk id="37" creationId="{A8A94181-B175-8C31-4442-E2CF6001EDB9}"/>
          </ac:spMkLst>
        </pc:spChg>
        <pc:spChg chg="mod topLvl">
          <ac:chgData name="松本 重貴" userId="0ecbcc5dd1ad44a6" providerId="LiveId" clId="{181B95DD-3F4E-4C30-8BE5-C9F0CDD9EC6F}" dt="2022-08-08T06:36:44.922" v="3741" actId="164"/>
          <ac:spMkLst>
            <pc:docMk/>
            <pc:sldMk cId="2302278687" sldId="804"/>
            <ac:spMk id="38" creationId="{E0804CC8-A513-D4CC-9C90-42394837A770}"/>
          </ac:spMkLst>
        </pc:spChg>
        <pc:spChg chg="del mod topLvl">
          <ac:chgData name="松本 重貴" userId="0ecbcc5dd1ad44a6" providerId="LiveId" clId="{181B95DD-3F4E-4C30-8BE5-C9F0CDD9EC6F}" dt="2022-08-08T06:14:25.782" v="2726" actId="478"/>
          <ac:spMkLst>
            <pc:docMk/>
            <pc:sldMk cId="2302278687" sldId="804"/>
            <ac:spMk id="39" creationId="{DB82A345-1E24-74A5-206C-E7A69A5CE1E6}"/>
          </ac:spMkLst>
        </pc:spChg>
        <pc:spChg chg="del">
          <ac:chgData name="松本 重貴" userId="0ecbcc5dd1ad44a6" providerId="LiveId" clId="{181B95DD-3F4E-4C30-8BE5-C9F0CDD9EC6F}" dt="2022-08-08T06:12:05.024" v="2686" actId="478"/>
          <ac:spMkLst>
            <pc:docMk/>
            <pc:sldMk cId="2302278687" sldId="804"/>
            <ac:spMk id="44" creationId="{00000000-0000-0000-0000-000000000000}"/>
          </ac:spMkLst>
        </pc:spChg>
        <pc:spChg chg="del">
          <ac:chgData name="松本 重貴" userId="0ecbcc5dd1ad44a6" providerId="LiveId" clId="{181B95DD-3F4E-4C30-8BE5-C9F0CDD9EC6F}" dt="2022-08-08T06:12:05.024" v="2686" actId="478"/>
          <ac:spMkLst>
            <pc:docMk/>
            <pc:sldMk cId="2302278687" sldId="804"/>
            <ac:spMk id="48" creationId="{00000000-0000-0000-0000-000000000000}"/>
          </ac:spMkLst>
        </pc:spChg>
        <pc:spChg chg="del">
          <ac:chgData name="松本 重貴" userId="0ecbcc5dd1ad44a6" providerId="LiveId" clId="{181B95DD-3F4E-4C30-8BE5-C9F0CDD9EC6F}" dt="2022-08-08T06:12:05.024" v="2686" actId="478"/>
          <ac:spMkLst>
            <pc:docMk/>
            <pc:sldMk cId="2302278687" sldId="804"/>
            <ac:spMk id="50" creationId="{00000000-0000-0000-0000-000000000000}"/>
          </ac:spMkLst>
        </pc:spChg>
        <pc:spChg chg="del">
          <ac:chgData name="松本 重貴" userId="0ecbcc5dd1ad44a6" providerId="LiveId" clId="{181B95DD-3F4E-4C30-8BE5-C9F0CDD9EC6F}" dt="2022-08-08T06:12:05.024" v="2686" actId="478"/>
          <ac:spMkLst>
            <pc:docMk/>
            <pc:sldMk cId="2302278687" sldId="804"/>
            <ac:spMk id="51" creationId="{00000000-0000-0000-0000-000000000000}"/>
          </ac:spMkLst>
        </pc:spChg>
        <pc:spChg chg="del">
          <ac:chgData name="松本 重貴" userId="0ecbcc5dd1ad44a6" providerId="LiveId" clId="{181B95DD-3F4E-4C30-8BE5-C9F0CDD9EC6F}" dt="2022-08-08T06:12:05.024" v="2686" actId="478"/>
          <ac:spMkLst>
            <pc:docMk/>
            <pc:sldMk cId="2302278687" sldId="804"/>
            <ac:spMk id="52" creationId="{00000000-0000-0000-0000-000000000000}"/>
          </ac:spMkLst>
        </pc:spChg>
        <pc:spChg chg="del">
          <ac:chgData name="松本 重貴" userId="0ecbcc5dd1ad44a6" providerId="LiveId" clId="{181B95DD-3F4E-4C30-8BE5-C9F0CDD9EC6F}" dt="2022-08-08T06:12:05.024" v="2686" actId="478"/>
          <ac:spMkLst>
            <pc:docMk/>
            <pc:sldMk cId="2302278687" sldId="804"/>
            <ac:spMk id="53" creationId="{00000000-0000-0000-0000-000000000000}"/>
          </ac:spMkLst>
        </pc:spChg>
        <pc:spChg chg="del">
          <ac:chgData name="松本 重貴" userId="0ecbcc5dd1ad44a6" providerId="LiveId" clId="{181B95DD-3F4E-4C30-8BE5-C9F0CDD9EC6F}" dt="2022-08-08T06:12:05.024" v="2686" actId="478"/>
          <ac:spMkLst>
            <pc:docMk/>
            <pc:sldMk cId="2302278687" sldId="804"/>
            <ac:spMk id="54" creationId="{00000000-0000-0000-0000-000000000000}"/>
          </ac:spMkLst>
        </pc:spChg>
        <pc:spChg chg="mod topLvl">
          <ac:chgData name="松本 重貴" userId="0ecbcc5dd1ad44a6" providerId="LiveId" clId="{181B95DD-3F4E-4C30-8BE5-C9F0CDD9EC6F}" dt="2022-08-08T06:40:58.478" v="3769" actId="164"/>
          <ac:spMkLst>
            <pc:docMk/>
            <pc:sldMk cId="2302278687" sldId="804"/>
            <ac:spMk id="55" creationId="{712779A8-A2BB-9035-805D-D762F56186F7}"/>
          </ac:spMkLst>
        </pc:spChg>
        <pc:spChg chg="del">
          <ac:chgData name="松本 重貴" userId="0ecbcc5dd1ad44a6" providerId="LiveId" clId="{181B95DD-3F4E-4C30-8BE5-C9F0CDD9EC6F}" dt="2022-08-08T06:12:05.024" v="2686" actId="478"/>
          <ac:spMkLst>
            <pc:docMk/>
            <pc:sldMk cId="2302278687" sldId="804"/>
            <ac:spMk id="58" creationId="{CB231C75-2BF4-B7CA-75C8-F81857B20328}"/>
          </ac:spMkLst>
        </pc:spChg>
        <pc:spChg chg="mod topLvl">
          <ac:chgData name="松本 重貴" userId="0ecbcc5dd1ad44a6" providerId="LiveId" clId="{181B95DD-3F4E-4C30-8BE5-C9F0CDD9EC6F}" dt="2022-08-08T06:40:58.478" v="3769" actId="164"/>
          <ac:spMkLst>
            <pc:docMk/>
            <pc:sldMk cId="2302278687" sldId="804"/>
            <ac:spMk id="60" creationId="{328A11D3-242C-99E4-9697-6CF0005A4DFF}"/>
          </ac:spMkLst>
        </pc:spChg>
        <pc:spChg chg="mod topLvl">
          <ac:chgData name="松本 重貴" userId="0ecbcc5dd1ad44a6" providerId="LiveId" clId="{181B95DD-3F4E-4C30-8BE5-C9F0CDD9EC6F}" dt="2022-08-08T06:41:46.120" v="3776" actId="164"/>
          <ac:spMkLst>
            <pc:docMk/>
            <pc:sldMk cId="2302278687" sldId="804"/>
            <ac:spMk id="61" creationId="{66404991-8EBA-46A8-340D-986F07257A5B}"/>
          </ac:spMkLst>
        </pc:spChg>
        <pc:spChg chg="del">
          <ac:chgData name="松本 重貴" userId="0ecbcc5dd1ad44a6" providerId="LiveId" clId="{181B95DD-3F4E-4C30-8BE5-C9F0CDD9EC6F}" dt="2022-08-08T06:12:05.024" v="2686" actId="478"/>
          <ac:spMkLst>
            <pc:docMk/>
            <pc:sldMk cId="2302278687" sldId="804"/>
            <ac:spMk id="62" creationId="{3A61A4CF-1C38-B5B5-7AF1-1254C5E2637B}"/>
          </ac:spMkLst>
        </pc:spChg>
        <pc:spChg chg="mod topLvl">
          <ac:chgData name="松本 重貴" userId="0ecbcc5dd1ad44a6" providerId="LiveId" clId="{181B95DD-3F4E-4C30-8BE5-C9F0CDD9EC6F}" dt="2022-08-08T06:41:46.120" v="3776" actId="164"/>
          <ac:spMkLst>
            <pc:docMk/>
            <pc:sldMk cId="2302278687" sldId="804"/>
            <ac:spMk id="63" creationId="{02C1CA16-5EF3-5F92-CD80-8C5E0BB7F42B}"/>
          </ac:spMkLst>
        </pc:spChg>
        <pc:spChg chg="mod topLvl">
          <ac:chgData name="松本 重貴" userId="0ecbcc5dd1ad44a6" providerId="LiveId" clId="{181B95DD-3F4E-4C30-8BE5-C9F0CDD9EC6F}" dt="2022-08-08T06:40:58.478" v="3769" actId="164"/>
          <ac:spMkLst>
            <pc:docMk/>
            <pc:sldMk cId="2302278687" sldId="804"/>
            <ac:spMk id="68" creationId="{31397D99-42E0-CE36-56C2-AB1D4687FA1F}"/>
          </ac:spMkLst>
        </pc:spChg>
        <pc:spChg chg="mod">
          <ac:chgData name="松本 重貴" userId="0ecbcc5dd1ad44a6" providerId="LiveId" clId="{181B95DD-3F4E-4C30-8BE5-C9F0CDD9EC6F}" dt="2022-08-08T06:13:31.507" v="2723" actId="165"/>
          <ac:spMkLst>
            <pc:docMk/>
            <pc:sldMk cId="2302278687" sldId="804"/>
            <ac:spMk id="71" creationId="{F00B614F-ECE2-60A1-F60E-C86D24886439}"/>
          </ac:spMkLst>
        </pc:spChg>
        <pc:spChg chg="del">
          <ac:chgData name="松本 重貴" userId="0ecbcc5dd1ad44a6" providerId="LiveId" clId="{181B95DD-3F4E-4C30-8BE5-C9F0CDD9EC6F}" dt="2022-08-08T06:12:05.024" v="2686" actId="478"/>
          <ac:spMkLst>
            <pc:docMk/>
            <pc:sldMk cId="2302278687" sldId="804"/>
            <ac:spMk id="73" creationId="{F2F81BE4-63D8-1E4D-FD8A-FF2382FEE53B}"/>
          </ac:spMkLst>
        </pc:spChg>
        <pc:spChg chg="mod">
          <ac:chgData name="松本 重貴" userId="0ecbcc5dd1ad44a6" providerId="LiveId" clId="{181B95DD-3F4E-4C30-8BE5-C9F0CDD9EC6F}" dt="2022-08-08T06:13:31.507" v="2723" actId="165"/>
          <ac:spMkLst>
            <pc:docMk/>
            <pc:sldMk cId="2302278687" sldId="804"/>
            <ac:spMk id="74" creationId="{2F5FC96B-7047-442E-BD17-5B765D534FC8}"/>
          </ac:spMkLst>
        </pc:spChg>
        <pc:spChg chg="mod topLvl">
          <ac:chgData name="松本 重貴" userId="0ecbcc5dd1ad44a6" providerId="LiveId" clId="{181B95DD-3F4E-4C30-8BE5-C9F0CDD9EC6F}" dt="2022-08-08T06:41:46.120" v="3776" actId="164"/>
          <ac:spMkLst>
            <pc:docMk/>
            <pc:sldMk cId="2302278687" sldId="804"/>
            <ac:spMk id="76" creationId="{0E712ED5-9E3B-9B6C-6432-C320DFBB6702}"/>
          </ac:spMkLst>
        </pc:spChg>
        <pc:spChg chg="del">
          <ac:chgData name="松本 重貴" userId="0ecbcc5dd1ad44a6" providerId="LiveId" clId="{181B95DD-3F4E-4C30-8BE5-C9F0CDD9EC6F}" dt="2022-08-08T06:31:53.109" v="3294" actId="478"/>
          <ac:spMkLst>
            <pc:docMk/>
            <pc:sldMk cId="2302278687" sldId="804"/>
            <ac:spMk id="77" creationId="{8566F2A0-E63B-3398-775A-4C38CEACA07B}"/>
          </ac:spMkLst>
        </pc:spChg>
        <pc:spChg chg="add mod">
          <ac:chgData name="松本 重貴" userId="0ecbcc5dd1ad44a6" providerId="LiveId" clId="{181B95DD-3F4E-4C30-8BE5-C9F0CDD9EC6F}" dt="2022-08-10T00:31:39.834" v="5944" actId="20577"/>
          <ac:spMkLst>
            <pc:docMk/>
            <pc:sldMk cId="2302278687" sldId="804"/>
            <ac:spMk id="78" creationId="{45FBF4A2-7C10-5CE9-C508-6949A82553FC}"/>
          </ac:spMkLst>
        </pc:spChg>
        <pc:spChg chg="add del mod">
          <ac:chgData name="松本 重貴" userId="0ecbcc5dd1ad44a6" providerId="LiveId" clId="{181B95DD-3F4E-4C30-8BE5-C9F0CDD9EC6F}" dt="2022-08-15T05:44:48.449" v="8674" actId="478"/>
          <ac:spMkLst>
            <pc:docMk/>
            <pc:sldMk cId="2302278687" sldId="804"/>
            <ac:spMk id="79" creationId="{278559A4-99C1-ED59-AAAE-9F9E31DF4593}"/>
          </ac:spMkLst>
        </pc:spChg>
        <pc:grpChg chg="add mod">
          <ac:chgData name="松本 重貴" userId="0ecbcc5dd1ad44a6" providerId="LiveId" clId="{181B95DD-3F4E-4C30-8BE5-C9F0CDD9EC6F}" dt="2022-08-16T02:36:25.666" v="9378" actId="164"/>
          <ac:grpSpMkLst>
            <pc:docMk/>
            <pc:sldMk cId="2302278687" sldId="804"/>
            <ac:grpSpMk id="2" creationId="{C6B11035-11D1-9FE9-DAEB-FECDBE301F59}"/>
          </ac:grpSpMkLst>
        </pc:grpChg>
        <pc:grpChg chg="add del mod">
          <ac:chgData name="松本 重貴" userId="0ecbcc5dd1ad44a6" providerId="LiveId" clId="{181B95DD-3F4E-4C30-8BE5-C9F0CDD9EC6F}" dt="2022-08-16T02:36:25.666" v="9378" actId="164"/>
          <ac:grpSpMkLst>
            <pc:docMk/>
            <pc:sldMk cId="2302278687" sldId="804"/>
            <ac:grpSpMk id="7" creationId="{2B9141B6-317D-BDD4-728D-2AA21007E760}"/>
          </ac:grpSpMkLst>
        </pc:grpChg>
        <pc:grpChg chg="add del mod">
          <ac:chgData name="松本 重貴" userId="0ecbcc5dd1ad44a6" providerId="LiveId" clId="{181B95DD-3F4E-4C30-8BE5-C9F0CDD9EC6F}" dt="2022-08-08T06:40:36.613" v="3767" actId="165"/>
          <ac:grpSpMkLst>
            <pc:docMk/>
            <pc:sldMk cId="2302278687" sldId="804"/>
            <ac:grpSpMk id="8" creationId="{07499F65-01CF-650F-6FDD-7E7A9A0409F3}"/>
          </ac:grpSpMkLst>
        </pc:grpChg>
        <pc:grpChg chg="add del mod">
          <ac:chgData name="松本 重貴" userId="0ecbcc5dd1ad44a6" providerId="LiveId" clId="{181B95DD-3F4E-4C30-8BE5-C9F0CDD9EC6F}" dt="2022-08-08T06:40:52.243" v="3768" actId="165"/>
          <ac:grpSpMkLst>
            <pc:docMk/>
            <pc:sldMk cId="2302278687" sldId="804"/>
            <ac:grpSpMk id="9" creationId="{2D616F44-B2E9-1A30-C40A-82788238B5B1}"/>
          </ac:grpSpMkLst>
        </pc:grpChg>
        <pc:grpChg chg="add mod">
          <ac:chgData name="松本 重貴" userId="0ecbcc5dd1ad44a6" providerId="LiveId" clId="{181B95DD-3F4E-4C30-8BE5-C9F0CDD9EC6F}" dt="2022-08-16T02:36:25.666" v="9378" actId="164"/>
          <ac:grpSpMkLst>
            <pc:docMk/>
            <pc:sldMk cId="2302278687" sldId="804"/>
            <ac:grpSpMk id="10" creationId="{71C7B07F-144A-177E-E796-97CF847AE120}"/>
          </ac:grpSpMkLst>
        </pc:grpChg>
        <pc:grpChg chg="add del mod">
          <ac:chgData name="松本 重貴" userId="0ecbcc5dd1ad44a6" providerId="LiveId" clId="{181B95DD-3F4E-4C30-8BE5-C9F0CDD9EC6F}" dt="2022-08-08T06:41:42.241" v="3775" actId="165"/>
          <ac:grpSpMkLst>
            <pc:docMk/>
            <pc:sldMk cId="2302278687" sldId="804"/>
            <ac:grpSpMk id="11" creationId="{1DF2B3E6-E8FC-31EE-E4C8-C7C85904F769}"/>
          </ac:grpSpMkLst>
        </pc:grpChg>
        <pc:grpChg chg="add mod">
          <ac:chgData name="松本 重貴" userId="0ecbcc5dd1ad44a6" providerId="LiveId" clId="{181B95DD-3F4E-4C30-8BE5-C9F0CDD9EC6F}" dt="2022-08-09T15:09:16.253" v="5828" actId="1035"/>
          <ac:grpSpMkLst>
            <pc:docMk/>
            <pc:sldMk cId="2302278687" sldId="804"/>
            <ac:grpSpMk id="12" creationId="{AE4B4BB7-6628-667F-BC08-9512423C3CB4}"/>
          </ac:grpSpMkLst>
        </pc:grpChg>
        <pc:grpChg chg="del mod">
          <ac:chgData name="松本 重貴" userId="0ecbcc5dd1ad44a6" providerId="LiveId" clId="{181B95DD-3F4E-4C30-8BE5-C9F0CDD9EC6F}" dt="2022-08-08T06:13:43.076" v="2724" actId="165"/>
          <ac:grpSpMkLst>
            <pc:docMk/>
            <pc:sldMk cId="2302278687" sldId="804"/>
            <ac:grpSpMk id="22" creationId="{C401727B-3342-A79C-9B36-F504080BAF3D}"/>
          </ac:grpSpMkLst>
        </pc:grpChg>
        <pc:grpChg chg="del mod">
          <ac:chgData name="松本 重貴" userId="0ecbcc5dd1ad44a6" providerId="LiveId" clId="{181B95DD-3F4E-4C30-8BE5-C9F0CDD9EC6F}" dt="2022-08-08T06:13:31.507" v="2723" actId="165"/>
          <ac:grpSpMkLst>
            <pc:docMk/>
            <pc:sldMk cId="2302278687" sldId="804"/>
            <ac:grpSpMk id="45" creationId="{84AC0BDB-CC7B-95EE-7AC9-9CBADE914A66}"/>
          </ac:grpSpMkLst>
        </pc:grpChg>
        <pc:grpChg chg="del mod ord topLvl">
          <ac:chgData name="松本 重貴" userId="0ecbcc5dd1ad44a6" providerId="LiveId" clId="{181B95DD-3F4E-4C30-8BE5-C9F0CDD9EC6F}" dt="2022-08-08T06:19:56.552" v="2846" actId="165"/>
          <ac:grpSpMkLst>
            <pc:docMk/>
            <pc:sldMk cId="2302278687" sldId="804"/>
            <ac:grpSpMk id="46" creationId="{EE525F14-49A1-F3BB-398C-AE0ABD077D07}"/>
          </ac:grpSpMkLst>
        </pc:grpChg>
        <pc:grpChg chg="del mod topLvl">
          <ac:chgData name="松本 重貴" userId="0ecbcc5dd1ad44a6" providerId="LiveId" clId="{181B95DD-3F4E-4C30-8BE5-C9F0CDD9EC6F}" dt="2022-08-08T06:31:53.109" v="3294" actId="478"/>
          <ac:grpSpMkLst>
            <pc:docMk/>
            <pc:sldMk cId="2302278687" sldId="804"/>
            <ac:grpSpMk id="47" creationId="{E7480E23-9022-9A26-F2EE-80470AF8F9CE}"/>
          </ac:grpSpMkLst>
        </pc:grpChg>
        <pc:grpChg chg="del mod topLvl">
          <ac:chgData name="松本 重貴" userId="0ecbcc5dd1ad44a6" providerId="LiveId" clId="{181B95DD-3F4E-4C30-8BE5-C9F0CDD9EC6F}" dt="2022-08-08T06:31:53.109" v="3294" actId="478"/>
          <ac:grpSpMkLst>
            <pc:docMk/>
            <pc:sldMk cId="2302278687" sldId="804"/>
            <ac:grpSpMk id="69" creationId="{93179913-691F-6AA6-7B47-A2FD0C9A8B06}"/>
          </ac:grpSpMkLst>
        </pc:grpChg>
        <pc:cxnChg chg="del">
          <ac:chgData name="松本 重貴" userId="0ecbcc5dd1ad44a6" providerId="LiveId" clId="{181B95DD-3F4E-4C30-8BE5-C9F0CDD9EC6F}" dt="2022-08-08T06:12:05.024" v="2686" actId="478"/>
          <ac:cxnSpMkLst>
            <pc:docMk/>
            <pc:sldMk cId="2302278687" sldId="804"/>
            <ac:cxnSpMk id="23" creationId="{00000000-0000-0000-0000-000000000000}"/>
          </ac:cxnSpMkLst>
        </pc:cxnChg>
        <pc:cxnChg chg="mod topLvl">
          <ac:chgData name="松本 重貴" userId="0ecbcc5dd1ad44a6" providerId="LiveId" clId="{181B95DD-3F4E-4C30-8BE5-C9F0CDD9EC6F}" dt="2022-08-08T06:36:01.081" v="3704" actId="1036"/>
          <ac:cxnSpMkLst>
            <pc:docMk/>
            <pc:sldMk cId="2302278687" sldId="804"/>
            <ac:cxnSpMk id="25" creationId="{BD10EC34-7163-2784-AA16-37466009BC44}"/>
          </ac:cxnSpMkLst>
        </pc:cxnChg>
        <pc:cxnChg chg="mod topLvl">
          <ac:chgData name="松本 重貴" userId="0ecbcc5dd1ad44a6" providerId="LiveId" clId="{181B95DD-3F4E-4C30-8BE5-C9F0CDD9EC6F}" dt="2022-08-08T06:36:01.081" v="3704" actId="1036"/>
          <ac:cxnSpMkLst>
            <pc:docMk/>
            <pc:sldMk cId="2302278687" sldId="804"/>
            <ac:cxnSpMk id="27" creationId="{6B8EC189-9714-E442-AE9A-477128F5C360}"/>
          </ac:cxnSpMkLst>
        </pc:cxnChg>
        <pc:cxnChg chg="del mod topLvl">
          <ac:chgData name="松本 重貴" userId="0ecbcc5dd1ad44a6" providerId="LiveId" clId="{181B95DD-3F4E-4C30-8BE5-C9F0CDD9EC6F}" dt="2022-08-08T06:14:19.181" v="2725" actId="478"/>
          <ac:cxnSpMkLst>
            <pc:docMk/>
            <pc:sldMk cId="2302278687" sldId="804"/>
            <ac:cxnSpMk id="29" creationId="{0AC971AD-F31C-83C2-CDD1-6CB8DFF31191}"/>
          </ac:cxnSpMkLst>
        </pc:cxnChg>
        <pc:cxnChg chg="del mod topLvl">
          <ac:chgData name="松本 重貴" userId="0ecbcc5dd1ad44a6" providerId="LiveId" clId="{181B95DD-3F4E-4C30-8BE5-C9F0CDD9EC6F}" dt="2022-08-08T06:38:27.576" v="3751" actId="478"/>
          <ac:cxnSpMkLst>
            <pc:docMk/>
            <pc:sldMk cId="2302278687" sldId="804"/>
            <ac:cxnSpMk id="30" creationId="{BC32128B-1A5C-F4D0-1A04-6BC90BE98113}"/>
          </ac:cxnSpMkLst>
        </pc:cxnChg>
        <pc:cxnChg chg="del">
          <ac:chgData name="松本 重貴" userId="0ecbcc5dd1ad44a6" providerId="LiveId" clId="{181B95DD-3F4E-4C30-8BE5-C9F0CDD9EC6F}" dt="2022-08-08T06:12:05.024" v="2686" actId="478"/>
          <ac:cxnSpMkLst>
            <pc:docMk/>
            <pc:sldMk cId="2302278687" sldId="804"/>
            <ac:cxnSpMk id="31" creationId="{00000000-0000-0000-0000-000000000000}"/>
          </ac:cxnSpMkLst>
        </pc:cxnChg>
        <pc:cxnChg chg="mod topLvl">
          <ac:chgData name="松本 重貴" userId="0ecbcc5dd1ad44a6" providerId="LiveId" clId="{181B95DD-3F4E-4C30-8BE5-C9F0CDD9EC6F}" dt="2022-08-08T06:36:01.081" v="3704" actId="1036"/>
          <ac:cxnSpMkLst>
            <pc:docMk/>
            <pc:sldMk cId="2302278687" sldId="804"/>
            <ac:cxnSpMk id="32" creationId="{666A5B4D-9F80-4EEB-CA90-C4D0A5EA937E}"/>
          </ac:cxnSpMkLst>
        </pc:cxnChg>
        <pc:cxnChg chg="mod topLvl">
          <ac:chgData name="松本 重貴" userId="0ecbcc5dd1ad44a6" providerId="LiveId" clId="{181B95DD-3F4E-4C30-8BE5-C9F0CDD9EC6F}" dt="2022-08-08T06:36:44.922" v="3741" actId="164"/>
          <ac:cxnSpMkLst>
            <pc:docMk/>
            <pc:sldMk cId="2302278687" sldId="804"/>
            <ac:cxnSpMk id="40" creationId="{97F74D5F-8E2D-18E9-488D-68383B246FBA}"/>
          </ac:cxnSpMkLst>
        </pc:cxnChg>
        <pc:cxnChg chg="del">
          <ac:chgData name="松本 重貴" userId="0ecbcc5dd1ad44a6" providerId="LiveId" clId="{181B95DD-3F4E-4C30-8BE5-C9F0CDD9EC6F}" dt="2022-08-08T06:12:05.024" v="2686" actId="478"/>
          <ac:cxnSpMkLst>
            <pc:docMk/>
            <pc:sldMk cId="2302278687" sldId="804"/>
            <ac:cxnSpMk id="41" creationId="{00000000-0000-0000-0000-000000000000}"/>
          </ac:cxnSpMkLst>
        </pc:cxnChg>
        <pc:cxnChg chg="del">
          <ac:chgData name="松本 重貴" userId="0ecbcc5dd1ad44a6" providerId="LiveId" clId="{181B95DD-3F4E-4C30-8BE5-C9F0CDD9EC6F}" dt="2022-08-08T06:12:05.024" v="2686" actId="478"/>
          <ac:cxnSpMkLst>
            <pc:docMk/>
            <pc:sldMk cId="2302278687" sldId="804"/>
            <ac:cxnSpMk id="42" creationId="{00000000-0000-0000-0000-000000000000}"/>
          </ac:cxnSpMkLst>
        </pc:cxnChg>
        <pc:cxnChg chg="del">
          <ac:chgData name="松本 重貴" userId="0ecbcc5dd1ad44a6" providerId="LiveId" clId="{181B95DD-3F4E-4C30-8BE5-C9F0CDD9EC6F}" dt="2022-08-08T06:12:05.024" v="2686" actId="478"/>
          <ac:cxnSpMkLst>
            <pc:docMk/>
            <pc:sldMk cId="2302278687" sldId="804"/>
            <ac:cxnSpMk id="43" creationId="{00000000-0000-0000-0000-000000000000}"/>
          </ac:cxnSpMkLst>
        </pc:cxnChg>
        <pc:cxnChg chg="mod topLvl">
          <ac:chgData name="松本 重貴" userId="0ecbcc5dd1ad44a6" providerId="LiveId" clId="{181B95DD-3F4E-4C30-8BE5-C9F0CDD9EC6F}" dt="2022-08-08T06:40:58.478" v="3769" actId="164"/>
          <ac:cxnSpMkLst>
            <pc:docMk/>
            <pc:sldMk cId="2302278687" sldId="804"/>
            <ac:cxnSpMk id="49" creationId="{07FBBBB0-298F-1F91-6C32-A3188867E89F}"/>
          </ac:cxnSpMkLst>
        </pc:cxnChg>
        <pc:cxnChg chg="mod topLvl">
          <ac:chgData name="松本 重貴" userId="0ecbcc5dd1ad44a6" providerId="LiveId" clId="{181B95DD-3F4E-4C30-8BE5-C9F0CDD9EC6F}" dt="2022-08-08T06:40:58.478" v="3769" actId="164"/>
          <ac:cxnSpMkLst>
            <pc:docMk/>
            <pc:sldMk cId="2302278687" sldId="804"/>
            <ac:cxnSpMk id="56" creationId="{7F1A5AF9-4152-D0F6-88CD-9A92DB0871C1}"/>
          </ac:cxnSpMkLst>
        </pc:cxnChg>
        <pc:cxnChg chg="mod ord topLvl">
          <ac:chgData name="松本 重貴" userId="0ecbcc5dd1ad44a6" providerId="LiveId" clId="{181B95DD-3F4E-4C30-8BE5-C9F0CDD9EC6F}" dt="2022-08-08T06:41:46.120" v="3776" actId="164"/>
          <ac:cxnSpMkLst>
            <pc:docMk/>
            <pc:sldMk cId="2302278687" sldId="804"/>
            <ac:cxnSpMk id="57" creationId="{878EA1A0-D394-F581-E632-6F148A02912A}"/>
          </ac:cxnSpMkLst>
        </pc:cxnChg>
        <pc:cxnChg chg="mod topLvl">
          <ac:chgData name="松本 重貴" userId="0ecbcc5dd1ad44a6" providerId="LiveId" clId="{181B95DD-3F4E-4C30-8BE5-C9F0CDD9EC6F}" dt="2022-08-08T06:40:58.478" v="3769" actId="164"/>
          <ac:cxnSpMkLst>
            <pc:docMk/>
            <pc:sldMk cId="2302278687" sldId="804"/>
            <ac:cxnSpMk id="59" creationId="{288B6CFC-39F8-0859-67D2-CA23D6D79ACB}"/>
          </ac:cxnSpMkLst>
        </pc:cxnChg>
        <pc:cxnChg chg="mod ord topLvl">
          <ac:chgData name="松本 重貴" userId="0ecbcc5dd1ad44a6" providerId="LiveId" clId="{181B95DD-3F4E-4C30-8BE5-C9F0CDD9EC6F}" dt="2022-08-09T15:09:24.456" v="5830" actId="1035"/>
          <ac:cxnSpMkLst>
            <pc:docMk/>
            <pc:sldMk cId="2302278687" sldId="804"/>
            <ac:cxnSpMk id="64" creationId="{1B70778A-145D-B799-1D09-331BE8AF6E43}"/>
          </ac:cxnSpMkLst>
        </pc:cxnChg>
        <pc:cxnChg chg="mod ord topLvl">
          <ac:chgData name="松本 重貴" userId="0ecbcc5dd1ad44a6" providerId="LiveId" clId="{181B95DD-3F4E-4C30-8BE5-C9F0CDD9EC6F}" dt="2022-08-08T06:43:15.430" v="3784" actId="14100"/>
          <ac:cxnSpMkLst>
            <pc:docMk/>
            <pc:sldMk cId="2302278687" sldId="804"/>
            <ac:cxnSpMk id="65" creationId="{2018CFE6-7669-56B1-33CE-2EA2EE413AC9}"/>
          </ac:cxnSpMkLst>
        </pc:cxnChg>
        <pc:cxnChg chg="mod topLvl">
          <ac:chgData name="松本 重貴" userId="0ecbcc5dd1ad44a6" providerId="LiveId" clId="{181B95DD-3F4E-4C30-8BE5-C9F0CDD9EC6F}" dt="2022-08-08T06:43:19.555" v="3785" actId="14100"/>
          <ac:cxnSpMkLst>
            <pc:docMk/>
            <pc:sldMk cId="2302278687" sldId="804"/>
            <ac:cxnSpMk id="66" creationId="{507456C4-A3C8-1058-AE0D-A529BABF57FA}"/>
          </ac:cxnSpMkLst>
        </pc:cxnChg>
        <pc:cxnChg chg="mod topLvl">
          <ac:chgData name="松本 重貴" userId="0ecbcc5dd1ad44a6" providerId="LiveId" clId="{181B95DD-3F4E-4C30-8BE5-C9F0CDD9EC6F}" dt="2022-08-08T06:43:24.125" v="3786" actId="14100"/>
          <ac:cxnSpMkLst>
            <pc:docMk/>
            <pc:sldMk cId="2302278687" sldId="804"/>
            <ac:cxnSpMk id="67" creationId="{85F83C16-14CC-A4E8-47B5-2FFF021DC4F9}"/>
          </ac:cxnSpMkLst>
        </pc:cxnChg>
        <pc:cxnChg chg="mod">
          <ac:chgData name="松本 重貴" userId="0ecbcc5dd1ad44a6" providerId="LiveId" clId="{181B95DD-3F4E-4C30-8BE5-C9F0CDD9EC6F}" dt="2022-08-08T06:13:31.507" v="2723" actId="165"/>
          <ac:cxnSpMkLst>
            <pc:docMk/>
            <pc:sldMk cId="2302278687" sldId="804"/>
            <ac:cxnSpMk id="70" creationId="{1F9F10EC-ECB0-1E54-3D59-498EA3AB42C3}"/>
          </ac:cxnSpMkLst>
        </pc:cxnChg>
        <pc:cxnChg chg="mod">
          <ac:chgData name="松本 重貴" userId="0ecbcc5dd1ad44a6" providerId="LiveId" clId="{181B95DD-3F4E-4C30-8BE5-C9F0CDD9EC6F}" dt="2022-08-08T06:13:31.507" v="2723" actId="165"/>
          <ac:cxnSpMkLst>
            <pc:docMk/>
            <pc:sldMk cId="2302278687" sldId="804"/>
            <ac:cxnSpMk id="72" creationId="{216F1662-398A-F290-3BCC-BB3DFD4A6B1C}"/>
          </ac:cxnSpMkLst>
        </pc:cxnChg>
        <pc:cxnChg chg="mod ord topLvl">
          <ac:chgData name="松本 重貴" userId="0ecbcc5dd1ad44a6" providerId="LiveId" clId="{181B95DD-3F4E-4C30-8BE5-C9F0CDD9EC6F}" dt="2022-08-09T15:09:35.788" v="5834" actId="1036"/>
          <ac:cxnSpMkLst>
            <pc:docMk/>
            <pc:sldMk cId="2302278687" sldId="804"/>
            <ac:cxnSpMk id="75" creationId="{FDAEB62D-754F-60F4-29E7-41FCE388F964}"/>
          </ac:cxnSpMkLst>
        </pc:cxnChg>
      </pc:sldChg>
      <pc:sldChg chg="addSp delSp modSp add mod modAnim">
        <pc:chgData name="松本 重貴" userId="0ecbcc5dd1ad44a6" providerId="LiveId" clId="{181B95DD-3F4E-4C30-8BE5-C9F0CDD9EC6F}" dt="2022-08-20T01:33:28.253" v="17246" actId="1035"/>
        <pc:sldMkLst>
          <pc:docMk/>
          <pc:sldMk cId="3734186994" sldId="805"/>
        </pc:sldMkLst>
        <pc:spChg chg="add mod">
          <ac:chgData name="松本 重貴" userId="0ecbcc5dd1ad44a6" providerId="LiveId" clId="{181B95DD-3F4E-4C30-8BE5-C9F0CDD9EC6F}" dt="2022-08-17T00:56:40.188" v="11000" actId="164"/>
          <ac:spMkLst>
            <pc:docMk/>
            <pc:sldMk cId="3734186994" sldId="805"/>
            <ac:spMk id="14" creationId="{79E6F5F4-4D8D-CE81-24E7-894A8B87C171}"/>
          </ac:spMkLst>
        </pc:spChg>
        <pc:spChg chg="add mod ord">
          <ac:chgData name="松本 重貴" userId="0ecbcc5dd1ad44a6" providerId="LiveId" clId="{181B95DD-3F4E-4C30-8BE5-C9F0CDD9EC6F}" dt="2022-08-17T00:56:40.188" v="11000" actId="164"/>
          <ac:spMkLst>
            <pc:docMk/>
            <pc:sldMk cId="3734186994" sldId="805"/>
            <ac:spMk id="15" creationId="{5ED308C3-4466-C9E8-5EEA-4F4E175BB484}"/>
          </ac:spMkLst>
        </pc:spChg>
        <pc:spChg chg="mod">
          <ac:chgData name="松本 重貴" userId="0ecbcc5dd1ad44a6" providerId="LiveId" clId="{181B95DD-3F4E-4C30-8BE5-C9F0CDD9EC6F}" dt="2022-08-17T01:09:12.006" v="11507" actId="20577"/>
          <ac:spMkLst>
            <pc:docMk/>
            <pc:sldMk cId="3734186994" sldId="805"/>
            <ac:spMk id="20" creationId="{72F8B8A5-55C5-83D2-E5ED-28D46A415476}"/>
          </ac:spMkLst>
        </pc:spChg>
        <pc:spChg chg="mod">
          <ac:chgData name="松本 重貴" userId="0ecbcc5dd1ad44a6" providerId="LiveId" clId="{181B95DD-3F4E-4C30-8BE5-C9F0CDD9EC6F}" dt="2022-08-17T00:54:30.353" v="10965" actId="20577"/>
          <ac:spMkLst>
            <pc:docMk/>
            <pc:sldMk cId="3734186994" sldId="805"/>
            <ac:spMk id="21" creationId="{4013B184-456A-5DED-EFA6-AD5053A76056}"/>
          </ac:spMkLst>
        </pc:spChg>
        <pc:spChg chg="del mod topLvl">
          <ac:chgData name="松本 重貴" userId="0ecbcc5dd1ad44a6" providerId="LiveId" clId="{181B95DD-3F4E-4C30-8BE5-C9F0CDD9EC6F}" dt="2022-08-15T05:59:46.734" v="9256" actId="478"/>
          <ac:spMkLst>
            <pc:docMk/>
            <pc:sldMk cId="3734186994" sldId="805"/>
            <ac:spMk id="22" creationId="{3DEB223E-1327-8346-420C-66D1781D5E27}"/>
          </ac:spMkLst>
        </pc:spChg>
        <pc:spChg chg="add mod">
          <ac:chgData name="松本 重貴" userId="0ecbcc5dd1ad44a6" providerId="LiveId" clId="{181B95DD-3F4E-4C30-8BE5-C9F0CDD9EC6F}" dt="2022-08-16T07:00:14.520" v="10336" actId="164"/>
          <ac:spMkLst>
            <pc:docMk/>
            <pc:sldMk cId="3734186994" sldId="805"/>
            <ac:spMk id="23" creationId="{876691CA-0252-DB5F-865C-16D5175A98CB}"/>
          </ac:spMkLst>
        </pc:spChg>
        <pc:spChg chg="add mod">
          <ac:chgData name="松本 重貴" userId="0ecbcc5dd1ad44a6" providerId="LiveId" clId="{181B95DD-3F4E-4C30-8BE5-C9F0CDD9EC6F}" dt="2022-08-16T07:00:28.763" v="10337" actId="164"/>
          <ac:spMkLst>
            <pc:docMk/>
            <pc:sldMk cId="3734186994" sldId="805"/>
            <ac:spMk id="24" creationId="{D2368687-A504-1BAA-C54D-BD39EA859ADA}"/>
          </ac:spMkLst>
        </pc:spChg>
        <pc:spChg chg="mod topLvl">
          <ac:chgData name="松本 重貴" userId="0ecbcc5dd1ad44a6" providerId="LiveId" clId="{181B95DD-3F4E-4C30-8BE5-C9F0CDD9EC6F}" dt="2022-08-15T05:58:41.131" v="9247" actId="165"/>
          <ac:spMkLst>
            <pc:docMk/>
            <pc:sldMk cId="3734186994" sldId="805"/>
            <ac:spMk id="25" creationId="{296EF16D-588B-13F6-8568-9DEC15450F2F}"/>
          </ac:spMkLst>
        </pc:spChg>
        <pc:spChg chg="add mod">
          <ac:chgData name="松本 重貴" userId="0ecbcc5dd1ad44a6" providerId="LiveId" clId="{181B95DD-3F4E-4C30-8BE5-C9F0CDD9EC6F}" dt="2022-08-16T07:00:28.763" v="10337" actId="164"/>
          <ac:spMkLst>
            <pc:docMk/>
            <pc:sldMk cId="3734186994" sldId="805"/>
            <ac:spMk id="25" creationId="{9CE9C67D-3990-F086-76A7-2BBEED2D736E}"/>
          </ac:spMkLst>
        </pc:spChg>
        <pc:spChg chg="mod topLvl">
          <ac:chgData name="松本 重貴" userId="0ecbcc5dd1ad44a6" providerId="LiveId" clId="{181B95DD-3F4E-4C30-8BE5-C9F0CDD9EC6F}" dt="2022-08-15T05:58:41.131" v="9247" actId="165"/>
          <ac:spMkLst>
            <pc:docMk/>
            <pc:sldMk cId="3734186994" sldId="805"/>
            <ac:spMk id="26" creationId="{3E469DDF-9A24-E88F-E518-FC36DB23871B}"/>
          </ac:spMkLst>
        </pc:spChg>
        <pc:spChg chg="add mod">
          <ac:chgData name="松本 重貴" userId="0ecbcc5dd1ad44a6" providerId="LiveId" clId="{181B95DD-3F4E-4C30-8BE5-C9F0CDD9EC6F}" dt="2022-08-16T07:00:14.520" v="10336" actId="164"/>
          <ac:spMkLst>
            <pc:docMk/>
            <pc:sldMk cId="3734186994" sldId="805"/>
            <ac:spMk id="26" creationId="{6EF6AF0A-49E7-E3C3-8E8A-2BD546789399}"/>
          </ac:spMkLst>
        </pc:spChg>
        <pc:spChg chg="mod topLvl">
          <ac:chgData name="松本 重貴" userId="0ecbcc5dd1ad44a6" providerId="LiveId" clId="{181B95DD-3F4E-4C30-8BE5-C9F0CDD9EC6F}" dt="2022-08-15T05:58:41.131" v="9247" actId="165"/>
          <ac:spMkLst>
            <pc:docMk/>
            <pc:sldMk cId="3734186994" sldId="805"/>
            <ac:spMk id="27" creationId="{31BD862D-8DED-5A6F-D35D-916764217354}"/>
          </ac:spMkLst>
        </pc:spChg>
        <pc:spChg chg="add mod">
          <ac:chgData name="松本 重貴" userId="0ecbcc5dd1ad44a6" providerId="LiveId" clId="{181B95DD-3F4E-4C30-8BE5-C9F0CDD9EC6F}" dt="2022-08-16T07:00:28.763" v="10337" actId="164"/>
          <ac:spMkLst>
            <pc:docMk/>
            <pc:sldMk cId="3734186994" sldId="805"/>
            <ac:spMk id="27" creationId="{3500F40A-496D-016C-FCD1-5FECC2587372}"/>
          </ac:spMkLst>
        </pc:spChg>
        <pc:spChg chg="mod topLvl">
          <ac:chgData name="松本 重貴" userId="0ecbcc5dd1ad44a6" providerId="LiveId" clId="{181B95DD-3F4E-4C30-8BE5-C9F0CDD9EC6F}" dt="2022-08-15T05:58:41.131" v="9247" actId="165"/>
          <ac:spMkLst>
            <pc:docMk/>
            <pc:sldMk cId="3734186994" sldId="805"/>
            <ac:spMk id="28" creationId="{603E2F82-02E9-93FE-F4BE-D7A9B0BB1701}"/>
          </ac:spMkLst>
        </pc:spChg>
        <pc:spChg chg="add mod">
          <ac:chgData name="松本 重貴" userId="0ecbcc5dd1ad44a6" providerId="LiveId" clId="{181B95DD-3F4E-4C30-8BE5-C9F0CDD9EC6F}" dt="2022-08-16T07:00:14.520" v="10336" actId="164"/>
          <ac:spMkLst>
            <pc:docMk/>
            <pc:sldMk cId="3734186994" sldId="805"/>
            <ac:spMk id="28" creationId="{F0F8B423-FAE8-0CE2-B854-F8A212DDAC07}"/>
          </ac:spMkLst>
        </pc:spChg>
        <pc:spChg chg="add mod">
          <ac:chgData name="松本 重貴" userId="0ecbcc5dd1ad44a6" providerId="LiveId" clId="{181B95DD-3F4E-4C30-8BE5-C9F0CDD9EC6F}" dt="2022-08-16T07:00:14.520" v="10336" actId="164"/>
          <ac:spMkLst>
            <pc:docMk/>
            <pc:sldMk cId="3734186994" sldId="805"/>
            <ac:spMk id="29" creationId="{48FE4EAF-CF18-8C3B-1627-B1A2CAC620D5}"/>
          </ac:spMkLst>
        </pc:spChg>
        <pc:spChg chg="add mod">
          <ac:chgData name="松本 重貴" userId="0ecbcc5dd1ad44a6" providerId="LiveId" clId="{181B95DD-3F4E-4C30-8BE5-C9F0CDD9EC6F}" dt="2022-08-16T07:00:28.763" v="10337" actId="164"/>
          <ac:spMkLst>
            <pc:docMk/>
            <pc:sldMk cId="3734186994" sldId="805"/>
            <ac:spMk id="33" creationId="{0269BBFC-B69F-9C33-3291-EC71B45FD68B}"/>
          </ac:spMkLst>
        </pc:spChg>
        <pc:spChg chg="add del mod">
          <ac:chgData name="松本 重貴" userId="0ecbcc5dd1ad44a6" providerId="LiveId" clId="{181B95DD-3F4E-4C30-8BE5-C9F0CDD9EC6F}" dt="2022-08-15T06:02:36.637" v="9350" actId="21"/>
          <ac:spMkLst>
            <pc:docMk/>
            <pc:sldMk cId="3734186994" sldId="805"/>
            <ac:spMk id="33" creationId="{63F76C71-510D-7517-850B-0BD9B56FA11D}"/>
          </ac:spMkLst>
        </pc:spChg>
        <pc:spChg chg="add del">
          <ac:chgData name="松本 重貴" userId="0ecbcc5dd1ad44a6" providerId="LiveId" clId="{181B95DD-3F4E-4C30-8BE5-C9F0CDD9EC6F}" dt="2022-08-15T06:01:26.400" v="9308" actId="11529"/>
          <ac:spMkLst>
            <pc:docMk/>
            <pc:sldMk cId="3734186994" sldId="805"/>
            <ac:spMk id="34" creationId="{1A0CD59C-F08B-5D33-B846-83E1401EE183}"/>
          </ac:spMkLst>
        </pc:spChg>
        <pc:spChg chg="add mod">
          <ac:chgData name="松本 重貴" userId="0ecbcc5dd1ad44a6" providerId="LiveId" clId="{181B95DD-3F4E-4C30-8BE5-C9F0CDD9EC6F}" dt="2022-08-16T07:00:28.763" v="10337" actId="164"/>
          <ac:spMkLst>
            <pc:docMk/>
            <pc:sldMk cId="3734186994" sldId="805"/>
            <ac:spMk id="34" creationId="{1C0DF6B9-9B56-452F-E3F7-60AF741EEB81}"/>
          </ac:spMkLst>
        </pc:spChg>
        <pc:spChg chg="add mod">
          <ac:chgData name="松本 重貴" userId="0ecbcc5dd1ad44a6" providerId="LiveId" clId="{181B95DD-3F4E-4C30-8BE5-C9F0CDD9EC6F}" dt="2022-08-16T07:00:14.520" v="10336" actId="164"/>
          <ac:spMkLst>
            <pc:docMk/>
            <pc:sldMk cId="3734186994" sldId="805"/>
            <ac:spMk id="35" creationId="{8C8269F0-1DE4-A87B-2A13-723AA86EF202}"/>
          </ac:spMkLst>
        </pc:spChg>
        <pc:spChg chg="add mod">
          <ac:chgData name="松本 重貴" userId="0ecbcc5dd1ad44a6" providerId="LiveId" clId="{181B95DD-3F4E-4C30-8BE5-C9F0CDD9EC6F}" dt="2022-08-16T07:00:28.763" v="10337" actId="164"/>
          <ac:spMkLst>
            <pc:docMk/>
            <pc:sldMk cId="3734186994" sldId="805"/>
            <ac:spMk id="36" creationId="{FB1CAB46-ADBF-93C1-FF21-CF6EFA505C95}"/>
          </ac:spMkLst>
        </pc:spChg>
        <pc:spChg chg="add del">
          <ac:chgData name="松本 重貴" userId="0ecbcc5dd1ad44a6" providerId="LiveId" clId="{181B95DD-3F4E-4C30-8BE5-C9F0CDD9EC6F}" dt="2022-08-15T06:03:30.304" v="9368" actId="22"/>
          <ac:spMkLst>
            <pc:docMk/>
            <pc:sldMk cId="3734186994" sldId="805"/>
            <ac:spMk id="38" creationId="{3FC4AAEA-D665-C0CA-A7F9-6657ADD5A8AD}"/>
          </ac:spMkLst>
        </pc:spChg>
        <pc:spChg chg="add mod">
          <ac:chgData name="松本 重貴" userId="0ecbcc5dd1ad44a6" providerId="LiveId" clId="{181B95DD-3F4E-4C30-8BE5-C9F0CDD9EC6F}" dt="2022-08-16T07:07:47.526" v="10356" actId="20577"/>
          <ac:spMkLst>
            <pc:docMk/>
            <pc:sldMk cId="3734186994" sldId="805"/>
            <ac:spMk id="38" creationId="{4F9444D1-4FCD-D379-0761-2BDE565CDA33}"/>
          </ac:spMkLst>
        </pc:spChg>
        <pc:spChg chg="add del mod">
          <ac:chgData name="松本 重貴" userId="0ecbcc5dd1ad44a6" providerId="LiveId" clId="{181B95DD-3F4E-4C30-8BE5-C9F0CDD9EC6F}" dt="2022-08-16T04:48:09.675" v="9768"/>
          <ac:spMkLst>
            <pc:docMk/>
            <pc:sldMk cId="3734186994" sldId="805"/>
            <ac:spMk id="39" creationId="{3768E61D-EB5D-BC7A-3908-23D168F2D871}"/>
          </ac:spMkLst>
        </pc:spChg>
        <pc:spChg chg="add mod">
          <ac:chgData name="松本 重貴" userId="0ecbcc5dd1ad44a6" providerId="LiveId" clId="{181B95DD-3F4E-4C30-8BE5-C9F0CDD9EC6F}" dt="2022-08-16T07:00:14.520" v="10336" actId="164"/>
          <ac:spMkLst>
            <pc:docMk/>
            <pc:sldMk cId="3734186994" sldId="805"/>
            <ac:spMk id="40" creationId="{017BAB78-B988-7717-F888-74DDA74306D6}"/>
          </ac:spMkLst>
        </pc:spChg>
        <pc:spChg chg="add mod ord">
          <ac:chgData name="松本 重貴" userId="0ecbcc5dd1ad44a6" providerId="LiveId" clId="{181B95DD-3F4E-4C30-8BE5-C9F0CDD9EC6F}" dt="2022-08-17T00:56:40.188" v="11000" actId="164"/>
          <ac:spMkLst>
            <pc:docMk/>
            <pc:sldMk cId="3734186994" sldId="805"/>
            <ac:spMk id="42" creationId="{3F2E235C-73E2-877F-F99A-7A7DAFDA2163}"/>
          </ac:spMkLst>
        </pc:spChg>
        <pc:spChg chg="add mod">
          <ac:chgData name="松本 重貴" userId="0ecbcc5dd1ad44a6" providerId="LiveId" clId="{181B95DD-3F4E-4C30-8BE5-C9F0CDD9EC6F}" dt="2022-08-17T00:54:52.745" v="10969" actId="164"/>
          <ac:spMkLst>
            <pc:docMk/>
            <pc:sldMk cId="3734186994" sldId="805"/>
            <ac:spMk id="52" creationId="{D02FEF1F-B3D1-220F-F8E9-0741C34C91D4}"/>
          </ac:spMkLst>
        </pc:spChg>
        <pc:spChg chg="add mod">
          <ac:chgData name="松本 重貴" userId="0ecbcc5dd1ad44a6" providerId="LiveId" clId="{181B95DD-3F4E-4C30-8BE5-C9F0CDD9EC6F}" dt="2022-08-17T00:55:03.792" v="10970" actId="164"/>
          <ac:spMkLst>
            <pc:docMk/>
            <pc:sldMk cId="3734186994" sldId="805"/>
            <ac:spMk id="53" creationId="{75939C21-5675-F7A1-13A8-93DF14385C97}"/>
          </ac:spMkLst>
        </pc:spChg>
        <pc:spChg chg="add mod">
          <ac:chgData name="松本 重貴" userId="0ecbcc5dd1ad44a6" providerId="LiveId" clId="{181B95DD-3F4E-4C30-8BE5-C9F0CDD9EC6F}" dt="2022-08-17T00:54:52.745" v="10969" actId="164"/>
          <ac:spMkLst>
            <pc:docMk/>
            <pc:sldMk cId="3734186994" sldId="805"/>
            <ac:spMk id="54" creationId="{047F340D-8F62-3FA6-0D94-C438D1F42A90}"/>
          </ac:spMkLst>
        </pc:spChg>
        <pc:spChg chg="add mod">
          <ac:chgData name="松本 重貴" userId="0ecbcc5dd1ad44a6" providerId="LiveId" clId="{181B95DD-3F4E-4C30-8BE5-C9F0CDD9EC6F}" dt="2022-08-17T00:54:52.745" v="10969" actId="164"/>
          <ac:spMkLst>
            <pc:docMk/>
            <pc:sldMk cId="3734186994" sldId="805"/>
            <ac:spMk id="57" creationId="{3ACEB334-7DDD-8435-F346-F01728BA4EA6}"/>
          </ac:spMkLst>
        </pc:spChg>
        <pc:spChg chg="add mod">
          <ac:chgData name="松本 重貴" userId="0ecbcc5dd1ad44a6" providerId="LiveId" clId="{181B95DD-3F4E-4C30-8BE5-C9F0CDD9EC6F}" dt="2022-08-17T00:55:03.792" v="10970" actId="164"/>
          <ac:spMkLst>
            <pc:docMk/>
            <pc:sldMk cId="3734186994" sldId="805"/>
            <ac:spMk id="58" creationId="{2FB519F6-B66C-BDEF-181C-5C3718F79369}"/>
          </ac:spMkLst>
        </pc:spChg>
        <pc:spChg chg="add mod">
          <ac:chgData name="松本 重貴" userId="0ecbcc5dd1ad44a6" providerId="LiveId" clId="{181B95DD-3F4E-4C30-8BE5-C9F0CDD9EC6F}" dt="2022-08-17T00:55:03.792" v="10970" actId="164"/>
          <ac:spMkLst>
            <pc:docMk/>
            <pc:sldMk cId="3734186994" sldId="805"/>
            <ac:spMk id="59" creationId="{A9313672-BE3B-B9F4-B4B1-406268F03631}"/>
          </ac:spMkLst>
        </pc:spChg>
        <pc:spChg chg="add mod">
          <ac:chgData name="松本 重貴" userId="0ecbcc5dd1ad44a6" providerId="LiveId" clId="{181B95DD-3F4E-4C30-8BE5-C9F0CDD9EC6F}" dt="2022-08-17T00:54:52.745" v="10969" actId="164"/>
          <ac:spMkLst>
            <pc:docMk/>
            <pc:sldMk cId="3734186994" sldId="805"/>
            <ac:spMk id="60" creationId="{C105231F-4536-6150-716D-BDE610724565}"/>
          </ac:spMkLst>
        </pc:spChg>
        <pc:spChg chg="add mod">
          <ac:chgData name="松本 重貴" userId="0ecbcc5dd1ad44a6" providerId="LiveId" clId="{181B95DD-3F4E-4C30-8BE5-C9F0CDD9EC6F}" dt="2022-08-17T00:55:03.792" v="10970" actId="164"/>
          <ac:spMkLst>
            <pc:docMk/>
            <pc:sldMk cId="3734186994" sldId="805"/>
            <ac:spMk id="61" creationId="{2B5D99AA-B2CD-5166-77D5-60504AB89B83}"/>
          </ac:spMkLst>
        </pc:spChg>
        <pc:spChg chg="add mod">
          <ac:chgData name="松本 重貴" userId="0ecbcc5dd1ad44a6" providerId="LiveId" clId="{181B95DD-3F4E-4C30-8BE5-C9F0CDD9EC6F}" dt="2022-08-17T00:54:52.745" v="10969" actId="164"/>
          <ac:spMkLst>
            <pc:docMk/>
            <pc:sldMk cId="3734186994" sldId="805"/>
            <ac:spMk id="62" creationId="{BD8F5BE1-9EEC-9351-00FD-713EACED7ED6}"/>
          </ac:spMkLst>
        </pc:spChg>
        <pc:spChg chg="add mod">
          <ac:chgData name="松本 重貴" userId="0ecbcc5dd1ad44a6" providerId="LiveId" clId="{181B95DD-3F4E-4C30-8BE5-C9F0CDD9EC6F}" dt="2022-08-17T00:54:52.745" v="10969" actId="164"/>
          <ac:spMkLst>
            <pc:docMk/>
            <pc:sldMk cId="3734186994" sldId="805"/>
            <ac:spMk id="63" creationId="{41C10D11-A530-F169-92FC-0E542EC7019A}"/>
          </ac:spMkLst>
        </pc:spChg>
        <pc:spChg chg="add mod">
          <ac:chgData name="松本 重貴" userId="0ecbcc5dd1ad44a6" providerId="LiveId" clId="{181B95DD-3F4E-4C30-8BE5-C9F0CDD9EC6F}" dt="2022-08-17T00:55:03.792" v="10970" actId="164"/>
          <ac:spMkLst>
            <pc:docMk/>
            <pc:sldMk cId="3734186994" sldId="805"/>
            <ac:spMk id="64" creationId="{635B85F2-1C03-C2C9-9AFC-D837257C3504}"/>
          </ac:spMkLst>
        </pc:spChg>
        <pc:spChg chg="add mod">
          <ac:chgData name="松本 重貴" userId="0ecbcc5dd1ad44a6" providerId="LiveId" clId="{181B95DD-3F4E-4C30-8BE5-C9F0CDD9EC6F}" dt="2022-08-17T00:55:03.792" v="10970" actId="164"/>
          <ac:spMkLst>
            <pc:docMk/>
            <pc:sldMk cId="3734186994" sldId="805"/>
            <ac:spMk id="65" creationId="{93253168-F766-C055-60FD-1CE64011E490}"/>
          </ac:spMkLst>
        </pc:spChg>
        <pc:spChg chg="add mod">
          <ac:chgData name="松本 重貴" userId="0ecbcc5dd1ad44a6" providerId="LiveId" clId="{181B95DD-3F4E-4C30-8BE5-C9F0CDD9EC6F}" dt="2022-08-20T01:33:28.253" v="17246" actId="1035"/>
          <ac:spMkLst>
            <pc:docMk/>
            <pc:sldMk cId="3734186994" sldId="805"/>
            <ac:spMk id="73" creationId="{A5CF8170-8A15-6B3C-06D7-14D174B3F149}"/>
          </ac:spMkLst>
        </pc:spChg>
        <pc:spChg chg="add mod">
          <ac:chgData name="松本 重貴" userId="0ecbcc5dd1ad44a6" providerId="LiveId" clId="{181B95DD-3F4E-4C30-8BE5-C9F0CDD9EC6F}" dt="2022-08-17T00:56:40.188" v="11000" actId="164"/>
          <ac:spMkLst>
            <pc:docMk/>
            <pc:sldMk cId="3734186994" sldId="805"/>
            <ac:spMk id="74" creationId="{EDC2F1AF-4145-C504-0CB0-B331C4B42A1A}"/>
          </ac:spMkLst>
        </pc:spChg>
        <pc:spChg chg="add mod">
          <ac:chgData name="松本 重貴" userId="0ecbcc5dd1ad44a6" providerId="LiveId" clId="{181B95DD-3F4E-4C30-8BE5-C9F0CDD9EC6F}" dt="2022-08-17T00:56:40.188" v="11000" actId="164"/>
          <ac:spMkLst>
            <pc:docMk/>
            <pc:sldMk cId="3734186994" sldId="805"/>
            <ac:spMk id="76" creationId="{8EACAE19-CA23-49D5-0B94-8D3E6A8AE289}"/>
          </ac:spMkLst>
        </pc:spChg>
        <pc:spChg chg="mod">
          <ac:chgData name="松本 重貴" userId="0ecbcc5dd1ad44a6" providerId="LiveId" clId="{181B95DD-3F4E-4C30-8BE5-C9F0CDD9EC6F}" dt="2022-08-15T05:47:08.330" v="8767" actId="1038"/>
          <ac:spMkLst>
            <pc:docMk/>
            <pc:sldMk cId="3734186994" sldId="805"/>
            <ac:spMk id="86" creationId="{12479A76-99B8-4425-927B-F782A0E08A20}"/>
          </ac:spMkLst>
        </pc:spChg>
        <pc:grpChg chg="add mod">
          <ac:chgData name="松本 重貴" userId="0ecbcc5dd1ad44a6" providerId="LiveId" clId="{181B95DD-3F4E-4C30-8BE5-C9F0CDD9EC6F}" dt="2022-08-17T00:54:49.207" v="10968" actId="164"/>
          <ac:grpSpMkLst>
            <pc:docMk/>
            <pc:sldMk cId="3734186994" sldId="805"/>
            <ac:grpSpMk id="16" creationId="{B5CD43ED-561A-8974-2552-46CA68BDB541}"/>
          </ac:grpSpMkLst>
        </pc:grpChg>
        <pc:grpChg chg="add mod">
          <ac:chgData name="松本 重貴" userId="0ecbcc5dd1ad44a6" providerId="LiveId" clId="{181B95DD-3F4E-4C30-8BE5-C9F0CDD9EC6F}" dt="2022-08-17T00:54:52.745" v="10969" actId="164"/>
          <ac:grpSpMkLst>
            <pc:docMk/>
            <pc:sldMk cId="3734186994" sldId="805"/>
            <ac:grpSpMk id="17" creationId="{36F236AD-F3E9-4486-8C7E-B911CBF1F244}"/>
          </ac:grpSpMkLst>
        </pc:grpChg>
        <pc:grpChg chg="add del mod">
          <ac:chgData name="松本 重貴" userId="0ecbcc5dd1ad44a6" providerId="LiveId" clId="{181B95DD-3F4E-4C30-8BE5-C9F0CDD9EC6F}" dt="2022-08-15T05:58:34.401" v="9244" actId="165"/>
          <ac:grpSpMkLst>
            <pc:docMk/>
            <pc:sldMk cId="3734186994" sldId="805"/>
            <ac:grpSpMk id="19" creationId="{1D1CB1DC-7A9B-154A-E32B-22C04C4C70A1}"/>
          </ac:grpSpMkLst>
        </pc:grpChg>
        <pc:grpChg chg="add mod">
          <ac:chgData name="松本 重貴" userId="0ecbcc5dd1ad44a6" providerId="LiveId" clId="{181B95DD-3F4E-4C30-8BE5-C9F0CDD9EC6F}" dt="2022-08-17T00:55:03.792" v="10970" actId="164"/>
          <ac:grpSpMkLst>
            <pc:docMk/>
            <pc:sldMk cId="3734186994" sldId="805"/>
            <ac:grpSpMk id="19" creationId="{D0657A00-014A-6B60-F586-55F5F55FCC66}"/>
          </ac:grpSpMkLst>
        </pc:grpChg>
        <pc:grpChg chg="add mod">
          <ac:chgData name="松本 重貴" userId="0ecbcc5dd1ad44a6" providerId="LiveId" clId="{181B95DD-3F4E-4C30-8BE5-C9F0CDD9EC6F}" dt="2022-08-17T00:56:40.188" v="11000" actId="164"/>
          <ac:grpSpMkLst>
            <pc:docMk/>
            <pc:sldMk cId="3734186994" sldId="805"/>
            <ac:grpSpMk id="22" creationId="{16F8D603-6239-FB19-2E9F-180689F157AC}"/>
          </ac:grpSpMkLst>
        </pc:grpChg>
        <pc:grpChg chg="add del mod topLvl">
          <ac:chgData name="松本 重貴" userId="0ecbcc5dd1ad44a6" providerId="LiveId" clId="{181B95DD-3F4E-4C30-8BE5-C9F0CDD9EC6F}" dt="2022-08-15T05:59:35.815" v="9253" actId="478"/>
          <ac:grpSpMkLst>
            <pc:docMk/>
            <pc:sldMk cId="3734186994" sldId="805"/>
            <ac:grpSpMk id="23" creationId="{0BD5981C-6905-70BF-6922-6ED0D6B88271}"/>
          </ac:grpSpMkLst>
        </pc:grpChg>
        <pc:grpChg chg="add mod">
          <ac:chgData name="松本 重貴" userId="0ecbcc5dd1ad44a6" providerId="LiveId" clId="{181B95DD-3F4E-4C30-8BE5-C9F0CDD9EC6F}" dt="2022-08-16T07:00:14.520" v="10336" actId="164"/>
          <ac:grpSpMkLst>
            <pc:docMk/>
            <pc:sldMk cId="3734186994" sldId="805"/>
            <ac:grpSpMk id="77" creationId="{0B14B9FA-E166-FB8D-1D27-EDCD1F8F62B3}"/>
          </ac:grpSpMkLst>
        </pc:grpChg>
        <pc:grpChg chg="add mod">
          <ac:chgData name="松本 重貴" userId="0ecbcc5dd1ad44a6" providerId="LiveId" clId="{181B95DD-3F4E-4C30-8BE5-C9F0CDD9EC6F}" dt="2022-08-16T07:00:28.763" v="10337" actId="164"/>
          <ac:grpSpMkLst>
            <pc:docMk/>
            <pc:sldMk cId="3734186994" sldId="805"/>
            <ac:grpSpMk id="78" creationId="{CDEAF162-FC79-72D5-2ACF-658B5E1BFEF9}"/>
          </ac:grpSpMkLst>
        </pc:grpChg>
        <pc:picChg chg="add mod modCrop">
          <ac:chgData name="松本 重貴" userId="0ecbcc5dd1ad44a6" providerId="LiveId" clId="{181B95DD-3F4E-4C30-8BE5-C9F0CDD9EC6F}" dt="2022-08-17T00:56:40.188" v="11000" actId="164"/>
          <ac:picMkLst>
            <pc:docMk/>
            <pc:sldMk cId="3734186994" sldId="805"/>
            <ac:picMk id="4" creationId="{177E7353-D7FB-F489-8D4B-5A481106D682}"/>
          </ac:picMkLst>
        </pc:picChg>
        <pc:picChg chg="mod topLvl">
          <ac:chgData name="松本 重貴" userId="0ecbcc5dd1ad44a6" providerId="LiveId" clId="{181B95DD-3F4E-4C30-8BE5-C9F0CDD9EC6F}" dt="2022-08-15T05:59:21.490" v="9251" actId="14861"/>
          <ac:picMkLst>
            <pc:docMk/>
            <pc:sldMk cId="3734186994" sldId="805"/>
            <ac:picMk id="24" creationId="{6F31B8A1-2850-95FF-13DF-D3F4C7DA1A3E}"/>
          </ac:picMkLst>
        </pc:picChg>
        <pc:picChg chg="add del">
          <ac:chgData name="松本 重貴" userId="0ecbcc5dd1ad44a6" providerId="LiveId" clId="{181B95DD-3F4E-4C30-8BE5-C9F0CDD9EC6F}" dt="2022-08-15T05:58:48.356" v="9249"/>
          <ac:picMkLst>
            <pc:docMk/>
            <pc:sldMk cId="3734186994" sldId="805"/>
            <ac:picMk id="29" creationId="{7D9E6FD8-9CDE-74DE-4999-636B2F668FC6}"/>
          </ac:picMkLst>
        </pc:picChg>
        <pc:picChg chg="add del mod">
          <ac:chgData name="松本 重貴" userId="0ecbcc5dd1ad44a6" providerId="LiveId" clId="{181B95DD-3F4E-4C30-8BE5-C9F0CDD9EC6F}" dt="2022-08-17T01:08:37.468" v="11505" actId="478"/>
          <ac:picMkLst>
            <pc:docMk/>
            <pc:sldMk cId="3734186994" sldId="805"/>
            <ac:picMk id="31" creationId="{5A133D9C-52FA-A849-554F-C32BD9E3207D}"/>
          </ac:picMkLst>
        </pc:picChg>
        <pc:picChg chg="add mod modCrop">
          <ac:chgData name="松本 重貴" userId="0ecbcc5dd1ad44a6" providerId="LiveId" clId="{181B95DD-3F4E-4C30-8BE5-C9F0CDD9EC6F}" dt="2022-08-16T07:00:14.520" v="10336" actId="164"/>
          <ac:picMkLst>
            <pc:docMk/>
            <pc:sldMk cId="3734186994" sldId="805"/>
            <ac:picMk id="32" creationId="{FA693983-DBB4-445E-140E-1E95045D55CE}"/>
          </ac:picMkLst>
        </pc:picChg>
        <pc:picChg chg="add del mod">
          <ac:chgData name="松本 重貴" userId="0ecbcc5dd1ad44a6" providerId="LiveId" clId="{181B95DD-3F4E-4C30-8BE5-C9F0CDD9EC6F}" dt="2022-08-16T04:59:34.593" v="9990" actId="478"/>
          <ac:picMkLst>
            <pc:docMk/>
            <pc:sldMk cId="3734186994" sldId="805"/>
            <ac:picMk id="51" creationId="{E818BEF9-FBC5-3BC8-3440-A171590ACF5E}"/>
          </ac:picMkLst>
        </pc:picChg>
        <pc:picChg chg="add mod modCrop">
          <ac:chgData name="松本 重貴" userId="0ecbcc5dd1ad44a6" providerId="LiveId" clId="{181B95DD-3F4E-4C30-8BE5-C9F0CDD9EC6F}" dt="2022-08-17T00:54:52.745" v="10969" actId="164"/>
          <ac:picMkLst>
            <pc:docMk/>
            <pc:sldMk cId="3734186994" sldId="805"/>
            <ac:picMk id="66" creationId="{4EE18F2C-602B-E472-5043-C9C7D99CC23F}"/>
          </ac:picMkLst>
        </pc:picChg>
        <pc:cxnChg chg="add del">
          <ac:chgData name="松本 重貴" userId="0ecbcc5dd1ad44a6" providerId="LiveId" clId="{181B95DD-3F4E-4C30-8BE5-C9F0CDD9EC6F}" dt="2022-08-15T05:52:32.351" v="8930" actId="11529"/>
          <ac:cxnSpMkLst>
            <pc:docMk/>
            <pc:sldMk cId="3734186994" sldId="805"/>
            <ac:cxnSpMk id="3" creationId="{26EC5D4E-3F93-714B-F69E-B044BAC1E374}"/>
          </ac:cxnSpMkLst>
        </pc:cxnChg>
        <pc:cxnChg chg="add mod">
          <ac:chgData name="松本 重貴" userId="0ecbcc5dd1ad44a6" providerId="LiveId" clId="{181B95DD-3F4E-4C30-8BE5-C9F0CDD9EC6F}" dt="2022-08-16T07:00:14.520" v="10336" actId="164"/>
          <ac:cxnSpMkLst>
            <pc:docMk/>
            <pc:sldMk cId="3734186994" sldId="805"/>
            <ac:cxnSpMk id="3" creationId="{39869BB8-6DC0-98A8-3907-003932BB8ED5}"/>
          </ac:cxnSpMkLst>
        </pc:cxnChg>
        <pc:cxnChg chg="add mod">
          <ac:chgData name="松本 重貴" userId="0ecbcc5dd1ad44a6" providerId="LiveId" clId="{181B95DD-3F4E-4C30-8BE5-C9F0CDD9EC6F}" dt="2022-08-16T07:00:14.520" v="10336" actId="164"/>
          <ac:cxnSpMkLst>
            <pc:docMk/>
            <pc:sldMk cId="3734186994" sldId="805"/>
            <ac:cxnSpMk id="5" creationId="{7E8A50B2-8195-6116-5C14-3575AB90F0DF}"/>
          </ac:cxnSpMkLst>
        </pc:cxnChg>
        <pc:cxnChg chg="add mod">
          <ac:chgData name="松本 重貴" userId="0ecbcc5dd1ad44a6" providerId="LiveId" clId="{181B95DD-3F4E-4C30-8BE5-C9F0CDD9EC6F}" dt="2022-08-16T07:00:14.520" v="10336" actId="164"/>
          <ac:cxnSpMkLst>
            <pc:docMk/>
            <pc:sldMk cId="3734186994" sldId="805"/>
            <ac:cxnSpMk id="6" creationId="{6C5F8F10-A4B6-E2BE-C864-D835D0FD496F}"/>
          </ac:cxnSpMkLst>
        </pc:cxnChg>
        <pc:cxnChg chg="add mod">
          <ac:chgData name="松本 重貴" userId="0ecbcc5dd1ad44a6" providerId="LiveId" clId="{181B95DD-3F4E-4C30-8BE5-C9F0CDD9EC6F}" dt="2022-08-16T07:00:14.520" v="10336" actId="164"/>
          <ac:cxnSpMkLst>
            <pc:docMk/>
            <pc:sldMk cId="3734186994" sldId="805"/>
            <ac:cxnSpMk id="7" creationId="{99D700BA-0E71-A628-16C1-C861A7D13485}"/>
          </ac:cxnSpMkLst>
        </pc:cxnChg>
        <pc:cxnChg chg="add mod">
          <ac:chgData name="松本 重貴" userId="0ecbcc5dd1ad44a6" providerId="LiveId" clId="{181B95DD-3F4E-4C30-8BE5-C9F0CDD9EC6F}" dt="2022-08-16T07:00:14.520" v="10336" actId="164"/>
          <ac:cxnSpMkLst>
            <pc:docMk/>
            <pc:sldMk cId="3734186994" sldId="805"/>
            <ac:cxnSpMk id="8" creationId="{7E42576C-302A-A59A-86D5-02A351DE3906}"/>
          </ac:cxnSpMkLst>
        </pc:cxnChg>
        <pc:cxnChg chg="add mod">
          <ac:chgData name="松本 重貴" userId="0ecbcc5dd1ad44a6" providerId="LiveId" clId="{181B95DD-3F4E-4C30-8BE5-C9F0CDD9EC6F}" dt="2022-08-16T07:00:28.763" v="10337" actId="164"/>
          <ac:cxnSpMkLst>
            <pc:docMk/>
            <pc:sldMk cId="3734186994" sldId="805"/>
            <ac:cxnSpMk id="9" creationId="{DEF99600-D5E4-6AB8-3931-CD0A41C36C7B}"/>
          </ac:cxnSpMkLst>
        </pc:cxnChg>
        <pc:cxnChg chg="add mod">
          <ac:chgData name="松本 重貴" userId="0ecbcc5dd1ad44a6" providerId="LiveId" clId="{181B95DD-3F4E-4C30-8BE5-C9F0CDD9EC6F}" dt="2022-08-16T07:00:14.520" v="10336" actId="164"/>
          <ac:cxnSpMkLst>
            <pc:docMk/>
            <pc:sldMk cId="3734186994" sldId="805"/>
            <ac:cxnSpMk id="10" creationId="{C3EE45DE-F73A-C9AD-0BD8-DD4C0CAE6179}"/>
          </ac:cxnSpMkLst>
        </pc:cxnChg>
        <pc:cxnChg chg="add mod">
          <ac:chgData name="松本 重貴" userId="0ecbcc5dd1ad44a6" providerId="LiveId" clId="{181B95DD-3F4E-4C30-8BE5-C9F0CDD9EC6F}" dt="2022-08-16T07:00:28.763" v="10337" actId="164"/>
          <ac:cxnSpMkLst>
            <pc:docMk/>
            <pc:sldMk cId="3734186994" sldId="805"/>
            <ac:cxnSpMk id="11" creationId="{FB6AF97A-4FF3-49CF-F3A4-6FCEA5EB49A6}"/>
          </ac:cxnSpMkLst>
        </pc:cxnChg>
        <pc:cxnChg chg="add mod">
          <ac:chgData name="松本 重貴" userId="0ecbcc5dd1ad44a6" providerId="LiveId" clId="{181B95DD-3F4E-4C30-8BE5-C9F0CDD9EC6F}" dt="2022-08-16T07:00:28.763" v="10337" actId="164"/>
          <ac:cxnSpMkLst>
            <pc:docMk/>
            <pc:sldMk cId="3734186994" sldId="805"/>
            <ac:cxnSpMk id="12" creationId="{410855BA-20EC-8EC9-140D-7F6F88E2BEA7}"/>
          </ac:cxnSpMkLst>
        </pc:cxnChg>
        <pc:cxnChg chg="add del mod">
          <ac:chgData name="松本 重貴" userId="0ecbcc5dd1ad44a6" providerId="LiveId" clId="{181B95DD-3F4E-4C30-8BE5-C9F0CDD9EC6F}" dt="2022-08-15T05:57:01.271" v="9171" actId="478"/>
          <ac:cxnSpMkLst>
            <pc:docMk/>
            <pc:sldMk cId="3734186994" sldId="805"/>
            <ac:cxnSpMk id="13" creationId="{29FB8E68-6373-65F5-BE29-F744813B1794}"/>
          </ac:cxnSpMkLst>
        </pc:cxnChg>
        <pc:cxnChg chg="add del mod">
          <ac:chgData name="松本 重貴" userId="0ecbcc5dd1ad44a6" providerId="LiveId" clId="{181B95DD-3F4E-4C30-8BE5-C9F0CDD9EC6F}" dt="2022-08-15T05:56:58.629" v="9170" actId="478"/>
          <ac:cxnSpMkLst>
            <pc:docMk/>
            <pc:sldMk cId="3734186994" sldId="805"/>
            <ac:cxnSpMk id="14" creationId="{9177CDE2-C1D1-ACE5-1E21-DCB2359EDE34}"/>
          </ac:cxnSpMkLst>
        </pc:cxnChg>
        <pc:cxnChg chg="add mod">
          <ac:chgData name="松本 重貴" userId="0ecbcc5dd1ad44a6" providerId="LiveId" clId="{181B95DD-3F4E-4C30-8BE5-C9F0CDD9EC6F}" dt="2022-08-16T07:00:28.763" v="10337" actId="164"/>
          <ac:cxnSpMkLst>
            <pc:docMk/>
            <pc:sldMk cId="3734186994" sldId="805"/>
            <ac:cxnSpMk id="18" creationId="{F6C13335-2C9E-9ED2-521E-9B78589B3D86}"/>
          </ac:cxnSpMkLst>
        </pc:cxnChg>
        <pc:cxnChg chg="add mod">
          <ac:chgData name="松本 重貴" userId="0ecbcc5dd1ad44a6" providerId="LiveId" clId="{181B95DD-3F4E-4C30-8BE5-C9F0CDD9EC6F}" dt="2022-08-17T00:54:52.745" v="10969" actId="164"/>
          <ac:cxnSpMkLst>
            <pc:docMk/>
            <pc:sldMk cId="3734186994" sldId="805"/>
            <ac:cxnSpMk id="43" creationId="{2315856A-CC11-5BBB-525E-3EC3716784A6}"/>
          </ac:cxnSpMkLst>
        </pc:cxnChg>
        <pc:cxnChg chg="add mod">
          <ac:chgData name="松本 重貴" userId="0ecbcc5dd1ad44a6" providerId="LiveId" clId="{181B95DD-3F4E-4C30-8BE5-C9F0CDD9EC6F}" dt="2022-08-17T00:54:52.745" v="10969" actId="164"/>
          <ac:cxnSpMkLst>
            <pc:docMk/>
            <pc:sldMk cId="3734186994" sldId="805"/>
            <ac:cxnSpMk id="44" creationId="{526D1E12-A082-372C-85C6-12C6EAECD5C1}"/>
          </ac:cxnSpMkLst>
        </pc:cxnChg>
        <pc:cxnChg chg="add mod">
          <ac:chgData name="松本 重貴" userId="0ecbcc5dd1ad44a6" providerId="LiveId" clId="{181B95DD-3F4E-4C30-8BE5-C9F0CDD9EC6F}" dt="2022-08-17T00:54:52.745" v="10969" actId="164"/>
          <ac:cxnSpMkLst>
            <pc:docMk/>
            <pc:sldMk cId="3734186994" sldId="805"/>
            <ac:cxnSpMk id="45" creationId="{A738F13D-B91A-BF61-5EB4-65544C746BC4}"/>
          </ac:cxnSpMkLst>
        </pc:cxnChg>
        <pc:cxnChg chg="add mod">
          <ac:chgData name="松本 重貴" userId="0ecbcc5dd1ad44a6" providerId="LiveId" clId="{181B95DD-3F4E-4C30-8BE5-C9F0CDD9EC6F}" dt="2022-08-17T00:54:52.745" v="10969" actId="164"/>
          <ac:cxnSpMkLst>
            <pc:docMk/>
            <pc:sldMk cId="3734186994" sldId="805"/>
            <ac:cxnSpMk id="46" creationId="{260AA9D0-09B2-99CE-61AA-7A7FC1DA8B77}"/>
          </ac:cxnSpMkLst>
        </pc:cxnChg>
        <pc:cxnChg chg="add mod">
          <ac:chgData name="松本 重貴" userId="0ecbcc5dd1ad44a6" providerId="LiveId" clId="{181B95DD-3F4E-4C30-8BE5-C9F0CDD9EC6F}" dt="2022-08-17T00:54:52.745" v="10969" actId="164"/>
          <ac:cxnSpMkLst>
            <pc:docMk/>
            <pc:sldMk cId="3734186994" sldId="805"/>
            <ac:cxnSpMk id="47" creationId="{78971B5A-7D90-E175-000D-9BC08B3FFFF3}"/>
          </ac:cxnSpMkLst>
        </pc:cxnChg>
        <pc:cxnChg chg="add mod">
          <ac:chgData name="松本 重貴" userId="0ecbcc5dd1ad44a6" providerId="LiveId" clId="{181B95DD-3F4E-4C30-8BE5-C9F0CDD9EC6F}" dt="2022-08-17T00:55:03.792" v="10970" actId="164"/>
          <ac:cxnSpMkLst>
            <pc:docMk/>
            <pc:sldMk cId="3734186994" sldId="805"/>
            <ac:cxnSpMk id="48" creationId="{40985459-CBAE-2AE6-ACC2-FD7587E6D2B1}"/>
          </ac:cxnSpMkLst>
        </pc:cxnChg>
        <pc:cxnChg chg="add mod">
          <ac:chgData name="松本 重貴" userId="0ecbcc5dd1ad44a6" providerId="LiveId" clId="{181B95DD-3F4E-4C30-8BE5-C9F0CDD9EC6F}" dt="2022-08-17T00:55:03.792" v="10970" actId="164"/>
          <ac:cxnSpMkLst>
            <pc:docMk/>
            <pc:sldMk cId="3734186994" sldId="805"/>
            <ac:cxnSpMk id="49" creationId="{37843882-FF73-527F-6A83-C3F909689BD5}"/>
          </ac:cxnSpMkLst>
        </pc:cxnChg>
        <pc:cxnChg chg="add mod">
          <ac:chgData name="松本 重貴" userId="0ecbcc5dd1ad44a6" providerId="LiveId" clId="{181B95DD-3F4E-4C30-8BE5-C9F0CDD9EC6F}" dt="2022-08-17T00:55:03.792" v="10970" actId="164"/>
          <ac:cxnSpMkLst>
            <pc:docMk/>
            <pc:sldMk cId="3734186994" sldId="805"/>
            <ac:cxnSpMk id="50" creationId="{42A9D922-DFF8-FFD4-16B5-6BFAEC64E00A}"/>
          </ac:cxnSpMkLst>
        </pc:cxnChg>
        <pc:cxnChg chg="add mod">
          <ac:chgData name="松本 重貴" userId="0ecbcc5dd1ad44a6" providerId="LiveId" clId="{181B95DD-3F4E-4C30-8BE5-C9F0CDD9EC6F}" dt="2022-08-17T00:54:52.745" v="10969" actId="164"/>
          <ac:cxnSpMkLst>
            <pc:docMk/>
            <pc:sldMk cId="3734186994" sldId="805"/>
            <ac:cxnSpMk id="55" creationId="{7CA96C96-2563-69FA-35B0-4AEEE0ABBE04}"/>
          </ac:cxnSpMkLst>
        </pc:cxnChg>
        <pc:cxnChg chg="add mod">
          <ac:chgData name="松本 重貴" userId="0ecbcc5dd1ad44a6" providerId="LiveId" clId="{181B95DD-3F4E-4C30-8BE5-C9F0CDD9EC6F}" dt="2022-08-17T00:55:03.792" v="10970" actId="164"/>
          <ac:cxnSpMkLst>
            <pc:docMk/>
            <pc:sldMk cId="3734186994" sldId="805"/>
            <ac:cxnSpMk id="56" creationId="{1B845E6A-7E94-6735-1EEA-6C0F88FEBF60}"/>
          </ac:cxnSpMkLst>
        </pc:cxnChg>
      </pc:sldChg>
      <pc:sldChg chg="addSp delSp modSp add mod modAnim">
        <pc:chgData name="松本 重貴" userId="0ecbcc5dd1ad44a6" providerId="LiveId" clId="{181B95DD-3F4E-4C30-8BE5-C9F0CDD9EC6F}" dt="2022-08-18T05:35:53.400" v="13737" actId="20577"/>
        <pc:sldMkLst>
          <pc:docMk/>
          <pc:sldMk cId="1139079019" sldId="806"/>
        </pc:sldMkLst>
        <pc:spChg chg="add mod topLvl">
          <ac:chgData name="松本 重貴" userId="0ecbcc5dd1ad44a6" providerId="LiveId" clId="{181B95DD-3F4E-4C30-8BE5-C9F0CDD9EC6F}" dt="2022-08-18T03:10:49.017" v="12900" actId="164"/>
          <ac:spMkLst>
            <pc:docMk/>
            <pc:sldMk cId="1139079019" sldId="806"/>
            <ac:spMk id="2" creationId="{B8D99065-52D0-C3AC-81DB-C84CBB5D3210}"/>
          </ac:spMkLst>
        </pc:spChg>
        <pc:spChg chg="mod topLvl">
          <ac:chgData name="松本 重貴" userId="0ecbcc5dd1ad44a6" providerId="LiveId" clId="{181B95DD-3F4E-4C30-8BE5-C9F0CDD9EC6F}" dt="2022-08-17T01:03:40.675" v="11283" actId="207"/>
          <ac:spMkLst>
            <pc:docMk/>
            <pc:sldMk cId="1139079019" sldId="806"/>
            <ac:spMk id="13" creationId="{FB113B44-BEAA-4AE8-4553-C3139E0A3E08}"/>
          </ac:spMkLst>
        </pc:spChg>
        <pc:spChg chg="mod topLvl">
          <ac:chgData name="松本 重貴" userId="0ecbcc5dd1ad44a6" providerId="LiveId" clId="{181B95DD-3F4E-4C30-8BE5-C9F0CDD9EC6F}" dt="2022-08-17T01:03:40.675" v="11283" actId="207"/>
          <ac:spMkLst>
            <pc:docMk/>
            <pc:sldMk cId="1139079019" sldId="806"/>
            <ac:spMk id="16" creationId="{FD69D908-2417-7E67-61FD-B8E1F7E73F34}"/>
          </ac:spMkLst>
        </pc:spChg>
        <pc:spChg chg="mod">
          <ac:chgData name="松本 重貴" userId="0ecbcc5dd1ad44a6" providerId="LiveId" clId="{181B95DD-3F4E-4C30-8BE5-C9F0CDD9EC6F}" dt="2022-08-18T05:35:53.400" v="13737" actId="20577"/>
          <ac:spMkLst>
            <pc:docMk/>
            <pc:sldMk cId="1139079019" sldId="806"/>
            <ac:spMk id="20" creationId="{72F8B8A5-55C5-83D2-E5ED-28D46A415476}"/>
          </ac:spMkLst>
        </pc:spChg>
        <pc:spChg chg="mod">
          <ac:chgData name="松本 重貴" userId="0ecbcc5dd1ad44a6" providerId="LiveId" clId="{181B95DD-3F4E-4C30-8BE5-C9F0CDD9EC6F}" dt="2022-08-18T05:26:56.372" v="13614" actId="20577"/>
          <ac:spMkLst>
            <pc:docMk/>
            <pc:sldMk cId="1139079019" sldId="806"/>
            <ac:spMk id="21" creationId="{4013B184-456A-5DED-EFA6-AD5053A76056}"/>
          </ac:spMkLst>
        </pc:spChg>
        <pc:spChg chg="del mod topLvl">
          <ac:chgData name="松本 重貴" userId="0ecbcc5dd1ad44a6" providerId="LiveId" clId="{181B95DD-3F4E-4C30-8BE5-C9F0CDD9EC6F}" dt="2022-08-18T03:09:40.937" v="12895" actId="478"/>
          <ac:spMkLst>
            <pc:docMk/>
            <pc:sldMk cId="1139079019" sldId="806"/>
            <ac:spMk id="24" creationId="{D2368687-A504-1BAA-C54D-BD39EA859ADA}"/>
          </ac:spMkLst>
        </pc:spChg>
        <pc:spChg chg="del mod topLvl">
          <ac:chgData name="松本 重貴" userId="0ecbcc5dd1ad44a6" providerId="LiveId" clId="{181B95DD-3F4E-4C30-8BE5-C9F0CDD9EC6F}" dt="2022-08-18T03:10:12.484" v="12898" actId="478"/>
          <ac:spMkLst>
            <pc:docMk/>
            <pc:sldMk cId="1139079019" sldId="806"/>
            <ac:spMk id="25" creationId="{9CE9C67D-3990-F086-76A7-2BBEED2D736E}"/>
          </ac:spMkLst>
        </pc:spChg>
        <pc:spChg chg="del mod topLvl">
          <ac:chgData name="松本 重貴" userId="0ecbcc5dd1ad44a6" providerId="LiveId" clId="{181B95DD-3F4E-4C30-8BE5-C9F0CDD9EC6F}" dt="2022-08-18T03:09:40.937" v="12895" actId="478"/>
          <ac:spMkLst>
            <pc:docMk/>
            <pc:sldMk cId="1139079019" sldId="806"/>
            <ac:spMk id="27" creationId="{3500F40A-496D-016C-FCD1-5FECC2587372}"/>
          </ac:spMkLst>
        </pc:spChg>
        <pc:spChg chg="del mod topLvl">
          <ac:chgData name="松本 重貴" userId="0ecbcc5dd1ad44a6" providerId="LiveId" clId="{181B95DD-3F4E-4C30-8BE5-C9F0CDD9EC6F}" dt="2022-08-17T01:03:33.483" v="11282" actId="478"/>
          <ac:spMkLst>
            <pc:docMk/>
            <pc:sldMk cId="1139079019" sldId="806"/>
            <ac:spMk id="30" creationId="{60C637DA-3D17-2FCB-8680-3C060081FC41}"/>
          </ac:spMkLst>
        </pc:spChg>
        <pc:spChg chg="del mod topLvl">
          <ac:chgData name="松本 重貴" userId="0ecbcc5dd1ad44a6" providerId="LiveId" clId="{181B95DD-3F4E-4C30-8BE5-C9F0CDD9EC6F}" dt="2022-08-18T03:09:40.937" v="12895" actId="478"/>
          <ac:spMkLst>
            <pc:docMk/>
            <pc:sldMk cId="1139079019" sldId="806"/>
            <ac:spMk id="33" creationId="{0269BBFC-B69F-9C33-3291-EC71B45FD68B}"/>
          </ac:spMkLst>
        </pc:spChg>
        <pc:spChg chg="del mod topLvl">
          <ac:chgData name="松本 重貴" userId="0ecbcc5dd1ad44a6" providerId="LiveId" clId="{181B95DD-3F4E-4C30-8BE5-C9F0CDD9EC6F}" dt="2022-08-18T03:10:12.484" v="12898" actId="478"/>
          <ac:spMkLst>
            <pc:docMk/>
            <pc:sldMk cId="1139079019" sldId="806"/>
            <ac:spMk id="34" creationId="{1C0DF6B9-9B56-452F-E3F7-60AF741EEB81}"/>
          </ac:spMkLst>
        </pc:spChg>
        <pc:spChg chg="del mod topLvl">
          <ac:chgData name="松本 重貴" userId="0ecbcc5dd1ad44a6" providerId="LiveId" clId="{181B95DD-3F4E-4C30-8BE5-C9F0CDD9EC6F}" dt="2022-08-18T03:09:40.937" v="12895" actId="478"/>
          <ac:spMkLst>
            <pc:docMk/>
            <pc:sldMk cId="1139079019" sldId="806"/>
            <ac:spMk id="36" creationId="{FB1CAB46-ADBF-93C1-FF21-CF6EFA505C95}"/>
          </ac:spMkLst>
        </pc:spChg>
        <pc:spChg chg="del mod topLvl">
          <ac:chgData name="松本 重貴" userId="0ecbcc5dd1ad44a6" providerId="LiveId" clId="{181B95DD-3F4E-4C30-8BE5-C9F0CDD9EC6F}" dt="2022-08-17T01:03:33.483" v="11282" actId="478"/>
          <ac:spMkLst>
            <pc:docMk/>
            <pc:sldMk cId="1139079019" sldId="806"/>
            <ac:spMk id="37" creationId="{5F189F4E-C839-BD41-8791-E50001CA3A23}"/>
          </ac:spMkLst>
        </pc:spChg>
        <pc:spChg chg="add mod">
          <ac:chgData name="松本 重貴" userId="0ecbcc5dd1ad44a6" providerId="LiveId" clId="{181B95DD-3F4E-4C30-8BE5-C9F0CDD9EC6F}" dt="2022-08-17T05:30:25.731" v="12148" actId="164"/>
          <ac:spMkLst>
            <pc:docMk/>
            <pc:sldMk cId="1139079019" sldId="806"/>
            <ac:spMk id="37" creationId="{FC0D6699-1177-3C83-52A7-EE9E4ADAB2C1}"/>
          </ac:spMkLst>
        </pc:spChg>
        <pc:spChg chg="del mod">
          <ac:chgData name="松本 重貴" userId="0ecbcc5dd1ad44a6" providerId="LiveId" clId="{181B95DD-3F4E-4C30-8BE5-C9F0CDD9EC6F}" dt="2022-08-18T03:10:12.484" v="12898" actId="478"/>
          <ac:spMkLst>
            <pc:docMk/>
            <pc:sldMk cId="1139079019" sldId="806"/>
            <ac:spMk id="38" creationId="{4F9444D1-4FCD-D379-0761-2BDE565CDA33}"/>
          </ac:spMkLst>
        </pc:spChg>
        <pc:spChg chg="add mod">
          <ac:chgData name="松本 重貴" userId="0ecbcc5dd1ad44a6" providerId="LiveId" clId="{181B95DD-3F4E-4C30-8BE5-C9F0CDD9EC6F}" dt="2022-08-17T05:31:04.857" v="12152" actId="164"/>
          <ac:spMkLst>
            <pc:docMk/>
            <pc:sldMk cId="1139079019" sldId="806"/>
            <ac:spMk id="67" creationId="{FF544E03-F0AD-F175-9808-81DAEC694167}"/>
          </ac:spMkLst>
        </pc:spChg>
        <pc:spChg chg="add mod">
          <ac:chgData name="松本 重貴" userId="0ecbcc5dd1ad44a6" providerId="LiveId" clId="{181B95DD-3F4E-4C30-8BE5-C9F0CDD9EC6F}" dt="2022-08-17T05:31:04.857" v="12152" actId="164"/>
          <ac:spMkLst>
            <pc:docMk/>
            <pc:sldMk cId="1139079019" sldId="806"/>
            <ac:spMk id="68" creationId="{F4EFE5B4-C2A9-A46B-D36F-EDF740BDDFD8}"/>
          </ac:spMkLst>
        </pc:spChg>
        <pc:spChg chg="add mod">
          <ac:chgData name="松本 重貴" userId="0ecbcc5dd1ad44a6" providerId="LiveId" clId="{181B95DD-3F4E-4C30-8BE5-C9F0CDD9EC6F}" dt="2022-08-18T05:30:01.057" v="13650" actId="1038"/>
          <ac:spMkLst>
            <pc:docMk/>
            <pc:sldMk cId="1139079019" sldId="806"/>
            <ac:spMk id="69" creationId="{BEA51E13-FCA2-02B0-E8C5-0CB5E319F1DC}"/>
          </ac:spMkLst>
        </pc:spChg>
        <pc:spChg chg="add mod">
          <ac:chgData name="松本 重貴" userId="0ecbcc5dd1ad44a6" providerId="LiveId" clId="{181B95DD-3F4E-4C30-8BE5-C9F0CDD9EC6F}" dt="2022-08-17T05:31:04.857" v="12152" actId="164"/>
          <ac:spMkLst>
            <pc:docMk/>
            <pc:sldMk cId="1139079019" sldId="806"/>
            <ac:spMk id="70" creationId="{EC73C255-3E56-4FF0-62B5-E78F85836A52}"/>
          </ac:spMkLst>
        </pc:spChg>
        <pc:spChg chg="add mod">
          <ac:chgData name="松本 重貴" userId="0ecbcc5dd1ad44a6" providerId="LiveId" clId="{181B95DD-3F4E-4C30-8BE5-C9F0CDD9EC6F}" dt="2022-08-17T05:31:04.857" v="12152" actId="164"/>
          <ac:spMkLst>
            <pc:docMk/>
            <pc:sldMk cId="1139079019" sldId="806"/>
            <ac:spMk id="71" creationId="{C81FD66A-EFF1-C947-F084-49ED86911E22}"/>
          </ac:spMkLst>
        </pc:spChg>
        <pc:spChg chg="del mod">
          <ac:chgData name="松本 重貴" userId="0ecbcc5dd1ad44a6" providerId="LiveId" clId="{181B95DD-3F4E-4C30-8BE5-C9F0CDD9EC6F}" dt="2022-08-18T03:10:12.484" v="12898" actId="478"/>
          <ac:spMkLst>
            <pc:docMk/>
            <pc:sldMk cId="1139079019" sldId="806"/>
            <ac:spMk id="73" creationId="{A5CF8170-8A15-6B3C-06D7-14D174B3F149}"/>
          </ac:spMkLst>
        </pc:spChg>
        <pc:spChg chg="add del mod topLvl">
          <ac:chgData name="松本 重貴" userId="0ecbcc5dd1ad44a6" providerId="LiveId" clId="{181B95DD-3F4E-4C30-8BE5-C9F0CDD9EC6F}" dt="2022-08-18T03:10:49.017" v="12900" actId="164"/>
          <ac:spMkLst>
            <pc:docMk/>
            <pc:sldMk cId="1139079019" sldId="806"/>
            <ac:spMk id="79" creationId="{3D22D8B9-A557-978B-58C7-D16DA9097C69}"/>
          </ac:spMkLst>
        </pc:spChg>
        <pc:spChg chg="add mod">
          <ac:chgData name="松本 重貴" userId="0ecbcc5dd1ad44a6" providerId="LiveId" clId="{181B95DD-3F4E-4C30-8BE5-C9F0CDD9EC6F}" dt="2022-08-18T05:30:01.057" v="13650" actId="1038"/>
          <ac:spMkLst>
            <pc:docMk/>
            <pc:sldMk cId="1139079019" sldId="806"/>
            <ac:spMk id="82" creationId="{49CE2973-8F5C-D382-744C-83F56E940F93}"/>
          </ac:spMkLst>
        </pc:spChg>
        <pc:spChg chg="add mod">
          <ac:chgData name="松本 重貴" userId="0ecbcc5dd1ad44a6" providerId="LiveId" clId="{181B95DD-3F4E-4C30-8BE5-C9F0CDD9EC6F}" dt="2022-08-17T05:30:25.731" v="12148" actId="164"/>
          <ac:spMkLst>
            <pc:docMk/>
            <pc:sldMk cId="1139079019" sldId="806"/>
            <ac:spMk id="83" creationId="{3712784C-9403-302F-28A1-B48454347D52}"/>
          </ac:spMkLst>
        </pc:spChg>
        <pc:spChg chg="add mod">
          <ac:chgData name="松本 重貴" userId="0ecbcc5dd1ad44a6" providerId="LiveId" clId="{181B95DD-3F4E-4C30-8BE5-C9F0CDD9EC6F}" dt="2022-08-17T05:30:25.731" v="12148" actId="164"/>
          <ac:spMkLst>
            <pc:docMk/>
            <pc:sldMk cId="1139079019" sldId="806"/>
            <ac:spMk id="84" creationId="{3797DA43-B528-DDA6-33F5-90D473EFCBE8}"/>
          </ac:spMkLst>
        </pc:spChg>
        <pc:spChg chg="add mod topLvl">
          <ac:chgData name="松本 重貴" userId="0ecbcc5dd1ad44a6" providerId="LiveId" clId="{181B95DD-3F4E-4C30-8BE5-C9F0CDD9EC6F}" dt="2022-08-18T03:10:49.017" v="12900" actId="164"/>
          <ac:spMkLst>
            <pc:docMk/>
            <pc:sldMk cId="1139079019" sldId="806"/>
            <ac:spMk id="85" creationId="{C4895559-889C-B226-92C7-1D6B1AD8B0D9}"/>
          </ac:spMkLst>
        </pc:spChg>
        <pc:spChg chg="mod">
          <ac:chgData name="松本 重貴" userId="0ecbcc5dd1ad44a6" providerId="LiveId" clId="{181B95DD-3F4E-4C30-8BE5-C9F0CDD9EC6F}" dt="2022-08-17T00:58:23.121" v="11061" actId="1038"/>
          <ac:spMkLst>
            <pc:docMk/>
            <pc:sldMk cId="1139079019" sldId="806"/>
            <ac:spMk id="86" creationId="{12479A76-99B8-4425-927B-F782A0E08A20}"/>
          </ac:spMkLst>
        </pc:spChg>
        <pc:spChg chg="add mod topLvl">
          <ac:chgData name="松本 重貴" userId="0ecbcc5dd1ad44a6" providerId="LiveId" clId="{181B95DD-3F4E-4C30-8BE5-C9F0CDD9EC6F}" dt="2022-08-18T03:10:49.017" v="12900" actId="164"/>
          <ac:spMkLst>
            <pc:docMk/>
            <pc:sldMk cId="1139079019" sldId="806"/>
            <ac:spMk id="87" creationId="{7F534869-8252-6148-2588-B6BEBAF5C850}"/>
          </ac:spMkLst>
        </pc:spChg>
        <pc:spChg chg="add mod">
          <ac:chgData name="松本 重貴" userId="0ecbcc5dd1ad44a6" providerId="LiveId" clId="{181B95DD-3F4E-4C30-8BE5-C9F0CDD9EC6F}" dt="2022-08-18T03:10:49.017" v="12900" actId="164"/>
          <ac:spMkLst>
            <pc:docMk/>
            <pc:sldMk cId="1139079019" sldId="806"/>
            <ac:spMk id="89" creationId="{4E49570A-A4F9-FB45-2A47-270C89C4A332}"/>
          </ac:spMkLst>
        </pc:spChg>
        <pc:spChg chg="add mod topLvl">
          <ac:chgData name="松本 重貴" userId="0ecbcc5dd1ad44a6" providerId="LiveId" clId="{181B95DD-3F4E-4C30-8BE5-C9F0CDD9EC6F}" dt="2022-08-18T03:10:49.017" v="12900" actId="164"/>
          <ac:spMkLst>
            <pc:docMk/>
            <pc:sldMk cId="1139079019" sldId="806"/>
            <ac:spMk id="90" creationId="{71C438EE-BDE4-68E5-E6BA-F455967A1847}"/>
          </ac:spMkLst>
        </pc:spChg>
        <pc:spChg chg="add mod topLvl">
          <ac:chgData name="松本 重貴" userId="0ecbcc5dd1ad44a6" providerId="LiveId" clId="{181B95DD-3F4E-4C30-8BE5-C9F0CDD9EC6F}" dt="2022-08-18T03:10:49.017" v="12900" actId="164"/>
          <ac:spMkLst>
            <pc:docMk/>
            <pc:sldMk cId="1139079019" sldId="806"/>
            <ac:spMk id="91" creationId="{B6AA61FF-43B3-9175-4979-A720F7E7D424}"/>
          </ac:spMkLst>
        </pc:spChg>
        <pc:spChg chg="add del mod">
          <ac:chgData name="松本 重貴" userId="0ecbcc5dd1ad44a6" providerId="LiveId" clId="{181B95DD-3F4E-4C30-8BE5-C9F0CDD9EC6F}" dt="2022-08-18T03:09:40.937" v="12895" actId="478"/>
          <ac:spMkLst>
            <pc:docMk/>
            <pc:sldMk cId="1139079019" sldId="806"/>
            <ac:spMk id="92" creationId="{9BDA0591-15E3-6E62-FAB7-A6D672A8A37E}"/>
          </ac:spMkLst>
        </pc:spChg>
        <pc:spChg chg="add mod topLvl">
          <ac:chgData name="松本 重貴" userId="0ecbcc5dd1ad44a6" providerId="LiveId" clId="{181B95DD-3F4E-4C30-8BE5-C9F0CDD9EC6F}" dt="2022-08-18T03:10:49.017" v="12900" actId="164"/>
          <ac:spMkLst>
            <pc:docMk/>
            <pc:sldMk cId="1139079019" sldId="806"/>
            <ac:spMk id="93" creationId="{EFF3EFEA-CE52-8A6E-D370-9017C1F0D5C1}"/>
          </ac:spMkLst>
        </pc:spChg>
        <pc:spChg chg="add mod topLvl">
          <ac:chgData name="松本 重貴" userId="0ecbcc5dd1ad44a6" providerId="LiveId" clId="{181B95DD-3F4E-4C30-8BE5-C9F0CDD9EC6F}" dt="2022-08-18T03:10:49.017" v="12900" actId="164"/>
          <ac:spMkLst>
            <pc:docMk/>
            <pc:sldMk cId="1139079019" sldId="806"/>
            <ac:spMk id="94" creationId="{EFDC77A3-C4DC-C58E-47D7-B12CC9D8EC27}"/>
          </ac:spMkLst>
        </pc:spChg>
        <pc:spChg chg="add mod topLvl">
          <ac:chgData name="松本 重貴" userId="0ecbcc5dd1ad44a6" providerId="LiveId" clId="{181B95DD-3F4E-4C30-8BE5-C9F0CDD9EC6F}" dt="2022-08-18T03:10:49.017" v="12900" actId="164"/>
          <ac:spMkLst>
            <pc:docMk/>
            <pc:sldMk cId="1139079019" sldId="806"/>
            <ac:spMk id="95" creationId="{9ADCDBE5-F429-139D-2A6A-C54552E875D0}"/>
          </ac:spMkLst>
        </pc:spChg>
        <pc:spChg chg="add mod topLvl">
          <ac:chgData name="松本 重貴" userId="0ecbcc5dd1ad44a6" providerId="LiveId" clId="{181B95DD-3F4E-4C30-8BE5-C9F0CDD9EC6F}" dt="2022-08-18T03:10:49.017" v="12900" actId="164"/>
          <ac:spMkLst>
            <pc:docMk/>
            <pc:sldMk cId="1139079019" sldId="806"/>
            <ac:spMk id="102" creationId="{CEE0721C-20A0-F4A6-F4A1-5B4B4A82014F}"/>
          </ac:spMkLst>
        </pc:spChg>
        <pc:spChg chg="add mod">
          <ac:chgData name="松本 重貴" userId="0ecbcc5dd1ad44a6" providerId="LiveId" clId="{181B95DD-3F4E-4C30-8BE5-C9F0CDD9EC6F}" dt="2022-08-18T02:03:32.454" v="12845" actId="164"/>
          <ac:spMkLst>
            <pc:docMk/>
            <pc:sldMk cId="1139079019" sldId="806"/>
            <ac:spMk id="105" creationId="{C7FBE162-0C9A-64DD-7BC7-532B5E176C73}"/>
          </ac:spMkLst>
        </pc:spChg>
        <pc:spChg chg="add mod">
          <ac:chgData name="松本 重貴" userId="0ecbcc5dd1ad44a6" providerId="LiveId" clId="{181B95DD-3F4E-4C30-8BE5-C9F0CDD9EC6F}" dt="2022-08-18T02:03:32.454" v="12845" actId="164"/>
          <ac:spMkLst>
            <pc:docMk/>
            <pc:sldMk cId="1139079019" sldId="806"/>
            <ac:spMk id="106" creationId="{C015CCFB-59BD-8499-AEC2-6B3044E2EF11}"/>
          </ac:spMkLst>
        </pc:spChg>
        <pc:spChg chg="add mod">
          <ac:chgData name="松本 重貴" userId="0ecbcc5dd1ad44a6" providerId="LiveId" clId="{181B95DD-3F4E-4C30-8BE5-C9F0CDD9EC6F}" dt="2022-08-18T02:03:32.454" v="12845" actId="164"/>
          <ac:spMkLst>
            <pc:docMk/>
            <pc:sldMk cId="1139079019" sldId="806"/>
            <ac:spMk id="107" creationId="{DE156A9F-3D2E-3322-DA8A-EC1E721975EE}"/>
          </ac:spMkLst>
        </pc:spChg>
        <pc:spChg chg="add mod">
          <ac:chgData name="松本 重貴" userId="0ecbcc5dd1ad44a6" providerId="LiveId" clId="{181B95DD-3F4E-4C30-8BE5-C9F0CDD9EC6F}" dt="2022-08-18T02:03:32.454" v="12845" actId="164"/>
          <ac:spMkLst>
            <pc:docMk/>
            <pc:sldMk cId="1139079019" sldId="806"/>
            <ac:spMk id="108" creationId="{C9892C28-CF5B-6B6E-079F-4FAC22F1778C}"/>
          </ac:spMkLst>
        </pc:spChg>
        <pc:spChg chg="add mod topLvl">
          <ac:chgData name="松本 重貴" userId="0ecbcc5dd1ad44a6" providerId="LiveId" clId="{181B95DD-3F4E-4C30-8BE5-C9F0CDD9EC6F}" dt="2022-08-18T03:10:49.017" v="12900" actId="164"/>
          <ac:spMkLst>
            <pc:docMk/>
            <pc:sldMk cId="1139079019" sldId="806"/>
            <ac:spMk id="112" creationId="{C7828C2E-64EF-366C-F08E-A55E75AF4673}"/>
          </ac:spMkLst>
        </pc:spChg>
        <pc:spChg chg="add mod topLvl">
          <ac:chgData name="松本 重貴" userId="0ecbcc5dd1ad44a6" providerId="LiveId" clId="{181B95DD-3F4E-4C30-8BE5-C9F0CDD9EC6F}" dt="2022-08-18T03:10:49.017" v="12900" actId="164"/>
          <ac:spMkLst>
            <pc:docMk/>
            <pc:sldMk cId="1139079019" sldId="806"/>
            <ac:spMk id="113" creationId="{46633D9D-71E5-63CA-A8FB-CB29F464F36F}"/>
          </ac:spMkLst>
        </pc:spChg>
        <pc:grpChg chg="add del mod">
          <ac:chgData name="松本 重貴" userId="0ecbcc5dd1ad44a6" providerId="LiveId" clId="{181B95DD-3F4E-4C30-8BE5-C9F0CDD9EC6F}" dt="2022-08-17T01:03:29.168" v="11281" actId="165"/>
          <ac:grpSpMkLst>
            <pc:docMk/>
            <pc:sldMk cId="1139079019" sldId="806"/>
            <ac:grpSpMk id="2" creationId="{0200B90D-A38C-CFAA-10A9-FF8AA9AB7F26}"/>
          </ac:grpSpMkLst>
        </pc:grpChg>
        <pc:grpChg chg="del mod">
          <ac:chgData name="松本 重貴" userId="0ecbcc5dd1ad44a6" providerId="LiveId" clId="{181B95DD-3F4E-4C30-8BE5-C9F0CDD9EC6F}" dt="2022-08-18T03:10:12.484" v="12898" actId="478"/>
          <ac:grpSpMkLst>
            <pc:docMk/>
            <pc:sldMk cId="1139079019" sldId="806"/>
            <ac:grpSpMk id="17" creationId="{36F236AD-F3E9-4486-8C7E-B911CBF1F244}"/>
          </ac:grpSpMkLst>
        </pc:grpChg>
        <pc:grpChg chg="del mod">
          <ac:chgData name="松本 重貴" userId="0ecbcc5dd1ad44a6" providerId="LiveId" clId="{181B95DD-3F4E-4C30-8BE5-C9F0CDD9EC6F}" dt="2022-08-18T03:10:12.484" v="12898" actId="478"/>
          <ac:grpSpMkLst>
            <pc:docMk/>
            <pc:sldMk cId="1139079019" sldId="806"/>
            <ac:grpSpMk id="19" creationId="{D0657A00-014A-6B60-F586-55F5F55FCC66}"/>
          </ac:grpSpMkLst>
        </pc:grpChg>
        <pc:grpChg chg="del mod">
          <ac:chgData name="松本 重貴" userId="0ecbcc5dd1ad44a6" providerId="LiveId" clId="{181B95DD-3F4E-4C30-8BE5-C9F0CDD9EC6F}" dt="2022-08-18T03:10:12.484" v="12898" actId="478"/>
          <ac:grpSpMkLst>
            <pc:docMk/>
            <pc:sldMk cId="1139079019" sldId="806"/>
            <ac:grpSpMk id="22" creationId="{16F8D603-6239-FB19-2E9F-180689F157AC}"/>
          </ac:grpSpMkLst>
        </pc:grpChg>
        <pc:grpChg chg="del mod">
          <ac:chgData name="松本 重貴" userId="0ecbcc5dd1ad44a6" providerId="LiveId" clId="{181B95DD-3F4E-4C30-8BE5-C9F0CDD9EC6F}" dt="2022-08-18T03:09:40.937" v="12895" actId="478"/>
          <ac:grpSpMkLst>
            <pc:docMk/>
            <pc:sldMk cId="1139079019" sldId="806"/>
            <ac:grpSpMk id="77" creationId="{0B14B9FA-E166-FB8D-1D27-EDCD1F8F62B3}"/>
          </ac:grpSpMkLst>
        </pc:grpChg>
        <pc:grpChg chg="del mod">
          <ac:chgData name="松本 重貴" userId="0ecbcc5dd1ad44a6" providerId="LiveId" clId="{181B95DD-3F4E-4C30-8BE5-C9F0CDD9EC6F}" dt="2022-08-17T05:04:04.398" v="11763" actId="165"/>
          <ac:grpSpMkLst>
            <pc:docMk/>
            <pc:sldMk cId="1139079019" sldId="806"/>
            <ac:grpSpMk id="78" creationId="{CDEAF162-FC79-72D5-2ACF-658B5E1BFEF9}"/>
          </ac:grpSpMkLst>
        </pc:grpChg>
        <pc:grpChg chg="add mod">
          <ac:chgData name="松本 重貴" userId="0ecbcc5dd1ad44a6" providerId="LiveId" clId="{181B95DD-3F4E-4C30-8BE5-C9F0CDD9EC6F}" dt="2022-08-18T03:25:20.560" v="13374" actId="1035"/>
          <ac:grpSpMkLst>
            <pc:docMk/>
            <pc:sldMk cId="1139079019" sldId="806"/>
            <ac:grpSpMk id="96" creationId="{B53BE158-9E90-578B-7597-A0EB3B172E5F}"/>
          </ac:grpSpMkLst>
        </pc:grpChg>
        <pc:grpChg chg="add mod">
          <ac:chgData name="松本 重貴" userId="0ecbcc5dd1ad44a6" providerId="LiveId" clId="{181B95DD-3F4E-4C30-8BE5-C9F0CDD9EC6F}" dt="2022-08-18T05:27:06.422" v="13627" actId="1035"/>
          <ac:grpSpMkLst>
            <pc:docMk/>
            <pc:sldMk cId="1139079019" sldId="806"/>
            <ac:grpSpMk id="97" creationId="{BBE70DE4-8CA5-D5BA-404D-B91D3275F2E8}"/>
          </ac:grpSpMkLst>
        </pc:grpChg>
        <pc:grpChg chg="add mod topLvl">
          <ac:chgData name="松本 重貴" userId="0ecbcc5dd1ad44a6" providerId="LiveId" clId="{181B95DD-3F4E-4C30-8BE5-C9F0CDD9EC6F}" dt="2022-08-18T03:10:49.017" v="12900" actId="164"/>
          <ac:grpSpMkLst>
            <pc:docMk/>
            <pc:sldMk cId="1139079019" sldId="806"/>
            <ac:grpSpMk id="101" creationId="{CA00D2D0-380A-0305-A46A-ECBD7B0A2F3D}"/>
          </ac:grpSpMkLst>
        </pc:grpChg>
        <pc:grpChg chg="add del mod">
          <ac:chgData name="松本 重貴" userId="0ecbcc5dd1ad44a6" providerId="LiveId" clId="{181B95DD-3F4E-4C30-8BE5-C9F0CDD9EC6F}" dt="2022-08-18T02:03:59.498" v="12849" actId="478"/>
          <ac:grpSpMkLst>
            <pc:docMk/>
            <pc:sldMk cId="1139079019" sldId="806"/>
            <ac:grpSpMk id="109" creationId="{4513F44E-C1FE-A6C2-9698-93DD50EE4F79}"/>
          </ac:grpSpMkLst>
        </pc:grpChg>
        <pc:grpChg chg="add del mod">
          <ac:chgData name="松本 重貴" userId="0ecbcc5dd1ad44a6" providerId="LiveId" clId="{181B95DD-3F4E-4C30-8BE5-C9F0CDD9EC6F}" dt="2022-08-18T03:10:31.397" v="12899" actId="165"/>
          <ac:grpSpMkLst>
            <pc:docMk/>
            <pc:sldMk cId="1139079019" sldId="806"/>
            <ac:grpSpMk id="117" creationId="{93B06D0A-25B5-0C30-20DE-4718D0A2FECF}"/>
          </ac:grpSpMkLst>
        </pc:grpChg>
        <pc:grpChg chg="add mod">
          <ac:chgData name="松本 重貴" userId="0ecbcc5dd1ad44a6" providerId="LiveId" clId="{181B95DD-3F4E-4C30-8BE5-C9F0CDD9EC6F}" dt="2022-08-18T03:10:49.017" v="12900" actId="164"/>
          <ac:grpSpMkLst>
            <pc:docMk/>
            <pc:sldMk cId="1139079019" sldId="806"/>
            <ac:grpSpMk id="118" creationId="{8EE22CB7-1CA6-195F-176C-61BFD532142A}"/>
          </ac:grpSpMkLst>
        </pc:grpChg>
        <pc:picChg chg="add mod">
          <ac:chgData name="松本 重貴" userId="0ecbcc5dd1ad44a6" providerId="LiveId" clId="{181B95DD-3F4E-4C30-8BE5-C9F0CDD9EC6F}" dt="2022-08-17T04:53:38.912" v="11739" actId="1035"/>
          <ac:picMkLst>
            <pc:docMk/>
            <pc:sldMk cId="1139079019" sldId="806"/>
            <ac:picMk id="30" creationId="{8678D166-6ACD-19CD-57E5-79BA5B91CDAE}"/>
          </ac:picMkLst>
        </pc:picChg>
        <pc:picChg chg="del">
          <ac:chgData name="松本 重貴" userId="0ecbcc5dd1ad44a6" providerId="LiveId" clId="{181B95DD-3F4E-4C30-8BE5-C9F0CDD9EC6F}" dt="2022-08-18T03:12:25.540" v="12907" actId="478"/>
          <ac:picMkLst>
            <pc:docMk/>
            <pc:sldMk cId="1139079019" sldId="806"/>
            <ac:picMk id="31" creationId="{5A133D9C-52FA-A849-554F-C32BD9E3207D}"/>
          </ac:picMkLst>
        </pc:picChg>
        <pc:picChg chg="add mod topLvl">
          <ac:chgData name="松本 重貴" userId="0ecbcc5dd1ad44a6" providerId="LiveId" clId="{181B95DD-3F4E-4C30-8BE5-C9F0CDD9EC6F}" dt="2022-08-18T03:10:49.017" v="12900" actId="164"/>
          <ac:picMkLst>
            <pc:docMk/>
            <pc:sldMk cId="1139079019" sldId="806"/>
            <ac:picMk id="75" creationId="{4C41C470-37A0-4E5A-62DC-E1D1C3B42BA6}"/>
          </ac:picMkLst>
        </pc:picChg>
        <pc:picChg chg="add mod">
          <ac:chgData name="松本 重貴" userId="0ecbcc5dd1ad44a6" providerId="LiveId" clId="{181B95DD-3F4E-4C30-8BE5-C9F0CDD9EC6F}" dt="2022-08-18T02:03:32.454" v="12845" actId="164"/>
          <ac:picMkLst>
            <pc:docMk/>
            <pc:sldMk cId="1139079019" sldId="806"/>
            <ac:picMk id="104" creationId="{877246EE-D0C3-483F-F7F1-ACFD81F50B81}"/>
          </ac:picMkLst>
        </pc:picChg>
        <pc:picChg chg="add mod topLvl">
          <ac:chgData name="松本 重貴" userId="0ecbcc5dd1ad44a6" providerId="LiveId" clId="{181B95DD-3F4E-4C30-8BE5-C9F0CDD9EC6F}" dt="2022-08-18T03:10:49.017" v="12900" actId="164"/>
          <ac:picMkLst>
            <pc:docMk/>
            <pc:sldMk cId="1139079019" sldId="806"/>
            <ac:picMk id="111" creationId="{DE941683-40F5-A2E9-9F8F-DF93E425DE40}"/>
          </ac:picMkLst>
        </pc:picChg>
        <pc:cxnChg chg="mod">
          <ac:chgData name="松本 重貴" userId="0ecbcc5dd1ad44a6" providerId="LiveId" clId="{181B95DD-3F4E-4C30-8BE5-C9F0CDD9EC6F}" dt="2022-08-18T03:09:40.937" v="12895" actId="478"/>
          <ac:cxnSpMkLst>
            <pc:docMk/>
            <pc:sldMk cId="1139079019" sldId="806"/>
            <ac:cxnSpMk id="3" creationId="{39869BB8-6DC0-98A8-3907-003932BB8ED5}"/>
          </ac:cxnSpMkLst>
        </pc:cxnChg>
        <pc:cxnChg chg="del mod topLvl">
          <ac:chgData name="松本 重貴" userId="0ecbcc5dd1ad44a6" providerId="LiveId" clId="{181B95DD-3F4E-4C30-8BE5-C9F0CDD9EC6F}" dt="2022-08-18T03:09:40.937" v="12895" actId="478"/>
          <ac:cxnSpMkLst>
            <pc:docMk/>
            <pc:sldMk cId="1139079019" sldId="806"/>
            <ac:cxnSpMk id="9" creationId="{DEF99600-D5E4-6AB8-3931-CD0A41C36C7B}"/>
          </ac:cxnSpMkLst>
        </pc:cxnChg>
        <pc:cxnChg chg="del mod topLvl">
          <ac:chgData name="松本 重貴" userId="0ecbcc5dd1ad44a6" providerId="LiveId" clId="{181B95DD-3F4E-4C30-8BE5-C9F0CDD9EC6F}" dt="2022-08-18T03:09:40.937" v="12895" actId="478"/>
          <ac:cxnSpMkLst>
            <pc:docMk/>
            <pc:sldMk cId="1139079019" sldId="806"/>
            <ac:cxnSpMk id="11" creationId="{FB6AF97A-4FF3-49CF-F3A4-6FCEA5EB49A6}"/>
          </ac:cxnSpMkLst>
        </pc:cxnChg>
        <pc:cxnChg chg="del mod topLvl">
          <ac:chgData name="松本 重貴" userId="0ecbcc5dd1ad44a6" providerId="LiveId" clId="{181B95DD-3F4E-4C30-8BE5-C9F0CDD9EC6F}" dt="2022-08-18T03:09:40.937" v="12895" actId="478"/>
          <ac:cxnSpMkLst>
            <pc:docMk/>
            <pc:sldMk cId="1139079019" sldId="806"/>
            <ac:cxnSpMk id="12" creationId="{410855BA-20EC-8EC9-140D-7F6F88E2BEA7}"/>
          </ac:cxnSpMkLst>
        </pc:cxnChg>
        <pc:cxnChg chg="del mod topLvl">
          <ac:chgData name="松本 重貴" userId="0ecbcc5dd1ad44a6" providerId="LiveId" clId="{181B95DD-3F4E-4C30-8BE5-C9F0CDD9EC6F}" dt="2022-08-18T03:09:40.937" v="12895" actId="478"/>
          <ac:cxnSpMkLst>
            <pc:docMk/>
            <pc:sldMk cId="1139079019" sldId="806"/>
            <ac:cxnSpMk id="18" creationId="{F6C13335-2C9E-9ED2-521E-9B78589B3D86}"/>
          </ac:cxnSpMkLst>
        </pc:cxnChg>
        <pc:cxnChg chg="add mod">
          <ac:chgData name="松本 重貴" userId="0ecbcc5dd1ad44a6" providerId="LiveId" clId="{181B95DD-3F4E-4C30-8BE5-C9F0CDD9EC6F}" dt="2022-08-17T05:31:04.857" v="12152" actId="164"/>
          <ac:cxnSpMkLst>
            <pc:docMk/>
            <pc:sldMk cId="1139079019" sldId="806"/>
            <ac:cxnSpMk id="39" creationId="{CF1A4928-FA35-DC82-B5B2-28C511E84C61}"/>
          </ac:cxnSpMkLst>
        </pc:cxnChg>
        <pc:cxnChg chg="add mod">
          <ac:chgData name="松本 重貴" userId="0ecbcc5dd1ad44a6" providerId="LiveId" clId="{181B95DD-3F4E-4C30-8BE5-C9F0CDD9EC6F}" dt="2022-08-17T05:31:04.857" v="12152" actId="164"/>
          <ac:cxnSpMkLst>
            <pc:docMk/>
            <pc:sldMk cId="1139079019" sldId="806"/>
            <ac:cxnSpMk id="41" creationId="{ABD8878A-DA68-4571-F6B8-05846968E384}"/>
          </ac:cxnSpMkLst>
        </pc:cxnChg>
        <pc:cxnChg chg="add mod">
          <ac:chgData name="松本 重貴" userId="0ecbcc5dd1ad44a6" providerId="LiveId" clId="{181B95DD-3F4E-4C30-8BE5-C9F0CDD9EC6F}" dt="2022-08-17T05:31:04.857" v="12152" actId="164"/>
          <ac:cxnSpMkLst>
            <pc:docMk/>
            <pc:sldMk cId="1139079019" sldId="806"/>
            <ac:cxnSpMk id="51" creationId="{EB270A8B-A585-6D51-D38B-04662BFBCFE9}"/>
          </ac:cxnSpMkLst>
        </pc:cxnChg>
        <pc:cxnChg chg="mod">
          <ac:chgData name="松本 重貴" userId="0ecbcc5dd1ad44a6" providerId="LiveId" clId="{181B95DD-3F4E-4C30-8BE5-C9F0CDD9EC6F}" dt="2022-08-18T03:10:12.484" v="12898" actId="478"/>
          <ac:cxnSpMkLst>
            <pc:docMk/>
            <pc:sldMk cId="1139079019" sldId="806"/>
            <ac:cxnSpMk id="55" creationId="{7CA96C96-2563-69FA-35B0-4AEEE0ABBE04}"/>
          </ac:cxnSpMkLst>
        </pc:cxnChg>
        <pc:cxnChg chg="mod">
          <ac:chgData name="松本 重貴" userId="0ecbcc5dd1ad44a6" providerId="LiveId" clId="{181B95DD-3F4E-4C30-8BE5-C9F0CDD9EC6F}" dt="2022-08-18T03:10:12.484" v="12898" actId="478"/>
          <ac:cxnSpMkLst>
            <pc:docMk/>
            <pc:sldMk cId="1139079019" sldId="806"/>
            <ac:cxnSpMk id="56" creationId="{1B845E6A-7E94-6735-1EEA-6C0F88FEBF60}"/>
          </ac:cxnSpMkLst>
        </pc:cxnChg>
        <pc:cxnChg chg="add del mod">
          <ac:chgData name="松本 重貴" userId="0ecbcc5dd1ad44a6" providerId="LiveId" clId="{181B95DD-3F4E-4C30-8BE5-C9F0CDD9EC6F}" dt="2022-08-17T05:05:13.533" v="11772"/>
          <ac:cxnSpMkLst>
            <pc:docMk/>
            <pc:sldMk cId="1139079019" sldId="806"/>
            <ac:cxnSpMk id="72" creationId="{EED8FC8F-24FA-AFB1-3EF7-5C0F9B785F25}"/>
          </ac:cxnSpMkLst>
        </pc:cxnChg>
        <pc:cxnChg chg="add mod">
          <ac:chgData name="松本 重貴" userId="0ecbcc5dd1ad44a6" providerId="LiveId" clId="{181B95DD-3F4E-4C30-8BE5-C9F0CDD9EC6F}" dt="2022-08-17T05:31:04.857" v="12152" actId="164"/>
          <ac:cxnSpMkLst>
            <pc:docMk/>
            <pc:sldMk cId="1139079019" sldId="806"/>
            <ac:cxnSpMk id="80" creationId="{522DA55E-F56C-47FD-172B-A60F7F5604AF}"/>
          </ac:cxnSpMkLst>
        </pc:cxnChg>
        <pc:cxnChg chg="add mod">
          <ac:chgData name="松本 重貴" userId="0ecbcc5dd1ad44a6" providerId="LiveId" clId="{181B95DD-3F4E-4C30-8BE5-C9F0CDD9EC6F}" dt="2022-08-17T05:31:04.857" v="12152" actId="164"/>
          <ac:cxnSpMkLst>
            <pc:docMk/>
            <pc:sldMk cId="1139079019" sldId="806"/>
            <ac:cxnSpMk id="81" creationId="{3C28B08A-1E69-9B55-43B9-2105F16CA976}"/>
          </ac:cxnSpMkLst>
        </pc:cxnChg>
        <pc:cxnChg chg="add mod topLvl">
          <ac:chgData name="松本 重貴" userId="0ecbcc5dd1ad44a6" providerId="LiveId" clId="{181B95DD-3F4E-4C30-8BE5-C9F0CDD9EC6F}" dt="2022-08-18T03:10:49.017" v="12900" actId="164"/>
          <ac:cxnSpMkLst>
            <pc:docMk/>
            <pc:sldMk cId="1139079019" sldId="806"/>
            <ac:cxnSpMk id="88" creationId="{0159B428-0EC0-EB80-20A5-E5DBFA0F062B}"/>
          </ac:cxnSpMkLst>
        </pc:cxnChg>
        <pc:cxnChg chg="add mod">
          <ac:chgData name="松本 重貴" userId="0ecbcc5dd1ad44a6" providerId="LiveId" clId="{181B95DD-3F4E-4C30-8BE5-C9F0CDD9EC6F}" dt="2022-08-18T03:10:31.397" v="12899" actId="165"/>
          <ac:cxnSpMkLst>
            <pc:docMk/>
            <pc:sldMk cId="1139079019" sldId="806"/>
            <ac:cxnSpMk id="99" creationId="{56C04854-5B26-1307-6F26-16DF49DDEF4E}"/>
          </ac:cxnSpMkLst>
        </pc:cxnChg>
        <pc:cxnChg chg="add mod">
          <ac:chgData name="松本 重貴" userId="0ecbcc5dd1ad44a6" providerId="LiveId" clId="{181B95DD-3F4E-4C30-8BE5-C9F0CDD9EC6F}" dt="2022-08-18T03:10:31.397" v="12899" actId="165"/>
          <ac:cxnSpMkLst>
            <pc:docMk/>
            <pc:sldMk cId="1139079019" sldId="806"/>
            <ac:cxnSpMk id="100" creationId="{E53A26B3-8D01-FE9D-CF74-0A9A038244AD}"/>
          </ac:cxnSpMkLst>
        </pc:cxnChg>
        <pc:cxnChg chg="add mod topLvl">
          <ac:chgData name="松本 重貴" userId="0ecbcc5dd1ad44a6" providerId="LiveId" clId="{181B95DD-3F4E-4C30-8BE5-C9F0CDD9EC6F}" dt="2022-08-18T03:10:49.017" v="12900" actId="164"/>
          <ac:cxnSpMkLst>
            <pc:docMk/>
            <pc:sldMk cId="1139079019" sldId="806"/>
            <ac:cxnSpMk id="114" creationId="{6BB5E561-C925-AAEA-F3BC-00A4EAD1BEDC}"/>
          </ac:cxnSpMkLst>
        </pc:cxnChg>
      </pc:sldChg>
      <pc:sldChg chg="addSp delSp modSp add mod delAnim modAnim">
        <pc:chgData name="松本 重貴" userId="0ecbcc5dd1ad44a6" providerId="LiveId" clId="{181B95DD-3F4E-4C30-8BE5-C9F0CDD9EC6F}" dt="2022-08-21T13:37:41.630" v="17285"/>
        <pc:sldMkLst>
          <pc:docMk/>
          <pc:sldMk cId="2296703815" sldId="807"/>
        </pc:sldMkLst>
        <pc:spChg chg="mod topLvl">
          <ac:chgData name="松本 重貴" userId="0ecbcc5dd1ad44a6" providerId="LiveId" clId="{181B95DD-3F4E-4C30-8BE5-C9F0CDD9EC6F}" dt="2022-08-21T13:37:32.999" v="17284" actId="164"/>
          <ac:spMkLst>
            <pc:docMk/>
            <pc:sldMk cId="2296703815" sldId="807"/>
            <ac:spMk id="2" creationId="{B8D99065-52D0-C3AC-81DB-C84CBB5D3210}"/>
          </ac:spMkLst>
        </pc:spChg>
        <pc:spChg chg="add del">
          <ac:chgData name="松本 重貴" userId="0ecbcc5dd1ad44a6" providerId="LiveId" clId="{181B95DD-3F4E-4C30-8BE5-C9F0CDD9EC6F}" dt="2022-08-18T03:43:28.574" v="13439" actId="22"/>
          <ac:spMkLst>
            <pc:docMk/>
            <pc:sldMk cId="2296703815" sldId="807"/>
            <ac:spMk id="5" creationId="{CAFD9639-EBB7-414E-52C6-7DE9CB5853C5}"/>
          </ac:spMkLst>
        </pc:spChg>
        <pc:spChg chg="add del mod">
          <ac:chgData name="松本 重貴" userId="0ecbcc5dd1ad44a6" providerId="LiveId" clId="{181B95DD-3F4E-4C30-8BE5-C9F0CDD9EC6F}" dt="2022-08-18T05:41:37.125" v="14277" actId="478"/>
          <ac:spMkLst>
            <pc:docMk/>
            <pc:sldMk cId="2296703815" sldId="807"/>
            <ac:spMk id="7" creationId="{DF232327-E2D1-C833-2A7F-01467D495FC7}"/>
          </ac:spMkLst>
        </pc:spChg>
        <pc:spChg chg="del mod topLvl">
          <ac:chgData name="松本 重貴" userId="0ecbcc5dd1ad44a6" providerId="LiveId" clId="{181B95DD-3F4E-4C30-8BE5-C9F0CDD9EC6F}" dt="2022-08-18T05:25:55.732" v="13599" actId="478"/>
          <ac:spMkLst>
            <pc:docMk/>
            <pc:sldMk cId="2296703815" sldId="807"/>
            <ac:spMk id="15" creationId="{66B7BFC8-E1C9-0F13-3C59-67BABCF4C636}"/>
          </ac:spMkLst>
        </pc:spChg>
        <pc:spChg chg="mod">
          <ac:chgData name="松本 重貴" userId="0ecbcc5dd1ad44a6" providerId="LiveId" clId="{181B95DD-3F4E-4C30-8BE5-C9F0CDD9EC6F}" dt="2022-08-18T03:16:23.887" v="13054" actId="1038"/>
          <ac:spMkLst>
            <pc:docMk/>
            <pc:sldMk cId="2296703815" sldId="807"/>
            <ac:spMk id="16" creationId="{FD69D908-2417-7E67-61FD-B8E1F7E73F34}"/>
          </ac:spMkLst>
        </pc:spChg>
        <pc:spChg chg="mod topLvl">
          <ac:chgData name="松本 重貴" userId="0ecbcc5dd1ad44a6" providerId="LiveId" clId="{181B95DD-3F4E-4C30-8BE5-C9F0CDD9EC6F}" dt="2022-08-18T05:44:01.932" v="14358" actId="20577"/>
          <ac:spMkLst>
            <pc:docMk/>
            <pc:sldMk cId="2296703815" sldId="807"/>
            <ac:spMk id="17" creationId="{5D6B25D2-9330-E24C-7418-C915EE091DDD}"/>
          </ac:spMkLst>
        </pc:spChg>
        <pc:spChg chg="mod topLvl">
          <ac:chgData name="松本 重貴" userId="0ecbcc5dd1ad44a6" providerId="LiveId" clId="{181B95DD-3F4E-4C30-8BE5-C9F0CDD9EC6F}" dt="2022-08-18T05:44:01.932" v="14358" actId="20577"/>
          <ac:spMkLst>
            <pc:docMk/>
            <pc:sldMk cId="2296703815" sldId="807"/>
            <ac:spMk id="19" creationId="{FE78A2A5-D188-1852-0CD4-F0304EBF538E}"/>
          </ac:spMkLst>
        </pc:spChg>
        <pc:spChg chg="mod">
          <ac:chgData name="松本 重貴" userId="0ecbcc5dd1ad44a6" providerId="LiveId" clId="{181B95DD-3F4E-4C30-8BE5-C9F0CDD9EC6F}" dt="2022-08-21T13:36:31.370" v="17283" actId="20577"/>
          <ac:spMkLst>
            <pc:docMk/>
            <pc:sldMk cId="2296703815" sldId="807"/>
            <ac:spMk id="20" creationId="{72F8B8A5-55C5-83D2-E5ED-28D46A415476}"/>
          </ac:spMkLst>
        </pc:spChg>
        <pc:spChg chg="mod">
          <ac:chgData name="松本 重貴" userId="0ecbcc5dd1ad44a6" providerId="LiveId" clId="{181B95DD-3F4E-4C30-8BE5-C9F0CDD9EC6F}" dt="2022-08-18T05:42:11.529" v="14350" actId="255"/>
          <ac:spMkLst>
            <pc:docMk/>
            <pc:sldMk cId="2296703815" sldId="807"/>
            <ac:spMk id="21" creationId="{4013B184-456A-5DED-EFA6-AD5053A76056}"/>
          </ac:spMkLst>
        </pc:spChg>
        <pc:spChg chg="del mod topLvl">
          <ac:chgData name="松本 重貴" userId="0ecbcc5dd1ad44a6" providerId="LiveId" clId="{181B95DD-3F4E-4C30-8BE5-C9F0CDD9EC6F}" dt="2022-08-18T05:35:25.210" v="13731" actId="478"/>
          <ac:spMkLst>
            <pc:docMk/>
            <pc:sldMk cId="2296703815" sldId="807"/>
            <ac:spMk id="22" creationId="{397FAF31-38DB-3F74-DD80-56AEEBC764CC}"/>
          </ac:spMkLst>
        </pc:spChg>
        <pc:spChg chg="mod topLvl">
          <ac:chgData name="松本 重貴" userId="0ecbcc5dd1ad44a6" providerId="LiveId" clId="{181B95DD-3F4E-4C30-8BE5-C9F0CDD9EC6F}" dt="2022-08-18T05:44:01.932" v="14358" actId="20577"/>
          <ac:spMkLst>
            <pc:docMk/>
            <pc:sldMk cId="2296703815" sldId="807"/>
            <ac:spMk id="23" creationId="{41A085BD-C3E8-B086-DCDB-B5284B9A634D}"/>
          </ac:spMkLst>
        </pc:spChg>
        <pc:spChg chg="mod topLvl">
          <ac:chgData name="松本 重貴" userId="0ecbcc5dd1ad44a6" providerId="LiveId" clId="{181B95DD-3F4E-4C30-8BE5-C9F0CDD9EC6F}" dt="2022-08-18T05:44:01.932" v="14358" actId="20577"/>
          <ac:spMkLst>
            <pc:docMk/>
            <pc:sldMk cId="2296703815" sldId="807"/>
            <ac:spMk id="24" creationId="{30A81040-BCA2-AD1C-31C9-E00B9C3F9C92}"/>
          </ac:spMkLst>
        </pc:spChg>
        <pc:spChg chg="del mod topLvl">
          <ac:chgData name="松本 重貴" userId="0ecbcc5dd1ad44a6" providerId="LiveId" clId="{181B95DD-3F4E-4C30-8BE5-C9F0CDD9EC6F}" dt="2022-08-18T03:42:34.670" v="13426" actId="478"/>
          <ac:spMkLst>
            <pc:docMk/>
            <pc:sldMk cId="2296703815" sldId="807"/>
            <ac:spMk id="37" creationId="{FC0D6699-1177-3C83-52A7-EE9E4ADAB2C1}"/>
          </ac:spMkLst>
        </pc:spChg>
        <pc:spChg chg="mod topLvl">
          <ac:chgData name="松本 重貴" userId="0ecbcc5dd1ad44a6" providerId="LiveId" clId="{181B95DD-3F4E-4C30-8BE5-C9F0CDD9EC6F}" dt="2022-08-18T05:44:01.932" v="14358" actId="20577"/>
          <ac:spMkLst>
            <pc:docMk/>
            <pc:sldMk cId="2296703815" sldId="807"/>
            <ac:spMk id="79" creationId="{3D22D8B9-A557-978B-58C7-D16DA9097C69}"/>
          </ac:spMkLst>
        </pc:spChg>
        <pc:spChg chg="mod topLvl">
          <ac:chgData name="松本 重貴" userId="0ecbcc5dd1ad44a6" providerId="LiveId" clId="{181B95DD-3F4E-4C30-8BE5-C9F0CDD9EC6F}" dt="2022-08-18T03:42:21.678" v="13425" actId="1076"/>
          <ac:spMkLst>
            <pc:docMk/>
            <pc:sldMk cId="2296703815" sldId="807"/>
            <ac:spMk id="83" creationId="{3712784C-9403-302F-28A1-B48454347D52}"/>
          </ac:spMkLst>
        </pc:spChg>
        <pc:spChg chg="del mod topLvl">
          <ac:chgData name="松本 重貴" userId="0ecbcc5dd1ad44a6" providerId="LiveId" clId="{181B95DD-3F4E-4C30-8BE5-C9F0CDD9EC6F}" dt="2022-08-18T03:42:34.670" v="13426" actId="478"/>
          <ac:spMkLst>
            <pc:docMk/>
            <pc:sldMk cId="2296703815" sldId="807"/>
            <ac:spMk id="84" creationId="{3797DA43-B528-DDA6-33F5-90D473EFCBE8}"/>
          </ac:spMkLst>
        </pc:spChg>
        <pc:spChg chg="mod topLvl">
          <ac:chgData name="松本 重貴" userId="0ecbcc5dd1ad44a6" providerId="LiveId" clId="{181B95DD-3F4E-4C30-8BE5-C9F0CDD9EC6F}" dt="2022-08-21T13:37:32.999" v="17284" actId="164"/>
          <ac:spMkLst>
            <pc:docMk/>
            <pc:sldMk cId="2296703815" sldId="807"/>
            <ac:spMk id="85" creationId="{C4895559-889C-B226-92C7-1D6B1AD8B0D9}"/>
          </ac:spMkLst>
        </pc:spChg>
        <pc:spChg chg="mod">
          <ac:chgData name="松本 重貴" userId="0ecbcc5dd1ad44a6" providerId="LiveId" clId="{181B95DD-3F4E-4C30-8BE5-C9F0CDD9EC6F}" dt="2022-08-18T03:12:52.915" v="12931" actId="1038"/>
          <ac:spMkLst>
            <pc:docMk/>
            <pc:sldMk cId="2296703815" sldId="807"/>
            <ac:spMk id="86" creationId="{12479A76-99B8-4425-927B-F782A0E08A20}"/>
          </ac:spMkLst>
        </pc:spChg>
        <pc:spChg chg="mod topLvl">
          <ac:chgData name="松本 重貴" userId="0ecbcc5dd1ad44a6" providerId="LiveId" clId="{181B95DD-3F4E-4C30-8BE5-C9F0CDD9EC6F}" dt="2022-08-21T13:37:32.999" v="17284" actId="164"/>
          <ac:spMkLst>
            <pc:docMk/>
            <pc:sldMk cId="2296703815" sldId="807"/>
            <ac:spMk id="87" creationId="{7F534869-8252-6148-2588-B6BEBAF5C850}"/>
          </ac:spMkLst>
        </pc:spChg>
        <pc:spChg chg="del mod topLvl">
          <ac:chgData name="松本 重貴" userId="0ecbcc5dd1ad44a6" providerId="LiveId" clId="{181B95DD-3F4E-4C30-8BE5-C9F0CDD9EC6F}" dt="2022-08-18T05:35:41.280" v="13733" actId="478"/>
          <ac:spMkLst>
            <pc:docMk/>
            <pc:sldMk cId="2296703815" sldId="807"/>
            <ac:spMk id="89" creationId="{4E49570A-A4F9-FB45-2A47-270C89C4A332}"/>
          </ac:spMkLst>
        </pc:spChg>
        <pc:spChg chg="del mod topLvl">
          <ac:chgData name="松本 重貴" userId="0ecbcc5dd1ad44a6" providerId="LiveId" clId="{181B95DD-3F4E-4C30-8BE5-C9F0CDD9EC6F}" dt="2022-08-18T05:35:25.210" v="13731" actId="478"/>
          <ac:spMkLst>
            <pc:docMk/>
            <pc:sldMk cId="2296703815" sldId="807"/>
            <ac:spMk id="90" creationId="{71C438EE-BDE4-68E5-E6BA-F455967A1847}"/>
          </ac:spMkLst>
        </pc:spChg>
        <pc:spChg chg="del mod topLvl">
          <ac:chgData name="松本 重貴" userId="0ecbcc5dd1ad44a6" providerId="LiveId" clId="{181B95DD-3F4E-4C30-8BE5-C9F0CDD9EC6F}" dt="2022-08-18T05:35:25.210" v="13731" actId="478"/>
          <ac:spMkLst>
            <pc:docMk/>
            <pc:sldMk cId="2296703815" sldId="807"/>
            <ac:spMk id="91" creationId="{B6AA61FF-43B3-9175-4979-A720F7E7D424}"/>
          </ac:spMkLst>
        </pc:spChg>
        <pc:spChg chg="del mod topLvl">
          <ac:chgData name="松本 重貴" userId="0ecbcc5dd1ad44a6" providerId="LiveId" clId="{181B95DD-3F4E-4C30-8BE5-C9F0CDD9EC6F}" dt="2022-08-18T05:35:25.210" v="13731" actId="478"/>
          <ac:spMkLst>
            <pc:docMk/>
            <pc:sldMk cId="2296703815" sldId="807"/>
            <ac:spMk id="93" creationId="{EFF3EFEA-CE52-8A6E-D370-9017C1F0D5C1}"/>
          </ac:spMkLst>
        </pc:spChg>
        <pc:spChg chg="mod topLvl">
          <ac:chgData name="松本 重貴" userId="0ecbcc5dd1ad44a6" providerId="LiveId" clId="{181B95DD-3F4E-4C30-8BE5-C9F0CDD9EC6F}" dt="2022-08-18T05:44:01.932" v="14358" actId="20577"/>
          <ac:spMkLst>
            <pc:docMk/>
            <pc:sldMk cId="2296703815" sldId="807"/>
            <ac:spMk id="94" creationId="{EFDC77A3-C4DC-C58E-47D7-B12CC9D8EC27}"/>
          </ac:spMkLst>
        </pc:spChg>
        <pc:spChg chg="del mod topLvl">
          <ac:chgData name="松本 重貴" userId="0ecbcc5dd1ad44a6" providerId="LiveId" clId="{181B95DD-3F4E-4C30-8BE5-C9F0CDD9EC6F}" dt="2022-08-18T05:35:25.210" v="13731" actId="478"/>
          <ac:spMkLst>
            <pc:docMk/>
            <pc:sldMk cId="2296703815" sldId="807"/>
            <ac:spMk id="95" creationId="{9ADCDBE5-F429-139D-2A6A-C54552E875D0}"/>
          </ac:spMkLst>
        </pc:spChg>
        <pc:spChg chg="mod topLvl">
          <ac:chgData name="松本 重貴" userId="0ecbcc5dd1ad44a6" providerId="LiveId" clId="{181B95DD-3F4E-4C30-8BE5-C9F0CDD9EC6F}" dt="2022-08-18T05:44:01.932" v="14358" actId="20577"/>
          <ac:spMkLst>
            <pc:docMk/>
            <pc:sldMk cId="2296703815" sldId="807"/>
            <ac:spMk id="102" creationId="{CEE0721C-20A0-F4A6-F4A1-5B4B4A82014F}"/>
          </ac:spMkLst>
        </pc:spChg>
        <pc:spChg chg="del mod topLvl">
          <ac:chgData name="松本 重貴" userId="0ecbcc5dd1ad44a6" providerId="LiveId" clId="{181B95DD-3F4E-4C30-8BE5-C9F0CDD9EC6F}" dt="2022-08-18T05:35:25.210" v="13731" actId="478"/>
          <ac:spMkLst>
            <pc:docMk/>
            <pc:sldMk cId="2296703815" sldId="807"/>
            <ac:spMk id="112" creationId="{C7828C2E-64EF-366C-F08E-A55E75AF4673}"/>
          </ac:spMkLst>
        </pc:spChg>
        <pc:spChg chg="del mod topLvl">
          <ac:chgData name="松本 重貴" userId="0ecbcc5dd1ad44a6" providerId="LiveId" clId="{181B95DD-3F4E-4C30-8BE5-C9F0CDD9EC6F}" dt="2022-08-18T05:35:25.210" v="13731" actId="478"/>
          <ac:spMkLst>
            <pc:docMk/>
            <pc:sldMk cId="2296703815" sldId="807"/>
            <ac:spMk id="113" creationId="{46633D9D-71E5-63CA-A8FB-CB29F464F36F}"/>
          </ac:spMkLst>
        </pc:spChg>
        <pc:grpChg chg="add del mod">
          <ac:chgData name="松本 重貴" userId="0ecbcc5dd1ad44a6" providerId="LiveId" clId="{181B95DD-3F4E-4C30-8BE5-C9F0CDD9EC6F}" dt="2022-08-18T05:35:25.210" v="13731" actId="478"/>
          <ac:grpSpMkLst>
            <pc:docMk/>
            <pc:sldMk cId="2296703815" sldId="807"/>
            <ac:grpSpMk id="3" creationId="{042FE8E2-B4EE-ECD4-0D00-8591E7615C72}"/>
          </ac:grpSpMkLst>
        </pc:grpChg>
        <pc:grpChg chg="add del mod">
          <ac:chgData name="松本 重貴" userId="0ecbcc5dd1ad44a6" providerId="LiveId" clId="{181B95DD-3F4E-4C30-8BE5-C9F0CDD9EC6F}" dt="2022-08-18T05:25:50.862" v="13598" actId="165"/>
          <ac:grpSpMkLst>
            <pc:docMk/>
            <pc:sldMk cId="2296703815" sldId="807"/>
            <ac:grpSpMk id="8" creationId="{152C7402-BD45-CA9B-DE4C-D54691CC4EAC}"/>
          </ac:grpSpMkLst>
        </pc:grpChg>
        <pc:grpChg chg="add mod">
          <ac:chgData name="松本 重貴" userId="0ecbcc5dd1ad44a6" providerId="LiveId" clId="{181B95DD-3F4E-4C30-8BE5-C9F0CDD9EC6F}" dt="2022-08-21T13:37:32.999" v="17284" actId="164"/>
          <ac:grpSpMkLst>
            <pc:docMk/>
            <pc:sldMk cId="2296703815" sldId="807"/>
            <ac:grpSpMk id="9" creationId="{99C7F52E-5528-2C0F-EFBC-6896FA67AC45}"/>
          </ac:grpSpMkLst>
        </pc:grpChg>
        <pc:grpChg chg="add mod">
          <ac:chgData name="松本 重貴" userId="0ecbcc5dd1ad44a6" providerId="LiveId" clId="{181B95DD-3F4E-4C30-8BE5-C9F0CDD9EC6F}" dt="2022-08-18T05:44:01.932" v="14358" actId="20577"/>
          <ac:grpSpMkLst>
            <pc:docMk/>
            <pc:sldMk cId="2296703815" sldId="807"/>
            <ac:grpSpMk id="30" creationId="{9513BF4A-D0E7-865F-FB23-D589FA55C98D}"/>
          </ac:grpSpMkLst>
        </pc:grpChg>
        <pc:grpChg chg="del mod">
          <ac:chgData name="松本 重貴" userId="0ecbcc5dd1ad44a6" providerId="LiveId" clId="{181B95DD-3F4E-4C30-8BE5-C9F0CDD9EC6F}" dt="2022-08-18T03:24:25.059" v="13352" actId="165"/>
          <ac:grpSpMkLst>
            <pc:docMk/>
            <pc:sldMk cId="2296703815" sldId="807"/>
            <ac:grpSpMk id="96" creationId="{B53BE158-9E90-578B-7597-A0EB3B172E5F}"/>
          </ac:grpSpMkLst>
        </pc:grpChg>
        <pc:grpChg chg="del">
          <ac:chgData name="松本 重貴" userId="0ecbcc5dd1ad44a6" providerId="LiveId" clId="{181B95DD-3F4E-4C30-8BE5-C9F0CDD9EC6F}" dt="2022-08-18T05:25:40.858" v="13597" actId="478"/>
          <ac:grpSpMkLst>
            <pc:docMk/>
            <pc:sldMk cId="2296703815" sldId="807"/>
            <ac:grpSpMk id="97" creationId="{BBE70DE4-8CA5-D5BA-404D-B91D3275F2E8}"/>
          </ac:grpSpMkLst>
        </pc:grpChg>
        <pc:grpChg chg="mod topLvl">
          <ac:chgData name="松本 重貴" userId="0ecbcc5dd1ad44a6" providerId="LiveId" clId="{181B95DD-3F4E-4C30-8BE5-C9F0CDD9EC6F}" dt="2022-08-18T05:44:01.932" v="14358" actId="20577"/>
          <ac:grpSpMkLst>
            <pc:docMk/>
            <pc:sldMk cId="2296703815" sldId="807"/>
            <ac:grpSpMk id="101" creationId="{CA00D2D0-380A-0305-A46A-ECBD7B0A2F3D}"/>
          </ac:grpSpMkLst>
        </pc:grpChg>
        <pc:grpChg chg="del">
          <ac:chgData name="松本 重貴" userId="0ecbcc5dd1ad44a6" providerId="LiveId" clId="{181B95DD-3F4E-4C30-8BE5-C9F0CDD9EC6F}" dt="2022-08-18T03:45:32.856" v="13594" actId="165"/>
          <ac:grpSpMkLst>
            <pc:docMk/>
            <pc:sldMk cId="2296703815" sldId="807"/>
            <ac:grpSpMk id="118" creationId="{8EE22CB7-1CA6-195F-176C-61BFD532142A}"/>
          </ac:grpSpMkLst>
        </pc:grpChg>
        <pc:picChg chg="add mod modCrop">
          <ac:chgData name="松本 重貴" userId="0ecbcc5dd1ad44a6" providerId="LiveId" clId="{181B95DD-3F4E-4C30-8BE5-C9F0CDD9EC6F}" dt="2022-08-18T03:22:25.869" v="13183" actId="732"/>
          <ac:picMkLst>
            <pc:docMk/>
            <pc:sldMk cId="2296703815" sldId="807"/>
            <ac:picMk id="4" creationId="{45C674AE-6515-8983-F4A8-085F53449552}"/>
          </ac:picMkLst>
        </pc:picChg>
        <pc:picChg chg="add del mod">
          <ac:chgData name="松本 重貴" userId="0ecbcc5dd1ad44a6" providerId="LiveId" clId="{181B95DD-3F4E-4C30-8BE5-C9F0CDD9EC6F}" dt="2022-08-21T13:14:11.448" v="17256" actId="478"/>
          <ac:picMkLst>
            <pc:docMk/>
            <pc:sldMk cId="2296703815" sldId="807"/>
            <ac:picMk id="5" creationId="{5F7A9854-C842-785C-04EF-05052813481B}"/>
          </ac:picMkLst>
        </pc:picChg>
        <pc:picChg chg="add mod ord">
          <ac:chgData name="松本 重貴" userId="0ecbcc5dd1ad44a6" providerId="LiveId" clId="{181B95DD-3F4E-4C30-8BE5-C9F0CDD9EC6F}" dt="2022-08-18T05:44:01.932" v="14358" actId="20577"/>
          <ac:picMkLst>
            <pc:docMk/>
            <pc:sldMk cId="2296703815" sldId="807"/>
            <ac:picMk id="6" creationId="{7A394E63-89CB-A16E-6B67-DDCE24142491}"/>
          </ac:picMkLst>
        </pc:picChg>
        <pc:picChg chg="add mod">
          <ac:chgData name="松本 重貴" userId="0ecbcc5dd1ad44a6" providerId="LiveId" clId="{181B95DD-3F4E-4C30-8BE5-C9F0CDD9EC6F}" dt="2022-08-21T13:37:32.999" v="17284" actId="164"/>
          <ac:picMkLst>
            <pc:docMk/>
            <pc:sldMk cId="2296703815" sldId="807"/>
            <ac:picMk id="8" creationId="{E8945F63-94A0-8CF8-BCD3-C5C6569E29AC}"/>
          </ac:picMkLst>
        </pc:picChg>
        <pc:picChg chg="del mod topLvl">
          <ac:chgData name="松本 重貴" userId="0ecbcc5dd1ad44a6" providerId="LiveId" clId="{181B95DD-3F4E-4C30-8BE5-C9F0CDD9EC6F}" dt="2022-08-18T05:25:55.732" v="13599" actId="478"/>
          <ac:picMkLst>
            <pc:docMk/>
            <pc:sldMk cId="2296703815" sldId="807"/>
            <ac:picMk id="25" creationId="{AEBFBDA0-FA65-76C0-F73F-27C6DC57776A}"/>
          </ac:picMkLst>
        </pc:picChg>
        <pc:picChg chg="del">
          <ac:chgData name="松本 重貴" userId="0ecbcc5dd1ad44a6" providerId="LiveId" clId="{181B95DD-3F4E-4C30-8BE5-C9F0CDD9EC6F}" dt="2022-08-18T03:21:34.616" v="13181" actId="478"/>
          <ac:picMkLst>
            <pc:docMk/>
            <pc:sldMk cId="2296703815" sldId="807"/>
            <ac:picMk id="30" creationId="{8678D166-6ACD-19CD-57E5-79BA5B91CDAE}"/>
          </ac:picMkLst>
        </pc:picChg>
        <pc:picChg chg="add del mod">
          <ac:chgData name="松本 重貴" userId="0ecbcc5dd1ad44a6" providerId="LiveId" clId="{181B95DD-3F4E-4C30-8BE5-C9F0CDD9EC6F}" dt="2022-08-21T13:36:25.125" v="17279" actId="478"/>
          <ac:picMkLst>
            <pc:docMk/>
            <pc:sldMk cId="2296703815" sldId="807"/>
            <ac:picMk id="31" creationId="{5A133D9C-52FA-A849-554F-C32BD9E3207D}"/>
          </ac:picMkLst>
        </pc:picChg>
        <pc:picChg chg="del mod topLvl">
          <ac:chgData name="松本 重貴" userId="0ecbcc5dd1ad44a6" providerId="LiveId" clId="{181B95DD-3F4E-4C30-8BE5-C9F0CDD9EC6F}" dt="2022-08-19T02:14:01.061" v="15146" actId="478"/>
          <ac:picMkLst>
            <pc:docMk/>
            <pc:sldMk cId="2296703815" sldId="807"/>
            <ac:picMk id="75" creationId="{4C41C470-37A0-4E5A-62DC-E1D1C3B42BA6}"/>
          </ac:picMkLst>
        </pc:picChg>
        <pc:picChg chg="del mod topLvl">
          <ac:chgData name="松本 重貴" userId="0ecbcc5dd1ad44a6" providerId="LiveId" clId="{181B95DD-3F4E-4C30-8BE5-C9F0CDD9EC6F}" dt="2022-08-18T05:35:25.210" v="13731" actId="478"/>
          <ac:picMkLst>
            <pc:docMk/>
            <pc:sldMk cId="2296703815" sldId="807"/>
            <ac:picMk id="111" creationId="{DE941683-40F5-A2E9-9F8F-DF93E425DE40}"/>
          </ac:picMkLst>
        </pc:picChg>
        <pc:cxnChg chg="mod topLvl">
          <ac:chgData name="松本 重貴" userId="0ecbcc5dd1ad44a6" providerId="LiveId" clId="{181B95DD-3F4E-4C30-8BE5-C9F0CDD9EC6F}" dt="2022-08-18T05:27:21.144" v="13628" actId="164"/>
          <ac:cxnSpMkLst>
            <pc:docMk/>
            <pc:sldMk cId="2296703815" sldId="807"/>
            <ac:cxnSpMk id="9" creationId="{B9229852-AD96-D9F3-F28E-C82FF2DE5CA0}"/>
          </ac:cxnSpMkLst>
        </pc:cxnChg>
        <pc:cxnChg chg="mod topLvl">
          <ac:chgData name="松本 重貴" userId="0ecbcc5dd1ad44a6" providerId="LiveId" clId="{181B95DD-3F4E-4C30-8BE5-C9F0CDD9EC6F}" dt="2022-08-18T05:27:21.144" v="13628" actId="164"/>
          <ac:cxnSpMkLst>
            <pc:docMk/>
            <pc:sldMk cId="2296703815" sldId="807"/>
            <ac:cxnSpMk id="10" creationId="{5A7D193C-81F7-6F2B-1060-9D5A6B8A2936}"/>
          </ac:cxnSpMkLst>
        </pc:cxnChg>
        <pc:cxnChg chg="mod topLvl">
          <ac:chgData name="松本 重貴" userId="0ecbcc5dd1ad44a6" providerId="LiveId" clId="{181B95DD-3F4E-4C30-8BE5-C9F0CDD9EC6F}" dt="2022-08-18T05:27:21.144" v="13628" actId="164"/>
          <ac:cxnSpMkLst>
            <pc:docMk/>
            <pc:sldMk cId="2296703815" sldId="807"/>
            <ac:cxnSpMk id="11" creationId="{B1A817F1-4DA8-C473-37E7-7DABA8378F69}"/>
          </ac:cxnSpMkLst>
        </pc:cxnChg>
        <pc:cxnChg chg="mod topLvl">
          <ac:chgData name="松本 重貴" userId="0ecbcc5dd1ad44a6" providerId="LiveId" clId="{181B95DD-3F4E-4C30-8BE5-C9F0CDD9EC6F}" dt="2022-08-18T05:27:21.144" v="13628" actId="164"/>
          <ac:cxnSpMkLst>
            <pc:docMk/>
            <pc:sldMk cId="2296703815" sldId="807"/>
            <ac:cxnSpMk id="12" creationId="{C4875AF5-63A2-0DAE-1607-6E08417DFDAF}"/>
          </ac:cxnSpMkLst>
        </pc:cxnChg>
        <pc:cxnChg chg="mod topLvl">
          <ac:chgData name="松本 重貴" userId="0ecbcc5dd1ad44a6" providerId="LiveId" clId="{181B95DD-3F4E-4C30-8BE5-C9F0CDD9EC6F}" dt="2022-08-18T05:27:21.144" v="13628" actId="164"/>
          <ac:cxnSpMkLst>
            <pc:docMk/>
            <pc:sldMk cId="2296703815" sldId="807"/>
            <ac:cxnSpMk id="14" creationId="{E4E54E0D-2004-960E-9E34-D8811883772D}"/>
          </ac:cxnSpMkLst>
        </pc:cxnChg>
        <pc:cxnChg chg="del mod topLvl">
          <ac:chgData name="松本 重貴" userId="0ecbcc5dd1ad44a6" providerId="LiveId" clId="{181B95DD-3F4E-4C30-8BE5-C9F0CDD9EC6F}" dt="2022-08-18T05:25:55.732" v="13599" actId="478"/>
          <ac:cxnSpMkLst>
            <pc:docMk/>
            <pc:sldMk cId="2296703815" sldId="807"/>
            <ac:cxnSpMk id="18" creationId="{9488A287-2B6B-2E05-34E4-CEC74D4953F6}"/>
          </ac:cxnSpMkLst>
        </pc:cxnChg>
        <pc:cxnChg chg="add mod">
          <ac:chgData name="松本 重貴" userId="0ecbcc5dd1ad44a6" providerId="LiveId" clId="{181B95DD-3F4E-4C30-8BE5-C9F0CDD9EC6F}" dt="2022-08-18T05:44:01.932" v="14358" actId="20577"/>
          <ac:cxnSpMkLst>
            <pc:docMk/>
            <pc:sldMk cId="2296703815" sldId="807"/>
            <ac:cxnSpMk id="27" creationId="{D14628F1-FD99-3737-4AAF-BE8BEFBD4AFA}"/>
          </ac:cxnSpMkLst>
        </pc:cxnChg>
        <pc:cxnChg chg="del mod topLvl">
          <ac:chgData name="松本 重貴" userId="0ecbcc5dd1ad44a6" providerId="LiveId" clId="{181B95DD-3F4E-4C30-8BE5-C9F0CDD9EC6F}" dt="2022-08-18T05:35:25.210" v="13731" actId="478"/>
          <ac:cxnSpMkLst>
            <pc:docMk/>
            <pc:sldMk cId="2296703815" sldId="807"/>
            <ac:cxnSpMk id="88" creationId="{0159B428-0EC0-EB80-20A5-E5DBFA0F062B}"/>
          </ac:cxnSpMkLst>
        </pc:cxnChg>
        <pc:cxnChg chg="mod">
          <ac:chgData name="松本 重貴" userId="0ecbcc5dd1ad44a6" providerId="LiveId" clId="{181B95DD-3F4E-4C30-8BE5-C9F0CDD9EC6F}" dt="2022-08-18T05:44:01.932" v="14358" actId="20577"/>
          <ac:cxnSpMkLst>
            <pc:docMk/>
            <pc:sldMk cId="2296703815" sldId="807"/>
            <ac:cxnSpMk id="99" creationId="{56C04854-5B26-1307-6F26-16DF49DDEF4E}"/>
          </ac:cxnSpMkLst>
        </pc:cxnChg>
        <pc:cxnChg chg="mod">
          <ac:chgData name="松本 重貴" userId="0ecbcc5dd1ad44a6" providerId="LiveId" clId="{181B95DD-3F4E-4C30-8BE5-C9F0CDD9EC6F}" dt="2022-08-18T05:44:01.932" v="14358" actId="20577"/>
          <ac:cxnSpMkLst>
            <pc:docMk/>
            <pc:sldMk cId="2296703815" sldId="807"/>
            <ac:cxnSpMk id="100" creationId="{E53A26B3-8D01-FE9D-CF74-0A9A038244AD}"/>
          </ac:cxnSpMkLst>
        </pc:cxnChg>
        <pc:cxnChg chg="del mod topLvl">
          <ac:chgData name="松本 重貴" userId="0ecbcc5dd1ad44a6" providerId="LiveId" clId="{181B95DD-3F4E-4C30-8BE5-C9F0CDD9EC6F}" dt="2022-08-18T05:35:25.210" v="13731" actId="478"/>
          <ac:cxnSpMkLst>
            <pc:docMk/>
            <pc:sldMk cId="2296703815" sldId="807"/>
            <ac:cxnSpMk id="114" creationId="{6BB5E561-C925-AAEA-F3BC-00A4EAD1BEDC}"/>
          </ac:cxnSpMkLst>
        </pc:cxnChg>
      </pc:sldChg>
    </pc:docChg>
  </pc:docChgLst>
  <pc:docChgLst>
    <pc:chgData name="松本 重貴" userId="0ecbcc5dd1ad44a6" providerId="LiveId" clId="{29298D8A-E2F9-4B66-A0FD-5E0E768669FC}"/>
    <pc:docChg chg="undo redo custSel modSld">
      <pc:chgData name="松本 重貴" userId="0ecbcc5dd1ad44a6" providerId="LiveId" clId="{29298D8A-E2F9-4B66-A0FD-5E0E768669FC}" dt="2022-11-12T02:29:43.265" v="17075" actId="1035"/>
      <pc:docMkLst>
        <pc:docMk/>
      </pc:docMkLst>
      <pc:sldChg chg="addSp delSp modSp mod">
        <pc:chgData name="松本 重貴" userId="0ecbcc5dd1ad44a6" providerId="LiveId" clId="{29298D8A-E2F9-4B66-A0FD-5E0E768669FC}" dt="2022-11-12T02:27:51.541" v="17054" actId="255"/>
        <pc:sldMkLst>
          <pc:docMk/>
          <pc:sldMk cId="947833358" sldId="336"/>
        </pc:sldMkLst>
        <pc:spChg chg="del mod">
          <ac:chgData name="松本 重貴" userId="0ecbcc5dd1ad44a6" providerId="LiveId" clId="{29298D8A-E2F9-4B66-A0FD-5E0E768669FC}" dt="2022-11-04T01:31:22.072" v="18" actId="478"/>
          <ac:spMkLst>
            <pc:docMk/>
            <pc:sldMk cId="947833358" sldId="336"/>
            <ac:spMk id="2" creationId="{00000000-0000-0000-0000-000000000000}"/>
          </ac:spMkLst>
        </pc:spChg>
        <pc:spChg chg="add del mod">
          <ac:chgData name="松本 重貴" userId="0ecbcc5dd1ad44a6" providerId="LiveId" clId="{29298D8A-E2F9-4B66-A0FD-5E0E768669FC}" dt="2022-11-04T01:31:30.252" v="19" actId="478"/>
          <ac:spMkLst>
            <pc:docMk/>
            <pc:sldMk cId="947833358" sldId="336"/>
            <ac:spMk id="4" creationId="{9A18C716-465A-614E-39F1-187AB213ECB0}"/>
          </ac:spMkLst>
        </pc:spChg>
        <pc:spChg chg="mod">
          <ac:chgData name="松本 重貴" userId="0ecbcc5dd1ad44a6" providerId="LiveId" clId="{29298D8A-E2F9-4B66-A0FD-5E0E768669FC}" dt="2022-11-04T01:31:36.535" v="55" actId="1037"/>
          <ac:spMkLst>
            <pc:docMk/>
            <pc:sldMk cId="947833358" sldId="336"/>
            <ac:spMk id="6" creationId="{00000000-0000-0000-0000-000000000000}"/>
          </ac:spMkLst>
        </pc:spChg>
        <pc:spChg chg="mod">
          <ac:chgData name="松本 重貴" userId="0ecbcc5dd1ad44a6" providerId="LiveId" clId="{29298D8A-E2F9-4B66-A0FD-5E0E768669FC}" dt="2022-11-12T02:27:51.541" v="17054" actId="255"/>
          <ac:spMkLst>
            <pc:docMk/>
            <pc:sldMk cId="947833358" sldId="336"/>
            <ac:spMk id="9" creationId="{5366C43E-85FA-F398-4857-E638FD6F73A0}"/>
          </ac:spMkLst>
        </pc:spChg>
      </pc:sldChg>
      <pc:sldChg chg="addSp delSp modSp mod delAnim modAnim">
        <pc:chgData name="松本 重貴" userId="0ecbcc5dd1ad44a6" providerId="LiveId" clId="{29298D8A-E2F9-4B66-A0FD-5E0E768669FC}" dt="2022-11-05T04:20:36.538" v="5725"/>
        <pc:sldMkLst>
          <pc:docMk/>
          <pc:sldMk cId="646047123" sldId="767"/>
        </pc:sldMkLst>
        <pc:spChg chg="add mod">
          <ac:chgData name="松本 重貴" userId="0ecbcc5dd1ad44a6" providerId="LiveId" clId="{29298D8A-E2F9-4B66-A0FD-5E0E768669FC}" dt="2022-11-04T08:13:38.619" v="2752" actId="1035"/>
          <ac:spMkLst>
            <pc:docMk/>
            <pc:sldMk cId="646047123" sldId="767"/>
            <ac:spMk id="4" creationId="{C1ED7557-4768-22D2-BB13-21C20A320ECA}"/>
          </ac:spMkLst>
        </pc:spChg>
        <pc:spChg chg="add mod">
          <ac:chgData name="松本 重貴" userId="0ecbcc5dd1ad44a6" providerId="LiveId" clId="{29298D8A-E2F9-4B66-A0FD-5E0E768669FC}" dt="2022-11-05T04:19:07.936" v="5710" actId="164"/>
          <ac:spMkLst>
            <pc:docMk/>
            <pc:sldMk cId="646047123" sldId="767"/>
            <ac:spMk id="5" creationId="{A41D3511-3287-DE60-C4DF-1624B3820292}"/>
          </ac:spMkLst>
        </pc:spChg>
        <pc:spChg chg="add del">
          <ac:chgData name="松本 重貴" userId="0ecbcc5dd1ad44a6" providerId="LiveId" clId="{29298D8A-E2F9-4B66-A0FD-5E0E768669FC}" dt="2022-11-04T07:40:12.414" v="1440" actId="11529"/>
          <ac:spMkLst>
            <pc:docMk/>
            <pc:sldMk cId="646047123" sldId="767"/>
            <ac:spMk id="6" creationId="{E295AEE6-0285-D391-C6FA-239BAF26C499}"/>
          </ac:spMkLst>
        </pc:spChg>
        <pc:spChg chg="add mod">
          <ac:chgData name="松本 重貴" userId="0ecbcc5dd1ad44a6" providerId="LiveId" clId="{29298D8A-E2F9-4B66-A0FD-5E0E768669FC}" dt="2022-11-04T08:13:38.619" v="2752" actId="1035"/>
          <ac:spMkLst>
            <pc:docMk/>
            <pc:sldMk cId="646047123" sldId="767"/>
            <ac:spMk id="7" creationId="{C6A8B3F6-2FA1-ACA2-3098-5005328D1A09}"/>
          </ac:spMkLst>
        </pc:spChg>
        <pc:spChg chg="add del">
          <ac:chgData name="松本 重貴" userId="0ecbcc5dd1ad44a6" providerId="LiveId" clId="{29298D8A-E2F9-4B66-A0FD-5E0E768669FC}" dt="2022-11-04T07:54:51.052" v="1824" actId="478"/>
          <ac:spMkLst>
            <pc:docMk/>
            <pc:sldMk cId="646047123" sldId="767"/>
            <ac:spMk id="10" creationId="{A8687C5A-858F-8A71-D706-E2F4BA1DECF5}"/>
          </ac:spMkLst>
        </pc:spChg>
        <pc:spChg chg="add mod">
          <ac:chgData name="松本 重貴" userId="0ecbcc5dd1ad44a6" providerId="LiveId" clId="{29298D8A-E2F9-4B66-A0FD-5E0E768669FC}" dt="2022-11-05T04:18:54.856" v="5708" actId="164"/>
          <ac:spMkLst>
            <pc:docMk/>
            <pc:sldMk cId="646047123" sldId="767"/>
            <ac:spMk id="11" creationId="{0E0A4138-773C-801F-5609-EBB4BC69E5AF}"/>
          </ac:spMkLst>
        </pc:spChg>
        <pc:spChg chg="add del">
          <ac:chgData name="松本 重貴" userId="0ecbcc5dd1ad44a6" providerId="LiveId" clId="{29298D8A-E2F9-4B66-A0FD-5E0E768669FC}" dt="2022-11-04T02:16:44.824" v="1164" actId="22"/>
          <ac:spMkLst>
            <pc:docMk/>
            <pc:sldMk cId="646047123" sldId="767"/>
            <ac:spMk id="13" creationId="{77672C0D-6811-D7DA-D94A-7E95CA86E32A}"/>
          </ac:spMkLst>
        </pc:spChg>
        <pc:spChg chg="add del mod">
          <ac:chgData name="松本 重貴" userId="0ecbcc5dd1ad44a6" providerId="LiveId" clId="{29298D8A-E2F9-4B66-A0FD-5E0E768669FC}" dt="2022-11-04T07:43:24.702" v="1537" actId="22"/>
          <ac:spMkLst>
            <pc:docMk/>
            <pc:sldMk cId="646047123" sldId="767"/>
            <ac:spMk id="13" creationId="{85AB7457-CE0D-6461-5F4B-2F3DCF4AD42E}"/>
          </ac:spMkLst>
        </pc:spChg>
        <pc:spChg chg="add mod">
          <ac:chgData name="松本 重貴" userId="0ecbcc5dd1ad44a6" providerId="LiveId" clId="{29298D8A-E2F9-4B66-A0FD-5E0E768669FC}" dt="2022-11-05T04:18:54.856" v="5708" actId="164"/>
          <ac:spMkLst>
            <pc:docMk/>
            <pc:sldMk cId="646047123" sldId="767"/>
            <ac:spMk id="14" creationId="{D9F5A12B-52F9-1548-FA91-F909FF1A4A94}"/>
          </ac:spMkLst>
        </pc:spChg>
        <pc:spChg chg="add del">
          <ac:chgData name="松本 重貴" userId="0ecbcc5dd1ad44a6" providerId="LiveId" clId="{29298D8A-E2F9-4B66-A0FD-5E0E768669FC}" dt="2022-11-04T02:16:48.559" v="1174" actId="22"/>
          <ac:spMkLst>
            <pc:docMk/>
            <pc:sldMk cId="646047123" sldId="767"/>
            <ac:spMk id="15" creationId="{216DB8F5-45DD-3FFF-80D1-BA0395CBB4FF}"/>
          </ac:spMkLst>
        </pc:spChg>
        <pc:spChg chg="add del mod">
          <ac:chgData name="松本 重貴" userId="0ecbcc5dd1ad44a6" providerId="LiveId" clId="{29298D8A-E2F9-4B66-A0FD-5E0E768669FC}" dt="2022-11-04T07:54:54.655" v="1825" actId="478"/>
          <ac:spMkLst>
            <pc:docMk/>
            <pc:sldMk cId="646047123" sldId="767"/>
            <ac:spMk id="17" creationId="{100D4491-8172-2EF7-0F62-EB3C380D44B6}"/>
          </ac:spMkLst>
        </pc:spChg>
        <pc:spChg chg="add mod">
          <ac:chgData name="松本 重貴" userId="0ecbcc5dd1ad44a6" providerId="LiveId" clId="{29298D8A-E2F9-4B66-A0FD-5E0E768669FC}" dt="2022-11-05T04:19:07.936" v="5710" actId="164"/>
          <ac:spMkLst>
            <pc:docMk/>
            <pc:sldMk cId="646047123" sldId="767"/>
            <ac:spMk id="24" creationId="{190AE251-490D-44DA-FECF-92AE1BBAC675}"/>
          </ac:spMkLst>
        </pc:spChg>
        <pc:spChg chg="add del">
          <ac:chgData name="松本 重貴" userId="0ecbcc5dd1ad44a6" providerId="LiveId" clId="{29298D8A-E2F9-4B66-A0FD-5E0E768669FC}" dt="2022-11-04T08:14:00.434" v="2760" actId="22"/>
          <ac:spMkLst>
            <pc:docMk/>
            <pc:sldMk cId="646047123" sldId="767"/>
            <ac:spMk id="26" creationId="{BC2157AB-65F1-C0F5-A59E-B59B28BE302A}"/>
          </ac:spMkLst>
        </pc:spChg>
        <pc:spChg chg="mod">
          <ac:chgData name="松本 重貴" userId="0ecbcc5dd1ad44a6" providerId="LiveId" clId="{29298D8A-E2F9-4B66-A0FD-5E0E768669FC}" dt="2022-11-05T04:19:52.310" v="5721" actId="20577"/>
          <ac:spMkLst>
            <pc:docMk/>
            <pc:sldMk cId="646047123" sldId="767"/>
            <ac:spMk id="27" creationId="{28F1D9F0-4FC6-9283-39C0-20FC6F73E7A8}"/>
          </ac:spMkLst>
        </pc:spChg>
        <pc:spChg chg="add mod">
          <ac:chgData name="松本 重貴" userId="0ecbcc5dd1ad44a6" providerId="LiveId" clId="{29298D8A-E2F9-4B66-A0FD-5E0E768669FC}" dt="2022-11-05T02:07:01.481" v="3058" actId="1038"/>
          <ac:spMkLst>
            <pc:docMk/>
            <pc:sldMk cId="646047123" sldId="767"/>
            <ac:spMk id="32" creationId="{3A595C64-79B4-090D-FE00-726A4546574F}"/>
          </ac:spMkLst>
        </pc:spChg>
        <pc:spChg chg="mod">
          <ac:chgData name="松本 重貴" userId="0ecbcc5dd1ad44a6" providerId="LiveId" clId="{29298D8A-E2F9-4B66-A0FD-5E0E768669FC}" dt="2022-11-04T08:14:22.393" v="2789" actId="1038"/>
          <ac:spMkLst>
            <pc:docMk/>
            <pc:sldMk cId="646047123" sldId="767"/>
            <ac:spMk id="86" creationId="{12479A76-99B8-4425-927B-F782A0E08A20}"/>
          </ac:spMkLst>
        </pc:spChg>
        <pc:grpChg chg="del">
          <ac:chgData name="松本 重貴" userId="0ecbcc5dd1ad44a6" providerId="LiveId" clId="{29298D8A-E2F9-4B66-A0FD-5E0E768669FC}" dt="2022-11-04T07:57:54.246" v="1962" actId="478"/>
          <ac:grpSpMkLst>
            <pc:docMk/>
            <pc:sldMk cId="646047123" sldId="767"/>
            <ac:grpSpMk id="2" creationId="{484CC2DF-B1B5-B87C-FDBC-2F52BCF08AC7}"/>
          </ac:grpSpMkLst>
        </pc:grpChg>
        <pc:grpChg chg="add mod">
          <ac:chgData name="松本 重貴" userId="0ecbcc5dd1ad44a6" providerId="LiveId" clId="{29298D8A-E2F9-4B66-A0FD-5E0E768669FC}" dt="2022-11-05T04:18:54.856" v="5708" actId="164"/>
          <ac:grpSpMkLst>
            <pc:docMk/>
            <pc:sldMk cId="646047123" sldId="767"/>
            <ac:grpSpMk id="2" creationId="{BCC87085-A333-E978-7706-F6EB613D4771}"/>
          </ac:grpSpMkLst>
        </pc:grpChg>
        <pc:grpChg chg="add mod">
          <ac:chgData name="松本 重貴" userId="0ecbcc5dd1ad44a6" providerId="LiveId" clId="{29298D8A-E2F9-4B66-A0FD-5E0E768669FC}" dt="2022-11-05T04:19:07.936" v="5710" actId="164"/>
          <ac:grpSpMkLst>
            <pc:docMk/>
            <pc:sldMk cId="646047123" sldId="767"/>
            <ac:grpSpMk id="6" creationId="{B31DF126-7EA2-2CD0-593A-5FBCDC17F7B8}"/>
          </ac:grpSpMkLst>
        </pc:grpChg>
        <pc:cxnChg chg="add del mod">
          <ac:chgData name="松本 重貴" userId="0ecbcc5dd1ad44a6" providerId="LiveId" clId="{29298D8A-E2F9-4B66-A0FD-5E0E768669FC}" dt="2022-11-04T02:15:04.744" v="1119" actId="478"/>
          <ac:cxnSpMkLst>
            <pc:docMk/>
            <pc:sldMk cId="646047123" sldId="767"/>
            <ac:cxnSpMk id="7" creationId="{C4AD0F90-799F-76F0-2BA1-5FAD75038F22}"/>
          </ac:cxnSpMkLst>
        </pc:cxnChg>
        <pc:cxnChg chg="add mod">
          <ac:chgData name="松本 重貴" userId="0ecbcc5dd1ad44a6" providerId="LiveId" clId="{29298D8A-E2F9-4B66-A0FD-5E0E768669FC}" dt="2022-11-05T04:18:54.856" v="5708" actId="164"/>
          <ac:cxnSpMkLst>
            <pc:docMk/>
            <pc:sldMk cId="646047123" sldId="767"/>
            <ac:cxnSpMk id="9" creationId="{DDDA571C-D8ED-830A-582C-12F871ED7650}"/>
          </ac:cxnSpMkLst>
        </pc:cxnChg>
        <pc:cxnChg chg="add del mod">
          <ac:chgData name="松本 重貴" userId="0ecbcc5dd1ad44a6" providerId="LiveId" clId="{29298D8A-E2F9-4B66-A0FD-5E0E768669FC}" dt="2022-11-04T07:46:39.190" v="1708" actId="11529"/>
          <ac:cxnSpMkLst>
            <pc:docMk/>
            <pc:sldMk cId="646047123" sldId="767"/>
            <ac:cxnSpMk id="16" creationId="{25C8C694-3C50-E09D-BC26-74387BE160B8}"/>
          </ac:cxnSpMkLst>
        </pc:cxnChg>
        <pc:cxnChg chg="add mod">
          <ac:chgData name="松本 重貴" userId="0ecbcc5dd1ad44a6" providerId="LiveId" clId="{29298D8A-E2F9-4B66-A0FD-5E0E768669FC}" dt="2022-11-05T04:18:54.856" v="5708" actId="164"/>
          <ac:cxnSpMkLst>
            <pc:docMk/>
            <pc:sldMk cId="646047123" sldId="767"/>
            <ac:cxnSpMk id="20" creationId="{490400AE-75D6-4DBB-1193-00370968CBD7}"/>
          </ac:cxnSpMkLst>
        </pc:cxnChg>
      </pc:sldChg>
      <pc:sldChg chg="addSp delSp modSp mod modAnim">
        <pc:chgData name="松本 重貴" userId="0ecbcc5dd1ad44a6" providerId="LiveId" clId="{29298D8A-E2F9-4B66-A0FD-5E0E768669FC}" dt="2022-11-12T02:29:43.265" v="17075" actId="1035"/>
        <pc:sldMkLst>
          <pc:docMk/>
          <pc:sldMk cId="2500355016" sldId="797"/>
        </pc:sldMkLst>
        <pc:spChg chg="mod">
          <ac:chgData name="松本 重貴" userId="0ecbcc5dd1ad44a6" providerId="LiveId" clId="{29298D8A-E2F9-4B66-A0FD-5E0E768669FC}" dt="2022-11-09T10:34:24.284" v="15999" actId="1038"/>
          <ac:spMkLst>
            <pc:docMk/>
            <pc:sldMk cId="2500355016" sldId="797"/>
            <ac:spMk id="4" creationId="{4AC36215-82A7-3C51-2851-68BE91C117F5}"/>
          </ac:spMkLst>
        </pc:spChg>
        <pc:spChg chg="add mod">
          <ac:chgData name="松本 重貴" userId="0ecbcc5dd1ad44a6" providerId="LiveId" clId="{29298D8A-E2F9-4B66-A0FD-5E0E768669FC}" dt="2022-11-11T12:26:24.891" v="16976" actId="1035"/>
          <ac:spMkLst>
            <pc:docMk/>
            <pc:sldMk cId="2500355016" sldId="797"/>
            <ac:spMk id="7" creationId="{BDA337D7-9FC2-CED1-D7B5-E7EB935F5EE3}"/>
          </ac:spMkLst>
        </pc:spChg>
        <pc:spChg chg="mod">
          <ac:chgData name="松本 重貴" userId="0ecbcc5dd1ad44a6" providerId="LiveId" clId="{29298D8A-E2F9-4B66-A0FD-5E0E768669FC}" dt="2022-11-12T02:29:43.265" v="17075" actId="1035"/>
          <ac:spMkLst>
            <pc:docMk/>
            <pc:sldMk cId="2500355016" sldId="797"/>
            <ac:spMk id="48" creationId="{E737FC5F-0F73-21E9-55AF-3C38F8DAEBCD}"/>
          </ac:spMkLst>
        </pc:spChg>
        <pc:picChg chg="add del mod">
          <ac:chgData name="松本 重貴" userId="0ecbcc5dd1ad44a6" providerId="LiveId" clId="{29298D8A-E2F9-4B66-A0FD-5E0E768669FC}" dt="2022-11-11T12:26:12.865" v="16949" actId="478"/>
          <ac:picMkLst>
            <pc:docMk/>
            <pc:sldMk cId="2500355016" sldId="797"/>
            <ac:picMk id="3" creationId="{32C66B92-1D6A-E855-9DD2-881462DDD11F}"/>
          </ac:picMkLst>
        </pc:picChg>
        <pc:picChg chg="add mod ord">
          <ac:chgData name="松本 重貴" userId="0ecbcc5dd1ad44a6" providerId="LiveId" clId="{29298D8A-E2F9-4B66-A0FD-5E0E768669FC}" dt="2022-11-11T12:26:24.891" v="16976" actId="1035"/>
          <ac:picMkLst>
            <pc:docMk/>
            <pc:sldMk cId="2500355016" sldId="797"/>
            <ac:picMk id="6" creationId="{34B968CA-0962-EE5A-BE1C-FB93934EEC10}"/>
          </ac:picMkLst>
        </pc:picChg>
      </pc:sldChg>
      <pc:sldChg chg="addSp delSp modSp mod modAnim">
        <pc:chgData name="松本 重貴" userId="0ecbcc5dd1ad44a6" providerId="LiveId" clId="{29298D8A-E2F9-4B66-A0FD-5E0E768669FC}" dt="2022-11-07T01:20:15.918" v="8846"/>
        <pc:sldMkLst>
          <pc:docMk/>
          <pc:sldMk cId="2556208863" sldId="798"/>
        </pc:sldMkLst>
        <pc:spChg chg="add mod">
          <ac:chgData name="松本 重貴" userId="0ecbcc5dd1ad44a6" providerId="LiveId" clId="{29298D8A-E2F9-4B66-A0FD-5E0E768669FC}" dt="2022-11-07T01:20:06.654" v="8845" actId="164"/>
          <ac:spMkLst>
            <pc:docMk/>
            <pc:sldMk cId="2556208863" sldId="798"/>
            <ac:spMk id="3" creationId="{751BC2B7-720D-0CBA-56FA-6001A4881FEB}"/>
          </ac:spMkLst>
        </pc:spChg>
        <pc:spChg chg="add del mod">
          <ac:chgData name="松本 重貴" userId="0ecbcc5dd1ad44a6" providerId="LiveId" clId="{29298D8A-E2F9-4B66-A0FD-5E0E768669FC}" dt="2022-11-06T07:50:40.067" v="7667" actId="21"/>
          <ac:spMkLst>
            <pc:docMk/>
            <pc:sldMk cId="2556208863" sldId="798"/>
            <ac:spMk id="5" creationId="{B57CEC8E-78AF-27A7-2F50-C9DAC4A14DFA}"/>
          </ac:spMkLst>
        </pc:spChg>
        <pc:spChg chg="add del mod">
          <ac:chgData name="松本 重貴" userId="0ecbcc5dd1ad44a6" providerId="LiveId" clId="{29298D8A-E2F9-4B66-A0FD-5E0E768669FC}" dt="2022-11-06T01:15:29.619" v="6781"/>
          <ac:spMkLst>
            <pc:docMk/>
            <pc:sldMk cId="2556208863" sldId="798"/>
            <ac:spMk id="6" creationId="{0615BA7A-20EF-1262-B8B8-F0BC5FC7FF88}"/>
          </ac:spMkLst>
        </pc:spChg>
        <pc:spChg chg="add mod">
          <ac:chgData name="松本 重貴" userId="0ecbcc5dd1ad44a6" providerId="LiveId" clId="{29298D8A-E2F9-4B66-A0FD-5E0E768669FC}" dt="2022-11-06T07:47:11.867" v="7640" actId="164"/>
          <ac:spMkLst>
            <pc:docMk/>
            <pc:sldMk cId="2556208863" sldId="798"/>
            <ac:spMk id="8" creationId="{85697E75-F852-60FE-C525-D02DD9CD37D4}"/>
          </ac:spMkLst>
        </pc:spChg>
        <pc:spChg chg="add mod">
          <ac:chgData name="松本 重貴" userId="0ecbcc5dd1ad44a6" providerId="LiveId" clId="{29298D8A-E2F9-4B66-A0FD-5E0E768669FC}" dt="2022-11-06T07:47:11.867" v="7640" actId="164"/>
          <ac:spMkLst>
            <pc:docMk/>
            <pc:sldMk cId="2556208863" sldId="798"/>
            <ac:spMk id="9" creationId="{3AD137F7-0D90-02B2-3410-EF451E8F8126}"/>
          </ac:spMkLst>
        </pc:spChg>
        <pc:spChg chg="add mod">
          <ac:chgData name="松本 重貴" userId="0ecbcc5dd1ad44a6" providerId="LiveId" clId="{29298D8A-E2F9-4B66-A0FD-5E0E768669FC}" dt="2022-11-07T01:20:06.654" v="8845" actId="164"/>
          <ac:spMkLst>
            <pc:docMk/>
            <pc:sldMk cId="2556208863" sldId="798"/>
            <ac:spMk id="12" creationId="{867543B3-784A-2DB0-7383-346E116AE87D}"/>
          </ac:spMkLst>
        </pc:spChg>
        <pc:spChg chg="add mod">
          <ac:chgData name="松本 重貴" userId="0ecbcc5dd1ad44a6" providerId="LiveId" clId="{29298D8A-E2F9-4B66-A0FD-5E0E768669FC}" dt="2022-11-06T07:41:55.920" v="7593" actId="164"/>
          <ac:spMkLst>
            <pc:docMk/>
            <pc:sldMk cId="2556208863" sldId="798"/>
            <ac:spMk id="13" creationId="{E4C3DC2E-3014-51CD-66E3-668C5B05C48A}"/>
          </ac:spMkLst>
        </pc:spChg>
        <pc:spChg chg="add mod">
          <ac:chgData name="松本 重貴" userId="0ecbcc5dd1ad44a6" providerId="LiveId" clId="{29298D8A-E2F9-4B66-A0FD-5E0E768669FC}" dt="2022-11-07T01:20:06.654" v="8845" actId="164"/>
          <ac:spMkLst>
            <pc:docMk/>
            <pc:sldMk cId="2556208863" sldId="798"/>
            <ac:spMk id="17" creationId="{A72307F3-AEEA-2D9A-F28D-5B0F0091073F}"/>
          </ac:spMkLst>
        </pc:spChg>
        <pc:spChg chg="mod ord">
          <ac:chgData name="松本 重貴" userId="0ecbcc5dd1ad44a6" providerId="LiveId" clId="{29298D8A-E2F9-4B66-A0FD-5E0E768669FC}" dt="2022-11-06T07:47:11.867" v="7640" actId="164"/>
          <ac:spMkLst>
            <pc:docMk/>
            <pc:sldMk cId="2556208863" sldId="798"/>
            <ac:spMk id="21" creationId="{4013B184-456A-5DED-EFA6-AD5053A76056}"/>
          </ac:spMkLst>
        </pc:spChg>
        <pc:spChg chg="add mod">
          <ac:chgData name="松本 重貴" userId="0ecbcc5dd1ad44a6" providerId="LiveId" clId="{29298D8A-E2F9-4B66-A0FD-5E0E768669FC}" dt="2022-11-07T01:20:06.654" v="8845" actId="164"/>
          <ac:spMkLst>
            <pc:docMk/>
            <pc:sldMk cId="2556208863" sldId="798"/>
            <ac:spMk id="23" creationId="{80C15547-7D95-379F-93D4-564894F1F3C4}"/>
          </ac:spMkLst>
        </pc:spChg>
        <pc:spChg chg="mod">
          <ac:chgData name="松本 重貴" userId="0ecbcc5dd1ad44a6" providerId="LiveId" clId="{29298D8A-E2F9-4B66-A0FD-5E0E768669FC}" dt="2022-11-05T04:22:15.708" v="5806" actId="1038"/>
          <ac:spMkLst>
            <pc:docMk/>
            <pc:sldMk cId="2556208863" sldId="798"/>
            <ac:spMk id="86" creationId="{12479A76-99B8-4425-927B-F782A0E08A20}"/>
          </ac:spMkLst>
        </pc:spChg>
        <pc:grpChg chg="add mod">
          <ac:chgData name="松本 重貴" userId="0ecbcc5dd1ad44a6" providerId="LiveId" clId="{29298D8A-E2F9-4B66-A0FD-5E0E768669FC}" dt="2022-11-07T01:20:06.654" v="8845" actId="164"/>
          <ac:grpSpMkLst>
            <pc:docMk/>
            <pc:sldMk cId="2556208863" sldId="798"/>
            <ac:grpSpMk id="2" creationId="{2CD490B7-B198-A38E-B2C4-4EDDC265CB94}"/>
          </ac:grpSpMkLst>
        </pc:grpChg>
        <pc:grpChg chg="add mod">
          <ac:chgData name="松本 重貴" userId="0ecbcc5dd1ad44a6" providerId="LiveId" clId="{29298D8A-E2F9-4B66-A0FD-5E0E768669FC}" dt="2022-11-06T07:42:00.971" v="7595" actId="1076"/>
          <ac:grpSpMkLst>
            <pc:docMk/>
            <pc:sldMk cId="2556208863" sldId="798"/>
            <ac:grpSpMk id="14" creationId="{1F9BB273-A87B-C048-8AA0-7F848A11F258}"/>
          </ac:grpSpMkLst>
        </pc:grpChg>
        <pc:grpChg chg="add mod">
          <ac:chgData name="松本 重貴" userId="0ecbcc5dd1ad44a6" providerId="LiveId" clId="{29298D8A-E2F9-4B66-A0FD-5E0E768669FC}" dt="2022-11-06T07:47:11.867" v="7640" actId="164"/>
          <ac:grpSpMkLst>
            <pc:docMk/>
            <pc:sldMk cId="2556208863" sldId="798"/>
            <ac:grpSpMk id="22" creationId="{D719B368-1F08-A0E1-023D-296A5D7C1FEE}"/>
          </ac:grpSpMkLst>
        </pc:grpChg>
        <pc:picChg chg="add del">
          <ac:chgData name="松本 重貴" userId="0ecbcc5dd1ad44a6" providerId="LiveId" clId="{29298D8A-E2F9-4B66-A0FD-5E0E768669FC}" dt="2022-11-06T06:20:33.229" v="6828" actId="22"/>
          <ac:picMkLst>
            <pc:docMk/>
            <pc:sldMk cId="2556208863" sldId="798"/>
            <ac:picMk id="4" creationId="{BD0EFC8E-16F0-B45E-24D0-19DE9BF52BA7}"/>
          </ac:picMkLst>
        </pc:picChg>
        <pc:picChg chg="add del mod">
          <ac:chgData name="松本 重貴" userId="0ecbcc5dd1ad44a6" providerId="LiveId" clId="{29298D8A-E2F9-4B66-A0FD-5E0E768669FC}" dt="2022-11-06T07:46:32.788" v="7628" actId="478"/>
          <ac:picMkLst>
            <pc:docMk/>
            <pc:sldMk cId="2556208863" sldId="798"/>
            <ac:picMk id="7" creationId="{ACEECB8F-1888-719C-47F2-0CAEFBBE1548}"/>
          </ac:picMkLst>
        </pc:picChg>
        <pc:picChg chg="add mod">
          <ac:chgData name="松本 重貴" userId="0ecbcc5dd1ad44a6" providerId="LiveId" clId="{29298D8A-E2F9-4B66-A0FD-5E0E768669FC}" dt="2022-11-06T07:41:55.920" v="7593" actId="164"/>
          <ac:picMkLst>
            <pc:docMk/>
            <pc:sldMk cId="2556208863" sldId="798"/>
            <ac:picMk id="11" creationId="{59AA1B3F-4331-1B4D-B9B9-D159B3F108ED}"/>
          </ac:picMkLst>
        </pc:picChg>
        <pc:picChg chg="add mod">
          <ac:chgData name="松本 重貴" userId="0ecbcc5dd1ad44a6" providerId="LiveId" clId="{29298D8A-E2F9-4B66-A0FD-5E0E768669FC}" dt="2022-11-07T01:20:06.654" v="8845" actId="164"/>
          <ac:picMkLst>
            <pc:docMk/>
            <pc:sldMk cId="2556208863" sldId="798"/>
            <ac:picMk id="16" creationId="{64149941-A986-7EE6-8101-46FBE0844F23}"/>
          </ac:picMkLst>
        </pc:picChg>
        <pc:picChg chg="add mod ord">
          <ac:chgData name="松本 重貴" userId="0ecbcc5dd1ad44a6" providerId="LiveId" clId="{29298D8A-E2F9-4B66-A0FD-5E0E768669FC}" dt="2022-11-06T07:47:11.867" v="7640" actId="164"/>
          <ac:picMkLst>
            <pc:docMk/>
            <pc:sldMk cId="2556208863" sldId="798"/>
            <ac:picMk id="19" creationId="{7A7A4AE8-F02F-9E47-4F7C-CFDD413BA4A2}"/>
          </ac:picMkLst>
        </pc:picChg>
      </pc:sldChg>
      <pc:sldChg chg="addSp delSp modSp mod addAnim delAnim modAnim">
        <pc:chgData name="松本 重貴" userId="0ecbcc5dd1ad44a6" providerId="LiveId" clId="{29298D8A-E2F9-4B66-A0FD-5E0E768669FC}" dt="2022-11-11T09:26:21.850" v="16051" actId="1038"/>
        <pc:sldMkLst>
          <pc:docMk/>
          <pc:sldMk cId="1464159811" sldId="800"/>
        </pc:sldMkLst>
        <pc:spChg chg="add del mod">
          <ac:chgData name="松本 重貴" userId="0ecbcc5dd1ad44a6" providerId="LiveId" clId="{29298D8A-E2F9-4B66-A0FD-5E0E768669FC}" dt="2022-11-06T10:30:36.462" v="8395" actId="478"/>
          <ac:spMkLst>
            <pc:docMk/>
            <pc:sldMk cId="1464159811" sldId="800"/>
            <ac:spMk id="4" creationId="{62FF9C85-0D2D-DFDD-8943-AB57B44C1F63}"/>
          </ac:spMkLst>
        </pc:spChg>
        <pc:spChg chg="add mod">
          <ac:chgData name="松本 重貴" userId="0ecbcc5dd1ad44a6" providerId="LiveId" clId="{29298D8A-E2F9-4B66-A0FD-5E0E768669FC}" dt="2022-11-07T01:45:13.763" v="9615" actId="164"/>
          <ac:spMkLst>
            <pc:docMk/>
            <pc:sldMk cId="1464159811" sldId="800"/>
            <ac:spMk id="8" creationId="{F66037DE-F666-D389-8D39-3BC9873DE6F5}"/>
          </ac:spMkLst>
        </pc:spChg>
        <pc:spChg chg="add del mod">
          <ac:chgData name="松本 重貴" userId="0ecbcc5dd1ad44a6" providerId="LiveId" clId="{29298D8A-E2F9-4B66-A0FD-5E0E768669FC}" dt="2022-11-06T07:50:39.587" v="7666"/>
          <ac:spMkLst>
            <pc:docMk/>
            <pc:sldMk cId="1464159811" sldId="800"/>
            <ac:spMk id="27" creationId="{287EEEAB-635F-41C1-82F6-EB0214E2B971}"/>
          </ac:spMkLst>
        </pc:spChg>
        <pc:spChg chg="del mod">
          <ac:chgData name="松本 重貴" userId="0ecbcc5dd1ad44a6" providerId="LiveId" clId="{29298D8A-E2F9-4B66-A0FD-5E0E768669FC}" dt="2022-11-07T01:42:34.170" v="9448" actId="478"/>
          <ac:spMkLst>
            <pc:docMk/>
            <pc:sldMk cId="1464159811" sldId="800"/>
            <ac:spMk id="28" creationId="{217073A4-AE20-B6FF-191C-0B9BE41B085D}"/>
          </ac:spMkLst>
        </pc:spChg>
        <pc:spChg chg="add mod">
          <ac:chgData name="松本 重貴" userId="0ecbcc5dd1ad44a6" providerId="LiveId" clId="{29298D8A-E2F9-4B66-A0FD-5E0E768669FC}" dt="2022-11-07T02:03:11.713" v="9832" actId="20577"/>
          <ac:spMkLst>
            <pc:docMk/>
            <pc:sldMk cId="1464159811" sldId="800"/>
            <ac:spMk id="31" creationId="{0D17F2F4-E413-11C1-98D1-A03ABD344853}"/>
          </ac:spMkLst>
        </pc:spChg>
        <pc:spChg chg="del">
          <ac:chgData name="松本 重貴" userId="0ecbcc5dd1ad44a6" providerId="LiveId" clId="{29298D8A-E2F9-4B66-A0FD-5E0E768669FC}" dt="2022-11-06T07:49:48.392" v="7662" actId="478"/>
          <ac:spMkLst>
            <pc:docMk/>
            <pc:sldMk cId="1464159811" sldId="800"/>
            <ac:spMk id="39" creationId="{ABDD9F56-0E34-DA9A-F7F4-E435D6A27308}"/>
          </ac:spMkLst>
        </pc:spChg>
        <pc:spChg chg="mod">
          <ac:chgData name="松本 重貴" userId="0ecbcc5dd1ad44a6" providerId="LiveId" clId="{29298D8A-E2F9-4B66-A0FD-5E0E768669FC}" dt="2022-11-11T09:26:21.850" v="16051" actId="1038"/>
          <ac:spMkLst>
            <pc:docMk/>
            <pc:sldMk cId="1464159811" sldId="800"/>
            <ac:spMk id="86" creationId="{12479A76-99B8-4425-927B-F782A0E08A20}"/>
          </ac:spMkLst>
        </pc:spChg>
        <pc:grpChg chg="del">
          <ac:chgData name="松本 重貴" userId="0ecbcc5dd1ad44a6" providerId="LiveId" clId="{29298D8A-E2F9-4B66-A0FD-5E0E768669FC}" dt="2022-11-06T07:49:48.392" v="7662" actId="478"/>
          <ac:grpSpMkLst>
            <pc:docMk/>
            <pc:sldMk cId="1464159811" sldId="800"/>
            <ac:grpSpMk id="2" creationId="{071BA65B-B5E5-F1B7-62C9-597684A2FE71}"/>
          </ac:grpSpMkLst>
        </pc:grpChg>
        <pc:grpChg chg="add mod">
          <ac:chgData name="松本 重貴" userId="0ecbcc5dd1ad44a6" providerId="LiveId" clId="{29298D8A-E2F9-4B66-A0FD-5E0E768669FC}" dt="2022-11-07T01:45:13.763" v="9615" actId="164"/>
          <ac:grpSpMkLst>
            <pc:docMk/>
            <pc:sldMk cId="1464159811" sldId="800"/>
            <ac:grpSpMk id="2" creationId="{BA2B1FEE-8C36-86C1-1D99-57E89A7778EB}"/>
          </ac:grpSpMkLst>
        </pc:grpChg>
        <pc:grpChg chg="del">
          <ac:chgData name="松本 重貴" userId="0ecbcc5dd1ad44a6" providerId="LiveId" clId="{29298D8A-E2F9-4B66-A0FD-5E0E768669FC}" dt="2022-11-06T07:49:33.689" v="7659" actId="478"/>
          <ac:grpSpMkLst>
            <pc:docMk/>
            <pc:sldMk cId="1464159811" sldId="800"/>
            <ac:grpSpMk id="9" creationId="{0178A02A-0C05-8294-D906-23714BDDB0AD}"/>
          </ac:grpSpMkLst>
        </pc:grpChg>
        <pc:grpChg chg="add del">
          <ac:chgData name="松本 重貴" userId="0ecbcc5dd1ad44a6" providerId="LiveId" clId="{29298D8A-E2F9-4B66-A0FD-5E0E768669FC}" dt="2022-11-06T07:49:48.392" v="7662" actId="478"/>
          <ac:grpSpMkLst>
            <pc:docMk/>
            <pc:sldMk cId="1464159811" sldId="800"/>
            <ac:grpSpMk id="24" creationId="{D78C65A8-ABAE-59A6-58F8-F8115C4F24AF}"/>
          </ac:grpSpMkLst>
        </pc:grpChg>
        <pc:grpChg chg="del">
          <ac:chgData name="松本 重貴" userId="0ecbcc5dd1ad44a6" providerId="LiveId" clId="{29298D8A-E2F9-4B66-A0FD-5E0E768669FC}" dt="2022-11-06T07:49:33.689" v="7659" actId="478"/>
          <ac:grpSpMkLst>
            <pc:docMk/>
            <pc:sldMk cId="1464159811" sldId="800"/>
            <ac:grpSpMk id="34" creationId="{A2A192F9-B45A-5B20-E66B-26915A751E3E}"/>
          </ac:grpSpMkLst>
        </pc:grpChg>
        <pc:grpChg chg="add del">
          <ac:chgData name="松本 重貴" userId="0ecbcc5dd1ad44a6" providerId="LiveId" clId="{29298D8A-E2F9-4B66-A0FD-5E0E768669FC}" dt="2022-11-06T07:49:48.392" v="7662" actId="478"/>
          <ac:grpSpMkLst>
            <pc:docMk/>
            <pc:sldMk cId="1464159811" sldId="800"/>
            <ac:grpSpMk id="40" creationId="{1165658D-E0FD-3204-3636-82B955499CA6}"/>
          </ac:grpSpMkLst>
        </pc:grpChg>
        <pc:grpChg chg="add del">
          <ac:chgData name="松本 重貴" userId="0ecbcc5dd1ad44a6" providerId="LiveId" clId="{29298D8A-E2F9-4B66-A0FD-5E0E768669FC}" dt="2022-11-06T07:49:48.392" v="7662" actId="478"/>
          <ac:grpSpMkLst>
            <pc:docMk/>
            <pc:sldMk cId="1464159811" sldId="800"/>
            <ac:grpSpMk id="41" creationId="{F58EE110-32DD-6A32-2A18-95B67B5EB899}"/>
          </ac:grpSpMkLst>
        </pc:grpChg>
        <pc:grpChg chg="add del">
          <ac:chgData name="松本 重貴" userId="0ecbcc5dd1ad44a6" providerId="LiveId" clId="{29298D8A-E2F9-4B66-A0FD-5E0E768669FC}" dt="2022-11-06T07:49:48.392" v="7662" actId="478"/>
          <ac:grpSpMkLst>
            <pc:docMk/>
            <pc:sldMk cId="1464159811" sldId="800"/>
            <ac:grpSpMk id="42" creationId="{B7AA8A41-2AB3-71ED-E5F5-37D54F1043C6}"/>
          </ac:grpSpMkLst>
        </pc:grpChg>
        <pc:grpChg chg="add del">
          <ac:chgData name="松本 重貴" userId="0ecbcc5dd1ad44a6" providerId="LiveId" clId="{29298D8A-E2F9-4B66-A0FD-5E0E768669FC}" dt="2022-11-06T07:49:48.392" v="7662" actId="478"/>
          <ac:grpSpMkLst>
            <pc:docMk/>
            <pc:sldMk cId="1464159811" sldId="800"/>
            <ac:grpSpMk id="43" creationId="{44C673F6-8794-7F18-66EC-28C58C9E4A11}"/>
          </ac:grpSpMkLst>
        </pc:grpChg>
        <pc:grpChg chg="del">
          <ac:chgData name="松本 重貴" userId="0ecbcc5dd1ad44a6" providerId="LiveId" clId="{29298D8A-E2F9-4B66-A0FD-5E0E768669FC}" dt="2022-11-06T07:49:48.392" v="7662" actId="478"/>
          <ac:grpSpMkLst>
            <pc:docMk/>
            <pc:sldMk cId="1464159811" sldId="800"/>
            <ac:grpSpMk id="44" creationId="{98F3F7BE-7D5D-027A-6193-9E67A97B0B14}"/>
          </ac:grpSpMkLst>
        </pc:grpChg>
        <pc:picChg chg="add mod ord modCrop">
          <ac:chgData name="松本 重貴" userId="0ecbcc5dd1ad44a6" providerId="LiveId" clId="{29298D8A-E2F9-4B66-A0FD-5E0E768669FC}" dt="2022-11-07T01:45:13.763" v="9615" actId="164"/>
          <ac:picMkLst>
            <pc:docMk/>
            <pc:sldMk cId="1464159811" sldId="800"/>
            <ac:picMk id="3" creationId="{978015D3-BDF4-68F6-2C88-732104F5C2E5}"/>
          </ac:picMkLst>
        </pc:picChg>
        <pc:picChg chg="add mod modCrop">
          <ac:chgData name="松本 重貴" userId="0ecbcc5dd1ad44a6" providerId="LiveId" clId="{29298D8A-E2F9-4B66-A0FD-5E0E768669FC}" dt="2022-11-07T01:42:20.114" v="9447" actId="1035"/>
          <ac:picMkLst>
            <pc:docMk/>
            <pc:sldMk cId="1464159811" sldId="800"/>
            <ac:picMk id="6" creationId="{AB1B21C2-6D4E-61C4-2EBC-21C7DF9B9BC9}"/>
          </ac:picMkLst>
        </pc:picChg>
        <pc:cxnChg chg="mod">
          <ac:chgData name="松本 重貴" userId="0ecbcc5dd1ad44a6" providerId="LiveId" clId="{29298D8A-E2F9-4B66-A0FD-5E0E768669FC}" dt="2022-11-06T07:49:33.689" v="7659" actId="478"/>
          <ac:cxnSpMkLst>
            <pc:docMk/>
            <pc:sldMk cId="1464159811" sldId="800"/>
            <ac:cxnSpMk id="56" creationId="{FDBAC0A9-21DC-FA44-4946-73E0A8F63FCB}"/>
          </ac:cxnSpMkLst>
        </pc:cxnChg>
      </pc:sldChg>
      <pc:sldChg chg="addSp delSp modSp mod delAnim modAnim">
        <pc:chgData name="松本 重貴" userId="0ecbcc5dd1ad44a6" providerId="LiveId" clId="{29298D8A-E2F9-4B66-A0FD-5E0E768669FC}" dt="2022-11-06T07:47:02.169" v="7639"/>
        <pc:sldMkLst>
          <pc:docMk/>
          <pc:sldMk cId="2302278687" sldId="804"/>
        </pc:sldMkLst>
        <pc:spChg chg="add mod">
          <ac:chgData name="松本 重貴" userId="0ecbcc5dd1ad44a6" providerId="LiveId" clId="{29298D8A-E2F9-4B66-A0FD-5E0E768669FC}" dt="2022-11-05T04:21:28.686" v="5729" actId="164"/>
          <ac:spMkLst>
            <pc:docMk/>
            <pc:sldMk cId="2302278687" sldId="804"/>
            <ac:spMk id="2" creationId="{F4E84200-B1ED-23D6-E093-E91036C21977}"/>
          </ac:spMkLst>
        </pc:spChg>
        <pc:spChg chg="add mod">
          <ac:chgData name="松本 重貴" userId="0ecbcc5dd1ad44a6" providerId="LiveId" clId="{29298D8A-E2F9-4B66-A0FD-5E0E768669FC}" dt="2022-11-05T04:21:32.380" v="5730" actId="164"/>
          <ac:spMkLst>
            <pc:docMk/>
            <pc:sldMk cId="2302278687" sldId="804"/>
            <ac:spMk id="4" creationId="{1EFEF47F-F620-A5DE-AC04-3E2A2EAF8491}"/>
          </ac:spMkLst>
        </pc:spChg>
        <pc:spChg chg="add mod">
          <ac:chgData name="松本 重貴" userId="0ecbcc5dd1ad44a6" providerId="LiveId" clId="{29298D8A-E2F9-4B66-A0FD-5E0E768669FC}" dt="2022-11-05T04:21:35.858" v="5731" actId="164"/>
          <ac:spMkLst>
            <pc:docMk/>
            <pc:sldMk cId="2302278687" sldId="804"/>
            <ac:spMk id="5" creationId="{514987F2-FA45-4EBE-A4C4-3726A7D2BA5B}"/>
          </ac:spMkLst>
        </pc:spChg>
        <pc:spChg chg="add del">
          <ac:chgData name="松本 重貴" userId="0ecbcc5dd1ad44a6" providerId="LiveId" clId="{29298D8A-E2F9-4B66-A0FD-5E0E768669FC}" dt="2022-11-05T02:22:55.101" v="4090" actId="22"/>
          <ac:spMkLst>
            <pc:docMk/>
            <pc:sldMk cId="2302278687" sldId="804"/>
            <ac:spMk id="7" creationId="{9CA6E55B-DD8D-EAB8-9411-38E3606FF2DE}"/>
          </ac:spMkLst>
        </pc:spChg>
        <pc:spChg chg="add del">
          <ac:chgData name="松本 重貴" userId="0ecbcc5dd1ad44a6" providerId="LiveId" clId="{29298D8A-E2F9-4B66-A0FD-5E0E768669FC}" dt="2022-11-05T02:22:57.236" v="4092" actId="22"/>
          <ac:spMkLst>
            <pc:docMk/>
            <pc:sldMk cId="2302278687" sldId="804"/>
            <ac:spMk id="9" creationId="{AE091EB7-637F-5356-C456-A4A0C09C0C1C}"/>
          </ac:spMkLst>
        </pc:spChg>
        <pc:spChg chg="add mod">
          <ac:chgData name="松本 重貴" userId="0ecbcc5dd1ad44a6" providerId="LiveId" clId="{29298D8A-E2F9-4B66-A0FD-5E0E768669FC}" dt="2022-11-05T04:21:28.686" v="5729" actId="164"/>
          <ac:spMkLst>
            <pc:docMk/>
            <pc:sldMk cId="2302278687" sldId="804"/>
            <ac:spMk id="11" creationId="{1B3292A4-1E95-142E-8426-88D4C0598F54}"/>
          </ac:spMkLst>
        </pc:spChg>
        <pc:spChg chg="add mod">
          <ac:chgData name="松本 重貴" userId="0ecbcc5dd1ad44a6" providerId="LiveId" clId="{29298D8A-E2F9-4B66-A0FD-5E0E768669FC}" dt="2022-11-05T04:21:28.686" v="5729" actId="164"/>
          <ac:spMkLst>
            <pc:docMk/>
            <pc:sldMk cId="2302278687" sldId="804"/>
            <ac:spMk id="13" creationId="{06544B0D-4ACA-F188-EB90-34604FCC3121}"/>
          </ac:spMkLst>
        </pc:spChg>
        <pc:spChg chg="add mod">
          <ac:chgData name="松本 重貴" userId="0ecbcc5dd1ad44a6" providerId="LiveId" clId="{29298D8A-E2F9-4B66-A0FD-5E0E768669FC}" dt="2022-11-05T04:21:32.380" v="5730" actId="164"/>
          <ac:spMkLst>
            <pc:docMk/>
            <pc:sldMk cId="2302278687" sldId="804"/>
            <ac:spMk id="14" creationId="{A6A0699D-5231-D26D-A79D-42AF05B2F2E3}"/>
          </ac:spMkLst>
        </pc:spChg>
        <pc:spChg chg="add mod">
          <ac:chgData name="松本 重貴" userId="0ecbcc5dd1ad44a6" providerId="LiveId" clId="{29298D8A-E2F9-4B66-A0FD-5E0E768669FC}" dt="2022-11-05T04:21:32.380" v="5730" actId="164"/>
          <ac:spMkLst>
            <pc:docMk/>
            <pc:sldMk cId="2302278687" sldId="804"/>
            <ac:spMk id="15" creationId="{D799F2F7-A1B6-FCB1-06E6-23A332B0BC92}"/>
          </ac:spMkLst>
        </pc:spChg>
        <pc:spChg chg="add del mod">
          <ac:chgData name="松本 重貴" userId="0ecbcc5dd1ad44a6" providerId="LiveId" clId="{29298D8A-E2F9-4B66-A0FD-5E0E768669FC}" dt="2022-11-05T03:21:58.057" v="4964"/>
          <ac:spMkLst>
            <pc:docMk/>
            <pc:sldMk cId="2302278687" sldId="804"/>
            <ac:spMk id="16" creationId="{F6E259BB-7C12-E6C8-50F8-B7D2B67427F9}"/>
          </ac:spMkLst>
        </pc:spChg>
        <pc:spChg chg="add mod">
          <ac:chgData name="松本 重貴" userId="0ecbcc5dd1ad44a6" providerId="LiveId" clId="{29298D8A-E2F9-4B66-A0FD-5E0E768669FC}" dt="2022-11-05T04:21:35.858" v="5731" actId="164"/>
          <ac:spMkLst>
            <pc:docMk/>
            <pc:sldMk cId="2302278687" sldId="804"/>
            <ac:spMk id="17" creationId="{7BB74A04-AFC4-A3F4-A9B4-0B5A56100CDF}"/>
          </ac:spMkLst>
        </pc:spChg>
        <pc:spChg chg="add mod">
          <ac:chgData name="松本 重貴" userId="0ecbcc5dd1ad44a6" providerId="LiveId" clId="{29298D8A-E2F9-4B66-A0FD-5E0E768669FC}" dt="2022-11-05T04:21:35.858" v="5731" actId="164"/>
          <ac:spMkLst>
            <pc:docMk/>
            <pc:sldMk cId="2302278687" sldId="804"/>
            <ac:spMk id="18" creationId="{07A31BCB-4465-CF1D-BC27-E7275E5F8287}"/>
          </ac:spMkLst>
        </pc:spChg>
        <pc:spChg chg="del">
          <ac:chgData name="松本 重貴" userId="0ecbcc5dd1ad44a6" providerId="LiveId" clId="{29298D8A-E2F9-4B66-A0FD-5E0E768669FC}" dt="2022-11-04T08:11:08.451" v="2701" actId="478"/>
          <ac:spMkLst>
            <pc:docMk/>
            <pc:sldMk cId="2302278687" sldId="804"/>
            <ac:spMk id="26" creationId="{D7294779-203C-50CC-8397-82055494E698}"/>
          </ac:spMkLst>
        </pc:spChg>
        <pc:spChg chg="del">
          <ac:chgData name="松本 重貴" userId="0ecbcc5dd1ad44a6" providerId="LiveId" clId="{29298D8A-E2F9-4B66-A0FD-5E0E768669FC}" dt="2022-11-04T08:11:08.451" v="2701" actId="478"/>
          <ac:spMkLst>
            <pc:docMk/>
            <pc:sldMk cId="2302278687" sldId="804"/>
            <ac:spMk id="33" creationId="{7F79D882-76E9-DF82-347D-3ED2ABE66ED5}"/>
          </ac:spMkLst>
        </pc:spChg>
        <pc:spChg chg="del">
          <ac:chgData name="松本 重貴" userId="0ecbcc5dd1ad44a6" providerId="LiveId" clId="{29298D8A-E2F9-4B66-A0FD-5E0E768669FC}" dt="2022-11-04T08:11:08.451" v="2701" actId="478"/>
          <ac:spMkLst>
            <pc:docMk/>
            <pc:sldMk cId="2302278687" sldId="804"/>
            <ac:spMk id="36" creationId="{D87BB652-C49B-5D1F-922A-ACF99EBE5A8B}"/>
          </ac:spMkLst>
        </pc:spChg>
        <pc:spChg chg="mod">
          <ac:chgData name="松本 重貴" userId="0ecbcc5dd1ad44a6" providerId="LiveId" clId="{29298D8A-E2F9-4B66-A0FD-5E0E768669FC}" dt="2022-11-05T04:21:14.567" v="5726" actId="6549"/>
          <ac:spMkLst>
            <pc:docMk/>
            <pc:sldMk cId="2302278687" sldId="804"/>
            <ac:spMk id="78" creationId="{45FBF4A2-7C10-5CE9-C508-6949A82553FC}"/>
          </ac:spMkLst>
        </pc:spChg>
        <pc:spChg chg="mod">
          <ac:chgData name="松本 重貴" userId="0ecbcc5dd1ad44a6" providerId="LiveId" clId="{29298D8A-E2F9-4B66-A0FD-5E0E768669FC}" dt="2022-11-05T02:12:58.733" v="3473" actId="20577"/>
          <ac:spMkLst>
            <pc:docMk/>
            <pc:sldMk cId="2302278687" sldId="804"/>
            <ac:spMk id="86" creationId="{12479A76-99B8-4425-927B-F782A0E08A20}"/>
          </ac:spMkLst>
        </pc:spChg>
        <pc:grpChg chg="del">
          <ac:chgData name="松本 重貴" userId="0ecbcc5dd1ad44a6" providerId="LiveId" clId="{29298D8A-E2F9-4B66-A0FD-5E0E768669FC}" dt="2022-11-04T08:11:08.451" v="2701" actId="478"/>
          <ac:grpSpMkLst>
            <pc:docMk/>
            <pc:sldMk cId="2302278687" sldId="804"/>
            <ac:grpSpMk id="2" creationId="{C6B11035-11D1-9FE9-DAEB-FECDBE301F59}"/>
          </ac:grpSpMkLst>
        </pc:grpChg>
        <pc:grpChg chg="add mod">
          <ac:chgData name="松本 重貴" userId="0ecbcc5dd1ad44a6" providerId="LiveId" clId="{29298D8A-E2F9-4B66-A0FD-5E0E768669FC}" dt="2022-11-05T04:21:28.686" v="5729" actId="164"/>
          <ac:grpSpMkLst>
            <pc:docMk/>
            <pc:sldMk cId="2302278687" sldId="804"/>
            <ac:grpSpMk id="6" creationId="{39286973-763B-6D0C-C571-446B2F89617C}"/>
          </ac:grpSpMkLst>
        </pc:grpChg>
        <pc:grpChg chg="add mod">
          <ac:chgData name="松本 重貴" userId="0ecbcc5dd1ad44a6" providerId="LiveId" clId="{29298D8A-E2F9-4B66-A0FD-5E0E768669FC}" dt="2022-11-05T04:21:32.380" v="5730" actId="164"/>
          <ac:grpSpMkLst>
            <pc:docMk/>
            <pc:sldMk cId="2302278687" sldId="804"/>
            <ac:grpSpMk id="7" creationId="{F6017A96-7E2F-C82B-1C13-1BFB29794DBD}"/>
          </ac:grpSpMkLst>
        </pc:grpChg>
        <pc:grpChg chg="add mod">
          <ac:chgData name="松本 重貴" userId="0ecbcc5dd1ad44a6" providerId="LiveId" clId="{29298D8A-E2F9-4B66-A0FD-5E0E768669FC}" dt="2022-11-05T04:21:35.858" v="5731" actId="164"/>
          <ac:grpSpMkLst>
            <pc:docMk/>
            <pc:sldMk cId="2302278687" sldId="804"/>
            <ac:grpSpMk id="8" creationId="{44EEE732-D69E-E32E-AAE4-6C4DD5CAEB46}"/>
          </ac:grpSpMkLst>
        </pc:grpChg>
        <pc:grpChg chg="del">
          <ac:chgData name="松本 重貴" userId="0ecbcc5dd1ad44a6" providerId="LiveId" clId="{29298D8A-E2F9-4B66-A0FD-5E0E768669FC}" dt="2022-11-04T08:11:08.451" v="2701" actId="478"/>
          <ac:grpSpMkLst>
            <pc:docMk/>
            <pc:sldMk cId="2302278687" sldId="804"/>
            <ac:grpSpMk id="12" creationId="{AE4B4BB7-6628-667F-BC08-9512423C3CB4}"/>
          </ac:grpSpMkLst>
        </pc:grpChg>
        <pc:cxnChg chg="del">
          <ac:chgData name="松本 重貴" userId="0ecbcc5dd1ad44a6" providerId="LiveId" clId="{29298D8A-E2F9-4B66-A0FD-5E0E768669FC}" dt="2022-11-04T08:11:08.451" v="2701" actId="478"/>
          <ac:cxnSpMkLst>
            <pc:docMk/>
            <pc:sldMk cId="2302278687" sldId="804"/>
            <ac:cxnSpMk id="25" creationId="{BD10EC34-7163-2784-AA16-37466009BC44}"/>
          </ac:cxnSpMkLst>
        </pc:cxnChg>
        <pc:cxnChg chg="del">
          <ac:chgData name="松本 重貴" userId="0ecbcc5dd1ad44a6" providerId="LiveId" clId="{29298D8A-E2F9-4B66-A0FD-5E0E768669FC}" dt="2022-11-04T08:11:08.451" v="2701" actId="478"/>
          <ac:cxnSpMkLst>
            <pc:docMk/>
            <pc:sldMk cId="2302278687" sldId="804"/>
            <ac:cxnSpMk id="27" creationId="{6B8EC189-9714-E442-AE9A-477128F5C360}"/>
          </ac:cxnSpMkLst>
        </pc:cxnChg>
        <pc:cxnChg chg="del">
          <ac:chgData name="松本 重貴" userId="0ecbcc5dd1ad44a6" providerId="LiveId" clId="{29298D8A-E2F9-4B66-A0FD-5E0E768669FC}" dt="2022-11-04T08:11:08.451" v="2701" actId="478"/>
          <ac:cxnSpMkLst>
            <pc:docMk/>
            <pc:sldMk cId="2302278687" sldId="804"/>
            <ac:cxnSpMk id="32" creationId="{666A5B4D-9F80-4EEB-CA90-C4D0A5EA937E}"/>
          </ac:cxnSpMkLst>
        </pc:cxnChg>
      </pc:sldChg>
      <pc:sldChg chg="addSp delSp modSp mod modAnim">
        <pc:chgData name="松本 重貴" userId="0ecbcc5dd1ad44a6" providerId="LiveId" clId="{29298D8A-E2F9-4B66-A0FD-5E0E768669FC}" dt="2022-11-08T03:04:16.611" v="14110" actId="1076"/>
        <pc:sldMkLst>
          <pc:docMk/>
          <pc:sldMk cId="3734186994" sldId="805"/>
        </pc:sldMkLst>
        <pc:spChg chg="add mod ord">
          <ac:chgData name="松本 重貴" userId="0ecbcc5dd1ad44a6" providerId="LiveId" clId="{29298D8A-E2F9-4B66-A0FD-5E0E768669FC}" dt="2022-11-07T05:28:26.816" v="11669" actId="20577"/>
          <ac:spMkLst>
            <pc:docMk/>
            <pc:sldMk cId="3734186994" sldId="805"/>
            <ac:spMk id="2" creationId="{E71FDF14-39F7-5F51-D303-6BEFD1639860}"/>
          </ac:spMkLst>
        </pc:spChg>
        <pc:spChg chg="mod">
          <ac:chgData name="松本 重貴" userId="0ecbcc5dd1ad44a6" providerId="LiveId" clId="{29298D8A-E2F9-4B66-A0FD-5E0E768669FC}" dt="2022-11-08T02:58:10.008" v="13980"/>
          <ac:spMkLst>
            <pc:docMk/>
            <pc:sldMk cId="3734186994" sldId="805"/>
            <ac:spMk id="4" creationId="{1C242FAF-5B7F-882E-578B-B7C120481157}"/>
          </ac:spMkLst>
        </pc:spChg>
        <pc:spChg chg="mod">
          <ac:chgData name="松本 重貴" userId="0ecbcc5dd1ad44a6" providerId="LiveId" clId="{29298D8A-E2F9-4B66-A0FD-5E0E768669FC}" dt="2022-11-08T02:58:10.008" v="13980"/>
          <ac:spMkLst>
            <pc:docMk/>
            <pc:sldMk cId="3734186994" sldId="805"/>
            <ac:spMk id="9" creationId="{60DE63F1-A3B9-FFD0-903E-D632185CACE6}"/>
          </ac:spMkLst>
        </pc:spChg>
        <pc:spChg chg="mod">
          <ac:chgData name="松本 重貴" userId="0ecbcc5dd1ad44a6" providerId="LiveId" clId="{29298D8A-E2F9-4B66-A0FD-5E0E768669FC}" dt="2022-11-08T02:58:10.008" v="13980"/>
          <ac:spMkLst>
            <pc:docMk/>
            <pc:sldMk cId="3734186994" sldId="805"/>
            <ac:spMk id="11" creationId="{28EC8CD8-C24C-AEFE-A7F8-AE80EAC10279}"/>
          </ac:spMkLst>
        </pc:spChg>
        <pc:spChg chg="mod">
          <ac:chgData name="松本 重貴" userId="0ecbcc5dd1ad44a6" providerId="LiveId" clId="{29298D8A-E2F9-4B66-A0FD-5E0E768669FC}" dt="2022-11-08T02:58:10.008" v="13980"/>
          <ac:spMkLst>
            <pc:docMk/>
            <pc:sldMk cId="3734186994" sldId="805"/>
            <ac:spMk id="12" creationId="{66AC76CD-800B-6A78-944A-2F5A8C854E5C}"/>
          </ac:spMkLst>
        </pc:spChg>
        <pc:spChg chg="mod">
          <ac:chgData name="松本 重貴" userId="0ecbcc5dd1ad44a6" providerId="LiveId" clId="{29298D8A-E2F9-4B66-A0FD-5E0E768669FC}" dt="2022-11-08T02:58:10.008" v="13980"/>
          <ac:spMkLst>
            <pc:docMk/>
            <pc:sldMk cId="3734186994" sldId="805"/>
            <ac:spMk id="13" creationId="{7E02A590-91E9-2C4D-E01D-544615633581}"/>
          </ac:spMkLst>
        </pc:spChg>
        <pc:spChg chg="mod">
          <ac:chgData name="松本 重貴" userId="0ecbcc5dd1ad44a6" providerId="LiveId" clId="{29298D8A-E2F9-4B66-A0FD-5E0E768669FC}" dt="2022-11-08T02:58:10.008" v="13980"/>
          <ac:spMkLst>
            <pc:docMk/>
            <pc:sldMk cId="3734186994" sldId="805"/>
            <ac:spMk id="14" creationId="{D4423651-D67B-AAAF-9CA2-5359C944EA01}"/>
          </ac:spMkLst>
        </pc:spChg>
        <pc:spChg chg="mod">
          <ac:chgData name="松本 重貴" userId="0ecbcc5dd1ad44a6" providerId="LiveId" clId="{29298D8A-E2F9-4B66-A0FD-5E0E768669FC}" dt="2022-11-08T02:58:10.008" v="13980"/>
          <ac:spMkLst>
            <pc:docMk/>
            <pc:sldMk cId="3734186994" sldId="805"/>
            <ac:spMk id="15" creationId="{50E63BB4-D0F9-D9FB-EAEF-1D0AA365C267}"/>
          </ac:spMkLst>
        </pc:spChg>
        <pc:spChg chg="mod">
          <ac:chgData name="松本 重貴" userId="0ecbcc5dd1ad44a6" providerId="LiveId" clId="{29298D8A-E2F9-4B66-A0FD-5E0E768669FC}" dt="2022-11-08T02:58:10.008" v="13980"/>
          <ac:spMkLst>
            <pc:docMk/>
            <pc:sldMk cId="3734186994" sldId="805"/>
            <ac:spMk id="17" creationId="{7E041D05-DB21-6754-E573-8F1755F6906B}"/>
          </ac:spMkLst>
        </pc:spChg>
        <pc:spChg chg="mod">
          <ac:chgData name="松本 重貴" userId="0ecbcc5dd1ad44a6" providerId="LiveId" clId="{29298D8A-E2F9-4B66-A0FD-5E0E768669FC}" dt="2022-11-08T02:58:10.008" v="13980"/>
          <ac:spMkLst>
            <pc:docMk/>
            <pc:sldMk cId="3734186994" sldId="805"/>
            <ac:spMk id="19" creationId="{FFF6F32D-663C-AC7F-BAE1-FB92ED60D0B1}"/>
          </ac:spMkLst>
        </pc:spChg>
        <pc:spChg chg="del mod">
          <ac:chgData name="松本 重貴" userId="0ecbcc5dd1ad44a6" providerId="LiveId" clId="{29298D8A-E2F9-4B66-A0FD-5E0E768669FC}" dt="2022-11-07T10:12:17.061" v="12108" actId="478"/>
          <ac:spMkLst>
            <pc:docMk/>
            <pc:sldMk cId="3734186994" sldId="805"/>
            <ac:spMk id="21" creationId="{4013B184-456A-5DED-EFA6-AD5053A76056}"/>
          </ac:spMkLst>
        </pc:spChg>
        <pc:spChg chg="del mod ord topLvl">
          <ac:chgData name="松本 重貴" userId="0ecbcc5dd1ad44a6" providerId="LiveId" clId="{29298D8A-E2F9-4B66-A0FD-5E0E768669FC}" dt="2022-11-07T10:12:17.061" v="12108" actId="478"/>
          <ac:spMkLst>
            <pc:docMk/>
            <pc:sldMk cId="3734186994" sldId="805"/>
            <ac:spMk id="23" creationId="{876691CA-0252-DB5F-865C-16D5175A98CB}"/>
          </ac:spMkLst>
        </pc:spChg>
        <pc:spChg chg="del mod ord topLvl">
          <ac:chgData name="松本 重貴" userId="0ecbcc5dd1ad44a6" providerId="LiveId" clId="{29298D8A-E2F9-4B66-A0FD-5E0E768669FC}" dt="2022-11-07T08:39:48.619" v="12000" actId="478"/>
          <ac:spMkLst>
            <pc:docMk/>
            <pc:sldMk cId="3734186994" sldId="805"/>
            <ac:spMk id="26" creationId="{6EF6AF0A-49E7-E3C3-8E8A-2BD546789399}"/>
          </ac:spMkLst>
        </pc:spChg>
        <pc:spChg chg="mod ord topLvl">
          <ac:chgData name="松本 重貴" userId="0ecbcc5dd1ad44a6" providerId="LiveId" clId="{29298D8A-E2F9-4B66-A0FD-5E0E768669FC}" dt="2022-11-07T07:15:20.590" v="11741" actId="208"/>
          <ac:spMkLst>
            <pc:docMk/>
            <pc:sldMk cId="3734186994" sldId="805"/>
            <ac:spMk id="28" creationId="{F0F8B423-FAE8-0CE2-B854-F8A212DDAC07}"/>
          </ac:spMkLst>
        </pc:spChg>
        <pc:spChg chg="mod ord topLvl">
          <ac:chgData name="松本 重貴" userId="0ecbcc5dd1ad44a6" providerId="LiveId" clId="{29298D8A-E2F9-4B66-A0FD-5E0E768669FC}" dt="2022-11-07T07:15:20.590" v="11741" actId="208"/>
          <ac:spMkLst>
            <pc:docMk/>
            <pc:sldMk cId="3734186994" sldId="805"/>
            <ac:spMk id="29" creationId="{48FE4EAF-CF18-8C3B-1627-B1A2CAC620D5}"/>
          </ac:spMkLst>
        </pc:spChg>
        <pc:spChg chg="del mod ord topLvl">
          <ac:chgData name="松本 重貴" userId="0ecbcc5dd1ad44a6" providerId="LiveId" clId="{29298D8A-E2F9-4B66-A0FD-5E0E768669FC}" dt="2022-11-07T08:39:48.619" v="12000" actId="478"/>
          <ac:spMkLst>
            <pc:docMk/>
            <pc:sldMk cId="3734186994" sldId="805"/>
            <ac:spMk id="35" creationId="{8C8269F0-1DE4-A87B-2A13-723AA86EF202}"/>
          </ac:spMkLst>
        </pc:spChg>
        <pc:spChg chg="del mod">
          <ac:chgData name="松本 重貴" userId="0ecbcc5dd1ad44a6" providerId="LiveId" clId="{29298D8A-E2F9-4B66-A0FD-5E0E768669FC}" dt="2022-11-07T08:39:48.619" v="12000" actId="478"/>
          <ac:spMkLst>
            <pc:docMk/>
            <pc:sldMk cId="3734186994" sldId="805"/>
            <ac:spMk id="38" creationId="{4F9444D1-4FCD-D379-0761-2BDE565CDA33}"/>
          </ac:spMkLst>
        </pc:spChg>
        <pc:spChg chg="del mod ord topLvl">
          <ac:chgData name="松本 重貴" userId="0ecbcc5dd1ad44a6" providerId="LiveId" clId="{29298D8A-E2F9-4B66-A0FD-5E0E768669FC}" dt="2022-11-07T10:12:17.061" v="12108" actId="478"/>
          <ac:spMkLst>
            <pc:docMk/>
            <pc:sldMk cId="3734186994" sldId="805"/>
            <ac:spMk id="40" creationId="{017BAB78-B988-7717-F888-74DDA74306D6}"/>
          </ac:spMkLst>
        </pc:spChg>
        <pc:spChg chg="add mod topLvl">
          <ac:chgData name="松本 重貴" userId="0ecbcc5dd1ad44a6" providerId="LiveId" clId="{29298D8A-E2F9-4B66-A0FD-5E0E768669FC}" dt="2022-11-07T07:15:20.590" v="11741" actId="208"/>
          <ac:spMkLst>
            <pc:docMk/>
            <pc:sldMk cId="3734186994" sldId="805"/>
            <ac:spMk id="68" creationId="{A1E93B1B-88F6-B1A1-C182-CD8BE99681D9}"/>
          </ac:spMkLst>
        </pc:spChg>
        <pc:spChg chg="add mod ord topLvl">
          <ac:chgData name="松本 重貴" userId="0ecbcc5dd1ad44a6" providerId="LiveId" clId="{29298D8A-E2F9-4B66-A0FD-5E0E768669FC}" dt="2022-11-07T07:15:20.590" v="11741" actId="208"/>
          <ac:spMkLst>
            <pc:docMk/>
            <pc:sldMk cId="3734186994" sldId="805"/>
            <ac:spMk id="71" creationId="{BBDBA277-40CB-0B85-7736-64CBFE03197C}"/>
          </ac:spMkLst>
        </pc:spChg>
        <pc:spChg chg="add mod topLvl">
          <ac:chgData name="松本 重貴" userId="0ecbcc5dd1ad44a6" providerId="LiveId" clId="{29298D8A-E2F9-4B66-A0FD-5E0E768669FC}" dt="2022-11-07T07:15:20.590" v="11741" actId="208"/>
          <ac:spMkLst>
            <pc:docMk/>
            <pc:sldMk cId="3734186994" sldId="805"/>
            <ac:spMk id="72" creationId="{AD664EC5-2CC6-56CE-772E-3ACC36FD2D23}"/>
          </ac:spMkLst>
        </pc:spChg>
        <pc:spChg chg="del mod">
          <ac:chgData name="松本 重貴" userId="0ecbcc5dd1ad44a6" providerId="LiveId" clId="{29298D8A-E2F9-4B66-A0FD-5E0E768669FC}" dt="2022-11-07T10:12:17.061" v="12108" actId="478"/>
          <ac:spMkLst>
            <pc:docMk/>
            <pc:sldMk cId="3734186994" sldId="805"/>
            <ac:spMk id="73" creationId="{A5CF8170-8A15-6B3C-06D7-14D174B3F149}"/>
          </ac:spMkLst>
        </pc:spChg>
        <pc:spChg chg="add mod topLvl">
          <ac:chgData name="松本 重貴" userId="0ecbcc5dd1ad44a6" providerId="LiveId" clId="{29298D8A-E2F9-4B66-A0FD-5E0E768669FC}" dt="2022-11-07T07:15:20.590" v="11741" actId="208"/>
          <ac:spMkLst>
            <pc:docMk/>
            <pc:sldMk cId="3734186994" sldId="805"/>
            <ac:spMk id="75" creationId="{4F6F57AC-103D-0BE4-9EC6-2C2452368015}"/>
          </ac:spMkLst>
        </pc:spChg>
        <pc:spChg chg="add del mod topLvl">
          <ac:chgData name="松本 重貴" userId="0ecbcc5dd1ad44a6" providerId="LiveId" clId="{29298D8A-E2F9-4B66-A0FD-5E0E768669FC}" dt="2022-11-08T02:58:30.146" v="13985" actId="478"/>
          <ac:spMkLst>
            <pc:docMk/>
            <pc:sldMk cId="3734186994" sldId="805"/>
            <ac:spMk id="82" creationId="{32A1C07C-C126-DA4E-B22B-5F2675F3913B}"/>
          </ac:spMkLst>
        </pc:spChg>
        <pc:spChg chg="mod">
          <ac:chgData name="松本 重貴" userId="0ecbcc5dd1ad44a6" providerId="LiveId" clId="{29298D8A-E2F9-4B66-A0FD-5E0E768669FC}" dt="2022-11-07T01:44:10.011" v="9610" actId="1038"/>
          <ac:spMkLst>
            <pc:docMk/>
            <pc:sldMk cId="3734186994" sldId="805"/>
            <ac:spMk id="86" creationId="{12479A76-99B8-4425-927B-F782A0E08A20}"/>
          </ac:spMkLst>
        </pc:spChg>
        <pc:spChg chg="add del mod topLvl">
          <ac:chgData name="松本 重貴" userId="0ecbcc5dd1ad44a6" providerId="LiveId" clId="{29298D8A-E2F9-4B66-A0FD-5E0E768669FC}" dt="2022-11-08T02:58:30.146" v="13985" actId="478"/>
          <ac:spMkLst>
            <pc:docMk/>
            <pc:sldMk cId="3734186994" sldId="805"/>
            <ac:spMk id="88" creationId="{DD0AA579-53C8-703A-B7F8-D75C20E74E8A}"/>
          </ac:spMkLst>
        </pc:spChg>
        <pc:spChg chg="add del mod topLvl">
          <ac:chgData name="松本 重貴" userId="0ecbcc5dd1ad44a6" providerId="LiveId" clId="{29298D8A-E2F9-4B66-A0FD-5E0E768669FC}" dt="2022-11-08T02:58:30.146" v="13985" actId="478"/>
          <ac:spMkLst>
            <pc:docMk/>
            <pc:sldMk cId="3734186994" sldId="805"/>
            <ac:spMk id="89" creationId="{4E310D8F-0974-3D47-616E-0373B34F90FD}"/>
          </ac:spMkLst>
        </pc:spChg>
        <pc:spChg chg="add del mod topLvl">
          <ac:chgData name="松本 重貴" userId="0ecbcc5dd1ad44a6" providerId="LiveId" clId="{29298D8A-E2F9-4B66-A0FD-5E0E768669FC}" dt="2022-11-08T02:58:30.146" v="13985" actId="478"/>
          <ac:spMkLst>
            <pc:docMk/>
            <pc:sldMk cId="3734186994" sldId="805"/>
            <ac:spMk id="90" creationId="{0DAAE730-475C-BCDD-13A0-C7DAF3DB7EC9}"/>
          </ac:spMkLst>
        </pc:spChg>
        <pc:spChg chg="add del mod topLvl">
          <ac:chgData name="松本 重貴" userId="0ecbcc5dd1ad44a6" providerId="LiveId" clId="{29298D8A-E2F9-4B66-A0FD-5E0E768669FC}" dt="2022-11-08T02:58:30.146" v="13985" actId="478"/>
          <ac:spMkLst>
            <pc:docMk/>
            <pc:sldMk cId="3734186994" sldId="805"/>
            <ac:spMk id="99" creationId="{C16DE70D-5A06-0303-B083-BD9518276AD4}"/>
          </ac:spMkLst>
        </pc:spChg>
        <pc:spChg chg="add del mod topLvl">
          <ac:chgData name="松本 重貴" userId="0ecbcc5dd1ad44a6" providerId="LiveId" clId="{29298D8A-E2F9-4B66-A0FD-5E0E768669FC}" dt="2022-11-08T02:58:30.146" v="13985" actId="478"/>
          <ac:spMkLst>
            <pc:docMk/>
            <pc:sldMk cId="3734186994" sldId="805"/>
            <ac:spMk id="100" creationId="{C6AABF24-B452-7337-43CE-2F3D1A3FBF05}"/>
          </ac:spMkLst>
        </pc:spChg>
        <pc:spChg chg="add del mod topLvl">
          <ac:chgData name="松本 重貴" userId="0ecbcc5dd1ad44a6" providerId="LiveId" clId="{29298D8A-E2F9-4B66-A0FD-5E0E768669FC}" dt="2022-11-08T02:58:30.146" v="13985" actId="478"/>
          <ac:spMkLst>
            <pc:docMk/>
            <pc:sldMk cId="3734186994" sldId="805"/>
            <ac:spMk id="102" creationId="{6EBFCFC2-E9AF-1DC7-386D-9BEB37F79C6C}"/>
          </ac:spMkLst>
        </pc:spChg>
        <pc:spChg chg="add del mod topLvl">
          <ac:chgData name="松本 重貴" userId="0ecbcc5dd1ad44a6" providerId="LiveId" clId="{29298D8A-E2F9-4B66-A0FD-5E0E768669FC}" dt="2022-11-08T02:58:30.146" v="13985" actId="478"/>
          <ac:spMkLst>
            <pc:docMk/>
            <pc:sldMk cId="3734186994" sldId="805"/>
            <ac:spMk id="104" creationId="{9BAB0FF6-0009-CA09-816F-038A6EB84ADC}"/>
          </ac:spMkLst>
        </pc:spChg>
        <pc:spChg chg="add del mod topLvl">
          <ac:chgData name="松本 重貴" userId="0ecbcc5dd1ad44a6" providerId="LiveId" clId="{29298D8A-E2F9-4B66-A0FD-5E0E768669FC}" dt="2022-11-08T02:58:30.146" v="13985" actId="478"/>
          <ac:spMkLst>
            <pc:docMk/>
            <pc:sldMk cId="3734186994" sldId="805"/>
            <ac:spMk id="109" creationId="{F49A24FD-3D5B-2745-CCED-AC636B1722A6}"/>
          </ac:spMkLst>
        </pc:spChg>
        <pc:grpChg chg="add mod">
          <ac:chgData name="松本 重貴" userId="0ecbcc5dd1ad44a6" providerId="LiveId" clId="{29298D8A-E2F9-4B66-A0FD-5E0E768669FC}" dt="2022-11-08T03:04:16.611" v="14110" actId="1076"/>
          <ac:grpSpMkLst>
            <pc:docMk/>
            <pc:sldMk cId="3734186994" sldId="805"/>
            <ac:grpSpMk id="3" creationId="{0892F176-3F5B-F805-726C-21143E6997AF}"/>
          </ac:grpSpMkLst>
        </pc:grpChg>
        <pc:grpChg chg="del mod">
          <ac:chgData name="松本 重貴" userId="0ecbcc5dd1ad44a6" providerId="LiveId" clId="{29298D8A-E2F9-4B66-A0FD-5E0E768669FC}" dt="2022-11-07T10:12:17.061" v="12108" actId="478"/>
          <ac:grpSpMkLst>
            <pc:docMk/>
            <pc:sldMk cId="3734186994" sldId="805"/>
            <ac:grpSpMk id="17" creationId="{36F236AD-F3E9-4486-8C7E-B911CBF1F244}"/>
          </ac:grpSpMkLst>
        </pc:grpChg>
        <pc:grpChg chg="del mod">
          <ac:chgData name="松本 重貴" userId="0ecbcc5dd1ad44a6" providerId="LiveId" clId="{29298D8A-E2F9-4B66-A0FD-5E0E768669FC}" dt="2022-11-07T08:39:48.619" v="12000" actId="478"/>
          <ac:grpSpMkLst>
            <pc:docMk/>
            <pc:sldMk cId="3734186994" sldId="805"/>
            <ac:grpSpMk id="19" creationId="{D0657A00-014A-6B60-F586-55F5F55FCC66}"/>
          </ac:grpSpMkLst>
        </pc:grpChg>
        <pc:grpChg chg="del mod">
          <ac:chgData name="松本 重貴" userId="0ecbcc5dd1ad44a6" providerId="LiveId" clId="{29298D8A-E2F9-4B66-A0FD-5E0E768669FC}" dt="2022-11-07T08:39:54.946" v="12001" actId="478"/>
          <ac:grpSpMkLst>
            <pc:docMk/>
            <pc:sldMk cId="3734186994" sldId="805"/>
            <ac:grpSpMk id="22" creationId="{16F8D603-6239-FB19-2E9F-180689F157AC}"/>
          </ac:grpSpMkLst>
        </pc:grpChg>
        <pc:grpChg chg="add mod">
          <ac:chgData name="松本 重貴" userId="0ecbcc5dd1ad44a6" providerId="LiveId" clId="{29298D8A-E2F9-4B66-A0FD-5E0E768669FC}" dt="2022-11-07T02:29:30.871" v="10440" actId="164"/>
          <ac:grpSpMkLst>
            <pc:docMk/>
            <pc:sldMk cId="3734186994" sldId="805"/>
            <ac:grpSpMk id="39" creationId="{80A47C62-3955-1D4E-E34E-5F4A88D5B984}"/>
          </ac:grpSpMkLst>
        </pc:grpChg>
        <pc:grpChg chg="del mod">
          <ac:chgData name="松本 重貴" userId="0ecbcc5dd1ad44a6" providerId="LiveId" clId="{29298D8A-E2F9-4B66-A0FD-5E0E768669FC}" dt="2022-11-07T02:28:29.670" v="10412" actId="165"/>
          <ac:grpSpMkLst>
            <pc:docMk/>
            <pc:sldMk cId="3734186994" sldId="805"/>
            <ac:grpSpMk id="77" creationId="{0B14B9FA-E166-FB8D-1D27-EDCD1F8F62B3}"/>
          </ac:grpSpMkLst>
        </pc:grpChg>
        <pc:grpChg chg="del mod">
          <ac:chgData name="松本 重貴" userId="0ecbcc5dd1ad44a6" providerId="LiveId" clId="{29298D8A-E2F9-4B66-A0FD-5E0E768669FC}" dt="2022-11-07T08:39:41.659" v="11998" actId="478"/>
          <ac:grpSpMkLst>
            <pc:docMk/>
            <pc:sldMk cId="3734186994" sldId="805"/>
            <ac:grpSpMk id="78" creationId="{CDEAF162-FC79-72D5-2ACF-658B5E1BFEF9}"/>
          </ac:grpSpMkLst>
        </pc:grpChg>
        <pc:grpChg chg="add del mod">
          <ac:chgData name="松本 重貴" userId="0ecbcc5dd1ad44a6" providerId="LiveId" clId="{29298D8A-E2F9-4B66-A0FD-5E0E768669FC}" dt="2022-11-07T04:23:04.321" v="10895" actId="165"/>
          <ac:grpSpMkLst>
            <pc:docMk/>
            <pc:sldMk cId="3734186994" sldId="805"/>
            <ac:grpSpMk id="83" creationId="{FBF808B3-C9D1-66E2-9B85-B8B4D08A307A}"/>
          </ac:grpSpMkLst>
        </pc:grpChg>
        <pc:grpChg chg="add mod">
          <ac:chgData name="松本 重貴" userId="0ecbcc5dd1ad44a6" providerId="LiveId" clId="{29298D8A-E2F9-4B66-A0FD-5E0E768669FC}" dt="2022-11-08T03:04:09.545" v="14108" actId="1076"/>
          <ac:grpSpMkLst>
            <pc:docMk/>
            <pc:sldMk cId="3734186994" sldId="805"/>
            <ac:grpSpMk id="103" creationId="{6E9EDD41-73AC-FFB9-D524-101B83F2FEC3}"/>
          </ac:grpSpMkLst>
        </pc:grpChg>
        <pc:grpChg chg="add del mod">
          <ac:chgData name="松本 重貴" userId="0ecbcc5dd1ad44a6" providerId="LiveId" clId="{29298D8A-E2F9-4B66-A0FD-5E0E768669FC}" dt="2022-11-07T10:11:46.927" v="12094" actId="165"/>
          <ac:grpSpMkLst>
            <pc:docMk/>
            <pc:sldMk cId="3734186994" sldId="805"/>
            <ac:grpSpMk id="110" creationId="{275DF1EF-9EF9-4E83-F624-EA0CC14ECE76}"/>
          </ac:grpSpMkLst>
        </pc:grpChg>
        <pc:grpChg chg="add del mod">
          <ac:chgData name="松本 重貴" userId="0ecbcc5dd1ad44a6" providerId="LiveId" clId="{29298D8A-E2F9-4B66-A0FD-5E0E768669FC}" dt="2022-11-08T02:58:17.804" v="13983" actId="165"/>
          <ac:grpSpMkLst>
            <pc:docMk/>
            <pc:sldMk cId="3734186994" sldId="805"/>
            <ac:grpSpMk id="111" creationId="{1A0896AE-0B7D-7F63-3121-DF4E6F0C6C56}"/>
          </ac:grpSpMkLst>
        </pc:grpChg>
        <pc:picChg chg="add mod topLvl">
          <ac:chgData name="松本 重貴" userId="0ecbcc5dd1ad44a6" providerId="LiveId" clId="{29298D8A-E2F9-4B66-A0FD-5E0E768669FC}" dt="2022-11-07T07:15:20.590" v="11741" actId="208"/>
          <ac:picMkLst>
            <pc:docMk/>
            <pc:sldMk cId="3734186994" sldId="805"/>
            <ac:picMk id="16" creationId="{9E996800-33B9-4682-E5C7-6B63E6E59852}"/>
          </ac:picMkLst>
        </pc:picChg>
        <pc:picChg chg="add mod topLvl">
          <ac:chgData name="松本 重貴" userId="0ecbcc5dd1ad44a6" providerId="LiveId" clId="{29298D8A-E2F9-4B66-A0FD-5E0E768669FC}" dt="2022-11-07T07:15:20.590" v="11741" actId="208"/>
          <ac:picMkLst>
            <pc:docMk/>
            <pc:sldMk cId="3734186994" sldId="805"/>
            <ac:picMk id="31" creationId="{FC07157A-3989-1345-5B8B-43A45E1852A5}"/>
          </ac:picMkLst>
        </pc:picChg>
        <pc:picChg chg="del mod topLvl">
          <ac:chgData name="松本 重貴" userId="0ecbcc5dd1ad44a6" providerId="LiveId" clId="{29298D8A-E2F9-4B66-A0FD-5E0E768669FC}" dt="2022-11-07T08:39:48.619" v="12000" actId="478"/>
          <ac:picMkLst>
            <pc:docMk/>
            <pc:sldMk cId="3734186994" sldId="805"/>
            <ac:picMk id="32" creationId="{FA693983-DBB4-445E-140E-1E95045D55CE}"/>
          </ac:picMkLst>
        </pc:picChg>
        <pc:picChg chg="add mod topLvl">
          <ac:chgData name="松本 重貴" userId="0ecbcc5dd1ad44a6" providerId="LiveId" clId="{29298D8A-E2F9-4B66-A0FD-5E0E768669FC}" dt="2022-11-07T07:15:20.590" v="11741" actId="208"/>
          <ac:picMkLst>
            <pc:docMk/>
            <pc:sldMk cId="3734186994" sldId="805"/>
            <ac:picMk id="70" creationId="{B629DC0C-7CBD-A379-FD55-82D305275A59}"/>
          </ac:picMkLst>
        </pc:picChg>
        <pc:cxnChg chg="del mod topLvl">
          <ac:chgData name="松本 重貴" userId="0ecbcc5dd1ad44a6" providerId="LiveId" clId="{29298D8A-E2F9-4B66-A0FD-5E0E768669FC}" dt="2022-11-07T08:39:48.619" v="12000" actId="478"/>
          <ac:cxnSpMkLst>
            <pc:docMk/>
            <pc:sldMk cId="3734186994" sldId="805"/>
            <ac:cxnSpMk id="3" creationId="{39869BB8-6DC0-98A8-3907-003932BB8ED5}"/>
          </ac:cxnSpMkLst>
        </pc:cxnChg>
        <pc:cxnChg chg="del mod ord topLvl">
          <ac:chgData name="松本 重貴" userId="0ecbcc5dd1ad44a6" providerId="LiveId" clId="{29298D8A-E2F9-4B66-A0FD-5E0E768669FC}" dt="2022-11-07T08:39:48.619" v="12000" actId="478"/>
          <ac:cxnSpMkLst>
            <pc:docMk/>
            <pc:sldMk cId="3734186994" sldId="805"/>
            <ac:cxnSpMk id="5" creationId="{7E8A50B2-8195-6116-5C14-3575AB90F0DF}"/>
          </ac:cxnSpMkLst>
        </pc:cxnChg>
        <pc:cxnChg chg="mod">
          <ac:chgData name="松本 重貴" userId="0ecbcc5dd1ad44a6" providerId="LiveId" clId="{29298D8A-E2F9-4B66-A0FD-5E0E768669FC}" dt="2022-11-08T02:58:10.008" v="13980"/>
          <ac:cxnSpMkLst>
            <pc:docMk/>
            <pc:sldMk cId="3734186994" sldId="805"/>
            <ac:cxnSpMk id="5" creationId="{8D262ADA-28DD-603A-6202-CDBFC2D72870}"/>
          </ac:cxnSpMkLst>
        </pc:cxnChg>
        <pc:cxnChg chg="mod">
          <ac:chgData name="松本 重貴" userId="0ecbcc5dd1ad44a6" providerId="LiveId" clId="{29298D8A-E2F9-4B66-A0FD-5E0E768669FC}" dt="2022-11-08T02:58:10.008" v="13980"/>
          <ac:cxnSpMkLst>
            <pc:docMk/>
            <pc:sldMk cId="3734186994" sldId="805"/>
            <ac:cxnSpMk id="6" creationId="{20EC90A9-7446-DD7F-B1DB-85BA2E96582F}"/>
          </ac:cxnSpMkLst>
        </pc:cxnChg>
        <pc:cxnChg chg="del mod ord topLvl">
          <ac:chgData name="松本 重貴" userId="0ecbcc5dd1ad44a6" providerId="LiveId" clId="{29298D8A-E2F9-4B66-A0FD-5E0E768669FC}" dt="2022-11-07T08:39:48.619" v="12000" actId="478"/>
          <ac:cxnSpMkLst>
            <pc:docMk/>
            <pc:sldMk cId="3734186994" sldId="805"/>
            <ac:cxnSpMk id="6" creationId="{6C5F8F10-A4B6-E2BE-C864-D835D0FD496F}"/>
          </ac:cxnSpMkLst>
        </pc:cxnChg>
        <pc:cxnChg chg="mod ord topLvl">
          <ac:chgData name="松本 重貴" userId="0ecbcc5dd1ad44a6" providerId="LiveId" clId="{29298D8A-E2F9-4B66-A0FD-5E0E768669FC}" dt="2022-11-07T07:15:20.590" v="11741" actId="208"/>
          <ac:cxnSpMkLst>
            <pc:docMk/>
            <pc:sldMk cId="3734186994" sldId="805"/>
            <ac:cxnSpMk id="7" creationId="{99D700BA-0E71-A628-16C1-C861A7D13485}"/>
          </ac:cxnSpMkLst>
        </pc:cxnChg>
        <pc:cxnChg chg="del mod ord topLvl">
          <ac:chgData name="松本 重貴" userId="0ecbcc5dd1ad44a6" providerId="LiveId" clId="{29298D8A-E2F9-4B66-A0FD-5E0E768669FC}" dt="2022-11-07T08:39:48.619" v="12000" actId="478"/>
          <ac:cxnSpMkLst>
            <pc:docMk/>
            <pc:sldMk cId="3734186994" sldId="805"/>
            <ac:cxnSpMk id="8" creationId="{7E42576C-302A-A59A-86D5-02A351DE3906}"/>
          </ac:cxnSpMkLst>
        </pc:cxnChg>
        <pc:cxnChg chg="mod">
          <ac:chgData name="松本 重貴" userId="0ecbcc5dd1ad44a6" providerId="LiveId" clId="{29298D8A-E2F9-4B66-A0FD-5E0E768669FC}" dt="2022-11-08T02:58:10.008" v="13980"/>
          <ac:cxnSpMkLst>
            <pc:docMk/>
            <pc:sldMk cId="3734186994" sldId="805"/>
            <ac:cxnSpMk id="8" creationId="{A34F0315-454B-E4A0-A875-74F958C7FC1C}"/>
          </ac:cxnSpMkLst>
        </pc:cxnChg>
        <pc:cxnChg chg="mod">
          <ac:chgData name="松本 重貴" userId="0ecbcc5dd1ad44a6" providerId="LiveId" clId="{29298D8A-E2F9-4B66-A0FD-5E0E768669FC}" dt="2022-11-07T08:39:41.659" v="11998" actId="478"/>
          <ac:cxnSpMkLst>
            <pc:docMk/>
            <pc:sldMk cId="3734186994" sldId="805"/>
            <ac:cxnSpMk id="9" creationId="{DEF99600-D5E4-6AB8-3931-CD0A41C36C7B}"/>
          </ac:cxnSpMkLst>
        </pc:cxnChg>
        <pc:cxnChg chg="mod ord topLvl">
          <ac:chgData name="松本 重貴" userId="0ecbcc5dd1ad44a6" providerId="LiveId" clId="{29298D8A-E2F9-4B66-A0FD-5E0E768669FC}" dt="2022-11-07T07:15:20.590" v="11741" actId="208"/>
          <ac:cxnSpMkLst>
            <pc:docMk/>
            <pc:sldMk cId="3734186994" sldId="805"/>
            <ac:cxnSpMk id="10" creationId="{C3EE45DE-F73A-C9AD-0BD8-DD4C0CAE6179}"/>
          </ac:cxnSpMkLst>
        </pc:cxnChg>
        <pc:cxnChg chg="mod">
          <ac:chgData name="松本 重貴" userId="0ecbcc5dd1ad44a6" providerId="LiveId" clId="{29298D8A-E2F9-4B66-A0FD-5E0E768669FC}" dt="2022-11-08T02:58:10.008" v="13980"/>
          <ac:cxnSpMkLst>
            <pc:docMk/>
            <pc:sldMk cId="3734186994" sldId="805"/>
            <ac:cxnSpMk id="18" creationId="{1FC3BC91-B5A1-0A64-BF56-B93D840EE6FA}"/>
          </ac:cxnSpMkLst>
        </pc:cxnChg>
        <pc:cxnChg chg="add mod topLvl">
          <ac:chgData name="松本 重貴" userId="0ecbcc5dd1ad44a6" providerId="LiveId" clId="{29298D8A-E2F9-4B66-A0FD-5E0E768669FC}" dt="2022-11-07T07:15:20.590" v="11741" actId="208"/>
          <ac:cxnSpMkLst>
            <pc:docMk/>
            <pc:sldMk cId="3734186994" sldId="805"/>
            <ac:cxnSpMk id="51" creationId="{2B97B2B4-F1C0-DBFF-9D50-32D0523C2C68}"/>
          </ac:cxnSpMkLst>
        </pc:cxnChg>
        <pc:cxnChg chg="mod">
          <ac:chgData name="松本 重貴" userId="0ecbcc5dd1ad44a6" providerId="LiveId" clId="{29298D8A-E2F9-4B66-A0FD-5E0E768669FC}" dt="2022-11-07T10:12:17.061" v="12108" actId="478"/>
          <ac:cxnSpMkLst>
            <pc:docMk/>
            <pc:sldMk cId="3734186994" sldId="805"/>
            <ac:cxnSpMk id="55" creationId="{7CA96C96-2563-69FA-35B0-4AEEE0ABBE04}"/>
          </ac:cxnSpMkLst>
        </pc:cxnChg>
        <pc:cxnChg chg="mod">
          <ac:chgData name="松本 重貴" userId="0ecbcc5dd1ad44a6" providerId="LiveId" clId="{29298D8A-E2F9-4B66-A0FD-5E0E768669FC}" dt="2022-11-07T08:39:48.619" v="12000" actId="478"/>
          <ac:cxnSpMkLst>
            <pc:docMk/>
            <pc:sldMk cId="3734186994" sldId="805"/>
            <ac:cxnSpMk id="56" creationId="{1B845E6A-7E94-6735-1EEA-6C0F88FEBF60}"/>
          </ac:cxnSpMkLst>
        </pc:cxnChg>
        <pc:cxnChg chg="add mod topLvl">
          <ac:chgData name="松本 重貴" userId="0ecbcc5dd1ad44a6" providerId="LiveId" clId="{29298D8A-E2F9-4B66-A0FD-5E0E768669FC}" dt="2022-11-07T07:15:35.680" v="11742"/>
          <ac:cxnSpMkLst>
            <pc:docMk/>
            <pc:sldMk cId="3734186994" sldId="805"/>
            <ac:cxnSpMk id="80" creationId="{5F6954B3-1DEF-4ACD-C744-4646381A3830}"/>
          </ac:cxnSpMkLst>
        </pc:cxnChg>
        <pc:cxnChg chg="add del mod topLvl">
          <ac:chgData name="松本 重貴" userId="0ecbcc5dd1ad44a6" providerId="LiveId" clId="{29298D8A-E2F9-4B66-A0FD-5E0E768669FC}" dt="2022-11-08T02:58:30.146" v="13985" actId="478"/>
          <ac:cxnSpMkLst>
            <pc:docMk/>
            <pc:sldMk cId="3734186994" sldId="805"/>
            <ac:cxnSpMk id="84" creationId="{9D0DF665-BF04-7025-4CBD-0BA41B1FD41C}"/>
          </ac:cxnSpMkLst>
        </pc:cxnChg>
        <pc:cxnChg chg="add del mod topLvl">
          <ac:chgData name="松本 重貴" userId="0ecbcc5dd1ad44a6" providerId="LiveId" clId="{29298D8A-E2F9-4B66-A0FD-5E0E768669FC}" dt="2022-11-08T02:58:30.146" v="13985" actId="478"/>
          <ac:cxnSpMkLst>
            <pc:docMk/>
            <pc:sldMk cId="3734186994" sldId="805"/>
            <ac:cxnSpMk id="85" creationId="{5813F28A-2C15-7184-BA78-186118490639}"/>
          </ac:cxnSpMkLst>
        </pc:cxnChg>
        <pc:cxnChg chg="add del mod topLvl">
          <ac:chgData name="松本 重貴" userId="0ecbcc5dd1ad44a6" providerId="LiveId" clId="{29298D8A-E2F9-4B66-A0FD-5E0E768669FC}" dt="2022-11-08T02:58:30.146" v="13985" actId="478"/>
          <ac:cxnSpMkLst>
            <pc:docMk/>
            <pc:sldMk cId="3734186994" sldId="805"/>
            <ac:cxnSpMk id="87" creationId="{ED1F84FD-DFE3-8127-881D-F76405BF9DD5}"/>
          </ac:cxnSpMkLst>
        </pc:cxnChg>
        <pc:cxnChg chg="add del mod">
          <ac:chgData name="松本 重貴" userId="0ecbcc5dd1ad44a6" providerId="LiveId" clId="{29298D8A-E2F9-4B66-A0FD-5E0E768669FC}" dt="2022-11-07T04:27:33.862" v="11086" actId="478"/>
          <ac:cxnSpMkLst>
            <pc:docMk/>
            <pc:sldMk cId="3734186994" sldId="805"/>
            <ac:cxnSpMk id="91" creationId="{023EBB22-742A-351B-B682-DF5B267E11BE}"/>
          </ac:cxnSpMkLst>
        </pc:cxnChg>
        <pc:cxnChg chg="add del mod">
          <ac:chgData name="松本 重貴" userId="0ecbcc5dd1ad44a6" providerId="LiveId" clId="{29298D8A-E2F9-4B66-A0FD-5E0E768669FC}" dt="2022-11-07T04:27:33.862" v="11086" actId="478"/>
          <ac:cxnSpMkLst>
            <pc:docMk/>
            <pc:sldMk cId="3734186994" sldId="805"/>
            <ac:cxnSpMk id="94" creationId="{BF00969F-037B-C5E0-5122-3AC26009249A}"/>
          </ac:cxnSpMkLst>
        </pc:cxnChg>
        <pc:cxnChg chg="add del mod">
          <ac:chgData name="松本 重貴" userId="0ecbcc5dd1ad44a6" providerId="LiveId" clId="{29298D8A-E2F9-4B66-A0FD-5E0E768669FC}" dt="2022-11-07T04:27:33.862" v="11086" actId="478"/>
          <ac:cxnSpMkLst>
            <pc:docMk/>
            <pc:sldMk cId="3734186994" sldId="805"/>
            <ac:cxnSpMk id="95" creationId="{911AF488-B7D7-788A-A435-97CED6096973}"/>
          </ac:cxnSpMkLst>
        </pc:cxnChg>
        <pc:cxnChg chg="add del mod">
          <ac:chgData name="松本 重貴" userId="0ecbcc5dd1ad44a6" providerId="LiveId" clId="{29298D8A-E2F9-4B66-A0FD-5E0E768669FC}" dt="2022-11-07T04:27:33.862" v="11086" actId="478"/>
          <ac:cxnSpMkLst>
            <pc:docMk/>
            <pc:sldMk cId="3734186994" sldId="805"/>
            <ac:cxnSpMk id="98" creationId="{DD8758D4-441B-C9AC-0B16-D0A383499D1D}"/>
          </ac:cxnSpMkLst>
        </pc:cxnChg>
        <pc:cxnChg chg="add del mod topLvl">
          <ac:chgData name="松本 重貴" userId="0ecbcc5dd1ad44a6" providerId="LiveId" clId="{29298D8A-E2F9-4B66-A0FD-5E0E768669FC}" dt="2022-11-08T02:58:30.146" v="13985" actId="478"/>
          <ac:cxnSpMkLst>
            <pc:docMk/>
            <pc:sldMk cId="3734186994" sldId="805"/>
            <ac:cxnSpMk id="105" creationId="{A359F97E-5964-EDD7-6269-68FD0E238BC9}"/>
          </ac:cxnSpMkLst>
        </pc:cxnChg>
      </pc:sldChg>
      <pc:sldChg chg="addSp delSp modSp mod modAnim">
        <pc:chgData name="松本 重貴" userId="0ecbcc5dd1ad44a6" providerId="LiveId" clId="{29298D8A-E2F9-4B66-A0FD-5E0E768669FC}" dt="2022-11-08T05:24:06.746" v="14272"/>
        <pc:sldMkLst>
          <pc:docMk/>
          <pc:sldMk cId="1139079019" sldId="806"/>
        </pc:sldMkLst>
        <pc:spChg chg="del mod topLvl">
          <ac:chgData name="松本 重貴" userId="0ecbcc5dd1ad44a6" providerId="LiveId" clId="{29298D8A-E2F9-4B66-A0FD-5E0E768669FC}" dt="2022-11-08T02:29:39.967" v="13609" actId="478"/>
          <ac:spMkLst>
            <pc:docMk/>
            <pc:sldMk cId="1139079019" sldId="806"/>
            <ac:spMk id="2" creationId="{B8D99065-52D0-C3AC-81DB-C84CBB5D3210}"/>
          </ac:spMkLst>
        </pc:spChg>
        <pc:spChg chg="add mod">
          <ac:chgData name="松本 重貴" userId="0ecbcc5dd1ad44a6" providerId="LiveId" clId="{29298D8A-E2F9-4B66-A0FD-5E0E768669FC}" dt="2022-11-08T02:29:58.061" v="13618" actId="164"/>
          <ac:spMkLst>
            <pc:docMk/>
            <pc:sldMk cId="1139079019" sldId="806"/>
            <ac:spMk id="7" creationId="{218E4524-DD49-C888-8E44-10E4F9EF8755}"/>
          </ac:spMkLst>
        </pc:spChg>
        <pc:spChg chg="add mod">
          <ac:chgData name="松本 重貴" userId="0ecbcc5dd1ad44a6" providerId="LiveId" clId="{29298D8A-E2F9-4B66-A0FD-5E0E768669FC}" dt="2022-11-08T02:53:14.933" v="13853" actId="164"/>
          <ac:spMkLst>
            <pc:docMk/>
            <pc:sldMk cId="1139079019" sldId="806"/>
            <ac:spMk id="10" creationId="{3940BCEA-9FED-567E-FAB7-8E8C94273DA1}"/>
          </ac:spMkLst>
        </pc:spChg>
        <pc:spChg chg="add mod">
          <ac:chgData name="松本 重貴" userId="0ecbcc5dd1ad44a6" providerId="LiveId" clId="{29298D8A-E2F9-4B66-A0FD-5E0E768669FC}" dt="2022-11-08T02:53:14.933" v="13853" actId="164"/>
          <ac:spMkLst>
            <pc:docMk/>
            <pc:sldMk cId="1139079019" sldId="806"/>
            <ac:spMk id="11" creationId="{EB01AAD1-1F5C-CD6C-B2AD-1B8619709EF8}"/>
          </ac:spMkLst>
        </pc:spChg>
        <pc:spChg chg="mod">
          <ac:chgData name="松本 重貴" userId="0ecbcc5dd1ad44a6" providerId="LiveId" clId="{29298D8A-E2F9-4B66-A0FD-5E0E768669FC}" dt="2022-11-08T02:29:52.645" v="13617" actId="1035"/>
          <ac:spMkLst>
            <pc:docMk/>
            <pc:sldMk cId="1139079019" sldId="806"/>
            <ac:spMk id="13" creationId="{FB113B44-BEAA-4AE8-4553-C3139E0A3E08}"/>
          </ac:spMkLst>
        </pc:spChg>
        <pc:spChg chg="add mod">
          <ac:chgData name="松本 重貴" userId="0ecbcc5dd1ad44a6" providerId="LiveId" clId="{29298D8A-E2F9-4B66-A0FD-5E0E768669FC}" dt="2022-11-08T02:55:02.854" v="13933" actId="1035"/>
          <ac:spMkLst>
            <pc:docMk/>
            <pc:sldMk cId="1139079019" sldId="806"/>
            <ac:spMk id="16" creationId="{6BDE7780-0EA2-7C9F-F16A-05D519B6D091}"/>
          </ac:spMkLst>
        </pc:spChg>
        <pc:spChg chg="del">
          <ac:chgData name="松本 重貴" userId="0ecbcc5dd1ad44a6" providerId="LiveId" clId="{29298D8A-E2F9-4B66-A0FD-5E0E768669FC}" dt="2022-11-07T11:26:51.601" v="12191" actId="478"/>
          <ac:spMkLst>
            <pc:docMk/>
            <pc:sldMk cId="1139079019" sldId="806"/>
            <ac:spMk id="16" creationId="{FD69D908-2417-7E67-61FD-B8E1F7E73F34}"/>
          </ac:spMkLst>
        </pc:spChg>
        <pc:spChg chg="add mod">
          <ac:chgData name="松本 重貴" userId="0ecbcc5dd1ad44a6" providerId="LiveId" clId="{29298D8A-E2F9-4B66-A0FD-5E0E768669FC}" dt="2022-11-08T02:55:57.854" v="13948" actId="1035"/>
          <ac:spMkLst>
            <pc:docMk/>
            <pc:sldMk cId="1139079019" sldId="806"/>
            <ac:spMk id="17" creationId="{3527F173-1C4B-D795-0FD8-B67142412B76}"/>
          </ac:spMkLst>
        </pc:spChg>
        <pc:spChg chg="add mod topLvl">
          <ac:chgData name="松本 重貴" userId="0ecbcc5dd1ad44a6" providerId="LiveId" clId="{29298D8A-E2F9-4B66-A0FD-5E0E768669FC}" dt="2022-11-08T05:24:00.024" v="14270" actId="164"/>
          <ac:spMkLst>
            <pc:docMk/>
            <pc:sldMk cId="1139079019" sldId="806"/>
            <ac:spMk id="19" creationId="{B99D10C9-697D-B74F-1BD5-3935C71D91E0}"/>
          </ac:spMkLst>
        </pc:spChg>
        <pc:spChg chg="mod">
          <ac:chgData name="松本 重貴" userId="0ecbcc5dd1ad44a6" providerId="LiveId" clId="{29298D8A-E2F9-4B66-A0FD-5E0E768669FC}" dt="2022-11-08T02:56:29.834" v="13955" actId="255"/>
          <ac:spMkLst>
            <pc:docMk/>
            <pc:sldMk cId="1139079019" sldId="806"/>
            <ac:spMk id="21" creationId="{4013B184-456A-5DED-EFA6-AD5053A76056}"/>
          </ac:spMkLst>
        </pc:spChg>
        <pc:spChg chg="add mod topLvl">
          <ac:chgData name="松本 重貴" userId="0ecbcc5dd1ad44a6" providerId="LiveId" clId="{29298D8A-E2F9-4B66-A0FD-5E0E768669FC}" dt="2022-11-08T05:23:53.574" v="14269" actId="165"/>
          <ac:spMkLst>
            <pc:docMk/>
            <pc:sldMk cId="1139079019" sldId="806"/>
            <ac:spMk id="22" creationId="{B18FFA6E-B989-4089-EE8D-56BA65CDD184}"/>
          </ac:spMkLst>
        </pc:spChg>
        <pc:spChg chg="add mod topLvl">
          <ac:chgData name="松本 重貴" userId="0ecbcc5dd1ad44a6" providerId="LiveId" clId="{29298D8A-E2F9-4B66-A0FD-5E0E768669FC}" dt="2022-11-08T05:23:53.574" v="14269" actId="165"/>
          <ac:spMkLst>
            <pc:docMk/>
            <pc:sldMk cId="1139079019" sldId="806"/>
            <ac:spMk id="23" creationId="{01D4539C-D300-F578-1DC8-988A7D494CF8}"/>
          </ac:spMkLst>
        </pc:spChg>
        <pc:spChg chg="add mod">
          <ac:chgData name="松本 重貴" userId="0ecbcc5dd1ad44a6" providerId="LiveId" clId="{29298D8A-E2F9-4B66-A0FD-5E0E768669FC}" dt="2022-11-08T05:10:15.877" v="14268" actId="1035"/>
          <ac:spMkLst>
            <pc:docMk/>
            <pc:sldMk cId="1139079019" sldId="806"/>
            <ac:spMk id="32" creationId="{942F6C17-D4E1-00AE-A33C-39CE59B43FF5}"/>
          </ac:spMkLst>
        </pc:spChg>
        <pc:spChg chg="add mod">
          <ac:chgData name="松本 重貴" userId="0ecbcc5dd1ad44a6" providerId="LiveId" clId="{29298D8A-E2F9-4B66-A0FD-5E0E768669FC}" dt="2022-11-08T05:09:24.924" v="14260" actId="1035"/>
          <ac:spMkLst>
            <pc:docMk/>
            <pc:sldMk cId="1139079019" sldId="806"/>
            <ac:spMk id="38" creationId="{5628CB9B-9222-068A-FF9B-BB54854432A8}"/>
          </ac:spMkLst>
        </pc:spChg>
        <pc:spChg chg="add mod">
          <ac:chgData name="松本 重貴" userId="0ecbcc5dd1ad44a6" providerId="LiveId" clId="{29298D8A-E2F9-4B66-A0FD-5E0E768669FC}" dt="2022-11-08T05:10:04.030" v="14264" actId="571"/>
          <ac:spMkLst>
            <pc:docMk/>
            <pc:sldMk cId="1139079019" sldId="806"/>
            <ac:spMk id="45" creationId="{262EBF8D-EFD4-76BF-A145-A67ED81A1D7F}"/>
          </ac:spMkLst>
        </pc:spChg>
        <pc:spChg chg="del mod topLvl">
          <ac:chgData name="松本 重貴" userId="0ecbcc5dd1ad44a6" providerId="LiveId" clId="{29298D8A-E2F9-4B66-A0FD-5E0E768669FC}" dt="2022-11-08T02:29:39.967" v="13609" actId="478"/>
          <ac:spMkLst>
            <pc:docMk/>
            <pc:sldMk cId="1139079019" sldId="806"/>
            <ac:spMk id="79" creationId="{3D22D8B9-A557-978B-58C7-D16DA9097C69}"/>
          </ac:spMkLst>
        </pc:spChg>
        <pc:spChg chg="del mod topLvl">
          <ac:chgData name="松本 重貴" userId="0ecbcc5dd1ad44a6" providerId="LiveId" clId="{29298D8A-E2F9-4B66-A0FD-5E0E768669FC}" dt="2022-11-08T02:35:05.668" v="13764" actId="478"/>
          <ac:spMkLst>
            <pc:docMk/>
            <pc:sldMk cId="1139079019" sldId="806"/>
            <ac:spMk id="85" creationId="{C4895559-889C-B226-92C7-1D6B1AD8B0D9}"/>
          </ac:spMkLst>
        </pc:spChg>
        <pc:spChg chg="mod">
          <ac:chgData name="松本 重貴" userId="0ecbcc5dd1ad44a6" providerId="LiveId" clId="{29298D8A-E2F9-4B66-A0FD-5E0E768669FC}" dt="2022-11-07T10:11:26.340" v="12093" actId="1038"/>
          <ac:spMkLst>
            <pc:docMk/>
            <pc:sldMk cId="1139079019" sldId="806"/>
            <ac:spMk id="86" creationId="{12479A76-99B8-4425-927B-F782A0E08A20}"/>
          </ac:spMkLst>
        </pc:spChg>
        <pc:spChg chg="del mod topLvl">
          <ac:chgData name="松本 重貴" userId="0ecbcc5dd1ad44a6" providerId="LiveId" clId="{29298D8A-E2F9-4B66-A0FD-5E0E768669FC}" dt="2022-11-08T02:29:39.967" v="13609" actId="478"/>
          <ac:spMkLst>
            <pc:docMk/>
            <pc:sldMk cId="1139079019" sldId="806"/>
            <ac:spMk id="87" creationId="{7F534869-8252-6148-2588-B6BEBAF5C850}"/>
          </ac:spMkLst>
        </pc:spChg>
        <pc:spChg chg="del mod topLvl">
          <ac:chgData name="松本 重貴" userId="0ecbcc5dd1ad44a6" providerId="LiveId" clId="{29298D8A-E2F9-4B66-A0FD-5E0E768669FC}" dt="2022-11-07T11:25:58.425" v="12152" actId="478"/>
          <ac:spMkLst>
            <pc:docMk/>
            <pc:sldMk cId="1139079019" sldId="806"/>
            <ac:spMk id="89" creationId="{4E49570A-A4F9-FB45-2A47-270C89C4A332}"/>
          </ac:spMkLst>
        </pc:spChg>
        <pc:spChg chg="del mod topLvl">
          <ac:chgData name="松本 重貴" userId="0ecbcc5dd1ad44a6" providerId="LiveId" clId="{29298D8A-E2F9-4B66-A0FD-5E0E768669FC}" dt="2022-11-08T02:29:39.967" v="13609" actId="478"/>
          <ac:spMkLst>
            <pc:docMk/>
            <pc:sldMk cId="1139079019" sldId="806"/>
            <ac:spMk id="90" creationId="{71C438EE-BDE4-68E5-E6BA-F455967A1847}"/>
          </ac:spMkLst>
        </pc:spChg>
        <pc:spChg chg="del mod topLvl">
          <ac:chgData name="松本 重貴" userId="0ecbcc5dd1ad44a6" providerId="LiveId" clId="{29298D8A-E2F9-4B66-A0FD-5E0E768669FC}" dt="2022-11-08T02:29:39.967" v="13609" actId="478"/>
          <ac:spMkLst>
            <pc:docMk/>
            <pc:sldMk cId="1139079019" sldId="806"/>
            <ac:spMk id="91" creationId="{B6AA61FF-43B3-9175-4979-A720F7E7D424}"/>
          </ac:spMkLst>
        </pc:spChg>
        <pc:spChg chg="del mod topLvl">
          <ac:chgData name="松本 重貴" userId="0ecbcc5dd1ad44a6" providerId="LiveId" clId="{29298D8A-E2F9-4B66-A0FD-5E0E768669FC}" dt="2022-11-08T02:29:39.967" v="13609" actId="478"/>
          <ac:spMkLst>
            <pc:docMk/>
            <pc:sldMk cId="1139079019" sldId="806"/>
            <ac:spMk id="93" creationId="{EFF3EFEA-CE52-8A6E-D370-9017C1F0D5C1}"/>
          </ac:spMkLst>
        </pc:spChg>
        <pc:spChg chg="del mod topLvl">
          <ac:chgData name="松本 重貴" userId="0ecbcc5dd1ad44a6" providerId="LiveId" clId="{29298D8A-E2F9-4B66-A0FD-5E0E768669FC}" dt="2022-11-08T02:29:39.967" v="13609" actId="478"/>
          <ac:spMkLst>
            <pc:docMk/>
            <pc:sldMk cId="1139079019" sldId="806"/>
            <ac:spMk id="94" creationId="{EFDC77A3-C4DC-C58E-47D7-B12CC9D8EC27}"/>
          </ac:spMkLst>
        </pc:spChg>
        <pc:spChg chg="del mod topLvl">
          <ac:chgData name="松本 重貴" userId="0ecbcc5dd1ad44a6" providerId="LiveId" clId="{29298D8A-E2F9-4B66-A0FD-5E0E768669FC}" dt="2022-11-08T02:29:39.967" v="13609" actId="478"/>
          <ac:spMkLst>
            <pc:docMk/>
            <pc:sldMk cId="1139079019" sldId="806"/>
            <ac:spMk id="95" creationId="{9ADCDBE5-F429-139D-2A6A-C54552E875D0}"/>
          </ac:spMkLst>
        </pc:spChg>
        <pc:spChg chg="del mod topLvl">
          <ac:chgData name="松本 重貴" userId="0ecbcc5dd1ad44a6" providerId="LiveId" clId="{29298D8A-E2F9-4B66-A0FD-5E0E768669FC}" dt="2022-11-08T02:29:39.967" v="13609" actId="478"/>
          <ac:spMkLst>
            <pc:docMk/>
            <pc:sldMk cId="1139079019" sldId="806"/>
            <ac:spMk id="102" creationId="{CEE0721C-20A0-F4A6-F4A1-5B4B4A82014F}"/>
          </ac:spMkLst>
        </pc:spChg>
        <pc:spChg chg="del mod topLvl">
          <ac:chgData name="松本 重貴" userId="0ecbcc5dd1ad44a6" providerId="LiveId" clId="{29298D8A-E2F9-4B66-A0FD-5E0E768669FC}" dt="2022-11-08T02:29:39.967" v="13609" actId="478"/>
          <ac:spMkLst>
            <pc:docMk/>
            <pc:sldMk cId="1139079019" sldId="806"/>
            <ac:spMk id="112" creationId="{C7828C2E-64EF-366C-F08E-A55E75AF4673}"/>
          </ac:spMkLst>
        </pc:spChg>
        <pc:spChg chg="del mod topLvl">
          <ac:chgData name="松本 重貴" userId="0ecbcc5dd1ad44a6" providerId="LiveId" clId="{29298D8A-E2F9-4B66-A0FD-5E0E768669FC}" dt="2022-11-08T02:29:39.967" v="13609" actId="478"/>
          <ac:spMkLst>
            <pc:docMk/>
            <pc:sldMk cId="1139079019" sldId="806"/>
            <ac:spMk id="113" creationId="{46633D9D-71E5-63CA-A8FB-CB29F464F36F}"/>
          </ac:spMkLst>
        </pc:spChg>
        <pc:grpChg chg="add mod">
          <ac:chgData name="松本 重貴" userId="0ecbcc5dd1ad44a6" providerId="LiveId" clId="{29298D8A-E2F9-4B66-A0FD-5E0E768669FC}" dt="2022-11-08T02:29:58.061" v="13618" actId="164"/>
          <ac:grpSpMkLst>
            <pc:docMk/>
            <pc:sldMk cId="1139079019" sldId="806"/>
            <ac:grpSpMk id="12" creationId="{215F9C10-2684-FEC5-0C89-0A326362AD2B}"/>
          </ac:grpSpMkLst>
        </pc:grpChg>
        <pc:grpChg chg="add mod">
          <ac:chgData name="松本 重貴" userId="0ecbcc5dd1ad44a6" providerId="LiveId" clId="{29298D8A-E2F9-4B66-A0FD-5E0E768669FC}" dt="2022-11-08T05:06:45.106" v="14162" actId="1076"/>
          <ac:grpSpMkLst>
            <pc:docMk/>
            <pc:sldMk cId="1139079019" sldId="806"/>
            <ac:grpSpMk id="14" creationId="{A6C3EAF6-E2F5-D331-69D4-68EA0E3C6C41}"/>
          </ac:grpSpMkLst>
        </pc:grpChg>
        <pc:grpChg chg="add del mod">
          <ac:chgData name="松本 重貴" userId="0ecbcc5dd1ad44a6" providerId="LiveId" clId="{29298D8A-E2F9-4B66-A0FD-5E0E768669FC}" dt="2022-11-08T05:23:53.574" v="14269" actId="165"/>
          <ac:grpSpMkLst>
            <pc:docMk/>
            <pc:sldMk cId="1139079019" sldId="806"/>
            <ac:grpSpMk id="31" creationId="{D9930260-AACF-EFC8-5F88-0F809B5B985C}"/>
          </ac:grpSpMkLst>
        </pc:grpChg>
        <pc:grpChg chg="add mod">
          <ac:chgData name="松本 重貴" userId="0ecbcc5dd1ad44a6" providerId="LiveId" clId="{29298D8A-E2F9-4B66-A0FD-5E0E768669FC}" dt="2022-11-08T05:10:05.748" v="14265" actId="164"/>
          <ac:grpSpMkLst>
            <pc:docMk/>
            <pc:sldMk cId="1139079019" sldId="806"/>
            <ac:grpSpMk id="47" creationId="{0BFEF192-DFD0-6395-B4F1-D3222520F748}"/>
          </ac:grpSpMkLst>
        </pc:grpChg>
        <pc:grpChg chg="add mod">
          <ac:chgData name="松本 重貴" userId="0ecbcc5dd1ad44a6" providerId="LiveId" clId="{29298D8A-E2F9-4B66-A0FD-5E0E768669FC}" dt="2022-11-08T05:24:00.024" v="14270" actId="164"/>
          <ac:grpSpMkLst>
            <pc:docMk/>
            <pc:sldMk cId="1139079019" sldId="806"/>
            <ac:grpSpMk id="48" creationId="{2FD7CA0D-F27F-9992-891E-ACE97276C38E}"/>
          </ac:grpSpMkLst>
        </pc:grpChg>
        <pc:grpChg chg="del mod">
          <ac:chgData name="松本 重貴" userId="0ecbcc5dd1ad44a6" providerId="LiveId" clId="{29298D8A-E2F9-4B66-A0FD-5E0E768669FC}" dt="2022-11-08T02:35:05.668" v="13764" actId="478"/>
          <ac:grpSpMkLst>
            <pc:docMk/>
            <pc:sldMk cId="1139079019" sldId="806"/>
            <ac:grpSpMk id="96" creationId="{B53BE158-9E90-578B-7597-A0EB3B172E5F}"/>
          </ac:grpSpMkLst>
        </pc:grpChg>
        <pc:grpChg chg="del mod">
          <ac:chgData name="松本 重貴" userId="0ecbcc5dd1ad44a6" providerId="LiveId" clId="{29298D8A-E2F9-4B66-A0FD-5E0E768669FC}" dt="2022-11-08T02:53:59.245" v="13859" actId="478"/>
          <ac:grpSpMkLst>
            <pc:docMk/>
            <pc:sldMk cId="1139079019" sldId="806"/>
            <ac:grpSpMk id="97" creationId="{BBE70DE4-8CA5-D5BA-404D-B91D3275F2E8}"/>
          </ac:grpSpMkLst>
        </pc:grpChg>
        <pc:grpChg chg="del mod topLvl">
          <ac:chgData name="松本 重貴" userId="0ecbcc5dd1ad44a6" providerId="LiveId" clId="{29298D8A-E2F9-4B66-A0FD-5E0E768669FC}" dt="2022-11-08T02:29:39.967" v="13609" actId="478"/>
          <ac:grpSpMkLst>
            <pc:docMk/>
            <pc:sldMk cId="1139079019" sldId="806"/>
            <ac:grpSpMk id="101" creationId="{CA00D2D0-380A-0305-A46A-ECBD7B0A2F3D}"/>
          </ac:grpSpMkLst>
        </pc:grpChg>
        <pc:grpChg chg="del">
          <ac:chgData name="松本 重貴" userId="0ecbcc5dd1ad44a6" providerId="LiveId" clId="{29298D8A-E2F9-4B66-A0FD-5E0E768669FC}" dt="2022-11-07T11:25:49.206" v="12150" actId="165"/>
          <ac:grpSpMkLst>
            <pc:docMk/>
            <pc:sldMk cId="1139079019" sldId="806"/>
            <ac:grpSpMk id="118" creationId="{8EE22CB7-1CA6-195F-176C-61BFD532142A}"/>
          </ac:grpSpMkLst>
        </pc:grpChg>
        <pc:picChg chg="add mod modCrop">
          <ac:chgData name="松本 重貴" userId="0ecbcc5dd1ad44a6" providerId="LiveId" clId="{29298D8A-E2F9-4B66-A0FD-5E0E768669FC}" dt="2022-11-08T02:29:58.061" v="13618" actId="164"/>
          <ac:picMkLst>
            <pc:docMk/>
            <pc:sldMk cId="1139079019" sldId="806"/>
            <ac:picMk id="4" creationId="{C1429F23-5422-1639-B102-54D0291A09AB}"/>
          </ac:picMkLst>
        </pc:picChg>
        <pc:picChg chg="add mod ord">
          <ac:chgData name="松本 重貴" userId="0ecbcc5dd1ad44a6" providerId="LiveId" clId="{29298D8A-E2F9-4B66-A0FD-5E0E768669FC}" dt="2022-11-08T02:29:58.061" v="13618" actId="164"/>
          <ac:picMkLst>
            <pc:docMk/>
            <pc:sldMk cId="1139079019" sldId="806"/>
            <ac:picMk id="6" creationId="{75DA78F4-EBD0-6208-8E4E-0F54CF639B7F}"/>
          </ac:picMkLst>
        </pc:picChg>
        <pc:picChg chg="add mod modCrop">
          <ac:chgData name="松本 重貴" userId="0ecbcc5dd1ad44a6" providerId="LiveId" clId="{29298D8A-E2F9-4B66-A0FD-5E0E768669FC}" dt="2022-11-08T02:53:14.933" v="13853" actId="164"/>
          <ac:picMkLst>
            <pc:docMk/>
            <pc:sldMk cId="1139079019" sldId="806"/>
            <ac:picMk id="9" creationId="{5582B7BF-19DD-E6F5-7E11-9463228174DE}"/>
          </ac:picMkLst>
        </pc:picChg>
        <pc:picChg chg="del mod">
          <ac:chgData name="松本 重貴" userId="0ecbcc5dd1ad44a6" providerId="LiveId" clId="{29298D8A-E2F9-4B66-A0FD-5E0E768669FC}" dt="2022-11-08T03:01:39.255" v="14081" actId="478"/>
          <ac:picMkLst>
            <pc:docMk/>
            <pc:sldMk cId="1139079019" sldId="806"/>
            <ac:picMk id="30" creationId="{8678D166-6ACD-19CD-57E5-79BA5B91CDAE}"/>
          </ac:picMkLst>
        </pc:picChg>
        <pc:picChg chg="del mod topLvl">
          <ac:chgData name="松本 重貴" userId="0ecbcc5dd1ad44a6" providerId="LiveId" clId="{29298D8A-E2F9-4B66-A0FD-5E0E768669FC}" dt="2022-11-08T02:29:39.967" v="13609" actId="478"/>
          <ac:picMkLst>
            <pc:docMk/>
            <pc:sldMk cId="1139079019" sldId="806"/>
            <ac:picMk id="75" creationId="{4C41C470-37A0-4E5A-62DC-E1D1C3B42BA6}"/>
          </ac:picMkLst>
        </pc:picChg>
        <pc:picChg chg="del mod topLvl">
          <ac:chgData name="松本 重貴" userId="0ecbcc5dd1ad44a6" providerId="LiveId" clId="{29298D8A-E2F9-4B66-A0FD-5E0E768669FC}" dt="2022-11-08T02:35:05.668" v="13764" actId="478"/>
          <ac:picMkLst>
            <pc:docMk/>
            <pc:sldMk cId="1139079019" sldId="806"/>
            <ac:picMk id="111" creationId="{DE941683-40F5-A2E9-9F8F-DF93E425DE40}"/>
          </ac:picMkLst>
        </pc:picChg>
        <pc:cxnChg chg="add mod topLvl">
          <ac:chgData name="松本 重貴" userId="0ecbcc5dd1ad44a6" providerId="LiveId" clId="{29298D8A-E2F9-4B66-A0FD-5E0E768669FC}" dt="2022-11-08T05:24:00.024" v="14270" actId="164"/>
          <ac:cxnSpMkLst>
            <pc:docMk/>
            <pc:sldMk cId="1139079019" sldId="806"/>
            <ac:cxnSpMk id="24" creationId="{E9164A1A-BD80-B148-F811-E49BED288BD1}"/>
          </ac:cxnSpMkLst>
        </pc:cxnChg>
        <pc:cxnChg chg="add mod">
          <ac:chgData name="松本 重貴" userId="0ecbcc5dd1ad44a6" providerId="LiveId" clId="{29298D8A-E2F9-4B66-A0FD-5E0E768669FC}" dt="2022-11-08T05:24:00.024" v="14270" actId="164"/>
          <ac:cxnSpMkLst>
            <pc:docMk/>
            <pc:sldMk cId="1139079019" sldId="806"/>
            <ac:cxnSpMk id="27" creationId="{0FA32D93-EF42-8D3C-D93C-36C46FB8EB92}"/>
          </ac:cxnSpMkLst>
        </pc:cxnChg>
        <pc:cxnChg chg="add mod">
          <ac:chgData name="松本 重貴" userId="0ecbcc5dd1ad44a6" providerId="LiveId" clId="{29298D8A-E2F9-4B66-A0FD-5E0E768669FC}" dt="2022-11-08T05:10:15.877" v="14268" actId="1035"/>
          <ac:cxnSpMkLst>
            <pc:docMk/>
            <pc:sldMk cId="1139079019" sldId="806"/>
            <ac:cxnSpMk id="35" creationId="{50293026-3B77-44D4-0045-CDDC85860673}"/>
          </ac:cxnSpMkLst>
        </pc:cxnChg>
        <pc:cxnChg chg="add mod">
          <ac:chgData name="松本 重貴" userId="0ecbcc5dd1ad44a6" providerId="LiveId" clId="{29298D8A-E2F9-4B66-A0FD-5E0E768669FC}" dt="2022-11-08T05:10:04.030" v="14264" actId="571"/>
          <ac:cxnSpMkLst>
            <pc:docMk/>
            <pc:sldMk cId="1139079019" sldId="806"/>
            <ac:cxnSpMk id="46" creationId="{01C4DC73-1D0C-B7BF-883E-26037FB31B63}"/>
          </ac:cxnSpMkLst>
        </pc:cxnChg>
        <pc:cxnChg chg="del mod topLvl">
          <ac:chgData name="松本 重貴" userId="0ecbcc5dd1ad44a6" providerId="LiveId" clId="{29298D8A-E2F9-4B66-A0FD-5E0E768669FC}" dt="2022-11-08T02:29:39.967" v="13609" actId="478"/>
          <ac:cxnSpMkLst>
            <pc:docMk/>
            <pc:sldMk cId="1139079019" sldId="806"/>
            <ac:cxnSpMk id="88" creationId="{0159B428-0EC0-EB80-20A5-E5DBFA0F062B}"/>
          </ac:cxnSpMkLst>
        </pc:cxnChg>
        <pc:cxnChg chg="mod">
          <ac:chgData name="松本 重貴" userId="0ecbcc5dd1ad44a6" providerId="LiveId" clId="{29298D8A-E2F9-4B66-A0FD-5E0E768669FC}" dt="2022-11-07T11:25:49.206" v="12150" actId="165"/>
          <ac:cxnSpMkLst>
            <pc:docMk/>
            <pc:sldMk cId="1139079019" sldId="806"/>
            <ac:cxnSpMk id="99" creationId="{56C04854-5B26-1307-6F26-16DF49DDEF4E}"/>
          </ac:cxnSpMkLst>
        </pc:cxnChg>
        <pc:cxnChg chg="mod">
          <ac:chgData name="松本 重貴" userId="0ecbcc5dd1ad44a6" providerId="LiveId" clId="{29298D8A-E2F9-4B66-A0FD-5E0E768669FC}" dt="2022-11-07T11:25:49.206" v="12150" actId="165"/>
          <ac:cxnSpMkLst>
            <pc:docMk/>
            <pc:sldMk cId="1139079019" sldId="806"/>
            <ac:cxnSpMk id="100" creationId="{E53A26B3-8D01-FE9D-CF74-0A9A038244AD}"/>
          </ac:cxnSpMkLst>
        </pc:cxnChg>
        <pc:cxnChg chg="del mod topLvl">
          <ac:chgData name="松本 重貴" userId="0ecbcc5dd1ad44a6" providerId="LiveId" clId="{29298D8A-E2F9-4B66-A0FD-5E0E768669FC}" dt="2022-11-08T02:35:05.668" v="13764" actId="478"/>
          <ac:cxnSpMkLst>
            <pc:docMk/>
            <pc:sldMk cId="1139079019" sldId="806"/>
            <ac:cxnSpMk id="114" creationId="{6BB5E561-C925-AAEA-F3BC-00A4EAD1BEDC}"/>
          </ac:cxnSpMkLst>
        </pc:cxnChg>
      </pc:sldChg>
      <pc:sldChg chg="addSp delSp modSp mod delAnim modAnim">
        <pc:chgData name="松本 重貴" userId="0ecbcc5dd1ad44a6" providerId="LiveId" clId="{29298D8A-E2F9-4B66-A0FD-5E0E768669FC}" dt="2022-11-09T10:33:49.090" v="15945" actId="478"/>
        <pc:sldMkLst>
          <pc:docMk/>
          <pc:sldMk cId="2296703815" sldId="807"/>
        </pc:sldMkLst>
        <pc:spChg chg="del">
          <ac:chgData name="松本 重貴" userId="0ecbcc5dd1ad44a6" providerId="LiveId" clId="{29298D8A-E2F9-4B66-A0FD-5E0E768669FC}" dt="2022-11-08T06:34:46.526" v="14274" actId="478"/>
          <ac:spMkLst>
            <pc:docMk/>
            <pc:sldMk cId="2296703815" sldId="807"/>
            <ac:spMk id="13" creationId="{FB113B44-BEAA-4AE8-4553-C3139E0A3E08}"/>
          </ac:spMkLst>
        </pc:spChg>
        <pc:spChg chg="del">
          <ac:chgData name="松本 重貴" userId="0ecbcc5dd1ad44a6" providerId="LiveId" clId="{29298D8A-E2F9-4B66-A0FD-5E0E768669FC}" dt="2022-11-08T06:34:46.526" v="14274" actId="478"/>
          <ac:spMkLst>
            <pc:docMk/>
            <pc:sldMk cId="2296703815" sldId="807"/>
            <ac:spMk id="16" creationId="{FD69D908-2417-7E67-61FD-B8E1F7E73F34}"/>
          </ac:spMkLst>
        </pc:spChg>
        <pc:spChg chg="mod">
          <ac:chgData name="松本 重貴" userId="0ecbcc5dd1ad44a6" providerId="LiveId" clId="{29298D8A-E2F9-4B66-A0FD-5E0E768669FC}" dt="2022-11-09T01:04:50.542" v="15783" actId="1035"/>
          <ac:spMkLst>
            <pc:docMk/>
            <pc:sldMk cId="2296703815" sldId="807"/>
            <ac:spMk id="21" creationId="{4013B184-456A-5DED-EFA6-AD5053A76056}"/>
          </ac:spMkLst>
        </pc:spChg>
        <pc:spChg chg="add mod ord">
          <ac:chgData name="松本 重貴" userId="0ecbcc5dd1ad44a6" providerId="LiveId" clId="{29298D8A-E2F9-4B66-A0FD-5E0E768669FC}" dt="2022-11-08T09:56:47.863" v="15208" actId="164"/>
          <ac:spMkLst>
            <pc:docMk/>
            <pc:sldMk cId="2296703815" sldId="807"/>
            <ac:spMk id="25" creationId="{1A638D35-389D-E617-E2BC-0820B32F49B4}"/>
          </ac:spMkLst>
        </pc:spChg>
        <pc:spChg chg="add del mod">
          <ac:chgData name="松本 重貴" userId="0ecbcc5dd1ad44a6" providerId="LiveId" clId="{29298D8A-E2F9-4B66-A0FD-5E0E768669FC}" dt="2022-11-08T08:11:47.968" v="14603"/>
          <ac:spMkLst>
            <pc:docMk/>
            <pc:sldMk cId="2296703815" sldId="807"/>
            <ac:spMk id="26" creationId="{2AF49112-4AD8-F69F-1B74-655CB6F8E2D0}"/>
          </ac:spMkLst>
        </pc:spChg>
        <pc:spChg chg="add del mod">
          <ac:chgData name="松本 重貴" userId="0ecbcc5dd1ad44a6" providerId="LiveId" clId="{29298D8A-E2F9-4B66-A0FD-5E0E768669FC}" dt="2022-11-08T08:12:04.699" v="14606" actId="478"/>
          <ac:spMkLst>
            <pc:docMk/>
            <pc:sldMk cId="2296703815" sldId="807"/>
            <ac:spMk id="31" creationId="{613FE933-C805-048F-8737-4CA6FA2C0FBF}"/>
          </ac:spMkLst>
        </pc:spChg>
        <pc:spChg chg="del mod topLvl">
          <ac:chgData name="松本 重貴" userId="0ecbcc5dd1ad44a6" providerId="LiveId" clId="{29298D8A-E2F9-4B66-A0FD-5E0E768669FC}" dt="2022-11-08T10:46:04.738" v="15631" actId="478"/>
          <ac:spMkLst>
            <pc:docMk/>
            <pc:sldMk cId="2296703815" sldId="807"/>
            <ac:spMk id="35" creationId="{AE0444AD-1784-F59B-086C-749D36F7C8E4}"/>
          </ac:spMkLst>
        </pc:spChg>
        <pc:spChg chg="mod topLvl">
          <ac:chgData name="松本 重貴" userId="0ecbcc5dd1ad44a6" providerId="LiveId" clId="{29298D8A-E2F9-4B66-A0FD-5E0E768669FC}" dt="2022-11-08T10:00:06.734" v="15284" actId="164"/>
          <ac:spMkLst>
            <pc:docMk/>
            <pc:sldMk cId="2296703815" sldId="807"/>
            <ac:spMk id="41" creationId="{C28B5AB0-57CA-8AFD-0C63-3B21DC9E3287}"/>
          </ac:spMkLst>
        </pc:spChg>
        <pc:spChg chg="mod topLvl">
          <ac:chgData name="松本 重貴" userId="0ecbcc5dd1ad44a6" providerId="LiveId" clId="{29298D8A-E2F9-4B66-A0FD-5E0E768669FC}" dt="2022-11-08T10:00:06.734" v="15284" actId="164"/>
          <ac:spMkLst>
            <pc:docMk/>
            <pc:sldMk cId="2296703815" sldId="807"/>
            <ac:spMk id="42" creationId="{CA0102D4-ABCC-ADE0-FF32-B3E4F89444D0}"/>
          </ac:spMkLst>
        </pc:spChg>
        <pc:spChg chg="mod topLvl">
          <ac:chgData name="松本 重貴" userId="0ecbcc5dd1ad44a6" providerId="LiveId" clId="{29298D8A-E2F9-4B66-A0FD-5E0E768669FC}" dt="2022-11-08T10:00:06.734" v="15284" actId="164"/>
          <ac:spMkLst>
            <pc:docMk/>
            <pc:sldMk cId="2296703815" sldId="807"/>
            <ac:spMk id="43" creationId="{B356DD4D-2FFB-C61B-CDDA-E5506FC9272D}"/>
          </ac:spMkLst>
        </pc:spChg>
        <pc:spChg chg="del mod topLvl">
          <ac:chgData name="松本 重貴" userId="0ecbcc5dd1ad44a6" providerId="LiveId" clId="{29298D8A-E2F9-4B66-A0FD-5E0E768669FC}" dt="2022-11-08T10:46:04.738" v="15631" actId="478"/>
          <ac:spMkLst>
            <pc:docMk/>
            <pc:sldMk cId="2296703815" sldId="807"/>
            <ac:spMk id="45" creationId="{C65165C7-61F1-F29A-5ACB-F88F773DD68D}"/>
          </ac:spMkLst>
        </pc:spChg>
        <pc:spChg chg="del mod topLvl">
          <ac:chgData name="松本 重貴" userId="0ecbcc5dd1ad44a6" providerId="LiveId" clId="{29298D8A-E2F9-4B66-A0FD-5E0E768669FC}" dt="2022-11-08T10:46:04.738" v="15631" actId="478"/>
          <ac:spMkLst>
            <pc:docMk/>
            <pc:sldMk cId="2296703815" sldId="807"/>
            <ac:spMk id="46" creationId="{76F1E835-F4B9-9406-0F01-B33AE666A898}"/>
          </ac:spMkLst>
        </pc:spChg>
        <pc:spChg chg="add mod">
          <ac:chgData name="松本 重貴" userId="0ecbcc5dd1ad44a6" providerId="LiveId" clId="{29298D8A-E2F9-4B66-A0FD-5E0E768669FC}" dt="2022-11-08T10:00:16.303" v="15285" actId="164"/>
          <ac:spMkLst>
            <pc:docMk/>
            <pc:sldMk cId="2296703815" sldId="807"/>
            <ac:spMk id="51" creationId="{7302C103-22FA-1C24-4F1D-4D09A695E275}"/>
          </ac:spMkLst>
        </pc:spChg>
        <pc:spChg chg="add mod">
          <ac:chgData name="松本 重貴" userId="0ecbcc5dd1ad44a6" providerId="LiveId" clId="{29298D8A-E2F9-4B66-A0FD-5E0E768669FC}" dt="2022-11-08T10:00:16.303" v="15285" actId="164"/>
          <ac:spMkLst>
            <pc:docMk/>
            <pc:sldMk cId="2296703815" sldId="807"/>
            <ac:spMk id="52" creationId="{30039E91-D9C5-153E-1242-423DD85038E8}"/>
          </ac:spMkLst>
        </pc:spChg>
        <pc:spChg chg="add mod">
          <ac:chgData name="松本 重貴" userId="0ecbcc5dd1ad44a6" providerId="LiveId" clId="{29298D8A-E2F9-4B66-A0FD-5E0E768669FC}" dt="2022-11-08T10:00:16.303" v="15285" actId="164"/>
          <ac:spMkLst>
            <pc:docMk/>
            <pc:sldMk cId="2296703815" sldId="807"/>
            <ac:spMk id="53" creationId="{416A105B-30F4-044B-67B9-06AC2B5694AA}"/>
          </ac:spMkLst>
        </pc:spChg>
        <pc:spChg chg="add mod topLvl">
          <ac:chgData name="松本 重貴" userId="0ecbcc5dd1ad44a6" providerId="LiveId" clId="{29298D8A-E2F9-4B66-A0FD-5E0E768669FC}" dt="2022-11-08T10:00:06.734" v="15284" actId="164"/>
          <ac:spMkLst>
            <pc:docMk/>
            <pc:sldMk cId="2296703815" sldId="807"/>
            <ac:spMk id="55" creationId="{A4AC2584-46CE-293C-1654-4E54A828D3DF}"/>
          </ac:spMkLst>
        </pc:spChg>
        <pc:spChg chg="add mod">
          <ac:chgData name="松本 重貴" userId="0ecbcc5dd1ad44a6" providerId="LiveId" clId="{29298D8A-E2F9-4B66-A0FD-5E0E768669FC}" dt="2022-11-08T10:00:16.303" v="15285" actId="164"/>
          <ac:spMkLst>
            <pc:docMk/>
            <pc:sldMk cId="2296703815" sldId="807"/>
            <ac:spMk id="56" creationId="{CE3B013B-D8E7-4C1B-0FC2-C566FABBEB3E}"/>
          </ac:spMkLst>
        </pc:spChg>
        <pc:spChg chg="add del">
          <ac:chgData name="松本 重貴" userId="0ecbcc5dd1ad44a6" providerId="LiveId" clId="{29298D8A-E2F9-4B66-A0FD-5E0E768669FC}" dt="2022-11-08T08:28:08.545" v="14707" actId="11529"/>
          <ac:spMkLst>
            <pc:docMk/>
            <pc:sldMk cId="2296703815" sldId="807"/>
            <ac:spMk id="57" creationId="{6DE0230E-7EDE-DE2E-BF55-9978E71E57A4}"/>
          </ac:spMkLst>
        </pc:spChg>
        <pc:spChg chg="add del mod">
          <ac:chgData name="松本 重貴" userId="0ecbcc5dd1ad44a6" providerId="LiveId" clId="{29298D8A-E2F9-4B66-A0FD-5E0E768669FC}" dt="2022-11-08T08:28:36.223" v="14710" actId="478"/>
          <ac:spMkLst>
            <pc:docMk/>
            <pc:sldMk cId="2296703815" sldId="807"/>
            <ac:spMk id="58" creationId="{E82950DC-D2D0-9378-D77E-1644B24F87F6}"/>
          </ac:spMkLst>
        </pc:spChg>
        <pc:spChg chg="add mod">
          <ac:chgData name="松本 重貴" userId="0ecbcc5dd1ad44a6" providerId="LiveId" clId="{29298D8A-E2F9-4B66-A0FD-5E0E768669FC}" dt="2022-11-08T10:00:16.303" v="15285" actId="164"/>
          <ac:spMkLst>
            <pc:docMk/>
            <pc:sldMk cId="2296703815" sldId="807"/>
            <ac:spMk id="59" creationId="{04D760FF-544D-D271-FD11-6F40B229163F}"/>
          </ac:spMkLst>
        </pc:spChg>
        <pc:spChg chg="add mod">
          <ac:chgData name="松本 重貴" userId="0ecbcc5dd1ad44a6" providerId="LiveId" clId="{29298D8A-E2F9-4B66-A0FD-5E0E768669FC}" dt="2022-11-08T10:00:16.303" v="15285" actId="164"/>
          <ac:spMkLst>
            <pc:docMk/>
            <pc:sldMk cId="2296703815" sldId="807"/>
            <ac:spMk id="61" creationId="{CE133516-5F3E-F342-D894-5FB0ECC545EA}"/>
          </ac:spMkLst>
        </pc:spChg>
        <pc:spChg chg="add mod topLvl">
          <ac:chgData name="松本 重貴" userId="0ecbcc5dd1ad44a6" providerId="LiveId" clId="{29298D8A-E2F9-4B66-A0FD-5E0E768669FC}" dt="2022-11-08T10:00:06.734" v="15284" actId="164"/>
          <ac:spMkLst>
            <pc:docMk/>
            <pc:sldMk cId="2296703815" sldId="807"/>
            <ac:spMk id="63" creationId="{69E7A998-279A-3AE4-C83D-CDCBCDA5A228}"/>
          </ac:spMkLst>
        </pc:spChg>
        <pc:spChg chg="add mod">
          <ac:chgData name="松本 重貴" userId="0ecbcc5dd1ad44a6" providerId="LiveId" clId="{29298D8A-E2F9-4B66-A0FD-5E0E768669FC}" dt="2022-11-08T10:00:16.303" v="15285" actId="164"/>
          <ac:spMkLst>
            <pc:docMk/>
            <pc:sldMk cId="2296703815" sldId="807"/>
            <ac:spMk id="64" creationId="{EFB78E4E-C6E5-DDE3-67C5-6F995DAC501D}"/>
          </ac:spMkLst>
        </pc:spChg>
        <pc:spChg chg="add mod">
          <ac:chgData name="松本 重貴" userId="0ecbcc5dd1ad44a6" providerId="LiveId" clId="{29298D8A-E2F9-4B66-A0FD-5E0E768669FC}" dt="2022-11-08T10:00:16.303" v="15285" actId="164"/>
          <ac:spMkLst>
            <pc:docMk/>
            <pc:sldMk cId="2296703815" sldId="807"/>
            <ac:spMk id="66" creationId="{F85DF999-9F49-4C85-FE5F-83C2F4071616}"/>
          </ac:spMkLst>
        </pc:spChg>
        <pc:spChg chg="add mod">
          <ac:chgData name="松本 重貴" userId="0ecbcc5dd1ad44a6" providerId="LiveId" clId="{29298D8A-E2F9-4B66-A0FD-5E0E768669FC}" dt="2022-11-08T09:56:22.161" v="15205" actId="571"/>
          <ac:spMkLst>
            <pc:docMk/>
            <pc:sldMk cId="2296703815" sldId="807"/>
            <ac:spMk id="67" creationId="{AA06C085-9D8F-CF39-DF86-C22790813DDD}"/>
          </ac:spMkLst>
        </pc:spChg>
        <pc:spChg chg="add mod">
          <ac:chgData name="松本 重貴" userId="0ecbcc5dd1ad44a6" providerId="LiveId" clId="{29298D8A-E2F9-4B66-A0FD-5E0E768669FC}" dt="2022-11-08T09:56:22.161" v="15205" actId="571"/>
          <ac:spMkLst>
            <pc:docMk/>
            <pc:sldMk cId="2296703815" sldId="807"/>
            <ac:spMk id="68" creationId="{4B32E71F-F9FD-9998-6E8F-CC2076D68487}"/>
          </ac:spMkLst>
        </pc:spChg>
        <pc:spChg chg="add mod">
          <ac:chgData name="松本 重貴" userId="0ecbcc5dd1ad44a6" providerId="LiveId" clId="{29298D8A-E2F9-4B66-A0FD-5E0E768669FC}" dt="2022-11-08T09:56:22.161" v="15205" actId="571"/>
          <ac:spMkLst>
            <pc:docMk/>
            <pc:sldMk cId="2296703815" sldId="807"/>
            <ac:spMk id="69" creationId="{A0636085-D3BC-9620-CACA-0252255F9B07}"/>
          </ac:spMkLst>
        </pc:spChg>
        <pc:spChg chg="add mod">
          <ac:chgData name="松本 重貴" userId="0ecbcc5dd1ad44a6" providerId="LiveId" clId="{29298D8A-E2F9-4B66-A0FD-5E0E768669FC}" dt="2022-11-08T09:56:22.161" v="15205" actId="571"/>
          <ac:spMkLst>
            <pc:docMk/>
            <pc:sldMk cId="2296703815" sldId="807"/>
            <ac:spMk id="70" creationId="{E45C0123-94CF-8B6A-72FE-211AE2FD3EF9}"/>
          </ac:spMkLst>
        </pc:spChg>
        <pc:spChg chg="add del mod">
          <ac:chgData name="松本 重貴" userId="0ecbcc5dd1ad44a6" providerId="LiveId" clId="{29298D8A-E2F9-4B66-A0FD-5E0E768669FC}" dt="2022-11-08T10:00:06.734" v="15284" actId="164"/>
          <ac:spMkLst>
            <pc:docMk/>
            <pc:sldMk cId="2296703815" sldId="807"/>
            <ac:spMk id="74" creationId="{9068E7EB-2D87-AE5D-D50A-9B78BAD68350}"/>
          </ac:spMkLst>
        </pc:spChg>
        <pc:spChg chg="add mod">
          <ac:chgData name="松本 重貴" userId="0ecbcc5dd1ad44a6" providerId="LiveId" clId="{29298D8A-E2F9-4B66-A0FD-5E0E768669FC}" dt="2022-11-08T10:00:50.146" v="15286" actId="207"/>
          <ac:spMkLst>
            <pc:docMk/>
            <pc:sldMk cId="2296703815" sldId="807"/>
            <ac:spMk id="75" creationId="{4AC94355-456A-5573-456A-41C34B1502B5}"/>
          </ac:spMkLst>
        </pc:spChg>
        <pc:spChg chg="add mod">
          <ac:chgData name="松本 重貴" userId="0ecbcc5dd1ad44a6" providerId="LiveId" clId="{29298D8A-E2F9-4B66-A0FD-5E0E768669FC}" dt="2022-11-09T05:04:57.037" v="15939" actId="20577"/>
          <ac:spMkLst>
            <pc:docMk/>
            <pc:sldMk cId="2296703815" sldId="807"/>
            <ac:spMk id="80" creationId="{EAA1B24D-22A1-2E32-337A-0D91741BE9B2}"/>
          </ac:spMkLst>
        </pc:spChg>
        <pc:spChg chg="add mod">
          <ac:chgData name="松本 重貴" userId="0ecbcc5dd1ad44a6" providerId="LiveId" clId="{29298D8A-E2F9-4B66-A0FD-5E0E768669FC}" dt="2022-11-09T10:33:40.916" v="15944" actId="20577"/>
          <ac:spMkLst>
            <pc:docMk/>
            <pc:sldMk cId="2296703815" sldId="807"/>
            <ac:spMk id="81" creationId="{E4E736C6-22CD-3FFD-2BB9-AE652A461249}"/>
          </ac:spMkLst>
        </pc:spChg>
        <pc:spChg chg="del">
          <ac:chgData name="松本 重貴" userId="0ecbcc5dd1ad44a6" providerId="LiveId" clId="{29298D8A-E2F9-4B66-A0FD-5E0E768669FC}" dt="2022-11-08T06:46:10.620" v="14585" actId="478"/>
          <ac:spMkLst>
            <pc:docMk/>
            <pc:sldMk cId="2296703815" sldId="807"/>
            <ac:spMk id="83" creationId="{3712784C-9403-302F-28A1-B48454347D52}"/>
          </ac:spMkLst>
        </pc:spChg>
        <pc:spChg chg="add del mod">
          <ac:chgData name="松本 重貴" userId="0ecbcc5dd1ad44a6" providerId="LiveId" clId="{29298D8A-E2F9-4B66-A0FD-5E0E768669FC}" dt="2022-11-09T01:03:05.705" v="15692" actId="478"/>
          <ac:spMkLst>
            <pc:docMk/>
            <pc:sldMk cId="2296703815" sldId="807"/>
            <ac:spMk id="84" creationId="{59705FF6-29FE-AC68-6A6B-5235EC7A5070}"/>
          </ac:spMkLst>
        </pc:spChg>
        <pc:spChg chg="mod">
          <ac:chgData name="松本 重貴" userId="0ecbcc5dd1ad44a6" providerId="LiveId" clId="{29298D8A-E2F9-4B66-A0FD-5E0E768669FC}" dt="2022-11-08T03:05:26.112" v="14154" actId="1037"/>
          <ac:spMkLst>
            <pc:docMk/>
            <pc:sldMk cId="2296703815" sldId="807"/>
            <ac:spMk id="86" creationId="{12479A76-99B8-4425-927B-F782A0E08A20}"/>
          </ac:spMkLst>
        </pc:spChg>
        <pc:grpChg chg="del mod">
          <ac:chgData name="松本 重貴" userId="0ecbcc5dd1ad44a6" providerId="LiveId" clId="{29298D8A-E2F9-4B66-A0FD-5E0E768669FC}" dt="2022-11-08T10:46:04.738" v="15631" actId="478"/>
          <ac:grpSpMkLst>
            <pc:docMk/>
            <pc:sldMk cId="2296703815" sldId="807"/>
            <ac:grpSpMk id="9" creationId="{99C7F52E-5528-2C0F-EFBC-6896FA67AC45}"/>
          </ac:grpSpMkLst>
        </pc:grpChg>
        <pc:grpChg chg="del mod">
          <ac:chgData name="松本 重貴" userId="0ecbcc5dd1ad44a6" providerId="LiveId" clId="{29298D8A-E2F9-4B66-A0FD-5E0E768669FC}" dt="2022-11-09T03:19:42.088" v="15927" actId="478"/>
          <ac:grpSpMkLst>
            <pc:docMk/>
            <pc:sldMk cId="2296703815" sldId="807"/>
            <ac:grpSpMk id="30" creationId="{9513BF4A-D0E7-865F-FB23-D589FA55C98D}"/>
          </ac:grpSpMkLst>
        </pc:grpChg>
        <pc:grpChg chg="add del mod">
          <ac:chgData name="松本 重貴" userId="0ecbcc5dd1ad44a6" providerId="LiveId" clId="{29298D8A-E2F9-4B66-A0FD-5E0E768669FC}" dt="2022-11-08T08:13:01.625" v="14649" actId="165"/>
          <ac:grpSpMkLst>
            <pc:docMk/>
            <pc:sldMk cId="2296703815" sldId="807"/>
            <ac:grpSpMk id="34" creationId="{E76069F1-87D8-C140-6692-23C0C11A9A3A}"/>
          </ac:grpSpMkLst>
        </pc:grpChg>
        <pc:grpChg chg="add del mod">
          <ac:chgData name="松本 重貴" userId="0ecbcc5dd1ad44a6" providerId="LiveId" clId="{29298D8A-E2F9-4B66-A0FD-5E0E768669FC}" dt="2022-11-08T09:59:58.918" v="15283" actId="165"/>
          <ac:grpSpMkLst>
            <pc:docMk/>
            <pc:sldMk cId="2296703815" sldId="807"/>
            <ac:grpSpMk id="71" creationId="{22A6D68E-605F-5F40-01CE-42167BB5D047}"/>
          </ac:grpSpMkLst>
        </pc:grpChg>
        <pc:grpChg chg="add mod">
          <ac:chgData name="松本 重貴" userId="0ecbcc5dd1ad44a6" providerId="LiveId" clId="{29298D8A-E2F9-4B66-A0FD-5E0E768669FC}" dt="2022-11-09T01:04:50.542" v="15783" actId="1035"/>
          <ac:grpSpMkLst>
            <pc:docMk/>
            <pc:sldMk cId="2296703815" sldId="807"/>
            <ac:grpSpMk id="72" creationId="{B7EEE076-F554-5CDF-8083-163D592B21F2}"/>
          </ac:grpSpMkLst>
        </pc:grpChg>
        <pc:grpChg chg="add mod">
          <ac:chgData name="松本 重貴" userId="0ecbcc5dd1ad44a6" providerId="LiveId" clId="{29298D8A-E2F9-4B66-A0FD-5E0E768669FC}" dt="2022-11-09T01:04:50.542" v="15783" actId="1035"/>
          <ac:grpSpMkLst>
            <pc:docMk/>
            <pc:sldMk cId="2296703815" sldId="807"/>
            <ac:grpSpMk id="76" creationId="{802534DF-B485-4A02-0EE0-635FD6D78F9D}"/>
          </ac:grpSpMkLst>
        </pc:grpChg>
        <pc:grpChg chg="add mod">
          <ac:chgData name="松本 重貴" userId="0ecbcc5dd1ad44a6" providerId="LiveId" clId="{29298D8A-E2F9-4B66-A0FD-5E0E768669FC}" dt="2022-11-09T01:04:50.542" v="15783" actId="1035"/>
          <ac:grpSpMkLst>
            <pc:docMk/>
            <pc:sldMk cId="2296703815" sldId="807"/>
            <ac:grpSpMk id="77" creationId="{9B5A7940-7905-9EF3-6C3A-5070B497E1C2}"/>
          </ac:grpSpMkLst>
        </pc:grpChg>
        <pc:picChg chg="del mod">
          <ac:chgData name="松本 重貴" userId="0ecbcc5dd1ad44a6" providerId="LiveId" clId="{29298D8A-E2F9-4B66-A0FD-5E0E768669FC}" dt="2022-11-09T10:33:49.090" v="15945" actId="478"/>
          <ac:picMkLst>
            <pc:docMk/>
            <pc:sldMk cId="2296703815" sldId="807"/>
            <ac:picMk id="4" creationId="{45C674AE-6515-8983-F4A8-085F53449552}"/>
          </ac:picMkLst>
        </pc:picChg>
        <pc:picChg chg="add del">
          <ac:chgData name="松本 重貴" userId="0ecbcc5dd1ad44a6" providerId="LiveId" clId="{29298D8A-E2F9-4B66-A0FD-5E0E768669FC}" dt="2022-11-08T06:39:40.891" v="14512" actId="22"/>
          <ac:picMkLst>
            <pc:docMk/>
            <pc:sldMk cId="2296703815" sldId="807"/>
            <ac:picMk id="5" creationId="{1B90D210-DA33-5E35-16B7-D50C965E419F}"/>
          </ac:picMkLst>
        </pc:picChg>
        <pc:picChg chg="add mod">
          <ac:chgData name="松本 重貴" userId="0ecbcc5dd1ad44a6" providerId="LiveId" clId="{29298D8A-E2F9-4B66-A0FD-5E0E768669FC}" dt="2022-11-09T01:04:50.542" v="15783" actId="1035"/>
          <ac:picMkLst>
            <pc:docMk/>
            <pc:sldMk cId="2296703815" sldId="807"/>
            <ac:picMk id="10" creationId="{C852874A-3A65-1981-AD05-B706B3114479}"/>
          </ac:picMkLst>
        </pc:picChg>
        <pc:picChg chg="add del">
          <ac:chgData name="松本 重貴" userId="0ecbcc5dd1ad44a6" providerId="LiveId" clId="{29298D8A-E2F9-4B66-A0FD-5E0E768669FC}" dt="2022-11-08T06:46:48.002" v="14587" actId="22"/>
          <ac:picMkLst>
            <pc:docMk/>
            <pc:sldMk cId="2296703815" sldId="807"/>
            <ac:picMk id="12" creationId="{B1AAB7A5-E42C-52BE-399F-19F5DB3307A8}"/>
          </ac:picMkLst>
        </pc:picChg>
        <pc:picChg chg="add del mod">
          <ac:chgData name="松本 重貴" userId="0ecbcc5dd1ad44a6" providerId="LiveId" clId="{29298D8A-E2F9-4B66-A0FD-5E0E768669FC}" dt="2022-11-08T08:12:57.504" v="14648" actId="478"/>
          <ac:picMkLst>
            <pc:docMk/>
            <pc:sldMk cId="2296703815" sldId="807"/>
            <ac:picMk id="15" creationId="{A43BC20E-07D7-D913-F5FB-E13C08740969}"/>
          </ac:picMkLst>
        </pc:picChg>
        <pc:picChg chg="add del mod">
          <ac:chgData name="松本 重貴" userId="0ecbcc5dd1ad44a6" providerId="LiveId" clId="{29298D8A-E2F9-4B66-A0FD-5E0E768669FC}" dt="2022-11-08T08:12:57.504" v="14648" actId="478"/>
          <ac:picMkLst>
            <pc:docMk/>
            <pc:sldMk cId="2296703815" sldId="807"/>
            <ac:picMk id="22" creationId="{D185337A-304C-B9B7-7D6D-CB5C574F45F1}"/>
          </ac:picMkLst>
        </pc:picChg>
        <pc:picChg chg="add del mod">
          <ac:chgData name="松本 重貴" userId="0ecbcc5dd1ad44a6" providerId="LiveId" clId="{29298D8A-E2F9-4B66-A0FD-5E0E768669FC}" dt="2022-11-08T08:11:47.968" v="14603"/>
          <ac:picMkLst>
            <pc:docMk/>
            <pc:sldMk cId="2296703815" sldId="807"/>
            <ac:picMk id="28" creationId="{5794AAD8-18C6-7B0F-17CB-70975C9B83F8}"/>
          </ac:picMkLst>
        </pc:picChg>
        <pc:picChg chg="add del mod">
          <ac:chgData name="松本 重貴" userId="0ecbcc5dd1ad44a6" providerId="LiveId" clId="{29298D8A-E2F9-4B66-A0FD-5E0E768669FC}" dt="2022-11-08T08:11:47.968" v="14603"/>
          <ac:picMkLst>
            <pc:docMk/>
            <pc:sldMk cId="2296703815" sldId="807"/>
            <ac:picMk id="29" creationId="{8F0E06DD-28B6-F5FB-BF92-3C511D533A58}"/>
          </ac:picMkLst>
        </pc:picChg>
        <pc:picChg chg="add mod">
          <ac:chgData name="松本 重貴" userId="0ecbcc5dd1ad44a6" providerId="LiveId" clId="{29298D8A-E2F9-4B66-A0FD-5E0E768669FC}" dt="2022-11-08T09:56:47.863" v="15208" actId="164"/>
          <ac:picMkLst>
            <pc:docMk/>
            <pc:sldMk cId="2296703815" sldId="807"/>
            <ac:picMk id="32" creationId="{7320EDC3-427B-2DC9-BB78-4A7DCCA8CC73}"/>
          </ac:picMkLst>
        </pc:picChg>
        <pc:picChg chg="add mod">
          <ac:chgData name="松本 重貴" userId="0ecbcc5dd1ad44a6" providerId="LiveId" clId="{29298D8A-E2F9-4B66-A0FD-5E0E768669FC}" dt="2022-11-08T09:56:47.863" v="15208" actId="164"/>
          <ac:picMkLst>
            <pc:docMk/>
            <pc:sldMk cId="2296703815" sldId="807"/>
            <ac:picMk id="33" creationId="{D042E21A-D3CF-B190-EDE0-51ED22149984}"/>
          </ac:picMkLst>
        </pc:picChg>
        <pc:picChg chg="del mod topLvl">
          <ac:chgData name="松本 重貴" userId="0ecbcc5dd1ad44a6" providerId="LiveId" clId="{29298D8A-E2F9-4B66-A0FD-5E0E768669FC}" dt="2022-11-08T10:46:04.738" v="15631" actId="478"/>
          <ac:picMkLst>
            <pc:docMk/>
            <pc:sldMk cId="2296703815" sldId="807"/>
            <ac:picMk id="36" creationId="{73BFF770-28A0-7BA7-6B08-821275CF6F8E}"/>
          </ac:picMkLst>
        </pc:picChg>
        <pc:picChg chg="del mod topLvl">
          <ac:chgData name="松本 重貴" userId="0ecbcc5dd1ad44a6" providerId="LiveId" clId="{29298D8A-E2F9-4B66-A0FD-5E0E768669FC}" dt="2022-11-08T10:46:04.738" v="15631" actId="478"/>
          <ac:picMkLst>
            <pc:docMk/>
            <pc:sldMk cId="2296703815" sldId="807"/>
            <ac:picMk id="37" creationId="{1BD143C9-736D-48FD-5666-9EF94FA7BEA0}"/>
          </ac:picMkLst>
        </pc:picChg>
        <pc:picChg chg="del mod topLvl">
          <ac:chgData name="松本 重貴" userId="0ecbcc5dd1ad44a6" providerId="LiveId" clId="{29298D8A-E2F9-4B66-A0FD-5E0E768669FC}" dt="2022-11-08T10:46:04.738" v="15631" actId="478"/>
          <ac:picMkLst>
            <pc:docMk/>
            <pc:sldMk cId="2296703815" sldId="807"/>
            <ac:picMk id="44" creationId="{AD25DE9A-DCD7-32ED-3D23-ADF8C7332EE1}"/>
          </ac:picMkLst>
        </pc:picChg>
        <pc:cxnChg chg="mod topLvl">
          <ac:chgData name="松本 重貴" userId="0ecbcc5dd1ad44a6" providerId="LiveId" clId="{29298D8A-E2F9-4B66-A0FD-5E0E768669FC}" dt="2022-11-08T10:00:06.734" v="15284" actId="164"/>
          <ac:cxnSpMkLst>
            <pc:docMk/>
            <pc:sldMk cId="2296703815" sldId="807"/>
            <ac:cxnSpMk id="38" creationId="{2FB1417B-B48F-D259-F39D-9897E2C354EE}"/>
          </ac:cxnSpMkLst>
        </pc:cxnChg>
        <pc:cxnChg chg="mod topLvl">
          <ac:chgData name="松本 重貴" userId="0ecbcc5dd1ad44a6" providerId="LiveId" clId="{29298D8A-E2F9-4B66-A0FD-5E0E768669FC}" dt="2022-11-08T10:00:06.734" v="15284" actId="164"/>
          <ac:cxnSpMkLst>
            <pc:docMk/>
            <pc:sldMk cId="2296703815" sldId="807"/>
            <ac:cxnSpMk id="39" creationId="{1F98376D-0A5D-DCF0-3565-D5A0D15B99BA}"/>
          </ac:cxnSpMkLst>
        </pc:cxnChg>
        <pc:cxnChg chg="mod topLvl">
          <ac:chgData name="松本 重貴" userId="0ecbcc5dd1ad44a6" providerId="LiveId" clId="{29298D8A-E2F9-4B66-A0FD-5E0E768669FC}" dt="2022-11-08T10:00:06.734" v="15284" actId="164"/>
          <ac:cxnSpMkLst>
            <pc:docMk/>
            <pc:sldMk cId="2296703815" sldId="807"/>
            <ac:cxnSpMk id="40" creationId="{6400B96A-0C08-57EC-0B93-8D5F69D8D4AB}"/>
          </ac:cxnSpMkLst>
        </pc:cxnChg>
        <pc:cxnChg chg="del mod topLvl">
          <ac:chgData name="松本 重貴" userId="0ecbcc5dd1ad44a6" providerId="LiveId" clId="{29298D8A-E2F9-4B66-A0FD-5E0E768669FC}" dt="2022-11-08T10:46:04.738" v="15631" actId="478"/>
          <ac:cxnSpMkLst>
            <pc:docMk/>
            <pc:sldMk cId="2296703815" sldId="807"/>
            <ac:cxnSpMk id="47" creationId="{08102A09-A93F-46A4-18EE-E501664B1D04}"/>
          </ac:cxnSpMkLst>
        </pc:cxnChg>
        <pc:cxnChg chg="add mod">
          <ac:chgData name="松本 重貴" userId="0ecbcc5dd1ad44a6" providerId="LiveId" clId="{29298D8A-E2F9-4B66-A0FD-5E0E768669FC}" dt="2022-11-08T10:00:16.303" v="15285" actId="164"/>
          <ac:cxnSpMkLst>
            <pc:docMk/>
            <pc:sldMk cId="2296703815" sldId="807"/>
            <ac:cxnSpMk id="48" creationId="{EE1844CB-0721-F1E1-5CA8-49FFDB338705}"/>
          </ac:cxnSpMkLst>
        </pc:cxnChg>
        <pc:cxnChg chg="add mod">
          <ac:chgData name="松本 重貴" userId="0ecbcc5dd1ad44a6" providerId="LiveId" clId="{29298D8A-E2F9-4B66-A0FD-5E0E768669FC}" dt="2022-11-08T10:00:16.303" v="15285" actId="164"/>
          <ac:cxnSpMkLst>
            <pc:docMk/>
            <pc:sldMk cId="2296703815" sldId="807"/>
            <ac:cxnSpMk id="49" creationId="{F50EFE73-4D90-FA0A-5B9B-2F60DCF5F41B}"/>
          </ac:cxnSpMkLst>
        </pc:cxnChg>
        <pc:cxnChg chg="add mod">
          <ac:chgData name="松本 重貴" userId="0ecbcc5dd1ad44a6" providerId="LiveId" clId="{29298D8A-E2F9-4B66-A0FD-5E0E768669FC}" dt="2022-11-08T10:00:16.303" v="15285" actId="164"/>
          <ac:cxnSpMkLst>
            <pc:docMk/>
            <pc:sldMk cId="2296703815" sldId="807"/>
            <ac:cxnSpMk id="50" creationId="{39B1139C-0FFF-1A8D-3273-5CC3230DB172}"/>
          </ac:cxnSpMkLst>
        </pc:cxnChg>
      </pc:sldChg>
    </pc:docChg>
  </pc:docChgLst>
  <pc:docChgLst>
    <pc:chgData name="松本 重貴" userId="0ecbcc5dd1ad44a6" providerId="LiveId" clId="{761BC762-DD3D-4B52-B4CD-257186911A58}"/>
    <pc:docChg chg="modSld">
      <pc:chgData name="松本 重貴" userId="0ecbcc5dd1ad44a6" providerId="LiveId" clId="{761BC762-DD3D-4B52-B4CD-257186911A58}" dt="2022-11-13T07:33:59.476" v="60" actId="20577"/>
      <pc:docMkLst>
        <pc:docMk/>
      </pc:docMkLst>
      <pc:sldChg chg="modSp mod">
        <pc:chgData name="松本 重貴" userId="0ecbcc5dd1ad44a6" providerId="LiveId" clId="{761BC762-DD3D-4B52-B4CD-257186911A58}" dt="2022-11-13T07:33:59.476" v="60" actId="20577"/>
        <pc:sldMkLst>
          <pc:docMk/>
          <pc:sldMk cId="947833358" sldId="336"/>
        </pc:sldMkLst>
        <pc:spChg chg="mod">
          <ac:chgData name="松本 重貴" userId="0ecbcc5dd1ad44a6" providerId="LiveId" clId="{761BC762-DD3D-4B52-B4CD-257186911A58}" dt="2022-11-13T07:33:59.476" v="60" actId="20577"/>
          <ac:spMkLst>
            <pc:docMk/>
            <pc:sldMk cId="947833358" sldId="336"/>
            <ac:spMk id="9" creationId="{5366C43E-85FA-F398-4857-E638FD6F73A0}"/>
          </ac:spMkLst>
        </pc:spChg>
      </pc:sldChg>
    </pc:docChg>
  </pc:docChgLst>
  <pc:docChgLst>
    <pc:chgData name="松本 重貴" userId="0ecbcc5dd1ad44a6" providerId="LiveId" clId="{51A93F62-F6ED-4056-A517-AC587502DD66}"/>
    <pc:docChg chg="custSel delSld modSld">
      <pc:chgData name="松本 重貴" userId="0ecbcc5dd1ad44a6" providerId="LiveId" clId="{51A93F62-F6ED-4056-A517-AC587502DD66}" dt="2019-11-20T00:55:36.910" v="117" actId="1035"/>
      <pc:docMkLst>
        <pc:docMk/>
      </pc:docMkLst>
      <pc:sldChg chg="modSp">
        <pc:chgData name="松本 重貴" userId="0ecbcc5dd1ad44a6" providerId="LiveId" clId="{51A93F62-F6ED-4056-A517-AC587502DD66}" dt="2019-11-20T00:55:36.910" v="117" actId="1035"/>
        <pc:sldMkLst>
          <pc:docMk/>
          <pc:sldMk cId="947833358" sldId="336"/>
        </pc:sldMkLst>
        <pc:spChg chg="mod">
          <ac:chgData name="松本 重貴" userId="0ecbcc5dd1ad44a6" providerId="LiveId" clId="{51A93F62-F6ED-4056-A517-AC587502DD66}" dt="2019-11-20T00:55:36.910" v="117" actId="1035"/>
          <ac:spMkLst>
            <pc:docMk/>
            <pc:sldMk cId="947833358" sldId="336"/>
            <ac:spMk id="2" creationId="{00000000-0000-0000-0000-000000000000}"/>
          </ac:spMkLst>
        </pc:spChg>
        <pc:spChg chg="mod">
          <ac:chgData name="松本 重貴" userId="0ecbcc5dd1ad44a6" providerId="LiveId" clId="{51A93F62-F6ED-4056-A517-AC587502DD66}" dt="2019-11-20T00:55:36.910" v="117" actId="1035"/>
          <ac:spMkLst>
            <pc:docMk/>
            <pc:sldMk cId="947833358" sldId="336"/>
            <ac:spMk id="6" creationId="{00000000-0000-0000-0000-000000000000}"/>
          </ac:spMkLst>
        </pc:spChg>
      </pc:sldChg>
      <pc:sldChg chg="addSp delSp modSp del delAnim modAnim">
        <pc:chgData name="松本 重貴" userId="0ecbcc5dd1ad44a6" providerId="LiveId" clId="{51A93F62-F6ED-4056-A517-AC587502DD66}" dt="2019-11-20T00:46:14.397" v="5" actId="2696"/>
        <pc:sldMkLst>
          <pc:docMk/>
          <pc:sldMk cId="1404683487" sldId="759"/>
        </pc:sldMkLst>
        <pc:spChg chg="add mod">
          <ac:chgData name="松本 重貴" userId="0ecbcc5dd1ad44a6" providerId="LiveId" clId="{51A93F62-F6ED-4056-A517-AC587502DD66}" dt="2019-11-20T00:46:10.051" v="4" actId="478"/>
          <ac:spMkLst>
            <pc:docMk/>
            <pc:sldMk cId="1404683487" sldId="759"/>
            <ac:spMk id="15" creationId="{F2276E02-86BE-4396-9575-1A8418B73C68}"/>
          </ac:spMkLst>
        </pc:spChg>
        <pc:spChg chg="del mod">
          <ac:chgData name="松本 重貴" userId="0ecbcc5dd1ad44a6" providerId="LiveId" clId="{51A93F62-F6ED-4056-A517-AC587502DD66}" dt="2019-11-20T00:46:10.051" v="4" actId="478"/>
          <ac:spMkLst>
            <pc:docMk/>
            <pc:sldMk cId="1404683487" sldId="759"/>
            <ac:spMk id="16" creationId="{00000000-0000-0000-0000-000000000000}"/>
          </ac:spMkLst>
        </pc:spChg>
        <pc:grpChg chg="del">
          <ac:chgData name="松本 重貴" userId="0ecbcc5dd1ad44a6" providerId="LiveId" clId="{51A93F62-F6ED-4056-A517-AC587502DD66}" dt="2019-11-20T00:46:00.890" v="0" actId="478"/>
          <ac:grpSpMkLst>
            <pc:docMk/>
            <pc:sldMk cId="1404683487" sldId="759"/>
            <ac:grpSpMk id="6" creationId="{00000000-0000-0000-0000-000000000000}"/>
          </ac:grpSpMkLst>
        </pc:grpChg>
        <pc:grpChg chg="del">
          <ac:chgData name="松本 重貴" userId="0ecbcc5dd1ad44a6" providerId="LiveId" clId="{51A93F62-F6ED-4056-A517-AC587502DD66}" dt="2019-11-20T00:46:02.201" v="1" actId="478"/>
          <ac:grpSpMkLst>
            <pc:docMk/>
            <pc:sldMk cId="1404683487" sldId="759"/>
            <ac:grpSpMk id="17" creationId="{00000000-0000-0000-0000-000000000000}"/>
          </ac:grpSpMkLst>
        </pc:grpChg>
      </pc:sldChg>
    </pc:docChg>
  </pc:docChgLst>
  <pc:docChgLst>
    <pc:chgData name="松本 重貴" userId="0ecbcc5dd1ad44a6" providerId="LiveId" clId="{72ECEEE6-2EB2-42DB-9FCF-2EE0B084EDA4}"/>
    <pc:docChg chg="undo redo custSel addSld delSld modSld">
      <pc:chgData name="松本 重貴" userId="0ecbcc5dd1ad44a6" providerId="LiveId" clId="{72ECEEE6-2EB2-42DB-9FCF-2EE0B084EDA4}" dt="2022-07-28T01:11:19.864" v="18836" actId="478"/>
      <pc:docMkLst>
        <pc:docMk/>
      </pc:docMkLst>
      <pc:sldChg chg="addSp delSp modSp mod modNotesTx">
        <pc:chgData name="松本 重貴" userId="0ecbcc5dd1ad44a6" providerId="LiveId" clId="{72ECEEE6-2EB2-42DB-9FCF-2EE0B084EDA4}" dt="2022-07-21T04:57:12.055" v="18834" actId="1035"/>
        <pc:sldMkLst>
          <pc:docMk/>
          <pc:sldMk cId="947833358" sldId="336"/>
        </pc:sldMkLst>
        <pc:spChg chg="mod">
          <ac:chgData name="松本 重貴" userId="0ecbcc5dd1ad44a6" providerId="LiveId" clId="{72ECEEE6-2EB2-42DB-9FCF-2EE0B084EDA4}" dt="2022-07-21T03:42:30.601" v="17859" actId="14100"/>
          <ac:spMkLst>
            <pc:docMk/>
            <pc:sldMk cId="947833358" sldId="336"/>
            <ac:spMk id="2" creationId="{00000000-0000-0000-0000-000000000000}"/>
          </ac:spMkLst>
        </pc:spChg>
        <pc:spChg chg="add del mod">
          <ac:chgData name="松本 重貴" userId="0ecbcc5dd1ad44a6" providerId="LiveId" clId="{72ECEEE6-2EB2-42DB-9FCF-2EE0B084EDA4}" dt="2022-06-24T06:49:43.359" v="175" actId="478"/>
          <ac:spMkLst>
            <pc:docMk/>
            <pc:sldMk cId="947833358" sldId="336"/>
            <ac:spMk id="5" creationId="{137707C2-9FAD-B946-2593-5E09A362C14C}"/>
          </ac:spMkLst>
        </pc:spChg>
        <pc:spChg chg="mod">
          <ac:chgData name="松本 重貴" userId="0ecbcc5dd1ad44a6" providerId="LiveId" clId="{72ECEEE6-2EB2-42DB-9FCF-2EE0B084EDA4}" dt="2022-06-25T12:00:30.893" v="1139" actId="1035"/>
          <ac:spMkLst>
            <pc:docMk/>
            <pc:sldMk cId="947833358" sldId="336"/>
            <ac:spMk id="6" creationId="{00000000-0000-0000-0000-000000000000}"/>
          </ac:spMkLst>
        </pc:spChg>
        <pc:spChg chg="add del mod">
          <ac:chgData name="松本 重貴" userId="0ecbcc5dd1ad44a6" providerId="LiveId" clId="{72ECEEE6-2EB2-42DB-9FCF-2EE0B084EDA4}" dt="2022-06-25T11:57:33.948" v="1013"/>
          <ac:spMkLst>
            <pc:docMk/>
            <pc:sldMk cId="947833358" sldId="336"/>
            <ac:spMk id="7" creationId="{812718B0-CF1F-5A5C-85E2-687FD48C0F72}"/>
          </ac:spMkLst>
        </pc:spChg>
        <pc:spChg chg="del mod">
          <ac:chgData name="松本 重貴" userId="0ecbcc5dd1ad44a6" providerId="LiveId" clId="{72ECEEE6-2EB2-42DB-9FCF-2EE0B084EDA4}" dt="2022-06-28T07:35:16.112" v="4857" actId="21"/>
          <ac:spMkLst>
            <pc:docMk/>
            <pc:sldMk cId="947833358" sldId="336"/>
            <ac:spMk id="8" creationId="{646A799A-3990-4168-A7F6-714397CABA5B}"/>
          </ac:spMkLst>
        </pc:spChg>
        <pc:spChg chg="add mod">
          <ac:chgData name="松本 重貴" userId="0ecbcc5dd1ad44a6" providerId="LiveId" clId="{72ECEEE6-2EB2-42DB-9FCF-2EE0B084EDA4}" dt="2022-07-21T04:57:12.055" v="18834" actId="1035"/>
          <ac:spMkLst>
            <pc:docMk/>
            <pc:sldMk cId="947833358" sldId="336"/>
            <ac:spMk id="9" creationId="{5366C43E-85FA-F398-4857-E638FD6F73A0}"/>
          </ac:spMkLst>
        </pc:spChg>
        <pc:spChg chg="add del mod">
          <ac:chgData name="松本 重貴" userId="0ecbcc5dd1ad44a6" providerId="LiveId" clId="{72ECEEE6-2EB2-42DB-9FCF-2EE0B084EDA4}" dt="2022-06-25T11:53:56.680" v="693" actId="478"/>
          <ac:spMkLst>
            <pc:docMk/>
            <pc:sldMk cId="947833358" sldId="336"/>
            <ac:spMk id="10" creationId="{E1640D93-F50E-8C58-56BE-BF7090743398}"/>
          </ac:spMkLst>
        </pc:spChg>
        <pc:spChg chg="add del mod">
          <ac:chgData name="松本 重貴" userId="0ecbcc5dd1ad44a6" providerId="LiveId" clId="{72ECEEE6-2EB2-42DB-9FCF-2EE0B084EDA4}" dt="2022-06-25T12:00:26.394" v="1127"/>
          <ac:spMkLst>
            <pc:docMk/>
            <pc:sldMk cId="947833358" sldId="336"/>
            <ac:spMk id="11" creationId="{25C57E77-DF0D-6FE3-E6AA-86BE53777E91}"/>
          </ac:spMkLst>
        </pc:spChg>
        <pc:graphicFrameChg chg="add del mod">
          <ac:chgData name="松本 重貴" userId="0ecbcc5dd1ad44a6" providerId="LiveId" clId="{72ECEEE6-2EB2-42DB-9FCF-2EE0B084EDA4}" dt="2022-06-24T06:52:20.573" v="227"/>
          <ac:graphicFrameMkLst>
            <pc:docMk/>
            <pc:sldMk cId="947833358" sldId="336"/>
            <ac:graphicFrameMk id="3" creationId="{2C916EC2-4404-5745-5BD6-782E8CD675C9}"/>
          </ac:graphicFrameMkLst>
        </pc:graphicFrameChg>
        <pc:graphicFrameChg chg="add del mod">
          <ac:chgData name="松本 重貴" userId="0ecbcc5dd1ad44a6" providerId="LiveId" clId="{72ECEEE6-2EB2-42DB-9FCF-2EE0B084EDA4}" dt="2022-06-24T06:54:37.459" v="233"/>
          <ac:graphicFrameMkLst>
            <pc:docMk/>
            <pc:sldMk cId="947833358" sldId="336"/>
            <ac:graphicFrameMk id="4" creationId="{3F950A65-8C12-2544-CD92-0B50C782A4B4}"/>
          </ac:graphicFrameMkLst>
        </pc:graphicFrameChg>
        <pc:graphicFrameChg chg="add del mod">
          <ac:chgData name="松本 重貴" userId="0ecbcc5dd1ad44a6" providerId="LiveId" clId="{72ECEEE6-2EB2-42DB-9FCF-2EE0B084EDA4}" dt="2022-06-24T06:54:49.747" v="237"/>
          <ac:graphicFrameMkLst>
            <pc:docMk/>
            <pc:sldMk cId="947833358" sldId="336"/>
            <ac:graphicFrameMk id="10" creationId="{5F32749F-C3B8-1E84-C299-525DDF6A003F}"/>
          </ac:graphicFrameMkLst>
        </pc:graphicFrameChg>
      </pc:sldChg>
      <pc:sldChg chg="addSp delSp modSp mod delAnim modAnim">
        <pc:chgData name="松本 重貴" userId="0ecbcc5dd1ad44a6" providerId="LiveId" clId="{72ECEEE6-2EB2-42DB-9FCF-2EE0B084EDA4}" dt="2022-07-28T01:11:19.864" v="18836" actId="478"/>
        <pc:sldMkLst>
          <pc:docMk/>
          <pc:sldMk cId="646047123" sldId="767"/>
        </pc:sldMkLst>
        <pc:spChg chg="del mod">
          <ac:chgData name="松本 重貴" userId="0ecbcc5dd1ad44a6" providerId="LiveId" clId="{72ECEEE6-2EB2-42DB-9FCF-2EE0B084EDA4}" dt="2022-06-26T06:46:31.249" v="2273" actId="478"/>
          <ac:spMkLst>
            <pc:docMk/>
            <pc:sldMk cId="646047123" sldId="767"/>
            <ac:spMk id="8" creationId="{0D5FFADD-980F-2CF7-4CB0-97BED87C6B88}"/>
          </ac:spMkLst>
        </pc:spChg>
        <pc:spChg chg="add mod">
          <ac:chgData name="松本 重貴" userId="0ecbcc5dd1ad44a6" providerId="LiveId" clId="{72ECEEE6-2EB2-42DB-9FCF-2EE0B084EDA4}" dt="2022-07-07T04:00:33.660" v="15720" actId="1076"/>
          <ac:spMkLst>
            <pc:docMk/>
            <pc:sldMk cId="646047123" sldId="767"/>
            <ac:spMk id="11" creationId="{9EFA63F7-8C88-8B86-1FE9-930ADADF0046}"/>
          </ac:spMkLst>
        </pc:spChg>
        <pc:spChg chg="add del mod">
          <ac:chgData name="松本 重貴" userId="0ecbcc5dd1ad44a6" providerId="LiveId" clId="{72ECEEE6-2EB2-42DB-9FCF-2EE0B084EDA4}" dt="2022-07-28T01:11:19.864" v="18836" actId="478"/>
          <ac:spMkLst>
            <pc:docMk/>
            <pc:sldMk cId="646047123" sldId="767"/>
            <ac:spMk id="12" creationId="{B96CE987-4782-852B-30F9-BF396A9E6837}"/>
          </ac:spMkLst>
        </pc:spChg>
        <pc:spChg chg="del mod">
          <ac:chgData name="松本 重貴" userId="0ecbcc5dd1ad44a6" providerId="LiveId" clId="{72ECEEE6-2EB2-42DB-9FCF-2EE0B084EDA4}" dt="2022-06-26T06:46:28.483" v="2272" actId="478"/>
          <ac:spMkLst>
            <pc:docMk/>
            <pc:sldMk cId="646047123" sldId="767"/>
            <ac:spMk id="20" creationId="{E7B0D70A-00D2-43CC-8FBE-6569E958CC8F}"/>
          </ac:spMkLst>
        </pc:spChg>
        <pc:spChg chg="del mod">
          <ac:chgData name="松本 重貴" userId="0ecbcc5dd1ad44a6" providerId="LiveId" clId="{72ECEEE6-2EB2-42DB-9FCF-2EE0B084EDA4}" dt="2022-06-26T06:46:28.483" v="2272" actId="478"/>
          <ac:spMkLst>
            <pc:docMk/>
            <pc:sldMk cId="646047123" sldId="767"/>
            <ac:spMk id="24" creationId="{00000000-0000-0000-0000-000000000000}"/>
          </ac:spMkLst>
        </pc:spChg>
        <pc:spChg chg="add mod">
          <ac:chgData name="松本 重貴" userId="0ecbcc5dd1ad44a6" providerId="LiveId" clId="{72ECEEE6-2EB2-42DB-9FCF-2EE0B084EDA4}" dt="2022-07-05T05:13:43.813" v="11467" actId="20577"/>
          <ac:spMkLst>
            <pc:docMk/>
            <pc:sldMk cId="646047123" sldId="767"/>
            <ac:spMk id="27" creationId="{28F1D9F0-4FC6-9283-39C0-20FC6F73E7A8}"/>
          </ac:spMkLst>
        </pc:spChg>
        <pc:spChg chg="add mod">
          <ac:chgData name="松本 重貴" userId="0ecbcc5dd1ad44a6" providerId="LiveId" clId="{72ECEEE6-2EB2-42DB-9FCF-2EE0B084EDA4}" dt="2022-06-27T05:42:03.915" v="3091" actId="113"/>
          <ac:spMkLst>
            <pc:docMk/>
            <pc:sldMk cId="646047123" sldId="767"/>
            <ac:spMk id="29" creationId="{35D53418-2C4E-64A5-63CC-217B49409ADA}"/>
          </ac:spMkLst>
        </pc:spChg>
        <pc:spChg chg="add mod">
          <ac:chgData name="松本 重貴" userId="0ecbcc5dd1ad44a6" providerId="LiveId" clId="{72ECEEE6-2EB2-42DB-9FCF-2EE0B084EDA4}" dt="2022-06-27T05:42:03.915" v="3091" actId="113"/>
          <ac:spMkLst>
            <pc:docMk/>
            <pc:sldMk cId="646047123" sldId="767"/>
            <ac:spMk id="35" creationId="{84332879-9367-B843-0632-85F1A189B2EA}"/>
          </ac:spMkLst>
        </pc:spChg>
        <pc:spChg chg="add del mod">
          <ac:chgData name="松本 重貴" userId="0ecbcc5dd1ad44a6" providerId="LiveId" clId="{72ECEEE6-2EB2-42DB-9FCF-2EE0B084EDA4}" dt="2022-06-26T06:46:18.711" v="2271" actId="478"/>
          <ac:spMkLst>
            <pc:docMk/>
            <pc:sldMk cId="646047123" sldId="767"/>
            <ac:spMk id="36" creationId="{60D67A1D-8376-0C2B-20A9-76360EBE695B}"/>
          </ac:spMkLst>
        </pc:spChg>
        <pc:spChg chg="add del mod">
          <ac:chgData name="松本 重貴" userId="0ecbcc5dd1ad44a6" providerId="LiveId" clId="{72ECEEE6-2EB2-42DB-9FCF-2EE0B084EDA4}" dt="2022-06-26T06:46:18.711" v="2271" actId="478"/>
          <ac:spMkLst>
            <pc:docMk/>
            <pc:sldMk cId="646047123" sldId="767"/>
            <ac:spMk id="37" creationId="{23DE74C4-0D37-3A50-DDB5-B8AB618EBA1F}"/>
          </ac:spMkLst>
        </pc:spChg>
        <pc:spChg chg="add mod">
          <ac:chgData name="松本 重貴" userId="0ecbcc5dd1ad44a6" providerId="LiveId" clId="{72ECEEE6-2EB2-42DB-9FCF-2EE0B084EDA4}" dt="2022-06-27T05:42:03.915" v="3091" actId="113"/>
          <ac:spMkLst>
            <pc:docMk/>
            <pc:sldMk cId="646047123" sldId="767"/>
            <ac:spMk id="38" creationId="{3E1C90BE-D007-5148-0F35-8BDF762A1CAC}"/>
          </ac:spMkLst>
        </pc:spChg>
        <pc:spChg chg="add del mod">
          <ac:chgData name="松本 重貴" userId="0ecbcc5dd1ad44a6" providerId="LiveId" clId="{72ECEEE6-2EB2-42DB-9FCF-2EE0B084EDA4}" dt="2022-06-26T06:46:08.611" v="2270" actId="478"/>
          <ac:spMkLst>
            <pc:docMk/>
            <pc:sldMk cId="646047123" sldId="767"/>
            <ac:spMk id="39" creationId="{1EB70B2D-04FD-F676-9343-160DB876BDD1}"/>
          </ac:spMkLst>
        </pc:spChg>
        <pc:spChg chg="add del mod">
          <ac:chgData name="松本 重貴" userId="0ecbcc5dd1ad44a6" providerId="LiveId" clId="{72ECEEE6-2EB2-42DB-9FCF-2EE0B084EDA4}" dt="2022-06-26T06:46:08.611" v="2270" actId="478"/>
          <ac:spMkLst>
            <pc:docMk/>
            <pc:sldMk cId="646047123" sldId="767"/>
            <ac:spMk id="40" creationId="{D6CFFFAC-9C83-1144-2AC4-CB023B894245}"/>
          </ac:spMkLst>
        </pc:spChg>
        <pc:spChg chg="del mod">
          <ac:chgData name="松本 重貴" userId="0ecbcc5dd1ad44a6" providerId="LiveId" clId="{72ECEEE6-2EB2-42DB-9FCF-2EE0B084EDA4}" dt="2022-06-26T06:46:28.483" v="2272" actId="478"/>
          <ac:spMkLst>
            <pc:docMk/>
            <pc:sldMk cId="646047123" sldId="767"/>
            <ac:spMk id="44" creationId="{00000000-0000-0000-0000-000000000000}"/>
          </ac:spMkLst>
        </pc:spChg>
        <pc:spChg chg="add del mod">
          <ac:chgData name="松本 重貴" userId="0ecbcc5dd1ad44a6" providerId="LiveId" clId="{72ECEEE6-2EB2-42DB-9FCF-2EE0B084EDA4}" dt="2022-06-26T06:46:08.611" v="2270" actId="478"/>
          <ac:spMkLst>
            <pc:docMk/>
            <pc:sldMk cId="646047123" sldId="767"/>
            <ac:spMk id="45" creationId="{9E8F074B-A01A-079F-F4A7-128FCDBA170B}"/>
          </ac:spMkLst>
        </pc:spChg>
        <pc:spChg chg="add del mod">
          <ac:chgData name="松本 重貴" userId="0ecbcc5dd1ad44a6" providerId="LiveId" clId="{72ECEEE6-2EB2-42DB-9FCF-2EE0B084EDA4}" dt="2022-06-26T06:50:33.359" v="2424" actId="478"/>
          <ac:spMkLst>
            <pc:docMk/>
            <pc:sldMk cId="646047123" sldId="767"/>
            <ac:spMk id="46" creationId="{2C1473EB-636E-B5E7-D2E3-17BD8607B43C}"/>
          </ac:spMkLst>
        </pc:spChg>
        <pc:spChg chg="del mod">
          <ac:chgData name="松本 重貴" userId="0ecbcc5dd1ad44a6" providerId="LiveId" clId="{72ECEEE6-2EB2-42DB-9FCF-2EE0B084EDA4}" dt="2022-06-26T06:46:28.483" v="2272" actId="478"/>
          <ac:spMkLst>
            <pc:docMk/>
            <pc:sldMk cId="646047123" sldId="767"/>
            <ac:spMk id="48"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0"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1"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2"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3"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4" creationId="{00000000-0000-0000-0000-000000000000}"/>
          </ac:spMkLst>
        </pc:spChg>
        <pc:spChg chg="del mod">
          <ac:chgData name="松本 重貴" userId="0ecbcc5dd1ad44a6" providerId="LiveId" clId="{72ECEEE6-2EB2-42DB-9FCF-2EE0B084EDA4}" dt="2022-06-26T06:46:28.483" v="2272" actId="478"/>
          <ac:spMkLst>
            <pc:docMk/>
            <pc:sldMk cId="646047123" sldId="767"/>
            <ac:spMk id="58" creationId="{CB231C75-2BF4-B7CA-75C8-F81857B20328}"/>
          </ac:spMkLst>
        </pc:spChg>
        <pc:spChg chg="del mod">
          <ac:chgData name="松本 重貴" userId="0ecbcc5dd1ad44a6" providerId="LiveId" clId="{72ECEEE6-2EB2-42DB-9FCF-2EE0B084EDA4}" dt="2022-06-26T06:46:28.483" v="2272" actId="478"/>
          <ac:spMkLst>
            <pc:docMk/>
            <pc:sldMk cId="646047123" sldId="767"/>
            <ac:spMk id="62" creationId="{3A61A4CF-1C38-B5B5-7AF1-1254C5E2637B}"/>
          </ac:spMkLst>
        </pc:spChg>
        <pc:spChg chg="del mod">
          <ac:chgData name="松本 重貴" userId="0ecbcc5dd1ad44a6" providerId="LiveId" clId="{72ECEEE6-2EB2-42DB-9FCF-2EE0B084EDA4}" dt="2022-06-26T06:46:28.483" v="2272" actId="478"/>
          <ac:spMkLst>
            <pc:docMk/>
            <pc:sldMk cId="646047123" sldId="767"/>
            <ac:spMk id="73" creationId="{F2F81BE4-63D8-1E4D-FD8A-FF2382FEE53B}"/>
          </ac:spMkLst>
        </pc:spChg>
        <pc:spChg chg="mod">
          <ac:chgData name="松本 重貴" userId="0ecbcc5dd1ad44a6" providerId="LiveId" clId="{72ECEEE6-2EB2-42DB-9FCF-2EE0B084EDA4}" dt="2022-06-25T12:05:01.457" v="1549" actId="1037"/>
          <ac:spMkLst>
            <pc:docMk/>
            <pc:sldMk cId="646047123" sldId="767"/>
            <ac:spMk id="86" creationId="{12479A76-99B8-4425-927B-F782A0E08A20}"/>
          </ac:spMkLst>
        </pc:spChg>
        <pc:grpChg chg="add mod">
          <ac:chgData name="松本 重貴" userId="0ecbcc5dd1ad44a6" providerId="LiveId" clId="{72ECEEE6-2EB2-42DB-9FCF-2EE0B084EDA4}" dt="2022-06-27T05:42:18.424" v="3110" actId="1038"/>
          <ac:grpSpMkLst>
            <pc:docMk/>
            <pc:sldMk cId="646047123" sldId="767"/>
            <ac:grpSpMk id="2" creationId="{484CC2DF-B1B5-B87C-FDBC-2F52BCF08AC7}"/>
          </ac:grpSpMkLst>
        </pc:grpChg>
        <pc:cxnChg chg="del mod">
          <ac:chgData name="松本 重貴" userId="0ecbcc5dd1ad44a6" providerId="LiveId" clId="{72ECEEE6-2EB2-42DB-9FCF-2EE0B084EDA4}" dt="2022-06-26T06:46:28.483" v="2272" actId="478"/>
          <ac:cxnSpMkLst>
            <pc:docMk/>
            <pc:sldMk cId="646047123" sldId="767"/>
            <ac:cxnSpMk id="3" creationId="{E60CC4C5-29E1-1EFC-4290-821C4DC840F7}"/>
          </ac:cxnSpMkLst>
        </pc:cxnChg>
        <pc:cxnChg chg="del mod">
          <ac:chgData name="松本 重貴" userId="0ecbcc5dd1ad44a6" providerId="LiveId" clId="{72ECEEE6-2EB2-42DB-9FCF-2EE0B084EDA4}" dt="2022-06-26T06:46:28.483" v="2272" actId="478"/>
          <ac:cxnSpMkLst>
            <pc:docMk/>
            <pc:sldMk cId="646047123" sldId="767"/>
            <ac:cxnSpMk id="23" creationId="{00000000-0000-0000-0000-000000000000}"/>
          </ac:cxnSpMkLst>
        </pc:cxnChg>
        <pc:cxnChg chg="del mod">
          <ac:chgData name="松本 重貴" userId="0ecbcc5dd1ad44a6" providerId="LiveId" clId="{72ECEEE6-2EB2-42DB-9FCF-2EE0B084EDA4}" dt="2022-06-26T06:46:28.483" v="2272" actId="478"/>
          <ac:cxnSpMkLst>
            <pc:docMk/>
            <pc:sldMk cId="646047123" sldId="767"/>
            <ac:cxnSpMk id="25" creationId="{2A45242E-3B1B-5557-525F-6DBC641B3A0C}"/>
          </ac:cxnSpMkLst>
        </pc:cxnChg>
        <pc:cxnChg chg="del mod">
          <ac:chgData name="松本 重貴" userId="0ecbcc5dd1ad44a6" providerId="LiveId" clId="{72ECEEE6-2EB2-42DB-9FCF-2EE0B084EDA4}" dt="2022-06-26T06:46:28.483" v="2272" actId="478"/>
          <ac:cxnSpMkLst>
            <pc:docMk/>
            <pc:sldMk cId="646047123" sldId="767"/>
            <ac:cxnSpMk id="26" creationId="{30B78F9B-2F0E-6F20-BA35-81C7F9BB91DD}"/>
          </ac:cxnSpMkLst>
        </pc:cxnChg>
        <pc:cxnChg chg="add mod">
          <ac:chgData name="松本 重貴" userId="0ecbcc5dd1ad44a6" providerId="LiveId" clId="{72ECEEE6-2EB2-42DB-9FCF-2EE0B084EDA4}" dt="2022-06-27T05:33:32.311" v="2954" actId="164"/>
          <ac:cxnSpMkLst>
            <pc:docMk/>
            <pc:sldMk cId="646047123" sldId="767"/>
            <ac:cxnSpMk id="28" creationId="{BB790976-E251-C4D4-1598-50CD45C70589}"/>
          </ac:cxnSpMkLst>
        </pc:cxnChg>
        <pc:cxnChg chg="add mod">
          <ac:chgData name="松本 重貴" userId="0ecbcc5dd1ad44a6" providerId="LiveId" clId="{72ECEEE6-2EB2-42DB-9FCF-2EE0B084EDA4}" dt="2022-06-27T05:33:32.311" v="2954" actId="164"/>
          <ac:cxnSpMkLst>
            <pc:docMk/>
            <pc:sldMk cId="646047123" sldId="767"/>
            <ac:cxnSpMk id="30" creationId="{37E1774E-4970-9344-CAF3-43864860DA18}"/>
          </ac:cxnSpMkLst>
        </pc:cxnChg>
        <pc:cxnChg chg="del mod">
          <ac:chgData name="松本 重貴" userId="0ecbcc5dd1ad44a6" providerId="LiveId" clId="{72ECEEE6-2EB2-42DB-9FCF-2EE0B084EDA4}" dt="2022-06-26T06:46:28.483" v="2272" actId="478"/>
          <ac:cxnSpMkLst>
            <pc:docMk/>
            <pc:sldMk cId="646047123" sldId="767"/>
            <ac:cxnSpMk id="31" creationId="{00000000-0000-0000-0000-000000000000}"/>
          </ac:cxnSpMkLst>
        </pc:cxnChg>
        <pc:cxnChg chg="add del mod">
          <ac:chgData name="松本 重貴" userId="0ecbcc5dd1ad44a6" providerId="LiveId" clId="{72ECEEE6-2EB2-42DB-9FCF-2EE0B084EDA4}" dt="2022-06-26T06:46:18.711" v="2271" actId="478"/>
          <ac:cxnSpMkLst>
            <pc:docMk/>
            <pc:sldMk cId="646047123" sldId="767"/>
            <ac:cxnSpMk id="32" creationId="{5742A3C1-B301-6956-CAED-17535D8547E8}"/>
          </ac:cxnSpMkLst>
        </pc:cxnChg>
        <pc:cxnChg chg="add del mod">
          <ac:chgData name="松本 重貴" userId="0ecbcc5dd1ad44a6" providerId="LiveId" clId="{72ECEEE6-2EB2-42DB-9FCF-2EE0B084EDA4}" dt="2022-06-26T06:46:18.711" v="2271" actId="478"/>
          <ac:cxnSpMkLst>
            <pc:docMk/>
            <pc:sldMk cId="646047123" sldId="767"/>
            <ac:cxnSpMk id="33" creationId="{7E6C502E-D0DE-9E11-04F3-4F37EE6D97AE}"/>
          </ac:cxnSpMkLst>
        </pc:cxnChg>
        <pc:cxnChg chg="add mod">
          <ac:chgData name="松本 重貴" userId="0ecbcc5dd1ad44a6" providerId="LiveId" clId="{72ECEEE6-2EB2-42DB-9FCF-2EE0B084EDA4}" dt="2022-06-27T05:33:32.311" v="2954" actId="164"/>
          <ac:cxnSpMkLst>
            <pc:docMk/>
            <pc:sldMk cId="646047123" sldId="767"/>
            <ac:cxnSpMk id="34" creationId="{860917DE-EE7A-046D-933C-2F93A46A1ABF}"/>
          </ac:cxnSpMkLst>
        </pc:cxnChg>
        <pc:cxnChg chg="del mod">
          <ac:chgData name="松本 重貴" userId="0ecbcc5dd1ad44a6" providerId="LiveId" clId="{72ECEEE6-2EB2-42DB-9FCF-2EE0B084EDA4}" dt="2022-06-26T06:46:28.483" v="2272" actId="478"/>
          <ac:cxnSpMkLst>
            <pc:docMk/>
            <pc:sldMk cId="646047123" sldId="767"/>
            <ac:cxnSpMk id="41" creationId="{00000000-0000-0000-0000-000000000000}"/>
          </ac:cxnSpMkLst>
        </pc:cxnChg>
        <pc:cxnChg chg="del mod">
          <ac:chgData name="松本 重貴" userId="0ecbcc5dd1ad44a6" providerId="LiveId" clId="{72ECEEE6-2EB2-42DB-9FCF-2EE0B084EDA4}" dt="2022-06-26T06:46:28.483" v="2272" actId="478"/>
          <ac:cxnSpMkLst>
            <pc:docMk/>
            <pc:sldMk cId="646047123" sldId="767"/>
            <ac:cxnSpMk id="42" creationId="{00000000-0000-0000-0000-000000000000}"/>
          </ac:cxnSpMkLst>
        </pc:cxnChg>
        <pc:cxnChg chg="del mod">
          <ac:chgData name="松本 重貴" userId="0ecbcc5dd1ad44a6" providerId="LiveId" clId="{72ECEEE6-2EB2-42DB-9FCF-2EE0B084EDA4}" dt="2022-06-26T06:46:28.483" v="2272" actId="478"/>
          <ac:cxnSpMkLst>
            <pc:docMk/>
            <pc:sldMk cId="646047123" sldId="767"/>
            <ac:cxnSpMk id="43" creationId="{00000000-0000-0000-0000-000000000000}"/>
          </ac:cxnSpMkLst>
        </pc:cxnChg>
      </pc:sldChg>
      <pc:sldChg chg="del">
        <pc:chgData name="松本 重貴" userId="0ecbcc5dd1ad44a6" providerId="LiveId" clId="{72ECEEE6-2EB2-42DB-9FCF-2EE0B084EDA4}" dt="2022-07-04T04:49:35.639" v="9153" actId="47"/>
        <pc:sldMkLst>
          <pc:docMk/>
          <pc:sldMk cId="4069705452" sldId="781"/>
        </pc:sldMkLst>
      </pc:sldChg>
      <pc:sldChg chg="del">
        <pc:chgData name="松本 重貴" userId="0ecbcc5dd1ad44a6" providerId="LiveId" clId="{72ECEEE6-2EB2-42DB-9FCF-2EE0B084EDA4}" dt="2022-07-07T03:59:39.090" v="15714" actId="47"/>
        <pc:sldMkLst>
          <pc:docMk/>
          <pc:sldMk cId="847209852" sldId="796"/>
        </pc:sldMkLst>
      </pc:sldChg>
      <pc:sldChg chg="addSp modSp mod modAnim">
        <pc:chgData name="松本 重貴" userId="0ecbcc5dd1ad44a6" providerId="LiveId" clId="{72ECEEE6-2EB2-42DB-9FCF-2EE0B084EDA4}" dt="2022-07-08T00:30:29.080" v="17586" actId="1035"/>
        <pc:sldMkLst>
          <pc:docMk/>
          <pc:sldMk cId="2500355016" sldId="797"/>
        </pc:sldMkLst>
        <pc:spChg chg="mod">
          <ac:chgData name="松本 重貴" userId="0ecbcc5dd1ad44a6" providerId="LiveId" clId="{72ECEEE6-2EB2-42DB-9FCF-2EE0B084EDA4}" dt="2022-07-07T04:01:21.328" v="15769" actId="1038"/>
          <ac:spMkLst>
            <pc:docMk/>
            <pc:sldMk cId="2500355016" sldId="797"/>
            <ac:spMk id="4" creationId="{4AC36215-82A7-3C51-2851-68BE91C117F5}"/>
          </ac:spMkLst>
        </pc:spChg>
        <pc:spChg chg="add mod">
          <ac:chgData name="松本 重貴" userId="0ecbcc5dd1ad44a6" providerId="LiveId" clId="{72ECEEE6-2EB2-42DB-9FCF-2EE0B084EDA4}" dt="2022-07-08T00:18:19.659" v="17388" actId="20577"/>
          <ac:spMkLst>
            <pc:docMk/>
            <pc:sldMk cId="2500355016" sldId="797"/>
            <ac:spMk id="5" creationId="{A94C90C6-11B6-8CDE-1A67-C4C2F4BB07EB}"/>
          </ac:spMkLst>
        </pc:spChg>
        <pc:spChg chg="mod">
          <ac:chgData name="松本 重貴" userId="0ecbcc5dd1ad44a6" providerId="LiveId" clId="{72ECEEE6-2EB2-42DB-9FCF-2EE0B084EDA4}" dt="2022-07-08T00:30:29.080" v="17586" actId="1035"/>
          <ac:spMkLst>
            <pc:docMk/>
            <pc:sldMk cId="2500355016" sldId="797"/>
            <ac:spMk id="48" creationId="{E737FC5F-0F73-21E9-55AF-3C38F8DAEBCD}"/>
          </ac:spMkLst>
        </pc:spChg>
      </pc:sldChg>
      <pc:sldChg chg="addSp delSp modSp add mod delAnim modAnim">
        <pc:chgData name="松本 重貴" userId="0ecbcc5dd1ad44a6" providerId="LiveId" clId="{72ECEEE6-2EB2-42DB-9FCF-2EE0B084EDA4}" dt="2022-07-07T04:00:38.530" v="15723" actId="20577"/>
        <pc:sldMkLst>
          <pc:docMk/>
          <pc:sldMk cId="2556208863" sldId="798"/>
        </pc:sldMkLst>
        <pc:spChg chg="del">
          <ac:chgData name="松本 重貴" userId="0ecbcc5dd1ad44a6" providerId="LiveId" clId="{72ECEEE6-2EB2-42DB-9FCF-2EE0B084EDA4}" dt="2022-06-27T05:37:35.307" v="3047" actId="478"/>
          <ac:spMkLst>
            <pc:docMk/>
            <pc:sldMk cId="2556208863" sldId="798"/>
            <ac:spMk id="8" creationId="{0D5FFADD-980F-2CF7-4CB0-97BED87C6B88}"/>
          </ac:spMkLst>
        </pc:spChg>
        <pc:spChg chg="add mod">
          <ac:chgData name="松本 重貴" userId="0ecbcc5dd1ad44a6" providerId="LiveId" clId="{72ECEEE6-2EB2-42DB-9FCF-2EE0B084EDA4}" dt="2022-07-07T04:00:38.530" v="15723" actId="20577"/>
          <ac:spMkLst>
            <pc:docMk/>
            <pc:sldMk cId="2556208863" sldId="798"/>
            <ac:spMk id="20" creationId="{72F8B8A5-55C5-83D2-E5ED-28D46A415476}"/>
          </ac:spMkLst>
        </pc:spChg>
        <pc:spChg chg="del mod">
          <ac:chgData name="松本 重貴" userId="0ecbcc5dd1ad44a6" providerId="LiveId" clId="{72ECEEE6-2EB2-42DB-9FCF-2EE0B084EDA4}" dt="2022-06-28T04:22:21.177" v="4328" actId="478"/>
          <ac:spMkLst>
            <pc:docMk/>
            <pc:sldMk cId="2556208863" sldId="798"/>
            <ac:spMk id="20" creationId="{E7B0D70A-00D2-43CC-8FBE-6569E958CC8F}"/>
          </ac:spMkLst>
        </pc:spChg>
        <pc:spChg chg="mod">
          <ac:chgData name="松本 重貴" userId="0ecbcc5dd1ad44a6" providerId="LiveId" clId="{72ECEEE6-2EB2-42DB-9FCF-2EE0B084EDA4}" dt="2022-06-27T05:50:57.980" v="3365" actId="113"/>
          <ac:spMkLst>
            <pc:docMk/>
            <pc:sldMk cId="2556208863" sldId="798"/>
            <ac:spMk id="24" creationId="{00000000-0000-0000-0000-000000000000}"/>
          </ac:spMkLst>
        </pc:spChg>
        <pc:spChg chg="del mod">
          <ac:chgData name="松本 重貴" userId="0ecbcc5dd1ad44a6" providerId="LiveId" clId="{72ECEEE6-2EB2-42DB-9FCF-2EE0B084EDA4}" dt="2022-06-28T04:22:59.963" v="4337" actId="478"/>
          <ac:spMkLst>
            <pc:docMk/>
            <pc:sldMk cId="2556208863" sldId="798"/>
            <ac:spMk id="27" creationId="{28F1D9F0-4FC6-9283-39C0-20FC6F73E7A8}"/>
          </ac:spMkLst>
        </pc:spChg>
        <pc:spChg chg="add mod">
          <ac:chgData name="松本 重貴" userId="0ecbcc5dd1ad44a6" providerId="LiveId" clId="{72ECEEE6-2EB2-42DB-9FCF-2EE0B084EDA4}" dt="2022-06-28T04:31:35.113" v="4850" actId="20577"/>
          <ac:spMkLst>
            <pc:docMk/>
            <pc:sldMk cId="2556208863" sldId="798"/>
            <ac:spMk id="28" creationId="{F6F690E4-572E-A5F0-0B5F-F55613963C96}"/>
          </ac:spMkLst>
        </pc:spChg>
        <pc:spChg chg="mod">
          <ac:chgData name="松本 重貴" userId="0ecbcc5dd1ad44a6" providerId="LiveId" clId="{72ECEEE6-2EB2-42DB-9FCF-2EE0B084EDA4}" dt="2022-06-27T05:50:57.980" v="3365" actId="113"/>
          <ac:spMkLst>
            <pc:docMk/>
            <pc:sldMk cId="2556208863" sldId="798"/>
            <ac:spMk id="44" creationId="{00000000-0000-0000-0000-000000000000}"/>
          </ac:spMkLst>
        </pc:spChg>
        <pc:spChg chg="mod">
          <ac:chgData name="松本 重貴" userId="0ecbcc5dd1ad44a6" providerId="LiveId" clId="{72ECEEE6-2EB2-42DB-9FCF-2EE0B084EDA4}" dt="2022-06-27T05:50:57.980" v="3365" actId="113"/>
          <ac:spMkLst>
            <pc:docMk/>
            <pc:sldMk cId="2556208863" sldId="798"/>
            <ac:spMk id="48" creationId="{00000000-0000-0000-0000-000000000000}"/>
          </ac:spMkLst>
        </pc:spChg>
        <pc:spChg chg="mod">
          <ac:chgData name="松本 重貴" userId="0ecbcc5dd1ad44a6" providerId="LiveId" clId="{72ECEEE6-2EB2-42DB-9FCF-2EE0B084EDA4}" dt="2022-06-27T05:50:57.980" v="3365" actId="113"/>
          <ac:spMkLst>
            <pc:docMk/>
            <pc:sldMk cId="2556208863" sldId="798"/>
            <ac:spMk id="50" creationId="{00000000-0000-0000-0000-000000000000}"/>
          </ac:spMkLst>
        </pc:spChg>
        <pc:spChg chg="mod">
          <ac:chgData name="松本 重貴" userId="0ecbcc5dd1ad44a6" providerId="LiveId" clId="{72ECEEE6-2EB2-42DB-9FCF-2EE0B084EDA4}" dt="2022-06-27T05:50:57.980" v="3365" actId="113"/>
          <ac:spMkLst>
            <pc:docMk/>
            <pc:sldMk cId="2556208863" sldId="798"/>
            <ac:spMk id="51" creationId="{00000000-0000-0000-0000-000000000000}"/>
          </ac:spMkLst>
        </pc:spChg>
        <pc:spChg chg="mod">
          <ac:chgData name="松本 重貴" userId="0ecbcc5dd1ad44a6" providerId="LiveId" clId="{72ECEEE6-2EB2-42DB-9FCF-2EE0B084EDA4}" dt="2022-06-27T05:50:57.980" v="3365" actId="113"/>
          <ac:spMkLst>
            <pc:docMk/>
            <pc:sldMk cId="2556208863" sldId="798"/>
            <ac:spMk id="52" creationId="{00000000-0000-0000-0000-000000000000}"/>
          </ac:spMkLst>
        </pc:spChg>
        <pc:spChg chg="mod">
          <ac:chgData name="松本 重貴" userId="0ecbcc5dd1ad44a6" providerId="LiveId" clId="{72ECEEE6-2EB2-42DB-9FCF-2EE0B084EDA4}" dt="2022-06-27T05:50:57.980" v="3365" actId="113"/>
          <ac:spMkLst>
            <pc:docMk/>
            <pc:sldMk cId="2556208863" sldId="798"/>
            <ac:spMk id="53" creationId="{00000000-0000-0000-0000-000000000000}"/>
          </ac:spMkLst>
        </pc:spChg>
        <pc:spChg chg="mod">
          <ac:chgData name="松本 重貴" userId="0ecbcc5dd1ad44a6" providerId="LiveId" clId="{72ECEEE6-2EB2-42DB-9FCF-2EE0B084EDA4}" dt="2022-06-27T05:50:57.980" v="3365" actId="113"/>
          <ac:spMkLst>
            <pc:docMk/>
            <pc:sldMk cId="2556208863" sldId="798"/>
            <ac:spMk id="54" creationId="{00000000-0000-0000-0000-000000000000}"/>
          </ac:spMkLst>
        </pc:spChg>
        <pc:spChg chg="mod">
          <ac:chgData name="松本 重貴" userId="0ecbcc5dd1ad44a6" providerId="LiveId" clId="{72ECEEE6-2EB2-42DB-9FCF-2EE0B084EDA4}" dt="2022-06-28T04:18:00.443" v="4216" actId="1036"/>
          <ac:spMkLst>
            <pc:docMk/>
            <pc:sldMk cId="2556208863" sldId="798"/>
            <ac:spMk id="58" creationId="{CB231C75-2BF4-B7CA-75C8-F81857B20328}"/>
          </ac:spMkLst>
        </pc:spChg>
        <pc:spChg chg="mod">
          <ac:chgData name="松本 重貴" userId="0ecbcc5dd1ad44a6" providerId="LiveId" clId="{72ECEEE6-2EB2-42DB-9FCF-2EE0B084EDA4}" dt="2022-06-28T04:18:24.838" v="4225" actId="20577"/>
          <ac:spMkLst>
            <pc:docMk/>
            <pc:sldMk cId="2556208863" sldId="798"/>
            <ac:spMk id="62" creationId="{3A61A4CF-1C38-B5B5-7AF1-1254C5E2637B}"/>
          </ac:spMkLst>
        </pc:spChg>
        <pc:spChg chg="mod">
          <ac:chgData name="松本 重貴" userId="0ecbcc5dd1ad44a6" providerId="LiveId" clId="{72ECEEE6-2EB2-42DB-9FCF-2EE0B084EDA4}" dt="2022-06-28T04:18:00.443" v="4216" actId="1036"/>
          <ac:spMkLst>
            <pc:docMk/>
            <pc:sldMk cId="2556208863" sldId="798"/>
            <ac:spMk id="73" creationId="{F2F81BE4-63D8-1E4D-FD8A-FF2382FEE53B}"/>
          </ac:spMkLst>
        </pc:spChg>
        <pc:spChg chg="mod">
          <ac:chgData name="松本 重貴" userId="0ecbcc5dd1ad44a6" providerId="LiveId" clId="{72ECEEE6-2EB2-42DB-9FCF-2EE0B084EDA4}" dt="2022-06-26T12:03:19.068" v="2697" actId="1038"/>
          <ac:spMkLst>
            <pc:docMk/>
            <pc:sldMk cId="2556208863" sldId="798"/>
            <ac:spMk id="86" creationId="{12479A76-99B8-4425-927B-F782A0E08A20}"/>
          </ac:spMkLst>
        </pc:spChg>
        <pc:cxnChg chg="del mod">
          <ac:chgData name="松本 重貴" userId="0ecbcc5dd1ad44a6" providerId="LiveId" clId="{72ECEEE6-2EB2-42DB-9FCF-2EE0B084EDA4}" dt="2022-06-28T04:22:45.563" v="4336" actId="478"/>
          <ac:cxnSpMkLst>
            <pc:docMk/>
            <pc:sldMk cId="2556208863" sldId="798"/>
            <ac:cxnSpMk id="3" creationId="{E60CC4C5-29E1-1EFC-4290-821C4DC840F7}"/>
          </ac:cxnSpMkLst>
        </pc:cxnChg>
        <pc:cxnChg chg="mod">
          <ac:chgData name="松本 重貴" userId="0ecbcc5dd1ad44a6" providerId="LiveId" clId="{72ECEEE6-2EB2-42DB-9FCF-2EE0B084EDA4}" dt="2022-06-27T05:27:09.543" v="2861" actId="1035"/>
          <ac:cxnSpMkLst>
            <pc:docMk/>
            <pc:sldMk cId="2556208863" sldId="798"/>
            <ac:cxnSpMk id="23" creationId="{00000000-0000-0000-0000-000000000000}"/>
          </ac:cxnSpMkLst>
        </pc:cxnChg>
        <pc:cxnChg chg="del mod">
          <ac:chgData name="松本 重貴" userId="0ecbcc5dd1ad44a6" providerId="LiveId" clId="{72ECEEE6-2EB2-42DB-9FCF-2EE0B084EDA4}" dt="2022-06-28T04:22:45.563" v="4336" actId="478"/>
          <ac:cxnSpMkLst>
            <pc:docMk/>
            <pc:sldMk cId="2556208863" sldId="798"/>
            <ac:cxnSpMk id="25" creationId="{2A45242E-3B1B-5557-525F-6DBC641B3A0C}"/>
          </ac:cxnSpMkLst>
        </pc:cxnChg>
        <pc:cxnChg chg="del mod">
          <ac:chgData name="松本 重貴" userId="0ecbcc5dd1ad44a6" providerId="LiveId" clId="{72ECEEE6-2EB2-42DB-9FCF-2EE0B084EDA4}" dt="2022-06-28T04:22:45.563" v="4336" actId="478"/>
          <ac:cxnSpMkLst>
            <pc:docMk/>
            <pc:sldMk cId="2556208863" sldId="798"/>
            <ac:cxnSpMk id="26" creationId="{30B78F9B-2F0E-6F20-BA35-81C7F9BB91DD}"/>
          </ac:cxnSpMkLst>
        </pc:cxnChg>
        <pc:cxnChg chg="mod">
          <ac:chgData name="松本 重貴" userId="0ecbcc5dd1ad44a6" providerId="LiveId" clId="{72ECEEE6-2EB2-42DB-9FCF-2EE0B084EDA4}" dt="2022-06-27T05:27:09.543" v="2861" actId="1035"/>
          <ac:cxnSpMkLst>
            <pc:docMk/>
            <pc:sldMk cId="2556208863" sldId="798"/>
            <ac:cxnSpMk id="31" creationId="{00000000-0000-0000-0000-000000000000}"/>
          </ac:cxnSpMkLst>
        </pc:cxnChg>
        <pc:cxnChg chg="mod">
          <ac:chgData name="松本 重貴" userId="0ecbcc5dd1ad44a6" providerId="LiveId" clId="{72ECEEE6-2EB2-42DB-9FCF-2EE0B084EDA4}" dt="2022-06-27T05:27:09.543" v="2861" actId="1035"/>
          <ac:cxnSpMkLst>
            <pc:docMk/>
            <pc:sldMk cId="2556208863" sldId="798"/>
            <ac:cxnSpMk id="41" creationId="{00000000-0000-0000-0000-000000000000}"/>
          </ac:cxnSpMkLst>
        </pc:cxnChg>
        <pc:cxnChg chg="mod">
          <ac:chgData name="松本 重貴" userId="0ecbcc5dd1ad44a6" providerId="LiveId" clId="{72ECEEE6-2EB2-42DB-9FCF-2EE0B084EDA4}" dt="2022-06-27T05:27:09.543" v="2861" actId="1035"/>
          <ac:cxnSpMkLst>
            <pc:docMk/>
            <pc:sldMk cId="2556208863" sldId="798"/>
            <ac:cxnSpMk id="42" creationId="{00000000-0000-0000-0000-000000000000}"/>
          </ac:cxnSpMkLst>
        </pc:cxnChg>
        <pc:cxnChg chg="mod">
          <ac:chgData name="松本 重貴" userId="0ecbcc5dd1ad44a6" providerId="LiveId" clId="{72ECEEE6-2EB2-42DB-9FCF-2EE0B084EDA4}" dt="2022-06-27T05:27:09.543" v="2861" actId="1035"/>
          <ac:cxnSpMkLst>
            <pc:docMk/>
            <pc:sldMk cId="2556208863" sldId="798"/>
            <ac:cxnSpMk id="43" creationId="{00000000-0000-0000-0000-000000000000}"/>
          </ac:cxnSpMkLst>
        </pc:cxnChg>
      </pc:sldChg>
      <pc:sldChg chg="addSp delSp modSp mod modAnim">
        <pc:chgData name="松本 重貴" userId="0ecbcc5dd1ad44a6" providerId="LiveId" clId="{72ECEEE6-2EB2-42DB-9FCF-2EE0B084EDA4}" dt="2022-07-07T04:00:45.540" v="15726" actId="20577"/>
        <pc:sldMkLst>
          <pc:docMk/>
          <pc:sldMk cId="1394053854" sldId="799"/>
        </pc:sldMkLst>
        <pc:spChg chg="add del mod">
          <ac:chgData name="松本 重貴" userId="0ecbcc5dd1ad44a6" providerId="LiveId" clId="{72ECEEE6-2EB2-42DB-9FCF-2EE0B084EDA4}" dt="2022-07-01T22:38:10.059" v="7189" actId="478"/>
          <ac:spMkLst>
            <pc:docMk/>
            <pc:sldMk cId="1394053854" sldId="799"/>
            <ac:spMk id="4" creationId="{659E9015-F94D-F5C8-592A-6C793F7890F4}"/>
          </ac:spMkLst>
        </pc:spChg>
        <pc:spChg chg="add mod">
          <ac:chgData name="松本 重貴" userId="0ecbcc5dd1ad44a6" providerId="LiveId" clId="{72ECEEE6-2EB2-42DB-9FCF-2EE0B084EDA4}" dt="2022-07-07T04:00:45.540" v="15726" actId="20577"/>
          <ac:spMkLst>
            <pc:docMk/>
            <pc:sldMk cId="1394053854" sldId="799"/>
            <ac:spMk id="4" creationId="{87D8A5DE-2722-A313-D8A6-5187D0B6224A}"/>
          </ac:spMkLst>
        </pc:spChg>
        <pc:spChg chg="del mod">
          <ac:chgData name="松本 重貴" userId="0ecbcc5dd1ad44a6" providerId="LiveId" clId="{72ECEEE6-2EB2-42DB-9FCF-2EE0B084EDA4}" dt="2022-06-29T22:38:16.389" v="6198" actId="478"/>
          <ac:spMkLst>
            <pc:docMk/>
            <pc:sldMk cId="1394053854" sldId="799"/>
            <ac:spMk id="8" creationId="{0D5FFADD-980F-2CF7-4CB0-97BED87C6B88}"/>
          </ac:spMkLst>
        </pc:spChg>
        <pc:spChg chg="add del mod">
          <ac:chgData name="松本 重貴" userId="0ecbcc5dd1ad44a6" providerId="LiveId" clId="{72ECEEE6-2EB2-42DB-9FCF-2EE0B084EDA4}" dt="2022-06-30T01:58:24.813" v="6717" actId="478"/>
          <ac:spMkLst>
            <pc:docMk/>
            <pc:sldMk cId="1394053854" sldId="799"/>
            <ac:spMk id="13" creationId="{0DA486CC-C1A3-14B2-046C-8B1594507AD2}"/>
          </ac:spMkLst>
        </pc:spChg>
        <pc:spChg chg="del">
          <ac:chgData name="松本 重貴" userId="0ecbcc5dd1ad44a6" providerId="LiveId" clId="{72ECEEE6-2EB2-42DB-9FCF-2EE0B084EDA4}" dt="2022-06-29T00:19:16.245" v="4884" actId="478"/>
          <ac:spMkLst>
            <pc:docMk/>
            <pc:sldMk cId="1394053854" sldId="799"/>
            <ac:spMk id="20" creationId="{E7B0D70A-00D2-43CC-8FBE-6569E958CC8F}"/>
          </ac:spMkLst>
        </pc:spChg>
        <pc:spChg chg="del">
          <ac:chgData name="松本 重貴" userId="0ecbcc5dd1ad44a6" providerId="LiveId" clId="{72ECEEE6-2EB2-42DB-9FCF-2EE0B084EDA4}" dt="2022-06-28T04:25:43.964" v="4397" actId="478"/>
          <ac:spMkLst>
            <pc:docMk/>
            <pc:sldMk cId="1394053854" sldId="799"/>
            <ac:spMk id="24" creationId="{00000000-0000-0000-0000-000000000000}"/>
          </ac:spMkLst>
        </pc:spChg>
        <pc:spChg chg="del mod">
          <ac:chgData name="松本 重貴" userId="0ecbcc5dd1ad44a6" providerId="LiveId" clId="{72ECEEE6-2EB2-42DB-9FCF-2EE0B084EDA4}" dt="2022-06-29T22:38:11.139" v="6196" actId="478"/>
          <ac:spMkLst>
            <pc:docMk/>
            <pc:sldMk cId="1394053854" sldId="799"/>
            <ac:spMk id="27" creationId="{28F1D9F0-4FC6-9283-39C0-20FC6F73E7A8}"/>
          </ac:spMkLst>
        </pc:spChg>
        <pc:spChg chg="add mod">
          <ac:chgData name="松本 重貴" userId="0ecbcc5dd1ad44a6" providerId="LiveId" clId="{72ECEEE6-2EB2-42DB-9FCF-2EE0B084EDA4}" dt="2022-07-03T03:43:09.457" v="7857" actId="20577"/>
          <ac:spMkLst>
            <pc:docMk/>
            <pc:sldMk cId="1394053854" sldId="799"/>
            <ac:spMk id="28" creationId="{217073A4-AE20-B6FF-191C-0B9BE41B085D}"/>
          </ac:spMkLst>
        </pc:spChg>
        <pc:spChg chg="del">
          <ac:chgData name="松本 重貴" userId="0ecbcc5dd1ad44a6" providerId="LiveId" clId="{72ECEEE6-2EB2-42DB-9FCF-2EE0B084EDA4}" dt="2022-06-28T04:25:43.964" v="4397" actId="478"/>
          <ac:spMkLst>
            <pc:docMk/>
            <pc:sldMk cId="1394053854" sldId="799"/>
            <ac:spMk id="44" creationId="{00000000-0000-0000-0000-000000000000}"/>
          </ac:spMkLst>
        </pc:spChg>
        <pc:spChg chg="del">
          <ac:chgData name="松本 重貴" userId="0ecbcc5dd1ad44a6" providerId="LiveId" clId="{72ECEEE6-2EB2-42DB-9FCF-2EE0B084EDA4}" dt="2022-06-28T04:25:43.964" v="4397" actId="478"/>
          <ac:spMkLst>
            <pc:docMk/>
            <pc:sldMk cId="1394053854" sldId="799"/>
            <ac:spMk id="48" creationId="{00000000-0000-0000-0000-000000000000}"/>
          </ac:spMkLst>
        </pc:spChg>
        <pc:spChg chg="del">
          <ac:chgData name="松本 重貴" userId="0ecbcc5dd1ad44a6" providerId="LiveId" clId="{72ECEEE6-2EB2-42DB-9FCF-2EE0B084EDA4}" dt="2022-06-28T04:25:43.964" v="4397" actId="478"/>
          <ac:spMkLst>
            <pc:docMk/>
            <pc:sldMk cId="1394053854" sldId="799"/>
            <ac:spMk id="50" creationId="{00000000-0000-0000-0000-000000000000}"/>
          </ac:spMkLst>
        </pc:spChg>
        <pc:spChg chg="del">
          <ac:chgData name="松本 重貴" userId="0ecbcc5dd1ad44a6" providerId="LiveId" clId="{72ECEEE6-2EB2-42DB-9FCF-2EE0B084EDA4}" dt="2022-06-28T04:25:43.964" v="4397" actId="478"/>
          <ac:spMkLst>
            <pc:docMk/>
            <pc:sldMk cId="1394053854" sldId="799"/>
            <ac:spMk id="51" creationId="{00000000-0000-0000-0000-000000000000}"/>
          </ac:spMkLst>
        </pc:spChg>
        <pc:spChg chg="del">
          <ac:chgData name="松本 重貴" userId="0ecbcc5dd1ad44a6" providerId="LiveId" clId="{72ECEEE6-2EB2-42DB-9FCF-2EE0B084EDA4}" dt="2022-06-28T04:25:43.964" v="4397" actId="478"/>
          <ac:spMkLst>
            <pc:docMk/>
            <pc:sldMk cId="1394053854" sldId="799"/>
            <ac:spMk id="52" creationId="{00000000-0000-0000-0000-000000000000}"/>
          </ac:spMkLst>
        </pc:spChg>
        <pc:spChg chg="del">
          <ac:chgData name="松本 重貴" userId="0ecbcc5dd1ad44a6" providerId="LiveId" clId="{72ECEEE6-2EB2-42DB-9FCF-2EE0B084EDA4}" dt="2022-06-28T04:25:43.964" v="4397" actId="478"/>
          <ac:spMkLst>
            <pc:docMk/>
            <pc:sldMk cId="1394053854" sldId="799"/>
            <ac:spMk id="53" creationId="{00000000-0000-0000-0000-000000000000}"/>
          </ac:spMkLst>
        </pc:spChg>
        <pc:spChg chg="del">
          <ac:chgData name="松本 重貴" userId="0ecbcc5dd1ad44a6" providerId="LiveId" clId="{72ECEEE6-2EB2-42DB-9FCF-2EE0B084EDA4}" dt="2022-06-28T04:25:43.964" v="4397" actId="478"/>
          <ac:spMkLst>
            <pc:docMk/>
            <pc:sldMk cId="1394053854" sldId="799"/>
            <ac:spMk id="54" creationId="{00000000-0000-0000-0000-000000000000}"/>
          </ac:spMkLst>
        </pc:spChg>
        <pc:spChg chg="del">
          <ac:chgData name="松本 重貴" userId="0ecbcc5dd1ad44a6" providerId="LiveId" clId="{72ECEEE6-2EB2-42DB-9FCF-2EE0B084EDA4}" dt="2022-06-29T00:19:01.238" v="4883" actId="478"/>
          <ac:spMkLst>
            <pc:docMk/>
            <pc:sldMk cId="1394053854" sldId="799"/>
            <ac:spMk id="58" creationId="{CB231C75-2BF4-B7CA-75C8-F81857B20328}"/>
          </ac:spMkLst>
        </pc:spChg>
        <pc:spChg chg="del">
          <ac:chgData name="松本 重貴" userId="0ecbcc5dd1ad44a6" providerId="LiveId" clId="{72ECEEE6-2EB2-42DB-9FCF-2EE0B084EDA4}" dt="2022-06-29T00:19:01.238" v="4883" actId="478"/>
          <ac:spMkLst>
            <pc:docMk/>
            <pc:sldMk cId="1394053854" sldId="799"/>
            <ac:spMk id="62" creationId="{3A61A4CF-1C38-B5B5-7AF1-1254C5E2637B}"/>
          </ac:spMkLst>
        </pc:spChg>
        <pc:spChg chg="del">
          <ac:chgData name="松本 重貴" userId="0ecbcc5dd1ad44a6" providerId="LiveId" clId="{72ECEEE6-2EB2-42DB-9FCF-2EE0B084EDA4}" dt="2022-06-29T00:19:01.238" v="4883" actId="478"/>
          <ac:spMkLst>
            <pc:docMk/>
            <pc:sldMk cId="1394053854" sldId="799"/>
            <ac:spMk id="73" creationId="{F2F81BE4-63D8-1E4D-FD8A-FF2382FEE53B}"/>
          </ac:spMkLst>
        </pc:spChg>
        <pc:spChg chg="mod">
          <ac:chgData name="松本 重貴" userId="0ecbcc5dd1ad44a6" providerId="LiveId" clId="{72ECEEE6-2EB2-42DB-9FCF-2EE0B084EDA4}" dt="2022-06-28T04:24:58.526" v="4396" actId="1038"/>
          <ac:spMkLst>
            <pc:docMk/>
            <pc:sldMk cId="1394053854" sldId="799"/>
            <ac:spMk id="86" creationId="{12479A76-99B8-4425-927B-F782A0E08A20}"/>
          </ac:spMkLst>
        </pc:spChg>
        <pc:cxnChg chg="del mod">
          <ac:chgData name="松本 重貴" userId="0ecbcc5dd1ad44a6" providerId="LiveId" clId="{72ECEEE6-2EB2-42DB-9FCF-2EE0B084EDA4}" dt="2022-06-29T00:19:01.238" v="4883" actId="478"/>
          <ac:cxnSpMkLst>
            <pc:docMk/>
            <pc:sldMk cId="1394053854" sldId="799"/>
            <ac:cxnSpMk id="3" creationId="{E60CC4C5-29E1-1EFC-4290-821C4DC840F7}"/>
          </ac:cxnSpMkLst>
        </pc:cxnChg>
        <pc:cxnChg chg="del">
          <ac:chgData name="松本 重貴" userId="0ecbcc5dd1ad44a6" providerId="LiveId" clId="{72ECEEE6-2EB2-42DB-9FCF-2EE0B084EDA4}" dt="2022-06-28T04:25:43.964" v="4397" actId="478"/>
          <ac:cxnSpMkLst>
            <pc:docMk/>
            <pc:sldMk cId="1394053854" sldId="799"/>
            <ac:cxnSpMk id="23" creationId="{00000000-0000-0000-0000-000000000000}"/>
          </ac:cxnSpMkLst>
        </pc:cxnChg>
        <pc:cxnChg chg="del mod">
          <ac:chgData name="松本 重貴" userId="0ecbcc5dd1ad44a6" providerId="LiveId" clId="{72ECEEE6-2EB2-42DB-9FCF-2EE0B084EDA4}" dt="2022-06-29T00:19:01.238" v="4883" actId="478"/>
          <ac:cxnSpMkLst>
            <pc:docMk/>
            <pc:sldMk cId="1394053854" sldId="799"/>
            <ac:cxnSpMk id="25" creationId="{2A45242E-3B1B-5557-525F-6DBC641B3A0C}"/>
          </ac:cxnSpMkLst>
        </pc:cxnChg>
        <pc:cxnChg chg="del mod">
          <ac:chgData name="松本 重貴" userId="0ecbcc5dd1ad44a6" providerId="LiveId" clId="{72ECEEE6-2EB2-42DB-9FCF-2EE0B084EDA4}" dt="2022-06-29T00:19:01.238" v="4883" actId="478"/>
          <ac:cxnSpMkLst>
            <pc:docMk/>
            <pc:sldMk cId="1394053854" sldId="799"/>
            <ac:cxnSpMk id="26" creationId="{30B78F9B-2F0E-6F20-BA35-81C7F9BB91DD}"/>
          </ac:cxnSpMkLst>
        </pc:cxnChg>
        <pc:cxnChg chg="del">
          <ac:chgData name="松本 重貴" userId="0ecbcc5dd1ad44a6" providerId="LiveId" clId="{72ECEEE6-2EB2-42DB-9FCF-2EE0B084EDA4}" dt="2022-06-28T04:25:43.964" v="4397" actId="478"/>
          <ac:cxnSpMkLst>
            <pc:docMk/>
            <pc:sldMk cId="1394053854" sldId="799"/>
            <ac:cxnSpMk id="31" creationId="{00000000-0000-0000-0000-000000000000}"/>
          </ac:cxnSpMkLst>
        </pc:cxnChg>
        <pc:cxnChg chg="del">
          <ac:chgData name="松本 重貴" userId="0ecbcc5dd1ad44a6" providerId="LiveId" clId="{72ECEEE6-2EB2-42DB-9FCF-2EE0B084EDA4}" dt="2022-06-28T04:25:43.964" v="4397" actId="478"/>
          <ac:cxnSpMkLst>
            <pc:docMk/>
            <pc:sldMk cId="1394053854" sldId="799"/>
            <ac:cxnSpMk id="41" creationId="{00000000-0000-0000-0000-000000000000}"/>
          </ac:cxnSpMkLst>
        </pc:cxnChg>
        <pc:cxnChg chg="del">
          <ac:chgData name="松本 重貴" userId="0ecbcc5dd1ad44a6" providerId="LiveId" clId="{72ECEEE6-2EB2-42DB-9FCF-2EE0B084EDA4}" dt="2022-06-28T04:25:43.964" v="4397" actId="478"/>
          <ac:cxnSpMkLst>
            <pc:docMk/>
            <pc:sldMk cId="1394053854" sldId="799"/>
            <ac:cxnSpMk id="42" creationId="{00000000-0000-0000-0000-000000000000}"/>
          </ac:cxnSpMkLst>
        </pc:cxnChg>
        <pc:cxnChg chg="del">
          <ac:chgData name="松本 重貴" userId="0ecbcc5dd1ad44a6" providerId="LiveId" clId="{72ECEEE6-2EB2-42DB-9FCF-2EE0B084EDA4}" dt="2022-06-28T04:25:43.964" v="4397" actId="478"/>
          <ac:cxnSpMkLst>
            <pc:docMk/>
            <pc:sldMk cId="1394053854" sldId="799"/>
            <ac:cxnSpMk id="43" creationId="{00000000-0000-0000-0000-000000000000}"/>
          </ac:cxnSpMkLst>
        </pc:cxnChg>
      </pc:sldChg>
      <pc:sldChg chg="addSp delSp modSp add mod addAnim delAnim modAnim">
        <pc:chgData name="松本 重貴" userId="0ecbcc5dd1ad44a6" providerId="LiveId" clId="{72ECEEE6-2EB2-42DB-9FCF-2EE0B084EDA4}" dt="2022-07-07T04:00:50.928" v="15729" actId="20577"/>
        <pc:sldMkLst>
          <pc:docMk/>
          <pc:sldMk cId="1464159811" sldId="800"/>
        </pc:sldMkLst>
        <pc:spChg chg="add del mod">
          <ac:chgData name="松本 重貴" userId="0ecbcc5dd1ad44a6" providerId="LiveId" clId="{72ECEEE6-2EB2-42DB-9FCF-2EE0B084EDA4}" dt="2022-07-04T00:27:25.777" v="8629" actId="478"/>
          <ac:spMkLst>
            <pc:docMk/>
            <pc:sldMk cId="1464159811" sldId="800"/>
            <ac:spMk id="6" creationId="{75F82349-0D52-0140-C6F1-720CEF95B860}"/>
          </ac:spMkLst>
        </pc:spChg>
        <pc:spChg chg="del">
          <ac:chgData name="松本 重貴" userId="0ecbcc5dd1ad44a6" providerId="LiveId" clId="{72ECEEE6-2EB2-42DB-9FCF-2EE0B084EDA4}" dt="2022-07-04T00:09:07.279" v="8043" actId="478"/>
          <ac:spMkLst>
            <pc:docMk/>
            <pc:sldMk cId="1464159811" sldId="800"/>
            <ac:spMk id="8" creationId="{0D5FFADD-980F-2CF7-4CB0-97BED87C6B88}"/>
          </ac:spMkLst>
        </pc:spChg>
        <pc:spChg chg="add mod topLvl">
          <ac:chgData name="松本 重貴" userId="0ecbcc5dd1ad44a6" providerId="LiveId" clId="{72ECEEE6-2EB2-42DB-9FCF-2EE0B084EDA4}" dt="2022-07-04T04:48:31.806" v="9142" actId="164"/>
          <ac:spMkLst>
            <pc:docMk/>
            <pc:sldMk cId="1464159811" sldId="800"/>
            <ac:spMk id="9" creationId="{CFD3C184-22E8-3548-70B9-E86B0C55886D}"/>
          </ac:spMkLst>
        </pc:spChg>
        <pc:spChg chg="del mod">
          <ac:chgData name="松本 重貴" userId="0ecbcc5dd1ad44a6" providerId="LiveId" clId="{72ECEEE6-2EB2-42DB-9FCF-2EE0B084EDA4}" dt="2022-07-01T22:28:14.039" v="6915" actId="478"/>
          <ac:spMkLst>
            <pc:docMk/>
            <pc:sldMk cId="1464159811" sldId="800"/>
            <ac:spMk id="13" creationId="{0DA486CC-C1A3-14B2-046C-8B1594507AD2}"/>
          </ac:spMkLst>
        </pc:spChg>
        <pc:spChg chg="add mod topLvl">
          <ac:chgData name="松本 重貴" userId="0ecbcc5dd1ad44a6" providerId="LiveId" clId="{72ECEEE6-2EB2-42DB-9FCF-2EE0B084EDA4}" dt="2022-07-04T04:48:31.806" v="9142" actId="164"/>
          <ac:spMkLst>
            <pc:docMk/>
            <pc:sldMk cId="1464159811" sldId="800"/>
            <ac:spMk id="14" creationId="{D866D94E-B976-A60A-D59E-3DB72C2AC83D}"/>
          </ac:spMkLst>
        </pc:spChg>
        <pc:spChg chg="add mod topLvl">
          <ac:chgData name="松本 重貴" userId="0ecbcc5dd1ad44a6" providerId="LiveId" clId="{72ECEEE6-2EB2-42DB-9FCF-2EE0B084EDA4}" dt="2022-07-04T04:48:31.806" v="9142" actId="164"/>
          <ac:spMkLst>
            <pc:docMk/>
            <pc:sldMk cId="1464159811" sldId="800"/>
            <ac:spMk id="15" creationId="{EBA90617-538D-BE5D-01B1-664F0FA5A705}"/>
          </ac:spMkLst>
        </pc:spChg>
        <pc:spChg chg="add mod topLvl">
          <ac:chgData name="松本 重貴" userId="0ecbcc5dd1ad44a6" providerId="LiveId" clId="{72ECEEE6-2EB2-42DB-9FCF-2EE0B084EDA4}" dt="2022-07-04T04:48:31.806" v="9142" actId="164"/>
          <ac:spMkLst>
            <pc:docMk/>
            <pc:sldMk cId="1464159811" sldId="800"/>
            <ac:spMk id="16" creationId="{6AFD6E99-C167-4299-53A4-03895433B017}"/>
          </ac:spMkLst>
        </pc:spChg>
        <pc:spChg chg="add mod topLvl">
          <ac:chgData name="松本 重貴" userId="0ecbcc5dd1ad44a6" providerId="LiveId" clId="{72ECEEE6-2EB2-42DB-9FCF-2EE0B084EDA4}" dt="2022-07-04T04:48:31.806" v="9142" actId="164"/>
          <ac:spMkLst>
            <pc:docMk/>
            <pc:sldMk cId="1464159811" sldId="800"/>
            <ac:spMk id="17" creationId="{118B20BC-66FD-E37A-A04D-342DA62FB2DE}"/>
          </ac:spMkLst>
        </pc:spChg>
        <pc:spChg chg="add mod topLvl">
          <ac:chgData name="松本 重貴" userId="0ecbcc5dd1ad44a6" providerId="LiveId" clId="{72ECEEE6-2EB2-42DB-9FCF-2EE0B084EDA4}" dt="2022-07-04T04:48:31.806" v="9142" actId="164"/>
          <ac:spMkLst>
            <pc:docMk/>
            <pc:sldMk cId="1464159811" sldId="800"/>
            <ac:spMk id="18" creationId="{C2303E3A-9D98-FCB8-1389-4F84B70622BE}"/>
          </ac:spMkLst>
        </pc:spChg>
        <pc:spChg chg="add mod topLvl">
          <ac:chgData name="松本 重貴" userId="0ecbcc5dd1ad44a6" providerId="LiveId" clId="{72ECEEE6-2EB2-42DB-9FCF-2EE0B084EDA4}" dt="2022-07-04T04:48:31.806" v="9142" actId="164"/>
          <ac:spMkLst>
            <pc:docMk/>
            <pc:sldMk cId="1464159811" sldId="800"/>
            <ac:spMk id="19" creationId="{8780D789-48A1-EF54-0016-ED6E21646A78}"/>
          </ac:spMkLst>
        </pc:spChg>
        <pc:spChg chg="add mod topLvl">
          <ac:chgData name="松本 重貴" userId="0ecbcc5dd1ad44a6" providerId="LiveId" clId="{72ECEEE6-2EB2-42DB-9FCF-2EE0B084EDA4}" dt="2022-07-04T04:48:31.806" v="9142" actId="164"/>
          <ac:spMkLst>
            <pc:docMk/>
            <pc:sldMk cId="1464159811" sldId="800"/>
            <ac:spMk id="20" creationId="{1015BCB9-8A48-88BF-0C4C-315A2287E3C4}"/>
          </ac:spMkLst>
        </pc:spChg>
        <pc:spChg chg="add mod topLvl">
          <ac:chgData name="松本 重貴" userId="0ecbcc5dd1ad44a6" providerId="LiveId" clId="{72ECEEE6-2EB2-42DB-9FCF-2EE0B084EDA4}" dt="2022-07-04T04:48:38.123" v="9143" actId="164"/>
          <ac:spMkLst>
            <pc:docMk/>
            <pc:sldMk cId="1464159811" sldId="800"/>
            <ac:spMk id="23" creationId="{9B2B5A76-31BE-D4FC-2C1A-506648FBE9C1}"/>
          </ac:spMkLst>
        </pc:spChg>
        <pc:spChg chg="del">
          <ac:chgData name="松本 重貴" userId="0ecbcc5dd1ad44a6" providerId="LiveId" clId="{72ECEEE6-2EB2-42DB-9FCF-2EE0B084EDA4}" dt="2022-07-01T22:29:45.055" v="6924" actId="21"/>
          <ac:spMkLst>
            <pc:docMk/>
            <pc:sldMk cId="1464159811" sldId="800"/>
            <ac:spMk id="27" creationId="{28F1D9F0-4FC6-9283-39C0-20FC6F73E7A8}"/>
          </ac:spMkLst>
        </pc:spChg>
        <pc:spChg chg="add mod topLvl">
          <ac:chgData name="松本 重貴" userId="0ecbcc5dd1ad44a6" providerId="LiveId" clId="{72ECEEE6-2EB2-42DB-9FCF-2EE0B084EDA4}" dt="2022-07-04T04:48:38.123" v="9143" actId="164"/>
          <ac:spMkLst>
            <pc:docMk/>
            <pc:sldMk cId="1464159811" sldId="800"/>
            <ac:spMk id="27" creationId="{8855D3A6-937B-6A8C-C56A-EF2F4B0EB066}"/>
          </ac:spMkLst>
        </pc:spChg>
        <pc:spChg chg="mod">
          <ac:chgData name="松本 重貴" userId="0ecbcc5dd1ad44a6" providerId="LiveId" clId="{72ECEEE6-2EB2-42DB-9FCF-2EE0B084EDA4}" dt="2022-07-04T00:08:40.894" v="8040" actId="21"/>
          <ac:spMkLst>
            <pc:docMk/>
            <pc:sldMk cId="1464159811" sldId="800"/>
            <ac:spMk id="28" creationId="{217073A4-AE20-B6FF-191C-0B9BE41B085D}"/>
          </ac:spMkLst>
        </pc:spChg>
        <pc:spChg chg="add mod topLvl">
          <ac:chgData name="松本 重貴" userId="0ecbcc5dd1ad44a6" providerId="LiveId" clId="{72ECEEE6-2EB2-42DB-9FCF-2EE0B084EDA4}" dt="2022-07-04T04:48:38.123" v="9143" actId="164"/>
          <ac:spMkLst>
            <pc:docMk/>
            <pc:sldMk cId="1464159811" sldId="800"/>
            <ac:spMk id="29" creationId="{02EDC989-A350-F259-6EA9-834066C1B728}"/>
          </ac:spMkLst>
        </pc:spChg>
        <pc:spChg chg="add mod topLvl">
          <ac:chgData name="松本 重貴" userId="0ecbcc5dd1ad44a6" providerId="LiveId" clId="{72ECEEE6-2EB2-42DB-9FCF-2EE0B084EDA4}" dt="2022-07-04T04:48:38.123" v="9143" actId="164"/>
          <ac:spMkLst>
            <pc:docMk/>
            <pc:sldMk cId="1464159811" sldId="800"/>
            <ac:spMk id="30" creationId="{CAE5E09E-4BD7-C7A8-2BA0-5B1268F0E91B}"/>
          </ac:spMkLst>
        </pc:spChg>
        <pc:spChg chg="add mod topLvl">
          <ac:chgData name="松本 重貴" userId="0ecbcc5dd1ad44a6" providerId="LiveId" clId="{72ECEEE6-2EB2-42DB-9FCF-2EE0B084EDA4}" dt="2022-07-04T04:48:38.123" v="9143" actId="164"/>
          <ac:spMkLst>
            <pc:docMk/>
            <pc:sldMk cId="1464159811" sldId="800"/>
            <ac:spMk id="35" creationId="{5C4ACD2E-35B2-FAC6-53A3-D9FF8A094024}"/>
          </ac:spMkLst>
        </pc:spChg>
        <pc:spChg chg="mod">
          <ac:chgData name="松本 重貴" userId="0ecbcc5dd1ad44a6" providerId="LiveId" clId="{72ECEEE6-2EB2-42DB-9FCF-2EE0B084EDA4}" dt="2022-07-04T04:48:21.069" v="9140" actId="165"/>
          <ac:spMkLst>
            <pc:docMk/>
            <pc:sldMk cId="1464159811" sldId="800"/>
            <ac:spMk id="38" creationId="{11EFD3AB-DCDB-034A-9530-C62116A1B138}"/>
          </ac:spMkLst>
        </pc:spChg>
        <pc:spChg chg="mod">
          <ac:chgData name="松本 重貴" userId="0ecbcc5dd1ad44a6" providerId="LiveId" clId="{72ECEEE6-2EB2-42DB-9FCF-2EE0B084EDA4}" dt="2022-07-04T04:48:21.069" v="9140" actId="165"/>
          <ac:spMkLst>
            <pc:docMk/>
            <pc:sldMk cId="1464159811" sldId="800"/>
            <ac:spMk id="41" creationId="{D3A6D8E9-6E69-B213-BA10-6B92B7EE92BD}"/>
          </ac:spMkLst>
        </pc:spChg>
        <pc:spChg chg="mod">
          <ac:chgData name="松本 重貴" userId="0ecbcc5dd1ad44a6" providerId="LiveId" clId="{72ECEEE6-2EB2-42DB-9FCF-2EE0B084EDA4}" dt="2022-07-04T04:48:21.069" v="9140" actId="165"/>
          <ac:spMkLst>
            <pc:docMk/>
            <pc:sldMk cId="1464159811" sldId="800"/>
            <ac:spMk id="44" creationId="{2BA0409E-7076-A01E-70D3-C11FC572FB8C}"/>
          </ac:spMkLst>
        </pc:spChg>
        <pc:spChg chg="add del mod">
          <ac:chgData name="松本 重貴" userId="0ecbcc5dd1ad44a6" providerId="LiveId" clId="{72ECEEE6-2EB2-42DB-9FCF-2EE0B084EDA4}" dt="2022-07-04T00:10:26.453" v="8130" actId="22"/>
          <ac:spMkLst>
            <pc:docMk/>
            <pc:sldMk cId="1464159811" sldId="800"/>
            <ac:spMk id="45" creationId="{0DB36B31-9D24-A2A0-B85F-3E1DB749B6D9}"/>
          </ac:spMkLst>
        </pc:spChg>
        <pc:spChg chg="add mod">
          <ac:chgData name="松本 重貴" userId="0ecbcc5dd1ad44a6" providerId="LiveId" clId="{72ECEEE6-2EB2-42DB-9FCF-2EE0B084EDA4}" dt="2022-07-07T04:00:50.928" v="15729" actId="20577"/>
          <ac:spMkLst>
            <pc:docMk/>
            <pc:sldMk cId="1464159811" sldId="800"/>
            <ac:spMk id="45" creationId="{EACBBFCE-398E-5BA7-254D-82B332338784}"/>
          </ac:spMkLst>
        </pc:spChg>
        <pc:spChg chg="add del">
          <ac:chgData name="松本 重貴" userId="0ecbcc5dd1ad44a6" providerId="LiveId" clId="{72ECEEE6-2EB2-42DB-9FCF-2EE0B084EDA4}" dt="2022-07-04T00:10:30.879" v="8132" actId="22"/>
          <ac:spMkLst>
            <pc:docMk/>
            <pc:sldMk cId="1464159811" sldId="800"/>
            <ac:spMk id="46" creationId="{BAB64055-7331-5306-6052-77D68108DFD0}"/>
          </ac:spMkLst>
        </pc:spChg>
        <pc:spChg chg="mod">
          <ac:chgData name="松本 重貴" userId="0ecbcc5dd1ad44a6" providerId="LiveId" clId="{72ECEEE6-2EB2-42DB-9FCF-2EE0B084EDA4}" dt="2022-07-04T04:47:29.249" v="9130" actId="571"/>
          <ac:spMkLst>
            <pc:docMk/>
            <pc:sldMk cId="1464159811" sldId="800"/>
            <ac:spMk id="47" creationId="{F78884F3-E223-9985-5455-B0F88726E5B5}"/>
          </ac:spMkLst>
        </pc:spChg>
        <pc:spChg chg="add mod">
          <ac:chgData name="松本 重貴" userId="0ecbcc5dd1ad44a6" providerId="LiveId" clId="{72ECEEE6-2EB2-42DB-9FCF-2EE0B084EDA4}" dt="2022-07-07T03:52:04.443" v="15372" actId="1035"/>
          <ac:spMkLst>
            <pc:docMk/>
            <pc:sldMk cId="1464159811" sldId="800"/>
            <ac:spMk id="48" creationId="{DE8878C2-2AEA-2076-38E3-496F1FD64D11}"/>
          </ac:spMkLst>
        </pc:spChg>
        <pc:spChg chg="add del mod">
          <ac:chgData name="松本 重貴" userId="0ecbcc5dd1ad44a6" providerId="LiveId" clId="{72ECEEE6-2EB2-42DB-9FCF-2EE0B084EDA4}" dt="2022-07-04T00:24:42.697" v="8562" actId="478"/>
          <ac:spMkLst>
            <pc:docMk/>
            <pc:sldMk cId="1464159811" sldId="800"/>
            <ac:spMk id="49" creationId="{E5B9574B-5E19-CB91-1ECF-23F39111D43D}"/>
          </ac:spMkLst>
        </pc:spChg>
        <pc:spChg chg="mod">
          <ac:chgData name="松本 重貴" userId="0ecbcc5dd1ad44a6" providerId="LiveId" clId="{72ECEEE6-2EB2-42DB-9FCF-2EE0B084EDA4}" dt="2022-07-04T04:47:29.249" v="9130" actId="571"/>
          <ac:spMkLst>
            <pc:docMk/>
            <pc:sldMk cId="1464159811" sldId="800"/>
            <ac:spMk id="51" creationId="{07F243DF-25FD-5191-C626-640F38DA32FD}"/>
          </ac:spMkLst>
        </pc:spChg>
        <pc:spChg chg="add mod">
          <ac:chgData name="松本 重貴" userId="0ecbcc5dd1ad44a6" providerId="LiveId" clId="{72ECEEE6-2EB2-42DB-9FCF-2EE0B084EDA4}" dt="2022-07-04T04:47:29.249" v="9130" actId="571"/>
          <ac:spMkLst>
            <pc:docMk/>
            <pc:sldMk cId="1464159811" sldId="800"/>
            <ac:spMk id="53" creationId="{596E98B8-99F2-9132-EA47-E9AE03B7EF3E}"/>
          </ac:spMkLst>
        </pc:spChg>
        <pc:spChg chg="add mod">
          <ac:chgData name="松本 重貴" userId="0ecbcc5dd1ad44a6" providerId="LiveId" clId="{72ECEEE6-2EB2-42DB-9FCF-2EE0B084EDA4}" dt="2022-07-04T04:47:29.249" v="9130" actId="571"/>
          <ac:spMkLst>
            <pc:docMk/>
            <pc:sldMk cId="1464159811" sldId="800"/>
            <ac:spMk id="57" creationId="{CDAB770D-673B-2547-7662-9E7CBBC49DE8}"/>
          </ac:spMkLst>
        </pc:spChg>
        <pc:spChg chg="add mod">
          <ac:chgData name="松本 重貴" userId="0ecbcc5dd1ad44a6" providerId="LiveId" clId="{72ECEEE6-2EB2-42DB-9FCF-2EE0B084EDA4}" dt="2022-07-04T04:47:29.249" v="9130" actId="571"/>
          <ac:spMkLst>
            <pc:docMk/>
            <pc:sldMk cId="1464159811" sldId="800"/>
            <ac:spMk id="58" creationId="{D3A106AF-34CC-4E75-FE7F-C359AE561D66}"/>
          </ac:spMkLst>
        </pc:spChg>
        <pc:spChg chg="add mod">
          <ac:chgData name="松本 重貴" userId="0ecbcc5dd1ad44a6" providerId="LiveId" clId="{72ECEEE6-2EB2-42DB-9FCF-2EE0B084EDA4}" dt="2022-07-04T04:47:29.249" v="9130" actId="571"/>
          <ac:spMkLst>
            <pc:docMk/>
            <pc:sldMk cId="1464159811" sldId="800"/>
            <ac:spMk id="59" creationId="{90629361-2436-7A5D-E612-7E7F9DD72C43}"/>
          </ac:spMkLst>
        </pc:spChg>
        <pc:spChg chg="add mod">
          <ac:chgData name="松本 重貴" userId="0ecbcc5dd1ad44a6" providerId="LiveId" clId="{72ECEEE6-2EB2-42DB-9FCF-2EE0B084EDA4}" dt="2022-07-04T04:47:29.249" v="9130" actId="571"/>
          <ac:spMkLst>
            <pc:docMk/>
            <pc:sldMk cId="1464159811" sldId="800"/>
            <ac:spMk id="63" creationId="{796A85C1-6199-D5D9-2D08-22E72A8A538E}"/>
          </ac:spMkLst>
        </pc:spChg>
        <pc:spChg chg="mod">
          <ac:chgData name="松本 重貴" userId="0ecbcc5dd1ad44a6" providerId="LiveId" clId="{72ECEEE6-2EB2-42DB-9FCF-2EE0B084EDA4}" dt="2022-07-04T04:47:29.249" v="9130" actId="571"/>
          <ac:spMkLst>
            <pc:docMk/>
            <pc:sldMk cId="1464159811" sldId="800"/>
            <ac:spMk id="66" creationId="{BE376DB8-3466-DF0F-7A16-2172CD5329F5}"/>
          </ac:spMkLst>
        </pc:spChg>
        <pc:spChg chg="mod">
          <ac:chgData name="松本 重貴" userId="0ecbcc5dd1ad44a6" providerId="LiveId" clId="{72ECEEE6-2EB2-42DB-9FCF-2EE0B084EDA4}" dt="2022-07-04T04:51:14.872" v="9235" actId="1037"/>
          <ac:spMkLst>
            <pc:docMk/>
            <pc:sldMk cId="1464159811" sldId="800"/>
            <ac:spMk id="86" creationId="{12479A76-99B8-4425-927B-F782A0E08A20}"/>
          </ac:spMkLst>
        </pc:spChg>
        <pc:grpChg chg="add mod">
          <ac:chgData name="松本 重貴" userId="0ecbcc5dd1ad44a6" providerId="LiveId" clId="{72ECEEE6-2EB2-42DB-9FCF-2EE0B084EDA4}" dt="2022-07-04T04:44:42.655" v="9106" actId="164"/>
          <ac:grpSpMkLst>
            <pc:docMk/>
            <pc:sldMk cId="1464159811" sldId="800"/>
            <ac:grpSpMk id="2" creationId="{FC40BF12-500B-9858-5BC5-022D8A81D3A1}"/>
          </ac:grpSpMkLst>
        </pc:grpChg>
        <pc:grpChg chg="add mod">
          <ac:chgData name="松本 重貴" userId="0ecbcc5dd1ad44a6" providerId="LiveId" clId="{72ECEEE6-2EB2-42DB-9FCF-2EE0B084EDA4}" dt="2022-07-04T04:44:37.287" v="9105" actId="164"/>
          <ac:grpSpMkLst>
            <pc:docMk/>
            <pc:sldMk cId="1464159811" sldId="800"/>
            <ac:grpSpMk id="3" creationId="{57933156-6273-C123-D754-D776A178B8E4}"/>
          </ac:grpSpMkLst>
        </pc:grpChg>
        <pc:grpChg chg="add del mod">
          <ac:chgData name="松本 重貴" userId="0ecbcc5dd1ad44a6" providerId="LiveId" clId="{72ECEEE6-2EB2-42DB-9FCF-2EE0B084EDA4}" dt="2022-07-04T04:48:24.956" v="9141" actId="165"/>
          <ac:grpSpMkLst>
            <pc:docMk/>
            <pc:sldMk cId="1464159811" sldId="800"/>
            <ac:grpSpMk id="4" creationId="{04B67896-C29E-7FC9-C0FF-685EFE55CB36}"/>
          </ac:grpSpMkLst>
        </pc:grpChg>
        <pc:grpChg chg="add del mod">
          <ac:chgData name="松本 重貴" userId="0ecbcc5dd1ad44a6" providerId="LiveId" clId="{72ECEEE6-2EB2-42DB-9FCF-2EE0B084EDA4}" dt="2022-07-04T04:47:32.607" v="9132" actId="165"/>
          <ac:grpSpMkLst>
            <pc:docMk/>
            <pc:sldMk cId="1464159811" sldId="800"/>
            <ac:grpSpMk id="5" creationId="{84C23CA5-E3A3-63FD-14EE-8AE2D6398BBB}"/>
          </ac:grpSpMkLst>
        </pc:grpChg>
        <pc:grpChg chg="add del mod">
          <ac:chgData name="松本 重貴" userId="0ecbcc5dd1ad44a6" providerId="LiveId" clId="{72ECEEE6-2EB2-42DB-9FCF-2EE0B084EDA4}" dt="2022-07-04T04:47:24.623" v="9129" actId="164"/>
          <ac:grpSpMkLst>
            <pc:docMk/>
            <pc:sldMk cId="1464159811" sldId="800"/>
            <ac:grpSpMk id="6" creationId="{3169EC68-FE30-97E7-25BD-DC672FF116D4}"/>
          </ac:grpSpMkLst>
        </pc:grpChg>
        <pc:grpChg chg="add del mod">
          <ac:chgData name="松本 重貴" userId="0ecbcc5dd1ad44a6" providerId="LiveId" clId="{72ECEEE6-2EB2-42DB-9FCF-2EE0B084EDA4}" dt="2022-07-04T04:48:21.069" v="9140" actId="165"/>
          <ac:grpSpMkLst>
            <pc:docMk/>
            <pc:sldMk cId="1464159811" sldId="800"/>
            <ac:grpSpMk id="8" creationId="{65436B90-0B85-EFA3-A833-751E07768893}"/>
          </ac:grpSpMkLst>
        </pc:grpChg>
        <pc:grpChg chg="add mod topLvl">
          <ac:chgData name="松本 重貴" userId="0ecbcc5dd1ad44a6" providerId="LiveId" clId="{72ECEEE6-2EB2-42DB-9FCF-2EE0B084EDA4}" dt="2022-07-04T04:48:38.123" v="9143" actId="164"/>
          <ac:grpSpMkLst>
            <pc:docMk/>
            <pc:sldMk cId="1464159811" sldId="800"/>
            <ac:grpSpMk id="36" creationId="{C483C17C-5D45-6115-1DD7-39A410DD18ED}"/>
          </ac:grpSpMkLst>
        </pc:grpChg>
        <pc:grpChg chg="add mod topLvl">
          <ac:chgData name="松本 重貴" userId="0ecbcc5dd1ad44a6" providerId="LiveId" clId="{72ECEEE6-2EB2-42DB-9FCF-2EE0B084EDA4}" dt="2022-07-04T04:48:38.123" v="9143" actId="164"/>
          <ac:grpSpMkLst>
            <pc:docMk/>
            <pc:sldMk cId="1464159811" sldId="800"/>
            <ac:grpSpMk id="39" creationId="{DDACF32A-0282-6C06-8C17-7F62F7E2DEEE}"/>
          </ac:grpSpMkLst>
        </pc:grpChg>
        <pc:grpChg chg="add mod topLvl">
          <ac:chgData name="松本 重貴" userId="0ecbcc5dd1ad44a6" providerId="LiveId" clId="{72ECEEE6-2EB2-42DB-9FCF-2EE0B084EDA4}" dt="2022-07-04T04:48:38.123" v="9143" actId="164"/>
          <ac:grpSpMkLst>
            <pc:docMk/>
            <pc:sldMk cId="1464159811" sldId="800"/>
            <ac:grpSpMk id="42" creationId="{5052DA2E-9C64-6F27-C167-62092A1E69DE}"/>
          </ac:grpSpMkLst>
        </pc:grpChg>
        <pc:grpChg chg="add mod">
          <ac:chgData name="松本 重貴" userId="0ecbcc5dd1ad44a6" providerId="LiveId" clId="{72ECEEE6-2EB2-42DB-9FCF-2EE0B084EDA4}" dt="2022-07-04T04:47:29.249" v="9130" actId="571"/>
          <ac:grpSpMkLst>
            <pc:docMk/>
            <pc:sldMk cId="1464159811" sldId="800"/>
            <ac:grpSpMk id="45" creationId="{CEC5E1D3-DBAC-1D73-9390-DB46F3850653}"/>
          </ac:grpSpMkLst>
        </pc:grpChg>
        <pc:grpChg chg="add mod">
          <ac:chgData name="松本 重貴" userId="0ecbcc5dd1ad44a6" providerId="LiveId" clId="{72ECEEE6-2EB2-42DB-9FCF-2EE0B084EDA4}" dt="2022-07-04T04:47:29.249" v="9130" actId="571"/>
          <ac:grpSpMkLst>
            <pc:docMk/>
            <pc:sldMk cId="1464159811" sldId="800"/>
            <ac:grpSpMk id="49" creationId="{A667EF3E-2E32-D6E7-0360-D07AE9B47F81}"/>
          </ac:grpSpMkLst>
        </pc:grpChg>
        <pc:grpChg chg="add mod">
          <ac:chgData name="松本 重貴" userId="0ecbcc5dd1ad44a6" providerId="LiveId" clId="{72ECEEE6-2EB2-42DB-9FCF-2EE0B084EDA4}" dt="2022-07-04T04:47:29.249" v="9130" actId="571"/>
          <ac:grpSpMkLst>
            <pc:docMk/>
            <pc:sldMk cId="1464159811" sldId="800"/>
            <ac:grpSpMk id="64" creationId="{C95CD45D-BD0F-89DC-E827-85995D64CAC1}"/>
          </ac:grpSpMkLst>
        </pc:grpChg>
        <pc:grpChg chg="add mod">
          <ac:chgData name="松本 重貴" userId="0ecbcc5dd1ad44a6" providerId="LiveId" clId="{72ECEEE6-2EB2-42DB-9FCF-2EE0B084EDA4}" dt="2022-07-04T04:48:31.806" v="9142" actId="164"/>
          <ac:grpSpMkLst>
            <pc:docMk/>
            <pc:sldMk cId="1464159811" sldId="800"/>
            <ac:grpSpMk id="67" creationId="{A896278E-030B-3A7A-A2A7-4A9CC89E8003}"/>
          </ac:grpSpMkLst>
        </pc:grpChg>
        <pc:grpChg chg="add mod">
          <ac:chgData name="松本 重貴" userId="0ecbcc5dd1ad44a6" providerId="LiveId" clId="{72ECEEE6-2EB2-42DB-9FCF-2EE0B084EDA4}" dt="2022-07-04T04:48:38.123" v="9143" actId="164"/>
          <ac:grpSpMkLst>
            <pc:docMk/>
            <pc:sldMk cId="1464159811" sldId="800"/>
            <ac:grpSpMk id="68" creationId="{F1FDB15E-839A-8E5B-5C1B-4097A72E99DF}"/>
          </ac:grpSpMkLst>
        </pc:grpChg>
        <pc:cxnChg chg="add mod topLvl">
          <ac:chgData name="松本 重貴" userId="0ecbcc5dd1ad44a6" providerId="LiveId" clId="{72ECEEE6-2EB2-42DB-9FCF-2EE0B084EDA4}" dt="2022-07-04T04:48:31.806" v="9142" actId="164"/>
          <ac:cxnSpMkLst>
            <pc:docMk/>
            <pc:sldMk cId="1464159811" sldId="800"/>
            <ac:cxnSpMk id="7" creationId="{63E045E1-D980-F6FF-DF12-49D6688D26F0}"/>
          </ac:cxnSpMkLst>
        </pc:cxnChg>
        <pc:cxnChg chg="add mod topLvl">
          <ac:chgData name="松本 重貴" userId="0ecbcc5dd1ad44a6" providerId="LiveId" clId="{72ECEEE6-2EB2-42DB-9FCF-2EE0B084EDA4}" dt="2022-07-04T04:48:31.806" v="9142" actId="164"/>
          <ac:cxnSpMkLst>
            <pc:docMk/>
            <pc:sldMk cId="1464159811" sldId="800"/>
            <ac:cxnSpMk id="10" creationId="{2B29E5F4-F63C-D50D-E1CB-3461FB2B2E62}"/>
          </ac:cxnSpMkLst>
        </pc:cxnChg>
        <pc:cxnChg chg="add mod topLvl">
          <ac:chgData name="松本 重貴" userId="0ecbcc5dd1ad44a6" providerId="LiveId" clId="{72ECEEE6-2EB2-42DB-9FCF-2EE0B084EDA4}" dt="2022-07-04T04:48:31.806" v="9142" actId="164"/>
          <ac:cxnSpMkLst>
            <pc:docMk/>
            <pc:sldMk cId="1464159811" sldId="800"/>
            <ac:cxnSpMk id="11" creationId="{6D49D52D-698F-3C7E-3EDF-919727E97F1A}"/>
          </ac:cxnSpMkLst>
        </pc:cxnChg>
        <pc:cxnChg chg="add mod topLvl">
          <ac:chgData name="松本 重貴" userId="0ecbcc5dd1ad44a6" providerId="LiveId" clId="{72ECEEE6-2EB2-42DB-9FCF-2EE0B084EDA4}" dt="2022-07-04T04:48:31.806" v="9142" actId="164"/>
          <ac:cxnSpMkLst>
            <pc:docMk/>
            <pc:sldMk cId="1464159811" sldId="800"/>
            <ac:cxnSpMk id="12" creationId="{DBC162E5-74FF-3A9D-93FC-5FB48AA7C482}"/>
          </ac:cxnSpMkLst>
        </pc:cxnChg>
        <pc:cxnChg chg="add mod topLvl">
          <ac:chgData name="松本 重貴" userId="0ecbcc5dd1ad44a6" providerId="LiveId" clId="{72ECEEE6-2EB2-42DB-9FCF-2EE0B084EDA4}" dt="2022-07-04T04:48:31.806" v="9142" actId="164"/>
          <ac:cxnSpMkLst>
            <pc:docMk/>
            <pc:sldMk cId="1464159811" sldId="800"/>
            <ac:cxnSpMk id="13" creationId="{DF6AFF3D-B064-5FBA-C32A-775B127D728E}"/>
          </ac:cxnSpMkLst>
        </pc:cxnChg>
        <pc:cxnChg chg="add mod topLvl">
          <ac:chgData name="松本 重貴" userId="0ecbcc5dd1ad44a6" providerId="LiveId" clId="{72ECEEE6-2EB2-42DB-9FCF-2EE0B084EDA4}" dt="2022-07-04T04:48:31.806" v="9142" actId="164"/>
          <ac:cxnSpMkLst>
            <pc:docMk/>
            <pc:sldMk cId="1464159811" sldId="800"/>
            <ac:cxnSpMk id="21" creationId="{0A35652F-50BE-68DB-61C3-FFAE4FF793EF}"/>
          </ac:cxnSpMkLst>
        </pc:cxnChg>
        <pc:cxnChg chg="add mod topLvl">
          <ac:chgData name="松本 重貴" userId="0ecbcc5dd1ad44a6" providerId="LiveId" clId="{72ECEEE6-2EB2-42DB-9FCF-2EE0B084EDA4}" dt="2022-07-04T04:48:38.123" v="9143" actId="164"/>
          <ac:cxnSpMkLst>
            <pc:docMk/>
            <pc:sldMk cId="1464159811" sldId="800"/>
            <ac:cxnSpMk id="22" creationId="{706340DA-57D5-008F-120B-1A16CD1C7EAC}"/>
          </ac:cxnSpMkLst>
        </pc:cxnChg>
        <pc:cxnChg chg="add mod topLvl">
          <ac:chgData name="松本 重貴" userId="0ecbcc5dd1ad44a6" providerId="LiveId" clId="{72ECEEE6-2EB2-42DB-9FCF-2EE0B084EDA4}" dt="2022-07-04T04:48:38.123" v="9143" actId="164"/>
          <ac:cxnSpMkLst>
            <pc:docMk/>
            <pc:sldMk cId="1464159811" sldId="800"/>
            <ac:cxnSpMk id="24" creationId="{3177DC6F-7B64-7396-DB15-240A9C8CA005}"/>
          </ac:cxnSpMkLst>
        </pc:cxnChg>
        <pc:cxnChg chg="add mod topLvl">
          <ac:chgData name="松本 重貴" userId="0ecbcc5dd1ad44a6" providerId="LiveId" clId="{72ECEEE6-2EB2-42DB-9FCF-2EE0B084EDA4}" dt="2022-07-04T04:48:38.123" v="9143" actId="164"/>
          <ac:cxnSpMkLst>
            <pc:docMk/>
            <pc:sldMk cId="1464159811" sldId="800"/>
            <ac:cxnSpMk id="25" creationId="{2FB5637B-D85E-A686-1933-503D4746A464}"/>
          </ac:cxnSpMkLst>
        </pc:cxnChg>
        <pc:cxnChg chg="add mod topLvl">
          <ac:chgData name="松本 重貴" userId="0ecbcc5dd1ad44a6" providerId="LiveId" clId="{72ECEEE6-2EB2-42DB-9FCF-2EE0B084EDA4}" dt="2022-07-04T04:48:38.123" v="9143" actId="164"/>
          <ac:cxnSpMkLst>
            <pc:docMk/>
            <pc:sldMk cId="1464159811" sldId="800"/>
            <ac:cxnSpMk id="26" creationId="{E7DADE31-EBA7-B355-DC8C-732FFD8F484C}"/>
          </ac:cxnSpMkLst>
        </pc:cxnChg>
        <pc:cxnChg chg="add mod topLvl">
          <ac:chgData name="松本 重貴" userId="0ecbcc5dd1ad44a6" providerId="LiveId" clId="{72ECEEE6-2EB2-42DB-9FCF-2EE0B084EDA4}" dt="2022-07-04T04:48:38.123" v="9143" actId="164"/>
          <ac:cxnSpMkLst>
            <pc:docMk/>
            <pc:sldMk cId="1464159811" sldId="800"/>
            <ac:cxnSpMk id="31" creationId="{EACE4071-FAC6-28FE-685C-DE6F6CAE4893}"/>
          </ac:cxnSpMkLst>
        </pc:cxnChg>
        <pc:cxnChg chg="add mod topLvl">
          <ac:chgData name="松本 重貴" userId="0ecbcc5dd1ad44a6" providerId="LiveId" clId="{72ECEEE6-2EB2-42DB-9FCF-2EE0B084EDA4}" dt="2022-07-04T04:48:38.123" v="9143" actId="164"/>
          <ac:cxnSpMkLst>
            <pc:docMk/>
            <pc:sldMk cId="1464159811" sldId="800"/>
            <ac:cxnSpMk id="32" creationId="{1ACAE896-227F-B3F0-3243-B98CAAE45686}"/>
          </ac:cxnSpMkLst>
        </pc:cxnChg>
        <pc:cxnChg chg="add mod topLvl">
          <ac:chgData name="松本 重貴" userId="0ecbcc5dd1ad44a6" providerId="LiveId" clId="{72ECEEE6-2EB2-42DB-9FCF-2EE0B084EDA4}" dt="2022-07-04T04:48:49.895" v="9147" actId="14100"/>
          <ac:cxnSpMkLst>
            <pc:docMk/>
            <pc:sldMk cId="1464159811" sldId="800"/>
            <ac:cxnSpMk id="33" creationId="{E144F7D4-13A3-49C7-160D-FBB331428B17}"/>
          </ac:cxnSpMkLst>
        </pc:cxnChg>
        <pc:cxnChg chg="add mod topLvl">
          <ac:chgData name="松本 重貴" userId="0ecbcc5dd1ad44a6" providerId="LiveId" clId="{72ECEEE6-2EB2-42DB-9FCF-2EE0B084EDA4}" dt="2022-07-04T04:48:38.123" v="9143" actId="164"/>
          <ac:cxnSpMkLst>
            <pc:docMk/>
            <pc:sldMk cId="1464159811" sldId="800"/>
            <ac:cxnSpMk id="34" creationId="{55BE0524-F8B4-7F3C-6B3B-B3D4C3183EEF}"/>
          </ac:cxnSpMkLst>
        </pc:cxnChg>
        <pc:cxnChg chg="mod">
          <ac:chgData name="松本 重貴" userId="0ecbcc5dd1ad44a6" providerId="LiveId" clId="{72ECEEE6-2EB2-42DB-9FCF-2EE0B084EDA4}" dt="2022-07-04T04:48:21.069" v="9140" actId="165"/>
          <ac:cxnSpMkLst>
            <pc:docMk/>
            <pc:sldMk cId="1464159811" sldId="800"/>
            <ac:cxnSpMk id="37" creationId="{78BAF020-ACCD-DAC8-4AEA-FC8D9B2B6750}"/>
          </ac:cxnSpMkLst>
        </pc:cxnChg>
        <pc:cxnChg chg="mod">
          <ac:chgData name="松本 重貴" userId="0ecbcc5dd1ad44a6" providerId="LiveId" clId="{72ECEEE6-2EB2-42DB-9FCF-2EE0B084EDA4}" dt="2022-07-04T04:48:21.069" v="9140" actId="165"/>
          <ac:cxnSpMkLst>
            <pc:docMk/>
            <pc:sldMk cId="1464159811" sldId="800"/>
            <ac:cxnSpMk id="40" creationId="{3F5ED22B-2E91-01F6-01F9-35F6AE423C48}"/>
          </ac:cxnSpMkLst>
        </pc:cxnChg>
        <pc:cxnChg chg="mod">
          <ac:chgData name="松本 重貴" userId="0ecbcc5dd1ad44a6" providerId="LiveId" clId="{72ECEEE6-2EB2-42DB-9FCF-2EE0B084EDA4}" dt="2022-07-04T04:48:21.069" v="9140" actId="165"/>
          <ac:cxnSpMkLst>
            <pc:docMk/>
            <pc:sldMk cId="1464159811" sldId="800"/>
            <ac:cxnSpMk id="43" creationId="{0C3DDF15-9604-1A37-3B88-758397594599}"/>
          </ac:cxnSpMkLst>
        </pc:cxnChg>
        <pc:cxnChg chg="mod">
          <ac:chgData name="松本 重貴" userId="0ecbcc5dd1ad44a6" providerId="LiveId" clId="{72ECEEE6-2EB2-42DB-9FCF-2EE0B084EDA4}" dt="2022-07-04T04:47:29.249" v="9130" actId="571"/>
          <ac:cxnSpMkLst>
            <pc:docMk/>
            <pc:sldMk cId="1464159811" sldId="800"/>
            <ac:cxnSpMk id="46" creationId="{9336CE97-988D-6583-79C8-E6213A71B94E}"/>
          </ac:cxnSpMkLst>
        </pc:cxnChg>
        <pc:cxnChg chg="mod">
          <ac:chgData name="松本 重貴" userId="0ecbcc5dd1ad44a6" providerId="LiveId" clId="{72ECEEE6-2EB2-42DB-9FCF-2EE0B084EDA4}" dt="2022-07-04T04:47:29.249" v="9130" actId="571"/>
          <ac:cxnSpMkLst>
            <pc:docMk/>
            <pc:sldMk cId="1464159811" sldId="800"/>
            <ac:cxnSpMk id="50" creationId="{6DAC0197-85DA-24F2-C03A-17CDBEA7EA8E}"/>
          </ac:cxnSpMkLst>
        </pc:cxnChg>
        <pc:cxnChg chg="add mod">
          <ac:chgData name="松本 重貴" userId="0ecbcc5dd1ad44a6" providerId="LiveId" clId="{72ECEEE6-2EB2-42DB-9FCF-2EE0B084EDA4}" dt="2022-07-04T04:47:29.249" v="9130" actId="571"/>
          <ac:cxnSpMkLst>
            <pc:docMk/>
            <pc:sldMk cId="1464159811" sldId="800"/>
            <ac:cxnSpMk id="52" creationId="{336566C7-F360-8357-5D5C-E10F4CEF64A5}"/>
          </ac:cxnSpMkLst>
        </pc:cxnChg>
        <pc:cxnChg chg="add mod">
          <ac:chgData name="松本 重貴" userId="0ecbcc5dd1ad44a6" providerId="LiveId" clId="{72ECEEE6-2EB2-42DB-9FCF-2EE0B084EDA4}" dt="2022-07-04T04:47:29.249" v="9130" actId="571"/>
          <ac:cxnSpMkLst>
            <pc:docMk/>
            <pc:sldMk cId="1464159811" sldId="800"/>
            <ac:cxnSpMk id="54" creationId="{8D490604-2AAD-4B24-991A-EE7E598A4120}"/>
          </ac:cxnSpMkLst>
        </pc:cxnChg>
        <pc:cxnChg chg="add mod">
          <ac:chgData name="松本 重貴" userId="0ecbcc5dd1ad44a6" providerId="LiveId" clId="{72ECEEE6-2EB2-42DB-9FCF-2EE0B084EDA4}" dt="2022-07-04T04:47:29.249" v="9130" actId="571"/>
          <ac:cxnSpMkLst>
            <pc:docMk/>
            <pc:sldMk cId="1464159811" sldId="800"/>
            <ac:cxnSpMk id="55" creationId="{D4895B14-C381-DF2D-D2BE-840C74C2DA56}"/>
          </ac:cxnSpMkLst>
        </pc:cxnChg>
        <pc:cxnChg chg="add mod">
          <ac:chgData name="松本 重貴" userId="0ecbcc5dd1ad44a6" providerId="LiveId" clId="{72ECEEE6-2EB2-42DB-9FCF-2EE0B084EDA4}" dt="2022-07-04T04:47:29.249" v="9130" actId="571"/>
          <ac:cxnSpMkLst>
            <pc:docMk/>
            <pc:sldMk cId="1464159811" sldId="800"/>
            <ac:cxnSpMk id="56" creationId="{1A137A44-5BCA-85FB-1E3B-4E2E38325FFD}"/>
          </ac:cxnSpMkLst>
        </pc:cxnChg>
        <pc:cxnChg chg="add mod">
          <ac:chgData name="松本 重貴" userId="0ecbcc5dd1ad44a6" providerId="LiveId" clId="{72ECEEE6-2EB2-42DB-9FCF-2EE0B084EDA4}" dt="2022-07-04T04:47:29.249" v="9130" actId="571"/>
          <ac:cxnSpMkLst>
            <pc:docMk/>
            <pc:sldMk cId="1464159811" sldId="800"/>
            <ac:cxnSpMk id="60" creationId="{807C5D34-2175-BF5F-C642-45A666AF8C54}"/>
          </ac:cxnSpMkLst>
        </pc:cxnChg>
        <pc:cxnChg chg="add mod">
          <ac:chgData name="松本 重貴" userId="0ecbcc5dd1ad44a6" providerId="LiveId" clId="{72ECEEE6-2EB2-42DB-9FCF-2EE0B084EDA4}" dt="2022-07-04T04:47:29.249" v="9130" actId="571"/>
          <ac:cxnSpMkLst>
            <pc:docMk/>
            <pc:sldMk cId="1464159811" sldId="800"/>
            <ac:cxnSpMk id="61" creationId="{92FA6696-088D-36D5-1998-05483D4E4DED}"/>
          </ac:cxnSpMkLst>
        </pc:cxnChg>
        <pc:cxnChg chg="add mod">
          <ac:chgData name="松本 重貴" userId="0ecbcc5dd1ad44a6" providerId="LiveId" clId="{72ECEEE6-2EB2-42DB-9FCF-2EE0B084EDA4}" dt="2022-07-04T04:47:29.249" v="9130" actId="571"/>
          <ac:cxnSpMkLst>
            <pc:docMk/>
            <pc:sldMk cId="1464159811" sldId="800"/>
            <ac:cxnSpMk id="62" creationId="{484B2631-2D59-709A-86CF-8D5A98D41275}"/>
          </ac:cxnSpMkLst>
        </pc:cxnChg>
        <pc:cxnChg chg="mod">
          <ac:chgData name="松本 重貴" userId="0ecbcc5dd1ad44a6" providerId="LiveId" clId="{72ECEEE6-2EB2-42DB-9FCF-2EE0B084EDA4}" dt="2022-07-04T04:47:29.249" v="9130" actId="571"/>
          <ac:cxnSpMkLst>
            <pc:docMk/>
            <pc:sldMk cId="1464159811" sldId="800"/>
            <ac:cxnSpMk id="65" creationId="{6163F82F-7704-6E9F-BDCA-F6518CEF56BE}"/>
          </ac:cxnSpMkLst>
        </pc:cxnChg>
      </pc:sldChg>
      <pc:sldChg chg="addSp delSp modSp add mod delAnim modAnim">
        <pc:chgData name="松本 重貴" userId="0ecbcc5dd1ad44a6" providerId="LiveId" clId="{72ECEEE6-2EB2-42DB-9FCF-2EE0B084EDA4}" dt="2022-07-07T04:00:56.800" v="15732" actId="20577"/>
        <pc:sldMkLst>
          <pc:docMk/>
          <pc:sldMk cId="1780003738" sldId="801"/>
        </pc:sldMkLst>
        <pc:spChg chg="add mod">
          <ac:chgData name="松本 重貴" userId="0ecbcc5dd1ad44a6" providerId="LiveId" clId="{72ECEEE6-2EB2-42DB-9FCF-2EE0B084EDA4}" dt="2022-07-05T04:14:55.340" v="11024" actId="20577"/>
          <ac:spMkLst>
            <pc:docMk/>
            <pc:sldMk cId="1780003738" sldId="801"/>
            <ac:spMk id="2" creationId="{8002F3C0-003E-EC89-C806-3DE535BBF9EA}"/>
          </ac:spMkLst>
        </pc:spChg>
        <pc:spChg chg="add mod">
          <ac:chgData name="松本 重貴" userId="0ecbcc5dd1ad44a6" providerId="LiveId" clId="{72ECEEE6-2EB2-42DB-9FCF-2EE0B084EDA4}" dt="2022-07-07T04:00:56.800" v="15732" actId="20577"/>
          <ac:spMkLst>
            <pc:docMk/>
            <pc:sldMk cId="1780003738" sldId="801"/>
            <ac:spMk id="8" creationId="{F561D105-9B69-D53E-1F3D-DCF20D488516}"/>
          </ac:spMkLst>
        </pc:spChg>
        <pc:spChg chg="del mod">
          <ac:chgData name="松本 重貴" userId="0ecbcc5dd1ad44a6" providerId="LiveId" clId="{72ECEEE6-2EB2-42DB-9FCF-2EE0B084EDA4}" dt="2022-07-05T02:55:45.048" v="11010" actId="478"/>
          <ac:spMkLst>
            <pc:docMk/>
            <pc:sldMk cId="1780003738" sldId="801"/>
            <ac:spMk id="28" creationId="{217073A4-AE20-B6FF-191C-0B9BE41B085D}"/>
          </ac:spMkLst>
        </pc:spChg>
        <pc:spChg chg="add mod">
          <ac:chgData name="松本 重貴" userId="0ecbcc5dd1ad44a6" providerId="LiveId" clId="{72ECEEE6-2EB2-42DB-9FCF-2EE0B084EDA4}" dt="2022-07-05T04:14:50.495" v="11023" actId="20577"/>
          <ac:spMkLst>
            <pc:docMk/>
            <pc:sldMk cId="1780003738" sldId="801"/>
            <ac:spMk id="46" creationId="{CF23362F-098B-9ECD-ACC9-A3D70CC7EF35}"/>
          </ac:spMkLst>
        </pc:spChg>
        <pc:spChg chg="add mod">
          <ac:chgData name="松本 重貴" userId="0ecbcc5dd1ad44a6" providerId="LiveId" clId="{72ECEEE6-2EB2-42DB-9FCF-2EE0B084EDA4}" dt="2022-07-05T04:14:59.444" v="11025" actId="20577"/>
          <ac:spMkLst>
            <pc:docMk/>
            <pc:sldMk cId="1780003738" sldId="801"/>
            <ac:spMk id="47" creationId="{70CD7BC2-6996-B77A-3C17-A9137AC307ED}"/>
          </ac:spMkLst>
        </pc:spChg>
        <pc:spChg chg="mod">
          <ac:chgData name="松本 重貴" userId="0ecbcc5dd1ad44a6" providerId="LiveId" clId="{72ECEEE6-2EB2-42DB-9FCF-2EE0B084EDA4}" dt="2022-07-07T03:53:14.267" v="15380" actId="20577"/>
          <ac:spMkLst>
            <pc:docMk/>
            <pc:sldMk cId="1780003738" sldId="801"/>
            <ac:spMk id="48" creationId="{DE8878C2-2AEA-2076-38E3-496F1FD64D11}"/>
          </ac:spMkLst>
        </pc:spChg>
        <pc:spChg chg="mod">
          <ac:chgData name="松本 重貴" userId="0ecbcc5dd1ad44a6" providerId="LiveId" clId="{72ECEEE6-2EB2-42DB-9FCF-2EE0B084EDA4}" dt="2022-07-04T04:50:30.635" v="9198" actId="1038"/>
          <ac:spMkLst>
            <pc:docMk/>
            <pc:sldMk cId="1780003738" sldId="801"/>
            <ac:spMk id="86" creationId="{12479A76-99B8-4425-927B-F782A0E08A20}"/>
          </ac:spMkLst>
        </pc:spChg>
        <pc:grpChg chg="del mod">
          <ac:chgData name="松本 重貴" userId="0ecbcc5dd1ad44a6" providerId="LiveId" clId="{72ECEEE6-2EB2-42DB-9FCF-2EE0B084EDA4}" dt="2022-07-04T04:53:52.942" v="9339" actId="478"/>
          <ac:grpSpMkLst>
            <pc:docMk/>
            <pc:sldMk cId="1780003738" sldId="801"/>
            <ac:grpSpMk id="67" creationId="{A896278E-030B-3A7A-A2A7-4A9CC89E8003}"/>
          </ac:grpSpMkLst>
        </pc:grpChg>
        <pc:grpChg chg="del mod">
          <ac:chgData name="松本 重貴" userId="0ecbcc5dd1ad44a6" providerId="LiveId" clId="{72ECEEE6-2EB2-42DB-9FCF-2EE0B084EDA4}" dt="2022-07-04T04:53:55.883" v="9340" actId="478"/>
          <ac:grpSpMkLst>
            <pc:docMk/>
            <pc:sldMk cId="1780003738" sldId="801"/>
            <ac:grpSpMk id="68" creationId="{F1FDB15E-839A-8E5B-5C1B-4097A72E99DF}"/>
          </ac:grpSpMkLst>
        </pc:grpChg>
        <pc:picChg chg="add mod">
          <ac:chgData name="松本 重貴" userId="0ecbcc5dd1ad44a6" providerId="LiveId" clId="{72ECEEE6-2EB2-42DB-9FCF-2EE0B084EDA4}" dt="2022-07-04T05:05:12.718" v="9959" actId="1038"/>
          <ac:picMkLst>
            <pc:docMk/>
            <pc:sldMk cId="1780003738" sldId="801"/>
            <ac:picMk id="45" creationId="{7C1A5CED-A908-C72A-8A31-1A0569558E43}"/>
          </ac:picMkLst>
        </pc:picChg>
        <pc:cxnChg chg="mod">
          <ac:chgData name="松本 重貴" userId="0ecbcc5dd1ad44a6" providerId="LiveId" clId="{72ECEEE6-2EB2-42DB-9FCF-2EE0B084EDA4}" dt="2022-07-04T04:53:52.942" v="9339" actId="478"/>
          <ac:cxnSpMkLst>
            <pc:docMk/>
            <pc:sldMk cId="1780003738" sldId="801"/>
            <ac:cxnSpMk id="34" creationId="{55BE0524-F8B4-7F3C-6B3B-B3D4C3183EEF}"/>
          </ac:cxnSpMkLst>
        </pc:cxnChg>
      </pc:sldChg>
      <pc:sldChg chg="delSp new del mod">
        <pc:chgData name="松本 重貴" userId="0ecbcc5dd1ad44a6" providerId="LiveId" clId="{72ECEEE6-2EB2-42DB-9FCF-2EE0B084EDA4}" dt="2022-07-04T04:49:51.770" v="9156" actId="47"/>
        <pc:sldMkLst>
          <pc:docMk/>
          <pc:sldMk cId="2130572506" sldId="801"/>
        </pc:sldMkLst>
        <pc:spChg chg="del">
          <ac:chgData name="松本 重貴" userId="0ecbcc5dd1ad44a6" providerId="LiveId" clId="{72ECEEE6-2EB2-42DB-9FCF-2EE0B084EDA4}" dt="2022-07-04T04:49:46.077" v="9155" actId="478"/>
          <ac:spMkLst>
            <pc:docMk/>
            <pc:sldMk cId="2130572506" sldId="801"/>
            <ac:spMk id="2" creationId="{75A17D57-7BC9-14DA-EBB4-F29EE86C31B0}"/>
          </ac:spMkLst>
        </pc:spChg>
        <pc:spChg chg="del">
          <ac:chgData name="松本 重貴" userId="0ecbcc5dd1ad44a6" providerId="LiveId" clId="{72ECEEE6-2EB2-42DB-9FCF-2EE0B084EDA4}" dt="2022-07-04T04:49:46.077" v="9155" actId="478"/>
          <ac:spMkLst>
            <pc:docMk/>
            <pc:sldMk cId="2130572506" sldId="801"/>
            <ac:spMk id="3" creationId="{85C45CFE-23C3-6199-C301-519A658890FC}"/>
          </ac:spMkLst>
        </pc:spChg>
      </pc:sldChg>
      <pc:sldChg chg="addSp delSp modSp add mod delAnim modAnim">
        <pc:chgData name="松本 重貴" userId="0ecbcc5dd1ad44a6" providerId="LiveId" clId="{72ECEEE6-2EB2-42DB-9FCF-2EE0B084EDA4}" dt="2022-07-08T00:25:48.689" v="17508" actId="1035"/>
        <pc:sldMkLst>
          <pc:docMk/>
          <pc:sldMk cId="4277854337" sldId="802"/>
        </pc:sldMkLst>
        <pc:spChg chg="del mod">
          <ac:chgData name="松本 重貴" userId="0ecbcc5dd1ad44a6" providerId="LiveId" clId="{72ECEEE6-2EB2-42DB-9FCF-2EE0B084EDA4}" dt="2022-07-05T09:36:09.028" v="13496" actId="478"/>
          <ac:spMkLst>
            <pc:docMk/>
            <pc:sldMk cId="4277854337" sldId="802"/>
            <ac:spMk id="2" creationId="{8002F3C0-003E-EC89-C806-3DE535BBF9EA}"/>
          </ac:spMkLst>
        </pc:spChg>
        <pc:spChg chg="add mod">
          <ac:chgData name="松本 重貴" userId="0ecbcc5dd1ad44a6" providerId="LiveId" clId="{72ECEEE6-2EB2-42DB-9FCF-2EE0B084EDA4}" dt="2022-07-06T00:32:04.468" v="13749" actId="164"/>
          <ac:spMkLst>
            <pc:docMk/>
            <pc:sldMk cId="4277854337" sldId="802"/>
            <ac:spMk id="5" creationId="{F60896CC-014B-3BC3-E76C-9609F6104690}"/>
          </ac:spMkLst>
        </pc:spChg>
        <pc:spChg chg="mod topLvl">
          <ac:chgData name="松本 重貴" userId="0ecbcc5dd1ad44a6" providerId="LiveId" clId="{72ECEEE6-2EB2-42DB-9FCF-2EE0B084EDA4}" dt="2022-07-06T00:44:45.914" v="13798" actId="14100"/>
          <ac:spMkLst>
            <pc:docMk/>
            <pc:sldMk cId="4277854337" sldId="802"/>
            <ac:spMk id="10" creationId="{DAF09A33-9DF8-19AD-9C37-3F22CF81D408}"/>
          </ac:spMkLst>
        </pc:spChg>
        <pc:spChg chg="add mod">
          <ac:chgData name="松本 重貴" userId="0ecbcc5dd1ad44a6" providerId="LiveId" clId="{72ECEEE6-2EB2-42DB-9FCF-2EE0B084EDA4}" dt="2022-07-05T05:16:50.498" v="11470" actId="1076"/>
          <ac:spMkLst>
            <pc:docMk/>
            <pc:sldMk cId="4277854337" sldId="802"/>
            <ac:spMk id="13" creationId="{19BC9E1E-F59D-DDDA-AE4D-E3BFDF715E92}"/>
          </ac:spMkLst>
        </pc:spChg>
        <pc:spChg chg="del mod topLvl">
          <ac:chgData name="松本 重貴" userId="0ecbcc5dd1ad44a6" providerId="LiveId" clId="{72ECEEE6-2EB2-42DB-9FCF-2EE0B084EDA4}" dt="2022-07-05T05:42:43.961" v="12765" actId="478"/>
          <ac:spMkLst>
            <pc:docMk/>
            <pc:sldMk cId="4277854337" sldId="802"/>
            <ac:spMk id="16" creationId="{0396EFFB-2ED5-BA6A-74DD-623BDF322BFC}"/>
          </ac:spMkLst>
        </pc:spChg>
        <pc:spChg chg="add del mod">
          <ac:chgData name="松本 重貴" userId="0ecbcc5dd1ad44a6" providerId="LiveId" clId="{72ECEEE6-2EB2-42DB-9FCF-2EE0B084EDA4}" dt="2022-07-05T05:44:51.495" v="12823" actId="478"/>
          <ac:spMkLst>
            <pc:docMk/>
            <pc:sldMk cId="4277854337" sldId="802"/>
            <ac:spMk id="18" creationId="{B9E526AF-9EBF-FCFD-6FA5-731E7F24FBF1}"/>
          </ac:spMkLst>
        </pc:spChg>
        <pc:spChg chg="add del mod">
          <ac:chgData name="松本 重貴" userId="0ecbcc5dd1ad44a6" providerId="LiveId" clId="{72ECEEE6-2EB2-42DB-9FCF-2EE0B084EDA4}" dt="2022-07-06T00:32:36.974" v="13753" actId="478"/>
          <ac:spMkLst>
            <pc:docMk/>
            <pc:sldMk cId="4277854337" sldId="802"/>
            <ac:spMk id="19" creationId="{64E04D36-8585-7872-8B86-E583DB661624}"/>
          </ac:spMkLst>
        </pc:spChg>
        <pc:spChg chg="add mod">
          <ac:chgData name="松本 重貴" userId="0ecbcc5dd1ad44a6" providerId="LiveId" clId="{72ECEEE6-2EB2-42DB-9FCF-2EE0B084EDA4}" dt="2022-07-06T00:30:41.104" v="13734" actId="164"/>
          <ac:spMkLst>
            <pc:docMk/>
            <pc:sldMk cId="4277854337" sldId="802"/>
            <ac:spMk id="22" creationId="{2E7DB813-5BDB-2EA3-250B-637FECBC3B10}"/>
          </ac:spMkLst>
        </pc:spChg>
        <pc:spChg chg="add del">
          <ac:chgData name="松本 重貴" userId="0ecbcc5dd1ad44a6" providerId="LiveId" clId="{72ECEEE6-2EB2-42DB-9FCF-2EE0B084EDA4}" dt="2022-07-05T05:28:15.089" v="12122" actId="11529"/>
          <ac:spMkLst>
            <pc:docMk/>
            <pc:sldMk cId="4277854337" sldId="802"/>
            <ac:spMk id="23" creationId="{A9700696-EF8F-469D-BAFC-4A7FDBFA1BEE}"/>
          </ac:spMkLst>
        </pc:spChg>
        <pc:spChg chg="add del mod">
          <ac:chgData name="松本 重貴" userId="0ecbcc5dd1ad44a6" providerId="LiveId" clId="{72ECEEE6-2EB2-42DB-9FCF-2EE0B084EDA4}" dt="2022-07-05T05:29:18.362" v="12127" actId="478"/>
          <ac:spMkLst>
            <pc:docMk/>
            <pc:sldMk cId="4277854337" sldId="802"/>
            <ac:spMk id="24" creationId="{916E95E1-80A8-C854-618B-981E0D9EC8FD}"/>
          </ac:spMkLst>
        </pc:spChg>
        <pc:spChg chg="add mod">
          <ac:chgData name="松本 重貴" userId="0ecbcc5dd1ad44a6" providerId="LiveId" clId="{72ECEEE6-2EB2-42DB-9FCF-2EE0B084EDA4}" dt="2022-07-06T00:30:41.104" v="13734" actId="164"/>
          <ac:spMkLst>
            <pc:docMk/>
            <pc:sldMk cId="4277854337" sldId="802"/>
            <ac:spMk id="25" creationId="{6662E4D6-42D6-9877-23B1-BB2238104831}"/>
          </ac:spMkLst>
        </pc:spChg>
        <pc:spChg chg="add mod">
          <ac:chgData name="松本 重貴" userId="0ecbcc5dd1ad44a6" providerId="LiveId" clId="{72ECEEE6-2EB2-42DB-9FCF-2EE0B084EDA4}" dt="2022-07-06T00:30:41.104" v="13734" actId="164"/>
          <ac:spMkLst>
            <pc:docMk/>
            <pc:sldMk cId="4277854337" sldId="802"/>
            <ac:spMk id="31" creationId="{5E37670B-EEB6-0616-6C8F-A1A8F71823E9}"/>
          </ac:spMkLst>
        </pc:spChg>
        <pc:spChg chg="add mod">
          <ac:chgData name="松本 重貴" userId="0ecbcc5dd1ad44a6" providerId="LiveId" clId="{72ECEEE6-2EB2-42DB-9FCF-2EE0B084EDA4}" dt="2022-07-06T00:30:41.104" v="13734" actId="164"/>
          <ac:spMkLst>
            <pc:docMk/>
            <pc:sldMk cId="4277854337" sldId="802"/>
            <ac:spMk id="32" creationId="{40AA3087-BEF9-4C72-EF14-85BB0C28BC86}"/>
          </ac:spMkLst>
        </pc:spChg>
        <pc:spChg chg="add mod">
          <ac:chgData name="松本 重貴" userId="0ecbcc5dd1ad44a6" providerId="LiveId" clId="{72ECEEE6-2EB2-42DB-9FCF-2EE0B084EDA4}" dt="2022-07-06T00:31:12.095" v="13741" actId="164"/>
          <ac:spMkLst>
            <pc:docMk/>
            <pc:sldMk cId="4277854337" sldId="802"/>
            <ac:spMk id="37" creationId="{A9285C0F-57ED-FE44-5863-3049B9EDC000}"/>
          </ac:spMkLst>
        </pc:spChg>
        <pc:spChg chg="add mod">
          <ac:chgData name="松本 重貴" userId="0ecbcc5dd1ad44a6" providerId="LiveId" clId="{72ECEEE6-2EB2-42DB-9FCF-2EE0B084EDA4}" dt="2022-07-06T00:30:41.104" v="13734" actId="164"/>
          <ac:spMkLst>
            <pc:docMk/>
            <pc:sldMk cId="4277854337" sldId="802"/>
            <ac:spMk id="38" creationId="{3D250164-61FD-0944-37CE-18779CB12B03}"/>
          </ac:spMkLst>
        </pc:spChg>
        <pc:spChg chg="add mod">
          <ac:chgData name="松本 重貴" userId="0ecbcc5dd1ad44a6" providerId="LiveId" clId="{72ECEEE6-2EB2-42DB-9FCF-2EE0B084EDA4}" dt="2022-07-06T00:31:12.095" v="13741" actId="164"/>
          <ac:spMkLst>
            <pc:docMk/>
            <pc:sldMk cId="4277854337" sldId="802"/>
            <ac:spMk id="39" creationId="{C32EE270-CAF9-EC9C-8329-CEDBF8AA22F6}"/>
          </ac:spMkLst>
        </pc:spChg>
        <pc:spChg chg="add mod">
          <ac:chgData name="松本 重貴" userId="0ecbcc5dd1ad44a6" providerId="LiveId" clId="{72ECEEE6-2EB2-42DB-9FCF-2EE0B084EDA4}" dt="2022-07-07T04:01:01" v="15735" actId="20577"/>
          <ac:spMkLst>
            <pc:docMk/>
            <pc:sldMk cId="4277854337" sldId="802"/>
            <ac:spMk id="45" creationId="{4EFB9D82-7E57-9DBA-832A-272E038A5693}"/>
          </ac:spMkLst>
        </pc:spChg>
        <pc:spChg chg="del mod">
          <ac:chgData name="松本 重貴" userId="0ecbcc5dd1ad44a6" providerId="LiveId" clId="{72ECEEE6-2EB2-42DB-9FCF-2EE0B084EDA4}" dt="2022-07-05T09:36:09.028" v="13496" actId="478"/>
          <ac:spMkLst>
            <pc:docMk/>
            <pc:sldMk cId="4277854337" sldId="802"/>
            <ac:spMk id="46" creationId="{CF23362F-098B-9ECD-ACC9-A3D70CC7EF35}"/>
          </ac:spMkLst>
        </pc:spChg>
        <pc:spChg chg="del mod">
          <ac:chgData name="松本 重貴" userId="0ecbcc5dd1ad44a6" providerId="LiveId" clId="{72ECEEE6-2EB2-42DB-9FCF-2EE0B084EDA4}" dt="2022-07-05T09:36:09.028" v="13496" actId="478"/>
          <ac:spMkLst>
            <pc:docMk/>
            <pc:sldMk cId="4277854337" sldId="802"/>
            <ac:spMk id="47" creationId="{70CD7BC2-6996-B77A-3C17-A9137AC307ED}"/>
          </ac:spMkLst>
        </pc:spChg>
        <pc:spChg chg="mod">
          <ac:chgData name="松本 重貴" userId="0ecbcc5dd1ad44a6" providerId="LiveId" clId="{72ECEEE6-2EB2-42DB-9FCF-2EE0B084EDA4}" dt="2022-07-07T03:54:08.814" v="15395" actId="20577"/>
          <ac:spMkLst>
            <pc:docMk/>
            <pc:sldMk cId="4277854337" sldId="802"/>
            <ac:spMk id="48" creationId="{DE8878C2-2AEA-2076-38E3-496F1FD64D11}"/>
          </ac:spMkLst>
        </pc:spChg>
        <pc:spChg chg="add mod">
          <ac:chgData name="松本 重貴" userId="0ecbcc5dd1ad44a6" providerId="LiveId" clId="{72ECEEE6-2EB2-42DB-9FCF-2EE0B084EDA4}" dt="2022-07-06T00:31:41.404" v="13745" actId="164"/>
          <ac:spMkLst>
            <pc:docMk/>
            <pc:sldMk cId="4277854337" sldId="802"/>
            <ac:spMk id="49" creationId="{0BDE839A-89AB-2D75-12A0-2F051B3D4201}"/>
          </ac:spMkLst>
        </pc:spChg>
        <pc:spChg chg="add mod">
          <ac:chgData name="松本 重貴" userId="0ecbcc5dd1ad44a6" providerId="LiveId" clId="{72ECEEE6-2EB2-42DB-9FCF-2EE0B084EDA4}" dt="2022-07-06T00:30:41.104" v="13734" actId="164"/>
          <ac:spMkLst>
            <pc:docMk/>
            <pc:sldMk cId="4277854337" sldId="802"/>
            <ac:spMk id="51" creationId="{29AF3B2B-5FB5-E8C1-BC0C-DF985351A07B}"/>
          </ac:spMkLst>
        </pc:spChg>
        <pc:spChg chg="add mod">
          <ac:chgData name="松本 重貴" userId="0ecbcc5dd1ad44a6" providerId="LiveId" clId="{72ECEEE6-2EB2-42DB-9FCF-2EE0B084EDA4}" dt="2022-07-06T00:30:41.104" v="13734" actId="164"/>
          <ac:spMkLst>
            <pc:docMk/>
            <pc:sldMk cId="4277854337" sldId="802"/>
            <ac:spMk id="52" creationId="{7D6FE4F9-F54F-4059-6BE0-D2200ECBEF25}"/>
          </ac:spMkLst>
        </pc:spChg>
        <pc:spChg chg="add mod">
          <ac:chgData name="松本 重貴" userId="0ecbcc5dd1ad44a6" providerId="LiveId" clId="{72ECEEE6-2EB2-42DB-9FCF-2EE0B084EDA4}" dt="2022-07-06T00:30:41.104" v="13734" actId="164"/>
          <ac:spMkLst>
            <pc:docMk/>
            <pc:sldMk cId="4277854337" sldId="802"/>
            <ac:spMk id="53" creationId="{44992165-79BB-8B86-1307-A5875FF0802D}"/>
          </ac:spMkLst>
        </pc:spChg>
        <pc:spChg chg="add mod">
          <ac:chgData name="松本 重貴" userId="0ecbcc5dd1ad44a6" providerId="LiveId" clId="{72ECEEE6-2EB2-42DB-9FCF-2EE0B084EDA4}" dt="2022-07-06T00:30:41.104" v="13734" actId="164"/>
          <ac:spMkLst>
            <pc:docMk/>
            <pc:sldMk cId="4277854337" sldId="802"/>
            <ac:spMk id="54" creationId="{979047AC-4298-A7DB-E7D0-6594DA37E36B}"/>
          </ac:spMkLst>
        </pc:spChg>
        <pc:spChg chg="add mod">
          <ac:chgData name="松本 重貴" userId="0ecbcc5dd1ad44a6" providerId="LiveId" clId="{72ECEEE6-2EB2-42DB-9FCF-2EE0B084EDA4}" dt="2022-07-06T00:30:41.104" v="13734" actId="164"/>
          <ac:spMkLst>
            <pc:docMk/>
            <pc:sldMk cId="4277854337" sldId="802"/>
            <ac:spMk id="55" creationId="{6AE8E0E4-554F-6B1F-D579-1E8EE61B3052}"/>
          </ac:spMkLst>
        </pc:spChg>
        <pc:spChg chg="add mod">
          <ac:chgData name="松本 重貴" userId="0ecbcc5dd1ad44a6" providerId="LiveId" clId="{72ECEEE6-2EB2-42DB-9FCF-2EE0B084EDA4}" dt="2022-07-08T00:24:36.127" v="17429" actId="1036"/>
          <ac:spMkLst>
            <pc:docMk/>
            <pc:sldMk cId="4277854337" sldId="802"/>
            <ac:spMk id="56" creationId="{7C6991CF-D2E6-E1ED-1448-99455A1C27A5}"/>
          </ac:spMkLst>
        </pc:spChg>
        <pc:spChg chg="add mod">
          <ac:chgData name="松本 重貴" userId="0ecbcc5dd1ad44a6" providerId="LiveId" clId="{72ECEEE6-2EB2-42DB-9FCF-2EE0B084EDA4}" dt="2022-07-08T00:24:50.546" v="17445" actId="1035"/>
          <ac:spMkLst>
            <pc:docMk/>
            <pc:sldMk cId="4277854337" sldId="802"/>
            <ac:spMk id="57" creationId="{DD10EEAA-8515-2F67-5DE4-E6EFF378A8BE}"/>
          </ac:spMkLst>
        </pc:spChg>
        <pc:spChg chg="add del mod">
          <ac:chgData name="松本 重貴" userId="0ecbcc5dd1ad44a6" providerId="LiveId" clId="{72ECEEE6-2EB2-42DB-9FCF-2EE0B084EDA4}" dt="2022-07-05T09:01:14.095" v="13113" actId="478"/>
          <ac:spMkLst>
            <pc:docMk/>
            <pc:sldMk cId="4277854337" sldId="802"/>
            <ac:spMk id="58" creationId="{C0715AA5-A74E-80DD-CB72-2973EA3F36A4}"/>
          </ac:spMkLst>
        </pc:spChg>
        <pc:spChg chg="add del mod">
          <ac:chgData name="松本 重貴" userId="0ecbcc5dd1ad44a6" providerId="LiveId" clId="{72ECEEE6-2EB2-42DB-9FCF-2EE0B084EDA4}" dt="2022-07-06T00:32:04.468" v="13749" actId="164"/>
          <ac:spMkLst>
            <pc:docMk/>
            <pc:sldMk cId="4277854337" sldId="802"/>
            <ac:spMk id="59" creationId="{1BFD6E8E-323B-8F8E-EA08-389E2C17BC55}"/>
          </ac:spMkLst>
        </pc:spChg>
        <pc:spChg chg="add mod">
          <ac:chgData name="松本 重貴" userId="0ecbcc5dd1ad44a6" providerId="LiveId" clId="{72ECEEE6-2EB2-42DB-9FCF-2EE0B084EDA4}" dt="2022-07-06T00:32:04.468" v="13749" actId="164"/>
          <ac:spMkLst>
            <pc:docMk/>
            <pc:sldMk cId="4277854337" sldId="802"/>
            <ac:spMk id="60" creationId="{2EDAFCF8-B124-FBB8-A239-7965FD3346DD}"/>
          </ac:spMkLst>
        </pc:spChg>
        <pc:spChg chg="add mod">
          <ac:chgData name="松本 重貴" userId="0ecbcc5dd1ad44a6" providerId="LiveId" clId="{72ECEEE6-2EB2-42DB-9FCF-2EE0B084EDA4}" dt="2022-07-08T00:25:48.689" v="17508" actId="1035"/>
          <ac:spMkLst>
            <pc:docMk/>
            <pc:sldMk cId="4277854337" sldId="802"/>
            <ac:spMk id="61" creationId="{914C2720-3D26-E92A-95C0-3A2DC9B9DD50}"/>
          </ac:spMkLst>
        </pc:spChg>
        <pc:spChg chg="mod">
          <ac:chgData name="松本 重貴" userId="0ecbcc5dd1ad44a6" providerId="LiveId" clId="{72ECEEE6-2EB2-42DB-9FCF-2EE0B084EDA4}" dt="2022-07-05T04:17:33.283" v="11071" actId="14100"/>
          <ac:spMkLst>
            <pc:docMk/>
            <pc:sldMk cId="4277854337" sldId="802"/>
            <ac:spMk id="86" creationId="{12479A76-99B8-4425-927B-F782A0E08A20}"/>
          </ac:spMkLst>
        </pc:spChg>
        <pc:grpChg chg="add del mod">
          <ac:chgData name="松本 重貴" userId="0ecbcc5dd1ad44a6" providerId="LiveId" clId="{72ECEEE6-2EB2-42DB-9FCF-2EE0B084EDA4}" dt="2022-07-06T00:30:43.259" v="13736" actId="478"/>
          <ac:grpSpMkLst>
            <pc:docMk/>
            <pc:sldMk cId="4277854337" sldId="802"/>
            <ac:grpSpMk id="2" creationId="{5055F9DE-8551-208C-BFCF-FA32458488FC}"/>
          </ac:grpSpMkLst>
        </pc:grpChg>
        <pc:grpChg chg="add mod">
          <ac:chgData name="松本 重貴" userId="0ecbcc5dd1ad44a6" providerId="LiveId" clId="{72ECEEE6-2EB2-42DB-9FCF-2EE0B084EDA4}" dt="2022-07-08T00:25:21.659" v="17483" actId="1035"/>
          <ac:grpSpMkLst>
            <pc:docMk/>
            <pc:sldMk cId="4277854337" sldId="802"/>
            <ac:grpSpMk id="3" creationId="{D17B58DC-E31B-758F-53A5-DFEAEA59C4EE}"/>
          </ac:grpSpMkLst>
        </pc:grpChg>
        <pc:grpChg chg="add mod">
          <ac:chgData name="松本 重貴" userId="0ecbcc5dd1ad44a6" providerId="LiveId" clId="{72ECEEE6-2EB2-42DB-9FCF-2EE0B084EDA4}" dt="2022-07-08T00:25:05.736" v="17472" actId="1035"/>
          <ac:grpSpMkLst>
            <pc:docMk/>
            <pc:sldMk cId="4277854337" sldId="802"/>
            <ac:grpSpMk id="7" creationId="{2FF7FACA-2741-2AC4-02DE-D56AB845CB76}"/>
          </ac:grpSpMkLst>
        </pc:grpChg>
        <pc:grpChg chg="add mod">
          <ac:chgData name="松本 重貴" userId="0ecbcc5dd1ad44a6" providerId="LiveId" clId="{72ECEEE6-2EB2-42DB-9FCF-2EE0B084EDA4}" dt="2022-07-08T00:25:48.689" v="17508" actId="1035"/>
          <ac:grpSpMkLst>
            <pc:docMk/>
            <pc:sldMk cId="4277854337" sldId="802"/>
            <ac:grpSpMk id="8" creationId="{1579FA49-E9F9-27F6-7530-15557E9BCC8F}"/>
          </ac:grpSpMkLst>
        </pc:grpChg>
        <pc:grpChg chg="add del mod">
          <ac:chgData name="松本 重貴" userId="0ecbcc5dd1ad44a6" providerId="LiveId" clId="{72ECEEE6-2EB2-42DB-9FCF-2EE0B084EDA4}" dt="2022-07-05T05:43:32.795" v="12767" actId="165"/>
          <ac:grpSpMkLst>
            <pc:docMk/>
            <pc:sldMk cId="4277854337" sldId="802"/>
            <ac:grpSpMk id="8" creationId="{A865CCCC-9C89-5A51-E4B1-0B62B90050B7}"/>
          </ac:grpSpMkLst>
        </pc:grpChg>
        <pc:grpChg chg="del mod topLvl">
          <ac:chgData name="松本 重貴" userId="0ecbcc5dd1ad44a6" providerId="LiveId" clId="{72ECEEE6-2EB2-42DB-9FCF-2EE0B084EDA4}" dt="2022-07-05T05:43:36.280" v="12768" actId="165"/>
          <ac:grpSpMkLst>
            <pc:docMk/>
            <pc:sldMk cId="4277854337" sldId="802"/>
            <ac:grpSpMk id="9" creationId="{203FB3D5-CFB0-BE6F-9F3F-CDBB81C832A9}"/>
          </ac:grpSpMkLst>
        </pc:grpChg>
        <pc:grpChg chg="add del mod">
          <ac:chgData name="松本 重貴" userId="0ecbcc5dd1ad44a6" providerId="LiveId" clId="{72ECEEE6-2EB2-42DB-9FCF-2EE0B084EDA4}" dt="2022-07-06T00:45:04.672" v="13800" actId="478"/>
          <ac:grpSpMkLst>
            <pc:docMk/>
            <pc:sldMk cId="4277854337" sldId="802"/>
            <ac:grpSpMk id="9" creationId="{DC5D7489-4832-14F9-E399-BECE69E9C64D}"/>
          </ac:grpSpMkLst>
        </pc:grpChg>
        <pc:grpChg chg="add del mod">
          <ac:chgData name="松本 重貴" userId="0ecbcc5dd1ad44a6" providerId="LiveId" clId="{72ECEEE6-2EB2-42DB-9FCF-2EE0B084EDA4}" dt="2022-07-05T05:42:27.562" v="12761" actId="165"/>
          <ac:grpSpMkLst>
            <pc:docMk/>
            <pc:sldMk cId="4277854337" sldId="802"/>
            <ac:grpSpMk id="14" creationId="{2F3621C7-9FB6-C164-FC9F-38A55B30F72E}"/>
          </ac:grpSpMkLst>
        </pc:grpChg>
        <pc:picChg chg="mod topLvl">
          <ac:chgData name="松本 重貴" userId="0ecbcc5dd1ad44a6" providerId="LiveId" clId="{72ECEEE6-2EB2-42DB-9FCF-2EE0B084EDA4}" dt="2022-07-06T00:44:13.500" v="13789" actId="20577"/>
          <ac:picMkLst>
            <pc:docMk/>
            <pc:sldMk cId="4277854337" sldId="802"/>
            <ac:picMk id="11" creationId="{95842785-D20D-D079-173A-B02059D7D724}"/>
          </ac:picMkLst>
        </pc:picChg>
        <pc:picChg chg="mod topLvl">
          <ac:chgData name="松本 重貴" userId="0ecbcc5dd1ad44a6" providerId="LiveId" clId="{72ECEEE6-2EB2-42DB-9FCF-2EE0B084EDA4}" dt="2022-07-06T00:44:13.500" v="13789" actId="20577"/>
          <ac:picMkLst>
            <pc:docMk/>
            <pc:sldMk cId="4277854337" sldId="802"/>
            <ac:picMk id="12" creationId="{54DDE021-BFF7-858F-4FFB-861339803D45}"/>
          </ac:picMkLst>
        </pc:picChg>
        <pc:picChg chg="mod topLvl">
          <ac:chgData name="松本 重貴" userId="0ecbcc5dd1ad44a6" providerId="LiveId" clId="{72ECEEE6-2EB2-42DB-9FCF-2EE0B084EDA4}" dt="2022-07-05T09:05:38.137" v="13346" actId="1582"/>
          <ac:picMkLst>
            <pc:docMk/>
            <pc:sldMk cId="4277854337" sldId="802"/>
            <ac:picMk id="15" creationId="{142929F8-34EE-E7B7-6B30-2F72C9A92AAD}"/>
          </ac:picMkLst>
        </pc:picChg>
        <pc:picChg chg="del mod">
          <ac:chgData name="松本 重貴" userId="0ecbcc5dd1ad44a6" providerId="LiveId" clId="{72ECEEE6-2EB2-42DB-9FCF-2EE0B084EDA4}" dt="2022-07-05T09:36:09.028" v="13496" actId="478"/>
          <ac:picMkLst>
            <pc:docMk/>
            <pc:sldMk cId="4277854337" sldId="802"/>
            <ac:picMk id="45" creationId="{7C1A5CED-A908-C72A-8A31-1A0569558E43}"/>
          </ac:picMkLst>
        </pc:picChg>
        <pc:cxnChg chg="add mod">
          <ac:chgData name="松本 重貴" userId="0ecbcc5dd1ad44a6" providerId="LiveId" clId="{72ECEEE6-2EB2-42DB-9FCF-2EE0B084EDA4}" dt="2022-07-06T00:30:41.104" v="13734" actId="164"/>
          <ac:cxnSpMkLst>
            <pc:docMk/>
            <pc:sldMk cId="4277854337" sldId="802"/>
            <ac:cxnSpMk id="4" creationId="{83174157-87E0-B5AE-39E8-02E1372C96D1}"/>
          </ac:cxnSpMkLst>
        </pc:cxnChg>
        <pc:cxnChg chg="add mod">
          <ac:chgData name="松本 重貴" userId="0ecbcc5dd1ad44a6" providerId="LiveId" clId="{72ECEEE6-2EB2-42DB-9FCF-2EE0B084EDA4}" dt="2022-07-06T00:30:41.104" v="13734" actId="164"/>
          <ac:cxnSpMkLst>
            <pc:docMk/>
            <pc:sldMk cId="4277854337" sldId="802"/>
            <ac:cxnSpMk id="6" creationId="{7FB975CD-21A0-A589-093A-BC12708DE16D}"/>
          </ac:cxnSpMkLst>
        </pc:cxnChg>
        <pc:cxnChg chg="del mod topLvl">
          <ac:chgData name="松本 重貴" userId="0ecbcc5dd1ad44a6" providerId="LiveId" clId="{72ECEEE6-2EB2-42DB-9FCF-2EE0B084EDA4}" dt="2022-07-05T05:42:43.961" v="12765" actId="478"/>
          <ac:cxnSpMkLst>
            <pc:docMk/>
            <pc:sldMk cId="4277854337" sldId="802"/>
            <ac:cxnSpMk id="17" creationId="{8661D960-B48C-AE95-7EB6-6C19813AA621}"/>
          </ac:cxnSpMkLst>
        </pc:cxnChg>
        <pc:cxnChg chg="add mod">
          <ac:chgData name="松本 重貴" userId="0ecbcc5dd1ad44a6" providerId="LiveId" clId="{72ECEEE6-2EB2-42DB-9FCF-2EE0B084EDA4}" dt="2022-07-06T00:30:41.104" v="13734" actId="164"/>
          <ac:cxnSpMkLst>
            <pc:docMk/>
            <pc:sldMk cId="4277854337" sldId="802"/>
            <ac:cxnSpMk id="21" creationId="{731BABCF-4AB7-DD42-FEF9-DBCAFE216697}"/>
          </ac:cxnSpMkLst>
        </pc:cxnChg>
        <pc:cxnChg chg="add del">
          <ac:chgData name="松本 重貴" userId="0ecbcc5dd1ad44a6" providerId="LiveId" clId="{72ECEEE6-2EB2-42DB-9FCF-2EE0B084EDA4}" dt="2022-07-05T05:29:18.362" v="12127" actId="478"/>
          <ac:cxnSpMkLst>
            <pc:docMk/>
            <pc:sldMk cId="4277854337" sldId="802"/>
            <ac:cxnSpMk id="27" creationId="{087A8054-6913-9B61-0951-D1D57E2DF17C}"/>
          </ac:cxnSpMkLst>
        </pc:cxnChg>
        <pc:cxnChg chg="add mod">
          <ac:chgData name="松本 重貴" userId="0ecbcc5dd1ad44a6" providerId="LiveId" clId="{72ECEEE6-2EB2-42DB-9FCF-2EE0B084EDA4}" dt="2022-07-06T00:30:41.104" v="13734" actId="164"/>
          <ac:cxnSpMkLst>
            <pc:docMk/>
            <pc:sldMk cId="4277854337" sldId="802"/>
            <ac:cxnSpMk id="28" creationId="{B502A531-9A1E-6A60-6F24-841E529C1D64}"/>
          </ac:cxnSpMkLst>
        </pc:cxnChg>
        <pc:cxnChg chg="add mod">
          <ac:chgData name="松本 重貴" userId="0ecbcc5dd1ad44a6" providerId="LiveId" clId="{72ECEEE6-2EB2-42DB-9FCF-2EE0B084EDA4}" dt="2022-07-06T00:30:41.104" v="13734" actId="164"/>
          <ac:cxnSpMkLst>
            <pc:docMk/>
            <pc:sldMk cId="4277854337" sldId="802"/>
            <ac:cxnSpMk id="29" creationId="{B7B133E0-C07A-D7EB-FEE1-8F06E6BE0EC4}"/>
          </ac:cxnSpMkLst>
        </pc:cxnChg>
        <pc:cxnChg chg="add mod">
          <ac:chgData name="松本 重貴" userId="0ecbcc5dd1ad44a6" providerId="LiveId" clId="{72ECEEE6-2EB2-42DB-9FCF-2EE0B084EDA4}" dt="2022-07-06T00:30:41.104" v="13734" actId="164"/>
          <ac:cxnSpMkLst>
            <pc:docMk/>
            <pc:sldMk cId="4277854337" sldId="802"/>
            <ac:cxnSpMk id="30" creationId="{C0275C28-EC9A-5243-334E-29A7C67C5A7D}"/>
          </ac:cxnSpMkLst>
        </pc:cxnChg>
        <pc:cxnChg chg="add mod">
          <ac:chgData name="松本 重貴" userId="0ecbcc5dd1ad44a6" providerId="LiveId" clId="{72ECEEE6-2EB2-42DB-9FCF-2EE0B084EDA4}" dt="2022-07-06T00:31:12.095" v="13741" actId="164"/>
          <ac:cxnSpMkLst>
            <pc:docMk/>
            <pc:sldMk cId="4277854337" sldId="802"/>
            <ac:cxnSpMk id="36" creationId="{70FB988D-6CD3-FCD5-BF0C-291B992C99EC}"/>
          </ac:cxnSpMkLst>
        </pc:cxnChg>
        <pc:cxnChg chg="add del mod">
          <ac:chgData name="松本 重貴" userId="0ecbcc5dd1ad44a6" providerId="LiveId" clId="{72ECEEE6-2EB2-42DB-9FCF-2EE0B084EDA4}" dt="2022-07-05T09:01:14.095" v="13113" actId="478"/>
          <ac:cxnSpMkLst>
            <pc:docMk/>
            <pc:sldMk cId="4277854337" sldId="802"/>
            <ac:cxnSpMk id="41" creationId="{B717B770-D944-B397-DC0B-F38306CBF405}"/>
          </ac:cxnSpMkLst>
        </pc:cxnChg>
        <pc:cxnChg chg="add mod">
          <ac:chgData name="松本 重貴" userId="0ecbcc5dd1ad44a6" providerId="LiveId" clId="{72ECEEE6-2EB2-42DB-9FCF-2EE0B084EDA4}" dt="2022-07-08T00:24:36.127" v="17429" actId="1036"/>
          <ac:cxnSpMkLst>
            <pc:docMk/>
            <pc:sldMk cId="4277854337" sldId="802"/>
            <ac:cxnSpMk id="42" creationId="{D8A09231-C152-F3C1-F100-4500A78E971D}"/>
          </ac:cxnSpMkLst>
        </pc:cxnChg>
        <pc:cxnChg chg="add mod">
          <ac:chgData name="松本 重貴" userId="0ecbcc5dd1ad44a6" providerId="LiveId" clId="{72ECEEE6-2EB2-42DB-9FCF-2EE0B084EDA4}" dt="2022-07-06T00:31:41.404" v="13745" actId="164"/>
          <ac:cxnSpMkLst>
            <pc:docMk/>
            <pc:sldMk cId="4277854337" sldId="802"/>
            <ac:cxnSpMk id="43" creationId="{CBE01570-F423-574D-8E2A-B5437627B9D7}"/>
          </ac:cxnSpMkLst>
        </pc:cxnChg>
        <pc:cxnChg chg="add del mod">
          <ac:chgData name="松本 重貴" userId="0ecbcc5dd1ad44a6" providerId="LiveId" clId="{72ECEEE6-2EB2-42DB-9FCF-2EE0B084EDA4}" dt="2022-07-05T05:39:58.969" v="12526" actId="478"/>
          <ac:cxnSpMkLst>
            <pc:docMk/>
            <pc:sldMk cId="4277854337" sldId="802"/>
            <ac:cxnSpMk id="43" creationId="{D6078B5F-E717-CC3E-5BFD-EDE64492EA92}"/>
          </ac:cxnSpMkLst>
        </pc:cxnChg>
        <pc:cxnChg chg="add mod">
          <ac:chgData name="松本 重貴" userId="0ecbcc5dd1ad44a6" providerId="LiveId" clId="{72ECEEE6-2EB2-42DB-9FCF-2EE0B084EDA4}" dt="2022-07-08T00:24:50.546" v="17445" actId="1035"/>
          <ac:cxnSpMkLst>
            <pc:docMk/>
            <pc:sldMk cId="4277854337" sldId="802"/>
            <ac:cxnSpMk id="44" creationId="{F14EF07F-2CF7-7C61-9010-C7B6EEEA728D}"/>
          </ac:cxnSpMkLst>
        </pc:cxnChg>
        <pc:cxnChg chg="add del mod">
          <ac:chgData name="松本 重貴" userId="0ecbcc5dd1ad44a6" providerId="LiveId" clId="{72ECEEE6-2EB2-42DB-9FCF-2EE0B084EDA4}" dt="2022-07-05T05:40:01.634" v="12527" actId="478"/>
          <ac:cxnSpMkLst>
            <pc:docMk/>
            <pc:sldMk cId="4277854337" sldId="802"/>
            <ac:cxnSpMk id="49" creationId="{68B2EE51-9AD8-15CB-9068-A5C0C6EBFA37}"/>
          </ac:cxnSpMkLst>
        </pc:cxnChg>
        <pc:cxnChg chg="add mod">
          <ac:chgData name="松本 重貴" userId="0ecbcc5dd1ad44a6" providerId="LiveId" clId="{72ECEEE6-2EB2-42DB-9FCF-2EE0B084EDA4}" dt="2022-07-06T00:30:41.104" v="13734" actId="164"/>
          <ac:cxnSpMkLst>
            <pc:docMk/>
            <pc:sldMk cId="4277854337" sldId="802"/>
            <ac:cxnSpMk id="50" creationId="{7FBC60C7-91E3-1625-7D9D-4FC67F3D00B8}"/>
          </ac:cxnSpMkLst>
        </pc:cxnChg>
      </pc:sldChg>
      <pc:sldChg chg="addSp delSp modSp mod delAnim modAnim">
        <pc:chgData name="松本 重貴" userId="0ecbcc5dd1ad44a6" providerId="LiveId" clId="{72ECEEE6-2EB2-42DB-9FCF-2EE0B084EDA4}" dt="2022-07-12T00:51:06.101" v="17610" actId="1037"/>
        <pc:sldMkLst>
          <pc:docMk/>
          <pc:sldMk cId="1410234392" sldId="803"/>
        </pc:sldMkLst>
        <pc:spChg chg="mod ord topLvl">
          <ac:chgData name="松本 重貴" userId="0ecbcc5dd1ad44a6" providerId="LiveId" clId="{72ECEEE6-2EB2-42DB-9FCF-2EE0B084EDA4}" dt="2022-07-08T00:28:47.671" v="17530" actId="20577"/>
          <ac:spMkLst>
            <pc:docMk/>
            <pc:sldMk cId="1410234392" sldId="803"/>
            <ac:spMk id="13" creationId="{19BC9E1E-F59D-DDDA-AE4D-E3BFDF715E92}"/>
          </ac:spMkLst>
        </pc:spChg>
        <pc:spChg chg="add mod topLvl">
          <ac:chgData name="松本 重貴" userId="0ecbcc5dd1ad44a6" providerId="LiveId" clId="{72ECEEE6-2EB2-42DB-9FCF-2EE0B084EDA4}" dt="2022-07-07T04:42:53.227" v="16386" actId="164"/>
          <ac:spMkLst>
            <pc:docMk/>
            <pc:sldMk cId="1410234392" sldId="803"/>
            <ac:spMk id="20" creationId="{6B3C9727-6B80-CC49-689D-5434B2CBE884}"/>
          </ac:spMkLst>
        </pc:spChg>
        <pc:spChg chg="add mod ord">
          <ac:chgData name="松本 重貴" userId="0ecbcc5dd1ad44a6" providerId="LiveId" clId="{72ECEEE6-2EB2-42DB-9FCF-2EE0B084EDA4}" dt="2022-07-07T02:13:43.139" v="14653" actId="1076"/>
          <ac:spMkLst>
            <pc:docMk/>
            <pc:sldMk cId="1410234392" sldId="803"/>
            <ac:spMk id="34" creationId="{98984F7C-4CFA-2F9B-F939-E7B77E4066EB}"/>
          </ac:spMkLst>
        </pc:spChg>
        <pc:spChg chg="mod">
          <ac:chgData name="松本 重貴" userId="0ecbcc5dd1ad44a6" providerId="LiveId" clId="{72ECEEE6-2EB2-42DB-9FCF-2EE0B084EDA4}" dt="2022-07-07T02:11:22.070" v="14565" actId="164"/>
          <ac:spMkLst>
            <pc:docMk/>
            <pc:sldMk cId="1410234392" sldId="803"/>
            <ac:spMk id="48" creationId="{DE8878C2-2AEA-2076-38E3-496F1FD64D11}"/>
          </ac:spMkLst>
        </pc:spChg>
        <pc:spChg chg="del mod">
          <ac:chgData name="松本 重貴" userId="0ecbcc5dd1ad44a6" providerId="LiveId" clId="{72ECEEE6-2EB2-42DB-9FCF-2EE0B084EDA4}" dt="2022-07-07T04:00:00.644" v="15715" actId="478"/>
          <ac:spMkLst>
            <pc:docMk/>
            <pc:sldMk cId="1410234392" sldId="803"/>
            <ac:spMk id="61" creationId="{914C2720-3D26-E92A-95C0-3A2DC9B9DD50}"/>
          </ac:spMkLst>
        </pc:spChg>
        <pc:spChg chg="mod">
          <ac:chgData name="松本 重貴" userId="0ecbcc5dd1ad44a6" providerId="LiveId" clId="{72ECEEE6-2EB2-42DB-9FCF-2EE0B084EDA4}" dt="2022-07-06T00:49:11.772" v="13942" actId="165"/>
          <ac:spMkLst>
            <pc:docMk/>
            <pc:sldMk cId="1410234392" sldId="803"/>
            <ac:spMk id="63" creationId="{30D22E2F-3F01-913D-4FB6-90E984340230}"/>
          </ac:spMkLst>
        </pc:spChg>
        <pc:spChg chg="mod">
          <ac:chgData name="松本 重貴" userId="0ecbcc5dd1ad44a6" providerId="LiveId" clId="{72ECEEE6-2EB2-42DB-9FCF-2EE0B084EDA4}" dt="2022-07-06T00:49:11.772" v="13942" actId="165"/>
          <ac:spMkLst>
            <pc:docMk/>
            <pc:sldMk cId="1410234392" sldId="803"/>
            <ac:spMk id="64" creationId="{E0159E8A-B468-F8CC-F613-8273799690F5}"/>
          </ac:spMkLst>
        </pc:spChg>
        <pc:spChg chg="mod">
          <ac:chgData name="松本 重貴" userId="0ecbcc5dd1ad44a6" providerId="LiveId" clId="{72ECEEE6-2EB2-42DB-9FCF-2EE0B084EDA4}" dt="2022-07-06T00:49:11.772" v="13942" actId="165"/>
          <ac:spMkLst>
            <pc:docMk/>
            <pc:sldMk cId="1410234392" sldId="803"/>
            <ac:spMk id="65" creationId="{2B64708C-5934-020B-024E-B526EA4D336E}"/>
          </ac:spMkLst>
        </pc:spChg>
        <pc:spChg chg="mod">
          <ac:chgData name="松本 重貴" userId="0ecbcc5dd1ad44a6" providerId="LiveId" clId="{72ECEEE6-2EB2-42DB-9FCF-2EE0B084EDA4}" dt="2022-07-06T00:49:11.772" v="13942" actId="165"/>
          <ac:spMkLst>
            <pc:docMk/>
            <pc:sldMk cId="1410234392" sldId="803"/>
            <ac:spMk id="66" creationId="{ED3BB2A1-E94A-8FF8-AC64-52E5698D3108}"/>
          </ac:spMkLst>
        </pc:spChg>
        <pc:spChg chg="add mod">
          <ac:chgData name="松本 重貴" userId="0ecbcc5dd1ad44a6" providerId="LiveId" clId="{72ECEEE6-2EB2-42DB-9FCF-2EE0B084EDA4}" dt="2022-07-12T00:51:06.101" v="17610" actId="1037"/>
          <ac:spMkLst>
            <pc:docMk/>
            <pc:sldMk cId="1410234392" sldId="803"/>
            <ac:spMk id="70" creationId="{72C54FFE-8F78-0B0E-8D46-D905CD781C87}"/>
          </ac:spMkLst>
        </pc:spChg>
        <pc:spChg chg="mod">
          <ac:chgData name="松本 重貴" userId="0ecbcc5dd1ad44a6" providerId="LiveId" clId="{72ECEEE6-2EB2-42DB-9FCF-2EE0B084EDA4}" dt="2022-07-06T00:49:11.772" v="13942" actId="165"/>
          <ac:spMkLst>
            <pc:docMk/>
            <pc:sldMk cId="1410234392" sldId="803"/>
            <ac:spMk id="71" creationId="{27D3F4CE-61A1-D64E-AA51-971A0252EAC7}"/>
          </ac:spMkLst>
        </pc:spChg>
        <pc:spChg chg="add mod topLvl">
          <ac:chgData name="松本 重貴" userId="0ecbcc5dd1ad44a6" providerId="LiveId" clId="{72ECEEE6-2EB2-42DB-9FCF-2EE0B084EDA4}" dt="2022-07-07T03:46:30.618" v="15286" actId="1035"/>
          <ac:spMkLst>
            <pc:docMk/>
            <pc:sldMk cId="1410234392" sldId="803"/>
            <ac:spMk id="71" creationId="{9A0EC340-BA66-8315-30CF-8A5E76D8A7A6}"/>
          </ac:spMkLst>
        </pc:spChg>
        <pc:spChg chg="mod">
          <ac:chgData name="松本 重貴" userId="0ecbcc5dd1ad44a6" providerId="LiveId" clId="{72ECEEE6-2EB2-42DB-9FCF-2EE0B084EDA4}" dt="2022-07-06T00:49:11.772" v="13942" actId="165"/>
          <ac:spMkLst>
            <pc:docMk/>
            <pc:sldMk cId="1410234392" sldId="803"/>
            <ac:spMk id="72" creationId="{16BDE8FF-00EF-3D30-C25E-B9E89373BD88}"/>
          </ac:spMkLst>
        </pc:spChg>
        <pc:spChg chg="add mod topLvl">
          <ac:chgData name="松本 重貴" userId="0ecbcc5dd1ad44a6" providerId="LiveId" clId="{72ECEEE6-2EB2-42DB-9FCF-2EE0B084EDA4}" dt="2022-07-07T04:09:09.901" v="16315" actId="164"/>
          <ac:spMkLst>
            <pc:docMk/>
            <pc:sldMk cId="1410234392" sldId="803"/>
            <ac:spMk id="72" creationId="{AEB822E6-A93A-2C26-836F-4661C27C7F77}"/>
          </ac:spMkLst>
        </pc:spChg>
        <pc:spChg chg="mod">
          <ac:chgData name="松本 重貴" userId="0ecbcc5dd1ad44a6" providerId="LiveId" clId="{72ECEEE6-2EB2-42DB-9FCF-2EE0B084EDA4}" dt="2022-07-06T00:49:11.772" v="13942" actId="165"/>
          <ac:spMkLst>
            <pc:docMk/>
            <pc:sldMk cId="1410234392" sldId="803"/>
            <ac:spMk id="73" creationId="{4E2B0F83-63BB-CDE2-6909-4955A305E5FB}"/>
          </ac:spMkLst>
        </pc:spChg>
        <pc:spChg chg="mod">
          <ac:chgData name="松本 重貴" userId="0ecbcc5dd1ad44a6" providerId="LiveId" clId="{72ECEEE6-2EB2-42DB-9FCF-2EE0B084EDA4}" dt="2022-07-06T00:49:11.772" v="13942" actId="165"/>
          <ac:spMkLst>
            <pc:docMk/>
            <pc:sldMk cId="1410234392" sldId="803"/>
            <ac:spMk id="74" creationId="{358A4F73-60D3-C0EE-E063-02B1D8CEF003}"/>
          </ac:spMkLst>
        </pc:spChg>
        <pc:spChg chg="add del mod">
          <ac:chgData name="松本 重貴" userId="0ecbcc5dd1ad44a6" providerId="LiveId" clId="{72ECEEE6-2EB2-42DB-9FCF-2EE0B084EDA4}" dt="2022-07-07T04:00:00.644" v="15715" actId="478"/>
          <ac:spMkLst>
            <pc:docMk/>
            <pc:sldMk cId="1410234392" sldId="803"/>
            <ac:spMk id="76" creationId="{2DDA28D2-87AC-9F0D-8B5E-61AE8B1C6B43}"/>
          </ac:spMkLst>
        </pc:spChg>
        <pc:spChg chg="mod">
          <ac:chgData name="松本 重貴" userId="0ecbcc5dd1ad44a6" providerId="LiveId" clId="{72ECEEE6-2EB2-42DB-9FCF-2EE0B084EDA4}" dt="2022-07-06T00:49:11.772" v="13942" actId="165"/>
          <ac:spMkLst>
            <pc:docMk/>
            <pc:sldMk cId="1410234392" sldId="803"/>
            <ac:spMk id="77" creationId="{4D4DA512-7121-6127-C42F-BC2512C2E5EF}"/>
          </ac:spMkLst>
        </pc:spChg>
        <pc:spChg chg="add mod">
          <ac:chgData name="松本 重貴" userId="0ecbcc5dd1ad44a6" providerId="LiveId" clId="{72ECEEE6-2EB2-42DB-9FCF-2EE0B084EDA4}" dt="2022-07-07T04:43:38.204" v="16401" actId="14100"/>
          <ac:spMkLst>
            <pc:docMk/>
            <pc:sldMk cId="1410234392" sldId="803"/>
            <ac:spMk id="77" creationId="{CBBE14BE-08C6-DD80-F0AE-5645DA6A1437}"/>
          </ac:spMkLst>
        </pc:spChg>
        <pc:spChg chg="add mod">
          <ac:chgData name="松本 重貴" userId="0ecbcc5dd1ad44a6" providerId="LiveId" clId="{72ECEEE6-2EB2-42DB-9FCF-2EE0B084EDA4}" dt="2022-07-07T02:11:22.070" v="14565" actId="164"/>
          <ac:spMkLst>
            <pc:docMk/>
            <pc:sldMk cId="1410234392" sldId="803"/>
            <ac:spMk id="78" creationId="{33FC9325-BAF4-31A7-3699-BBBB8F23F685}"/>
          </ac:spMkLst>
        </pc:spChg>
        <pc:spChg chg="add mod">
          <ac:chgData name="松本 重貴" userId="0ecbcc5dd1ad44a6" providerId="LiveId" clId="{72ECEEE6-2EB2-42DB-9FCF-2EE0B084EDA4}" dt="2022-07-07T03:58:28.367" v="15706" actId="164"/>
          <ac:spMkLst>
            <pc:docMk/>
            <pc:sldMk cId="1410234392" sldId="803"/>
            <ac:spMk id="79" creationId="{9203527F-1D85-6137-9E9C-83F8109819A6}"/>
          </ac:spMkLst>
        </pc:spChg>
        <pc:spChg chg="add mod">
          <ac:chgData name="松本 重貴" userId="0ecbcc5dd1ad44a6" providerId="LiveId" clId="{72ECEEE6-2EB2-42DB-9FCF-2EE0B084EDA4}" dt="2022-07-07T03:58:28.367" v="15706" actId="164"/>
          <ac:spMkLst>
            <pc:docMk/>
            <pc:sldMk cId="1410234392" sldId="803"/>
            <ac:spMk id="80" creationId="{43E2239F-E707-5F09-B061-E3350412F071}"/>
          </ac:spMkLst>
        </pc:spChg>
        <pc:spChg chg="add mod">
          <ac:chgData name="松本 重貴" userId="0ecbcc5dd1ad44a6" providerId="LiveId" clId="{72ECEEE6-2EB2-42DB-9FCF-2EE0B084EDA4}" dt="2022-07-07T04:01:06.125" v="15738" actId="20577"/>
          <ac:spMkLst>
            <pc:docMk/>
            <pc:sldMk cId="1410234392" sldId="803"/>
            <ac:spMk id="81" creationId="{1E0A5FBB-CBA9-44CA-6CC8-E9FD10B2ACE9}"/>
          </ac:spMkLst>
        </pc:spChg>
        <pc:spChg chg="add del mod">
          <ac:chgData name="松本 重貴" userId="0ecbcc5dd1ad44a6" providerId="LiveId" clId="{72ECEEE6-2EB2-42DB-9FCF-2EE0B084EDA4}" dt="2022-07-07T02:20:01.956" v="14811" actId="478"/>
          <ac:spMkLst>
            <pc:docMk/>
            <pc:sldMk cId="1410234392" sldId="803"/>
            <ac:spMk id="81" creationId="{58C9B5E4-E879-D44C-EE3E-018089340537}"/>
          </ac:spMkLst>
        </pc:spChg>
        <pc:spChg chg="add mod topLvl">
          <ac:chgData name="松本 重貴" userId="0ecbcc5dd1ad44a6" providerId="LiveId" clId="{72ECEEE6-2EB2-42DB-9FCF-2EE0B084EDA4}" dt="2022-07-07T04:42:53.227" v="16386" actId="164"/>
          <ac:spMkLst>
            <pc:docMk/>
            <pc:sldMk cId="1410234392" sldId="803"/>
            <ac:spMk id="83" creationId="{C97F152D-9046-DDC0-6B31-0AD2B641EEE5}"/>
          </ac:spMkLst>
        </pc:spChg>
        <pc:spChg chg="add mod">
          <ac:chgData name="松本 重貴" userId="0ecbcc5dd1ad44a6" providerId="LiveId" clId="{72ECEEE6-2EB2-42DB-9FCF-2EE0B084EDA4}" dt="2022-07-07T03:47:05.494" v="15299" actId="1035"/>
          <ac:spMkLst>
            <pc:docMk/>
            <pc:sldMk cId="1410234392" sldId="803"/>
            <ac:spMk id="85" creationId="{9B2C2FD0-A3DE-55CE-12E3-1C0176D60E13}"/>
          </ac:spMkLst>
        </pc:spChg>
        <pc:spChg chg="mod">
          <ac:chgData name="松本 重貴" userId="0ecbcc5dd1ad44a6" providerId="LiveId" clId="{72ECEEE6-2EB2-42DB-9FCF-2EE0B084EDA4}" dt="2022-07-07T04:06:48.284" v="16266" actId="1038"/>
          <ac:spMkLst>
            <pc:docMk/>
            <pc:sldMk cId="1410234392" sldId="803"/>
            <ac:spMk id="86" creationId="{12479A76-99B8-4425-927B-F782A0E08A20}"/>
          </ac:spMkLst>
        </pc:spChg>
        <pc:grpChg chg="del mod">
          <ac:chgData name="松本 重貴" userId="0ecbcc5dd1ad44a6" providerId="LiveId" clId="{72ECEEE6-2EB2-42DB-9FCF-2EE0B084EDA4}" dt="2022-07-07T04:00:00.644" v="15715" actId="478"/>
          <ac:grpSpMkLst>
            <pc:docMk/>
            <pc:sldMk cId="1410234392" sldId="803"/>
            <ac:grpSpMk id="2" creationId="{5055F9DE-8551-208C-BFCF-FA32458488FC}"/>
          </ac:grpSpMkLst>
        </pc:grpChg>
        <pc:grpChg chg="del mod">
          <ac:chgData name="松本 重貴" userId="0ecbcc5dd1ad44a6" providerId="LiveId" clId="{72ECEEE6-2EB2-42DB-9FCF-2EE0B084EDA4}" dt="2022-07-07T04:00:00.644" v="15715" actId="478"/>
          <ac:grpSpMkLst>
            <pc:docMk/>
            <pc:sldMk cId="1410234392" sldId="803"/>
            <ac:grpSpMk id="3" creationId="{D17B58DC-E31B-758F-53A5-DFEAEA59C4EE}"/>
          </ac:grpSpMkLst>
        </pc:grpChg>
        <pc:grpChg chg="add mod">
          <ac:chgData name="松本 重貴" userId="0ecbcc5dd1ad44a6" providerId="LiveId" clId="{72ECEEE6-2EB2-42DB-9FCF-2EE0B084EDA4}" dt="2022-07-07T04:42:53.227" v="16386" actId="164"/>
          <ac:grpSpMkLst>
            <pc:docMk/>
            <pc:sldMk cId="1410234392" sldId="803"/>
            <ac:grpSpMk id="6" creationId="{3402D7F6-0B4C-6F49-8B72-BBCDD34343EC}"/>
          </ac:grpSpMkLst>
        </pc:grpChg>
        <pc:grpChg chg="del mod">
          <ac:chgData name="松本 重貴" userId="0ecbcc5dd1ad44a6" providerId="LiveId" clId="{72ECEEE6-2EB2-42DB-9FCF-2EE0B084EDA4}" dt="2022-07-07T04:00:00.644" v="15715" actId="478"/>
          <ac:grpSpMkLst>
            <pc:docMk/>
            <pc:sldMk cId="1410234392" sldId="803"/>
            <ac:grpSpMk id="7" creationId="{2FF7FACA-2741-2AC4-02DE-D56AB845CB76}"/>
          </ac:grpSpMkLst>
        </pc:grpChg>
        <pc:grpChg chg="del mod">
          <ac:chgData name="松本 重貴" userId="0ecbcc5dd1ad44a6" providerId="LiveId" clId="{72ECEEE6-2EB2-42DB-9FCF-2EE0B084EDA4}" dt="2022-07-07T04:00:00.644" v="15715" actId="478"/>
          <ac:grpSpMkLst>
            <pc:docMk/>
            <pc:sldMk cId="1410234392" sldId="803"/>
            <ac:grpSpMk id="8" creationId="{1579FA49-E9F9-27F6-7530-15557E9BCC8F}"/>
          </ac:grpSpMkLst>
        </pc:grpChg>
        <pc:grpChg chg="del mod">
          <ac:chgData name="松本 重貴" userId="0ecbcc5dd1ad44a6" providerId="LiveId" clId="{72ECEEE6-2EB2-42DB-9FCF-2EE0B084EDA4}" dt="2022-07-07T04:00:00.644" v="15715" actId="478"/>
          <ac:grpSpMkLst>
            <pc:docMk/>
            <pc:sldMk cId="1410234392" sldId="803"/>
            <ac:grpSpMk id="9" creationId="{DC5D7489-4832-14F9-E399-BECE69E9C64D}"/>
          </ac:grpSpMkLst>
        </pc:grpChg>
        <pc:grpChg chg="add mod">
          <ac:chgData name="松本 重貴" userId="0ecbcc5dd1ad44a6" providerId="LiveId" clId="{72ECEEE6-2EB2-42DB-9FCF-2EE0B084EDA4}" dt="2022-07-07T03:43:50.631" v="15255" actId="164"/>
          <ac:grpSpMkLst>
            <pc:docMk/>
            <pc:sldMk cId="1410234392" sldId="803"/>
            <ac:grpSpMk id="14" creationId="{A9C96EA8-72D3-1F28-EEDB-86B84136FC83}"/>
          </ac:grpSpMkLst>
        </pc:grpChg>
        <pc:grpChg chg="add del mod">
          <ac:chgData name="松本 重貴" userId="0ecbcc5dd1ad44a6" providerId="LiveId" clId="{72ECEEE6-2EB2-42DB-9FCF-2EE0B084EDA4}" dt="2022-07-07T02:11:51.614" v="14601" actId="478"/>
          <ac:grpSpMkLst>
            <pc:docMk/>
            <pc:sldMk cId="1410234392" sldId="803"/>
            <ac:grpSpMk id="23" creationId="{CB77ACF6-BE16-0B8A-BBB6-D37546FB0357}"/>
          </ac:grpSpMkLst>
        </pc:grpChg>
        <pc:grpChg chg="add mod">
          <ac:chgData name="松本 重貴" userId="0ecbcc5dd1ad44a6" providerId="LiveId" clId="{72ECEEE6-2EB2-42DB-9FCF-2EE0B084EDA4}" dt="2022-07-07T03:58:39.554" v="15709" actId="1076"/>
          <ac:grpSpMkLst>
            <pc:docMk/>
            <pc:sldMk cId="1410234392" sldId="803"/>
            <ac:grpSpMk id="26" creationId="{F0169BC5-C0DC-EF68-805F-CFD443267CB5}"/>
          </ac:grpSpMkLst>
        </pc:grpChg>
        <pc:grpChg chg="add del mod">
          <ac:chgData name="松本 重貴" userId="0ecbcc5dd1ad44a6" providerId="LiveId" clId="{72ECEEE6-2EB2-42DB-9FCF-2EE0B084EDA4}" dt="2022-07-07T04:42:20.984" v="16330" actId="165"/>
          <ac:grpSpMkLst>
            <pc:docMk/>
            <pc:sldMk cId="1410234392" sldId="803"/>
            <ac:grpSpMk id="27" creationId="{18D16612-69DE-C5E1-395A-A2BE8CFFE8CD}"/>
          </ac:grpSpMkLst>
        </pc:grpChg>
        <pc:grpChg chg="add mod">
          <ac:chgData name="松本 重貴" userId="0ecbcc5dd1ad44a6" providerId="LiveId" clId="{72ECEEE6-2EB2-42DB-9FCF-2EE0B084EDA4}" dt="2022-07-07T04:09:09.901" v="16315" actId="164"/>
          <ac:grpSpMkLst>
            <pc:docMk/>
            <pc:sldMk cId="1410234392" sldId="803"/>
            <ac:grpSpMk id="41" creationId="{3CF06E99-40FD-160D-A803-98066721CF95}"/>
          </ac:grpSpMkLst>
        </pc:grpChg>
        <pc:grpChg chg="add del mod">
          <ac:chgData name="松本 重貴" userId="0ecbcc5dd1ad44a6" providerId="LiveId" clId="{72ECEEE6-2EB2-42DB-9FCF-2EE0B084EDA4}" dt="2022-07-06T00:49:11.772" v="13942" actId="165"/>
          <ac:grpSpMkLst>
            <pc:docMk/>
            <pc:sldMk cId="1410234392" sldId="803"/>
            <ac:grpSpMk id="45" creationId="{132C049D-9C8B-9D9D-7D25-7AC56F2A45DE}"/>
          </ac:grpSpMkLst>
        </pc:grpChg>
        <pc:grpChg chg="del mod topLvl">
          <ac:chgData name="松本 重貴" userId="0ecbcc5dd1ad44a6" providerId="LiveId" clId="{72ECEEE6-2EB2-42DB-9FCF-2EE0B084EDA4}" dt="2022-07-06T00:49:15.258" v="13943" actId="478"/>
          <ac:grpSpMkLst>
            <pc:docMk/>
            <pc:sldMk cId="1410234392" sldId="803"/>
            <ac:grpSpMk id="46" creationId="{A7C5BE35-2F69-D6E4-68CF-4563C2DD0B1F}"/>
          </ac:grpSpMkLst>
        </pc:grpChg>
        <pc:grpChg chg="mod topLvl">
          <ac:chgData name="松本 重貴" userId="0ecbcc5dd1ad44a6" providerId="LiveId" clId="{72ECEEE6-2EB2-42DB-9FCF-2EE0B084EDA4}" dt="2022-07-07T02:11:22.070" v="14565" actId="164"/>
          <ac:grpSpMkLst>
            <pc:docMk/>
            <pc:sldMk cId="1410234392" sldId="803"/>
            <ac:grpSpMk id="47" creationId="{551C8238-2D77-41D2-11F9-439AF6DCD56C}"/>
          </ac:grpSpMkLst>
        </pc:grpChg>
        <pc:grpChg chg="mod">
          <ac:chgData name="松本 重貴" userId="0ecbcc5dd1ad44a6" providerId="LiveId" clId="{72ECEEE6-2EB2-42DB-9FCF-2EE0B084EDA4}" dt="2022-07-06T00:49:11.772" v="13942" actId="165"/>
          <ac:grpSpMkLst>
            <pc:docMk/>
            <pc:sldMk cId="1410234392" sldId="803"/>
            <ac:grpSpMk id="70" creationId="{B47DCC12-A57B-E4AB-4093-7516BD205E2C}"/>
          </ac:grpSpMkLst>
        </pc:grpChg>
        <pc:grpChg chg="add del mod">
          <ac:chgData name="松本 重貴" userId="0ecbcc5dd1ad44a6" providerId="LiveId" clId="{72ECEEE6-2EB2-42DB-9FCF-2EE0B084EDA4}" dt="2022-07-07T03:43:46.134" v="15254" actId="165"/>
          <ac:grpSpMkLst>
            <pc:docMk/>
            <pc:sldMk cId="1410234392" sldId="803"/>
            <ac:grpSpMk id="74" creationId="{67C408EC-9D4B-DD38-BEEF-2208A8AE9BCE}"/>
          </ac:grpSpMkLst>
        </pc:grpChg>
        <pc:grpChg chg="add del mod">
          <ac:chgData name="松本 重貴" userId="0ecbcc5dd1ad44a6" providerId="LiveId" clId="{72ECEEE6-2EB2-42DB-9FCF-2EE0B084EDA4}" dt="2022-07-07T04:08:56.866" v="16311" actId="165"/>
          <ac:grpSpMkLst>
            <pc:docMk/>
            <pc:sldMk cId="1410234392" sldId="803"/>
            <ac:grpSpMk id="75" creationId="{5E8F4A20-6B90-2FDF-883E-923A8F1B20AE}"/>
          </ac:grpSpMkLst>
        </pc:grpChg>
        <pc:picChg chg="add del mod">
          <ac:chgData name="松本 重貴" userId="0ecbcc5dd1ad44a6" providerId="LiveId" clId="{72ECEEE6-2EB2-42DB-9FCF-2EE0B084EDA4}" dt="2022-07-07T04:41:18.883" v="16321" actId="478"/>
          <ac:picMkLst>
            <pc:docMk/>
            <pc:sldMk cId="1410234392" sldId="803"/>
            <ac:picMk id="3" creationId="{11F738F4-7F65-1E92-CC38-5DBA60E30DDD}"/>
          </ac:picMkLst>
        </pc:picChg>
        <pc:picChg chg="add mod">
          <ac:chgData name="松本 重貴" userId="0ecbcc5dd1ad44a6" providerId="LiveId" clId="{72ECEEE6-2EB2-42DB-9FCF-2EE0B084EDA4}" dt="2022-07-07T04:42:53.227" v="16386" actId="164"/>
          <ac:picMkLst>
            <pc:docMk/>
            <pc:sldMk cId="1410234392" sldId="803"/>
            <ac:picMk id="5" creationId="{18F02335-9F78-01AA-325A-EEB2AA408D73}"/>
          </ac:picMkLst>
        </pc:picChg>
        <pc:picChg chg="del mod">
          <ac:chgData name="松本 重貴" userId="0ecbcc5dd1ad44a6" providerId="LiveId" clId="{72ECEEE6-2EB2-42DB-9FCF-2EE0B084EDA4}" dt="2022-07-07T04:00:00.644" v="15715" actId="478"/>
          <ac:picMkLst>
            <pc:docMk/>
            <pc:sldMk cId="1410234392" sldId="803"/>
            <ac:picMk id="15" creationId="{142929F8-34EE-E7B7-6B30-2F72C9A92AAD}"/>
          </ac:picMkLst>
        </pc:picChg>
        <pc:picChg chg="add del mod topLvl">
          <ac:chgData name="松本 重貴" userId="0ecbcc5dd1ad44a6" providerId="LiveId" clId="{72ECEEE6-2EB2-42DB-9FCF-2EE0B084EDA4}" dt="2022-07-07T04:09:03.293" v="16313" actId="478"/>
          <ac:picMkLst>
            <pc:docMk/>
            <pc:sldMk cId="1410234392" sldId="803"/>
            <ac:picMk id="16" creationId="{C44BE75A-D27C-4FD9-4BB0-BE31A099B5A4}"/>
          </ac:picMkLst>
        </pc:picChg>
        <pc:picChg chg="add mod topLvl">
          <ac:chgData name="松本 重貴" userId="0ecbcc5dd1ad44a6" providerId="LiveId" clId="{72ECEEE6-2EB2-42DB-9FCF-2EE0B084EDA4}" dt="2022-07-07T03:46:30.618" v="15286" actId="1035"/>
          <ac:picMkLst>
            <pc:docMk/>
            <pc:sldMk cId="1410234392" sldId="803"/>
            <ac:picMk id="18" creationId="{FA406A1B-C202-4DB7-511B-D75C592A12E4}"/>
          </ac:picMkLst>
        </pc:picChg>
        <pc:picChg chg="add del mod ord topLvl">
          <ac:chgData name="松本 重貴" userId="0ecbcc5dd1ad44a6" providerId="LiveId" clId="{72ECEEE6-2EB2-42DB-9FCF-2EE0B084EDA4}" dt="2022-07-07T04:42:25.236" v="16331" actId="478"/>
          <ac:picMkLst>
            <pc:docMk/>
            <pc:sldMk cId="1410234392" sldId="803"/>
            <ac:picMk id="19" creationId="{06DEFDB4-A878-B187-A06C-39C8FB06FE0B}"/>
          </ac:picMkLst>
        </pc:picChg>
        <pc:picChg chg="add mod ord">
          <ac:chgData name="松本 重貴" userId="0ecbcc5dd1ad44a6" providerId="LiveId" clId="{72ECEEE6-2EB2-42DB-9FCF-2EE0B084EDA4}" dt="2022-07-07T04:09:09.901" v="16315" actId="164"/>
          <ac:picMkLst>
            <pc:docMk/>
            <pc:sldMk cId="1410234392" sldId="803"/>
            <ac:picMk id="35" creationId="{842A7E11-8DD0-4067-6B64-7508114F1507}"/>
          </ac:picMkLst>
        </pc:picChg>
        <pc:cxnChg chg="add del">
          <ac:chgData name="松本 重貴" userId="0ecbcc5dd1ad44a6" providerId="LiveId" clId="{72ECEEE6-2EB2-42DB-9FCF-2EE0B084EDA4}" dt="2022-07-07T02:11:15.622" v="14564" actId="11529"/>
          <ac:cxnSpMkLst>
            <pc:docMk/>
            <pc:sldMk cId="1410234392" sldId="803"/>
            <ac:cxnSpMk id="20" creationId="{1ECBCDBA-5F3B-C6FF-8C94-9AF2EEFF0289}"/>
          </ac:cxnSpMkLst>
        </pc:cxnChg>
        <pc:cxnChg chg="add del mod">
          <ac:chgData name="松本 重貴" userId="0ecbcc5dd1ad44a6" providerId="LiveId" clId="{72ECEEE6-2EB2-42DB-9FCF-2EE0B084EDA4}" dt="2022-07-07T02:11:54.588" v="14604" actId="11529"/>
          <ac:cxnSpMkLst>
            <pc:docMk/>
            <pc:sldMk cId="1410234392" sldId="803"/>
            <ac:cxnSpMk id="26" creationId="{3F68993C-D31F-3308-E8AE-556E0A2660D2}"/>
          </ac:cxnSpMkLst>
        </pc:cxnChg>
        <pc:cxnChg chg="add mod topLvl">
          <ac:chgData name="松本 重貴" userId="0ecbcc5dd1ad44a6" providerId="LiveId" clId="{72ECEEE6-2EB2-42DB-9FCF-2EE0B084EDA4}" dt="2022-07-07T03:46:30.618" v="15286" actId="1035"/>
          <ac:cxnSpMkLst>
            <pc:docMk/>
            <pc:sldMk cId="1410234392" sldId="803"/>
            <ac:cxnSpMk id="40" creationId="{CF0C94D6-2F0F-DC31-FE0E-1CFB9504FAAC}"/>
          </ac:cxnSpMkLst>
        </pc:cxnChg>
        <pc:cxnChg chg="add mod topLvl">
          <ac:chgData name="松本 重貴" userId="0ecbcc5dd1ad44a6" providerId="LiveId" clId="{72ECEEE6-2EB2-42DB-9FCF-2EE0B084EDA4}" dt="2022-07-07T04:09:09.901" v="16315" actId="164"/>
          <ac:cxnSpMkLst>
            <pc:docMk/>
            <pc:sldMk cId="1410234392" sldId="803"/>
            <ac:cxnSpMk id="45" creationId="{44A77123-44AB-87CB-A9EA-4AD70DD0A75E}"/>
          </ac:cxnSpMkLst>
        </pc:cxnChg>
        <pc:cxnChg chg="mod">
          <ac:chgData name="松本 重貴" userId="0ecbcc5dd1ad44a6" providerId="LiveId" clId="{72ECEEE6-2EB2-42DB-9FCF-2EE0B084EDA4}" dt="2022-07-06T00:49:11.772" v="13942" actId="165"/>
          <ac:cxnSpMkLst>
            <pc:docMk/>
            <pc:sldMk cId="1410234392" sldId="803"/>
            <ac:cxnSpMk id="58" creationId="{28282ACB-A6C1-32F2-90CB-D41AF78BD893}"/>
          </ac:cxnSpMkLst>
        </pc:cxnChg>
        <pc:cxnChg chg="mod">
          <ac:chgData name="松本 重貴" userId="0ecbcc5dd1ad44a6" providerId="LiveId" clId="{72ECEEE6-2EB2-42DB-9FCF-2EE0B084EDA4}" dt="2022-07-06T00:49:11.772" v="13942" actId="165"/>
          <ac:cxnSpMkLst>
            <pc:docMk/>
            <pc:sldMk cId="1410234392" sldId="803"/>
            <ac:cxnSpMk id="62" creationId="{876A1AF1-77C4-B640-2801-930626F97354}"/>
          </ac:cxnSpMkLst>
        </pc:cxnChg>
        <pc:cxnChg chg="mod">
          <ac:chgData name="松本 重貴" userId="0ecbcc5dd1ad44a6" providerId="LiveId" clId="{72ECEEE6-2EB2-42DB-9FCF-2EE0B084EDA4}" dt="2022-07-06T00:49:11.772" v="13942" actId="165"/>
          <ac:cxnSpMkLst>
            <pc:docMk/>
            <pc:sldMk cId="1410234392" sldId="803"/>
            <ac:cxnSpMk id="67" creationId="{93D27AC6-015D-B36B-E5A0-FC7655602784}"/>
          </ac:cxnSpMkLst>
        </pc:cxnChg>
        <pc:cxnChg chg="mod">
          <ac:chgData name="松本 重貴" userId="0ecbcc5dd1ad44a6" providerId="LiveId" clId="{72ECEEE6-2EB2-42DB-9FCF-2EE0B084EDA4}" dt="2022-07-06T00:49:11.772" v="13942" actId="165"/>
          <ac:cxnSpMkLst>
            <pc:docMk/>
            <pc:sldMk cId="1410234392" sldId="803"/>
            <ac:cxnSpMk id="68" creationId="{51D55E80-30DE-E82D-EFD6-488BE355009A}"/>
          </ac:cxnSpMkLst>
        </pc:cxnChg>
        <pc:cxnChg chg="mod">
          <ac:chgData name="松本 重貴" userId="0ecbcc5dd1ad44a6" providerId="LiveId" clId="{72ECEEE6-2EB2-42DB-9FCF-2EE0B084EDA4}" dt="2022-07-06T00:49:11.772" v="13942" actId="165"/>
          <ac:cxnSpMkLst>
            <pc:docMk/>
            <pc:sldMk cId="1410234392" sldId="803"/>
            <ac:cxnSpMk id="69" creationId="{60EA5EF6-1BDF-0D61-6D57-7A96DA785C5F}"/>
          </ac:cxnSpMkLst>
        </pc:cxnChg>
        <pc:cxnChg chg="mod">
          <ac:chgData name="松本 重貴" userId="0ecbcc5dd1ad44a6" providerId="LiveId" clId="{72ECEEE6-2EB2-42DB-9FCF-2EE0B084EDA4}" dt="2022-07-06T00:49:11.772" v="13942" actId="165"/>
          <ac:cxnSpMkLst>
            <pc:docMk/>
            <pc:sldMk cId="1410234392" sldId="803"/>
            <ac:cxnSpMk id="75" creationId="{982E0B05-67FF-5351-BB22-E4C5A9EC22FA}"/>
          </ac:cxnSpMkLst>
        </pc:cxnChg>
        <pc:cxnChg chg="mod">
          <ac:chgData name="松本 重貴" userId="0ecbcc5dd1ad44a6" providerId="LiveId" clId="{72ECEEE6-2EB2-42DB-9FCF-2EE0B084EDA4}" dt="2022-07-06T00:49:11.772" v="13942" actId="165"/>
          <ac:cxnSpMkLst>
            <pc:docMk/>
            <pc:sldMk cId="1410234392" sldId="803"/>
            <ac:cxnSpMk id="76" creationId="{8B25E07B-032B-3572-2189-040FEE229AB1}"/>
          </ac:cxnSpMkLst>
        </pc:cxnChg>
      </pc:sldChg>
    </pc:docChg>
  </pc:docChgLst>
  <pc:docChgLst>
    <pc:chgData name="松本 重貴" userId="0ecbcc5dd1ad44a6" providerId="LiveId" clId="{6C2F139B-0E7D-4E66-A8E9-FB27B5310C15}"/>
    <pc:docChg chg="undo custSel modSld">
      <pc:chgData name="松本 重貴" userId="0ecbcc5dd1ad44a6" providerId="LiveId" clId="{6C2F139B-0E7D-4E66-A8E9-FB27B5310C15}" dt="2022-12-11T01:42:07.615" v="3746" actId="20577"/>
      <pc:docMkLst>
        <pc:docMk/>
      </pc:docMkLst>
      <pc:sldChg chg="modSp mod">
        <pc:chgData name="松本 重貴" userId="0ecbcc5dd1ad44a6" providerId="LiveId" clId="{6C2F139B-0E7D-4E66-A8E9-FB27B5310C15}" dt="2022-12-08T08:51:11.804" v="3721" actId="20577"/>
        <pc:sldMkLst>
          <pc:docMk/>
          <pc:sldMk cId="947833358" sldId="336"/>
        </pc:sldMkLst>
        <pc:spChg chg="mod">
          <ac:chgData name="松本 重貴" userId="0ecbcc5dd1ad44a6" providerId="LiveId" clId="{6C2F139B-0E7D-4E66-A8E9-FB27B5310C15}" dt="2022-12-08T08:51:11.804" v="3721" actId="20577"/>
          <ac:spMkLst>
            <pc:docMk/>
            <pc:sldMk cId="947833358" sldId="336"/>
            <ac:spMk id="6" creationId="{00000000-0000-0000-0000-000000000000}"/>
          </ac:spMkLst>
        </pc:spChg>
        <pc:spChg chg="mod">
          <ac:chgData name="松本 重貴" userId="0ecbcc5dd1ad44a6" providerId="LiveId" clId="{6C2F139B-0E7D-4E66-A8E9-FB27B5310C15}" dt="2022-12-08T01:30:55.062" v="3718" actId="20577"/>
          <ac:spMkLst>
            <pc:docMk/>
            <pc:sldMk cId="947833358" sldId="336"/>
            <ac:spMk id="9" creationId="{5366C43E-85FA-F398-4857-E638FD6F73A0}"/>
          </ac:spMkLst>
        </pc:spChg>
      </pc:sldChg>
      <pc:sldChg chg="addSp delSp modSp mod modAnim">
        <pc:chgData name="松本 重貴" userId="0ecbcc5dd1ad44a6" providerId="LiveId" clId="{6C2F139B-0E7D-4E66-A8E9-FB27B5310C15}" dt="2022-12-09T01:42:41.496" v="3731" actId="20577"/>
        <pc:sldMkLst>
          <pc:docMk/>
          <pc:sldMk cId="646047123" sldId="767"/>
        </pc:sldMkLst>
        <pc:spChg chg="mod">
          <ac:chgData name="松本 重貴" userId="0ecbcc5dd1ad44a6" providerId="LiveId" clId="{6C2F139B-0E7D-4E66-A8E9-FB27B5310C15}" dt="2022-12-03T03:21:08.466" v="978" actId="1035"/>
          <ac:spMkLst>
            <pc:docMk/>
            <pc:sldMk cId="646047123" sldId="767"/>
            <ac:spMk id="4" creationId="{C1ED7557-4768-22D2-BB13-21C20A320ECA}"/>
          </ac:spMkLst>
        </pc:spChg>
        <pc:spChg chg="mod">
          <ac:chgData name="松本 重貴" userId="0ecbcc5dd1ad44a6" providerId="LiveId" clId="{6C2F139B-0E7D-4E66-A8E9-FB27B5310C15}" dt="2022-12-03T03:21:08.466" v="978" actId="1035"/>
          <ac:spMkLst>
            <pc:docMk/>
            <pc:sldMk cId="646047123" sldId="767"/>
            <ac:spMk id="7" creationId="{C6A8B3F6-2FA1-ACA2-3098-5005328D1A09}"/>
          </ac:spMkLst>
        </pc:spChg>
        <pc:spChg chg="mod topLvl">
          <ac:chgData name="松本 重貴" userId="0ecbcc5dd1ad44a6" providerId="LiveId" clId="{6C2F139B-0E7D-4E66-A8E9-FB27B5310C15}" dt="2022-12-09T01:42:41.496" v="3731" actId="20577"/>
          <ac:spMkLst>
            <pc:docMk/>
            <pc:sldMk cId="646047123" sldId="767"/>
            <ac:spMk id="11" creationId="{0E0A4138-773C-801F-5609-EBB4BC69E5AF}"/>
          </ac:spMkLst>
        </pc:spChg>
        <pc:spChg chg="mod topLvl">
          <ac:chgData name="松本 重貴" userId="0ecbcc5dd1ad44a6" providerId="LiveId" clId="{6C2F139B-0E7D-4E66-A8E9-FB27B5310C15}" dt="2022-12-03T03:21:08.466" v="978" actId="1035"/>
          <ac:spMkLst>
            <pc:docMk/>
            <pc:sldMk cId="646047123" sldId="767"/>
            <ac:spMk id="14" creationId="{D9F5A12B-52F9-1548-FA91-F909FF1A4A94}"/>
          </ac:spMkLst>
        </pc:spChg>
        <pc:spChg chg="mod">
          <ac:chgData name="松本 重貴" userId="0ecbcc5dd1ad44a6" providerId="LiveId" clId="{6C2F139B-0E7D-4E66-A8E9-FB27B5310C15}" dt="2022-12-03T03:16:48.199" v="755" actId="207"/>
          <ac:spMkLst>
            <pc:docMk/>
            <pc:sldMk cId="646047123" sldId="767"/>
            <ac:spMk id="24" creationId="{190AE251-490D-44DA-FECF-92AE1BBAC675}"/>
          </ac:spMkLst>
        </pc:spChg>
        <pc:spChg chg="mod">
          <ac:chgData name="松本 重貴" userId="0ecbcc5dd1ad44a6" providerId="LiveId" clId="{6C2F139B-0E7D-4E66-A8E9-FB27B5310C15}" dt="2022-12-03T03:20:17.538" v="973" actId="1035"/>
          <ac:spMkLst>
            <pc:docMk/>
            <pc:sldMk cId="646047123" sldId="767"/>
            <ac:spMk id="27" creationId="{28F1D9F0-4FC6-9283-39C0-20FC6F73E7A8}"/>
          </ac:spMkLst>
        </pc:spChg>
        <pc:spChg chg="mod">
          <ac:chgData name="松本 重貴" userId="0ecbcc5dd1ad44a6" providerId="LiveId" clId="{6C2F139B-0E7D-4E66-A8E9-FB27B5310C15}" dt="2022-12-03T03:07:06.104" v="498" actId="207"/>
          <ac:spMkLst>
            <pc:docMk/>
            <pc:sldMk cId="646047123" sldId="767"/>
            <ac:spMk id="32" creationId="{3A595C64-79B4-090D-FE00-726A4546574F}"/>
          </ac:spMkLst>
        </pc:spChg>
        <pc:grpChg chg="del">
          <ac:chgData name="松本 重貴" userId="0ecbcc5dd1ad44a6" providerId="LiveId" clId="{6C2F139B-0E7D-4E66-A8E9-FB27B5310C15}" dt="2022-12-03T03:05:29.913" v="455" actId="165"/>
          <ac:grpSpMkLst>
            <pc:docMk/>
            <pc:sldMk cId="646047123" sldId="767"/>
            <ac:grpSpMk id="2" creationId="{BCC87085-A333-E978-7706-F6EB613D4771}"/>
          </ac:grpSpMkLst>
        </pc:grpChg>
        <pc:grpChg chg="mod">
          <ac:chgData name="松本 重貴" userId="0ecbcc5dd1ad44a6" providerId="LiveId" clId="{6C2F139B-0E7D-4E66-A8E9-FB27B5310C15}" dt="2022-12-03T03:21:08.466" v="978" actId="1035"/>
          <ac:grpSpMkLst>
            <pc:docMk/>
            <pc:sldMk cId="646047123" sldId="767"/>
            <ac:grpSpMk id="6" creationId="{B31DF126-7EA2-2CD0-593A-5FBCDC17F7B8}"/>
          </ac:grpSpMkLst>
        </pc:grpChg>
        <pc:grpChg chg="add mod">
          <ac:chgData name="松本 重貴" userId="0ecbcc5dd1ad44a6" providerId="LiveId" clId="{6C2F139B-0E7D-4E66-A8E9-FB27B5310C15}" dt="2022-12-03T03:23:08.699" v="991" actId="20577"/>
          <ac:grpSpMkLst>
            <pc:docMk/>
            <pc:sldMk cId="646047123" sldId="767"/>
            <ac:grpSpMk id="13" creationId="{0470C3B5-80BC-D544-3986-AC197CF087CF}"/>
          </ac:grpSpMkLst>
        </pc:grpChg>
        <pc:cxnChg chg="mod topLvl">
          <ac:chgData name="松本 重貴" userId="0ecbcc5dd1ad44a6" providerId="LiveId" clId="{6C2F139B-0E7D-4E66-A8E9-FB27B5310C15}" dt="2022-12-03T03:23:08.699" v="991" actId="20577"/>
          <ac:cxnSpMkLst>
            <pc:docMk/>
            <pc:sldMk cId="646047123" sldId="767"/>
            <ac:cxnSpMk id="9" creationId="{DDDA571C-D8ED-830A-582C-12F871ED7650}"/>
          </ac:cxnSpMkLst>
        </pc:cxnChg>
        <pc:cxnChg chg="mod topLvl">
          <ac:chgData name="松本 重貴" userId="0ecbcc5dd1ad44a6" providerId="LiveId" clId="{6C2F139B-0E7D-4E66-A8E9-FB27B5310C15}" dt="2022-12-03T03:23:50.045" v="1026" actId="14100"/>
          <ac:cxnSpMkLst>
            <pc:docMk/>
            <pc:sldMk cId="646047123" sldId="767"/>
            <ac:cxnSpMk id="20" creationId="{490400AE-75D6-4DBB-1193-00370968CBD7}"/>
          </ac:cxnSpMkLst>
        </pc:cxnChg>
      </pc:sldChg>
      <pc:sldChg chg="modSp">
        <pc:chgData name="松本 重貴" userId="0ecbcc5dd1ad44a6" providerId="LiveId" clId="{6C2F139B-0E7D-4E66-A8E9-FB27B5310C15}" dt="2022-12-11T01:42:07.615" v="3746" actId="20577"/>
        <pc:sldMkLst>
          <pc:docMk/>
          <pc:sldMk cId="2500355016" sldId="797"/>
        </pc:sldMkLst>
        <pc:spChg chg="mod">
          <ac:chgData name="松本 重貴" userId="0ecbcc5dd1ad44a6" providerId="LiveId" clId="{6C2F139B-0E7D-4E66-A8E9-FB27B5310C15}" dt="2022-12-11T01:42:07.615" v="3746" actId="20577"/>
          <ac:spMkLst>
            <pc:docMk/>
            <pc:sldMk cId="2500355016" sldId="797"/>
            <ac:spMk id="48" creationId="{E737FC5F-0F73-21E9-55AF-3C38F8DAEBCD}"/>
          </ac:spMkLst>
        </pc:spChg>
      </pc:sldChg>
      <pc:sldChg chg="addSp delSp modSp mod modNotesTx">
        <pc:chgData name="松本 重貴" userId="0ecbcc5dd1ad44a6" providerId="LiveId" clId="{6C2F139B-0E7D-4E66-A8E9-FB27B5310C15}" dt="2022-12-06T01:17:37.662" v="3217" actId="20577"/>
        <pc:sldMkLst>
          <pc:docMk/>
          <pc:sldMk cId="2556208863" sldId="798"/>
        </pc:sldMkLst>
        <pc:spChg chg="mod">
          <ac:chgData name="松本 重貴" userId="0ecbcc5dd1ad44a6" providerId="LiveId" clId="{6C2F139B-0E7D-4E66-A8E9-FB27B5310C15}" dt="2022-12-04T07:41:11.238" v="2962" actId="20577"/>
          <ac:spMkLst>
            <pc:docMk/>
            <pc:sldMk cId="2556208863" sldId="798"/>
            <ac:spMk id="3" creationId="{751BC2B7-720D-0CBA-56FA-6001A4881FEB}"/>
          </ac:spMkLst>
        </pc:spChg>
        <pc:spChg chg="mod">
          <ac:chgData name="松本 重貴" userId="0ecbcc5dd1ad44a6" providerId="LiveId" clId="{6C2F139B-0E7D-4E66-A8E9-FB27B5310C15}" dt="2022-12-03T10:09:21.801" v="1823" actId="20577"/>
          <ac:spMkLst>
            <pc:docMk/>
            <pc:sldMk cId="2556208863" sldId="798"/>
            <ac:spMk id="5" creationId="{B57CEC8E-78AF-27A7-2F50-C9DAC4A14DFA}"/>
          </ac:spMkLst>
        </pc:spChg>
        <pc:spChg chg="mod">
          <ac:chgData name="松本 重貴" userId="0ecbcc5dd1ad44a6" providerId="LiveId" clId="{6C2F139B-0E7D-4E66-A8E9-FB27B5310C15}" dt="2022-12-03T10:10:25.309" v="1894" actId="1038"/>
          <ac:spMkLst>
            <pc:docMk/>
            <pc:sldMk cId="2556208863" sldId="798"/>
            <ac:spMk id="9" creationId="{3AD137F7-0D90-02B2-3410-EF451E8F8126}"/>
          </ac:spMkLst>
        </pc:spChg>
        <pc:spChg chg="mod">
          <ac:chgData name="松本 重貴" userId="0ecbcc5dd1ad44a6" providerId="LiveId" clId="{6C2F139B-0E7D-4E66-A8E9-FB27B5310C15}" dt="2022-12-06T01:17:37.662" v="3217" actId="20577"/>
          <ac:spMkLst>
            <pc:docMk/>
            <pc:sldMk cId="2556208863" sldId="798"/>
            <ac:spMk id="21" creationId="{4013B184-456A-5DED-EFA6-AD5053A76056}"/>
          </ac:spMkLst>
        </pc:spChg>
        <pc:spChg chg="add del mod">
          <ac:chgData name="松本 重貴" userId="0ecbcc5dd1ad44a6" providerId="LiveId" clId="{6C2F139B-0E7D-4E66-A8E9-FB27B5310C15}" dt="2022-12-03T10:12:07.947" v="1961" actId="1038"/>
          <ac:spMkLst>
            <pc:docMk/>
            <pc:sldMk cId="2556208863" sldId="798"/>
            <ac:spMk id="23" creationId="{80C15547-7D95-379F-93D4-564894F1F3C4}"/>
          </ac:spMkLst>
        </pc:spChg>
      </pc:sldChg>
      <pc:sldChg chg="modSp modAnim">
        <pc:chgData name="松本 重貴" userId="0ecbcc5dd1ad44a6" providerId="LiveId" clId="{6C2F139B-0E7D-4E66-A8E9-FB27B5310C15}" dt="2022-12-09T01:46:31.554" v="3740" actId="20577"/>
        <pc:sldMkLst>
          <pc:docMk/>
          <pc:sldMk cId="1464159811" sldId="800"/>
        </pc:sldMkLst>
        <pc:spChg chg="mod">
          <ac:chgData name="松本 重貴" userId="0ecbcc5dd1ad44a6" providerId="LiveId" clId="{6C2F139B-0E7D-4E66-A8E9-FB27B5310C15}" dt="2022-12-09T01:46:31.554" v="3740" actId="20577"/>
          <ac:spMkLst>
            <pc:docMk/>
            <pc:sldMk cId="1464159811" sldId="800"/>
            <ac:spMk id="31" creationId="{0D17F2F4-E413-11C1-98D1-A03ABD344853}"/>
          </ac:spMkLst>
        </pc:spChg>
      </pc:sldChg>
      <pc:sldChg chg="addSp delSp modSp mod modAnim">
        <pc:chgData name="松本 重貴" userId="0ecbcc5dd1ad44a6" providerId="LiveId" clId="{6C2F139B-0E7D-4E66-A8E9-FB27B5310C15}" dt="2022-12-06T01:17:08.839" v="3202" actId="20577"/>
        <pc:sldMkLst>
          <pc:docMk/>
          <pc:sldMk cId="2302278687" sldId="804"/>
        </pc:sldMkLst>
        <pc:spChg chg="add del">
          <ac:chgData name="松本 重貴" userId="0ecbcc5dd1ad44a6" providerId="LiveId" clId="{6C2F139B-0E7D-4E66-A8E9-FB27B5310C15}" dt="2022-12-03T04:08:20.762" v="1643" actId="478"/>
          <ac:spMkLst>
            <pc:docMk/>
            <pc:sldMk cId="2302278687" sldId="804"/>
            <ac:spMk id="4" creationId="{1EFEF47F-F620-A5DE-AC04-3E2A2EAF8491}"/>
          </ac:spMkLst>
        </pc:spChg>
        <pc:spChg chg="mod">
          <ac:chgData name="松本 重貴" userId="0ecbcc5dd1ad44a6" providerId="LiveId" clId="{6C2F139B-0E7D-4E66-A8E9-FB27B5310C15}" dt="2022-12-03T04:10:05.439" v="1743" actId="20577"/>
          <ac:spMkLst>
            <pc:docMk/>
            <pc:sldMk cId="2302278687" sldId="804"/>
            <ac:spMk id="15" creationId="{D799F2F7-A1B6-FCB1-06E6-23A332B0BC92}"/>
          </ac:spMkLst>
        </pc:spChg>
        <pc:spChg chg="mod">
          <ac:chgData name="松本 重貴" userId="0ecbcc5dd1ad44a6" providerId="LiveId" clId="{6C2F139B-0E7D-4E66-A8E9-FB27B5310C15}" dt="2022-12-06T01:17:08.839" v="3202" actId="20577"/>
          <ac:spMkLst>
            <pc:docMk/>
            <pc:sldMk cId="2302278687" sldId="804"/>
            <ac:spMk id="78" creationId="{45FBF4A2-7C10-5CE9-C508-6949A82553FC}"/>
          </ac:spMkLst>
        </pc:spChg>
      </pc:sldChg>
      <pc:sldChg chg="addSp delSp modSp mod modAnim">
        <pc:chgData name="松本 重貴" userId="0ecbcc5dd1ad44a6" providerId="LiveId" clId="{6C2F139B-0E7D-4E66-A8E9-FB27B5310C15}" dt="2022-12-06T01:33:07.189" v="3537"/>
        <pc:sldMkLst>
          <pc:docMk/>
          <pc:sldMk cId="3734186994" sldId="805"/>
        </pc:sldMkLst>
        <pc:spChg chg="add del">
          <ac:chgData name="松本 重貴" userId="0ecbcc5dd1ad44a6" providerId="LiveId" clId="{6C2F139B-0E7D-4E66-A8E9-FB27B5310C15}" dt="2022-12-06T01:21:56.238" v="3234" actId="22"/>
          <ac:spMkLst>
            <pc:docMk/>
            <pc:sldMk cId="3734186994" sldId="805"/>
            <ac:spMk id="23" creationId="{AD90284D-3AAA-7CC3-B7E2-4E242B00DF19}"/>
          </ac:spMkLst>
        </pc:spChg>
        <pc:spChg chg="add mod">
          <ac:chgData name="松本 重貴" userId="0ecbcc5dd1ad44a6" providerId="LiveId" clId="{6C2F139B-0E7D-4E66-A8E9-FB27B5310C15}" dt="2022-12-06T01:32:53.362" v="3533" actId="164"/>
          <ac:spMkLst>
            <pc:docMk/>
            <pc:sldMk cId="3734186994" sldId="805"/>
            <ac:spMk id="25" creationId="{43CB6FA8-B3B3-F03E-75F5-7E63F683A418}"/>
          </ac:spMkLst>
        </pc:spChg>
        <pc:spChg chg="mod topLvl">
          <ac:chgData name="松本 重貴" userId="0ecbcc5dd1ad44a6" providerId="LiveId" clId="{6C2F139B-0E7D-4E66-A8E9-FB27B5310C15}" dt="2022-12-06T01:32:53.362" v="3533" actId="164"/>
          <ac:spMkLst>
            <pc:docMk/>
            <pc:sldMk cId="3734186994" sldId="805"/>
            <ac:spMk id="28" creationId="{F0F8B423-FAE8-0CE2-B854-F8A212DDAC07}"/>
          </ac:spMkLst>
        </pc:spChg>
        <pc:spChg chg="mod topLvl">
          <ac:chgData name="松本 重貴" userId="0ecbcc5dd1ad44a6" providerId="LiveId" clId="{6C2F139B-0E7D-4E66-A8E9-FB27B5310C15}" dt="2022-12-06T01:32:53.362" v="3533" actId="164"/>
          <ac:spMkLst>
            <pc:docMk/>
            <pc:sldMk cId="3734186994" sldId="805"/>
            <ac:spMk id="29" creationId="{48FE4EAF-CF18-8C3B-1627-B1A2CAC620D5}"/>
          </ac:spMkLst>
        </pc:spChg>
        <pc:spChg chg="add mod ord">
          <ac:chgData name="松本 重貴" userId="0ecbcc5dd1ad44a6" providerId="LiveId" clId="{6C2F139B-0E7D-4E66-A8E9-FB27B5310C15}" dt="2022-12-06T01:32:53.362" v="3533" actId="164"/>
          <ac:spMkLst>
            <pc:docMk/>
            <pc:sldMk cId="3734186994" sldId="805"/>
            <ac:spMk id="30" creationId="{A9FAA9D6-9276-E5B1-8C0D-697607277A9C}"/>
          </ac:spMkLst>
        </pc:spChg>
        <pc:spChg chg="mod topLvl">
          <ac:chgData name="松本 重貴" userId="0ecbcc5dd1ad44a6" providerId="LiveId" clId="{6C2F139B-0E7D-4E66-A8E9-FB27B5310C15}" dt="2022-12-06T01:32:53.362" v="3533" actId="164"/>
          <ac:spMkLst>
            <pc:docMk/>
            <pc:sldMk cId="3734186994" sldId="805"/>
            <ac:spMk id="68" creationId="{A1E93B1B-88F6-B1A1-C182-CD8BE99681D9}"/>
          </ac:spMkLst>
        </pc:spChg>
        <pc:spChg chg="mod topLvl">
          <ac:chgData name="松本 重貴" userId="0ecbcc5dd1ad44a6" providerId="LiveId" clId="{6C2F139B-0E7D-4E66-A8E9-FB27B5310C15}" dt="2022-12-06T01:32:53.362" v="3533" actId="164"/>
          <ac:spMkLst>
            <pc:docMk/>
            <pc:sldMk cId="3734186994" sldId="805"/>
            <ac:spMk id="71" creationId="{BBDBA277-40CB-0B85-7736-64CBFE03197C}"/>
          </ac:spMkLst>
        </pc:spChg>
        <pc:spChg chg="del mod topLvl">
          <ac:chgData name="松本 重貴" userId="0ecbcc5dd1ad44a6" providerId="LiveId" clId="{6C2F139B-0E7D-4E66-A8E9-FB27B5310C15}" dt="2022-12-06T01:30:39.501" v="3517" actId="478"/>
          <ac:spMkLst>
            <pc:docMk/>
            <pc:sldMk cId="3734186994" sldId="805"/>
            <ac:spMk id="72" creationId="{AD664EC5-2CC6-56CE-772E-3ACC36FD2D23}"/>
          </ac:spMkLst>
        </pc:spChg>
        <pc:spChg chg="mod ord topLvl">
          <ac:chgData name="松本 重貴" userId="0ecbcc5dd1ad44a6" providerId="LiveId" clId="{6C2F139B-0E7D-4E66-A8E9-FB27B5310C15}" dt="2022-12-06T01:32:53.362" v="3533" actId="164"/>
          <ac:spMkLst>
            <pc:docMk/>
            <pc:sldMk cId="3734186994" sldId="805"/>
            <ac:spMk id="75" creationId="{4F6F57AC-103D-0BE4-9EC6-2C2452368015}"/>
          </ac:spMkLst>
        </pc:spChg>
        <pc:grpChg chg="add mod">
          <ac:chgData name="松本 重貴" userId="0ecbcc5dd1ad44a6" providerId="LiveId" clId="{6C2F139B-0E7D-4E66-A8E9-FB27B5310C15}" dt="2022-12-06T01:32:53.362" v="3533" actId="164"/>
          <ac:grpSpMkLst>
            <pc:docMk/>
            <pc:sldMk cId="3734186994" sldId="805"/>
            <ac:grpSpMk id="44" creationId="{C53FA5BA-F57E-979A-E1CE-EC48CA63B776}"/>
          </ac:grpSpMkLst>
        </pc:grpChg>
        <pc:grpChg chg="del">
          <ac:chgData name="松本 重貴" userId="0ecbcc5dd1ad44a6" providerId="LiveId" clId="{6C2F139B-0E7D-4E66-A8E9-FB27B5310C15}" dt="2022-12-06T01:21:26.463" v="3230" actId="165"/>
          <ac:grpSpMkLst>
            <pc:docMk/>
            <pc:sldMk cId="3734186994" sldId="805"/>
            <ac:grpSpMk id="103" creationId="{6E9EDD41-73AC-FFB9-D524-101B83F2FEC3}"/>
          </ac:grpSpMkLst>
        </pc:grpChg>
        <pc:picChg chg="mod topLvl">
          <ac:chgData name="松本 重貴" userId="0ecbcc5dd1ad44a6" providerId="LiveId" clId="{6C2F139B-0E7D-4E66-A8E9-FB27B5310C15}" dt="2022-12-06T01:32:53.362" v="3533" actId="164"/>
          <ac:picMkLst>
            <pc:docMk/>
            <pc:sldMk cId="3734186994" sldId="805"/>
            <ac:picMk id="16" creationId="{9E996800-33B9-4682-E5C7-6B63E6E59852}"/>
          </ac:picMkLst>
        </pc:picChg>
        <pc:picChg chg="mod topLvl">
          <ac:chgData name="松本 重貴" userId="0ecbcc5dd1ad44a6" providerId="LiveId" clId="{6C2F139B-0E7D-4E66-A8E9-FB27B5310C15}" dt="2022-12-06T01:32:53.362" v="3533" actId="164"/>
          <ac:picMkLst>
            <pc:docMk/>
            <pc:sldMk cId="3734186994" sldId="805"/>
            <ac:picMk id="31" creationId="{FC07157A-3989-1345-5B8B-43A45E1852A5}"/>
          </ac:picMkLst>
        </pc:picChg>
        <pc:picChg chg="add del mod topLvl">
          <ac:chgData name="松本 重貴" userId="0ecbcc5dd1ad44a6" providerId="LiveId" clId="{6C2F139B-0E7D-4E66-A8E9-FB27B5310C15}" dt="2022-12-06T01:32:20.196" v="3532" actId="478"/>
          <ac:picMkLst>
            <pc:docMk/>
            <pc:sldMk cId="3734186994" sldId="805"/>
            <ac:picMk id="70" creationId="{B629DC0C-7CBD-A379-FD55-82D305275A59}"/>
          </ac:picMkLst>
        </pc:picChg>
        <pc:cxnChg chg="mod topLvl">
          <ac:chgData name="松本 重貴" userId="0ecbcc5dd1ad44a6" providerId="LiveId" clId="{6C2F139B-0E7D-4E66-A8E9-FB27B5310C15}" dt="2022-12-06T01:32:53.362" v="3533" actId="164"/>
          <ac:cxnSpMkLst>
            <pc:docMk/>
            <pc:sldMk cId="3734186994" sldId="805"/>
            <ac:cxnSpMk id="7" creationId="{99D700BA-0E71-A628-16C1-C861A7D13485}"/>
          </ac:cxnSpMkLst>
        </pc:cxnChg>
        <pc:cxnChg chg="mod topLvl">
          <ac:chgData name="松本 重貴" userId="0ecbcc5dd1ad44a6" providerId="LiveId" clId="{6C2F139B-0E7D-4E66-A8E9-FB27B5310C15}" dt="2022-12-06T01:32:53.362" v="3533" actId="164"/>
          <ac:cxnSpMkLst>
            <pc:docMk/>
            <pc:sldMk cId="3734186994" sldId="805"/>
            <ac:cxnSpMk id="10" creationId="{C3EE45DE-F73A-C9AD-0BD8-DD4C0CAE6179}"/>
          </ac:cxnSpMkLst>
        </pc:cxnChg>
        <pc:cxnChg chg="mod topLvl">
          <ac:chgData name="松本 重貴" userId="0ecbcc5dd1ad44a6" providerId="LiveId" clId="{6C2F139B-0E7D-4E66-A8E9-FB27B5310C15}" dt="2022-12-06T01:32:53.362" v="3533" actId="164"/>
          <ac:cxnSpMkLst>
            <pc:docMk/>
            <pc:sldMk cId="3734186994" sldId="805"/>
            <ac:cxnSpMk id="51" creationId="{2B97B2B4-F1C0-DBFF-9D50-32D0523C2C68}"/>
          </ac:cxnSpMkLst>
        </pc:cxnChg>
        <pc:cxnChg chg="add del mod topLvl">
          <ac:chgData name="松本 重貴" userId="0ecbcc5dd1ad44a6" providerId="LiveId" clId="{6C2F139B-0E7D-4E66-A8E9-FB27B5310C15}" dt="2022-12-06T01:32:53.362" v="3533" actId="164"/>
          <ac:cxnSpMkLst>
            <pc:docMk/>
            <pc:sldMk cId="3734186994" sldId="805"/>
            <ac:cxnSpMk id="80" creationId="{5F6954B3-1DEF-4ACD-C744-4646381A3830}"/>
          </ac:cxnSpMkLst>
        </pc:cxnChg>
      </pc:sldChg>
      <pc:sldChg chg="modSp">
        <pc:chgData name="松本 重貴" userId="0ecbcc5dd1ad44a6" providerId="LiveId" clId="{6C2F139B-0E7D-4E66-A8E9-FB27B5310C15}" dt="2022-12-08T01:33:16.642" v="3720" actId="113"/>
        <pc:sldMkLst>
          <pc:docMk/>
          <pc:sldMk cId="1139079019" sldId="806"/>
        </pc:sldMkLst>
        <pc:spChg chg="mod">
          <ac:chgData name="松本 重貴" userId="0ecbcc5dd1ad44a6" providerId="LiveId" clId="{6C2F139B-0E7D-4E66-A8E9-FB27B5310C15}" dt="2022-12-08T01:33:16.642" v="3720" actId="113"/>
          <ac:spMkLst>
            <pc:docMk/>
            <pc:sldMk cId="1139079019" sldId="806"/>
            <ac:spMk id="21" creationId="{4013B184-456A-5DED-EFA6-AD5053A7605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D12FA-D1BD-4678-99D8-164C78C60331}" type="datetimeFigureOut">
              <a:rPr kumimoji="1" lang="ja-JP" altLang="en-US" smtClean="0"/>
              <a:pPr/>
              <a:t>2023/6/8</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9249C0-F964-4DF5-A7CD-F8DB4D948FBE}" type="slidenum">
              <a:rPr kumimoji="1" lang="ja-JP" altLang="en-US" smtClean="0"/>
              <a:pPr/>
              <a:t>‹#›</a:t>
            </a:fld>
            <a:endParaRPr kumimoji="1" lang="ja-JP" altLang="en-US"/>
          </a:p>
        </p:txBody>
      </p:sp>
    </p:spTree>
    <p:extLst>
      <p:ext uri="{BB962C8B-B14F-4D97-AF65-F5344CB8AC3E}">
        <p14:creationId xmlns:p14="http://schemas.microsoft.com/office/powerpoint/2010/main" val="27225477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indent="0">
              <a:buNone/>
            </a:pPr>
            <a:endParaRPr kumimoji="1" lang="en-US" altLang="ja-JP" baseline="0" dirty="0"/>
          </a:p>
        </p:txBody>
      </p:sp>
      <p:sp>
        <p:nvSpPr>
          <p:cNvPr id="4" name="スライド番号プレースホルダ 3"/>
          <p:cNvSpPr>
            <a:spLocks noGrp="1"/>
          </p:cNvSpPr>
          <p:nvPr>
            <p:ph type="sldNum" sz="quarter" idx="10"/>
          </p:nvPr>
        </p:nvSpPr>
        <p:spPr/>
        <p:txBody>
          <a:bodyPr/>
          <a:lstStyle/>
          <a:p>
            <a:fld id="{0D9249C0-F964-4DF5-A7CD-F8DB4D948FBE}" type="slidenum">
              <a:rPr kumimoji="1" lang="ja-JP" altLang="en-US" smtClean="0"/>
              <a:pPr/>
              <a:t>1</a:t>
            </a:fld>
            <a:endParaRPr kumimoji="1" lang="ja-JP" altLang="en-US"/>
          </a:p>
        </p:txBody>
      </p:sp>
    </p:spTree>
    <p:extLst>
      <p:ext uri="{BB962C8B-B14F-4D97-AF65-F5344CB8AC3E}">
        <p14:creationId xmlns:p14="http://schemas.microsoft.com/office/powerpoint/2010/main" val="1999373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D9249C0-F964-4DF5-A7CD-F8DB4D948FBE}" type="slidenum">
              <a:rPr kumimoji="1" lang="ja-JP" altLang="en-US" smtClean="0"/>
              <a:pPr/>
              <a:t>2</a:t>
            </a:fld>
            <a:endParaRPr kumimoji="1" lang="ja-JP" altLang="en-US"/>
          </a:p>
        </p:txBody>
      </p:sp>
    </p:spTree>
    <p:extLst>
      <p:ext uri="{BB962C8B-B14F-4D97-AF65-F5344CB8AC3E}">
        <p14:creationId xmlns:p14="http://schemas.microsoft.com/office/powerpoint/2010/main" val="796058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D9249C0-F964-4DF5-A7CD-F8DB4D948FBE}" type="slidenum">
              <a:rPr kumimoji="1" lang="ja-JP" altLang="en-US" smtClean="0"/>
              <a:pPr/>
              <a:t>4</a:t>
            </a:fld>
            <a:endParaRPr kumimoji="1" lang="ja-JP" altLang="en-US"/>
          </a:p>
        </p:txBody>
      </p:sp>
    </p:spTree>
    <p:extLst>
      <p:ext uri="{BB962C8B-B14F-4D97-AF65-F5344CB8AC3E}">
        <p14:creationId xmlns:p14="http://schemas.microsoft.com/office/powerpoint/2010/main" val="2305205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D08C006E-94A9-47F4-8EF1-9E9E70AF0A63}" type="datetimeFigureOut">
              <a:rPr kumimoji="1" lang="ja-JP" altLang="en-US" smtClean="0"/>
              <a:pPr/>
              <a:t>2023/6/8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DF2C9D-E5A9-4724-B8A9-5CBBF621776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8C006E-94A9-47F4-8EF1-9E9E70AF0A63}" type="datetimeFigureOut">
              <a:rPr kumimoji="1" lang="ja-JP" altLang="en-US" smtClean="0"/>
              <a:pPr/>
              <a:t>2023/6/8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DF2C9D-E5A9-4724-B8A9-5CBBF621776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439830" y="410828"/>
            <a:ext cx="8265759" cy="846272"/>
          </a:xfrm>
          <a:prstGeom prst="roundRect">
            <a:avLst/>
          </a:prstGeom>
          <a:blipFill>
            <a:blip r:embed="rId3"/>
            <a:tile tx="0" ty="0" sx="100000" sy="100000" flip="none" algn="tl"/>
          </a:blipFill>
          <a:ln w="28575">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kumimoji="1" lang="en-US" altLang="ja-JP" sz="3200" i="1" dirty="0">
                <a:solidFill>
                  <a:schemeClr val="bg1"/>
                </a:solidFill>
                <a:latin typeface="HGP創英角ﾎﾟｯﾌﾟ体" pitchFamily="50" charset="-128"/>
                <a:ea typeface="HGP創英角ﾎﾟｯﾌﾟ体" pitchFamily="50" charset="-128"/>
              </a:rPr>
              <a:t>Mediator Particle Decay at the Threshold</a:t>
            </a:r>
            <a:endParaRPr lang="ja-JP" altLang="en-US" sz="3200" i="1" dirty="0">
              <a:solidFill>
                <a:srgbClr val="FFFFFF"/>
              </a:solidFill>
            </a:endParaRPr>
          </a:p>
        </p:txBody>
      </p:sp>
      <p:sp>
        <p:nvSpPr>
          <p:cNvPr id="9" name="正方形/長方形 8">
            <a:extLst>
              <a:ext uri="{FF2B5EF4-FFF2-40B4-BE49-F238E27FC236}">
                <a16:creationId xmlns:a16="http://schemas.microsoft.com/office/drawing/2014/main" id="{5366C43E-85FA-F398-4857-E638FD6F73A0}"/>
              </a:ext>
            </a:extLst>
          </p:cNvPr>
          <p:cNvSpPr/>
          <p:nvPr/>
        </p:nvSpPr>
        <p:spPr>
          <a:xfrm>
            <a:off x="318565" y="1484926"/>
            <a:ext cx="8518668" cy="5032147"/>
          </a:xfrm>
          <a:prstGeom prst="rect">
            <a:avLst/>
          </a:prstGeom>
        </p:spPr>
        <p:txBody>
          <a:bodyPr wrap="square">
            <a:spAutoFit/>
          </a:bodyPr>
          <a:lstStyle/>
          <a:p>
            <a:pPr algn="ctr"/>
            <a:r>
              <a:rPr lang="en-US" altLang="ja-JP" sz="3500" i="1" kern="0" dirty="0">
                <a:solidFill>
                  <a:srgbClr val="00B050"/>
                </a:solidFill>
                <a:latin typeface="HGP創英角ﾎﾟｯﾌﾟ体" pitchFamily="50" charset="-128"/>
                <a:ea typeface="HGP創英角ﾎﾟｯﾌﾟ体" pitchFamily="50" charset="-128"/>
              </a:rPr>
              <a:t>Shigeki Matsumoto</a:t>
            </a:r>
            <a:br>
              <a:rPr lang="en-US" altLang="ja-JP" sz="2500" i="1" kern="0" dirty="0">
                <a:solidFill>
                  <a:srgbClr val="FF9900"/>
                </a:solidFill>
                <a:latin typeface="HGP創英角ﾎﾟｯﾌﾟ体" pitchFamily="50" charset="-128"/>
                <a:ea typeface="HGP創英角ﾎﾟｯﾌﾟ体" pitchFamily="50" charset="-128"/>
              </a:rPr>
            </a:br>
            <a:endParaRPr lang="en-US" altLang="ja-JP" sz="1100" i="1" kern="0" dirty="0">
              <a:solidFill>
                <a:srgbClr val="FF9900"/>
              </a:solidFill>
              <a:latin typeface="HGP創英角ﾎﾟｯﾌﾟ体" pitchFamily="50" charset="-128"/>
              <a:ea typeface="HGP創英角ﾎﾟｯﾌﾟ体" pitchFamily="50" charset="-128"/>
            </a:endParaRPr>
          </a:p>
          <a:p>
            <a:pPr algn="ctr"/>
            <a:r>
              <a:rPr lang="en-US" altLang="ja-JP" sz="2200" i="1" kern="0" dirty="0">
                <a:solidFill>
                  <a:srgbClr val="FF9900"/>
                </a:solidFill>
                <a:latin typeface="HGP創英角ﾎﾟｯﾌﾟ体" pitchFamily="50" charset="-128"/>
                <a:ea typeface="HGP創英角ﾎﾟｯﾌﾟ体" pitchFamily="50" charset="-128"/>
              </a:rPr>
              <a:t>(Kavli IPMU, U. Tokyo)</a:t>
            </a:r>
            <a:br>
              <a:rPr lang="en-US" altLang="ja-JP" sz="2200" i="1" kern="0" dirty="0">
                <a:solidFill>
                  <a:srgbClr val="FF9900"/>
                </a:solidFill>
                <a:latin typeface="HGP創英角ﾎﾟｯﾌﾟ体" pitchFamily="50" charset="-128"/>
                <a:ea typeface="HGP創英角ﾎﾟｯﾌﾟ体" pitchFamily="50" charset="-128"/>
              </a:rPr>
            </a:br>
            <a:br>
              <a:rPr lang="en-US" altLang="ja-JP" sz="2200" i="1" kern="0" dirty="0">
                <a:solidFill>
                  <a:srgbClr val="FF9900"/>
                </a:solidFill>
                <a:latin typeface="HGP創英角ﾎﾟｯﾌﾟ体" pitchFamily="50" charset="-128"/>
                <a:ea typeface="HGP創英角ﾎﾟｯﾌﾟ体" pitchFamily="50" charset="-128"/>
              </a:rPr>
            </a:br>
            <a:r>
              <a:rPr lang="en-US" altLang="ja-JP" sz="200" i="1" kern="0" dirty="0">
                <a:solidFill>
                  <a:srgbClr val="FF3399"/>
                </a:solidFill>
                <a:latin typeface="HGP創英角ﾎﾟｯﾌﾟ体" pitchFamily="50" charset="-128"/>
                <a:ea typeface="HGP創英角ﾎﾟｯﾌﾟ体" pitchFamily="50" charset="-128"/>
              </a:rPr>
              <a:t> </a:t>
            </a:r>
            <a:endParaRPr lang="en-US" altLang="ja-JP" sz="2200" i="1" kern="0" dirty="0">
              <a:solidFill>
                <a:schemeClr val="accent3">
                  <a:lumMod val="50000"/>
                </a:schemeClr>
              </a:solidFill>
              <a:latin typeface="HGP創英角ﾎﾟｯﾌﾟ体" pitchFamily="50" charset="-128"/>
              <a:ea typeface="HGP創英角ﾎﾟｯﾌﾟ体" pitchFamily="50" charset="-128"/>
            </a:endParaRPr>
          </a:p>
          <a:p>
            <a:pPr algn="ctr"/>
            <a:r>
              <a:rPr lang="en-US" altLang="ja-JP" sz="2200" i="1" kern="0" dirty="0">
                <a:solidFill>
                  <a:srgbClr val="7030A0"/>
                </a:solidFill>
                <a:latin typeface="HGP創英角ﾎﾟｯﾌﾟ体" pitchFamily="50" charset="-128"/>
                <a:ea typeface="HGP創英角ﾎﾟｯﾌﾟ体" pitchFamily="50" charset="-128"/>
              </a:rPr>
              <a:t>Collaborators: </a:t>
            </a:r>
            <a:r>
              <a:rPr lang="en-US" altLang="ja-JP" sz="2200" i="1" kern="0" dirty="0">
                <a:solidFill>
                  <a:schemeClr val="accent2">
                    <a:lumMod val="75000"/>
                  </a:schemeClr>
                </a:solidFill>
                <a:latin typeface="HGP創英角ﾎﾟｯﾌﾟ体" pitchFamily="50" charset="-128"/>
                <a:ea typeface="HGP創英角ﾎﾟｯﾌﾟ体" pitchFamily="50" charset="-128"/>
              </a:rPr>
              <a:t>Graham White, Yu Watanabe, Yuki Watanabe</a:t>
            </a:r>
          </a:p>
          <a:p>
            <a:pPr algn="just"/>
            <a:r>
              <a:rPr lang="ja-JP" altLang="en-US" sz="2200" i="1" kern="0" dirty="0">
                <a:solidFill>
                  <a:srgbClr val="984807"/>
                </a:solidFill>
                <a:latin typeface="HGP創英角ﾎﾟｯﾌﾟ体" pitchFamily="50" charset="-128"/>
                <a:ea typeface="HGP創英角ﾎﾟｯﾌﾟ体" pitchFamily="50" charset="-128"/>
              </a:rPr>
              <a:t>　　　　　　　　　　　　      </a:t>
            </a:r>
            <a:r>
              <a:rPr lang="en-US" altLang="ja-JP" sz="2200" i="1" kern="0" dirty="0">
                <a:solidFill>
                  <a:srgbClr val="984807"/>
                </a:solidFill>
                <a:latin typeface="HGP創英角ﾎﾟｯﾌﾟ体" pitchFamily="50" charset="-128"/>
                <a:ea typeface="HGP創英角ﾎﾟｯﾌﾟ体" pitchFamily="50" charset="-128"/>
              </a:rPr>
              <a:t>(arXiv:2212.10739) </a:t>
            </a:r>
          </a:p>
          <a:p>
            <a:pPr algn="just"/>
            <a:endParaRPr lang="en-US" altLang="ja-JP" sz="500" i="1" kern="0" dirty="0">
              <a:solidFill>
                <a:srgbClr val="984807"/>
              </a:solidFill>
              <a:latin typeface="HGP創英角ﾎﾟｯﾌﾟ体" pitchFamily="50" charset="-128"/>
              <a:ea typeface="HGP創英角ﾎﾟｯﾌﾟ体" pitchFamily="50" charset="-128"/>
            </a:endParaRPr>
          </a:p>
          <a:p>
            <a:pPr algn="just"/>
            <a:endParaRPr lang="en-US" altLang="ja-JP" sz="500" i="1" kern="0" dirty="0">
              <a:solidFill>
                <a:srgbClr val="984807"/>
              </a:solidFill>
              <a:latin typeface="HGP創英角ﾎﾟｯﾌﾟ体" pitchFamily="50" charset="-128"/>
              <a:ea typeface="HGP創英角ﾎﾟｯﾌﾟ体" pitchFamily="50" charset="-128"/>
            </a:endParaRPr>
          </a:p>
          <a:p>
            <a:pPr algn="just"/>
            <a:endParaRPr lang="en-US" altLang="ja-JP" sz="2000" i="1" kern="0" dirty="0">
              <a:solidFill>
                <a:srgbClr val="0070C0"/>
              </a:solidFill>
              <a:latin typeface="HGP創英角ﾎﾟｯﾌﾟ体" pitchFamily="50" charset="-128"/>
              <a:ea typeface="HGP創英角ﾎﾟｯﾌﾟ体" pitchFamily="50" charset="-128"/>
            </a:endParaRPr>
          </a:p>
          <a:p>
            <a:pPr marL="342900" indent="-342900">
              <a:buFont typeface="Wingdings" panose="05000000000000000000" pitchFamily="2" charset="2"/>
              <a:buChar char="ü"/>
            </a:pPr>
            <a:r>
              <a:rPr lang="en-US" altLang="ja-JP" sz="2000" i="1" kern="0" dirty="0">
                <a:solidFill>
                  <a:srgbClr val="FF0066"/>
                </a:solidFill>
                <a:latin typeface="HGP創英角ﾎﾟｯﾌﾟ体" pitchFamily="50" charset="-128"/>
                <a:ea typeface="HGP創英角ﾎﾟｯﾌﾟ体" pitchFamily="50" charset="-128"/>
              </a:rPr>
              <a:t>Light mediator </a:t>
            </a:r>
            <a:r>
              <a:rPr lang="en-US" altLang="ja-JP" sz="2000" i="1" kern="0" dirty="0">
                <a:solidFill>
                  <a:srgbClr val="0070C0"/>
                </a:solidFill>
                <a:latin typeface="HGP創英角ﾎﾟｯﾌﾟ体" pitchFamily="50" charset="-128"/>
                <a:ea typeface="HGP創英角ﾎﾟｯﾌﾟ体" pitchFamily="50" charset="-128"/>
              </a:rPr>
              <a:t>is often predicted in the dark sector scenario.</a:t>
            </a:r>
            <a:br>
              <a:rPr lang="en-US" altLang="ja-JP" sz="2000" i="1" kern="0" dirty="0">
                <a:solidFill>
                  <a:srgbClr val="0070C0"/>
                </a:solidFill>
                <a:latin typeface="HGP創英角ﾎﾟｯﾌﾟ体" pitchFamily="50" charset="-128"/>
                <a:ea typeface="HGP創英角ﾎﾟｯﾌﾟ体" pitchFamily="50" charset="-128"/>
              </a:rPr>
            </a:br>
            <a:r>
              <a:rPr lang="ja-JP" altLang="en-US" sz="500" i="1" kern="0" dirty="0">
                <a:solidFill>
                  <a:srgbClr val="0070C0"/>
                </a:solidFill>
                <a:latin typeface="HGP創英角ﾎﾟｯﾌﾟ体" pitchFamily="50" charset="-128"/>
                <a:ea typeface="HGP創英角ﾎﾟｯﾌﾟ体" pitchFamily="50" charset="-128"/>
              </a:rPr>
              <a:t> </a:t>
            </a:r>
            <a:endParaRPr lang="en-US" altLang="ja-JP" sz="500" i="1" kern="0" dirty="0">
              <a:solidFill>
                <a:srgbClr val="0070C0"/>
              </a:solidFill>
              <a:latin typeface="HGP創英角ﾎﾟｯﾌﾟ体" pitchFamily="50" charset="-128"/>
              <a:ea typeface="HGP創英角ﾎﾟｯﾌﾟ体" pitchFamily="50" charset="-128"/>
            </a:endParaRPr>
          </a:p>
          <a:p>
            <a:pPr marL="342900" indent="-342900">
              <a:buFont typeface="Wingdings" panose="05000000000000000000" pitchFamily="2" charset="2"/>
              <a:buChar char="ü"/>
            </a:pPr>
            <a:r>
              <a:rPr lang="en-US" altLang="ja-JP" sz="2000" i="1" kern="0" dirty="0">
                <a:solidFill>
                  <a:srgbClr val="0070C0"/>
                </a:solidFill>
                <a:latin typeface="HGP創英角ﾎﾟｯﾌﾟ体" pitchFamily="50" charset="-128"/>
                <a:ea typeface="HGP創英角ﾎﾟｯﾌﾟ体" pitchFamily="50" charset="-128"/>
              </a:rPr>
              <a:t>The mediator particle weakly interacts with SM particles, and</a:t>
            </a:r>
            <a:br>
              <a:rPr lang="en-US" altLang="ja-JP" sz="2000" i="1" kern="0" dirty="0">
                <a:solidFill>
                  <a:srgbClr val="0070C0"/>
                </a:solidFill>
                <a:latin typeface="HGP創英角ﾎﾟｯﾌﾟ体" pitchFamily="50" charset="-128"/>
                <a:ea typeface="HGP創英角ﾎﾟｯﾌﾟ体" pitchFamily="50" charset="-128"/>
              </a:rPr>
            </a:br>
            <a:r>
              <a:rPr lang="en-US" altLang="ja-JP" sz="2000" i="1" kern="0" dirty="0">
                <a:solidFill>
                  <a:srgbClr val="FF0066"/>
                </a:solidFill>
                <a:latin typeface="HGP創英角ﾎﾟｯﾌﾟ体" pitchFamily="50" charset="-128"/>
                <a:ea typeface="HGP創英角ﾎﾟｯﾌﾟ体" pitchFamily="50" charset="-128"/>
              </a:rPr>
              <a:t>a small coupling </a:t>
            </a:r>
            <a:r>
              <a:rPr lang="en-US" altLang="ja-JP" sz="2000" i="1" kern="0" dirty="0">
                <a:solidFill>
                  <a:srgbClr val="0070C0"/>
                </a:solidFill>
                <a:latin typeface="HGP創英角ﾎﾟｯﾌﾟ体" pitchFamily="50" charset="-128"/>
                <a:ea typeface="HGP創英角ﾎﾟｯﾌﾟ体" pitchFamily="50" charset="-128"/>
              </a:rPr>
              <a:t>controls the strength of the interaction.</a:t>
            </a:r>
            <a:br>
              <a:rPr lang="en-US" altLang="ja-JP" sz="2000" i="1" kern="0" dirty="0">
                <a:solidFill>
                  <a:srgbClr val="0070C0"/>
                </a:solidFill>
                <a:latin typeface="HGP創英角ﾎﾟｯﾌﾟ体" pitchFamily="50" charset="-128"/>
                <a:ea typeface="HGP創英角ﾎﾟｯﾌﾟ体" pitchFamily="50" charset="-128"/>
              </a:rPr>
            </a:br>
            <a:r>
              <a:rPr lang="en-US" altLang="ja-JP" sz="500" i="1" kern="0" dirty="0">
                <a:solidFill>
                  <a:srgbClr val="0070C0"/>
                </a:solidFill>
                <a:latin typeface="HGP創英角ﾎﾟｯﾌﾟ体" pitchFamily="50" charset="-128"/>
                <a:ea typeface="HGP創英角ﾎﾟｯﾌﾟ体" pitchFamily="50" charset="-128"/>
              </a:rPr>
              <a:t> </a:t>
            </a:r>
          </a:p>
          <a:p>
            <a:pPr marL="342900" indent="-342900">
              <a:buFont typeface="Wingdings" panose="05000000000000000000" pitchFamily="2" charset="2"/>
              <a:buChar char="ü"/>
            </a:pPr>
            <a:r>
              <a:rPr lang="en-US" altLang="ja-JP" sz="2000" i="1" kern="0" dirty="0">
                <a:solidFill>
                  <a:srgbClr val="0070C0"/>
                </a:solidFill>
                <a:latin typeface="HGP創英角ﾎﾟｯﾌﾟ体" pitchFamily="50" charset="-128"/>
                <a:ea typeface="HGP創英角ﾎﾟｯﾌﾟ体" pitchFamily="50" charset="-128"/>
              </a:rPr>
              <a:t>The strength of the interaction is influenced by the </a:t>
            </a:r>
            <a:r>
              <a:rPr lang="en-US" altLang="ja-JP" sz="2000" i="1" kern="0" dirty="0">
                <a:solidFill>
                  <a:srgbClr val="FF0066"/>
                </a:solidFill>
                <a:latin typeface="HGP創英角ﾎﾟｯﾌﾟ体" pitchFamily="50" charset="-128"/>
                <a:ea typeface="HGP創英角ﾎﾟｯﾌﾟ体" pitchFamily="50" charset="-128"/>
              </a:rPr>
              <a:t>threshold singularity </a:t>
            </a:r>
            <a:r>
              <a:rPr lang="en-US" altLang="ja-JP" sz="2000" i="1" kern="0" dirty="0">
                <a:solidFill>
                  <a:srgbClr val="0070C0"/>
                </a:solidFill>
                <a:latin typeface="HGP創英角ﾎﾟｯﾌﾟ体" pitchFamily="50" charset="-128"/>
                <a:ea typeface="HGP創英角ﾎﾟｯﾌﾟ体" pitchFamily="50" charset="-128"/>
              </a:rPr>
              <a:t>when the mediator decays at a threshold region.</a:t>
            </a:r>
            <a:br>
              <a:rPr lang="en-US" altLang="ja-JP" sz="2000" i="1" kern="0" dirty="0">
                <a:solidFill>
                  <a:srgbClr val="0070C0"/>
                </a:solidFill>
                <a:latin typeface="HGP創英角ﾎﾟｯﾌﾟ体" pitchFamily="50" charset="-128"/>
                <a:ea typeface="HGP創英角ﾎﾟｯﾌﾟ体" pitchFamily="50" charset="-128"/>
              </a:rPr>
            </a:br>
            <a:r>
              <a:rPr lang="en-US" altLang="ja-JP" sz="500" i="1" kern="0" dirty="0">
                <a:solidFill>
                  <a:srgbClr val="0070C0"/>
                </a:solidFill>
                <a:latin typeface="HGP創英角ﾎﾟｯﾌﾟ体" pitchFamily="50" charset="-128"/>
                <a:ea typeface="HGP創英角ﾎﾟｯﾌﾟ体" pitchFamily="50" charset="-128"/>
              </a:rPr>
              <a:t> </a:t>
            </a:r>
          </a:p>
          <a:p>
            <a:pPr marL="342900" indent="-342900">
              <a:buFont typeface="Wingdings" panose="05000000000000000000" pitchFamily="2" charset="2"/>
              <a:buChar char="ü"/>
            </a:pPr>
            <a:r>
              <a:rPr lang="en-US" altLang="ja-JP" sz="2000" i="1" kern="0" dirty="0">
                <a:solidFill>
                  <a:srgbClr val="0070C0"/>
                </a:solidFill>
                <a:latin typeface="HGP創英角ﾎﾟｯﾌﾟ体" pitchFamily="50" charset="-128"/>
                <a:ea typeface="HGP創英角ﾎﾟｯﾌﾟ体" pitchFamily="50" charset="-128"/>
              </a:rPr>
              <a:t>We discuss how this influence is </a:t>
            </a:r>
            <a:r>
              <a:rPr lang="en-US" altLang="ja-JP" sz="2000" i="1" kern="0" dirty="0">
                <a:solidFill>
                  <a:srgbClr val="FF0066"/>
                </a:solidFill>
                <a:latin typeface="HGP創英角ﾎﾟｯﾌﾟ体" pitchFamily="50" charset="-128"/>
                <a:ea typeface="HGP創英角ﾎﾟｯﾌﾟ体" pitchFamily="50" charset="-128"/>
              </a:rPr>
              <a:t>quantitatively incorporated </a:t>
            </a:r>
            <a:r>
              <a:rPr lang="en-US" altLang="ja-JP" sz="2000" i="1" kern="0" dirty="0">
                <a:solidFill>
                  <a:srgbClr val="0070C0"/>
                </a:solidFill>
                <a:latin typeface="HGP創英角ﾎﾟｯﾌﾟ体" pitchFamily="50" charset="-128"/>
                <a:ea typeface="HGP創英角ﾎﾟｯﾌﾟ体" pitchFamily="50" charset="-128"/>
              </a:rPr>
              <a:t>and </a:t>
            </a:r>
            <a:r>
              <a:rPr lang="en-US" altLang="ja-JP" sz="2000" i="1" kern="0" dirty="0">
                <a:solidFill>
                  <a:srgbClr val="FF0066"/>
                </a:solidFill>
                <a:latin typeface="HGP創英角ﾎﾟｯﾌﾟ体" pitchFamily="50" charset="-128"/>
                <a:ea typeface="HGP創英角ﾎﾟｯﾌﾟ体" pitchFamily="50" charset="-128"/>
              </a:rPr>
              <a:t>how much modification </a:t>
            </a:r>
            <a:r>
              <a:rPr lang="en-US" altLang="ja-JP" sz="2000" i="1" kern="0" dirty="0">
                <a:solidFill>
                  <a:srgbClr val="0070C0"/>
                </a:solidFill>
                <a:latin typeface="HGP創英角ﾎﾟｯﾌﾟ体" pitchFamily="50" charset="-128"/>
                <a:ea typeface="HGP創英角ﾎﾟｯﾌﾟ体" pitchFamily="50" charset="-128"/>
              </a:rPr>
              <a:t>we have on the interaction strength.</a:t>
            </a:r>
          </a:p>
        </p:txBody>
      </p:sp>
    </p:spTree>
    <p:extLst>
      <p:ext uri="{BB962C8B-B14F-4D97-AF65-F5344CB8AC3E}">
        <p14:creationId xmlns:p14="http://schemas.microsoft.com/office/powerpoint/2010/main" val="947833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2689710" y="135682"/>
            <a:ext cx="3775981" cy="523220"/>
          </a:xfrm>
          <a:prstGeom prst="rect">
            <a:avLst/>
          </a:prstGeom>
          <a:blipFill>
            <a:blip r:embed="rId3"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800" i="1" kern="0" dirty="0">
                <a:solidFill>
                  <a:prstClr val="white"/>
                </a:solidFill>
                <a:latin typeface="HGP創英角ﾎﾟｯﾌﾟ体" pitchFamily="50" charset="-128"/>
                <a:ea typeface="HGP創英角ﾎﾟｯﾌﾟ体" pitchFamily="50" charset="-128"/>
              </a:rPr>
              <a:t>Dark sector scenario</a:t>
            </a:r>
            <a:endPar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endParaRPr>
          </a:p>
        </p:txBody>
      </p:sp>
      <p:sp>
        <p:nvSpPr>
          <p:cNvPr id="27" name="テキスト ボックス 26">
            <a:extLst>
              <a:ext uri="{FF2B5EF4-FFF2-40B4-BE49-F238E27FC236}">
                <a16:creationId xmlns:a16="http://schemas.microsoft.com/office/drawing/2014/main" id="{28F1D9F0-4FC6-9283-39C0-20FC6F73E7A8}"/>
              </a:ext>
            </a:extLst>
          </p:cNvPr>
          <p:cNvSpPr txBox="1"/>
          <p:nvPr/>
        </p:nvSpPr>
        <p:spPr>
          <a:xfrm>
            <a:off x="257272" y="4228069"/>
            <a:ext cx="8635998" cy="2569934"/>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Ex.) Fermionic singlet (thermal) dark matter in the dark sector</a:t>
            </a:r>
            <a:endParaRPr kumimoji="1" lang="en-US" altLang="ja-JP" sz="2000" b="0" i="1" u="none" strike="noStrike" kern="100" cap="none" spc="0" normalizeH="0" baseline="0" noProof="0" dirty="0">
              <a:ln>
                <a:noFill/>
              </a:ln>
              <a:solidFill>
                <a:srgbClr val="984807"/>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en-US" altLang="ja-JP" sz="11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defRPr/>
            </a:pP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Suppose that</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the dark matter is stabilized</a:t>
            </a:r>
            <a: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by the Z</a:t>
            </a:r>
            <a:r>
              <a:rPr kumimoji="1" lang="en-US" altLang="ja-JP" sz="2000" b="0" i="1" u="none" strike="noStrike" kern="100" cap="none" spc="0" normalizeH="0" baseline="-2500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2</a:t>
            </a:r>
            <a: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symmetry, and  </a:t>
            </a:r>
            <a:b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interacts with the SM particles via renormalizable interactions,</a:t>
            </a:r>
            <a:b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ja-JP" altLang="en-US"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Any renormalizable interaction between DM and SM particles can </a:t>
            </a:r>
            <a:br>
              <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not be written in an SM+DM system due to the Z</a:t>
            </a:r>
            <a:r>
              <a:rPr lang="en-US" altLang="ja-JP" sz="2000" i="1" kern="100" baseline="-250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2</a:t>
            </a:r>
            <a:r>
              <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and SM sym.</a:t>
            </a:r>
            <a:br>
              <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5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500" b="0" i="1" u="none" strike="noStrike" kern="100" cap="none" spc="0" normalizeH="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kumimoji="1" lang="en-US" altLang="ja-JP" sz="2000" b="0" i="1" u="none" strike="noStrike" kern="100" cap="none" spc="0" normalizeH="0" noProof="0" dirty="0">
                <a:ln>
                  <a:noFill/>
                </a:ln>
                <a:solidFill>
                  <a:schemeClr val="accent6">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 mediator particle must be introduced in theory, and its mass must be light enough to explain the dark matter abundance observed today!</a:t>
            </a:r>
            <a:endParaRPr lang="en-US" altLang="ja-JP" sz="2000" i="1" kern="100" dirty="0">
              <a:solidFill>
                <a:schemeClr val="accent3">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3475DEB6-56CD-5457-6CF2-D90B7D0FD2AD}"/>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1/8</a:t>
            </a:r>
            <a:endParaRPr lang="ja-JP" altLang="en-US" sz="1600" dirty="0">
              <a:solidFill>
                <a:srgbClr val="4BACC6">
                  <a:lumMod val="75000"/>
                </a:srgbClr>
              </a:solidFill>
            </a:endParaRPr>
          </a:p>
        </p:txBody>
      </p:sp>
      <p:sp>
        <p:nvSpPr>
          <p:cNvPr id="4" name="正方形/長方形 3">
            <a:extLst>
              <a:ext uri="{FF2B5EF4-FFF2-40B4-BE49-F238E27FC236}">
                <a16:creationId xmlns:a16="http://schemas.microsoft.com/office/drawing/2014/main" id="{C1ED7557-4768-22D2-BB13-21C20A320ECA}"/>
              </a:ext>
            </a:extLst>
          </p:cNvPr>
          <p:cNvSpPr/>
          <p:nvPr/>
        </p:nvSpPr>
        <p:spPr>
          <a:xfrm>
            <a:off x="979291" y="1612161"/>
            <a:ext cx="2153264" cy="646331"/>
          </a:xfrm>
          <a:prstGeom prst="rect">
            <a:avLst/>
          </a:prstGeom>
          <a:solidFill>
            <a:schemeClr val="accent5">
              <a:lumMod val="20000"/>
              <a:lumOff val="80000"/>
            </a:schemeClr>
          </a:solidFill>
        </p:spPr>
        <p:txBody>
          <a:bodyPr wrap="square" rtlCol="0" anchor="ctr">
            <a:spAutoFit/>
          </a:bodyPr>
          <a:lstStyle/>
          <a:p>
            <a:pPr algn="ctr"/>
            <a:r>
              <a:rPr kumimoji="1" lang="en-US" altLang="ja-JP" sz="800" i="1" dirty="0">
                <a:solidFill>
                  <a:prstClr val="black">
                    <a:lumMod val="65000"/>
                    <a:lumOff val="35000"/>
                  </a:prstClr>
                </a:solidFill>
                <a:latin typeface="HGP創英角ﾎﾟｯﾌﾟ体" pitchFamily="50" charset="-128"/>
                <a:ea typeface="HGP創英角ﾎﾟｯﾌﾟ体" pitchFamily="50" charset="-128"/>
              </a:rPr>
              <a:t> </a:t>
            </a:r>
          </a:p>
          <a:p>
            <a:pPr algn="ctr"/>
            <a:r>
              <a:rPr kumimoji="1" lang="en-US" altLang="ja-JP" sz="2000" i="1" dirty="0">
                <a:solidFill>
                  <a:prstClr val="black">
                    <a:lumMod val="65000"/>
                    <a:lumOff val="35000"/>
                  </a:prstClr>
                </a:solidFill>
                <a:latin typeface="HGP創英角ﾎﾟｯﾌﾟ体" pitchFamily="50" charset="-128"/>
                <a:ea typeface="HGP創英角ﾎﾟｯﾌﾟ体" pitchFamily="50" charset="-128"/>
              </a:rPr>
              <a:t>Standard Model</a:t>
            </a:r>
          </a:p>
          <a:p>
            <a:pPr algn="ctr"/>
            <a:r>
              <a:rPr kumimoji="1" lang="ja-JP" altLang="en-US" sz="800" i="1" dirty="0">
                <a:solidFill>
                  <a:prstClr val="black">
                    <a:lumMod val="65000"/>
                    <a:lumOff val="35000"/>
                  </a:prstClr>
                </a:solidFill>
                <a:latin typeface="HGP創英角ﾎﾟｯﾌﾟ体" pitchFamily="50" charset="-128"/>
                <a:ea typeface="HGP創英角ﾎﾟｯﾌﾟ体" pitchFamily="50" charset="-128"/>
              </a:rPr>
              <a:t> </a:t>
            </a:r>
          </a:p>
        </p:txBody>
      </p:sp>
      <p:sp>
        <p:nvSpPr>
          <p:cNvPr id="7" name="吹き出し: 角を丸めた四角形 6">
            <a:extLst>
              <a:ext uri="{FF2B5EF4-FFF2-40B4-BE49-F238E27FC236}">
                <a16:creationId xmlns:a16="http://schemas.microsoft.com/office/drawing/2014/main" id="{C6A8B3F6-2FA1-ACA2-3098-5005328D1A09}"/>
              </a:ext>
            </a:extLst>
          </p:cNvPr>
          <p:cNvSpPr/>
          <p:nvPr/>
        </p:nvSpPr>
        <p:spPr>
          <a:xfrm>
            <a:off x="4135443" y="2512775"/>
            <a:ext cx="4513007" cy="1566386"/>
          </a:xfrm>
          <a:prstGeom prst="wedgeRoundRectCallout">
            <a:avLst>
              <a:gd name="adj1" fmla="val 13415"/>
              <a:gd name="adj2" fmla="val -63669"/>
              <a:gd name="adj3" fmla="val 16667"/>
            </a:avLst>
          </a:prstGeom>
          <a:noFill/>
          <a:ln w="28575">
            <a:solidFill>
              <a:schemeClr val="accent3">
                <a:lumMod val="50000"/>
              </a:schemeClr>
            </a:solidFill>
          </a:ln>
        </p:spPr>
        <p:txBody>
          <a:bodyPr wrap="square" rtlCol="0" anchor="ctr">
            <a:spAutoFit/>
          </a:bodyPr>
          <a:lstStyle/>
          <a:p>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Origin of</a:t>
            </a:r>
            <a:b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342900" marR="0" lvl="0" indent="-342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dark matter,</a:t>
            </a:r>
            <a:b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342900" marR="0" lvl="0" indent="-342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neutrino masses/mixings,</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2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the baryon asymmetry of U., etc.</a:t>
            </a:r>
          </a:p>
        </p:txBody>
      </p:sp>
      <p:grpSp>
        <p:nvGrpSpPr>
          <p:cNvPr id="13" name="グループ化 12">
            <a:extLst>
              <a:ext uri="{FF2B5EF4-FFF2-40B4-BE49-F238E27FC236}">
                <a16:creationId xmlns:a16="http://schemas.microsoft.com/office/drawing/2014/main" id="{0470C3B5-80BC-D544-3986-AC197CF087CF}"/>
              </a:ext>
            </a:extLst>
          </p:cNvPr>
          <p:cNvGrpSpPr/>
          <p:nvPr/>
        </p:nvGrpSpPr>
        <p:grpSpPr>
          <a:xfrm>
            <a:off x="3132555" y="1544082"/>
            <a:ext cx="2878892" cy="400110"/>
            <a:chOff x="3132555" y="1544082"/>
            <a:chExt cx="2878892" cy="400110"/>
          </a:xfrm>
        </p:grpSpPr>
        <p:cxnSp>
          <p:nvCxnSpPr>
            <p:cNvPr id="9" name="直線コネクタ 8">
              <a:extLst>
                <a:ext uri="{FF2B5EF4-FFF2-40B4-BE49-F238E27FC236}">
                  <a16:creationId xmlns:a16="http://schemas.microsoft.com/office/drawing/2014/main" id="{DDDA571C-D8ED-830A-582C-12F871ED7650}"/>
                </a:ext>
              </a:extLst>
            </p:cNvPr>
            <p:cNvCxnSpPr>
              <a:stCxn id="4" idx="3"/>
              <a:endCxn id="5" idx="1"/>
            </p:cNvCxnSpPr>
            <p:nvPr/>
          </p:nvCxnSpPr>
          <p:spPr>
            <a:xfrm>
              <a:off x="3132555" y="1935327"/>
              <a:ext cx="2878892" cy="0"/>
            </a:xfrm>
            <a:prstGeom prst="line">
              <a:avLst/>
            </a:prstGeom>
            <a:ln w="28575">
              <a:solidFill>
                <a:srgbClr val="FF6600"/>
              </a:solidFill>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0E0A4138-773C-801F-5609-EBB4BC69E5AF}"/>
                </a:ext>
              </a:extLst>
            </p:cNvPr>
            <p:cNvSpPr txBox="1"/>
            <p:nvPr/>
          </p:nvSpPr>
          <p:spPr>
            <a:xfrm>
              <a:off x="3405724" y="1544082"/>
              <a:ext cx="2357949" cy="400110"/>
            </a:xfrm>
            <a:prstGeom prst="rect">
              <a:avLst/>
            </a:prstGeom>
            <a:noFill/>
          </p:spPr>
          <p:txBody>
            <a:bodyPr wrap="square">
              <a:spAutoFit/>
            </a:bodyPr>
            <a:lstStyle/>
            <a:p>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Weak</a:t>
              </a:r>
              <a:r>
                <a:rPr kumimoji="1" lang="en-US" altLang="ja-JP" sz="2000" b="0" i="1" u="none" strike="noStrike" kern="100" cap="none" spc="0" normalizeH="0" baseline="0" noProof="0" dirty="0">
                  <a:ln>
                    <a:noFill/>
                  </a:ln>
                  <a:solidFill>
                    <a:srgbClr val="FF66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Connection</a:t>
              </a:r>
              <a:endParaRPr lang="ja-JP" altLang="en-US" sz="2000" dirty="0">
                <a:solidFill>
                  <a:srgbClr val="FF6600"/>
                </a:solidFill>
              </a:endParaRPr>
            </a:p>
          </p:txBody>
        </p:sp>
      </p:grpSp>
      <p:sp>
        <p:nvSpPr>
          <p:cNvPr id="14" name="テキスト ボックス 13">
            <a:extLst>
              <a:ext uri="{FF2B5EF4-FFF2-40B4-BE49-F238E27FC236}">
                <a16:creationId xmlns:a16="http://schemas.microsoft.com/office/drawing/2014/main" id="{D9F5A12B-52F9-1548-FA91-F909FF1A4A94}"/>
              </a:ext>
            </a:extLst>
          </p:cNvPr>
          <p:cNvSpPr txBox="1"/>
          <p:nvPr/>
        </p:nvSpPr>
        <p:spPr>
          <a:xfrm>
            <a:off x="260603" y="2598593"/>
            <a:ext cx="3673645" cy="1477328"/>
          </a:xfrm>
          <a:prstGeom prst="rect">
            <a:avLst/>
          </a:prstGeom>
          <a:noFill/>
        </p:spPr>
        <p:txBody>
          <a:bodyPr wrap="square">
            <a:spAutoFit/>
          </a:bodyPr>
          <a:lstStyle/>
          <a:p>
            <a:pPr marL="342900" indent="-342900">
              <a:buFont typeface="Wingdings" panose="05000000000000000000" pitchFamily="2" charset="2"/>
              <a:buChar char="ü"/>
            </a:pPr>
            <a:r>
              <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Via higher-dim. operator</a:t>
            </a:r>
            <a:br>
              <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(Or very heavy particles).</a:t>
            </a:r>
            <a:br>
              <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342900" indent="-342900">
              <a:buFont typeface="Wingdings" panose="05000000000000000000" pitchFamily="2" charset="2"/>
              <a:buChar char="ü"/>
            </a:pPr>
            <a:r>
              <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Hidden valley scenario.</a:t>
            </a:r>
            <a:br>
              <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5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p>
          <a:p>
            <a:pPr marL="342900" indent="-342900">
              <a:buFont typeface="Wingdings" panose="05000000000000000000" pitchFamily="2" charset="2"/>
              <a:buChar char="ü"/>
            </a:pP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Via light mediator particle</a:t>
            </a:r>
            <a:endParaRPr lang="ja-JP" altLang="en-US" sz="2000" dirty="0">
              <a:solidFill>
                <a:srgbClr val="FF3399"/>
              </a:solidFill>
            </a:endParaRPr>
          </a:p>
        </p:txBody>
      </p:sp>
      <p:cxnSp>
        <p:nvCxnSpPr>
          <p:cNvPr id="20" name="コネクタ: カギ線 19">
            <a:extLst>
              <a:ext uri="{FF2B5EF4-FFF2-40B4-BE49-F238E27FC236}">
                <a16:creationId xmlns:a16="http://schemas.microsoft.com/office/drawing/2014/main" id="{490400AE-75D6-4DBB-1193-00370968CBD7}"/>
              </a:ext>
            </a:extLst>
          </p:cNvPr>
          <p:cNvCxnSpPr>
            <a:cxnSpLocks/>
            <a:stCxn id="14" idx="0"/>
            <a:endCxn id="11" idx="2"/>
          </p:cNvCxnSpPr>
          <p:nvPr/>
        </p:nvCxnSpPr>
        <p:spPr>
          <a:xfrm rot="5400000" flipH="1" flipV="1">
            <a:off x="3013862" y="1027757"/>
            <a:ext cx="654401" cy="2487273"/>
          </a:xfrm>
          <a:prstGeom prst="bentConnector3">
            <a:avLst>
              <a:gd name="adj1" fmla="val 32773"/>
            </a:avLst>
          </a:prstGeom>
          <a:ln w="28575">
            <a:solidFill>
              <a:srgbClr val="FF66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6" name="グループ化 5">
            <a:extLst>
              <a:ext uri="{FF2B5EF4-FFF2-40B4-BE49-F238E27FC236}">
                <a16:creationId xmlns:a16="http://schemas.microsoft.com/office/drawing/2014/main" id="{B31DF126-7EA2-2CD0-593A-5FBCDC17F7B8}"/>
              </a:ext>
            </a:extLst>
          </p:cNvPr>
          <p:cNvGrpSpPr/>
          <p:nvPr/>
        </p:nvGrpSpPr>
        <p:grpSpPr>
          <a:xfrm>
            <a:off x="6011447" y="1228835"/>
            <a:ext cx="2153264" cy="1029657"/>
            <a:chOff x="6011447" y="1287825"/>
            <a:chExt cx="2153264" cy="1029657"/>
          </a:xfrm>
        </p:grpSpPr>
        <p:sp>
          <p:nvSpPr>
            <p:cNvPr id="5" name="正方形/長方形 4">
              <a:extLst>
                <a:ext uri="{FF2B5EF4-FFF2-40B4-BE49-F238E27FC236}">
                  <a16:creationId xmlns:a16="http://schemas.microsoft.com/office/drawing/2014/main" id="{A41D3511-3287-DE60-C4DF-1624B3820292}"/>
                </a:ext>
              </a:extLst>
            </p:cNvPr>
            <p:cNvSpPr/>
            <p:nvPr/>
          </p:nvSpPr>
          <p:spPr>
            <a:xfrm>
              <a:off x="6011447" y="1671151"/>
              <a:ext cx="2153264" cy="646331"/>
            </a:xfrm>
            <a:prstGeom prst="rect">
              <a:avLst/>
            </a:prstGeom>
            <a:solidFill>
              <a:schemeClr val="accent3">
                <a:lumMod val="50000"/>
              </a:schemeClr>
            </a:solidFill>
          </p:spPr>
          <p:txBody>
            <a:bodyPr wrap="square" rtlCol="0" anchor="ctr">
              <a:spAutoFit/>
            </a:bodyPr>
            <a:lstStyle/>
            <a:p>
              <a:pPr algn="ctr"/>
              <a:r>
                <a:rPr kumimoji="1" lang="en-US" altLang="ja-JP" sz="800" i="1" dirty="0">
                  <a:solidFill>
                    <a:schemeClr val="bg1"/>
                  </a:solidFill>
                  <a:latin typeface="HGP創英角ﾎﾟｯﾌﾟ体" pitchFamily="50" charset="-128"/>
                  <a:ea typeface="HGP創英角ﾎﾟｯﾌﾟ体" pitchFamily="50" charset="-128"/>
                </a:rPr>
                <a:t> </a:t>
              </a:r>
            </a:p>
            <a:p>
              <a:pPr algn="ctr"/>
              <a:r>
                <a:rPr kumimoji="1" lang="en-US" altLang="ja-JP" sz="2000" i="1" dirty="0">
                  <a:solidFill>
                    <a:schemeClr val="bg1"/>
                  </a:solidFill>
                  <a:latin typeface="HGP創英角ﾎﾟｯﾌﾟ体" pitchFamily="50" charset="-128"/>
                  <a:ea typeface="HGP創英角ﾎﾟｯﾌﾟ体" pitchFamily="50" charset="-128"/>
                </a:rPr>
                <a:t>Dark sector</a:t>
              </a:r>
            </a:p>
            <a:p>
              <a:pPr algn="ctr"/>
              <a:r>
                <a:rPr kumimoji="1" lang="ja-JP" altLang="en-US" sz="800" i="1" dirty="0">
                  <a:solidFill>
                    <a:schemeClr val="bg1"/>
                  </a:solidFill>
                  <a:latin typeface="HGP創英角ﾎﾟｯﾌﾟ体" pitchFamily="50" charset="-128"/>
                  <a:ea typeface="HGP創英角ﾎﾟｯﾌﾟ体" pitchFamily="50" charset="-128"/>
                </a:rPr>
                <a:t> </a:t>
              </a:r>
            </a:p>
          </p:txBody>
        </p:sp>
        <p:sp>
          <p:nvSpPr>
            <p:cNvPr id="24" name="テキスト ボックス 23">
              <a:extLst>
                <a:ext uri="{FF2B5EF4-FFF2-40B4-BE49-F238E27FC236}">
                  <a16:creationId xmlns:a16="http://schemas.microsoft.com/office/drawing/2014/main" id="{190AE251-490D-44DA-FECF-92AE1BBAC675}"/>
                </a:ext>
              </a:extLst>
            </p:cNvPr>
            <p:cNvSpPr txBox="1"/>
            <p:nvPr/>
          </p:nvSpPr>
          <p:spPr>
            <a:xfrm>
              <a:off x="6324475" y="1287825"/>
              <a:ext cx="1480168"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C0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&lt; EW scale</a:t>
              </a:r>
              <a:endParaRPr lang="ja-JP" altLang="en-US" sz="2000" dirty="0">
                <a:solidFill>
                  <a:srgbClr val="C00000"/>
                </a:solidFill>
              </a:endParaRPr>
            </a:p>
          </p:txBody>
        </p:sp>
      </p:grpSp>
      <p:sp>
        <p:nvSpPr>
          <p:cNvPr id="32" name="テキスト ボックス 31">
            <a:extLst>
              <a:ext uri="{FF2B5EF4-FFF2-40B4-BE49-F238E27FC236}">
                <a16:creationId xmlns:a16="http://schemas.microsoft.com/office/drawing/2014/main" id="{3A595C64-79B4-090D-FE00-726A4546574F}"/>
              </a:ext>
            </a:extLst>
          </p:cNvPr>
          <p:cNvSpPr txBox="1"/>
          <p:nvPr/>
        </p:nvSpPr>
        <p:spPr>
          <a:xfrm>
            <a:off x="215977" y="835214"/>
            <a:ext cx="8703848" cy="430887"/>
          </a:xfrm>
          <a:prstGeom prst="rect">
            <a:avLst/>
          </a:prstGeom>
          <a:noFill/>
        </p:spPr>
        <p:txBody>
          <a:bodyPr wrap="square">
            <a:spAutoFit/>
          </a:bodyPr>
          <a:lstStyle/>
          <a:p>
            <a:r>
              <a:rPr kumimoji="1" lang="en-US" altLang="ja-JP" sz="2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 scenario </a:t>
            </a:r>
            <a:r>
              <a:rPr lang="en-US" altLang="ja-JP" sz="22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addressing</a:t>
            </a:r>
            <a:r>
              <a:rPr kumimoji="1" lang="en-US" altLang="ja-JP" sz="2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big questions in PP (DM, </a:t>
            </a:r>
            <a:r>
              <a:rPr kumimoji="1" lang="en-US" altLang="ja-JP" sz="2200" b="1" i="1" u="none" strike="noStrike" kern="100" cap="none" spc="0" normalizeH="0" baseline="0" noProof="0" dirty="0">
                <a:ln>
                  <a:noFill/>
                </a:ln>
                <a:solidFill>
                  <a:srgbClr val="0070C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n</a:t>
            </a:r>
            <a:r>
              <a:rPr kumimoji="1" lang="en-US" altLang="ja-JP" sz="2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mass, BAU, etc.)</a:t>
            </a:r>
            <a:endParaRPr lang="ja-JP" altLang="en-US" sz="2200" dirty="0">
              <a:solidFill>
                <a:srgbClr val="0070C0"/>
              </a:solidFill>
            </a:endParaRPr>
          </a:p>
        </p:txBody>
      </p:sp>
    </p:spTree>
    <p:extLst>
      <p:ext uri="{BB962C8B-B14F-4D97-AF65-F5344CB8AC3E}">
        <p14:creationId xmlns:p14="http://schemas.microsoft.com/office/powerpoint/2010/main" val="64604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4">
                                            <p:txEl>
                                              <p:pRg st="1" end="1"/>
                                            </p:txEl>
                                          </p:spTgt>
                                        </p:tgtEl>
                                        <p:attrNameLst>
                                          <p:attrName>style.visibility</p:attrName>
                                        </p:attrNameLst>
                                      </p:cBhvr>
                                      <p:to>
                                        <p:strVal val="visible"/>
                                      </p:to>
                                    </p:set>
                                    <p:animEffect transition="in" filter="fade">
                                      <p:cBhvr>
                                        <p:cTn id="38" dur="500"/>
                                        <p:tgtEl>
                                          <p:spTgt spid="14">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4">
                                            <p:txEl>
                                              <p:pRg st="2" end="2"/>
                                            </p:txEl>
                                          </p:spTgt>
                                        </p:tgtEl>
                                        <p:attrNameLst>
                                          <p:attrName>style.visibility</p:attrName>
                                        </p:attrNameLst>
                                      </p:cBhvr>
                                      <p:to>
                                        <p:strVal val="visible"/>
                                      </p:to>
                                    </p:set>
                                    <p:animEffect transition="in" filter="fade">
                                      <p:cBhvr>
                                        <p:cTn id="43" dur="500"/>
                                        <p:tgtEl>
                                          <p:spTgt spid="14">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7">
                                            <p:txEl>
                                              <p:pRg st="0" end="0"/>
                                            </p:txEl>
                                          </p:spTgt>
                                        </p:tgtEl>
                                        <p:attrNameLst>
                                          <p:attrName>style.visibility</p:attrName>
                                        </p:attrNameLst>
                                      </p:cBhvr>
                                      <p:to>
                                        <p:strVal val="visible"/>
                                      </p:to>
                                    </p:set>
                                    <p:animEffect transition="in" filter="fade">
                                      <p:cBhvr>
                                        <p:cTn id="48" dur="500"/>
                                        <p:tgtEl>
                                          <p:spTgt spid="27">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7">
                                            <p:txEl>
                                              <p:pRg st="2" end="2"/>
                                            </p:txEl>
                                          </p:spTgt>
                                        </p:tgtEl>
                                        <p:attrNameLst>
                                          <p:attrName>style.visibility</p:attrName>
                                        </p:attrNameLst>
                                      </p:cBhvr>
                                      <p:to>
                                        <p:strVal val="visible"/>
                                      </p:to>
                                    </p:set>
                                    <p:animEffect transition="in" filter="fade">
                                      <p:cBhvr>
                                        <p:cTn id="53" dur="500"/>
                                        <p:tgtEl>
                                          <p:spTgt spid="27">
                                            <p:txEl>
                                              <p:pRg st="2" end="2"/>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7">
                                            <p:txEl>
                                              <p:pRg st="3" end="3"/>
                                            </p:txEl>
                                          </p:spTgt>
                                        </p:tgtEl>
                                        <p:attrNameLst>
                                          <p:attrName>style.visibility</p:attrName>
                                        </p:attrNameLst>
                                      </p:cBhvr>
                                      <p:to>
                                        <p:strVal val="visible"/>
                                      </p:to>
                                    </p:set>
                                    <p:animEffect transition="in" filter="fade">
                                      <p:cBhvr>
                                        <p:cTn id="58" dur="500"/>
                                        <p:tgtEl>
                                          <p:spTgt spid="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3016601" y="135682"/>
            <a:ext cx="3118724" cy="523220"/>
          </a:xfrm>
          <a:prstGeom prst="rect">
            <a:avLst/>
          </a:prstGeom>
          <a:blipFill>
            <a:blip r:embed="rId2"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rPr>
              <a:t>Mediator particle </a:t>
            </a:r>
          </a:p>
        </p:txBody>
      </p:sp>
      <p:sp>
        <p:nvSpPr>
          <p:cNvPr id="78" name="テキスト ボックス 77">
            <a:extLst>
              <a:ext uri="{FF2B5EF4-FFF2-40B4-BE49-F238E27FC236}">
                <a16:creationId xmlns:a16="http://schemas.microsoft.com/office/drawing/2014/main" id="{45FBF4A2-7C10-5CE9-C508-6949A82553FC}"/>
              </a:ext>
            </a:extLst>
          </p:cNvPr>
          <p:cNvSpPr txBox="1"/>
          <p:nvPr/>
        </p:nvSpPr>
        <p:spPr>
          <a:xfrm>
            <a:off x="256229" y="845726"/>
            <a:ext cx="8635998" cy="1969770"/>
          </a:xfrm>
          <a:prstGeom prst="rect">
            <a:avLst/>
          </a:prstGeom>
          <a:noFill/>
        </p:spPr>
        <p:txBody>
          <a:bodyPr wrap="square">
            <a:spAutoFit/>
          </a:bodyPr>
          <a:lstStyle/>
          <a:p>
            <a:pPr lvl="0"/>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Various mediator particles are now being considered in the literature.</a:t>
            </a:r>
            <a:b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To guarantee weak interactions among the light mediator particle &amp; SM particles, </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mediator should be singlet under the SM gauge group.   </a:t>
            </a:r>
            <a:b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9BBB59">
                    <a:lumMod val="75000"/>
                  </a:srgb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The following three mediator particles are being intensively studied, </a:t>
            </a: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as the simplest mediator candidates with the spin of 0, ½, and 1.</a:t>
            </a:r>
            <a:endParaRPr lang="en-US" altLang="ja-JP" sz="2000" i="1" kern="100" dirty="0">
              <a:solidFill>
                <a:schemeClr val="accent6">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endParaRPr>
          </a:p>
        </p:txBody>
      </p:sp>
      <p:sp>
        <p:nvSpPr>
          <p:cNvPr id="3" name="テキスト ボックス 2">
            <a:extLst>
              <a:ext uri="{FF2B5EF4-FFF2-40B4-BE49-F238E27FC236}">
                <a16:creationId xmlns:a16="http://schemas.microsoft.com/office/drawing/2014/main" id="{AA38A3A3-BAC4-9E7C-24CA-37DC24B3327E}"/>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2/8</a:t>
            </a:r>
            <a:endParaRPr lang="ja-JP" altLang="en-US" sz="1600" dirty="0">
              <a:solidFill>
                <a:srgbClr val="4BACC6">
                  <a:lumMod val="75000"/>
                </a:srgbClr>
              </a:solidFill>
            </a:endParaRPr>
          </a:p>
        </p:txBody>
      </p:sp>
      <p:grpSp>
        <p:nvGrpSpPr>
          <p:cNvPr id="6" name="グループ化 5">
            <a:extLst>
              <a:ext uri="{FF2B5EF4-FFF2-40B4-BE49-F238E27FC236}">
                <a16:creationId xmlns:a16="http://schemas.microsoft.com/office/drawing/2014/main" id="{39286973-763B-6D0C-C571-446B2F89617C}"/>
              </a:ext>
            </a:extLst>
          </p:cNvPr>
          <p:cNvGrpSpPr/>
          <p:nvPr/>
        </p:nvGrpSpPr>
        <p:grpSpPr>
          <a:xfrm>
            <a:off x="256229" y="3044079"/>
            <a:ext cx="2569562" cy="3575008"/>
            <a:chOff x="256229" y="3044079"/>
            <a:chExt cx="2569562" cy="3575008"/>
          </a:xfrm>
        </p:grpSpPr>
        <p:sp>
          <p:nvSpPr>
            <p:cNvPr id="2" name="四角形: 角を丸くする 1">
              <a:extLst>
                <a:ext uri="{FF2B5EF4-FFF2-40B4-BE49-F238E27FC236}">
                  <a16:creationId xmlns:a16="http://schemas.microsoft.com/office/drawing/2014/main" id="{F4E84200-B1ED-23D6-E093-E91036C21977}"/>
                </a:ext>
              </a:extLst>
            </p:cNvPr>
            <p:cNvSpPr/>
            <p:nvPr/>
          </p:nvSpPr>
          <p:spPr>
            <a:xfrm>
              <a:off x="256229" y="3044079"/>
              <a:ext cx="2569562" cy="3575008"/>
            </a:xfrm>
            <a:prstGeom prst="roundRect">
              <a:avLst/>
            </a:prstGeom>
            <a:blipFill>
              <a:blip r:embed="rId3"/>
              <a:tile tx="0" ty="0" sx="100000" sy="100000" flip="none" algn="tl"/>
            </a:blip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1" name="テキスト ボックス 10">
              <a:extLst>
                <a:ext uri="{FF2B5EF4-FFF2-40B4-BE49-F238E27FC236}">
                  <a16:creationId xmlns:a16="http://schemas.microsoft.com/office/drawing/2014/main" id="{1B3292A4-1E95-142E-8426-88D4C0598F54}"/>
                </a:ext>
              </a:extLst>
            </p:cNvPr>
            <p:cNvSpPr txBox="1"/>
            <p:nvPr/>
          </p:nvSpPr>
          <p:spPr>
            <a:xfrm>
              <a:off x="644815" y="3044079"/>
              <a:ext cx="1792389" cy="400110"/>
            </a:xfrm>
            <a:prstGeom prst="rect">
              <a:avLst/>
            </a:prstGeom>
            <a:noFill/>
          </p:spPr>
          <p:txBody>
            <a:bodyPr wrap="square">
              <a:spAutoFit/>
            </a:bodyPr>
            <a:lstStyle/>
            <a:p>
              <a:r>
                <a:rPr lang="en-US" altLang="ja-JP" sz="20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Dark Higgs </a:t>
              </a:r>
              <a:r>
                <a:rPr lang="en-US" altLang="ja-JP" sz="2000" b="1" i="1" kern="100" dirty="0">
                  <a:solidFill>
                    <a:srgbClr val="00B050"/>
                  </a:solidFill>
                  <a:latin typeface="Symbol" panose="05050102010706020507" pitchFamily="18" charset="2"/>
                  <a:ea typeface="HGP創英角ﾎﾟｯﾌﾟ体" panose="040B0A00000000000000" pitchFamily="50" charset="-128"/>
                  <a:cs typeface="Times New Roman" panose="02020603050405020304" pitchFamily="18" charset="0"/>
                </a:rPr>
                <a:t>F</a:t>
              </a:r>
              <a:endParaRPr lang="ja-JP" altLang="en-US" b="1" dirty="0">
                <a:solidFill>
                  <a:srgbClr val="00B050"/>
                </a:solidFill>
                <a:latin typeface="Symbol" panose="05050102010706020507" pitchFamily="18" charset="2"/>
              </a:endParaRPr>
            </a:p>
          </p:txBody>
        </p:sp>
        <p:sp>
          <p:nvSpPr>
            <p:cNvPr id="13" name="テキスト ボックス 12">
              <a:extLst>
                <a:ext uri="{FF2B5EF4-FFF2-40B4-BE49-F238E27FC236}">
                  <a16:creationId xmlns:a16="http://schemas.microsoft.com/office/drawing/2014/main" id="{06544B0D-4ACA-F188-EB90-34604FCC3121}"/>
                </a:ext>
              </a:extLst>
            </p:cNvPr>
            <p:cNvSpPr txBox="1"/>
            <p:nvPr/>
          </p:nvSpPr>
          <p:spPr>
            <a:xfrm>
              <a:off x="256229" y="3441031"/>
              <a:ext cx="2569562" cy="3077766"/>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ja-JP" altLang="en-US"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Spin-0 mediator</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kumimoji="1" lang="ja-JP" altLang="en-US"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Interaction(s)</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1" i="1" u="none" strike="noStrike" kern="100" cap="none" spc="0" normalizeH="0" baseline="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F</a:t>
              </a:r>
              <a:r>
                <a:rPr kumimoji="1" lang="en-US" altLang="ja-JP" sz="1100" b="1" i="1" u="none" strike="noStrike" kern="100" cap="none" spc="0" normalizeH="0" baseline="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|H|</a:t>
              </a:r>
              <a:r>
                <a:rPr kumimoji="1" lang="en-US" altLang="ja-JP" sz="2000" b="0" i="1" u="none" strike="noStrike" kern="100" cap="none" spc="0" normalizeH="0" baseline="3000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2</a:t>
              </a: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1" i="1" u="none" strike="noStrike" kern="100" cap="none" spc="0" normalizeH="0" baseline="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F</a:t>
              </a:r>
              <a:r>
                <a:rPr kumimoji="1" lang="en-US" altLang="ja-JP" sz="2000" b="0" i="1" u="none" strike="noStrike" kern="100" cap="none" spc="0" normalizeH="0" baseline="3000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2</a:t>
              </a:r>
              <a:r>
                <a:rPr kumimoji="1" lang="en-US" altLang="ja-JP" sz="11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|H|</a:t>
              </a:r>
              <a:r>
                <a:rPr kumimoji="1" lang="en-US" altLang="ja-JP" sz="2000" b="0" i="1" u="none" strike="noStrike" kern="100" cap="none" spc="0" normalizeH="0" baseline="3000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2</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H: Higgs doublet</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It causes the mixing between </a:t>
              </a:r>
              <a:r>
                <a:rPr lang="en-US" altLang="ja-JP" sz="2000" b="1" i="1" kern="100" dirty="0">
                  <a:solidFill>
                    <a:srgbClr val="996633"/>
                  </a:solidFill>
                  <a:latin typeface="Symbol" panose="05050102010706020507" pitchFamily="18" charset="2"/>
                  <a:ea typeface="HGP創英角ﾎﾟｯﾌﾟ体" panose="040B0A00000000000000" pitchFamily="50" charset="-128"/>
                  <a:cs typeface="Times New Roman" panose="02020603050405020304" pitchFamily="18" charset="0"/>
                </a:rPr>
                <a:t>f</a:t>
              </a: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and H, so the mediator tends to interact with heavy SM particles.</a:t>
              </a:r>
              <a:endPar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grpSp>
      <p:grpSp>
        <p:nvGrpSpPr>
          <p:cNvPr id="7" name="グループ化 6">
            <a:extLst>
              <a:ext uri="{FF2B5EF4-FFF2-40B4-BE49-F238E27FC236}">
                <a16:creationId xmlns:a16="http://schemas.microsoft.com/office/drawing/2014/main" id="{F6017A96-7E2F-C82B-1C13-1BFB29794DBD}"/>
              </a:ext>
            </a:extLst>
          </p:cNvPr>
          <p:cNvGrpSpPr/>
          <p:nvPr/>
        </p:nvGrpSpPr>
        <p:grpSpPr>
          <a:xfrm>
            <a:off x="3287218" y="3044079"/>
            <a:ext cx="2569561" cy="3575008"/>
            <a:chOff x="3287218" y="3044079"/>
            <a:chExt cx="2569561" cy="3575008"/>
          </a:xfrm>
        </p:grpSpPr>
        <p:sp>
          <p:nvSpPr>
            <p:cNvPr id="4" name="四角形: 角を丸くする 3">
              <a:extLst>
                <a:ext uri="{FF2B5EF4-FFF2-40B4-BE49-F238E27FC236}">
                  <a16:creationId xmlns:a16="http://schemas.microsoft.com/office/drawing/2014/main" id="{1EFEF47F-F620-A5DE-AC04-3E2A2EAF8491}"/>
                </a:ext>
              </a:extLst>
            </p:cNvPr>
            <p:cNvSpPr/>
            <p:nvPr/>
          </p:nvSpPr>
          <p:spPr>
            <a:xfrm>
              <a:off x="3287218" y="3044079"/>
              <a:ext cx="2569561" cy="3575008"/>
            </a:xfrm>
            <a:prstGeom prst="roundRect">
              <a:avLst/>
            </a:prstGeom>
            <a:blipFill>
              <a:blip r:embed="rId3"/>
              <a:tile tx="0" ty="0" sx="100000" sy="100000" flip="none" algn="tl"/>
            </a:blip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4" name="テキスト ボックス 13">
              <a:extLst>
                <a:ext uri="{FF2B5EF4-FFF2-40B4-BE49-F238E27FC236}">
                  <a16:creationId xmlns:a16="http://schemas.microsoft.com/office/drawing/2014/main" id="{A6A0699D-5231-D26D-A79D-42AF05B2F2E3}"/>
                </a:ext>
              </a:extLst>
            </p:cNvPr>
            <p:cNvSpPr txBox="1"/>
            <p:nvPr/>
          </p:nvSpPr>
          <p:spPr>
            <a:xfrm>
              <a:off x="3530777" y="3044079"/>
              <a:ext cx="2082441" cy="400110"/>
            </a:xfrm>
            <a:prstGeom prst="rect">
              <a:avLst/>
            </a:prstGeom>
            <a:noFill/>
          </p:spPr>
          <p:txBody>
            <a:bodyPr wrap="square">
              <a:spAutoFit/>
            </a:bodyPr>
            <a:lstStyle/>
            <a:p>
              <a:r>
                <a:rPr lang="en-US" altLang="ja-JP" sz="20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Dark photon V</a:t>
              </a:r>
              <a:endParaRPr lang="ja-JP" altLang="en-US" b="1" dirty="0">
                <a:solidFill>
                  <a:srgbClr val="00B050"/>
                </a:solidFill>
                <a:latin typeface="Symbol" panose="05050102010706020507" pitchFamily="18" charset="2"/>
              </a:endParaRPr>
            </a:p>
          </p:txBody>
        </p:sp>
        <p:sp>
          <p:nvSpPr>
            <p:cNvPr id="15" name="テキスト ボックス 14">
              <a:extLst>
                <a:ext uri="{FF2B5EF4-FFF2-40B4-BE49-F238E27FC236}">
                  <a16:creationId xmlns:a16="http://schemas.microsoft.com/office/drawing/2014/main" id="{D799F2F7-A1B6-FCB1-06E6-23A332B0BC92}"/>
                </a:ext>
              </a:extLst>
            </p:cNvPr>
            <p:cNvSpPr txBox="1"/>
            <p:nvPr/>
          </p:nvSpPr>
          <p:spPr>
            <a:xfrm>
              <a:off x="3287218" y="3441031"/>
              <a:ext cx="2569561" cy="3108543"/>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ja-JP" altLang="en-US"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Spin-1 mediator</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kumimoji="1" lang="ja-JP" altLang="en-US"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Interaction</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e.g., V</a:t>
              </a:r>
              <a:r>
                <a:rPr kumimoji="1" lang="en-US" altLang="ja-JP" sz="2000" b="1" i="1" u="none" strike="noStrike" kern="100" cap="none" spc="0" normalizeH="0" baseline="-2500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mn</a:t>
              </a: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a:t>
              </a:r>
              <a:r>
                <a:rPr kumimoji="1" lang="en-US" altLang="ja-JP" sz="2000" b="1" i="1" u="none" strike="noStrike" kern="100" cap="none" spc="0" normalizeH="0" baseline="3000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 </a:t>
              </a:r>
              <a:r>
                <a:rPr kumimoji="1" lang="en-US" altLang="ja-JP" sz="2000" b="1" i="1" u="none" strike="noStrike" kern="100" cap="none" spc="0" normalizeH="0" baseline="30000" noProof="0" dirty="0" err="1">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mn</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a:t>
              </a:r>
              <a:r>
                <a:rPr kumimoji="1" lang="en-US" altLang="ja-JP" sz="2000" b="1" i="1" u="none" strike="noStrike" kern="100" cap="none" spc="0" normalizeH="0" baseline="30000" noProof="0" dirty="0">
                  <a:ln>
                    <a:noFill/>
                  </a:ln>
                  <a:solidFill>
                    <a:srgbClr val="FF0000"/>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 </a:t>
              </a:r>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Hyper-charge  </a:t>
              </a:r>
              <a:b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gauge boson</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It causes the mixing between V &amp; </a:t>
              </a:r>
              <a:r>
                <a:rPr lang="en-US" altLang="ja-JP" sz="2000" b="1" i="1" kern="100" dirty="0">
                  <a:solidFill>
                    <a:srgbClr val="996633"/>
                  </a:solidFill>
                  <a:latin typeface="Symbol" panose="05050102010706020507" pitchFamily="18" charset="2"/>
                  <a:ea typeface="HGP創英角ﾎﾟｯﾌﾟ体" panose="040B0A00000000000000" pitchFamily="50" charset="-128"/>
                  <a:cs typeface="Times New Roman" panose="02020603050405020304" pitchFamily="18" charset="0"/>
                </a:rPr>
                <a:t>g</a:t>
              </a: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so it couples to charged</a:t>
              </a:r>
              <a:b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 </a:t>
              </a:r>
              <a:r>
                <a:rPr lang="en-US" altLang="ja-JP" sz="2000" i="1" kern="10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particles.</a:t>
              </a:r>
              <a:endPar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grpSp>
      <p:grpSp>
        <p:nvGrpSpPr>
          <p:cNvPr id="8" name="グループ化 7">
            <a:extLst>
              <a:ext uri="{FF2B5EF4-FFF2-40B4-BE49-F238E27FC236}">
                <a16:creationId xmlns:a16="http://schemas.microsoft.com/office/drawing/2014/main" id="{44EEE732-D69E-E32E-AAE4-6C4DD5CAEB46}"/>
              </a:ext>
            </a:extLst>
          </p:cNvPr>
          <p:cNvGrpSpPr/>
          <p:nvPr/>
        </p:nvGrpSpPr>
        <p:grpSpPr>
          <a:xfrm>
            <a:off x="6178365" y="3044079"/>
            <a:ext cx="2672408" cy="3575008"/>
            <a:chOff x="6178365" y="3044079"/>
            <a:chExt cx="2672408" cy="3575008"/>
          </a:xfrm>
        </p:grpSpPr>
        <p:sp>
          <p:nvSpPr>
            <p:cNvPr id="5" name="四角形: 角を丸くする 4">
              <a:extLst>
                <a:ext uri="{FF2B5EF4-FFF2-40B4-BE49-F238E27FC236}">
                  <a16:creationId xmlns:a16="http://schemas.microsoft.com/office/drawing/2014/main" id="{514987F2-FA45-4EBE-A4C4-3726A7D2BA5B}"/>
                </a:ext>
              </a:extLst>
            </p:cNvPr>
            <p:cNvSpPr/>
            <p:nvPr/>
          </p:nvSpPr>
          <p:spPr>
            <a:xfrm>
              <a:off x="6276982" y="3044079"/>
              <a:ext cx="2569561" cy="3575008"/>
            </a:xfrm>
            <a:prstGeom prst="roundRect">
              <a:avLst/>
            </a:prstGeom>
            <a:blipFill>
              <a:blip r:embed="rId3"/>
              <a:tile tx="0" ty="0" sx="100000" sy="100000" flip="none" algn="tl"/>
            </a:blip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7" name="テキスト ボックス 16">
              <a:extLst>
                <a:ext uri="{FF2B5EF4-FFF2-40B4-BE49-F238E27FC236}">
                  <a16:creationId xmlns:a16="http://schemas.microsoft.com/office/drawing/2014/main" id="{7BB74A04-AFC4-A3F4-A9B4-0B5A56100CDF}"/>
                </a:ext>
              </a:extLst>
            </p:cNvPr>
            <p:cNvSpPr txBox="1"/>
            <p:nvPr/>
          </p:nvSpPr>
          <p:spPr>
            <a:xfrm>
              <a:off x="6320532" y="3044079"/>
              <a:ext cx="2329086" cy="400110"/>
            </a:xfrm>
            <a:prstGeom prst="rect">
              <a:avLst/>
            </a:prstGeom>
            <a:noFill/>
          </p:spPr>
          <p:txBody>
            <a:bodyPr wrap="square">
              <a:spAutoFit/>
            </a:bodyPr>
            <a:lstStyle/>
            <a:p>
              <a:r>
                <a:rPr lang="en-US" altLang="ja-JP" sz="20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Sterile neutrino N</a:t>
              </a:r>
              <a:endParaRPr lang="ja-JP" altLang="en-US" b="1" dirty="0">
                <a:solidFill>
                  <a:srgbClr val="00B050"/>
                </a:solidFill>
                <a:latin typeface="Symbol" panose="05050102010706020507" pitchFamily="18" charset="2"/>
              </a:endParaRPr>
            </a:p>
          </p:txBody>
        </p:sp>
        <p:sp>
          <p:nvSpPr>
            <p:cNvPr id="18" name="テキスト ボックス 17">
              <a:extLst>
                <a:ext uri="{FF2B5EF4-FFF2-40B4-BE49-F238E27FC236}">
                  <a16:creationId xmlns:a16="http://schemas.microsoft.com/office/drawing/2014/main" id="{07A31BCB-4465-CF1D-BC27-E7275E5F8287}"/>
                </a:ext>
              </a:extLst>
            </p:cNvPr>
            <p:cNvSpPr txBox="1"/>
            <p:nvPr/>
          </p:nvSpPr>
          <p:spPr>
            <a:xfrm>
              <a:off x="6178365" y="3441031"/>
              <a:ext cx="2672408" cy="3108543"/>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ja-JP" altLang="en-US"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Spin-½  mediator</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kumimoji="1" lang="ja-JP" altLang="en-US"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Interaction</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LHN + </a:t>
              </a:r>
              <a:r>
                <a:rPr lang="en-US" altLang="ja-JP" sz="2000" i="1" kern="100" dirty="0" err="1">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h.c.</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kumimoji="1" lang="en-US" altLang="ja-JP" sz="2000" b="0" i="1" u="none" strike="noStrike" kern="100" cap="none" spc="0" normalizeH="0" baseline="0" noProof="0" dirty="0">
                  <a:ln>
                    <a:noFill/>
                  </a:ln>
                  <a:solidFill>
                    <a:srgbClr val="FF000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L</a:t>
              </a:r>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Lepton doublet</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R="0" lvl="0" algn="l" defTabSz="914400" rtl="0" eaLnBrk="1" fontAlgn="auto" latinLnBrk="0" hangingPunct="1">
                <a:lnSpc>
                  <a:spcPct val="100000"/>
                </a:lnSpc>
                <a:spcBef>
                  <a:spcPts val="0"/>
                </a:spcBef>
                <a:spcAft>
                  <a:spcPts val="0"/>
                </a:spcAft>
                <a:buClrTx/>
                <a:buSzTx/>
                <a:tabLst/>
                <a:defRPr/>
              </a:pP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It causes the mixing  </a:t>
              </a:r>
              <a:b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between N and SM </a:t>
              </a:r>
              <a:b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neutrinos </a:t>
              </a:r>
              <a:r>
                <a:rPr lang="en-US" altLang="ja-JP" sz="2000" b="1" i="1" kern="100" dirty="0">
                  <a:solidFill>
                    <a:srgbClr val="996633"/>
                  </a:solidFill>
                  <a:latin typeface="Symbol" panose="05050102010706020507" pitchFamily="18" charset="2"/>
                  <a:ea typeface="HGP創英角ﾎﾟｯﾌﾟ体" panose="040B0A00000000000000" pitchFamily="50" charset="-128"/>
                  <a:cs typeface="Times New Roman" panose="02020603050405020304" pitchFamily="18" charset="0"/>
                </a:rPr>
                <a:t>n</a:t>
              </a: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so N</a:t>
              </a:r>
              <a:b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interacts mainly </a:t>
              </a:r>
              <a:b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96633"/>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with SM leptons.</a:t>
              </a:r>
              <a:endParaRPr kumimoji="1" lang="en-US" altLang="ja-JP" sz="20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grpSp>
    </p:spTree>
    <p:extLst>
      <p:ext uri="{BB962C8B-B14F-4D97-AF65-F5344CB8AC3E}">
        <p14:creationId xmlns:p14="http://schemas.microsoft.com/office/powerpoint/2010/main" val="2302278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
                                            <p:txEl>
                                              <p:pRg st="0" end="0"/>
                                            </p:txEl>
                                          </p:spTgt>
                                        </p:tgtEl>
                                        <p:attrNameLst>
                                          <p:attrName>style.visibility</p:attrName>
                                        </p:attrNameLst>
                                      </p:cBhvr>
                                      <p:to>
                                        <p:strVal val="visible"/>
                                      </p:to>
                                    </p:set>
                                    <p:animEffect transition="in" filter="fade">
                                      <p:cBhvr>
                                        <p:cTn id="7" dur="500"/>
                                        <p:tgtEl>
                                          <p:spTgt spid="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8">
                                            <p:txEl>
                                              <p:pRg st="1" end="1"/>
                                            </p:txEl>
                                          </p:spTgt>
                                        </p:tgtEl>
                                        <p:attrNameLst>
                                          <p:attrName>style.visibility</p:attrName>
                                        </p:attrNameLst>
                                      </p:cBhvr>
                                      <p:to>
                                        <p:strVal val="visible"/>
                                      </p:to>
                                    </p:set>
                                    <p:animEffect transition="in" filter="fade">
                                      <p:cBhvr>
                                        <p:cTn id="12" dur="500"/>
                                        <p:tgtEl>
                                          <p:spTgt spid="7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8">
                                            <p:txEl>
                                              <p:pRg st="2" end="2"/>
                                            </p:txEl>
                                          </p:spTgt>
                                        </p:tgtEl>
                                        <p:attrNameLst>
                                          <p:attrName>style.visibility</p:attrName>
                                        </p:attrNameLst>
                                      </p:cBhvr>
                                      <p:to>
                                        <p:strVal val="visible"/>
                                      </p:to>
                                    </p:set>
                                    <p:animEffect transition="in" filter="fade">
                                      <p:cBhvr>
                                        <p:cTn id="17" dur="500"/>
                                        <p:tgtEl>
                                          <p:spTgt spid="7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786132" y="135682"/>
            <a:ext cx="7573254" cy="523220"/>
          </a:xfrm>
          <a:prstGeom prst="rect">
            <a:avLst/>
          </a:prstGeom>
          <a:blipFill>
            <a:blip r:embed="rId3"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800" i="1" kern="0" dirty="0">
                <a:solidFill>
                  <a:prstClr val="white"/>
                </a:solidFill>
                <a:latin typeface="HGP創英角ﾎﾟｯﾌﾟ体" pitchFamily="50" charset="-128"/>
                <a:ea typeface="HGP創英角ﾎﾟｯﾌﾟ体" pitchFamily="50" charset="-128"/>
              </a:rPr>
              <a:t>Implications to collider physics &amp; cosmology </a:t>
            </a:r>
            <a:endPar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endParaRPr>
          </a:p>
        </p:txBody>
      </p:sp>
      <p:sp>
        <p:nvSpPr>
          <p:cNvPr id="20" name="テキスト ボックス 19">
            <a:extLst>
              <a:ext uri="{FF2B5EF4-FFF2-40B4-BE49-F238E27FC236}">
                <a16:creationId xmlns:a16="http://schemas.microsoft.com/office/drawing/2014/main" id="{72F8B8A5-55C5-83D2-E5ED-28D46A415476}"/>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3/8</a:t>
            </a:r>
            <a:endParaRPr lang="ja-JP" altLang="en-US" sz="1600" dirty="0">
              <a:solidFill>
                <a:srgbClr val="4BACC6">
                  <a:lumMod val="75000"/>
                </a:srgbClr>
              </a:solidFill>
            </a:endParaRPr>
          </a:p>
        </p:txBody>
      </p:sp>
      <p:sp>
        <p:nvSpPr>
          <p:cNvPr id="5" name="テキスト ボックス 4">
            <a:extLst>
              <a:ext uri="{FF2B5EF4-FFF2-40B4-BE49-F238E27FC236}">
                <a16:creationId xmlns:a16="http://schemas.microsoft.com/office/drawing/2014/main" id="{B57CEC8E-78AF-27A7-2F50-C9DAC4A14DFA}"/>
              </a:ext>
            </a:extLst>
          </p:cNvPr>
          <p:cNvSpPr txBox="1"/>
          <p:nvPr/>
        </p:nvSpPr>
        <p:spPr>
          <a:xfrm>
            <a:off x="248517" y="728998"/>
            <a:ext cx="8646966" cy="400110"/>
          </a:xfrm>
          <a:prstGeom prst="rect">
            <a:avLst/>
          </a:prstGeom>
          <a:noFill/>
        </p:spPr>
        <p:txBody>
          <a:bodyPr wrap="square">
            <a:spAutoFit/>
          </a:bodyPr>
          <a:lstStyle/>
          <a:p>
            <a:r>
              <a:rPr kumimoji="1" lang="ja-JP" altLang="en-US"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Light mediator particle is light and </a:t>
            </a: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weakly</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interacting with the SM! </a:t>
            </a:r>
            <a:endParaRPr lang="ja-JP" altLang="en-US" dirty="0"/>
          </a:p>
        </p:txBody>
      </p:sp>
      <p:sp>
        <p:nvSpPr>
          <p:cNvPr id="21" name="テキスト ボックス 20">
            <a:extLst>
              <a:ext uri="{FF2B5EF4-FFF2-40B4-BE49-F238E27FC236}">
                <a16:creationId xmlns:a16="http://schemas.microsoft.com/office/drawing/2014/main" id="{4013B184-456A-5DED-EFA6-AD5053A76056}"/>
              </a:ext>
            </a:extLst>
          </p:cNvPr>
          <p:cNvSpPr txBox="1"/>
          <p:nvPr/>
        </p:nvSpPr>
        <p:spPr>
          <a:xfrm>
            <a:off x="259485" y="1130976"/>
            <a:ext cx="8635998" cy="2769989"/>
          </a:xfrm>
          <a:prstGeom prst="rect">
            <a:avLst/>
          </a:prstGeom>
          <a:noFill/>
          <a:ln w="28575">
            <a:solidFill>
              <a:srgbClr val="92D050"/>
            </a:solidFill>
          </a:ln>
        </p:spPr>
        <p:txBody>
          <a:bodyPr wrap="square">
            <a:spAutoFit/>
          </a:bodyPr>
          <a:lstStyle/>
          <a:p>
            <a:pPr lvl="0"/>
            <a:r>
              <a:rPr lang="ja-JP" altLang="en-US"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〇</a:t>
            </a: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Typical production modes</a:t>
            </a:r>
            <a:b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Direct prod., e.g., ee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Med + X.</a:t>
            </a:r>
            <a:b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Boson decay, e.g., B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Med + X.</a:t>
            </a:r>
          </a:p>
          <a:p>
            <a:pPr lvl="0"/>
            <a:r>
              <a:rPr lang="en-US" altLang="ja-JP" sz="5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ja-JP" altLang="en-US"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〇</a:t>
            </a: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Typical decay modes</a:t>
            </a:r>
            <a:b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Decays into an SM particle pair,</a:t>
            </a:r>
            <a:b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such as Med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lang="en-US" altLang="ja-JP" sz="2000" b="1" i="1" kern="100" dirty="0">
                <a:solidFill>
                  <a:srgbClr val="984807"/>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mm</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KK, BB, etc.</a:t>
            </a:r>
          </a:p>
          <a:p>
            <a:r>
              <a:rPr lang="en-US" altLang="ja-JP" sz="5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It could be a long-lived particle</a:t>
            </a:r>
            <a:b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various collider experiments!</a:t>
            </a:r>
          </a:p>
        </p:txBody>
      </p:sp>
      <p:grpSp>
        <p:nvGrpSpPr>
          <p:cNvPr id="4" name="グループ化 3">
            <a:extLst>
              <a:ext uri="{FF2B5EF4-FFF2-40B4-BE49-F238E27FC236}">
                <a16:creationId xmlns:a16="http://schemas.microsoft.com/office/drawing/2014/main" id="{6FD88066-1AA9-6334-C840-ADDA3C96BF7A}"/>
              </a:ext>
            </a:extLst>
          </p:cNvPr>
          <p:cNvGrpSpPr/>
          <p:nvPr/>
        </p:nvGrpSpPr>
        <p:grpSpPr>
          <a:xfrm>
            <a:off x="4660900" y="1127946"/>
            <a:ext cx="4203267" cy="2680033"/>
            <a:chOff x="4660900" y="1127946"/>
            <a:chExt cx="4203267" cy="2680033"/>
          </a:xfrm>
        </p:grpSpPr>
        <p:pic>
          <p:nvPicPr>
            <p:cNvPr id="19" name="図 18">
              <a:extLst>
                <a:ext uri="{FF2B5EF4-FFF2-40B4-BE49-F238E27FC236}">
                  <a16:creationId xmlns:a16="http://schemas.microsoft.com/office/drawing/2014/main" id="{7A7A4AE8-F02F-9E47-4F7C-CFDD413BA4A2}"/>
                </a:ext>
              </a:extLst>
            </p:cNvPr>
            <p:cNvPicPr>
              <a:picLocks noChangeAspect="1"/>
            </p:cNvPicPr>
            <p:nvPr/>
          </p:nvPicPr>
          <p:blipFill>
            <a:blip r:embed="rId4"/>
            <a:stretch>
              <a:fillRect/>
            </a:stretch>
          </p:blipFill>
          <p:spPr>
            <a:xfrm>
              <a:off x="4660900" y="1307415"/>
              <a:ext cx="4157423" cy="2500564"/>
            </a:xfrm>
            <a:prstGeom prst="rect">
              <a:avLst/>
            </a:prstGeom>
          </p:spPr>
        </p:pic>
        <p:sp>
          <p:nvSpPr>
            <p:cNvPr id="8" name="テキスト ボックス 7">
              <a:extLst>
                <a:ext uri="{FF2B5EF4-FFF2-40B4-BE49-F238E27FC236}">
                  <a16:creationId xmlns:a16="http://schemas.microsoft.com/office/drawing/2014/main" id="{85697E75-F852-60FE-C525-D02DD9CD37D4}"/>
                </a:ext>
              </a:extLst>
            </p:cNvPr>
            <p:cNvSpPr txBox="1"/>
            <p:nvPr/>
          </p:nvSpPr>
          <p:spPr>
            <a:xfrm>
              <a:off x="6824168" y="1127946"/>
              <a:ext cx="2039999"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0" i="0"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[arXiv:</a:t>
              </a:r>
              <a:r>
                <a:rPr kumimoji="1" lang="en-US" altLang="ja-JP" sz="1500" b="0" i="0" u="none" strike="noStrike" kern="0" cap="none" spc="0" normalizeH="0" baseline="0" noProof="0" dirty="0">
                  <a:ln>
                    <a:noFill/>
                  </a:ln>
                  <a:solidFill>
                    <a:srgbClr val="996633"/>
                  </a:solidFill>
                  <a:effectLst/>
                  <a:uLnTx/>
                  <a:uFillTx/>
                  <a:latin typeface="HGP創英角ﾎﾟｯﾌﾟ体" pitchFamily="50" charset="-128"/>
                  <a:ea typeface="HGP創英角ﾎﾟｯﾌﾟ体" pitchFamily="50" charset="-128"/>
                  <a:cs typeface="+mn-cs"/>
                </a:rPr>
                <a:t>2104.10280]</a:t>
              </a:r>
              <a:endParaRPr kumimoji="1" lang="en-US" altLang="ja-JP" sz="22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9" name="テキスト ボックス 8">
              <a:extLst>
                <a:ext uri="{FF2B5EF4-FFF2-40B4-BE49-F238E27FC236}">
                  <a16:creationId xmlns:a16="http://schemas.microsoft.com/office/drawing/2014/main" id="{3AD137F7-0D90-02B2-3410-EF451E8F8126}"/>
                </a:ext>
              </a:extLst>
            </p:cNvPr>
            <p:cNvSpPr txBox="1"/>
            <p:nvPr/>
          </p:nvSpPr>
          <p:spPr>
            <a:xfrm>
              <a:off x="6754138" y="2678338"/>
              <a:ext cx="1923578"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0" i="0" u="none" strike="noStrike" kern="100" cap="none" spc="0" normalizeH="0" baseline="0" noProof="0" dirty="0">
                  <a:ln>
                    <a:noFill/>
                  </a:ln>
                  <a:solidFill>
                    <a:srgbClr val="0099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Visible dark photon</a:t>
              </a:r>
              <a:endParaRPr kumimoji="1" lang="en-US" altLang="ja-JP" sz="2200" b="0" i="1" u="none" strike="noStrike" kern="100" cap="none" spc="0" normalizeH="0" baseline="0" noProof="0" dirty="0">
                <a:ln>
                  <a:noFill/>
                </a:ln>
                <a:solidFill>
                  <a:srgbClr val="0099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grpSp>
      <p:grpSp>
        <p:nvGrpSpPr>
          <p:cNvPr id="14" name="グループ化 13">
            <a:extLst>
              <a:ext uri="{FF2B5EF4-FFF2-40B4-BE49-F238E27FC236}">
                <a16:creationId xmlns:a16="http://schemas.microsoft.com/office/drawing/2014/main" id="{1F9BB273-A87B-C048-8AA0-7F848A11F258}"/>
              </a:ext>
            </a:extLst>
          </p:cNvPr>
          <p:cNvGrpSpPr/>
          <p:nvPr/>
        </p:nvGrpSpPr>
        <p:grpSpPr>
          <a:xfrm>
            <a:off x="9374011" y="2953792"/>
            <a:ext cx="4210033" cy="2708874"/>
            <a:chOff x="313866" y="4013445"/>
            <a:chExt cx="4210033" cy="2708874"/>
          </a:xfrm>
        </p:grpSpPr>
        <p:pic>
          <p:nvPicPr>
            <p:cNvPr id="11" name="図 10">
              <a:extLst>
                <a:ext uri="{FF2B5EF4-FFF2-40B4-BE49-F238E27FC236}">
                  <a16:creationId xmlns:a16="http://schemas.microsoft.com/office/drawing/2014/main" id="{59AA1B3F-4331-1B4D-B9B9-D159B3F108ED}"/>
                </a:ext>
              </a:extLst>
            </p:cNvPr>
            <p:cNvPicPr>
              <a:picLocks noChangeAspect="1"/>
            </p:cNvPicPr>
            <p:nvPr/>
          </p:nvPicPr>
          <p:blipFill>
            <a:blip r:embed="rId5"/>
            <a:stretch>
              <a:fillRect/>
            </a:stretch>
          </p:blipFill>
          <p:spPr>
            <a:xfrm>
              <a:off x="313866" y="4246323"/>
              <a:ext cx="4210033" cy="2475996"/>
            </a:xfrm>
            <a:prstGeom prst="rect">
              <a:avLst/>
            </a:prstGeom>
          </p:spPr>
        </p:pic>
        <p:sp>
          <p:nvSpPr>
            <p:cNvPr id="13" name="テキスト ボックス 12">
              <a:extLst>
                <a:ext uri="{FF2B5EF4-FFF2-40B4-BE49-F238E27FC236}">
                  <a16:creationId xmlns:a16="http://schemas.microsoft.com/office/drawing/2014/main" id="{E4C3DC2E-3014-51CD-66E3-668C5B05C48A}"/>
                </a:ext>
              </a:extLst>
            </p:cNvPr>
            <p:cNvSpPr txBox="1"/>
            <p:nvPr/>
          </p:nvSpPr>
          <p:spPr>
            <a:xfrm>
              <a:off x="2593091" y="4013445"/>
              <a:ext cx="1897490"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0" i="0"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[arXiv:</a:t>
              </a:r>
              <a:r>
                <a:rPr kumimoji="1" lang="en-US" altLang="ja-JP" sz="1500" b="0" i="0" u="none" strike="noStrike" kern="0" cap="none" spc="0" normalizeH="0" baseline="0" noProof="0" dirty="0">
                  <a:ln>
                    <a:noFill/>
                  </a:ln>
                  <a:solidFill>
                    <a:srgbClr val="996633"/>
                  </a:solidFill>
                  <a:effectLst/>
                  <a:uLnTx/>
                  <a:uFillTx/>
                  <a:latin typeface="HGP創英角ﾎﾟｯﾌﾟ体" pitchFamily="50" charset="-128"/>
                  <a:ea typeface="HGP創英角ﾎﾟｯﾌﾟ体" pitchFamily="50" charset="-128"/>
                  <a:cs typeface="+mn-cs"/>
                </a:rPr>
                <a:t>1407.0993]</a:t>
              </a:r>
              <a:endParaRPr kumimoji="1" lang="en-US" altLang="ja-JP" sz="22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grpSp>
      <p:sp>
        <p:nvSpPr>
          <p:cNvPr id="3" name="テキスト ボックス 2">
            <a:extLst>
              <a:ext uri="{FF2B5EF4-FFF2-40B4-BE49-F238E27FC236}">
                <a16:creationId xmlns:a16="http://schemas.microsoft.com/office/drawing/2014/main" id="{751BC2B7-720D-0CBA-56FA-6001A4881FEB}"/>
              </a:ext>
            </a:extLst>
          </p:cNvPr>
          <p:cNvSpPr txBox="1"/>
          <p:nvPr/>
        </p:nvSpPr>
        <p:spPr>
          <a:xfrm>
            <a:off x="4523899" y="3998671"/>
            <a:ext cx="4371584" cy="272382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It could affect the evolution of the universe as a long-lived light relic.</a:t>
            </a:r>
            <a:br>
              <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5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Spoiling the successful BBN.</a:t>
            </a:r>
            <a:b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6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Modifying CMB via its decay.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6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Pulling energy out from stars.</a:t>
            </a:r>
            <a:b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6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Modifying CMB via V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lang="en-US" altLang="ja-JP" sz="2000" b="1" i="1" kern="100" dirty="0">
                <a:solidFill>
                  <a:srgbClr val="984807"/>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g</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t>
            </a:r>
            <a:b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lang="en-US" altLang="ja-JP" sz="6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May play </a:t>
            </a:r>
            <a:r>
              <a:rPr lang="en-US" altLang="ja-JP" sz="2000" i="1" kern="10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 role of </a:t>
            </a:r>
            <a:r>
              <a:rPr lang="en-US" altLang="ja-JP" sz="2000" i="1" kern="100" dirty="0">
                <a:solidFill>
                  <a:srgbClr val="984807"/>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dark matter.</a:t>
            </a:r>
            <a:b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p:txBody>
      </p:sp>
      <p:sp>
        <p:nvSpPr>
          <p:cNvPr id="12" name="正方形/長方形 11">
            <a:extLst>
              <a:ext uri="{FF2B5EF4-FFF2-40B4-BE49-F238E27FC236}">
                <a16:creationId xmlns:a16="http://schemas.microsoft.com/office/drawing/2014/main" id="{867543B3-784A-2DB0-7383-346E116AE87D}"/>
              </a:ext>
            </a:extLst>
          </p:cNvPr>
          <p:cNvSpPr/>
          <p:nvPr/>
        </p:nvSpPr>
        <p:spPr>
          <a:xfrm>
            <a:off x="248517" y="3998671"/>
            <a:ext cx="8646966" cy="2769989"/>
          </a:xfrm>
          <a:prstGeom prst="rect">
            <a:avLst/>
          </a:prstGeom>
          <a:noFill/>
          <a:ln w="28575">
            <a:solidFill>
              <a:srgbClr val="00B0F0"/>
            </a:solid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grpSp>
        <p:nvGrpSpPr>
          <p:cNvPr id="6" name="グループ化 5">
            <a:extLst>
              <a:ext uri="{FF2B5EF4-FFF2-40B4-BE49-F238E27FC236}">
                <a16:creationId xmlns:a16="http://schemas.microsoft.com/office/drawing/2014/main" id="{8FB33C67-DC68-87D2-5916-D57B8354E3CE}"/>
              </a:ext>
            </a:extLst>
          </p:cNvPr>
          <p:cNvGrpSpPr/>
          <p:nvPr/>
        </p:nvGrpSpPr>
        <p:grpSpPr>
          <a:xfrm>
            <a:off x="335447" y="3985064"/>
            <a:ext cx="4275382" cy="2691141"/>
            <a:chOff x="335447" y="3985064"/>
            <a:chExt cx="4275382" cy="2691141"/>
          </a:xfrm>
        </p:grpSpPr>
        <p:pic>
          <p:nvPicPr>
            <p:cNvPr id="16" name="図 15">
              <a:extLst>
                <a:ext uri="{FF2B5EF4-FFF2-40B4-BE49-F238E27FC236}">
                  <a16:creationId xmlns:a16="http://schemas.microsoft.com/office/drawing/2014/main" id="{64149941-A986-7EE6-8101-46FBE0844F23}"/>
                </a:ext>
              </a:extLst>
            </p:cNvPr>
            <p:cNvPicPr>
              <a:picLocks noChangeAspect="1"/>
            </p:cNvPicPr>
            <p:nvPr/>
          </p:nvPicPr>
          <p:blipFill>
            <a:blip r:embed="rId6"/>
            <a:stretch>
              <a:fillRect/>
            </a:stretch>
          </p:blipFill>
          <p:spPr>
            <a:xfrm>
              <a:off x="335447" y="4230386"/>
              <a:ext cx="4188452" cy="2445819"/>
            </a:xfrm>
            <a:prstGeom prst="rect">
              <a:avLst/>
            </a:prstGeom>
          </p:spPr>
        </p:pic>
        <p:sp>
          <p:nvSpPr>
            <p:cNvPr id="17" name="テキスト ボックス 16">
              <a:extLst>
                <a:ext uri="{FF2B5EF4-FFF2-40B4-BE49-F238E27FC236}">
                  <a16:creationId xmlns:a16="http://schemas.microsoft.com/office/drawing/2014/main" id="{A72307F3-AEEA-2D9A-F28D-5B0F0091073F}"/>
                </a:ext>
              </a:extLst>
            </p:cNvPr>
            <p:cNvSpPr txBox="1"/>
            <p:nvPr/>
          </p:nvSpPr>
          <p:spPr>
            <a:xfrm>
              <a:off x="2570830" y="3985064"/>
              <a:ext cx="2039999"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0" i="0"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[arXiv:</a:t>
              </a:r>
              <a:r>
                <a:rPr kumimoji="1" lang="en-US" altLang="ja-JP" sz="1500" b="0" i="0" u="none" strike="noStrike" kern="0" cap="none" spc="0" normalizeH="0" baseline="0" noProof="0" dirty="0">
                  <a:ln>
                    <a:noFill/>
                  </a:ln>
                  <a:solidFill>
                    <a:srgbClr val="996633"/>
                  </a:solidFill>
                  <a:effectLst/>
                  <a:uLnTx/>
                  <a:uFillTx/>
                  <a:latin typeface="HGP創英角ﾎﾟｯﾌﾟ体" pitchFamily="50" charset="-128"/>
                  <a:ea typeface="HGP創英角ﾎﾟｯﾌﾟ体" pitchFamily="50" charset="-128"/>
                  <a:cs typeface="+mn-cs"/>
                </a:rPr>
                <a:t>2005.01515]</a:t>
              </a:r>
              <a:endParaRPr kumimoji="1" lang="en-US" altLang="ja-JP" sz="2200" b="0" i="1" u="none" strike="noStrike" kern="100" cap="none" spc="0" normalizeH="0" baseline="0" noProof="0" dirty="0">
                <a:ln>
                  <a:noFill/>
                </a:ln>
                <a:solidFill>
                  <a:srgbClr val="996633"/>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23" name="テキスト ボックス 22">
              <a:extLst>
                <a:ext uri="{FF2B5EF4-FFF2-40B4-BE49-F238E27FC236}">
                  <a16:creationId xmlns:a16="http://schemas.microsoft.com/office/drawing/2014/main" id="{80C15547-7D95-379F-93D4-564894F1F3C4}"/>
                </a:ext>
              </a:extLst>
            </p:cNvPr>
            <p:cNvSpPr txBox="1"/>
            <p:nvPr/>
          </p:nvSpPr>
          <p:spPr>
            <a:xfrm>
              <a:off x="1653103" y="5857590"/>
              <a:ext cx="1937886" cy="3231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500" b="0" i="0" u="none" strike="noStrike" kern="100" cap="none" spc="0" normalizeH="0" baseline="0" noProof="0" dirty="0">
                  <a:ln>
                    <a:noFill/>
                  </a:ln>
                  <a:solidFill>
                    <a:srgbClr val="0099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Visible </a:t>
              </a:r>
              <a:r>
                <a:rPr lang="en-US" altLang="ja-JP" sz="1500"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dark photon</a:t>
              </a:r>
            </a:p>
          </p:txBody>
        </p:sp>
      </p:grpSp>
    </p:spTree>
    <p:extLst>
      <p:ext uri="{BB962C8B-B14F-4D97-AF65-F5344CB8AC3E}">
        <p14:creationId xmlns:p14="http://schemas.microsoft.com/office/powerpoint/2010/main" val="2556208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nodeType="with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fade">
                                      <p:cBhvr>
                                        <p:cTn id="15" dur="500"/>
                                        <p:tgtEl>
                                          <p:spTgt spid="21">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
                                            <p:txEl>
                                              <p:pRg st="1" end="1"/>
                                            </p:txEl>
                                          </p:spTgt>
                                        </p:tgtEl>
                                        <p:attrNameLst>
                                          <p:attrName>style.visibility</p:attrName>
                                        </p:attrNameLst>
                                      </p:cBhvr>
                                      <p:to>
                                        <p:strVal val="visible"/>
                                      </p:to>
                                    </p:set>
                                    <p:animEffect transition="in" filter="fade">
                                      <p:cBhvr>
                                        <p:cTn id="18" dur="500"/>
                                        <p:tgtEl>
                                          <p:spTgt spid="2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xEl>
                                              <p:pRg st="3" end="3"/>
                                            </p:txEl>
                                          </p:spTgt>
                                        </p:tgtEl>
                                        <p:attrNameLst>
                                          <p:attrName>style.visibility</p:attrName>
                                        </p:attrNameLst>
                                      </p:cBhvr>
                                      <p:to>
                                        <p:strVal val="visible"/>
                                      </p:to>
                                    </p:set>
                                    <p:animEffect transition="in" filter="fade">
                                      <p:cBhvr>
                                        <p:cTn id="23" dur="500"/>
                                        <p:tgtEl>
                                          <p:spTgt spid="21">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1">
                                            <p:txEl>
                                              <p:pRg st="4" end="4"/>
                                            </p:txEl>
                                          </p:spTgt>
                                        </p:tgtEl>
                                        <p:attrNameLst>
                                          <p:attrName>style.visibility</p:attrName>
                                        </p:attrNameLst>
                                      </p:cBhvr>
                                      <p:to>
                                        <p:strVal val="visible"/>
                                      </p:to>
                                    </p:set>
                                    <p:animEffect transition="in" filter="fade">
                                      <p:cBhvr>
                                        <p:cTn id="26" dur="500"/>
                                        <p:tgtEl>
                                          <p:spTgt spid="21">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1">
                                            <p:txEl>
                                              <p:pRg st="5" end="5"/>
                                            </p:txEl>
                                          </p:spTgt>
                                        </p:tgtEl>
                                        <p:attrNameLst>
                                          <p:attrName>style.visibility</p:attrName>
                                        </p:attrNameLst>
                                      </p:cBhvr>
                                      <p:to>
                                        <p:strVal val="visible"/>
                                      </p:to>
                                    </p:set>
                                    <p:animEffect transition="in" filter="fade">
                                      <p:cBhvr>
                                        <p:cTn id="31" dur="500"/>
                                        <p:tgtEl>
                                          <p:spTgt spid="21">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animEffect transition="in" filter="fade">
                                      <p:cBhvr>
                                        <p:cTn id="47" dur="500"/>
                                        <p:tgtEl>
                                          <p:spTgt spid="3">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 end="1"/>
                                            </p:txEl>
                                          </p:spTgt>
                                        </p:tgtEl>
                                        <p:attrNameLst>
                                          <p:attrName>style.visibility</p:attrName>
                                        </p:attrNameLst>
                                      </p:cBhvr>
                                      <p:to>
                                        <p:strVal val="visible"/>
                                      </p:to>
                                    </p:set>
                                    <p:animEffect transition="in" filter="fade">
                                      <p:cBhvr>
                                        <p:cTn id="52" dur="500"/>
                                        <p:tgtEl>
                                          <p:spTgt spid="3">
                                            <p:txEl>
                                              <p:pRg st="1" end="1"/>
                                            </p:txEl>
                                          </p:spTgt>
                                        </p:tgtEl>
                                      </p:cBhvr>
                                    </p:animEffect>
                                  </p:childTnLst>
                                </p:cTn>
                              </p:par>
                              <p:par>
                                <p:cTn id="53" presetID="10" presetClass="entr" presetSubtype="0" fill="hold" nodeType="with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Effect transition="in" filter="fade">
                                      <p:cBhvr>
                                        <p:cTn id="55" dur="500"/>
                                        <p:tgtEl>
                                          <p:spTgt spid="3">
                                            <p:txEl>
                                              <p:pRg st="2" end="2"/>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4" end="4"/>
                                            </p:txEl>
                                          </p:spTgt>
                                        </p:tgtEl>
                                        <p:attrNameLst>
                                          <p:attrName>style.visibility</p:attrName>
                                        </p:attrNameLst>
                                      </p:cBhvr>
                                      <p:to>
                                        <p:strVal val="visible"/>
                                      </p:to>
                                    </p:set>
                                    <p:animEffect transition="in" filter="fade">
                                      <p:cBhvr>
                                        <p:cTn id="58" dur="500"/>
                                        <p:tgtEl>
                                          <p:spTgt spid="3">
                                            <p:txEl>
                                              <p:pRg st="4" end="4"/>
                                            </p:txEl>
                                          </p:spTgt>
                                        </p:tgtEl>
                                      </p:cBhvr>
                                    </p:animEffect>
                                  </p:childTnLst>
                                </p:cTn>
                              </p:par>
                              <p:par>
                                <p:cTn id="59" presetID="10" presetClass="entr" presetSubtype="0" fill="hold" nodeType="withEffect">
                                  <p:stCondLst>
                                    <p:cond delay="0"/>
                                  </p:stCondLst>
                                  <p:childTnLst>
                                    <p:set>
                                      <p:cBhvr>
                                        <p:cTn id="60" dur="1" fill="hold">
                                          <p:stCondLst>
                                            <p:cond delay="0"/>
                                          </p:stCondLst>
                                        </p:cTn>
                                        <p:tgtEl>
                                          <p:spTgt spid="3">
                                            <p:txEl>
                                              <p:pRg st="5" end="5"/>
                                            </p:txEl>
                                          </p:spTgt>
                                        </p:tgtEl>
                                        <p:attrNameLst>
                                          <p:attrName>style.visibility</p:attrName>
                                        </p:attrNameLst>
                                      </p:cBhvr>
                                      <p:to>
                                        <p:strVal val="visible"/>
                                      </p:to>
                                    </p:set>
                                    <p:animEffect transition="in" filter="fade">
                                      <p:cBhvr>
                                        <p:cTn id="61" dur="500"/>
                                        <p:tgtEl>
                                          <p:spTgt spid="3">
                                            <p:txEl>
                                              <p:pRg st="5" end="5"/>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3">
                                            <p:txEl>
                                              <p:pRg st="6" end="6"/>
                                            </p:txEl>
                                          </p:spTgt>
                                        </p:tgtEl>
                                        <p:attrNameLst>
                                          <p:attrName>style.visibility</p:attrName>
                                        </p:attrNameLst>
                                      </p:cBhvr>
                                      <p:to>
                                        <p:strVal val="visible"/>
                                      </p:to>
                                    </p:set>
                                    <p:animEffect transition="in" filter="fade">
                                      <p:cBhvr>
                                        <p:cTn id="64" dur="500"/>
                                        <p:tgtEl>
                                          <p:spTgt spid="3">
                                            <p:txEl>
                                              <p:pRg st="6" end="6"/>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fade">
                                      <p:cBhvr>
                                        <p:cTn id="6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animBg="1"/>
      <p:bldP spid="3"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2407376" y="135682"/>
            <a:ext cx="4333443" cy="523220"/>
          </a:xfrm>
          <a:prstGeom prst="rect">
            <a:avLst/>
          </a:prstGeom>
          <a:blipFill>
            <a:blip r:embed="rId2"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rPr>
              <a:t>Vector mediator particle</a:t>
            </a:r>
          </a:p>
        </p:txBody>
      </p:sp>
      <p:sp>
        <p:nvSpPr>
          <p:cNvPr id="45" name="テキスト ボックス 44">
            <a:extLst>
              <a:ext uri="{FF2B5EF4-FFF2-40B4-BE49-F238E27FC236}">
                <a16:creationId xmlns:a16="http://schemas.microsoft.com/office/drawing/2014/main" id="{EACBBFCE-398E-5BA7-254D-82B332338784}"/>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4/8</a:t>
            </a:r>
            <a:endParaRPr lang="ja-JP" altLang="en-US" sz="1600" dirty="0">
              <a:solidFill>
                <a:srgbClr val="4BACC6">
                  <a:lumMod val="75000"/>
                </a:srgbClr>
              </a:solidFill>
            </a:endParaRPr>
          </a:p>
        </p:txBody>
      </p:sp>
      <p:sp>
        <p:nvSpPr>
          <p:cNvPr id="31" name="テキスト ボックス 30">
            <a:extLst>
              <a:ext uri="{FF2B5EF4-FFF2-40B4-BE49-F238E27FC236}">
                <a16:creationId xmlns:a16="http://schemas.microsoft.com/office/drawing/2014/main" id="{0D17F2F4-E413-11C1-98D1-A03ABD344853}"/>
              </a:ext>
            </a:extLst>
          </p:cNvPr>
          <p:cNvSpPr txBox="1"/>
          <p:nvPr/>
        </p:nvSpPr>
        <p:spPr>
          <a:xfrm>
            <a:off x="248517" y="868279"/>
            <a:ext cx="8646966" cy="5801588"/>
          </a:xfrm>
          <a:prstGeom prst="rect">
            <a:avLst/>
          </a:prstGeom>
          <a:noFill/>
        </p:spPr>
        <p:txBody>
          <a:bodyPr wrap="square">
            <a:spAutoFit/>
          </a:bodyPr>
          <a:lstStyle/>
          <a:p>
            <a:pPr marL="342900" indent="-342900">
              <a:buFont typeface="Wingdings" panose="05000000000000000000" pitchFamily="2" charset="2"/>
              <a:buChar char="ü"/>
            </a:pPr>
            <a:r>
              <a:rPr lang="en-US" altLang="ja-JP" sz="2000" i="1" kern="100" noProof="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Weak</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interaction of the mediator </a:t>
            </a: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is</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guaranteed by a small coupling.</a:t>
            </a:r>
            <a:b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ja-JP" altLang="en-US" sz="2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2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342900" indent="-342900">
              <a:buFont typeface="Wingdings" panose="05000000000000000000" pitchFamily="2" charset="2"/>
              <a:buChar char="ü"/>
            </a:pP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 is not always valid when the mediator decays at a threshold.</a:t>
            </a:r>
            <a:b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342900" indent="-342900">
              <a:buFont typeface="Wingdings" panose="05000000000000000000" pitchFamily="2" charset="2"/>
              <a:buChar char="ü"/>
            </a:pPr>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mediator</a:t>
            </a:r>
            <a:r>
              <a:rPr kumimoji="1" lang="en-US" altLang="ja-JP" sz="2000" b="0" i="1" u="none" strike="noStrike" kern="100" cap="none" spc="0" normalizeH="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may have sizable</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interactions with a</a:t>
            </a:r>
            <a:r>
              <a:rPr kumimoji="1" lang="en-US" altLang="ja-JP" sz="2000" b="0" i="1" u="none" strike="noStrike" kern="100" cap="none" spc="0" normalizeH="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small</a:t>
            </a:r>
            <a:r>
              <a:rPr kumimoji="1" lang="en-US" altLang="ja-JP" sz="2000" b="0" i="1" u="none" strike="noStrike" kern="100" cap="none" spc="0" normalizeH="0" baseline="0" noProof="0" dirty="0">
                <a:ln>
                  <a:noFill/>
                </a:ln>
                <a:solidFill>
                  <a:srgbClr val="7030A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coupling.</a:t>
            </a:r>
            <a:endPar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Let us consider such a case using </a:t>
            </a: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dark photon mediator </a:t>
            </a:r>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scenario!</a:t>
            </a:r>
          </a:p>
          <a:p>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ja-JP" altLang="en-US" sz="2000" i="1" kern="100" dirty="0">
                <a:solidFill>
                  <a:schemeClr val="accent3">
                    <a:lumMod val="50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chemeClr val="accent3">
                    <a:lumMod val="50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Starting Lagrangian is</a:t>
            </a: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chemeClr val="accent3">
                    <a:lumMod val="50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mediator mass term is assumed to be from a Higgs mechanism.</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ja-JP" altLang="en-US"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Making kinetic terms canonical and diagonalizing mass matrix gives</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r>
              <a:rPr lang="en-US" altLang="ja-JP" sz="11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where J</a:t>
            </a:r>
            <a:r>
              <a:rPr lang="en-US" altLang="ja-JP" sz="2000" i="1" kern="100" baseline="-250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EM</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and J</a:t>
            </a:r>
            <a:r>
              <a:rPr lang="en-US" altLang="ja-JP" sz="2000" i="1" kern="100" baseline="-250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Y</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are EM and hyper-charge currents, w/ </a:t>
            </a:r>
            <a:r>
              <a:rPr lang="en-US" altLang="ja-JP" sz="2000" b="1" i="1" kern="100" dirty="0">
                <a:solidFill>
                  <a:srgbClr val="0066FF"/>
                </a:solidFill>
                <a:latin typeface="Symbol" panose="05050102010706020507" pitchFamily="18" charset="2"/>
                <a:ea typeface="HGP創英角ﾎﾟｯﾌﾟ体" panose="040B0A00000000000000" pitchFamily="50" charset="-128"/>
                <a:cs typeface="Sabon Next LT" panose="020B0502040204020203" pitchFamily="2" charset="0"/>
              </a:rPr>
              <a:t>e</a:t>
            </a:r>
            <a:r>
              <a:rPr lang="en-US" altLang="ja-JP" sz="2000" b="1"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en-US" altLang="ja-JP" sz="2000" b="1" i="1" kern="100" dirty="0">
                <a:solidFill>
                  <a:srgbClr val="0066FF"/>
                </a:solidFill>
                <a:latin typeface="Symbol" panose="05050102010706020507" pitchFamily="18" charset="2"/>
                <a:ea typeface="HGP創英角ﾎﾟｯﾌﾟ体" panose="040B0A00000000000000" pitchFamily="50" charset="-128"/>
                <a:cs typeface="Times New Roman" panose="02020603050405020304" pitchFamily="18" charset="0"/>
              </a:rPr>
              <a:t>x </a:t>
            </a:r>
            <a:r>
              <a:rPr lang="en-US" altLang="ja-JP" sz="2000" b="1" i="1" kern="100" dirty="0" err="1">
                <a:solidFill>
                  <a:srgbClr val="0066FF"/>
                </a:solidFill>
                <a:latin typeface="Times New Roman" panose="02020603050405020304" pitchFamily="18" charset="0"/>
                <a:ea typeface="HGP創英角ﾎﾟｯﾌﾟ体" panose="040B0A00000000000000" pitchFamily="50" charset="-128"/>
                <a:cs typeface="Times New Roman" panose="02020603050405020304" pitchFamily="18" charset="0"/>
              </a:rPr>
              <a:t>cos</a:t>
            </a:r>
            <a:r>
              <a:rPr lang="en-US" altLang="ja-JP" sz="2000" b="1" i="1" kern="100" dirty="0" err="1">
                <a:solidFill>
                  <a:srgbClr val="0066FF"/>
                </a:solidFill>
                <a:latin typeface="Symbol" panose="05050102010706020507" pitchFamily="18" charset="2"/>
                <a:ea typeface="HGP創英角ﾎﾟｯﾌﾟ体" panose="040B0A00000000000000" pitchFamily="50" charset="-128"/>
                <a:cs typeface="Times New Roman" panose="02020603050405020304" pitchFamily="18" charset="0"/>
              </a:rPr>
              <a:t>q</a:t>
            </a:r>
            <a:r>
              <a:rPr lang="en-US" altLang="ja-JP" sz="2000" b="1" i="1" kern="100" baseline="-25000" dirty="0" err="1">
                <a:solidFill>
                  <a:srgbClr val="0066FF"/>
                </a:solidFill>
                <a:latin typeface="Times New Roman" panose="02020603050405020304" pitchFamily="18" charset="0"/>
                <a:ea typeface="HGP創英角ﾎﾟｯﾌﾟ体" panose="040B0A00000000000000" pitchFamily="50" charset="-128"/>
                <a:cs typeface="Times New Roman" panose="02020603050405020304" pitchFamily="18" charset="0"/>
              </a:rPr>
              <a:t>W</a:t>
            </a:r>
            <a:r>
              <a:rPr lang="en-US" altLang="ja-JP" sz="2000" i="1" kern="100" dirty="0">
                <a:solidFill>
                  <a:srgbClr val="00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r>
              <a:rPr lang="en-US" altLang="ja-JP" sz="2000" i="1" kern="100" dirty="0">
                <a:solidFill>
                  <a:srgbClr val="FF0066"/>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vector mediator particle interacts with the SM particles through the EM currents when its mass is smaller enough than the EW scale! </a:t>
            </a:r>
            <a:endParaRPr lang="en-US" altLang="ja-JP" dirty="0">
              <a:solidFill>
                <a:srgbClr val="FF0066"/>
              </a:solidFill>
            </a:endParaRPr>
          </a:p>
        </p:txBody>
      </p:sp>
      <p:pic>
        <p:nvPicPr>
          <p:cNvPr id="6" name="図 5">
            <a:extLst>
              <a:ext uri="{FF2B5EF4-FFF2-40B4-BE49-F238E27FC236}">
                <a16:creationId xmlns:a16="http://schemas.microsoft.com/office/drawing/2014/main" id="{AB1B21C2-6D4E-61C4-2EBC-21C7DF9B9BC9}"/>
              </a:ext>
            </a:extLst>
          </p:cNvPr>
          <p:cNvPicPr>
            <a:picLocks noChangeAspect="1"/>
          </p:cNvPicPr>
          <p:nvPr/>
        </p:nvPicPr>
        <p:blipFill rotWithShape="1">
          <a:blip r:embed="rId3"/>
          <a:srcRect t="9547" b="2194"/>
          <a:stretch/>
        </p:blipFill>
        <p:spPr>
          <a:xfrm>
            <a:off x="696416" y="4690554"/>
            <a:ext cx="8090303" cy="596609"/>
          </a:xfrm>
          <a:prstGeom prst="rect">
            <a:avLst/>
          </a:prstGeom>
        </p:spPr>
      </p:pic>
      <p:grpSp>
        <p:nvGrpSpPr>
          <p:cNvPr id="2" name="グループ化 1">
            <a:extLst>
              <a:ext uri="{FF2B5EF4-FFF2-40B4-BE49-F238E27FC236}">
                <a16:creationId xmlns:a16="http://schemas.microsoft.com/office/drawing/2014/main" id="{BA2B1FEE-8C36-86C1-1D99-57E89A7778EB}"/>
              </a:ext>
            </a:extLst>
          </p:cNvPr>
          <p:cNvGrpSpPr/>
          <p:nvPr/>
        </p:nvGrpSpPr>
        <p:grpSpPr>
          <a:xfrm>
            <a:off x="1992306" y="2975813"/>
            <a:ext cx="5159396" cy="607756"/>
            <a:chOff x="1992306" y="2925709"/>
            <a:chExt cx="5159396" cy="607756"/>
          </a:xfrm>
        </p:grpSpPr>
        <p:pic>
          <p:nvPicPr>
            <p:cNvPr id="3" name="図 2">
              <a:extLst>
                <a:ext uri="{FF2B5EF4-FFF2-40B4-BE49-F238E27FC236}">
                  <a16:creationId xmlns:a16="http://schemas.microsoft.com/office/drawing/2014/main" id="{978015D3-BDF4-68F6-2C88-732104F5C2E5}"/>
                </a:ext>
              </a:extLst>
            </p:cNvPr>
            <p:cNvPicPr>
              <a:picLocks noChangeAspect="1"/>
            </p:cNvPicPr>
            <p:nvPr/>
          </p:nvPicPr>
          <p:blipFill rotWithShape="1">
            <a:blip r:embed="rId4"/>
            <a:srcRect r="-12780"/>
            <a:stretch/>
          </p:blipFill>
          <p:spPr>
            <a:xfrm>
              <a:off x="1992306" y="2925709"/>
              <a:ext cx="5159396" cy="607756"/>
            </a:xfrm>
            <a:prstGeom prst="rect">
              <a:avLst/>
            </a:prstGeom>
            <a:solidFill>
              <a:schemeClr val="bg1"/>
            </a:solidFill>
          </p:spPr>
        </p:pic>
        <p:sp>
          <p:nvSpPr>
            <p:cNvPr id="8" name="テキスト ボックス 7">
              <a:extLst>
                <a:ext uri="{FF2B5EF4-FFF2-40B4-BE49-F238E27FC236}">
                  <a16:creationId xmlns:a16="http://schemas.microsoft.com/office/drawing/2014/main" id="{F66037DE-F666-D389-8D39-3BC9873DE6F5}"/>
                </a:ext>
              </a:extLst>
            </p:cNvPr>
            <p:cNvSpPr txBox="1"/>
            <p:nvPr/>
          </p:nvSpPr>
          <p:spPr>
            <a:xfrm>
              <a:off x="6504848" y="2959276"/>
              <a:ext cx="481423" cy="400110"/>
            </a:xfrm>
            <a:prstGeom prst="rect">
              <a:avLst/>
            </a:prstGeom>
            <a:noFill/>
          </p:spPr>
          <p:txBody>
            <a:bodyPr wrap="square">
              <a:spAutoFit/>
            </a:bodyPr>
            <a:lstStyle/>
            <a:p>
              <a:r>
                <a:rPr lang="en-US" altLang="ja-JP" sz="2000" b="1" kern="100" dirty="0">
                  <a:latin typeface="Helvetica" panose="020B0604020202020204" pitchFamily="34" charset="0"/>
                  <a:ea typeface="HGP創英角ﾎﾟｯﾌﾟ体" panose="040B0A00000000000000" pitchFamily="50" charset="-128"/>
                  <a:cs typeface="Helvetica" panose="020B0604020202020204" pitchFamily="34" charset="0"/>
                </a:rPr>
                <a:t>… </a:t>
              </a:r>
              <a:endParaRPr lang="ja-JP" altLang="en-US" sz="2000" b="1" dirty="0">
                <a:latin typeface="Helvetica" panose="020B0604020202020204" pitchFamily="34" charset="0"/>
                <a:cs typeface="Helvetica" panose="020B0604020202020204" pitchFamily="34" charset="0"/>
              </a:endParaRPr>
            </a:p>
          </p:txBody>
        </p:sp>
      </p:grpSp>
    </p:spTree>
    <p:extLst>
      <p:ext uri="{BB962C8B-B14F-4D97-AF65-F5344CB8AC3E}">
        <p14:creationId xmlns:p14="http://schemas.microsoft.com/office/powerpoint/2010/main" val="1464159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xEl>
                                              <p:pRg st="1" end="1"/>
                                            </p:txEl>
                                          </p:spTgt>
                                        </p:tgtEl>
                                        <p:attrNameLst>
                                          <p:attrName>style.visibility</p:attrName>
                                        </p:attrNameLst>
                                      </p:cBhvr>
                                      <p:to>
                                        <p:strVal val="visible"/>
                                      </p:to>
                                    </p:set>
                                    <p:animEffect transition="in" filter="fade">
                                      <p:cBhvr>
                                        <p:cTn id="12" dur="500"/>
                                        <p:tgtEl>
                                          <p:spTgt spid="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1">
                                            <p:txEl>
                                              <p:pRg st="2" end="2"/>
                                            </p:txEl>
                                          </p:spTgt>
                                        </p:tgtEl>
                                        <p:attrNameLst>
                                          <p:attrName>style.visibility</p:attrName>
                                        </p:attrNameLst>
                                      </p:cBhvr>
                                      <p:to>
                                        <p:strVal val="visible"/>
                                      </p:to>
                                    </p:set>
                                    <p:animEffect transition="in" filter="fade">
                                      <p:cBhvr>
                                        <p:cTn id="17" dur="500"/>
                                        <p:tgtEl>
                                          <p:spTgt spid="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
                                            <p:txEl>
                                              <p:pRg st="4" end="4"/>
                                            </p:txEl>
                                          </p:spTgt>
                                        </p:tgtEl>
                                        <p:attrNameLst>
                                          <p:attrName>style.visibility</p:attrName>
                                        </p:attrNameLst>
                                      </p:cBhvr>
                                      <p:to>
                                        <p:strVal val="visible"/>
                                      </p:to>
                                    </p:set>
                                    <p:animEffect transition="in" filter="fade">
                                      <p:cBhvr>
                                        <p:cTn id="22" dur="500"/>
                                        <p:tgtEl>
                                          <p:spTgt spid="3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
                                            <p:txEl>
                                              <p:pRg st="6" end="6"/>
                                            </p:txEl>
                                          </p:spTgt>
                                        </p:tgtEl>
                                        <p:attrNameLst>
                                          <p:attrName>style.visibility</p:attrName>
                                        </p:attrNameLst>
                                      </p:cBhvr>
                                      <p:to>
                                        <p:strVal val="visible"/>
                                      </p:to>
                                    </p:set>
                                    <p:animEffect transition="in" filter="fade">
                                      <p:cBhvr>
                                        <p:cTn id="27" dur="500"/>
                                        <p:tgtEl>
                                          <p:spTgt spid="31">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1">
                                            <p:txEl>
                                              <p:pRg st="8" end="8"/>
                                            </p:txEl>
                                          </p:spTgt>
                                        </p:tgtEl>
                                        <p:attrNameLst>
                                          <p:attrName>style.visibility</p:attrName>
                                        </p:attrNameLst>
                                      </p:cBhvr>
                                      <p:to>
                                        <p:strVal val="visible"/>
                                      </p:to>
                                    </p:set>
                                    <p:animEffect transition="in" filter="fade">
                                      <p:cBhvr>
                                        <p:cTn id="30" dur="500"/>
                                        <p:tgtEl>
                                          <p:spTgt spid="31">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1">
                                            <p:txEl>
                                              <p:pRg st="9" end="9"/>
                                            </p:txEl>
                                          </p:spTgt>
                                        </p:tgtEl>
                                        <p:attrNameLst>
                                          <p:attrName>style.visibility</p:attrName>
                                        </p:attrNameLst>
                                      </p:cBhvr>
                                      <p:to>
                                        <p:strVal val="visible"/>
                                      </p:to>
                                    </p:set>
                                    <p:animEffect transition="in" filter="fade">
                                      <p:cBhvr>
                                        <p:cTn id="33" dur="500"/>
                                        <p:tgtEl>
                                          <p:spTgt spid="31">
                                            <p:txEl>
                                              <p:pRg st="9" end="9"/>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1">
                                            <p:txEl>
                                              <p:pRg st="10" end="10"/>
                                            </p:txEl>
                                          </p:spTgt>
                                        </p:tgtEl>
                                        <p:attrNameLst>
                                          <p:attrName>style.visibility</p:attrName>
                                        </p:attrNameLst>
                                      </p:cBhvr>
                                      <p:to>
                                        <p:strVal val="visible"/>
                                      </p:to>
                                    </p:set>
                                    <p:animEffect transition="in" filter="fade">
                                      <p:cBhvr>
                                        <p:cTn id="41" dur="500"/>
                                        <p:tgtEl>
                                          <p:spTgt spid="31">
                                            <p:txEl>
                                              <p:pRg st="10" end="10"/>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xEl>
                                              <p:pRg st="12" end="12"/>
                                            </p:txEl>
                                          </p:spTgt>
                                        </p:tgtEl>
                                        <p:attrNameLst>
                                          <p:attrName>style.visibility</p:attrName>
                                        </p:attrNameLst>
                                      </p:cBhvr>
                                      <p:to>
                                        <p:strVal val="visible"/>
                                      </p:to>
                                    </p:set>
                                    <p:animEffect transition="in" filter="fade">
                                      <p:cBhvr>
                                        <p:cTn id="44" dur="500"/>
                                        <p:tgtEl>
                                          <p:spTgt spid="31">
                                            <p:txEl>
                                              <p:pRg st="12" end="12"/>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1">
                                            <p:txEl>
                                              <p:pRg st="13" end="13"/>
                                            </p:txEl>
                                          </p:spTgt>
                                        </p:tgtEl>
                                        <p:attrNameLst>
                                          <p:attrName>style.visibility</p:attrName>
                                        </p:attrNameLst>
                                      </p:cBhvr>
                                      <p:to>
                                        <p:strVal val="visible"/>
                                      </p:to>
                                    </p:set>
                                    <p:animEffect transition="in" filter="fade">
                                      <p:cBhvr>
                                        <p:cTn id="47" dur="500"/>
                                        <p:tgtEl>
                                          <p:spTgt spid="31">
                                            <p:txEl>
                                              <p:pRg st="13" end="13"/>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1">
                                            <p:txEl>
                                              <p:pRg st="15" end="15"/>
                                            </p:txEl>
                                          </p:spTgt>
                                        </p:tgtEl>
                                        <p:attrNameLst>
                                          <p:attrName>style.visibility</p:attrName>
                                        </p:attrNameLst>
                                      </p:cBhvr>
                                      <p:to>
                                        <p:strVal val="visible"/>
                                      </p:to>
                                    </p:set>
                                    <p:animEffect transition="in" filter="fade">
                                      <p:cBhvr>
                                        <p:cTn id="55" dur="500"/>
                                        <p:tgtEl>
                                          <p:spTgt spid="31">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71FDF14-39F7-5F51-D303-6BEFD1639860}"/>
              </a:ext>
            </a:extLst>
          </p:cNvPr>
          <p:cNvSpPr txBox="1"/>
          <p:nvPr/>
        </p:nvSpPr>
        <p:spPr>
          <a:xfrm>
            <a:off x="248517" y="868279"/>
            <a:ext cx="8646966" cy="5893921"/>
          </a:xfrm>
          <a:prstGeom prst="rect">
            <a:avLst/>
          </a:prstGeom>
          <a:noFill/>
        </p:spPr>
        <p:txBody>
          <a:bodyPr wrap="square">
            <a:spAutoFit/>
          </a:bodyPr>
          <a:lstStyle/>
          <a:p>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Let us consider the decay width of the mediator particle, for it gives its lifetime (relevant to collider physics) and the interaction strength between the mediator and the SM particles (relevant to cosmology).</a:t>
            </a:r>
            <a:b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ja-JP" altLang="en-US" sz="2000" i="1" kern="100" dirty="0">
                <a:solidFill>
                  <a:srgbClr val="FF0066"/>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FF0066"/>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mediator perturbatively decays into lepton &amp; quark pairs at LO:</a:t>
            </a:r>
          </a:p>
          <a:p>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r>
              <a:rPr lang="ja-JP" altLang="en-US"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Non-perturbative effect becomes sizable at the threshold region.</a:t>
            </a:r>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11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endPar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1387387" y="135682"/>
            <a:ext cx="6373955" cy="523220"/>
          </a:xfrm>
          <a:prstGeom prst="rect">
            <a:avLst/>
          </a:prstGeom>
          <a:blipFill>
            <a:blip r:embed="rId2"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2800" i="1" kern="0" dirty="0">
                <a:solidFill>
                  <a:prstClr val="white"/>
                </a:solidFill>
                <a:latin typeface="HGP創英角ﾎﾟｯﾌﾟ体" pitchFamily="50" charset="-128"/>
                <a:ea typeface="HGP創英角ﾎﾟｯﾌﾟ体" pitchFamily="50" charset="-128"/>
              </a:rPr>
              <a:t>Decay width of the mediator particle </a:t>
            </a:r>
            <a:endPar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endParaRPr>
          </a:p>
        </p:txBody>
      </p:sp>
      <p:sp>
        <p:nvSpPr>
          <p:cNvPr id="20" name="テキスト ボックス 19">
            <a:extLst>
              <a:ext uri="{FF2B5EF4-FFF2-40B4-BE49-F238E27FC236}">
                <a16:creationId xmlns:a16="http://schemas.microsoft.com/office/drawing/2014/main" id="{72F8B8A5-55C5-83D2-E5ED-28D46A415476}"/>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5/8</a:t>
            </a:r>
            <a:endParaRPr lang="ja-JP" altLang="en-US" sz="1600" dirty="0">
              <a:solidFill>
                <a:srgbClr val="4BACC6">
                  <a:lumMod val="75000"/>
                </a:srgbClr>
              </a:solidFill>
            </a:endParaRPr>
          </a:p>
        </p:txBody>
      </p:sp>
      <p:sp>
        <p:nvSpPr>
          <p:cNvPr id="4" name="正方形/長方形 3">
            <a:extLst>
              <a:ext uri="{FF2B5EF4-FFF2-40B4-BE49-F238E27FC236}">
                <a16:creationId xmlns:a16="http://schemas.microsoft.com/office/drawing/2014/main" id="{1C242FAF-5B7F-882E-578B-B7C120481157}"/>
              </a:ext>
            </a:extLst>
          </p:cNvPr>
          <p:cNvSpPr/>
          <p:nvPr/>
        </p:nvSpPr>
        <p:spPr>
          <a:xfrm>
            <a:off x="512350" y="4760621"/>
            <a:ext cx="8260711" cy="1994934"/>
          </a:xfrm>
          <a:prstGeom prst="rect">
            <a:avLst/>
          </a:prstGeom>
          <a:solidFill>
            <a:schemeClr val="bg1"/>
          </a:solid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7" name="正方形/長方形 16">
            <a:extLst>
              <a:ext uri="{FF2B5EF4-FFF2-40B4-BE49-F238E27FC236}">
                <a16:creationId xmlns:a16="http://schemas.microsoft.com/office/drawing/2014/main" id="{7E041D05-DB21-6754-E573-8F1755F6906B}"/>
              </a:ext>
            </a:extLst>
          </p:cNvPr>
          <p:cNvSpPr/>
          <p:nvPr/>
        </p:nvSpPr>
        <p:spPr>
          <a:xfrm>
            <a:off x="3133490" y="4902750"/>
            <a:ext cx="393616" cy="331850"/>
          </a:xfrm>
          <a:prstGeom prst="rect">
            <a:avLst/>
          </a:prstGeom>
          <a:noFill/>
          <a:ln>
            <a:no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5" name="テキスト ボックス 14">
            <a:extLst>
              <a:ext uri="{FF2B5EF4-FFF2-40B4-BE49-F238E27FC236}">
                <a16:creationId xmlns:a16="http://schemas.microsoft.com/office/drawing/2014/main" id="{50E63BB4-D0F9-D9FB-EAEF-1D0AA365C267}"/>
              </a:ext>
            </a:extLst>
          </p:cNvPr>
          <p:cNvSpPr txBox="1"/>
          <p:nvPr/>
        </p:nvSpPr>
        <p:spPr>
          <a:xfrm>
            <a:off x="3132021" y="4867840"/>
            <a:ext cx="5543332" cy="1800493"/>
          </a:xfrm>
          <a:prstGeom prst="rect">
            <a:avLst/>
          </a:prstGeom>
          <a:noFill/>
          <a:ln>
            <a:solidFill>
              <a:schemeClr val="accent3">
                <a:lumMod val="75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Threshold singularities (Sommerfeld effect, bound states) caused by long-range forces.</a:t>
            </a:r>
            <a:r>
              <a:rPr kumimoji="1" lang="en-US" altLang="ja-JP" sz="15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ja-JP" altLang="en-US" sz="800" i="1" kern="100" dirty="0">
                <a:solidFill>
                  <a:schemeClr val="accent3">
                    <a:lumMod val="50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kumimoji="1" lang="en-US" altLang="ja-JP" sz="8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Singularities appear not only for the quark final states (via QCD force) but also for the leptonic final states (via </a:t>
            </a:r>
            <a:r>
              <a:rPr lang="en-US" altLang="ja-JP" sz="2000" i="1" kern="100" dirty="0">
                <a:solidFill>
                  <a:schemeClr val="accent3">
                    <a:lumMod val="50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Coulombe</a:t>
            </a:r>
            <a:r>
              <a:rPr kumimoji="1" lang="en-US" altLang="ja-JP" sz="2000" b="0" i="1" u="none" strike="noStrike" kern="100" cap="none" spc="0" normalizeH="0" baseline="0" noProof="0" dirty="0">
                <a:ln>
                  <a:noFill/>
                </a:ln>
                <a:solidFill>
                  <a:schemeClr val="accent3">
                    <a:lumMod val="50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force).</a:t>
            </a:r>
            <a:endParaRPr kumimoji="1" lang="en-US" altLang="ja-JP" sz="2000" b="0" i="1" u="none" strike="noStrike" kern="100" cap="none" spc="0" normalizeH="0" baseline="0" noProof="0" dirty="0">
              <a:ln>
                <a:noFill/>
              </a:ln>
              <a:solidFill>
                <a:srgbClr val="0066FF"/>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cxnSp>
        <p:nvCxnSpPr>
          <p:cNvPr id="18" name="コネクタ: カギ線 17">
            <a:extLst>
              <a:ext uri="{FF2B5EF4-FFF2-40B4-BE49-F238E27FC236}">
                <a16:creationId xmlns:a16="http://schemas.microsoft.com/office/drawing/2014/main" id="{1FC3BC91-B5A1-0A64-BF56-B93D840EE6FA}"/>
              </a:ext>
            </a:extLst>
          </p:cNvPr>
          <p:cNvCxnSpPr>
            <a:cxnSpLocks/>
            <a:endCxn id="13" idx="0"/>
          </p:cNvCxnSpPr>
          <p:nvPr/>
        </p:nvCxnSpPr>
        <p:spPr>
          <a:xfrm rot="10800000" flipV="1">
            <a:off x="2002393" y="5085567"/>
            <a:ext cx="1129628" cy="693268"/>
          </a:xfrm>
          <a:prstGeom prst="bentConnector2">
            <a:avLst/>
          </a:prstGeom>
          <a:ln w="28575">
            <a:solidFill>
              <a:srgbClr val="E46C0A"/>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26" name="グループ化 25">
            <a:extLst>
              <a:ext uri="{FF2B5EF4-FFF2-40B4-BE49-F238E27FC236}">
                <a16:creationId xmlns:a16="http://schemas.microsoft.com/office/drawing/2014/main" id="{0C0DDAEF-6FBE-9387-A467-FAAE3EC23821}"/>
              </a:ext>
            </a:extLst>
          </p:cNvPr>
          <p:cNvGrpSpPr/>
          <p:nvPr/>
        </p:nvGrpSpPr>
        <p:grpSpPr>
          <a:xfrm>
            <a:off x="521278" y="5212434"/>
            <a:ext cx="2626785" cy="1544552"/>
            <a:chOff x="521278" y="5212434"/>
            <a:chExt cx="2626785" cy="1544552"/>
          </a:xfrm>
        </p:grpSpPr>
        <p:cxnSp>
          <p:nvCxnSpPr>
            <p:cNvPr id="5" name="直線コネクタ 4">
              <a:extLst>
                <a:ext uri="{FF2B5EF4-FFF2-40B4-BE49-F238E27FC236}">
                  <a16:creationId xmlns:a16="http://schemas.microsoft.com/office/drawing/2014/main" id="{8D262ADA-28DD-603A-6202-CDBFC2D72870}"/>
                </a:ext>
              </a:extLst>
            </p:cNvPr>
            <p:cNvCxnSpPr>
              <a:cxnSpLocks/>
            </p:cNvCxnSpPr>
            <p:nvPr/>
          </p:nvCxnSpPr>
          <p:spPr>
            <a:xfrm>
              <a:off x="895550" y="5862623"/>
              <a:ext cx="6653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20EC90A9-7446-DD7F-B1DB-85BA2E96582F}"/>
                </a:ext>
              </a:extLst>
            </p:cNvPr>
            <p:cNvCxnSpPr>
              <a:cxnSpLocks/>
            </p:cNvCxnSpPr>
            <p:nvPr/>
          </p:nvCxnSpPr>
          <p:spPr>
            <a:xfrm flipH="1">
              <a:off x="2284203" y="5395530"/>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A34F0315-454B-E4A0-A875-74F958C7FC1C}"/>
                </a:ext>
              </a:extLst>
            </p:cNvPr>
            <p:cNvCxnSpPr>
              <a:cxnSpLocks/>
            </p:cNvCxnSpPr>
            <p:nvPr/>
          </p:nvCxnSpPr>
          <p:spPr>
            <a:xfrm flipH="1" flipV="1">
              <a:off x="2282102" y="5860677"/>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60DE63F1-A3B9-FFD0-903E-D632185CACE6}"/>
                </a:ext>
              </a:extLst>
            </p:cNvPr>
            <p:cNvSpPr txBox="1"/>
            <p:nvPr/>
          </p:nvSpPr>
          <p:spPr>
            <a:xfrm>
              <a:off x="521278" y="5662363"/>
              <a:ext cx="500693" cy="400110"/>
            </a:xfrm>
            <a:prstGeom prst="rect">
              <a:avLst/>
            </a:prstGeom>
            <a:noFill/>
          </p:spPr>
          <p:txBody>
            <a:bodyPr wrap="square">
              <a:spAutoFit/>
            </a:bodyPr>
            <a:lstStyle/>
            <a:p>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a:t>
              </a:r>
              <a:endParaRPr lang="ja-JP" altLang="en-US" sz="2000" dirty="0"/>
            </a:p>
          </p:txBody>
        </p:sp>
        <p:sp>
          <p:nvSpPr>
            <p:cNvPr id="11" name="テキスト ボックス 10">
              <a:extLst>
                <a:ext uri="{FF2B5EF4-FFF2-40B4-BE49-F238E27FC236}">
                  <a16:creationId xmlns:a16="http://schemas.microsoft.com/office/drawing/2014/main" id="{28EC8CD8-C24C-AEFE-A7F8-AE80EAC10279}"/>
                </a:ext>
              </a:extLst>
            </p:cNvPr>
            <p:cNvSpPr txBox="1"/>
            <p:nvPr/>
          </p:nvSpPr>
          <p:spPr>
            <a:xfrm>
              <a:off x="2572778" y="5212434"/>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12" name="テキスト ボックス 11">
              <a:extLst>
                <a:ext uri="{FF2B5EF4-FFF2-40B4-BE49-F238E27FC236}">
                  <a16:creationId xmlns:a16="http://schemas.microsoft.com/office/drawing/2014/main" id="{66AC76CD-800B-6A78-944A-2F5A8C854E5C}"/>
                </a:ext>
              </a:extLst>
            </p:cNvPr>
            <p:cNvSpPr txBox="1"/>
            <p:nvPr/>
          </p:nvSpPr>
          <p:spPr>
            <a:xfrm>
              <a:off x="2572778" y="6148195"/>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13" name="正方形/長方形 12">
              <a:extLst>
                <a:ext uri="{FF2B5EF4-FFF2-40B4-BE49-F238E27FC236}">
                  <a16:creationId xmlns:a16="http://schemas.microsoft.com/office/drawing/2014/main" id="{7E02A590-91E9-2C4D-E01D-544615633581}"/>
                </a:ext>
              </a:extLst>
            </p:cNvPr>
            <p:cNvSpPr/>
            <p:nvPr/>
          </p:nvSpPr>
          <p:spPr>
            <a:xfrm>
              <a:off x="1560896" y="5778835"/>
              <a:ext cx="882994" cy="200086"/>
            </a:xfrm>
            <a:prstGeom prst="rect">
              <a:avLst/>
            </a:prstGeom>
            <a:pattFill prst="wdUpDiag">
              <a:fgClr>
                <a:srgbClr val="00B050"/>
              </a:fgClr>
              <a:bgClr>
                <a:schemeClr val="bg1"/>
              </a:bgClr>
            </a:pattFill>
            <a:ln>
              <a:solidFill>
                <a:srgbClr val="00B050"/>
              </a:solid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4" name="正方形/長方形 13">
              <a:extLst>
                <a:ext uri="{FF2B5EF4-FFF2-40B4-BE49-F238E27FC236}">
                  <a16:creationId xmlns:a16="http://schemas.microsoft.com/office/drawing/2014/main" id="{D4423651-D67B-AAAF-9CA2-5359C944EA01}"/>
                </a:ext>
              </a:extLst>
            </p:cNvPr>
            <p:cNvSpPr/>
            <p:nvPr/>
          </p:nvSpPr>
          <p:spPr>
            <a:xfrm>
              <a:off x="1646468" y="5730132"/>
              <a:ext cx="393616" cy="331850"/>
            </a:xfrm>
            <a:prstGeom prst="rect">
              <a:avLst/>
            </a:prstGeom>
            <a:noFill/>
            <a:ln>
              <a:no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19" name="テキスト ボックス 18">
              <a:extLst>
                <a:ext uri="{FF2B5EF4-FFF2-40B4-BE49-F238E27FC236}">
                  <a16:creationId xmlns:a16="http://schemas.microsoft.com/office/drawing/2014/main" id="{FFF6F32D-663C-AC7F-BAE1-FB92ED60D0B1}"/>
                </a:ext>
              </a:extLst>
            </p:cNvPr>
            <p:cNvSpPr txBox="1"/>
            <p:nvPr/>
          </p:nvSpPr>
          <p:spPr>
            <a:xfrm>
              <a:off x="1203129" y="5972156"/>
              <a:ext cx="1238113" cy="784830"/>
            </a:xfrm>
            <a:prstGeom prst="rect">
              <a:avLst/>
            </a:prstGeom>
            <a:noFill/>
          </p:spPr>
          <p:txBody>
            <a:bodyPr wrap="square">
              <a:spAutoFit/>
            </a:bodyPr>
            <a:lstStyle/>
            <a:p>
              <a: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Positronium,</a:t>
              </a:r>
              <a:b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muonic</a:t>
              </a:r>
              <a:r>
                <a:rPr lang="en-US" altLang="ja-JP" sz="1500" i="1" kern="100" dirty="0">
                  <a:solidFill>
                    <a:srgbClr val="0066FF"/>
                  </a:solidFill>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atom,</a:t>
              </a:r>
            </a:p>
            <a:p>
              <a: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 J/</a:t>
              </a:r>
              <a:r>
                <a:rPr lang="en-US" altLang="ja-JP" sz="1500" i="1" kern="100" dirty="0">
                  <a:solidFill>
                    <a:srgbClr val="0066FF"/>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y</a:t>
              </a:r>
              <a:r>
                <a:rPr kumimoji="1" lang="en-US" altLang="ja-JP" sz="1500" b="0" i="1" u="none" strike="noStrike" kern="100" cap="none" spc="0" normalizeH="0" baseline="0" noProof="0" dirty="0">
                  <a:ln>
                    <a:noFill/>
                  </a:ln>
                  <a:solidFill>
                    <a:srgbClr val="0066FF"/>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 Y, etc.</a:t>
              </a:r>
              <a:endParaRPr lang="ja-JP" altLang="en-US" sz="1500" dirty="0">
                <a:latin typeface="Times New Roman" panose="02020603050405020304" pitchFamily="18" charset="0"/>
                <a:cs typeface="Times New Roman" panose="02020603050405020304" pitchFamily="18" charset="0"/>
              </a:endParaRPr>
            </a:p>
          </p:txBody>
        </p:sp>
      </p:grpSp>
      <p:grpSp>
        <p:nvGrpSpPr>
          <p:cNvPr id="21" name="グループ化 20">
            <a:extLst>
              <a:ext uri="{FF2B5EF4-FFF2-40B4-BE49-F238E27FC236}">
                <a16:creationId xmlns:a16="http://schemas.microsoft.com/office/drawing/2014/main" id="{5E649E86-FD31-777E-EE07-DAC807A65826}"/>
              </a:ext>
            </a:extLst>
          </p:cNvPr>
          <p:cNvGrpSpPr/>
          <p:nvPr/>
        </p:nvGrpSpPr>
        <p:grpSpPr>
          <a:xfrm>
            <a:off x="507954" y="2495936"/>
            <a:ext cx="8265107" cy="1757872"/>
            <a:chOff x="507954" y="2495936"/>
            <a:chExt cx="8265107" cy="1757872"/>
          </a:xfrm>
        </p:grpSpPr>
        <p:sp>
          <p:nvSpPr>
            <p:cNvPr id="71" name="正方形/長方形 70">
              <a:extLst>
                <a:ext uri="{FF2B5EF4-FFF2-40B4-BE49-F238E27FC236}">
                  <a16:creationId xmlns:a16="http://schemas.microsoft.com/office/drawing/2014/main" id="{BBDBA277-40CB-0B85-7736-64CBFE03197C}"/>
                </a:ext>
              </a:extLst>
            </p:cNvPr>
            <p:cNvSpPr/>
            <p:nvPr/>
          </p:nvSpPr>
          <p:spPr>
            <a:xfrm>
              <a:off x="507954" y="2495936"/>
              <a:ext cx="8265107" cy="1757872"/>
            </a:xfrm>
            <a:prstGeom prst="rect">
              <a:avLst/>
            </a:prstGeom>
            <a:solidFill>
              <a:schemeClr val="bg1"/>
            </a:solid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pic>
          <p:nvPicPr>
            <p:cNvPr id="16" name="図 15">
              <a:extLst>
                <a:ext uri="{FF2B5EF4-FFF2-40B4-BE49-F238E27FC236}">
                  <a16:creationId xmlns:a16="http://schemas.microsoft.com/office/drawing/2014/main" id="{9E996800-33B9-4682-E5C7-6B63E6E59852}"/>
                </a:ext>
              </a:extLst>
            </p:cNvPr>
            <p:cNvPicPr>
              <a:picLocks noChangeAspect="1"/>
            </p:cNvPicPr>
            <p:nvPr/>
          </p:nvPicPr>
          <p:blipFill>
            <a:blip r:embed="rId3"/>
            <a:stretch>
              <a:fillRect/>
            </a:stretch>
          </p:blipFill>
          <p:spPr>
            <a:xfrm>
              <a:off x="2378053" y="2627659"/>
              <a:ext cx="3266657" cy="612498"/>
            </a:xfrm>
            <a:prstGeom prst="rect">
              <a:avLst/>
            </a:prstGeom>
          </p:spPr>
        </p:pic>
        <p:pic>
          <p:nvPicPr>
            <p:cNvPr id="31" name="図 30">
              <a:extLst>
                <a:ext uri="{FF2B5EF4-FFF2-40B4-BE49-F238E27FC236}">
                  <a16:creationId xmlns:a16="http://schemas.microsoft.com/office/drawing/2014/main" id="{FC07157A-3989-1345-5B8B-43A45E1852A5}"/>
                </a:ext>
              </a:extLst>
            </p:cNvPr>
            <p:cNvPicPr>
              <a:picLocks noChangeAspect="1"/>
            </p:cNvPicPr>
            <p:nvPr/>
          </p:nvPicPr>
          <p:blipFill>
            <a:blip r:embed="rId4"/>
            <a:stretch>
              <a:fillRect/>
            </a:stretch>
          </p:blipFill>
          <p:spPr>
            <a:xfrm>
              <a:off x="2376837" y="3493488"/>
              <a:ext cx="3825428" cy="617872"/>
            </a:xfrm>
            <a:prstGeom prst="rect">
              <a:avLst/>
            </a:prstGeom>
          </p:spPr>
        </p:pic>
        <p:cxnSp>
          <p:nvCxnSpPr>
            <p:cNvPr id="10" name="直線コネクタ 9">
              <a:extLst>
                <a:ext uri="{FF2B5EF4-FFF2-40B4-BE49-F238E27FC236}">
                  <a16:creationId xmlns:a16="http://schemas.microsoft.com/office/drawing/2014/main" id="{C3EE45DE-F73A-C9AD-0BD8-DD4C0CAE6179}"/>
                </a:ext>
              </a:extLst>
            </p:cNvPr>
            <p:cNvCxnSpPr>
              <a:cxnSpLocks/>
            </p:cNvCxnSpPr>
            <p:nvPr/>
          </p:nvCxnSpPr>
          <p:spPr>
            <a:xfrm>
              <a:off x="883725" y="3401001"/>
              <a:ext cx="5147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99D700BA-0E71-A628-16C1-C861A7D13485}"/>
                </a:ext>
              </a:extLst>
            </p:cNvPr>
            <p:cNvCxnSpPr>
              <a:cxnSpLocks/>
            </p:cNvCxnSpPr>
            <p:nvPr/>
          </p:nvCxnSpPr>
          <p:spPr>
            <a:xfrm flipH="1">
              <a:off x="1408019" y="2933908"/>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2B97B2B4-F1C0-DBFF-9D50-32D0523C2C68}"/>
                </a:ext>
              </a:extLst>
            </p:cNvPr>
            <p:cNvCxnSpPr>
              <a:cxnSpLocks/>
            </p:cNvCxnSpPr>
            <p:nvPr/>
          </p:nvCxnSpPr>
          <p:spPr>
            <a:xfrm flipH="1" flipV="1">
              <a:off x="1405918" y="3399055"/>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A1E93B1B-88F6-B1A1-C182-CD8BE99681D9}"/>
                </a:ext>
              </a:extLst>
            </p:cNvPr>
            <p:cNvSpPr txBox="1"/>
            <p:nvPr/>
          </p:nvSpPr>
          <p:spPr>
            <a:xfrm>
              <a:off x="509453" y="3200741"/>
              <a:ext cx="500693" cy="400110"/>
            </a:xfrm>
            <a:prstGeom prst="rect">
              <a:avLst/>
            </a:prstGeom>
            <a:noFill/>
          </p:spPr>
          <p:txBody>
            <a:bodyPr wrap="square">
              <a:spAutoFit/>
            </a:bodyPr>
            <a:lstStyle/>
            <a:p>
              <a:r>
                <a:rPr lang="en-US" altLang="ja-JP" sz="2000" i="1" kern="100" dirty="0">
                  <a:solidFill>
                    <a:srgbClr val="FF0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a:t>
              </a:r>
              <a:endParaRPr lang="ja-JP" altLang="en-US" sz="2000" dirty="0"/>
            </a:p>
          </p:txBody>
        </p:sp>
        <p:sp>
          <p:nvSpPr>
            <p:cNvPr id="28" name="テキスト ボックス 27">
              <a:extLst>
                <a:ext uri="{FF2B5EF4-FFF2-40B4-BE49-F238E27FC236}">
                  <a16:creationId xmlns:a16="http://schemas.microsoft.com/office/drawing/2014/main" id="{F0F8B423-FAE8-0CE2-B854-F8A212DDAC07}"/>
                </a:ext>
              </a:extLst>
            </p:cNvPr>
            <p:cNvSpPr txBox="1"/>
            <p:nvPr/>
          </p:nvSpPr>
          <p:spPr>
            <a:xfrm>
              <a:off x="1696594" y="2750812"/>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29" name="テキスト ボックス 28">
              <a:extLst>
                <a:ext uri="{FF2B5EF4-FFF2-40B4-BE49-F238E27FC236}">
                  <a16:creationId xmlns:a16="http://schemas.microsoft.com/office/drawing/2014/main" id="{48FE4EAF-CF18-8C3B-1627-B1A2CAC620D5}"/>
                </a:ext>
              </a:extLst>
            </p:cNvPr>
            <p:cNvSpPr txBox="1"/>
            <p:nvPr/>
          </p:nvSpPr>
          <p:spPr>
            <a:xfrm>
              <a:off x="1696594" y="3686573"/>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75" name="正方形/長方形 74">
              <a:extLst>
                <a:ext uri="{FF2B5EF4-FFF2-40B4-BE49-F238E27FC236}">
                  <a16:creationId xmlns:a16="http://schemas.microsoft.com/office/drawing/2014/main" id="{4F6F57AC-103D-0BE4-9EC6-2C2452368015}"/>
                </a:ext>
              </a:extLst>
            </p:cNvPr>
            <p:cNvSpPr/>
            <p:nvPr/>
          </p:nvSpPr>
          <p:spPr>
            <a:xfrm>
              <a:off x="5706269" y="3434926"/>
              <a:ext cx="393616" cy="331850"/>
            </a:xfrm>
            <a:prstGeom prst="rect">
              <a:avLst/>
            </a:prstGeom>
            <a:no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grpSp>
      <p:grpSp>
        <p:nvGrpSpPr>
          <p:cNvPr id="22" name="グループ化 21">
            <a:extLst>
              <a:ext uri="{FF2B5EF4-FFF2-40B4-BE49-F238E27FC236}">
                <a16:creationId xmlns:a16="http://schemas.microsoft.com/office/drawing/2014/main" id="{46BEFB89-9371-F360-47B7-F0DB6D68CE50}"/>
              </a:ext>
            </a:extLst>
          </p:cNvPr>
          <p:cNvGrpSpPr/>
          <p:nvPr/>
        </p:nvGrpSpPr>
        <p:grpSpPr>
          <a:xfrm>
            <a:off x="5903077" y="2571292"/>
            <a:ext cx="2778140" cy="1631216"/>
            <a:chOff x="5903077" y="2571292"/>
            <a:chExt cx="2778140" cy="1631216"/>
          </a:xfrm>
        </p:grpSpPr>
        <p:cxnSp>
          <p:nvCxnSpPr>
            <p:cNvPr id="80" name="コネクタ: カギ線 79">
              <a:extLst>
                <a:ext uri="{FF2B5EF4-FFF2-40B4-BE49-F238E27FC236}">
                  <a16:creationId xmlns:a16="http://schemas.microsoft.com/office/drawing/2014/main" id="{5F6954B3-1DEF-4ACD-C744-4646381A3830}"/>
                </a:ext>
              </a:extLst>
            </p:cNvPr>
            <p:cNvCxnSpPr>
              <a:cxnSpLocks/>
              <a:stCxn id="30" idx="1"/>
              <a:endCxn id="75" idx="0"/>
            </p:cNvCxnSpPr>
            <p:nvPr/>
          </p:nvCxnSpPr>
          <p:spPr>
            <a:xfrm rot="10800000" flipV="1">
              <a:off x="5903077" y="2822032"/>
              <a:ext cx="509582" cy="612894"/>
            </a:xfrm>
            <a:prstGeom prst="bentConnector2">
              <a:avLst/>
            </a:prstGeom>
            <a:ln w="28575">
              <a:solidFill>
                <a:srgbClr val="E46C0A"/>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43CB6FA8-B3B3-F03E-75F5-7E63F683A418}"/>
                </a:ext>
              </a:extLst>
            </p:cNvPr>
            <p:cNvSpPr txBox="1"/>
            <p:nvPr/>
          </p:nvSpPr>
          <p:spPr>
            <a:xfrm>
              <a:off x="6335501" y="2571292"/>
              <a:ext cx="2345716" cy="1631216"/>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Naive parton level</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calculation or the use of</a:t>
              </a:r>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so-called the R-ratio are</a:t>
              </a:r>
              <a:b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kumimoji="1" lang="en-US" altLang="ja-JP" sz="2000" b="0" i="1" u="none" strike="noStrike" kern="100" cap="none" spc="0" normalizeH="0" baseline="0" noProof="0" dirty="0">
                  <a:ln>
                    <a:noFill/>
                  </a:ln>
                  <a:solidFill>
                    <a:srgbClr val="0070C0"/>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usually adopted.</a:t>
              </a:r>
              <a:endParaRPr lang="ja-JP" altLang="en-US" dirty="0">
                <a:solidFill>
                  <a:srgbClr val="0070C0"/>
                </a:solidFill>
              </a:endParaRPr>
            </a:p>
          </p:txBody>
        </p:sp>
        <p:sp>
          <p:nvSpPr>
            <p:cNvPr id="30" name="正方形/長方形 29">
              <a:extLst>
                <a:ext uri="{FF2B5EF4-FFF2-40B4-BE49-F238E27FC236}">
                  <a16:creationId xmlns:a16="http://schemas.microsoft.com/office/drawing/2014/main" id="{A9FAA9D6-9276-E5B1-8C0D-697607277A9C}"/>
                </a:ext>
              </a:extLst>
            </p:cNvPr>
            <p:cNvSpPr/>
            <p:nvPr/>
          </p:nvSpPr>
          <p:spPr>
            <a:xfrm>
              <a:off x="6412659" y="2656107"/>
              <a:ext cx="393616" cy="331850"/>
            </a:xfrm>
            <a:prstGeom prst="rect">
              <a:avLst/>
            </a:prstGeom>
            <a:no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grpSp>
    </p:spTree>
    <p:extLst>
      <p:ext uri="{BB962C8B-B14F-4D97-AF65-F5344CB8AC3E}">
        <p14:creationId xmlns:p14="http://schemas.microsoft.com/office/powerpoint/2010/main" val="373418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500"/>
                                        <p:tgtEl>
                                          <p:spTgt spid="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par>
                                <p:cTn id="39" presetID="10" presetClass="entr" presetSubtype="0" fill="hold" nodeType="with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5">
                                            <p:txEl>
                                              <p:pRg st="1" end="1"/>
                                            </p:txEl>
                                          </p:spTgt>
                                        </p:tgtEl>
                                        <p:attrNameLst>
                                          <p:attrName>style.visibility</p:attrName>
                                        </p:attrNameLst>
                                      </p:cBhvr>
                                      <p:to>
                                        <p:strVal val="visible"/>
                                      </p:to>
                                    </p:set>
                                    <p:animEffect transition="in" filter="fade">
                                      <p:cBhvr>
                                        <p:cTn id="46"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2400798" y="135682"/>
            <a:ext cx="4345379" cy="523220"/>
          </a:xfrm>
          <a:prstGeom prst="rect">
            <a:avLst/>
          </a:prstGeom>
          <a:blipFill>
            <a:blip r:embed="rId2"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rPr>
              <a:t>Quantitative </a:t>
            </a:r>
            <a:r>
              <a:rPr lang="en-US" altLang="ja-JP" sz="2800" i="1" kern="0" dirty="0">
                <a:solidFill>
                  <a:prstClr val="white"/>
                </a:solidFill>
                <a:latin typeface="HGP創英角ﾎﾟｯﾌﾟ体" pitchFamily="50" charset="-128"/>
                <a:ea typeface="HGP創英角ﾎﾟｯﾌﾟ体" pitchFamily="50" charset="-128"/>
              </a:rPr>
              <a:t>description</a:t>
            </a:r>
            <a:endPar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endParaRPr>
          </a:p>
        </p:txBody>
      </p:sp>
      <p:sp>
        <p:nvSpPr>
          <p:cNvPr id="20" name="テキスト ボックス 19">
            <a:extLst>
              <a:ext uri="{FF2B5EF4-FFF2-40B4-BE49-F238E27FC236}">
                <a16:creationId xmlns:a16="http://schemas.microsoft.com/office/drawing/2014/main" id="{72F8B8A5-55C5-83D2-E5ED-28D46A415476}"/>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6/8</a:t>
            </a:r>
            <a:endParaRPr lang="ja-JP" altLang="en-US" sz="1600" dirty="0">
              <a:solidFill>
                <a:srgbClr val="4BACC6">
                  <a:lumMod val="75000"/>
                </a:srgbClr>
              </a:solidFill>
            </a:endParaRPr>
          </a:p>
        </p:txBody>
      </p:sp>
      <p:sp>
        <p:nvSpPr>
          <p:cNvPr id="21" name="テキスト ボックス 20">
            <a:extLst>
              <a:ext uri="{FF2B5EF4-FFF2-40B4-BE49-F238E27FC236}">
                <a16:creationId xmlns:a16="http://schemas.microsoft.com/office/drawing/2014/main" id="{4013B184-456A-5DED-EFA6-AD5053A76056}"/>
              </a:ext>
            </a:extLst>
          </p:cNvPr>
          <p:cNvSpPr txBox="1"/>
          <p:nvPr/>
        </p:nvSpPr>
        <p:spPr>
          <a:xfrm>
            <a:off x="259485" y="731199"/>
            <a:ext cx="8635998" cy="6032421"/>
          </a:xfrm>
          <a:prstGeom prst="rect">
            <a:avLst/>
          </a:prstGeom>
          <a:noFill/>
        </p:spPr>
        <p:txBody>
          <a:bodyPr wrap="square">
            <a:spAutoFit/>
          </a:bodyPr>
          <a:lstStyle/>
          <a:p>
            <a:pPr lvl="0"/>
            <a: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Let us consider how such an effect is quantitatively described using an example that A’ decays into a bottom quark pair at the threshold.  </a:t>
            </a:r>
            <a:r>
              <a:rPr lang="en-US" altLang="ja-JP" sz="11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FF66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Recipe … The use of the potential non-relativistic (pNR) lagrangian:  </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457200" lvl="0" indent="-457200">
              <a:buFont typeface="+mj-lt"/>
              <a:buAutoNum type="arabicPeriod"/>
            </a:pP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Integrating out long-range force fields from the Lagrangian.</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457200" lvl="0" indent="-457200">
              <a:buFont typeface="+mj-lt"/>
              <a:buAutoNum type="arabicPeriod"/>
            </a:pP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NR-expand the (nearly) on-shell part of the bottom quark field.</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457200" lvl="0" indent="-457200">
              <a:buFont typeface="+mj-lt"/>
              <a:buAutoNum type="arabicPeriod"/>
            </a:pP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Introducing auxiliary fields describing the two-body states of bb.</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457200" lvl="0" indent="-457200">
              <a:buFont typeface="+mj-lt"/>
              <a:buAutoNum type="arabicPeriod"/>
            </a:pP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Integrating out the NR-expanded bottom quark field.</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Here, </a:t>
            </a:r>
            <a:r>
              <a:rPr lang="en-US" altLang="ja-JP" sz="2000" b="1" i="1" kern="100" dirty="0">
                <a:solidFill>
                  <a:srgbClr val="009999"/>
                </a:solidFill>
                <a:latin typeface="Symbol" panose="05050102010706020507" pitchFamily="18" charset="2"/>
                <a:ea typeface="HGP創英角ﾎﾟｯﾌﾟ体" panose="040B0A00000000000000" pitchFamily="50" charset="-128"/>
                <a:cs typeface="Times New Roman" panose="02020603050405020304" pitchFamily="18" charset="0"/>
              </a:rPr>
              <a:t>c</a:t>
            </a: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(r, x) is the field describing the two-body states of bb.</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marL="457200" lvl="0" indent="-457200">
              <a:buFont typeface="+mj-lt"/>
              <a:buAutoNum type="arabicPeriod"/>
            </a:pP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Decomposing the two-body field in terms of the partial waves.</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11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l-GR" altLang="ja-JP" sz="2000" b="1" i="1" dirty="0">
                <a:solidFill>
                  <a:srgbClr val="009999"/>
                </a:solidFill>
                <a:effectLst/>
                <a:latin typeface="fira sans" panose="020B0503050000020004" pitchFamily="34" charset="0"/>
              </a:rPr>
              <a:t>φ</a:t>
            </a:r>
            <a:r>
              <a:rPr lang="en-US" altLang="ja-JP" sz="2000" i="1" kern="100" baseline="-250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a:t>
            </a: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is a partial wave component w/ 1</a:t>
            </a:r>
            <a:r>
              <a:rPr lang="en-US" altLang="ja-JP" sz="2000" i="1" kern="100" baseline="300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en-US" altLang="ja-JP" sz="800" i="1" kern="100" baseline="300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2000" i="1" kern="100" baseline="300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quantum number (</a:t>
            </a:r>
            <a:r>
              <a:rPr lang="en-US" altLang="ja-JP" sz="2000" b="1" i="1" kern="100" dirty="0">
                <a:solidFill>
                  <a:srgbClr val="009999"/>
                </a:solidFill>
                <a:latin typeface="Symbol" panose="05050102010706020507" pitchFamily="18" charset="2"/>
                <a:ea typeface="HGP創英角ﾎﾟｯﾌﾟ体" panose="040B0A00000000000000" pitchFamily="50" charset="-128"/>
                <a:cs typeface="Times New Roman" panose="02020603050405020304" pitchFamily="18" charset="0"/>
              </a:rPr>
              <a:t>U</a:t>
            </a: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meson).</a:t>
            </a:r>
            <a:b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r>
              <a:rPr lang="en-US" altLang="ja-JP" sz="2000" i="1" kern="100" dirty="0">
                <a:solidFill>
                  <a:srgbClr val="0099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Note that no continuum states exist due to the color consignment.</a:t>
            </a:r>
          </a:p>
        </p:txBody>
      </p:sp>
      <p:sp>
        <p:nvSpPr>
          <p:cNvPr id="13" name="テキスト ボックス 12">
            <a:extLst>
              <a:ext uri="{FF2B5EF4-FFF2-40B4-BE49-F238E27FC236}">
                <a16:creationId xmlns:a16="http://schemas.microsoft.com/office/drawing/2014/main" id="{FB113B44-BEAA-4AE8-4553-C3139E0A3E08}"/>
              </a:ext>
            </a:extLst>
          </p:cNvPr>
          <p:cNvSpPr txBox="1"/>
          <p:nvPr/>
        </p:nvSpPr>
        <p:spPr>
          <a:xfrm>
            <a:off x="6022224" y="639793"/>
            <a:ext cx="306073" cy="430887"/>
          </a:xfrm>
          <a:prstGeom prst="rect">
            <a:avLst/>
          </a:prstGeom>
          <a:noFill/>
        </p:spPr>
        <p:txBody>
          <a:bodyPr wrap="square">
            <a:spAutoFit/>
          </a:bodyPr>
          <a:lstStyle/>
          <a:p>
            <a:r>
              <a:rPr lang="en-US" altLang="ja-JP" sz="2200" b="1" i="1" kern="100" dirty="0">
                <a:solidFill>
                  <a:srgbClr val="0070C0"/>
                </a:solidFill>
                <a:latin typeface="Times New Roman" panose="02020603050405020304" pitchFamily="18" charset="0"/>
                <a:ea typeface="HGP創英角ﾎﾟｯﾌﾟ体" panose="040B0A00000000000000" pitchFamily="50" charset="-128"/>
                <a:cs typeface="Times New Roman" panose="02020603050405020304" pitchFamily="18" charset="0"/>
              </a:rPr>
              <a:t>–</a:t>
            </a:r>
            <a:endParaRPr lang="ja-JP" altLang="en-US" sz="2200" dirty="0">
              <a:solidFill>
                <a:srgbClr val="0070C0"/>
              </a:solidFill>
            </a:endParaRPr>
          </a:p>
        </p:txBody>
      </p:sp>
      <p:grpSp>
        <p:nvGrpSpPr>
          <p:cNvPr id="12" name="グループ化 11">
            <a:extLst>
              <a:ext uri="{FF2B5EF4-FFF2-40B4-BE49-F238E27FC236}">
                <a16:creationId xmlns:a16="http://schemas.microsoft.com/office/drawing/2014/main" id="{215F9C10-2684-FEC5-0C89-0A326362AD2B}"/>
              </a:ext>
            </a:extLst>
          </p:cNvPr>
          <p:cNvGrpSpPr/>
          <p:nvPr/>
        </p:nvGrpSpPr>
        <p:grpSpPr>
          <a:xfrm>
            <a:off x="1326182" y="3295775"/>
            <a:ext cx="6517952" cy="1001362"/>
            <a:chOff x="1326182" y="3295775"/>
            <a:chExt cx="6517952" cy="1001362"/>
          </a:xfrm>
        </p:grpSpPr>
        <p:pic>
          <p:nvPicPr>
            <p:cNvPr id="4" name="図 3">
              <a:extLst>
                <a:ext uri="{FF2B5EF4-FFF2-40B4-BE49-F238E27FC236}">
                  <a16:creationId xmlns:a16="http://schemas.microsoft.com/office/drawing/2014/main" id="{C1429F23-5422-1639-B102-54D0291A09AB}"/>
                </a:ext>
              </a:extLst>
            </p:cNvPr>
            <p:cNvPicPr>
              <a:picLocks noChangeAspect="1"/>
            </p:cNvPicPr>
            <p:nvPr/>
          </p:nvPicPr>
          <p:blipFill rotWithShape="1">
            <a:blip r:embed="rId3"/>
            <a:srcRect t="8205"/>
            <a:stretch/>
          </p:blipFill>
          <p:spPr>
            <a:xfrm>
              <a:off x="1326182" y="3295775"/>
              <a:ext cx="6517952" cy="1001362"/>
            </a:xfrm>
            <a:prstGeom prst="rect">
              <a:avLst/>
            </a:prstGeom>
          </p:spPr>
        </p:pic>
        <p:sp>
          <p:nvSpPr>
            <p:cNvPr id="7" name="正方形/長方形 6">
              <a:extLst>
                <a:ext uri="{FF2B5EF4-FFF2-40B4-BE49-F238E27FC236}">
                  <a16:creationId xmlns:a16="http://schemas.microsoft.com/office/drawing/2014/main" id="{218E4524-DD49-C888-8E44-10E4F9EF8755}"/>
                </a:ext>
              </a:extLst>
            </p:cNvPr>
            <p:cNvSpPr/>
            <p:nvPr/>
          </p:nvSpPr>
          <p:spPr>
            <a:xfrm>
              <a:off x="5840451" y="4064153"/>
              <a:ext cx="111512" cy="135642"/>
            </a:xfrm>
            <a:prstGeom prst="rect">
              <a:avLst/>
            </a:prstGeom>
            <a:solidFill>
              <a:schemeClr val="bg1"/>
            </a:solid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pic>
          <p:nvPicPr>
            <p:cNvPr id="6" name="図 5">
              <a:extLst>
                <a:ext uri="{FF2B5EF4-FFF2-40B4-BE49-F238E27FC236}">
                  <a16:creationId xmlns:a16="http://schemas.microsoft.com/office/drawing/2014/main" id="{75DA78F4-EBD0-6208-8E4E-0F54CF639B7F}"/>
                </a:ext>
              </a:extLst>
            </p:cNvPr>
            <p:cNvPicPr>
              <a:picLocks noChangeAspect="1"/>
            </p:cNvPicPr>
            <p:nvPr/>
          </p:nvPicPr>
          <p:blipFill>
            <a:blip r:embed="rId4"/>
            <a:stretch>
              <a:fillRect/>
            </a:stretch>
          </p:blipFill>
          <p:spPr>
            <a:xfrm>
              <a:off x="5860858" y="3975310"/>
              <a:ext cx="419088" cy="242285"/>
            </a:xfrm>
            <a:prstGeom prst="rect">
              <a:avLst/>
            </a:prstGeom>
          </p:spPr>
        </p:pic>
      </p:grpSp>
      <p:grpSp>
        <p:nvGrpSpPr>
          <p:cNvPr id="14" name="グループ化 13">
            <a:extLst>
              <a:ext uri="{FF2B5EF4-FFF2-40B4-BE49-F238E27FC236}">
                <a16:creationId xmlns:a16="http://schemas.microsoft.com/office/drawing/2014/main" id="{A6C3EAF6-E2F5-D331-69D4-68EA0E3C6C41}"/>
              </a:ext>
            </a:extLst>
          </p:cNvPr>
          <p:cNvGrpSpPr/>
          <p:nvPr/>
        </p:nvGrpSpPr>
        <p:grpSpPr>
          <a:xfrm>
            <a:off x="1519967" y="4997680"/>
            <a:ext cx="6104074" cy="1018774"/>
            <a:chOff x="1519967" y="4997680"/>
            <a:chExt cx="6104074" cy="1018774"/>
          </a:xfrm>
        </p:grpSpPr>
        <p:pic>
          <p:nvPicPr>
            <p:cNvPr id="9" name="図 8">
              <a:extLst>
                <a:ext uri="{FF2B5EF4-FFF2-40B4-BE49-F238E27FC236}">
                  <a16:creationId xmlns:a16="http://schemas.microsoft.com/office/drawing/2014/main" id="{5582B7BF-19DD-E6F5-7E11-9463228174DE}"/>
                </a:ext>
              </a:extLst>
            </p:cNvPr>
            <p:cNvPicPr>
              <a:picLocks noChangeAspect="1"/>
            </p:cNvPicPr>
            <p:nvPr/>
          </p:nvPicPr>
          <p:blipFill rotWithShape="1">
            <a:blip r:embed="rId5"/>
            <a:srcRect l="-2424" t="1749" r="-3770" b="4859"/>
            <a:stretch/>
          </p:blipFill>
          <p:spPr>
            <a:xfrm>
              <a:off x="1519967" y="4997680"/>
              <a:ext cx="6104074" cy="1018774"/>
            </a:xfrm>
            <a:prstGeom prst="rect">
              <a:avLst/>
            </a:prstGeom>
            <a:solidFill>
              <a:schemeClr val="bg1"/>
            </a:solidFill>
          </p:spPr>
        </p:pic>
        <p:sp>
          <p:nvSpPr>
            <p:cNvPr id="10" name="正方形/長方形 9">
              <a:extLst>
                <a:ext uri="{FF2B5EF4-FFF2-40B4-BE49-F238E27FC236}">
                  <a16:creationId xmlns:a16="http://schemas.microsoft.com/office/drawing/2014/main" id="{3940BCEA-9FED-567E-FAB7-8E8C94273DA1}"/>
                </a:ext>
              </a:extLst>
            </p:cNvPr>
            <p:cNvSpPr/>
            <p:nvPr/>
          </p:nvSpPr>
          <p:spPr>
            <a:xfrm>
              <a:off x="7226765" y="5100447"/>
              <a:ext cx="274088" cy="254570"/>
            </a:xfrm>
            <a:prstGeom prst="rect">
              <a:avLst/>
            </a:prstGeom>
            <a:solidFill>
              <a:schemeClr val="bg1"/>
            </a:solidFill>
          </p:spPr>
          <p:txBody>
            <a:bodyPr wrap="square" rtlCol="0" anchor="ctr">
              <a:spAutoFit/>
            </a:bodyPr>
            <a:lstStyle/>
            <a:p>
              <a:pPr algn="ctr"/>
              <a:endParaRPr kumimoji="1" lang="ja-JP" altLang="en-US" sz="2000" i="1" dirty="0">
                <a:solidFill>
                  <a:schemeClr val="bg1"/>
                </a:solidFill>
                <a:latin typeface="HGP創英角ﾎﾟｯﾌﾟ体" pitchFamily="50" charset="-128"/>
                <a:ea typeface="HGP創英角ﾎﾟｯﾌﾟ体" pitchFamily="50" charset="-128"/>
              </a:endParaRPr>
            </a:p>
          </p:txBody>
        </p:sp>
        <p:sp>
          <p:nvSpPr>
            <p:cNvPr id="11" name="正方形/長方形 10">
              <a:extLst>
                <a:ext uri="{FF2B5EF4-FFF2-40B4-BE49-F238E27FC236}">
                  <a16:creationId xmlns:a16="http://schemas.microsoft.com/office/drawing/2014/main" id="{EB01AAD1-1F5C-CD6C-B2AD-1B8619709EF8}"/>
                </a:ext>
              </a:extLst>
            </p:cNvPr>
            <p:cNvSpPr/>
            <p:nvPr/>
          </p:nvSpPr>
          <p:spPr>
            <a:xfrm>
              <a:off x="6952677" y="5624115"/>
              <a:ext cx="462956" cy="254570"/>
            </a:xfrm>
            <a:prstGeom prst="rect">
              <a:avLst/>
            </a:prstGeom>
            <a:solidFill>
              <a:schemeClr val="bg1"/>
            </a:solidFill>
          </p:spPr>
          <p:txBody>
            <a:bodyPr wrap="square" rtlCol="0" anchor="ctr">
              <a:spAutoFit/>
            </a:bodyPr>
            <a:lstStyle/>
            <a:p>
              <a:pPr algn="ctr"/>
              <a:endParaRPr kumimoji="1" lang="ja-JP" altLang="en-US" sz="2000" i="1" dirty="0">
                <a:solidFill>
                  <a:schemeClr val="bg1"/>
                </a:solidFill>
                <a:latin typeface="HGP創英角ﾎﾟｯﾌﾟ体" pitchFamily="50" charset="-128"/>
                <a:ea typeface="HGP創英角ﾎﾟｯﾌﾟ体" pitchFamily="50" charset="-128"/>
              </a:endParaRPr>
            </a:p>
          </p:txBody>
        </p:sp>
      </p:grpSp>
      <p:sp>
        <p:nvSpPr>
          <p:cNvPr id="16" name="テキスト ボックス 15">
            <a:extLst>
              <a:ext uri="{FF2B5EF4-FFF2-40B4-BE49-F238E27FC236}">
                <a16:creationId xmlns:a16="http://schemas.microsoft.com/office/drawing/2014/main" id="{6BDE7780-0EA2-7C9F-F16A-05D519B6D091}"/>
              </a:ext>
            </a:extLst>
          </p:cNvPr>
          <p:cNvSpPr txBox="1"/>
          <p:nvPr/>
        </p:nvSpPr>
        <p:spPr>
          <a:xfrm>
            <a:off x="8392650" y="2422773"/>
            <a:ext cx="323976"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0099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dirty="0"/>
          </a:p>
        </p:txBody>
      </p:sp>
      <p:sp>
        <p:nvSpPr>
          <p:cNvPr id="17" name="テキスト ボックス 16">
            <a:extLst>
              <a:ext uri="{FF2B5EF4-FFF2-40B4-BE49-F238E27FC236}">
                <a16:creationId xmlns:a16="http://schemas.microsoft.com/office/drawing/2014/main" id="{3527F173-1C4B-D795-0FD8-B67142412B76}"/>
              </a:ext>
            </a:extLst>
          </p:cNvPr>
          <p:cNvSpPr txBox="1"/>
          <p:nvPr/>
        </p:nvSpPr>
        <p:spPr>
          <a:xfrm>
            <a:off x="7969766" y="4157450"/>
            <a:ext cx="323976"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0099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dirty="0"/>
          </a:p>
        </p:txBody>
      </p:sp>
      <p:sp>
        <p:nvSpPr>
          <p:cNvPr id="22" name="正方形/長方形 21">
            <a:extLst>
              <a:ext uri="{FF2B5EF4-FFF2-40B4-BE49-F238E27FC236}">
                <a16:creationId xmlns:a16="http://schemas.microsoft.com/office/drawing/2014/main" id="{B18FFA6E-B989-4089-EE8D-56BA65CDD184}"/>
              </a:ext>
            </a:extLst>
          </p:cNvPr>
          <p:cNvSpPr/>
          <p:nvPr/>
        </p:nvSpPr>
        <p:spPr>
          <a:xfrm>
            <a:off x="2945443" y="5621811"/>
            <a:ext cx="245873" cy="293210"/>
          </a:xfrm>
          <a:prstGeom prst="rect">
            <a:avLst/>
          </a:prstGeom>
          <a:noFill/>
          <a:ln>
            <a:no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
        <p:nvSpPr>
          <p:cNvPr id="23" name="正方形/長方形 22">
            <a:extLst>
              <a:ext uri="{FF2B5EF4-FFF2-40B4-BE49-F238E27FC236}">
                <a16:creationId xmlns:a16="http://schemas.microsoft.com/office/drawing/2014/main" id="{01D4539C-D300-F578-1DC8-988A7D494CF8}"/>
              </a:ext>
            </a:extLst>
          </p:cNvPr>
          <p:cNvSpPr/>
          <p:nvPr/>
        </p:nvSpPr>
        <p:spPr>
          <a:xfrm>
            <a:off x="6744269" y="5629019"/>
            <a:ext cx="245873" cy="293210"/>
          </a:xfrm>
          <a:prstGeom prst="rect">
            <a:avLst/>
          </a:prstGeom>
          <a:noFill/>
          <a:ln>
            <a:noFill/>
          </a:ln>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grpSp>
        <p:nvGrpSpPr>
          <p:cNvPr id="48" name="グループ化 47">
            <a:extLst>
              <a:ext uri="{FF2B5EF4-FFF2-40B4-BE49-F238E27FC236}">
                <a16:creationId xmlns:a16="http://schemas.microsoft.com/office/drawing/2014/main" id="{2FD7CA0D-F27F-9992-891E-ACE97276C38E}"/>
              </a:ext>
            </a:extLst>
          </p:cNvPr>
          <p:cNvGrpSpPr/>
          <p:nvPr/>
        </p:nvGrpSpPr>
        <p:grpSpPr>
          <a:xfrm>
            <a:off x="3068380" y="5236236"/>
            <a:ext cx="5191382" cy="400110"/>
            <a:chOff x="3068380" y="5236236"/>
            <a:chExt cx="5191382" cy="400110"/>
          </a:xfrm>
        </p:grpSpPr>
        <p:sp>
          <p:nvSpPr>
            <p:cNvPr id="19" name="テキスト ボックス 18">
              <a:extLst>
                <a:ext uri="{FF2B5EF4-FFF2-40B4-BE49-F238E27FC236}">
                  <a16:creationId xmlns:a16="http://schemas.microsoft.com/office/drawing/2014/main" id="{B99D10C9-697D-B74F-1BD5-3935C71D91E0}"/>
                </a:ext>
              </a:extLst>
            </p:cNvPr>
            <p:cNvSpPr txBox="1"/>
            <p:nvPr/>
          </p:nvSpPr>
          <p:spPr>
            <a:xfrm>
              <a:off x="7161988" y="5236236"/>
              <a:ext cx="1097774"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E46C0A"/>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Mixing!</a:t>
              </a:r>
              <a:endParaRPr lang="ja-JP" altLang="en-US" dirty="0">
                <a:solidFill>
                  <a:srgbClr val="E46C0A"/>
                </a:solidFill>
              </a:endParaRPr>
            </a:p>
          </p:txBody>
        </p:sp>
        <p:cxnSp>
          <p:nvCxnSpPr>
            <p:cNvPr id="24" name="コネクタ: カギ線 23">
              <a:extLst>
                <a:ext uri="{FF2B5EF4-FFF2-40B4-BE49-F238E27FC236}">
                  <a16:creationId xmlns:a16="http://schemas.microsoft.com/office/drawing/2014/main" id="{E9164A1A-BD80-B148-F811-E49BED288BD1}"/>
                </a:ext>
              </a:extLst>
            </p:cNvPr>
            <p:cNvCxnSpPr>
              <a:cxnSpLocks/>
              <a:stCxn id="19" idx="1"/>
              <a:endCxn id="22" idx="0"/>
            </p:cNvCxnSpPr>
            <p:nvPr/>
          </p:nvCxnSpPr>
          <p:spPr>
            <a:xfrm rot="10800000" flipV="1">
              <a:off x="3068380" y="5436291"/>
              <a:ext cx="4093608" cy="185520"/>
            </a:xfrm>
            <a:prstGeom prst="bentConnector2">
              <a:avLst/>
            </a:prstGeom>
            <a:ln w="28575">
              <a:solidFill>
                <a:srgbClr val="E46C0A"/>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0FA32D93-EF42-8D3C-D93C-36C46FB8EB92}"/>
                </a:ext>
              </a:extLst>
            </p:cNvPr>
            <p:cNvCxnSpPr>
              <a:cxnSpLocks/>
              <a:stCxn id="19" idx="1"/>
              <a:endCxn id="23" idx="0"/>
            </p:cNvCxnSpPr>
            <p:nvPr/>
          </p:nvCxnSpPr>
          <p:spPr>
            <a:xfrm rot="10800000" flipV="1">
              <a:off x="6867206" y="5436291"/>
              <a:ext cx="294782" cy="192728"/>
            </a:xfrm>
            <a:prstGeom prst="bentConnector2">
              <a:avLst/>
            </a:prstGeom>
            <a:ln w="28575">
              <a:solidFill>
                <a:srgbClr val="E46C0A"/>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47" name="グループ化 46">
            <a:extLst>
              <a:ext uri="{FF2B5EF4-FFF2-40B4-BE49-F238E27FC236}">
                <a16:creationId xmlns:a16="http://schemas.microsoft.com/office/drawing/2014/main" id="{0BFEF192-DFD0-6395-B4F1-D3222520F748}"/>
              </a:ext>
            </a:extLst>
          </p:cNvPr>
          <p:cNvGrpSpPr/>
          <p:nvPr/>
        </p:nvGrpSpPr>
        <p:grpSpPr>
          <a:xfrm>
            <a:off x="6447445" y="5783025"/>
            <a:ext cx="2573967" cy="400110"/>
            <a:chOff x="6447445" y="5783025"/>
            <a:chExt cx="2573967" cy="400110"/>
          </a:xfrm>
        </p:grpSpPr>
        <p:sp>
          <p:nvSpPr>
            <p:cNvPr id="32" name="テキスト ボックス 31">
              <a:extLst>
                <a:ext uri="{FF2B5EF4-FFF2-40B4-BE49-F238E27FC236}">
                  <a16:creationId xmlns:a16="http://schemas.microsoft.com/office/drawing/2014/main" id="{942F6C17-D4E1-00AE-A33C-39CE59B43FF5}"/>
                </a:ext>
              </a:extLst>
            </p:cNvPr>
            <p:cNvSpPr txBox="1"/>
            <p:nvPr/>
          </p:nvSpPr>
          <p:spPr>
            <a:xfrm>
              <a:off x="7095315" y="5783025"/>
              <a:ext cx="1926097"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0099FF"/>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Radial wave fn.</a:t>
              </a:r>
              <a:endParaRPr lang="ja-JP" altLang="en-US" dirty="0">
                <a:solidFill>
                  <a:srgbClr val="0099FF"/>
                </a:solidFill>
              </a:endParaRPr>
            </a:p>
          </p:txBody>
        </p:sp>
        <p:cxnSp>
          <p:nvCxnSpPr>
            <p:cNvPr id="35" name="コネクタ: カギ線 34">
              <a:extLst>
                <a:ext uri="{FF2B5EF4-FFF2-40B4-BE49-F238E27FC236}">
                  <a16:creationId xmlns:a16="http://schemas.microsoft.com/office/drawing/2014/main" id="{50293026-3B77-44D4-0045-CDDC85860673}"/>
                </a:ext>
              </a:extLst>
            </p:cNvPr>
            <p:cNvCxnSpPr>
              <a:cxnSpLocks/>
              <a:stCxn id="32" idx="1"/>
              <a:endCxn id="38" idx="2"/>
            </p:cNvCxnSpPr>
            <p:nvPr/>
          </p:nvCxnSpPr>
          <p:spPr>
            <a:xfrm rot="10800000">
              <a:off x="6447445" y="5825994"/>
              <a:ext cx="647871" cy="157086"/>
            </a:xfrm>
            <a:prstGeom prst="bentConnector2">
              <a:avLst/>
            </a:prstGeom>
            <a:ln w="28575">
              <a:solidFill>
                <a:srgbClr val="0099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38" name="正方形/長方形 37">
            <a:extLst>
              <a:ext uri="{FF2B5EF4-FFF2-40B4-BE49-F238E27FC236}">
                <a16:creationId xmlns:a16="http://schemas.microsoft.com/office/drawing/2014/main" id="{5628CB9B-9222-068A-FF9B-BB54854432A8}"/>
              </a:ext>
            </a:extLst>
          </p:cNvPr>
          <p:cNvSpPr/>
          <p:nvPr/>
        </p:nvSpPr>
        <p:spPr>
          <a:xfrm>
            <a:off x="6328297" y="5532784"/>
            <a:ext cx="238293" cy="293210"/>
          </a:xfrm>
          <a:prstGeom prst="rect">
            <a:avLst/>
          </a:prstGeom>
          <a:no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13907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xEl>
                                              <p:pRg st="1" end="1"/>
                                            </p:txEl>
                                          </p:spTgt>
                                        </p:tgtEl>
                                        <p:attrNameLst>
                                          <p:attrName>style.visibility</p:attrName>
                                        </p:attrNameLst>
                                      </p:cBhvr>
                                      <p:to>
                                        <p:strVal val="visible"/>
                                      </p:to>
                                    </p:set>
                                    <p:animEffect transition="in" filter="fade">
                                      <p:cBhvr>
                                        <p:cTn id="7" dur="500"/>
                                        <p:tgtEl>
                                          <p:spTgt spid="2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xEl>
                                              <p:pRg st="2" end="2"/>
                                            </p:txEl>
                                          </p:spTgt>
                                        </p:tgtEl>
                                        <p:attrNameLst>
                                          <p:attrName>style.visibility</p:attrName>
                                        </p:attrNameLst>
                                      </p:cBhvr>
                                      <p:to>
                                        <p:strVal val="visible"/>
                                      </p:to>
                                    </p:set>
                                    <p:animEffect transition="in" filter="fade">
                                      <p:cBhvr>
                                        <p:cTn id="12" dur="500"/>
                                        <p:tgtEl>
                                          <p:spTgt spid="2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xEl>
                                              <p:pRg st="3" end="3"/>
                                            </p:txEl>
                                          </p:spTgt>
                                        </p:tgtEl>
                                        <p:attrNameLst>
                                          <p:attrName>style.visibility</p:attrName>
                                        </p:attrNameLst>
                                      </p:cBhvr>
                                      <p:to>
                                        <p:strVal val="visible"/>
                                      </p:to>
                                    </p:set>
                                    <p:animEffect transition="in" filter="fade">
                                      <p:cBhvr>
                                        <p:cTn id="17" dur="500"/>
                                        <p:tgtEl>
                                          <p:spTgt spid="2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xEl>
                                              <p:pRg st="4" end="4"/>
                                            </p:txEl>
                                          </p:spTgt>
                                        </p:tgtEl>
                                        <p:attrNameLst>
                                          <p:attrName>style.visibility</p:attrName>
                                        </p:attrNameLst>
                                      </p:cBhvr>
                                      <p:to>
                                        <p:strVal val="visible"/>
                                      </p:to>
                                    </p:set>
                                    <p:animEffect transition="in" filter="fade">
                                      <p:cBhvr>
                                        <p:cTn id="22" dur="500"/>
                                        <p:tgtEl>
                                          <p:spTgt spid="21">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
                                            <p:txEl>
                                              <p:pRg st="5" end="5"/>
                                            </p:txEl>
                                          </p:spTgt>
                                        </p:tgtEl>
                                        <p:attrNameLst>
                                          <p:attrName>style.visibility</p:attrName>
                                        </p:attrNameLst>
                                      </p:cBhvr>
                                      <p:to>
                                        <p:strVal val="visible"/>
                                      </p:to>
                                    </p:set>
                                    <p:animEffect transition="in" filter="fade">
                                      <p:cBhvr>
                                        <p:cTn id="30" dur="500"/>
                                        <p:tgtEl>
                                          <p:spTgt spid="21">
                                            <p:txEl>
                                              <p:pRg st="5" end="5"/>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xEl>
                                              <p:pRg st="6" end="6"/>
                                            </p:txEl>
                                          </p:spTgt>
                                        </p:tgtEl>
                                        <p:attrNameLst>
                                          <p:attrName>style.visibility</p:attrName>
                                        </p:attrNameLst>
                                      </p:cBhvr>
                                      <p:to>
                                        <p:strVal val="visible"/>
                                      </p:to>
                                    </p:set>
                                    <p:animEffect transition="in" filter="fade">
                                      <p:cBhvr>
                                        <p:cTn id="41" dur="500"/>
                                        <p:tgtEl>
                                          <p:spTgt spid="21">
                                            <p:txEl>
                                              <p:pRg st="6" end="6"/>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 Box 273">
            <a:extLst>
              <a:ext uri="{FF2B5EF4-FFF2-40B4-BE49-F238E27FC236}">
                <a16:creationId xmlns:a16="http://schemas.microsoft.com/office/drawing/2014/main" id="{12479A76-99B8-4425-927B-F782A0E08A20}"/>
              </a:ext>
            </a:extLst>
          </p:cNvPr>
          <p:cNvSpPr txBox="1">
            <a:spLocks noChangeArrowheads="1"/>
          </p:cNvSpPr>
          <p:nvPr/>
        </p:nvSpPr>
        <p:spPr bwMode="auto">
          <a:xfrm>
            <a:off x="3098638" y="135682"/>
            <a:ext cx="2948201" cy="523220"/>
          </a:xfrm>
          <a:prstGeom prst="rect">
            <a:avLst/>
          </a:prstGeom>
          <a:blipFill>
            <a:blip r:embed="rId2"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rPr>
              <a:t>Mixing &amp; Decays</a:t>
            </a:r>
          </a:p>
        </p:txBody>
      </p:sp>
      <p:sp>
        <p:nvSpPr>
          <p:cNvPr id="20" name="テキスト ボックス 19">
            <a:extLst>
              <a:ext uri="{FF2B5EF4-FFF2-40B4-BE49-F238E27FC236}">
                <a16:creationId xmlns:a16="http://schemas.microsoft.com/office/drawing/2014/main" id="{72F8B8A5-55C5-83D2-E5ED-28D46A415476}"/>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7/8</a:t>
            </a:r>
            <a:endParaRPr lang="ja-JP" altLang="en-US" sz="1600" dirty="0">
              <a:solidFill>
                <a:srgbClr val="4BACC6">
                  <a:lumMod val="75000"/>
                </a:srgbClr>
              </a:solidFill>
            </a:endParaRPr>
          </a:p>
        </p:txBody>
      </p:sp>
      <p:sp>
        <p:nvSpPr>
          <p:cNvPr id="21" name="テキスト ボックス 20">
            <a:extLst>
              <a:ext uri="{FF2B5EF4-FFF2-40B4-BE49-F238E27FC236}">
                <a16:creationId xmlns:a16="http://schemas.microsoft.com/office/drawing/2014/main" id="{4013B184-456A-5DED-EFA6-AD5053A76056}"/>
              </a:ext>
            </a:extLst>
          </p:cNvPr>
          <p:cNvSpPr txBox="1"/>
          <p:nvPr/>
        </p:nvSpPr>
        <p:spPr>
          <a:xfrm>
            <a:off x="256233" y="738525"/>
            <a:ext cx="8635998" cy="4785926"/>
          </a:xfrm>
          <a:prstGeom prst="rect">
            <a:avLst/>
          </a:prstGeom>
          <a:noFill/>
        </p:spPr>
        <p:txBody>
          <a:bodyPr wrap="square">
            <a:spAutoFit/>
          </a:bodyPr>
          <a:lstStyle/>
          <a:p>
            <a:pPr lvl="0"/>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When m</a:t>
            </a:r>
            <a:r>
              <a:rPr lang="el-GR" altLang="ja-JP" sz="2000" b="1" i="1" baseline="-25000" dirty="0">
                <a:solidFill>
                  <a:srgbClr val="FF6600"/>
                </a:solidFill>
                <a:latin typeface="fira sans" panose="020B0503050000020004" pitchFamily="34" charset="0"/>
              </a:rPr>
              <a:t>φ</a:t>
            </a:r>
            <a:r>
              <a:rPr lang="en-US" altLang="ja-JP" sz="1100" i="1" kern="100" baseline="-250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a:t>
            </a:r>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becomes very close to m</a:t>
            </a:r>
            <a:r>
              <a:rPr lang="en-US" altLang="ja-JP" sz="2000" i="1" kern="100" baseline="-250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a:t>
            </a:r>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the perturbative calculation of the width breaks down, and we have to diagonalize the mass matrix:</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r>
              <a:rPr lang="en-US" altLang="ja-JP" sz="5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Then the interaction of the mediator particle becomes</a:t>
            </a: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br>
              <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br>
            <a:endParaRPr lang="en-US" altLang="ja-JP" sz="2000" i="1" kern="100" dirty="0">
              <a:solidFill>
                <a:srgbClr val="0070C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lvl="0"/>
            <a:r>
              <a:rPr lang="en-US" altLang="ja-JP" sz="2000" b="1"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p>
          <a:p>
            <a:pPr lvl="0"/>
            <a:r>
              <a:rPr lang="en-US" altLang="ja-JP" sz="2000" i="1" kern="100" dirty="0">
                <a:solidFill>
                  <a:srgbClr val="7030A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Other interactions originating in those of the Y mesons are</a:t>
            </a:r>
            <a:endParaRPr kumimoji="1" lang="en-US" altLang="ja-JP" sz="2000" i="0" u="none" strike="noStrike" kern="0" cap="none" spc="0" normalizeH="0" baseline="0" noProof="0" dirty="0">
              <a:ln>
                <a:noFill/>
              </a:ln>
              <a:solidFill>
                <a:srgbClr val="984807"/>
              </a:solidFill>
              <a:effectLst/>
              <a:uLnTx/>
              <a:uFillTx/>
              <a:latin typeface="HGP創英角ﾎﾟｯﾌﾟ体" pitchFamily="50" charset="-128"/>
              <a:ea typeface="HGP創英角ﾎﾟｯﾌﾟ体" pitchFamily="50" charset="-128"/>
            </a:endParaRPr>
          </a:p>
        </p:txBody>
      </p:sp>
      <p:pic>
        <p:nvPicPr>
          <p:cNvPr id="10" name="図 9">
            <a:extLst>
              <a:ext uri="{FF2B5EF4-FFF2-40B4-BE49-F238E27FC236}">
                <a16:creationId xmlns:a16="http://schemas.microsoft.com/office/drawing/2014/main" id="{C852874A-3A65-1981-AD05-B706B3114479}"/>
              </a:ext>
            </a:extLst>
          </p:cNvPr>
          <p:cNvPicPr>
            <a:picLocks noChangeAspect="1"/>
          </p:cNvPicPr>
          <p:nvPr/>
        </p:nvPicPr>
        <p:blipFill>
          <a:blip r:embed="rId3"/>
          <a:stretch>
            <a:fillRect/>
          </a:stretch>
        </p:blipFill>
        <p:spPr>
          <a:xfrm>
            <a:off x="3273552" y="1480932"/>
            <a:ext cx="2596896" cy="598932"/>
          </a:xfrm>
          <a:prstGeom prst="rect">
            <a:avLst/>
          </a:prstGeom>
        </p:spPr>
      </p:pic>
      <p:grpSp>
        <p:nvGrpSpPr>
          <p:cNvPr id="72" name="グループ化 71">
            <a:extLst>
              <a:ext uri="{FF2B5EF4-FFF2-40B4-BE49-F238E27FC236}">
                <a16:creationId xmlns:a16="http://schemas.microsoft.com/office/drawing/2014/main" id="{B7EEE076-F554-5CDF-8083-163D592B21F2}"/>
              </a:ext>
            </a:extLst>
          </p:cNvPr>
          <p:cNvGrpSpPr/>
          <p:nvPr/>
        </p:nvGrpSpPr>
        <p:grpSpPr>
          <a:xfrm>
            <a:off x="894135" y="2462195"/>
            <a:ext cx="7355489" cy="766897"/>
            <a:chOff x="894135" y="2407691"/>
            <a:chExt cx="7355489" cy="766897"/>
          </a:xfrm>
        </p:grpSpPr>
        <p:sp>
          <p:nvSpPr>
            <p:cNvPr id="25" name="正方形/長方形 24">
              <a:extLst>
                <a:ext uri="{FF2B5EF4-FFF2-40B4-BE49-F238E27FC236}">
                  <a16:creationId xmlns:a16="http://schemas.microsoft.com/office/drawing/2014/main" id="{1A638D35-389D-E617-E2BC-0820B32F49B4}"/>
                </a:ext>
              </a:extLst>
            </p:cNvPr>
            <p:cNvSpPr/>
            <p:nvPr/>
          </p:nvSpPr>
          <p:spPr>
            <a:xfrm>
              <a:off x="894135" y="2407691"/>
              <a:ext cx="7355489" cy="766897"/>
            </a:xfrm>
            <a:prstGeom prst="rect">
              <a:avLst/>
            </a:prstGeom>
            <a:solidFill>
              <a:schemeClr val="bg1"/>
            </a:solidFill>
          </p:spPr>
          <p:txBody>
            <a:bodyPr wrap="square" rtlCol="0" anchor="ctr">
              <a:spAutoFit/>
            </a:bodyPr>
            <a:lstStyle/>
            <a:p>
              <a:pPr algn="ctr"/>
              <a:endParaRPr kumimoji="1" lang="ja-JP" altLang="en-US" sz="2000" i="1" dirty="0">
                <a:solidFill>
                  <a:prstClr val="black">
                    <a:lumMod val="65000"/>
                    <a:lumOff val="35000"/>
                  </a:prstClr>
                </a:solidFill>
                <a:latin typeface="HGP創英角ﾎﾟｯﾌﾟ体" pitchFamily="50" charset="-128"/>
                <a:ea typeface="HGP創英角ﾎﾟｯﾌﾟ体" pitchFamily="50" charset="-128"/>
              </a:endParaRPr>
            </a:p>
          </p:txBody>
        </p:sp>
        <p:pic>
          <p:nvPicPr>
            <p:cNvPr id="32" name="図 31">
              <a:extLst>
                <a:ext uri="{FF2B5EF4-FFF2-40B4-BE49-F238E27FC236}">
                  <a16:creationId xmlns:a16="http://schemas.microsoft.com/office/drawing/2014/main" id="{7320EDC3-427B-2DC9-BB78-4A7DCCA8CC73}"/>
                </a:ext>
              </a:extLst>
            </p:cNvPr>
            <p:cNvPicPr>
              <a:picLocks noChangeAspect="1"/>
            </p:cNvPicPr>
            <p:nvPr/>
          </p:nvPicPr>
          <p:blipFill>
            <a:blip r:embed="rId4"/>
            <a:stretch>
              <a:fillRect/>
            </a:stretch>
          </p:blipFill>
          <p:spPr>
            <a:xfrm>
              <a:off x="971000" y="2578282"/>
              <a:ext cx="749808" cy="461772"/>
            </a:xfrm>
            <a:prstGeom prst="rect">
              <a:avLst/>
            </a:prstGeom>
          </p:spPr>
        </p:pic>
        <p:pic>
          <p:nvPicPr>
            <p:cNvPr id="33" name="図 32">
              <a:extLst>
                <a:ext uri="{FF2B5EF4-FFF2-40B4-BE49-F238E27FC236}">
                  <a16:creationId xmlns:a16="http://schemas.microsoft.com/office/drawing/2014/main" id="{D042E21A-D3CF-B190-EDE0-51ED22149984}"/>
                </a:ext>
              </a:extLst>
            </p:cNvPr>
            <p:cNvPicPr>
              <a:picLocks noChangeAspect="1"/>
            </p:cNvPicPr>
            <p:nvPr/>
          </p:nvPicPr>
          <p:blipFill>
            <a:blip r:embed="rId5"/>
            <a:stretch>
              <a:fillRect/>
            </a:stretch>
          </p:blipFill>
          <p:spPr>
            <a:xfrm>
              <a:off x="1720808" y="2502844"/>
              <a:ext cx="6528816" cy="612648"/>
            </a:xfrm>
            <a:prstGeom prst="rect">
              <a:avLst/>
            </a:prstGeom>
          </p:spPr>
        </p:pic>
      </p:grpSp>
      <p:grpSp>
        <p:nvGrpSpPr>
          <p:cNvPr id="76" name="グループ化 75">
            <a:extLst>
              <a:ext uri="{FF2B5EF4-FFF2-40B4-BE49-F238E27FC236}">
                <a16:creationId xmlns:a16="http://schemas.microsoft.com/office/drawing/2014/main" id="{802534DF-B485-4A02-0EE0-635FD6D78F9D}"/>
              </a:ext>
            </a:extLst>
          </p:cNvPr>
          <p:cNvGrpSpPr/>
          <p:nvPr/>
        </p:nvGrpSpPr>
        <p:grpSpPr>
          <a:xfrm>
            <a:off x="724136" y="3289345"/>
            <a:ext cx="3245109" cy="1620138"/>
            <a:chOff x="724136" y="3192449"/>
            <a:chExt cx="3245109" cy="1620138"/>
          </a:xfrm>
        </p:grpSpPr>
        <p:cxnSp>
          <p:nvCxnSpPr>
            <p:cNvPr id="38" name="直線コネクタ 37">
              <a:extLst>
                <a:ext uri="{FF2B5EF4-FFF2-40B4-BE49-F238E27FC236}">
                  <a16:creationId xmlns:a16="http://schemas.microsoft.com/office/drawing/2014/main" id="{2FB1417B-B48F-D259-F39D-9897E2C354EE}"/>
                </a:ext>
              </a:extLst>
            </p:cNvPr>
            <p:cNvCxnSpPr>
              <a:cxnSpLocks/>
            </p:cNvCxnSpPr>
            <p:nvPr/>
          </p:nvCxnSpPr>
          <p:spPr>
            <a:xfrm>
              <a:off x="1649986" y="3842638"/>
              <a:ext cx="5147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1F98376D-0A5D-DCF0-3565-D5A0D15B99BA}"/>
                </a:ext>
              </a:extLst>
            </p:cNvPr>
            <p:cNvCxnSpPr>
              <a:cxnSpLocks/>
            </p:cNvCxnSpPr>
            <p:nvPr/>
          </p:nvCxnSpPr>
          <p:spPr>
            <a:xfrm flipH="1">
              <a:off x="2174280" y="3375545"/>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6400B96A-0C08-57EC-0B93-8D5F69D8D4AB}"/>
                </a:ext>
              </a:extLst>
            </p:cNvPr>
            <p:cNvCxnSpPr>
              <a:cxnSpLocks/>
            </p:cNvCxnSpPr>
            <p:nvPr/>
          </p:nvCxnSpPr>
          <p:spPr>
            <a:xfrm flipH="1" flipV="1">
              <a:off x="2172179" y="3840692"/>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C28B5AB0-57CA-8AFD-0C63-3B21DC9E3287}"/>
                </a:ext>
              </a:extLst>
            </p:cNvPr>
            <p:cNvSpPr txBox="1"/>
            <p:nvPr/>
          </p:nvSpPr>
          <p:spPr>
            <a:xfrm>
              <a:off x="1275714" y="3642378"/>
              <a:ext cx="500693" cy="400110"/>
            </a:xfrm>
            <a:prstGeom prst="rect">
              <a:avLst/>
            </a:prstGeom>
            <a:noFill/>
          </p:spPr>
          <p:txBody>
            <a:bodyPr wrap="square">
              <a:spAutoFit/>
            </a:bodyPr>
            <a:lstStyle/>
            <a:p>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a:t>
              </a:r>
              <a:endParaRPr lang="ja-JP" altLang="en-US" sz="2000" dirty="0">
                <a:solidFill>
                  <a:srgbClr val="FF6600"/>
                </a:solidFill>
              </a:endParaRPr>
            </a:p>
          </p:txBody>
        </p:sp>
        <p:sp>
          <p:nvSpPr>
            <p:cNvPr id="42" name="テキスト ボックス 41">
              <a:extLst>
                <a:ext uri="{FF2B5EF4-FFF2-40B4-BE49-F238E27FC236}">
                  <a16:creationId xmlns:a16="http://schemas.microsoft.com/office/drawing/2014/main" id="{CA0102D4-ABCC-ADE0-FF32-B3E4F89444D0}"/>
                </a:ext>
              </a:extLst>
            </p:cNvPr>
            <p:cNvSpPr txBox="1"/>
            <p:nvPr/>
          </p:nvSpPr>
          <p:spPr>
            <a:xfrm>
              <a:off x="2462855" y="3192449"/>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43" name="テキスト ボックス 42">
              <a:extLst>
                <a:ext uri="{FF2B5EF4-FFF2-40B4-BE49-F238E27FC236}">
                  <a16:creationId xmlns:a16="http://schemas.microsoft.com/office/drawing/2014/main" id="{B356DD4D-2FFB-C61B-CDDA-E5506FC9272D}"/>
                </a:ext>
              </a:extLst>
            </p:cNvPr>
            <p:cNvSpPr txBox="1"/>
            <p:nvPr/>
          </p:nvSpPr>
          <p:spPr>
            <a:xfrm>
              <a:off x="2462855" y="4128210"/>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55" name="テキスト ボックス 54">
              <a:extLst>
                <a:ext uri="{FF2B5EF4-FFF2-40B4-BE49-F238E27FC236}">
                  <a16:creationId xmlns:a16="http://schemas.microsoft.com/office/drawing/2014/main" id="{A4AC2584-46CE-293C-1654-4E54A828D3DF}"/>
                </a:ext>
              </a:extLst>
            </p:cNvPr>
            <p:cNvSpPr txBox="1"/>
            <p:nvPr/>
          </p:nvSpPr>
          <p:spPr>
            <a:xfrm>
              <a:off x="1367686" y="3466378"/>
              <a:ext cx="369393" cy="400110"/>
            </a:xfrm>
            <a:prstGeom prst="rect">
              <a:avLst/>
            </a:prstGeom>
            <a:noFill/>
          </p:spPr>
          <p:txBody>
            <a:bodyPr wrap="square">
              <a:spAutoFit/>
            </a:bodyPr>
            <a:lstStyle/>
            <a:p>
              <a:r>
                <a:rPr kumimoji="1" lang="en-US" altLang="ja-JP" sz="2000" b="1" i="1" u="none" strike="noStrike" kern="100" cap="none" spc="0" normalizeH="0" baseline="0" noProof="0" dirty="0">
                  <a:ln>
                    <a:noFill/>
                  </a:ln>
                  <a:solidFill>
                    <a:srgbClr val="FF6600"/>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a:t>
              </a:r>
              <a:endParaRPr lang="ja-JP" altLang="en-US" b="1" dirty="0">
                <a:solidFill>
                  <a:srgbClr val="FF6600"/>
                </a:solidFill>
                <a:latin typeface="Times New Roman" panose="02020603050405020304" pitchFamily="18" charset="0"/>
                <a:cs typeface="Times New Roman" panose="02020603050405020304" pitchFamily="18" charset="0"/>
              </a:endParaRPr>
            </a:p>
          </p:txBody>
        </p:sp>
        <p:sp>
          <p:nvSpPr>
            <p:cNvPr id="63" name="テキスト ボックス 62">
              <a:extLst>
                <a:ext uri="{FF2B5EF4-FFF2-40B4-BE49-F238E27FC236}">
                  <a16:creationId xmlns:a16="http://schemas.microsoft.com/office/drawing/2014/main" id="{69E7A998-279A-3AE4-C83D-CDCBCDA5A228}"/>
                </a:ext>
              </a:extLst>
            </p:cNvPr>
            <p:cNvSpPr txBox="1"/>
            <p:nvPr/>
          </p:nvSpPr>
          <p:spPr>
            <a:xfrm>
              <a:off x="2589877" y="3681822"/>
              <a:ext cx="979047" cy="369332"/>
            </a:xfrm>
            <a:prstGeom prst="rect">
              <a:avLst/>
            </a:prstGeom>
            <a:noFill/>
          </p:spPr>
          <p:txBody>
            <a:bodyPr wrap="square">
              <a:spAutoFit/>
            </a:bodyPr>
            <a:lstStyle/>
            <a:p>
              <a:r>
                <a:rPr lang="ja-JP" altLang="en-US" sz="18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ja-JP" altLang="en-US" sz="11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18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cos</a:t>
              </a:r>
              <a:r>
                <a:rPr lang="en-US" altLang="ja-JP" sz="5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b="1" i="1" kern="100" dirty="0">
                  <a:solidFill>
                    <a:srgbClr val="00B050"/>
                  </a:solidFill>
                  <a:latin typeface="Symbol" panose="05050102010706020507" pitchFamily="18" charset="2"/>
                  <a:ea typeface="HGP創英角ﾎﾟｯﾌﾟ体" panose="040B0A00000000000000" pitchFamily="50" charset="-128"/>
                  <a:cs typeface="Times New Roman" panose="02020603050405020304" pitchFamily="18" charset="0"/>
                </a:rPr>
                <a:t>q</a:t>
              </a:r>
              <a:endParaRPr lang="en-US" altLang="ja-JP" sz="1800" b="1" i="1" kern="100" dirty="0">
                <a:solidFill>
                  <a:srgbClr val="00B050"/>
                </a:solidFill>
                <a:latin typeface="Symbol" panose="05050102010706020507" pitchFamily="18" charset="2"/>
                <a:ea typeface="HGP創英角ﾎﾟｯﾌﾟ体" panose="040B0A00000000000000" pitchFamily="50" charset="-128"/>
                <a:cs typeface="Times New Roman" panose="02020603050405020304" pitchFamily="18" charset="0"/>
              </a:endParaRPr>
            </a:p>
          </p:txBody>
        </p:sp>
        <p:sp>
          <p:nvSpPr>
            <p:cNvPr id="74" name="テキスト ボックス 73">
              <a:extLst>
                <a:ext uri="{FF2B5EF4-FFF2-40B4-BE49-F238E27FC236}">
                  <a16:creationId xmlns:a16="http://schemas.microsoft.com/office/drawing/2014/main" id="{9068E7EB-2D87-AE5D-D50A-9B78BAD68350}"/>
                </a:ext>
              </a:extLst>
            </p:cNvPr>
            <p:cNvSpPr txBox="1"/>
            <p:nvPr/>
          </p:nvSpPr>
          <p:spPr>
            <a:xfrm>
              <a:off x="724136" y="4412477"/>
              <a:ext cx="3245109"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0066FF"/>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Originating in the A’ int.</a:t>
              </a:r>
              <a:endParaRPr lang="ja-JP" altLang="en-US" dirty="0">
                <a:solidFill>
                  <a:srgbClr val="0066FF"/>
                </a:solidFill>
              </a:endParaRPr>
            </a:p>
          </p:txBody>
        </p:sp>
      </p:grpSp>
      <p:grpSp>
        <p:nvGrpSpPr>
          <p:cNvPr id="77" name="グループ化 76">
            <a:extLst>
              <a:ext uri="{FF2B5EF4-FFF2-40B4-BE49-F238E27FC236}">
                <a16:creationId xmlns:a16="http://schemas.microsoft.com/office/drawing/2014/main" id="{9B5A7940-7905-9EF3-6C3A-5070B497E1C2}"/>
              </a:ext>
            </a:extLst>
          </p:cNvPr>
          <p:cNvGrpSpPr/>
          <p:nvPr/>
        </p:nvGrpSpPr>
        <p:grpSpPr>
          <a:xfrm>
            <a:off x="4347653" y="3290915"/>
            <a:ext cx="3896294" cy="1612128"/>
            <a:chOff x="4347653" y="3194019"/>
            <a:chExt cx="3896294" cy="1612128"/>
          </a:xfrm>
        </p:grpSpPr>
        <p:cxnSp>
          <p:nvCxnSpPr>
            <p:cNvPr id="48" name="直線コネクタ 47">
              <a:extLst>
                <a:ext uri="{FF2B5EF4-FFF2-40B4-BE49-F238E27FC236}">
                  <a16:creationId xmlns:a16="http://schemas.microsoft.com/office/drawing/2014/main" id="{EE1844CB-0721-F1E1-5CA8-49FFDB338705}"/>
                </a:ext>
              </a:extLst>
            </p:cNvPr>
            <p:cNvCxnSpPr>
              <a:cxnSpLocks/>
            </p:cNvCxnSpPr>
            <p:nvPr/>
          </p:nvCxnSpPr>
          <p:spPr>
            <a:xfrm>
              <a:off x="5769645" y="3844208"/>
              <a:ext cx="51476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F50EFE73-4D90-FA0A-5B9B-2F60DCF5F41B}"/>
                </a:ext>
              </a:extLst>
            </p:cNvPr>
            <p:cNvCxnSpPr>
              <a:cxnSpLocks/>
            </p:cNvCxnSpPr>
            <p:nvPr/>
          </p:nvCxnSpPr>
          <p:spPr>
            <a:xfrm flipH="1">
              <a:off x="7014561" y="3377115"/>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39B1139C-0FFF-1A8D-3273-5CC3230DB172}"/>
                </a:ext>
              </a:extLst>
            </p:cNvPr>
            <p:cNvCxnSpPr>
              <a:cxnSpLocks/>
            </p:cNvCxnSpPr>
            <p:nvPr/>
          </p:nvCxnSpPr>
          <p:spPr>
            <a:xfrm flipH="1" flipV="1">
              <a:off x="7012460" y="3842262"/>
              <a:ext cx="349025" cy="4651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7302C103-22FA-1C24-4F1D-4D09A695E275}"/>
                </a:ext>
              </a:extLst>
            </p:cNvPr>
            <p:cNvSpPr txBox="1"/>
            <p:nvPr/>
          </p:nvSpPr>
          <p:spPr>
            <a:xfrm>
              <a:off x="5395373" y="3643948"/>
              <a:ext cx="500693" cy="400110"/>
            </a:xfrm>
            <a:prstGeom prst="rect">
              <a:avLst/>
            </a:prstGeom>
            <a:noFill/>
          </p:spPr>
          <p:txBody>
            <a:bodyPr wrap="square">
              <a:spAutoFit/>
            </a:bodyPr>
            <a:lstStyle/>
            <a:p>
              <a:r>
                <a:rPr lang="en-US" altLang="ja-JP" sz="2000" i="1" kern="100" dirty="0">
                  <a:solidFill>
                    <a:srgbClr val="FF66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a:t>
              </a:r>
              <a:endParaRPr lang="ja-JP" altLang="en-US" sz="2000" dirty="0">
                <a:solidFill>
                  <a:srgbClr val="FF6600"/>
                </a:solidFill>
              </a:endParaRPr>
            </a:p>
          </p:txBody>
        </p:sp>
        <p:sp>
          <p:nvSpPr>
            <p:cNvPr id="52" name="テキスト ボックス 51">
              <a:extLst>
                <a:ext uri="{FF2B5EF4-FFF2-40B4-BE49-F238E27FC236}">
                  <a16:creationId xmlns:a16="http://schemas.microsoft.com/office/drawing/2014/main" id="{30039E91-D9C5-153E-1242-423DD85038E8}"/>
                </a:ext>
              </a:extLst>
            </p:cNvPr>
            <p:cNvSpPr txBox="1"/>
            <p:nvPr/>
          </p:nvSpPr>
          <p:spPr>
            <a:xfrm>
              <a:off x="7303136" y="3194019"/>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53" name="テキスト ボックス 52">
              <a:extLst>
                <a:ext uri="{FF2B5EF4-FFF2-40B4-BE49-F238E27FC236}">
                  <a16:creationId xmlns:a16="http://schemas.microsoft.com/office/drawing/2014/main" id="{416A105B-30F4-044B-67B9-06AC2B5694AA}"/>
                </a:ext>
              </a:extLst>
            </p:cNvPr>
            <p:cNvSpPr txBox="1"/>
            <p:nvPr/>
          </p:nvSpPr>
          <p:spPr>
            <a:xfrm>
              <a:off x="7303136" y="4129780"/>
              <a:ext cx="575285" cy="400110"/>
            </a:xfrm>
            <a:prstGeom prst="rect">
              <a:avLst/>
            </a:prstGeom>
            <a:noFill/>
          </p:spPr>
          <p:txBody>
            <a:bodyPr wrap="square">
              <a:spAutoFit/>
            </a:bodyPr>
            <a:lstStyle/>
            <a:p>
              <a:r>
                <a:rPr lang="en-US" altLang="ja-JP" sz="2000" i="1" kern="100" dirty="0">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SM</a:t>
              </a:r>
              <a:r>
                <a:rPr kumimoji="1" lang="en-US" altLang="ja-JP" sz="2000" b="0" i="1" u="none" strike="noStrike" kern="100" cap="none" spc="0" normalizeH="0" baseline="0" noProof="0" dirty="0">
                  <a:ln>
                    <a:noFill/>
                  </a:ln>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endParaRPr lang="ja-JP" altLang="en-US" sz="2000" dirty="0"/>
            </a:p>
          </p:txBody>
        </p:sp>
        <p:sp>
          <p:nvSpPr>
            <p:cNvPr id="56" name="テキスト ボックス 55">
              <a:extLst>
                <a:ext uri="{FF2B5EF4-FFF2-40B4-BE49-F238E27FC236}">
                  <a16:creationId xmlns:a16="http://schemas.microsoft.com/office/drawing/2014/main" id="{CE3B013B-D8E7-4C1B-0FC2-C566FABBEB3E}"/>
                </a:ext>
              </a:extLst>
            </p:cNvPr>
            <p:cNvSpPr txBox="1"/>
            <p:nvPr/>
          </p:nvSpPr>
          <p:spPr>
            <a:xfrm>
              <a:off x="5491547" y="3466216"/>
              <a:ext cx="369393" cy="400110"/>
            </a:xfrm>
            <a:prstGeom prst="rect">
              <a:avLst/>
            </a:prstGeom>
            <a:noFill/>
          </p:spPr>
          <p:txBody>
            <a:bodyPr wrap="square">
              <a:spAutoFit/>
            </a:bodyPr>
            <a:lstStyle/>
            <a:p>
              <a:r>
                <a:rPr kumimoji="1" lang="en-US" altLang="ja-JP" sz="2000" b="1" i="1" u="none" strike="noStrike" kern="100" cap="none" spc="0" normalizeH="0" baseline="0" noProof="0" dirty="0">
                  <a:ln>
                    <a:noFill/>
                  </a:ln>
                  <a:solidFill>
                    <a:srgbClr val="FF6600"/>
                  </a:solidFill>
                  <a:effectLst/>
                  <a:uLnTx/>
                  <a:uFillTx/>
                  <a:latin typeface="Times New Roman" panose="02020603050405020304" pitchFamily="18" charset="0"/>
                  <a:ea typeface="HGP創英角ﾎﾟｯﾌﾟ体" panose="040B0A00000000000000" pitchFamily="50" charset="-128"/>
                  <a:cs typeface="Times New Roman" panose="02020603050405020304" pitchFamily="18" charset="0"/>
                  <a:sym typeface="Wingdings" panose="05000000000000000000" pitchFamily="2" charset="2"/>
                </a:rPr>
                <a:t>~</a:t>
              </a:r>
              <a:endParaRPr lang="ja-JP" altLang="en-US" b="1" dirty="0">
                <a:solidFill>
                  <a:srgbClr val="FF6600"/>
                </a:solidFill>
                <a:latin typeface="Times New Roman" panose="02020603050405020304" pitchFamily="18" charset="0"/>
                <a:cs typeface="Times New Roman" panose="02020603050405020304" pitchFamily="18" charset="0"/>
              </a:endParaRPr>
            </a:p>
          </p:txBody>
        </p:sp>
        <p:sp>
          <p:nvSpPr>
            <p:cNvPr id="59" name="フリーフォーム: 図形 58">
              <a:extLst>
                <a:ext uri="{FF2B5EF4-FFF2-40B4-BE49-F238E27FC236}">
                  <a16:creationId xmlns:a16="http://schemas.microsoft.com/office/drawing/2014/main" id="{04D760FF-544D-D271-FD11-6F40B229163F}"/>
                </a:ext>
              </a:extLst>
            </p:cNvPr>
            <p:cNvSpPr/>
            <p:nvPr/>
          </p:nvSpPr>
          <p:spPr>
            <a:xfrm>
              <a:off x="6284863" y="3748429"/>
              <a:ext cx="725496" cy="131085"/>
            </a:xfrm>
            <a:custGeom>
              <a:avLst/>
              <a:gdLst>
                <a:gd name="connsiteX0" fmla="*/ 0 w 9162167"/>
                <a:gd name="connsiteY0" fmla="*/ 732733 h 732737"/>
                <a:gd name="connsiteX1" fmla="*/ 702453 w 9162167"/>
                <a:gd name="connsiteY1" fmla="*/ 6057 h 732737"/>
                <a:gd name="connsiteX2" fmla="*/ 1423073 w 9162167"/>
                <a:gd name="connsiteY2" fmla="*/ 726677 h 732737"/>
                <a:gd name="connsiteX3" fmla="*/ 2143693 w 9162167"/>
                <a:gd name="connsiteY3" fmla="*/ 6057 h 732737"/>
                <a:gd name="connsiteX4" fmla="*/ 2870368 w 9162167"/>
                <a:gd name="connsiteY4" fmla="*/ 720621 h 732737"/>
                <a:gd name="connsiteX5" fmla="*/ 3597044 w 9162167"/>
                <a:gd name="connsiteY5" fmla="*/ 12113 h 732737"/>
                <a:gd name="connsiteX6" fmla="*/ 4317664 w 9162167"/>
                <a:gd name="connsiteY6" fmla="*/ 732733 h 732737"/>
                <a:gd name="connsiteX7" fmla="*/ 5026172 w 9162167"/>
                <a:gd name="connsiteY7" fmla="*/ 1 h 732737"/>
                <a:gd name="connsiteX8" fmla="*/ 5752848 w 9162167"/>
                <a:gd name="connsiteY8" fmla="*/ 726677 h 732737"/>
                <a:gd name="connsiteX9" fmla="*/ 6473468 w 9162167"/>
                <a:gd name="connsiteY9" fmla="*/ 6057 h 732737"/>
                <a:gd name="connsiteX10" fmla="*/ 7181976 w 9162167"/>
                <a:gd name="connsiteY10" fmla="*/ 726677 h 732737"/>
                <a:gd name="connsiteX11" fmla="*/ 7920763 w 9162167"/>
                <a:gd name="connsiteY11" fmla="*/ 6057 h 732737"/>
                <a:gd name="connsiteX12" fmla="*/ 8629272 w 9162167"/>
                <a:gd name="connsiteY12" fmla="*/ 726677 h 732737"/>
                <a:gd name="connsiteX13" fmla="*/ 9162167 w 9162167"/>
                <a:gd name="connsiteY13" fmla="*/ 6057 h 73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62167" h="732737">
                  <a:moveTo>
                    <a:pt x="0" y="732733"/>
                  </a:moveTo>
                  <a:cubicBezTo>
                    <a:pt x="232637" y="369899"/>
                    <a:pt x="465274" y="7066"/>
                    <a:pt x="702453" y="6057"/>
                  </a:cubicBezTo>
                  <a:cubicBezTo>
                    <a:pt x="939632" y="5048"/>
                    <a:pt x="1182866" y="726677"/>
                    <a:pt x="1423073" y="726677"/>
                  </a:cubicBezTo>
                  <a:cubicBezTo>
                    <a:pt x="1663280" y="726677"/>
                    <a:pt x="1902477" y="7066"/>
                    <a:pt x="2143693" y="6057"/>
                  </a:cubicBezTo>
                  <a:cubicBezTo>
                    <a:pt x="2384909" y="5048"/>
                    <a:pt x="2628143" y="719612"/>
                    <a:pt x="2870368" y="720621"/>
                  </a:cubicBezTo>
                  <a:cubicBezTo>
                    <a:pt x="3112593" y="721630"/>
                    <a:pt x="3355828" y="10094"/>
                    <a:pt x="3597044" y="12113"/>
                  </a:cubicBezTo>
                  <a:cubicBezTo>
                    <a:pt x="3838260" y="14132"/>
                    <a:pt x="4079476" y="734752"/>
                    <a:pt x="4317664" y="732733"/>
                  </a:cubicBezTo>
                  <a:cubicBezTo>
                    <a:pt x="4555852" y="730714"/>
                    <a:pt x="4786975" y="1010"/>
                    <a:pt x="5026172" y="1"/>
                  </a:cubicBezTo>
                  <a:cubicBezTo>
                    <a:pt x="5265369" y="-1008"/>
                    <a:pt x="5511632" y="725668"/>
                    <a:pt x="5752848" y="726677"/>
                  </a:cubicBezTo>
                  <a:cubicBezTo>
                    <a:pt x="5994064" y="727686"/>
                    <a:pt x="6235280" y="6057"/>
                    <a:pt x="6473468" y="6057"/>
                  </a:cubicBezTo>
                  <a:cubicBezTo>
                    <a:pt x="6711656" y="6057"/>
                    <a:pt x="6940760" y="726677"/>
                    <a:pt x="7181976" y="726677"/>
                  </a:cubicBezTo>
                  <a:cubicBezTo>
                    <a:pt x="7423192" y="726677"/>
                    <a:pt x="7679547" y="6057"/>
                    <a:pt x="7920763" y="6057"/>
                  </a:cubicBezTo>
                  <a:cubicBezTo>
                    <a:pt x="8161979" y="6057"/>
                    <a:pt x="8422371" y="726677"/>
                    <a:pt x="8629272" y="726677"/>
                  </a:cubicBezTo>
                  <a:cubicBezTo>
                    <a:pt x="8836173" y="726677"/>
                    <a:pt x="8999170" y="366367"/>
                    <a:pt x="9162167" y="6057"/>
                  </a:cubicBezTo>
                </a:path>
              </a:pathLst>
            </a:custGeom>
            <a:noFill/>
            <a:ln w="28575">
              <a:solidFill>
                <a:schemeClr val="tx1"/>
              </a:solidFill>
            </a:ln>
          </p:spPr>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CE133516-5F3E-F342-D894-5FB0ECC545EA}"/>
                </a:ext>
              </a:extLst>
            </p:cNvPr>
            <p:cNvSpPr txBox="1"/>
            <p:nvPr/>
          </p:nvSpPr>
          <p:spPr>
            <a:xfrm>
              <a:off x="6499726" y="3348319"/>
              <a:ext cx="346408" cy="400110"/>
            </a:xfrm>
            <a:prstGeom prst="rect">
              <a:avLst/>
            </a:prstGeom>
            <a:noFill/>
          </p:spPr>
          <p:txBody>
            <a:bodyPr wrap="square">
              <a:spAutoFit/>
            </a:bodyPr>
            <a:lstStyle/>
            <a:p>
              <a:r>
                <a:rPr kumimoji="1" lang="en-US" altLang="ja-JP" sz="2000" b="1" i="1" u="none" strike="noStrike" kern="100" cap="none" spc="0" normalizeH="0" baseline="0" noProof="0" dirty="0">
                  <a:ln>
                    <a:noFill/>
                  </a:ln>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g</a:t>
              </a:r>
              <a:endParaRPr lang="ja-JP" altLang="en-US" b="1" dirty="0">
                <a:latin typeface="Symbol" panose="05050102010706020507" pitchFamily="18" charset="2"/>
              </a:endParaRPr>
            </a:p>
          </p:txBody>
        </p:sp>
        <p:sp>
          <p:nvSpPr>
            <p:cNvPr id="64" name="テキスト ボックス 63">
              <a:extLst>
                <a:ext uri="{FF2B5EF4-FFF2-40B4-BE49-F238E27FC236}">
                  <a16:creationId xmlns:a16="http://schemas.microsoft.com/office/drawing/2014/main" id="{EFB78E4E-C6E5-DDE3-67C5-6F995DAC501D}"/>
                </a:ext>
              </a:extLst>
            </p:cNvPr>
            <p:cNvSpPr txBox="1"/>
            <p:nvPr/>
          </p:nvSpPr>
          <p:spPr>
            <a:xfrm>
              <a:off x="7030510" y="3687962"/>
              <a:ext cx="979047" cy="369332"/>
            </a:xfrm>
            <a:prstGeom prst="rect">
              <a:avLst/>
            </a:prstGeom>
            <a:noFill/>
          </p:spPr>
          <p:txBody>
            <a:bodyPr wrap="square">
              <a:spAutoFit/>
            </a:bodyPr>
            <a:lstStyle/>
            <a:p>
              <a:r>
                <a:rPr lang="ja-JP" altLang="en-US" sz="18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lang="ja-JP" altLang="en-US" sz="11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sz="1800"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sin</a:t>
              </a:r>
              <a:r>
                <a:rPr lang="en-US" altLang="ja-JP" sz="500" b="1" i="1" kern="100" dirty="0">
                  <a:solidFill>
                    <a:srgbClr val="00B05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lang="en-US" altLang="ja-JP" b="1" i="1" kern="100" dirty="0">
                  <a:solidFill>
                    <a:srgbClr val="00B050"/>
                  </a:solidFill>
                  <a:latin typeface="Symbol" panose="05050102010706020507" pitchFamily="18" charset="2"/>
                  <a:ea typeface="HGP創英角ﾎﾟｯﾌﾟ体" panose="040B0A00000000000000" pitchFamily="50" charset="-128"/>
                  <a:cs typeface="Times New Roman" panose="02020603050405020304" pitchFamily="18" charset="0"/>
                </a:rPr>
                <a:t>q</a:t>
              </a:r>
              <a:endParaRPr lang="en-US" altLang="ja-JP" sz="1800" b="1" i="1" kern="100" dirty="0">
                <a:solidFill>
                  <a:srgbClr val="00B050"/>
                </a:solidFill>
                <a:latin typeface="Symbol" panose="05050102010706020507" pitchFamily="18" charset="2"/>
                <a:ea typeface="HGP創英角ﾎﾟｯﾌﾟ体" panose="040B0A00000000000000" pitchFamily="50" charset="-128"/>
                <a:cs typeface="Times New Roman" panose="02020603050405020304" pitchFamily="18" charset="0"/>
              </a:endParaRPr>
            </a:p>
          </p:txBody>
        </p:sp>
        <p:sp>
          <p:nvSpPr>
            <p:cNvPr id="66" name="テキスト ボックス 65">
              <a:extLst>
                <a:ext uri="{FF2B5EF4-FFF2-40B4-BE49-F238E27FC236}">
                  <a16:creationId xmlns:a16="http://schemas.microsoft.com/office/drawing/2014/main" id="{F85DF999-9F49-4C85-FE5F-83C2F4071616}"/>
                </a:ext>
              </a:extLst>
            </p:cNvPr>
            <p:cNvSpPr txBox="1"/>
            <p:nvPr/>
          </p:nvSpPr>
          <p:spPr>
            <a:xfrm>
              <a:off x="4347653" y="3684630"/>
              <a:ext cx="369393" cy="400110"/>
            </a:xfrm>
            <a:prstGeom prst="rect">
              <a:avLst/>
            </a:prstGeom>
            <a:noFill/>
          </p:spPr>
          <p:txBody>
            <a:bodyPr wrap="square">
              <a:spAutoFit/>
            </a:bodyPr>
            <a:lstStyle/>
            <a:p>
              <a:r>
                <a:rPr lang="en-US" altLang="ja-JP" sz="2000" b="1" i="1" kern="100" dirty="0">
                  <a:solidFill>
                    <a:prstClr val="black"/>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endParaRPr lang="ja-JP" altLang="en-US" b="1" dirty="0"/>
            </a:p>
          </p:txBody>
        </p:sp>
        <p:sp>
          <p:nvSpPr>
            <p:cNvPr id="75" name="テキスト ボックス 74">
              <a:extLst>
                <a:ext uri="{FF2B5EF4-FFF2-40B4-BE49-F238E27FC236}">
                  <a16:creationId xmlns:a16="http://schemas.microsoft.com/office/drawing/2014/main" id="{4AC94355-456A-5573-456A-41C34B1502B5}"/>
                </a:ext>
              </a:extLst>
            </p:cNvPr>
            <p:cNvSpPr txBox="1"/>
            <p:nvPr/>
          </p:nvSpPr>
          <p:spPr>
            <a:xfrm>
              <a:off x="5221996" y="4406037"/>
              <a:ext cx="3021951" cy="400110"/>
            </a:xfrm>
            <a:prstGeom prst="rect">
              <a:avLst/>
            </a:prstGeom>
            <a:noFill/>
          </p:spPr>
          <p:txBody>
            <a:bodyPr wrap="square">
              <a:spAutoFit/>
            </a:bodyPr>
            <a:lstStyle/>
            <a:p>
              <a:r>
                <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Originating in the </a:t>
              </a:r>
              <a:r>
                <a:rPr kumimoji="1" lang="en-US" altLang="ja-JP" sz="2000" b="0" i="1" u="none" strike="noStrike" kern="100" cap="none" spc="0" normalizeH="0" baseline="0" noProof="0" dirty="0">
                  <a:ln>
                    <a:noFill/>
                  </a:ln>
                  <a:solidFill>
                    <a:srgbClr val="FF3399"/>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U</a:t>
              </a:r>
              <a:r>
                <a:rPr kumimoji="1" lang="en-US" altLang="ja-JP" sz="2000" b="0" i="1" u="none" strike="noStrike" kern="100" cap="none" spc="0" normalizeH="0" baseline="0" noProof="0" dirty="0">
                  <a:ln>
                    <a:noFill/>
                  </a:ln>
                  <a:solidFill>
                    <a:srgbClr val="FF3399"/>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int.</a:t>
              </a:r>
              <a:endParaRPr lang="ja-JP" altLang="en-US" dirty="0">
                <a:solidFill>
                  <a:srgbClr val="FF3399"/>
                </a:solidFill>
              </a:endParaRPr>
            </a:p>
          </p:txBody>
        </p:sp>
      </p:grpSp>
      <p:sp>
        <p:nvSpPr>
          <p:cNvPr id="80" name="テキスト ボックス 79">
            <a:extLst>
              <a:ext uri="{FF2B5EF4-FFF2-40B4-BE49-F238E27FC236}">
                <a16:creationId xmlns:a16="http://schemas.microsoft.com/office/drawing/2014/main" id="{EAA1B24D-22A1-2E32-337A-0D91741BE9B2}"/>
              </a:ext>
            </a:extLst>
          </p:cNvPr>
          <p:cNvSpPr txBox="1"/>
          <p:nvPr/>
        </p:nvSpPr>
        <p:spPr>
          <a:xfrm>
            <a:off x="517977" y="5536554"/>
            <a:ext cx="3890528" cy="116955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1" u="none" strike="noStrike" kern="100" cap="none" spc="0" normalizeH="0" baseline="0" noProof="0" dirty="0">
                <a:ln>
                  <a:noFill/>
                </a:ln>
                <a:solidFill>
                  <a:schemeClr val="accent2">
                    <a:lumMod val="75000"/>
                  </a:schemeClr>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U</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l</a:t>
            </a:r>
            <a:r>
              <a:rPr kumimoji="1" lang="en-US" altLang="ja-JP" sz="2000" i="1" u="none" strike="noStrike" kern="100" cap="none" spc="0" normalizeH="0" baseline="3000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l</a:t>
            </a:r>
            <a:r>
              <a:rPr kumimoji="1" lang="en-US" altLang="ja-JP" sz="2000" i="1" u="none" strike="noStrike" kern="100" cap="none" spc="0" normalizeH="0" baseline="3000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(lepton pairs)</a:t>
            </a:r>
            <a:b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5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endParaRPr kumimoji="1" lang="en-US" altLang="ja-JP" sz="5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en-US" altLang="ja-JP" sz="2000" i="1" kern="100" dirty="0">
                <a:solidFill>
                  <a:schemeClr val="accent2">
                    <a:lumMod val="75000"/>
                  </a:schemeClr>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U</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 qq (light hadrons)</a:t>
            </a:r>
            <a:b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5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endPar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endParaRPr>
          </a:p>
          <a:p>
            <a:pPr marR="0" lvl="0" algn="l" defTabSz="914400" rtl="0" eaLnBrk="1" fontAlgn="auto" latinLnBrk="0" hangingPunct="1">
              <a:lnSpc>
                <a:spcPct val="100000"/>
              </a:lnSpc>
              <a:spcBef>
                <a:spcPts val="0"/>
              </a:spcBef>
              <a:spcAft>
                <a:spcPts val="0"/>
              </a:spcAft>
              <a:buClrTx/>
              <a:buSzTx/>
              <a:tabLst/>
              <a:defRPr/>
            </a:pPr>
            <a:r>
              <a:rPr kumimoji="1" lang="en-US" altLang="ja-JP" sz="2000" b="1" i="1" u="none" strike="noStrike" kern="100" cap="none" spc="0" normalizeH="0" baseline="0" noProof="0" dirty="0">
                <a:ln>
                  <a:noFill/>
                </a:ln>
                <a:solidFill>
                  <a:schemeClr val="accent2">
                    <a:lumMod val="75000"/>
                  </a:schemeClr>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U</a:t>
            </a:r>
            <a:r>
              <a:rPr kumimoji="1" lang="en-US" altLang="ja-JP" sz="2000" i="1" u="none" strike="noStrike" kern="100" cap="none" spc="0" normalizeH="0" baseline="0" noProof="0" dirty="0">
                <a:ln>
                  <a:noFill/>
                </a:ln>
                <a:solidFill>
                  <a:schemeClr val="accent2">
                    <a:lumMod val="75000"/>
                  </a:schemeClr>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2000" i="1" u="none" strike="noStrike" kern="100" cap="none" spc="0" normalizeH="0" baseline="0" noProof="0" dirty="0" err="1">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ggg</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kumimoji="1" lang="en-US" altLang="ja-JP" sz="2000" i="1" u="none" strike="noStrike" kern="100" cap="none" spc="0" normalizeH="0" baseline="0" noProof="0" dirty="0" err="1">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gg</a:t>
            </a:r>
            <a:r>
              <a:rPr kumimoji="1" lang="en-US" altLang="ja-JP" sz="2000" b="1" i="1" u="none" strike="noStrike" kern="100" cap="none" spc="0" normalizeH="0" baseline="0" noProof="0" dirty="0" err="1">
                <a:ln>
                  <a:noFill/>
                </a:ln>
                <a:solidFill>
                  <a:schemeClr val="accent2">
                    <a:lumMod val="75000"/>
                  </a:schemeClr>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g</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(3 gauge bosons)</a:t>
            </a:r>
            <a:endPar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81" name="テキスト ボックス 80">
            <a:extLst>
              <a:ext uri="{FF2B5EF4-FFF2-40B4-BE49-F238E27FC236}">
                <a16:creationId xmlns:a16="http://schemas.microsoft.com/office/drawing/2014/main" id="{E4E736C6-22CD-3FFD-2BB9-AE652A461249}"/>
              </a:ext>
            </a:extLst>
          </p:cNvPr>
          <p:cNvSpPr txBox="1"/>
          <p:nvPr/>
        </p:nvSpPr>
        <p:spPr>
          <a:xfrm>
            <a:off x="4573238" y="5536554"/>
            <a:ext cx="4058879" cy="1123384"/>
          </a:xfrm>
          <a:prstGeom prst="rect">
            <a:avLst/>
          </a:prstGeom>
          <a:noFill/>
        </p:spPr>
        <p:txBody>
          <a:bodyPr wrap="square">
            <a:spAutoFit/>
          </a:bodyPr>
          <a:lstStyle/>
          <a:p>
            <a:pPr lvl="0">
              <a:defRPr/>
            </a:pPr>
            <a:r>
              <a:rPr kumimoji="1" lang="en-US" altLang="ja-JP" sz="2000" b="1" i="1" u="none" strike="noStrike" kern="100" cap="none" spc="0" normalizeH="0" baseline="0" noProof="0" dirty="0">
                <a:ln>
                  <a:noFill/>
                </a:ln>
                <a:solidFill>
                  <a:schemeClr val="accent2">
                    <a:lumMod val="75000"/>
                  </a:schemeClr>
                </a:solidFill>
                <a:effectLst/>
                <a:uLnTx/>
                <a:uFillTx/>
                <a:latin typeface="Symbol" panose="05050102010706020507" pitchFamily="18" charset="2"/>
                <a:ea typeface="HGP創英角ﾎﾟｯﾌﾟ体" panose="040B0A00000000000000" pitchFamily="50" charset="-128"/>
                <a:cs typeface="Times New Roman" panose="02020603050405020304" pitchFamily="18" charset="0"/>
              </a:rPr>
              <a:t>U</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r>
            <a:r>
              <a:rPr kumimoji="1" lang="en-US" altLang="ja-JP" sz="2000" i="1" u="none" strike="noStrike" kern="100" cap="none" spc="0" normalizeH="0" baseline="0" noProof="0" dirty="0" err="1">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nS</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r>
              <a:rPr lang="en-US" altLang="ja-JP" sz="2000" b="1" i="1" kern="100" dirty="0">
                <a:solidFill>
                  <a:schemeClr val="accent2">
                    <a:lumMod val="75000"/>
                  </a:schemeClr>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U</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(mS) + X (</a:t>
            </a:r>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with</a:t>
            </a: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n &gt; m)</a:t>
            </a:r>
            <a:b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2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b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[De-excitation process]</a:t>
            </a:r>
            <a:br>
              <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br>
            <a:r>
              <a:rPr kumimoji="1" lang="en-US" altLang="ja-JP" sz="500" i="1" u="none" strike="noStrike" kern="100" cap="none" spc="0" normalizeH="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a:t>
            </a:r>
          </a:p>
          <a:p>
            <a:pPr lvl="0">
              <a:defRPr/>
            </a:pPr>
            <a:r>
              <a:rPr lang="en-US" altLang="ja-JP" sz="2000" b="1" i="1" kern="100" dirty="0">
                <a:solidFill>
                  <a:schemeClr val="accent2">
                    <a:lumMod val="75000"/>
                  </a:schemeClr>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U</a:t>
            </a:r>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 B meson pairs (</a:t>
            </a:r>
            <a:r>
              <a:rPr lang="en-US" altLang="ja-JP" sz="2000" i="1" kern="100" dirty="0" err="1">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m</a:t>
            </a:r>
            <a:r>
              <a:rPr lang="en-US" altLang="ja-JP" sz="2000" b="1" i="1" kern="100" baseline="-25000" dirty="0" err="1">
                <a:solidFill>
                  <a:schemeClr val="accent2">
                    <a:lumMod val="75000"/>
                  </a:schemeClr>
                </a:solidFill>
                <a:latin typeface="Symbol" panose="05050102010706020507" pitchFamily="18" charset="2"/>
                <a:ea typeface="HGP創英角ﾎﾟｯﾌﾟ体" panose="040B0A00000000000000" pitchFamily="50" charset="-128"/>
                <a:cs typeface="Times New Roman" panose="02020603050405020304" pitchFamily="18" charset="0"/>
                <a:sym typeface="Wingdings" panose="05000000000000000000" pitchFamily="2" charset="2"/>
              </a:rPr>
              <a:t>U</a:t>
            </a:r>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 &gt; 2m</a:t>
            </a:r>
            <a:r>
              <a:rPr lang="en-US" altLang="ja-JP" sz="2000" i="1" kern="100" baseline="-250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B</a:t>
            </a:r>
            <a:r>
              <a:rPr lang="en-US" altLang="ja-JP" sz="2000" i="1" kern="100" dirty="0">
                <a:solidFill>
                  <a:schemeClr val="accent2">
                    <a:lumMod val="75000"/>
                  </a:schemeClr>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sym typeface="Wingdings" panose="05000000000000000000" pitchFamily="2" charset="2"/>
              </a:rPr>
              <a:t>)</a:t>
            </a:r>
            <a:endParaRPr kumimoji="1" lang="en-US" altLang="ja-JP" sz="2000" i="1" u="none" strike="noStrike" kern="100" cap="none" spc="0" normalizeH="0" baseline="0" noProof="0" dirty="0">
              <a:ln>
                <a:noFill/>
              </a:ln>
              <a:solidFill>
                <a:schemeClr val="accent2">
                  <a:lumMod val="75000"/>
                </a:schemeClr>
              </a:solidFill>
              <a:effectLst/>
              <a:uLnTx/>
              <a:uFillTx/>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Tree>
    <p:extLst>
      <p:ext uri="{BB962C8B-B14F-4D97-AF65-F5344CB8AC3E}">
        <p14:creationId xmlns:p14="http://schemas.microsoft.com/office/powerpoint/2010/main" val="229670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animEffect transition="in" filter="fade">
                                      <p:cBhvr>
                                        <p:cTn id="7" dur="500"/>
                                        <p:tgtEl>
                                          <p:spTgt spid="2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500"/>
                                        <p:tgtEl>
                                          <p:spTgt spid="7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
                                            <p:txEl>
                                              <p:pRg st="8" end="8"/>
                                            </p:txEl>
                                          </p:spTgt>
                                        </p:tgtEl>
                                        <p:attrNameLst>
                                          <p:attrName>style.visibility</p:attrName>
                                        </p:attrNameLst>
                                      </p:cBhvr>
                                      <p:to>
                                        <p:strVal val="visible"/>
                                      </p:to>
                                    </p:set>
                                    <p:animEffect transition="in" filter="fade">
                                      <p:cBhvr>
                                        <p:cTn id="25" dur="500"/>
                                        <p:tgtEl>
                                          <p:spTgt spid="21">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80">
                                            <p:txEl>
                                              <p:pRg st="0" end="0"/>
                                            </p:txEl>
                                          </p:spTgt>
                                        </p:tgtEl>
                                        <p:attrNameLst>
                                          <p:attrName>style.visibility</p:attrName>
                                        </p:attrNameLst>
                                      </p:cBhvr>
                                      <p:to>
                                        <p:strVal val="visible"/>
                                      </p:to>
                                    </p:set>
                                    <p:animEffect transition="in" filter="fade">
                                      <p:cBhvr>
                                        <p:cTn id="28" dur="500"/>
                                        <p:tgtEl>
                                          <p:spTgt spid="80">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80">
                                            <p:txEl>
                                              <p:pRg st="1" end="1"/>
                                            </p:txEl>
                                          </p:spTgt>
                                        </p:tgtEl>
                                        <p:attrNameLst>
                                          <p:attrName>style.visibility</p:attrName>
                                        </p:attrNameLst>
                                      </p:cBhvr>
                                      <p:to>
                                        <p:strVal val="visible"/>
                                      </p:to>
                                    </p:set>
                                    <p:animEffect transition="in" filter="fade">
                                      <p:cBhvr>
                                        <p:cTn id="31" dur="500"/>
                                        <p:tgtEl>
                                          <p:spTgt spid="80">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0">
                                            <p:txEl>
                                              <p:pRg st="2" end="2"/>
                                            </p:txEl>
                                          </p:spTgt>
                                        </p:tgtEl>
                                        <p:attrNameLst>
                                          <p:attrName>style.visibility</p:attrName>
                                        </p:attrNameLst>
                                      </p:cBhvr>
                                      <p:to>
                                        <p:strVal val="visible"/>
                                      </p:to>
                                    </p:set>
                                    <p:animEffect transition="in" filter="fade">
                                      <p:cBhvr>
                                        <p:cTn id="36" dur="500"/>
                                        <p:tgtEl>
                                          <p:spTgt spid="80">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81">
                                            <p:txEl>
                                              <p:pRg st="0" end="0"/>
                                            </p:txEl>
                                          </p:spTgt>
                                        </p:tgtEl>
                                        <p:attrNameLst>
                                          <p:attrName>style.visibility</p:attrName>
                                        </p:attrNameLst>
                                      </p:cBhvr>
                                      <p:to>
                                        <p:strVal val="visible"/>
                                      </p:to>
                                    </p:set>
                                    <p:animEffect transition="in" filter="fade">
                                      <p:cBhvr>
                                        <p:cTn id="41" dur="500"/>
                                        <p:tgtEl>
                                          <p:spTgt spid="81">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81">
                                            <p:txEl>
                                              <p:pRg st="1" end="1"/>
                                            </p:txEl>
                                          </p:spTgt>
                                        </p:tgtEl>
                                        <p:attrNameLst>
                                          <p:attrName>style.visibility</p:attrName>
                                        </p:attrNameLst>
                                      </p:cBhvr>
                                      <p:to>
                                        <p:strVal val="visible"/>
                                      </p:to>
                                    </p:set>
                                    <p:animEffect transition="in" filter="fade">
                                      <p:cBhvr>
                                        <p:cTn id="46" dur="500"/>
                                        <p:tgtEl>
                                          <p:spTgt spid="8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34B968CA-0962-EE5A-BE1C-FB93934EEC10}"/>
              </a:ext>
            </a:extLst>
          </p:cNvPr>
          <p:cNvPicPr>
            <a:picLocks noChangeAspect="1"/>
          </p:cNvPicPr>
          <p:nvPr/>
        </p:nvPicPr>
        <p:blipFill>
          <a:blip r:embed="rId2"/>
          <a:stretch>
            <a:fillRect/>
          </a:stretch>
        </p:blipFill>
        <p:spPr>
          <a:xfrm>
            <a:off x="458443" y="987840"/>
            <a:ext cx="8227113" cy="2926180"/>
          </a:xfrm>
          <a:prstGeom prst="rect">
            <a:avLst/>
          </a:prstGeom>
        </p:spPr>
      </p:pic>
      <p:sp>
        <p:nvSpPr>
          <p:cNvPr id="4" name="Text Box 273">
            <a:extLst>
              <a:ext uri="{FF2B5EF4-FFF2-40B4-BE49-F238E27FC236}">
                <a16:creationId xmlns:a16="http://schemas.microsoft.com/office/drawing/2014/main" id="{4AC36215-82A7-3C51-2851-68BE91C117F5}"/>
              </a:ext>
            </a:extLst>
          </p:cNvPr>
          <p:cNvSpPr txBox="1">
            <a:spLocks noChangeArrowheads="1"/>
          </p:cNvSpPr>
          <p:nvPr/>
        </p:nvSpPr>
        <p:spPr bwMode="auto">
          <a:xfrm>
            <a:off x="2978318" y="135682"/>
            <a:ext cx="3192414" cy="523220"/>
          </a:xfrm>
          <a:prstGeom prst="rect">
            <a:avLst/>
          </a:prstGeom>
          <a:blipFill>
            <a:blip r:embed="rId3" cstate="print"/>
            <a:tile tx="0" ty="0" sx="100000" sy="100000" flip="none" algn="tl"/>
          </a:blipFill>
          <a:ln w="9525">
            <a:noFill/>
            <a:miter lim="800000"/>
            <a:headEnd/>
            <a:tailEnd/>
          </a:ln>
          <a:effectLst/>
          <a:scene3d>
            <a:camera prst="orthographicFront"/>
            <a:lightRig rig="threePt" dir="t"/>
          </a:scene3d>
          <a:sp3d>
            <a:bevelT/>
          </a:sp3d>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i="1" u="none" strike="noStrike" kern="0" cap="none" spc="0" normalizeH="0" baseline="0" noProof="0" dirty="0">
                <a:ln>
                  <a:noFill/>
                </a:ln>
                <a:solidFill>
                  <a:prstClr val="white"/>
                </a:solidFill>
                <a:effectLst/>
                <a:uLnTx/>
                <a:uFillTx/>
                <a:latin typeface="HGP創英角ﾎﾟｯﾌﾟ体" pitchFamily="50" charset="-128"/>
                <a:ea typeface="HGP創英角ﾎﾟｯﾌﾟ体" pitchFamily="50" charset="-128"/>
                <a:cs typeface="+mn-cs"/>
              </a:rPr>
              <a:t>Result &amp; Summary</a:t>
            </a:r>
          </a:p>
        </p:txBody>
      </p:sp>
      <p:sp>
        <p:nvSpPr>
          <p:cNvPr id="48" name="テキスト ボックス 47">
            <a:extLst>
              <a:ext uri="{FF2B5EF4-FFF2-40B4-BE49-F238E27FC236}">
                <a16:creationId xmlns:a16="http://schemas.microsoft.com/office/drawing/2014/main" id="{E737FC5F-0F73-21E9-55AF-3C38F8DAEBCD}"/>
              </a:ext>
            </a:extLst>
          </p:cNvPr>
          <p:cNvSpPr txBox="1"/>
          <p:nvPr/>
        </p:nvSpPr>
        <p:spPr>
          <a:xfrm>
            <a:off x="236138" y="4373249"/>
            <a:ext cx="8671723" cy="2246769"/>
          </a:xfrm>
          <a:prstGeom prst="rect">
            <a:avLst/>
          </a:prstGeom>
          <a:noFill/>
        </p:spPr>
        <p:txBody>
          <a:bodyPr wrap="square" rtlCol="0">
            <a:spAutoFit/>
          </a:bodyPr>
          <a:lstStyle/>
          <a:p>
            <a:pPr>
              <a:defRPr/>
            </a:pP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We have quantitatively estimated </a:t>
            </a: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the threshold singularity effect </a:t>
            </a: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on the interaction strength (total decay width) of the vector mediator particle when its mass is close to those of upsilon mesons. We have given a formalism to quantitatively describe this effect based on </a:t>
            </a: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pNR</a:t>
            </a: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and found that the effect </a:t>
            </a:r>
            <a:r>
              <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could be sizable</a:t>
            </a: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The same effect will appear for another mass and another type of mediator particle whenever it decays </a:t>
            </a:r>
            <a:r>
              <a:rPr lang="en-US" altLang="ja-JP" sz="2000" i="1" kern="10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at a </a:t>
            </a: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threshold with a final state </a:t>
            </a:r>
            <a:r>
              <a:rPr lang="en-US" altLang="ja-JP" sz="2000" i="1" kern="10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feeling a long-range </a:t>
            </a:r>
            <a:r>
              <a:rPr lang="en-US" altLang="ja-JP" sz="2000" i="1" kern="100" dirty="0">
                <a:solidFill>
                  <a:srgbClr val="6666FF"/>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force.</a:t>
            </a:r>
            <a:endParaRPr lang="en-US" altLang="ja-JP" sz="2000" i="1" kern="100" dirty="0">
              <a:solidFill>
                <a:srgbClr val="FF3399"/>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A94C90C6-11B6-8CDE-1A67-C4C2F4BB07EB}"/>
              </a:ext>
            </a:extLst>
          </p:cNvPr>
          <p:cNvSpPr txBox="1"/>
          <p:nvPr/>
        </p:nvSpPr>
        <p:spPr>
          <a:xfrm>
            <a:off x="8554638" y="0"/>
            <a:ext cx="583814" cy="338554"/>
          </a:xfrm>
          <a:prstGeom prst="rect">
            <a:avLst/>
          </a:prstGeom>
          <a:noFill/>
        </p:spPr>
        <p:txBody>
          <a:bodyPr wrap="none" rtlCol="0">
            <a:spAutoFit/>
          </a:bodyPr>
          <a:lstStyle/>
          <a:p>
            <a:pPr lvl="0"/>
            <a:r>
              <a:rPr lang="en-US" altLang="ja-JP" sz="1600" dirty="0">
                <a:solidFill>
                  <a:srgbClr val="4BACC6">
                    <a:lumMod val="75000"/>
                  </a:srgbClr>
                </a:solidFill>
                <a:latin typeface="HGP創英角ﾎﾟｯﾌﾟ体" pitchFamily="50" charset="-128"/>
                <a:ea typeface="HGP創英角ﾎﾟｯﾌﾟ体" pitchFamily="50" charset="-128"/>
              </a:rPr>
              <a:t>8/8</a:t>
            </a:r>
            <a:endParaRPr lang="ja-JP" altLang="en-US" sz="1600" dirty="0">
              <a:solidFill>
                <a:srgbClr val="4BACC6">
                  <a:lumMod val="75000"/>
                </a:srgbClr>
              </a:solidFill>
            </a:endParaRPr>
          </a:p>
        </p:txBody>
      </p:sp>
      <p:sp>
        <p:nvSpPr>
          <p:cNvPr id="7" name="テキスト ボックス 6">
            <a:extLst>
              <a:ext uri="{FF2B5EF4-FFF2-40B4-BE49-F238E27FC236}">
                <a16:creationId xmlns:a16="http://schemas.microsoft.com/office/drawing/2014/main" id="{BDA337D7-9FC2-CED1-D7B5-E7EB935F5EE3}"/>
              </a:ext>
            </a:extLst>
          </p:cNvPr>
          <p:cNvSpPr txBox="1"/>
          <p:nvPr/>
        </p:nvSpPr>
        <p:spPr>
          <a:xfrm>
            <a:off x="7270955" y="3095387"/>
            <a:ext cx="1112028" cy="369332"/>
          </a:xfrm>
          <a:prstGeom prst="rect">
            <a:avLst/>
          </a:prstGeom>
          <a:noFill/>
        </p:spPr>
        <p:txBody>
          <a:bodyPr wrap="square">
            <a:spAutoFit/>
          </a:bodyPr>
          <a:lstStyle/>
          <a:p>
            <a:r>
              <a:rPr lang="en-US" altLang="ja-JP" b="1" i="1" kern="100" dirty="0">
                <a:solidFill>
                  <a:srgbClr val="008000"/>
                </a:solidFill>
                <a:latin typeface="Symbol" panose="05050102010706020507" pitchFamily="18" charset="2"/>
                <a:ea typeface="HGP創英角ﾎﾟｯﾌﾟ体" panose="040B0A00000000000000" pitchFamily="50" charset="-128"/>
                <a:cs typeface="Times New Roman" panose="02020603050405020304" pitchFamily="18" charset="0"/>
              </a:rPr>
              <a:t>e</a:t>
            </a:r>
            <a:r>
              <a:rPr lang="en-US" altLang="ja-JP" sz="1800" i="1" kern="100" dirty="0">
                <a:solidFill>
                  <a:srgbClr val="008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 = 10</a:t>
            </a:r>
            <a:r>
              <a:rPr lang="en-US" altLang="ja-JP" sz="1800" i="1" kern="100" baseline="30000" dirty="0">
                <a:solidFill>
                  <a:srgbClr val="008000"/>
                </a:solidFill>
                <a:latin typeface="HGP創英角ﾎﾟｯﾌﾟ体" panose="040B0A00000000000000" pitchFamily="50" charset="-128"/>
                <a:ea typeface="HGP創英角ﾎﾟｯﾌﾟ体" panose="040B0A00000000000000" pitchFamily="50" charset="-128"/>
                <a:cs typeface="Times New Roman" panose="02020603050405020304" pitchFamily="18" charset="0"/>
              </a:rPr>
              <a:t>–7</a:t>
            </a:r>
            <a:endParaRPr lang="ja-JP" altLang="en-US" baseline="30000" dirty="0">
              <a:solidFill>
                <a:srgbClr val="008000"/>
              </a:solidFill>
            </a:endParaRPr>
          </a:p>
        </p:txBody>
      </p:sp>
    </p:spTree>
    <p:extLst>
      <p:ext uri="{BB962C8B-B14F-4D97-AF65-F5344CB8AC3E}">
        <p14:creationId xmlns:p14="http://schemas.microsoft.com/office/powerpoint/2010/main" val="250035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xEl>
                                              <p:pRg st="0" end="0"/>
                                            </p:txEl>
                                          </p:spTgt>
                                        </p:tgtEl>
                                        <p:attrNameLst>
                                          <p:attrName>style.visibility</p:attrName>
                                        </p:attrNameLst>
                                      </p:cBhvr>
                                      <p:to>
                                        <p:strVal val="visible"/>
                                      </p:to>
                                    </p:set>
                                    <p:animEffect transition="in" filter="fade">
                                      <p:cBhvr>
                                        <p:cTn id="7"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tile tx="0" ty="0" sx="100000" sy="100000" flip="none" algn="tl"/>
        </a:blipFill>
      </a:spPr>
      <a:bodyPr wrap="square">
        <a:spAutoFit/>
      </a:bodyPr>
      <a:lstStyle>
        <a:defPPr>
          <a:defRPr sz="2000" i="1" dirty="0">
            <a:solidFill>
              <a:prstClr val="black">
                <a:lumMod val="65000"/>
                <a:lumOff val="35000"/>
              </a:prstClr>
            </a:solidFill>
            <a:latin typeface="HGP創英角ﾎﾟｯﾌﾟ体" pitchFamily="50" charset="-128"/>
            <a:ea typeface="HGP創英角ﾎﾟｯﾌﾟ体" pitchFamily="50" charset="-128"/>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102077</TotalTime>
  <Words>1437</Words>
  <Application>Microsoft Office PowerPoint</Application>
  <PresentationFormat>画面に合わせる (4:3)</PresentationFormat>
  <Paragraphs>170</Paragraphs>
  <Slides>9</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Arial</vt:lpstr>
      <vt:lpstr>HGP創英角ﾎﾟｯﾌﾟ体</vt:lpstr>
      <vt:lpstr>fira sans</vt:lpstr>
      <vt:lpstr>Calibri</vt:lpstr>
      <vt:lpstr>Wingdings</vt:lpstr>
      <vt:lpstr>Symbol</vt:lpstr>
      <vt:lpstr>Helvetica</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Searching signals at the Nightmare scenario</dc:title>
  <dc:creator>smatsu</dc:creator>
  <cp:lastModifiedBy>Shigeki Matsumoto</cp:lastModifiedBy>
  <cp:revision>6129</cp:revision>
  <dcterms:modified xsi:type="dcterms:W3CDTF">2023-06-07T22:37:00Z</dcterms:modified>
</cp:coreProperties>
</file>