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  <p:sldMasterId id="2147483864" r:id="rId2"/>
  </p:sldMasterIdLst>
  <p:sldIdLst>
    <p:sldId id="256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7026" autoAdjust="0"/>
  </p:normalViewPr>
  <p:slideViewPr>
    <p:cSldViewPr>
      <p:cViewPr varScale="1">
        <p:scale>
          <a:sx n="73" d="100"/>
          <a:sy n="73" d="100"/>
        </p:scale>
        <p:origin x="-42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39F1F-16EC-4A05-B5DE-48517802DC8D}" type="datetimeFigureOut">
              <a:rPr lang="bg-BG" smtClean="0"/>
              <a:t>8.4.2011 г.</a:t>
            </a:fld>
            <a:endParaRPr lang="bg-BG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AC383-B3D0-4C04-A5B1-F884ECBBE883}" type="slidenum">
              <a:rPr lang="bg-BG" smtClean="0"/>
              <a:t>‹#›</a:t>
            </a:fld>
            <a:endParaRPr lang="bg-BG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39F1F-16EC-4A05-B5DE-48517802DC8D}" type="datetimeFigureOut">
              <a:rPr lang="bg-BG" smtClean="0"/>
              <a:t>8.4.2011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AC383-B3D0-4C04-A5B1-F884ECBBE883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39F1F-16EC-4A05-B5DE-48517802DC8D}" type="datetimeFigureOut">
              <a:rPr lang="bg-BG" smtClean="0"/>
              <a:t>8.4.2011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AC383-B3D0-4C04-A5B1-F884ECBBE883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426" y="2895600"/>
            <a:ext cx="4572000" cy="13687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0" y="4743451"/>
            <a:ext cx="9144000" cy="21145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4714875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39F1F-16EC-4A05-B5DE-48517802DC8D}" type="datetimeFigureOut">
              <a:rPr lang="bg-BG" smtClean="0"/>
              <a:t>8.4.2011 г.</a:t>
            </a:fld>
            <a:endParaRPr lang="bg-BG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EAC383-B3D0-4C04-A5B1-F884ECBBE883}" type="slidenum">
              <a:rPr lang="bg-BG" smtClean="0"/>
              <a:t>‹#›</a:t>
            </a:fld>
            <a:endParaRPr lang="bg-BG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52426" y="457200"/>
            <a:ext cx="7680960" cy="2438399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kumimoji="0" lang="en-US" sz="6000" b="1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768096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0439F1F-16EC-4A05-B5DE-48517802DC8D}" type="datetimeFigureOut">
              <a:rPr lang="bg-BG" smtClean="0"/>
              <a:t>8.4.2011 г.</a:t>
            </a:fld>
            <a:endParaRPr lang="bg-BG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DEAC383-B3D0-4C04-A5B1-F884ECBBE883}" type="slidenum">
              <a:rPr lang="bg-BG" smtClean="0"/>
              <a:t>‹#›</a:t>
            </a:fld>
            <a:endParaRPr lang="bg-BG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52426" y="4003302"/>
            <a:ext cx="4572000" cy="11782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39F1F-16EC-4A05-B5DE-48517802DC8D}" type="datetimeFigureOut">
              <a:rPr lang="bg-BG" smtClean="0"/>
              <a:t>8.4.2011 г.</a:t>
            </a:fld>
            <a:endParaRPr lang="bg-BG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EAC383-B3D0-4C04-A5B1-F884ECBBE883}" type="slidenum">
              <a:rPr lang="bg-BG" smtClean="0"/>
              <a:t>‹#›</a:t>
            </a:fld>
            <a:endParaRPr lang="bg-BG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18288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-4439" y="182880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54366" y="1990078"/>
            <a:ext cx="8439912" cy="1984248"/>
          </a:xfrm>
        </p:spPr>
        <p:txBody>
          <a:bodyPr>
            <a:noAutofit/>
          </a:bodyPr>
          <a:lstStyle>
            <a:lvl1pPr>
              <a:defRPr kumimoji="0" lang="en-US" sz="60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901184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70439F1F-16EC-4A05-B5DE-48517802DC8D}" type="datetimeFigureOut">
              <a:rPr lang="bg-BG" smtClean="0"/>
              <a:t>8.4.2011 г.</a:t>
            </a:fld>
            <a:endParaRPr lang="bg-BG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DEAC383-B3D0-4C04-A5B1-F884ECBBE883}" type="slidenum">
              <a:rPr lang="bg-BG" smtClean="0"/>
              <a:t>‹#›</a:t>
            </a:fld>
            <a:endParaRPr lang="bg-BG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bg-BG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5"/>
          </p:nvPr>
        </p:nvSpPr>
        <p:spPr>
          <a:xfrm>
            <a:off x="4900613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Content Placeholder 11"/>
          <p:cNvSpPr>
            <a:spLocks noGrp="1"/>
          </p:cNvSpPr>
          <p:nvPr>
            <p:ph sz="quarter" idx="14"/>
          </p:nvPr>
        </p:nvSpPr>
        <p:spPr>
          <a:xfrm>
            <a:off x="4900613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0439F1F-16EC-4A05-B5DE-48517802DC8D}" type="datetimeFigureOut">
              <a:rPr lang="bg-BG" smtClean="0"/>
              <a:t>8.4.2011 г.</a:t>
            </a:fld>
            <a:endParaRPr lang="bg-BG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DDEAC383-B3D0-4C04-A5B1-F884ECBBE883}" type="slidenum">
              <a:rPr lang="bg-BG" smtClean="0"/>
              <a:t>‹#›</a:t>
            </a:fld>
            <a:endParaRPr lang="bg-BG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bg-BG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39F1F-16EC-4A05-B5DE-48517802DC8D}" type="datetimeFigureOut">
              <a:rPr lang="bg-BG" smtClean="0"/>
              <a:t>8.4.2011 г.</a:t>
            </a:fld>
            <a:endParaRPr lang="bg-BG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EAC383-B3D0-4C04-A5B1-F884ECBBE883}" type="slidenum">
              <a:rPr lang="bg-BG" smtClean="0"/>
              <a:t>‹#›</a:t>
            </a:fld>
            <a:endParaRPr lang="bg-BG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39F1F-16EC-4A05-B5DE-48517802DC8D}" type="datetimeFigureOut">
              <a:rPr lang="bg-BG" smtClean="0"/>
              <a:t>8.4.2011 г.</a:t>
            </a:fld>
            <a:endParaRPr lang="bg-BG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EAC383-B3D0-4C04-A5B1-F884ECBBE883}" type="slidenum">
              <a:rPr lang="bg-BG" smtClean="0"/>
              <a:t>‹#›</a:t>
            </a:fld>
            <a:endParaRPr lang="bg-BG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bg-BG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381375" cy="3967162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 b="0" i="1" spc="0" baseline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105275" y="1463040"/>
            <a:ext cx="4681538" cy="396849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70439F1F-16EC-4A05-B5DE-48517802DC8D}" type="datetimeFigureOut">
              <a:rPr lang="bg-BG" smtClean="0"/>
              <a:t>8.4.2011 г.</a:t>
            </a:fld>
            <a:endParaRPr lang="bg-BG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DEAC383-B3D0-4C04-A5B1-F884ECBBE883}" type="slidenum">
              <a:rPr lang="bg-BG" smtClean="0"/>
              <a:t>‹#›</a:t>
            </a:fld>
            <a:endParaRPr lang="bg-BG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bg-B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39F1F-16EC-4A05-B5DE-48517802DC8D}" type="datetimeFigureOut">
              <a:rPr lang="bg-BG" smtClean="0"/>
              <a:t>8.4.2011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AC383-B3D0-4C04-A5B1-F884ECBBE883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29224" y="0"/>
            <a:ext cx="3914775" cy="5657850"/>
          </a:xfr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352426" y="1600199"/>
            <a:ext cx="4572000" cy="359323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600" i="1">
                <a:solidFill>
                  <a:schemeClr val="tx1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2425" y="275208"/>
            <a:ext cx="4572000" cy="132499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0439F1F-16EC-4A05-B5DE-48517802DC8D}" type="datetimeFigureOut">
              <a:rPr lang="bg-BG" smtClean="0"/>
              <a:t>8.4.2011 г.</a:t>
            </a:fld>
            <a:endParaRPr lang="bg-BG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DEAC383-B3D0-4C04-A5B1-F884ECBBE883}" type="slidenum">
              <a:rPr lang="bg-BG" smtClean="0"/>
              <a:t>‹#›</a:t>
            </a:fld>
            <a:endParaRPr lang="bg-BG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bg-BG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39F1F-16EC-4A05-B5DE-48517802DC8D}" type="datetimeFigureOut">
              <a:rPr lang="bg-BG" smtClean="0"/>
              <a:t>8.4.2011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AC383-B3D0-4C04-A5B1-F884ECBBE883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39F1F-16EC-4A05-B5DE-48517802DC8D}" type="datetimeFigureOut">
              <a:rPr lang="bg-BG" smtClean="0"/>
              <a:t>8.4.2011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AC383-B3D0-4C04-A5B1-F884ECBBE883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39F1F-16EC-4A05-B5DE-48517802DC8D}" type="datetimeFigureOut">
              <a:rPr lang="bg-BG" smtClean="0"/>
              <a:t>8.4.2011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AC383-B3D0-4C04-A5B1-F884ECBBE883}" type="slidenum">
              <a:rPr lang="bg-BG" smtClean="0"/>
              <a:t>‹#›</a:t>
            </a:fld>
            <a:endParaRPr lang="bg-BG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39F1F-16EC-4A05-B5DE-48517802DC8D}" type="datetimeFigureOut">
              <a:rPr lang="bg-BG" smtClean="0"/>
              <a:t>8.4.2011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AC383-B3D0-4C04-A5B1-F884ECBBE883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39F1F-16EC-4A05-B5DE-48517802DC8D}" type="datetimeFigureOut">
              <a:rPr lang="bg-BG" smtClean="0"/>
              <a:t>8.4.2011 г.</a:t>
            </a:fld>
            <a:endParaRPr lang="bg-B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AC383-B3D0-4C04-A5B1-F884ECBBE883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39F1F-16EC-4A05-B5DE-48517802DC8D}" type="datetimeFigureOut">
              <a:rPr lang="bg-BG" smtClean="0"/>
              <a:t>8.4.2011 г.</a:t>
            </a:fld>
            <a:endParaRPr lang="bg-BG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EAC383-B3D0-4C04-A5B1-F884ECBBE883}" type="slidenum">
              <a:rPr lang="bg-BG" smtClean="0"/>
              <a:t>‹#›</a:t>
            </a:fld>
            <a:endParaRPr lang="bg-BG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bg-B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39F1F-16EC-4A05-B5DE-48517802DC8D}" type="datetimeFigureOut">
              <a:rPr lang="bg-BG" smtClean="0"/>
              <a:t>8.4.2011 г.</a:t>
            </a:fld>
            <a:endParaRPr lang="bg-B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AC383-B3D0-4C04-A5B1-F884ECBBE883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39F1F-16EC-4A05-B5DE-48517802DC8D}" type="datetimeFigureOut">
              <a:rPr lang="bg-BG" smtClean="0"/>
              <a:t>8.4.2011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DDEAC383-B3D0-4C04-A5B1-F884ECBBE883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70439F1F-16EC-4A05-B5DE-48517802DC8D}" type="datetimeFigureOut">
              <a:rPr lang="bg-BG" smtClean="0"/>
              <a:t>8.4.2011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AC383-B3D0-4C04-A5B1-F884ECBBE883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0439F1F-16EC-4A05-B5DE-48517802DC8D}" type="datetimeFigureOut">
              <a:rPr lang="bg-BG" smtClean="0"/>
              <a:t>8.4.2011 г.</a:t>
            </a:fld>
            <a:endParaRPr lang="bg-BG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DDEAC383-B3D0-4C04-A5B1-F884ECBBE883}" type="slidenum">
              <a:rPr lang="bg-BG" smtClean="0"/>
              <a:t>‹#›</a:t>
            </a:fld>
            <a:endParaRPr lang="bg-BG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426" y="1463040"/>
            <a:ext cx="768096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70439F1F-16EC-4A05-B5DE-48517802DC8D}" type="datetimeFigureOut">
              <a:rPr lang="bg-BG" smtClean="0"/>
              <a:t>8.4.2011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 i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DDEAC383-B3D0-4C04-A5B1-F884ECBBE883}" type="slidenum">
              <a:rPr lang="bg-BG" smtClean="0"/>
              <a:t>‹#›</a:t>
            </a:fld>
            <a:endParaRPr lang="bg-BG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4000" b="0" kern="1200" cap="none" spc="0" baseline="0">
          <a:solidFill>
            <a:schemeClr val="tx1"/>
          </a:solidFill>
          <a:latin typeface="+mj-lt"/>
          <a:ea typeface="+mj-ea"/>
          <a:cs typeface="Tunga" pitchFamily="2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spcAft>
          <a:spcPts val="0"/>
        </a:spcAft>
        <a:buClr>
          <a:schemeClr val="accent5"/>
        </a:buClr>
        <a:buFont typeface="Arial" pitchFamily="34" charset="0"/>
        <a:buNone/>
        <a:defRPr sz="18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1450" indent="-17145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2pPr>
      <a:lvl3pPr marL="344488" indent="-16510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517525" indent="-169863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4pPr>
      <a:lvl5pPr marL="688975" indent="-173038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8686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58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40817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7772400" cy="1872208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Scientific Activity of Professor M. Mateev (1940 – 2010)</a:t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(in memoriam)</a:t>
            </a:r>
            <a:endParaRPr lang="bg-BG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6" y="2636912"/>
            <a:ext cx="3514725" cy="3981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109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-108520" y="1268761"/>
            <a:ext cx="8712968" cy="2952328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A) Main research topics of  Matey</a:t>
            </a:r>
            <a:br>
              <a:rPr lang="en-US" sz="32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2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B) Activity of Acad. M. Mateev in Scientific organizations  and in scientific institutions</a:t>
            </a:r>
            <a:endParaRPr lang="bg-BG" sz="3200" dirty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1043608" y="116632"/>
            <a:ext cx="6629400" cy="576064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General directions of the talk</a:t>
            </a:r>
            <a:endParaRPr lang="bg-BG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1823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Main research topics</a:t>
            </a:r>
            <a:endParaRPr lang="bg-BG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/>
          <a:lstStyle/>
          <a:p>
            <a:pPr marL="550926" indent="-514350">
              <a:buFont typeface="+mj-lt"/>
              <a:buAutoNum type="alphaUcPeriod"/>
            </a:pPr>
            <a:r>
              <a:rPr lang="en-US" dirty="0" smtClean="0"/>
              <a:t>Quantum field theory</a:t>
            </a:r>
          </a:p>
          <a:p>
            <a:pPr marL="36576" indent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A.1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Quasipotential approach to the relativistic two-body problem</a:t>
            </a:r>
          </a:p>
          <a:p>
            <a:pPr marL="36576" indent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A.2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Quantum field theory and the hypothesis of the fundamental length. The model of maximal mass.</a:t>
            </a:r>
          </a:p>
          <a:p>
            <a:pPr marL="550926" indent="-514350">
              <a:buAutoNum type="alphaUcPeriod" startAt="2"/>
            </a:pPr>
            <a:r>
              <a:rPr lang="en-US" dirty="0" smtClean="0"/>
              <a:t>Condensed matter physics </a:t>
            </a:r>
          </a:p>
          <a:p>
            <a:pPr marL="36576" indent="0">
              <a:buNone/>
            </a:pPr>
            <a:r>
              <a:rPr lang="en-US" sz="2400" dirty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B.1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Studies on high temperature superconductivity</a:t>
            </a:r>
          </a:p>
          <a:p>
            <a:pPr marL="36576" indent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B.2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Microgravity experiment</a:t>
            </a:r>
          </a:p>
          <a:p>
            <a:pPr marL="550926" indent="-514350">
              <a:buAutoNum type="alphaUcPeriod" startAt="3"/>
            </a:pPr>
            <a:r>
              <a:rPr lang="en-US" dirty="0" smtClean="0"/>
              <a:t>Neutrino and astroparticle physics</a:t>
            </a:r>
          </a:p>
          <a:p>
            <a:pPr marL="550926" indent="-514350">
              <a:buAutoNum type="alphaUcPeriod" startAt="3"/>
            </a:pPr>
            <a:r>
              <a:rPr lang="en-US" dirty="0" smtClean="0"/>
              <a:t>Experiment Na-49, CERN</a:t>
            </a:r>
          </a:p>
          <a:p>
            <a:pPr marL="550926" indent="-514350">
              <a:buAutoNum type="alphaUcPeriod" startAt="2"/>
            </a:pP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5170464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Activity of Acad. M. Mateev in scientific organizations and scientific institutions</a:t>
            </a:r>
            <a:endParaRPr lang="bg-BG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56792"/>
            <a:ext cx="9108504" cy="5472608"/>
          </a:xfrm>
        </p:spPr>
        <p:txBody>
          <a:bodyPr/>
          <a:lstStyle/>
          <a:p>
            <a:pPr marL="36576" indent="0">
              <a:buNone/>
            </a:pPr>
            <a:r>
              <a:rPr lang="en-US" dirty="0" smtClean="0"/>
              <a:t>Activity in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ICTP (International Center for Theoretical Physics – Trieste)</a:t>
            </a:r>
          </a:p>
          <a:p>
            <a:pPr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JINR – Dubna</a:t>
            </a:r>
          </a:p>
          <a:p>
            <a:pPr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Committee of Science (bulgarian government body)</a:t>
            </a:r>
          </a:p>
          <a:p>
            <a:pPr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University Center for Space Research (Sofia University)</a:t>
            </a:r>
          </a:p>
          <a:p>
            <a:pPr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CERN</a:t>
            </a:r>
          </a:p>
          <a:p>
            <a:pPr marL="493776" indent="-457200">
              <a:buFont typeface="+mj-lt"/>
              <a:buAutoNum type="alphaLcPeriod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contribution for bulgarian membership in CERN</a:t>
            </a:r>
          </a:p>
          <a:p>
            <a:pPr marL="493776" indent="-457200">
              <a:buFont typeface="+mj-lt"/>
              <a:buAutoNum type="alphaLcPeriod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Research and organizational activity</a:t>
            </a:r>
          </a:p>
        </p:txBody>
      </p:sp>
    </p:spTree>
    <p:extLst>
      <p:ext uri="{BB962C8B-B14F-4D97-AF65-F5344CB8AC3E}">
        <p14:creationId xmlns:p14="http://schemas.microsoft.com/office/powerpoint/2010/main" val="20543385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528" y="344016"/>
            <a:ext cx="9120472" cy="65267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Union of Physicists in Bulgaria   </a:t>
            </a:r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(President 2001 – 2010)</a:t>
            </a:r>
          </a:p>
          <a:p>
            <a:pPr>
              <a:buFont typeface="Wingdings" pitchFamily="2" charset="2"/>
              <a:buChar char="q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European Physical Society</a:t>
            </a:r>
          </a:p>
          <a:p>
            <a:pPr>
              <a:buFont typeface="Wingdings" pitchFamily="2" charset="2"/>
              <a:buChar char="q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Balkan Physical Union </a:t>
            </a:r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(Vice – President 1997 – 2003)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IV- th General Conference of BPU (Velico Tirnovo, 2000, </a:t>
            </a:r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Chairman of the Organizing Committee)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Bulgarian Journal of Physics </a:t>
            </a:r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(Editor-in-Chief, 1993-2010)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Bulgarian representative for ITER (2006 – 2009)</a:t>
            </a:r>
            <a:endParaRPr lang="bg-BG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32504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22114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Conclusion</a:t>
            </a:r>
            <a:endParaRPr lang="bg-BG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Professor Mateev as lecturer:</a:t>
            </a:r>
          </a:p>
          <a:p>
            <a:pPr marL="36576" indent="0" algn="just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	The capability to expose the most complicated problems using understandable, profound and precise manner.</a:t>
            </a:r>
          </a:p>
          <a:p>
            <a:pPr marL="36576" indent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	Matey liked life.</a:t>
            </a:r>
          </a:p>
          <a:p>
            <a:pPr marL="36576" indent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	Let we preserve good memory for him!</a:t>
            </a:r>
            <a:endParaRPr lang="bg-BG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782377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echnic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ylar">
  <a:themeElements>
    <a:clrScheme name="Mylar">
      <a:dk1>
        <a:srgbClr val="000000"/>
      </a:dk1>
      <a:lt1>
        <a:srgbClr val="FFFFFF"/>
      </a:lt1>
      <a:dk2>
        <a:srgbClr val="656162"/>
      </a:dk2>
      <a:lt2>
        <a:srgbClr val="E0DACC"/>
      </a:lt2>
      <a:accent1>
        <a:srgbClr val="4A5A7A"/>
      </a:accent1>
      <a:accent2>
        <a:srgbClr val="F7BD40"/>
      </a:accent2>
      <a:accent3>
        <a:srgbClr val="975C00"/>
      </a:accent3>
      <a:accent4>
        <a:srgbClr val="754D41"/>
      </a:accent4>
      <a:accent5>
        <a:srgbClr val="838995"/>
      </a:accent5>
      <a:accent6>
        <a:srgbClr val="687B66"/>
      </a:accent6>
      <a:hlink>
        <a:srgbClr val="B5740B"/>
      </a:hlink>
      <a:folHlink>
        <a:srgbClr val="7483A0"/>
      </a:folHlink>
    </a:clrScheme>
    <a:fontScheme name="Mylar">
      <a:maj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ylar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25400" h="508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tint val="100000"/>
                <a:shade val="30000"/>
                <a:alpha val="100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lumMod val="80000"/>
              </a:schemeClr>
              <a:schemeClr val="phClr">
                <a:tint val="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91</TotalTime>
  <Words>153</Words>
  <Application>Microsoft Office PowerPoint</Application>
  <PresentationFormat>On-screen Show (4:3)</PresentationFormat>
  <Paragraphs>32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Technic</vt:lpstr>
      <vt:lpstr>Mylar</vt:lpstr>
      <vt:lpstr>Scientific Activity of Professor M. Mateev (1940 – 2010) (in memoriam)</vt:lpstr>
      <vt:lpstr>A) Main research topics of  Matey  B) Activity of Acad. M. Mateev in Scientific organizations  and in scientific institutions</vt:lpstr>
      <vt:lpstr>Main research topics</vt:lpstr>
      <vt:lpstr>Activity of Acad. M. Mateev in scientific organizations and scientific institutions</vt:lpstr>
      <vt:lpstr>PowerPoint Presentation</vt:lpstr>
      <vt:lpstr>Conclusion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Scientific Activity of Professor M. Mateev (1940 – 2010) (in memoriam)</dc:title>
  <dc:creator>Nevena</dc:creator>
  <cp:lastModifiedBy>NEVENA</cp:lastModifiedBy>
  <cp:revision>12</cp:revision>
  <dcterms:created xsi:type="dcterms:W3CDTF">2011-04-05T12:59:56Z</dcterms:created>
  <dcterms:modified xsi:type="dcterms:W3CDTF">2011-04-08T06:44:45Z</dcterms:modified>
</cp:coreProperties>
</file>