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34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DD6C5-E77F-05DF-C24C-401C15980A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D9647F-4B6F-6A3B-BE7C-2BAD8C0FD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C2B80-9F23-6690-1B75-198510844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0C4A7-176B-00AB-2EBE-E82D0956F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1C2D4-9B11-51EC-CF7A-D9E7743F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713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C670E-EEBA-B3F3-1BD5-CFDFB15A7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5F3B1C-2BDA-C4C6-09DC-06002FB8CD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30A65-124D-D463-71C4-A66277DA8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C9E88-0E6D-81FA-4B14-E375FDD9F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23946-7AA7-3302-D6E5-93D97CEF4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120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568964-5C78-F0A5-143A-17125DB223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CD77B0-920B-E640-B521-6E35D09B11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5DBDF-892B-9681-76DB-245B92D9D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8F918-D8E6-5D02-D4AF-315ADACA1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FBB01-C50C-A204-8CED-D3637EBDF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83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4916F-8DB5-9AF6-1581-C58CA99DC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AED6B-8C52-A62A-C743-507C2F02A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49423-06EE-7783-3FC2-4EF17BA25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3E6A2-B585-B6F7-2BD3-2D26661F9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AE0A9-0879-71D6-C801-C79166A97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83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EB6B2-F02B-1FB7-C8A3-948F5B6A0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83133-B432-D79F-2A01-D75CDF6A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E481A-DADE-021B-9A0C-BAB1778AF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E240F7-98CB-8B72-FCB1-B24C4D80D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0928C-4DF7-3D0F-78F5-61E6D9AD2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37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52C83-14D6-6B3D-BCE8-89DAA0BBD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74301-8591-3031-940E-9E4D6189E3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D3BC-1C15-EB1F-12F7-DE83A5A3C9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11D2A4-0F71-14C6-D81C-DC62775FB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450F05-EF64-5916-ABD8-FEC576C52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D8573-A588-72FB-FBB5-9CDD9D0F3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445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FD184-162E-61CD-6490-425889AA1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FEF9D-4D09-23AF-1E6D-6751AA2BB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C318D-CB1A-7560-85CB-AB9351F67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A0708A-070B-E34D-09AF-5A011A55AC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B7179D-A04C-A88E-3135-D8BCFAF02B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5A7863-A7A7-6B62-88F1-21B98E9B1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95403F-D78F-808B-16E9-E3D60FAC3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1B1F00-6297-80F1-0264-F23EEDCD0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544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F010B-F470-BA3E-0602-BE3361092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7FF34-2AA7-88D4-01BC-F83270762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16498B-1C78-95AB-C5C4-879D0DB77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04A92E-FA5A-3087-F0D4-BFF08AD41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463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E6874B-AB0E-01EF-B2D4-8E367D400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4D090C-1185-F67C-D29F-DC3760800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D5DE6-4C4E-F193-2927-4CEF6269F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991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16B81-9303-64DF-2321-EA0478866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1D046-C09E-5BB5-F1D2-3ABB56EE2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F50232-5C92-7001-B2CA-75A61C33F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6A8470-A5C1-4858-8FF6-31D53374F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C10001-3678-49D8-E410-1F35A4835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DE9F94-93DF-0657-8F6F-B8B5927B4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486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1D417-287E-43B9-B52E-875470C48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877CBA-0B78-6A00-6506-A52BA556D3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4B3ECF-9927-46F5-CCD6-C685C0F7F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4DE64F-6BFD-4C17-815C-78629F98A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8C37C1-289C-E544-02D1-7478E46DC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B8FE89-BD22-84B3-084A-3495053F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8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03448C-F49A-8704-C387-65DD632EB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ADF1B-6515-6276-8EB2-6314606E9A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123F6-7F68-CB32-B110-23B02009E5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3845B-8AB4-4806-AE6D-E1A2DEFC1E15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E0CD0-D500-FD64-B5C7-EAC809BE39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6D0A3-8A63-57C4-95A7-4C164AAC71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ED922-98DD-4D73-8BE3-A6BB2DB10D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20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FA00160-2F34-3618-95FC-1A73B3B9B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219960"/>
              </p:ext>
            </p:extLst>
          </p:nvPr>
        </p:nvGraphicFramePr>
        <p:xfrm>
          <a:off x="381000" y="62255"/>
          <a:ext cx="11430001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2857">
                  <a:extLst>
                    <a:ext uri="{9D8B030D-6E8A-4147-A177-3AD203B41FA5}">
                      <a16:colId xmlns:a16="http://schemas.microsoft.com/office/drawing/2014/main" val="3784212698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1587881792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762184187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3376347565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3084203466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1098595738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1735991610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515961069"/>
                    </a:ext>
                  </a:extLst>
                </a:gridCol>
                <a:gridCol w="1224643">
                  <a:extLst>
                    <a:ext uri="{9D8B030D-6E8A-4147-A177-3AD203B41FA5}">
                      <a16:colId xmlns:a16="http://schemas.microsoft.com/office/drawing/2014/main" val="27499758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Description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During assembly 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For metrology 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Leak test with dummy cover option 1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Leak test with dummy cover option 2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Leak test with dummy cover option 3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Leak test with dummy cover option 4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VSC tests 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Final collimators (storage – mockup)</a:t>
                      </a:r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8352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DN63 - blank (provided by 40/30)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3168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DN63 with pumping port (provided by 40/30)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0937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DN300 – blank (provided by STI, and VSC?)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2 -&gt; second flange shall be provided by VSC</a:t>
                      </a:r>
                      <a:endParaRPr lang="en-GB" sz="11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7647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DN300 – Pinch off (provided by STI)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8732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DN300 – Transitions (provided by VSC)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4776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NEG Cartridges (provided by VSC)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8887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BPM flanges (provided by BI)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632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Ionic pumps (provided by VSC)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574791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FD81C0C3-70B6-7F6A-C000-63736A2FC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909" y="4589922"/>
            <a:ext cx="2989126" cy="19800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96081BF-4954-45B1-12B8-CBB9F05A2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745" y="4589922"/>
            <a:ext cx="2989126" cy="19800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FB1C4E-2B6B-2309-36A7-D0EFF31D4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5581" y="4527169"/>
            <a:ext cx="2989126" cy="198004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702E0C6-FAE7-EE59-431C-0C90425E1CC8}"/>
              </a:ext>
            </a:extLst>
          </p:cNvPr>
          <p:cNvCxnSpPr>
            <a:cxnSpLocks/>
          </p:cNvCxnSpPr>
          <p:nvPr/>
        </p:nvCxnSpPr>
        <p:spPr>
          <a:xfrm flipV="1">
            <a:off x="1631577" y="6087950"/>
            <a:ext cx="0" cy="5040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00C4FF4-2AD8-8413-BDC6-D077EB78410F}"/>
              </a:ext>
            </a:extLst>
          </p:cNvPr>
          <p:cNvCxnSpPr>
            <a:cxnSpLocks/>
          </p:cNvCxnSpPr>
          <p:nvPr/>
        </p:nvCxnSpPr>
        <p:spPr>
          <a:xfrm>
            <a:off x="4225365" y="5496279"/>
            <a:ext cx="51696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B5CA1B8-1C27-A319-1FB2-7A5F812FB674}"/>
              </a:ext>
            </a:extLst>
          </p:cNvPr>
          <p:cNvCxnSpPr>
            <a:cxnSpLocks/>
          </p:cNvCxnSpPr>
          <p:nvPr/>
        </p:nvCxnSpPr>
        <p:spPr>
          <a:xfrm>
            <a:off x="8083177" y="5433526"/>
            <a:ext cx="51696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B90BB63-913A-CBF5-548B-67AD3B949889}"/>
              </a:ext>
            </a:extLst>
          </p:cNvPr>
          <p:cNvSpPr txBox="1"/>
          <p:nvPr/>
        </p:nvSpPr>
        <p:spPr>
          <a:xfrm>
            <a:off x="1631577" y="6453547"/>
            <a:ext cx="1171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Pumping port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15CE49-AC8A-3490-4E0E-5DD6895F9751}"/>
              </a:ext>
            </a:extLst>
          </p:cNvPr>
          <p:cNvSpPr txBox="1"/>
          <p:nvPr/>
        </p:nvSpPr>
        <p:spPr>
          <a:xfrm>
            <a:off x="3858862" y="5219280"/>
            <a:ext cx="1171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Pumping port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3BD2F4B-2C9D-3F4F-52A3-C9427E1F43A3}"/>
              </a:ext>
            </a:extLst>
          </p:cNvPr>
          <p:cNvSpPr txBox="1"/>
          <p:nvPr/>
        </p:nvSpPr>
        <p:spPr>
          <a:xfrm>
            <a:off x="7668861" y="5156527"/>
            <a:ext cx="1171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Pumping port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36450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4178</TotalTime>
  <Words>186</Words>
  <Application>Microsoft Office PowerPoint</Application>
  <PresentationFormat>Widescreen</PresentationFormat>
  <Paragraphs>84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Dylan Baillard</dc:creator>
  <cp:lastModifiedBy>Dylan Baillard</cp:lastModifiedBy>
  <cp:revision>9</cp:revision>
  <dcterms:created xsi:type="dcterms:W3CDTF">2023-03-07T12:31:57Z</dcterms:created>
  <dcterms:modified xsi:type="dcterms:W3CDTF">2023-03-15T13:32:39Z</dcterms:modified>
</cp:coreProperties>
</file>