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CE495-CA50-D068-7CEA-5957465C0A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D0EB2B-6A81-B069-793E-FD08482562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5C280-7752-E59F-2126-339E4C765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D081B-1037-8FA6-4D9D-6437A95A1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E3A7E-0444-2792-712B-5C4B94AFD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222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2C2D8-14DF-5261-EB50-249065445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2877F4-081C-5994-71FC-029C90082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6D736-5008-9BB0-5D79-94B91B01D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8AE38-B3D6-D1B2-891E-47497D93B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58063-8379-F4F8-E8AF-21C1909D6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766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0B3304-C3D1-9A29-9FEB-96B8129DF9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EFEFB9-6BEF-1C62-4ECA-5A367F8F8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4F264-D266-3C19-45E4-793E9F395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6E0C05-D679-F4EC-E089-224C28DE0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5FA8E-D854-D5CF-ED0C-8012BA61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80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1C13E-9118-D7E0-6D05-FB8137E58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052BD-D2F5-B493-6DD5-79549857A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CAC05-C318-11F3-DF23-7795CC8CF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690BC-221F-DB07-4D8F-423216303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18506-1D51-15EB-9215-3FFF9250B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727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5DD56-7F65-B426-4B65-FE3DABD82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62B861-D0FB-4253-F0C6-F4BE956CA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ABF51-4F35-4648-A5E0-10EA9981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7E56F-D93F-4333-1994-5CDC8460F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35C2D-0F22-4F2F-055C-F2959B394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37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16EEA-4105-92B6-14A5-78CC9EF04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7EA11-04B4-7382-A2D9-856E1CBE59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45C943-E60D-51B9-52E3-7B5C2D112D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5673A6-A44A-F8BC-4094-D841CFCEE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0649B-DECF-8126-BEDD-2B8228DCB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B4BC76-72C7-1CBB-FE96-5BB74437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327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5F3EB-02A7-F648-CE61-F154E2BBB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B963C-179E-1F75-7F59-41F0713EB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B73EE8-E0EF-F2DA-C6AE-93049B1180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3BFA79-F101-95B7-00AC-EF2D65A1C6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0C9987-3A4C-F7AE-AB82-04DB7DD2A4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C981FC-DC01-D2CF-3CF4-3AA2FF45F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656A77-5322-4F4B-0B9E-E7291AA3C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FCC419-29BD-B002-E321-92D53A1D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336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2584C-EB59-4CBC-96DE-B1AADCF3D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5452CF-BE78-CF8F-A16F-C238D0B92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E79456-D093-5243-1DFB-EDA2BBA74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695AFF-949F-B877-D92F-190504660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21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26ECEB-9910-D718-D5A2-BE78A31FE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114507-D8FA-39B4-1168-431209059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318DC4-A4F8-30B9-D13D-EB64020B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364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A0A7D-02F2-72FA-D58E-6C7EFA8AC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F0CCF-8CE1-7B18-93E4-4584245B9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F05413-4115-3A59-2455-4FE0ECE7B9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C9E3FC-E437-B6AF-9CCE-5E948EC5B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DF562F-9453-6AEF-125E-141749AA2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C4FCEC-5AA1-04D6-9E1B-749F20530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2F641-3384-D2B4-5702-47519EAD9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229767-FFD4-BF3B-6650-DDAD82F89E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44B419-DB57-673D-7207-609B0039D9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D962F9-2D9E-8EED-9BF4-AC4FA0073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C50BB5-5B70-04F0-EA81-BB0B844D5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F658EA-D3DB-53D7-B538-DCAD791F7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588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F555EE-A53F-04C3-D093-A396E623B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05A853-7D92-FB34-DDF6-A870AC2494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70469-40D0-9E35-8980-034DC10D54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27DE8-8EDD-8E4F-BC4F-2DD6775F78AB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21114-6740-8EEF-8F74-8410E2D94F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6E980-8C58-5EB7-08EB-E06267E4B4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E6130-D96D-A54C-9BE3-455B433076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589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B45E8-4502-F17F-E844-7FFFF86431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Proton Complex Meeting #5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C5C33D-C3D1-0754-1597-D9E14B6FE0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February 10th</a:t>
            </a:r>
          </a:p>
        </p:txBody>
      </p:sp>
    </p:spTree>
    <p:extLst>
      <p:ext uri="{BB962C8B-B14F-4D97-AF65-F5344CB8AC3E}">
        <p14:creationId xmlns:p14="http://schemas.microsoft.com/office/powerpoint/2010/main" val="4267215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B7E61-66B0-1823-4660-76B0150A1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E6339-964B-ACD2-47F8-127E22ADA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Project was approved and Kick-off meeting will take place (via zoom) on March 1</a:t>
            </a:r>
            <a:r>
              <a:rPr lang="en-GB" baseline="30000" dirty="0"/>
              <a:t>st</a:t>
            </a:r>
            <a:r>
              <a:rPr lang="en-GB" dirty="0"/>
              <a:t> (if all documents are ready)</a:t>
            </a:r>
          </a:p>
          <a:p>
            <a:r>
              <a:rPr lang="en-GB" dirty="0"/>
              <a:t>Muon Collaboration Annual Meeting in Orsay in June 19</a:t>
            </a:r>
            <a:r>
              <a:rPr lang="en-GB" baseline="30000" dirty="0"/>
              <a:t>th</a:t>
            </a:r>
            <a:r>
              <a:rPr lang="en-GB" dirty="0"/>
              <a:t>-23</a:t>
            </a:r>
            <a:r>
              <a:rPr lang="en-GB" baseline="30000" dirty="0"/>
              <a:t>rd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More to come in the following weeks</a:t>
            </a:r>
          </a:p>
          <a:p>
            <a:r>
              <a:rPr lang="en-GB" dirty="0"/>
              <a:t>Presentation for </a:t>
            </a:r>
            <a:r>
              <a:rPr lang="en-GB"/>
              <a:t>next meeting?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935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52</Words>
  <Application>Microsoft Macintosh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Proton Complex Meeting #5</vt:lpstr>
      <vt:lpstr>News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Complex Meeting #5</dc:title>
  <dc:subject/>
  <dc:creator>Natalia Milas</dc:creator>
  <cp:keywords/>
  <dc:description/>
  <cp:lastModifiedBy>Natalia Milas</cp:lastModifiedBy>
  <cp:revision>1</cp:revision>
  <dcterms:created xsi:type="dcterms:W3CDTF">2023-02-10T10:23:02Z</dcterms:created>
  <dcterms:modified xsi:type="dcterms:W3CDTF">2023-02-10T10:26:52Z</dcterms:modified>
  <cp:category/>
</cp:coreProperties>
</file>