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sldIdLst>
    <p:sldId id="296" r:id="rId2"/>
    <p:sldId id="295" r:id="rId3"/>
    <p:sldId id="29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9" autoAdjust="0"/>
    <p:restoredTop sz="94660"/>
  </p:normalViewPr>
  <p:slideViewPr>
    <p:cSldViewPr>
      <p:cViewPr>
        <p:scale>
          <a:sx n="74" d="100"/>
          <a:sy n="74" d="100"/>
        </p:scale>
        <p:origin x="-145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2A105D-3D27-4A51-A2A2-65FB6A3B9EE6}" type="datetimeFigureOut">
              <a:rPr lang="en-US"/>
              <a:pPr>
                <a:defRPr/>
              </a:pPr>
              <a:t>5/30/2011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01649-B9E3-4875-A626-A91009295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8713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 userDrawn="1"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253384C-9823-4DC7-9CF8-40C2A0C74D9B}" type="datetime1">
              <a:rPr lang="en-US" smtClean="0"/>
              <a:t>5/30/2011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Nagios Probes Task Force Meeting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3E93C7-7FA6-4B67-89AC-03CBAB78C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9FA20-F0EE-44EC-B10D-1EA164D622C9}" type="datetime1">
              <a:rPr lang="en-US" smtClean="0"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smtClean="0"/>
              <a:t>Nagios Probes Task Force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EF26-A65D-420E-806B-5DECF286FE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1FADF6-5113-47D1-B697-953F748BE955}" type="datetime1">
              <a:rPr lang="en-US" smtClean="0"/>
              <a:t>5/30/2011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Nagios Probes Task Force Meeting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11AA2-99FE-4BFE-B934-C050D2B583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77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3D81E8-4B61-49C2-869C-139096071D83}" type="datetime1">
              <a:rPr lang="en-US" smtClean="0"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Nagios Probes Task Force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511AA2-99FE-4BFE-B934-C050D2B58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 smtClean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 smtClean="0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 smtClean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  <a:endParaRPr lang="en-US" sz="1200" dirty="0">
              <a:solidFill>
                <a:srgbClr val="FFFFFF"/>
              </a:solidFill>
              <a:ea typeface="SimSun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Nagios</a:t>
            </a:r>
            <a:r>
              <a:rPr lang="en-US" dirty="0" smtClean="0"/>
              <a:t> Probes Task Force Meeting</a:t>
            </a:r>
            <a:endParaRPr lang="hr-HR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Emir </a:t>
            </a:r>
            <a:r>
              <a:rPr lang="en-US" dirty="0" err="1" smtClean="0"/>
              <a:t>Imamagic</a:t>
            </a:r>
            <a:endParaRPr lang="en-US" dirty="0" smtClean="0"/>
          </a:p>
          <a:p>
            <a:r>
              <a:rPr lang="en-US" dirty="0" smtClean="0"/>
              <a:t>University Computing Centre (SRCE)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E3F26A-EEE5-42C0-8181-5DC4111BA43A}" type="datetime1">
              <a:rPr lang="en-US" smtClean="0"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Nagios Probes Task Force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 &amp; </a:t>
            </a:r>
            <a:r>
              <a:rPr lang="en-US" dirty="0" err="1" smtClean="0"/>
              <a:t>Nagios</a:t>
            </a:r>
            <a:r>
              <a:rPr lang="en-US" dirty="0" smtClean="0"/>
              <a:t> probes</a:t>
            </a:r>
          </a:p>
          <a:p>
            <a:r>
              <a:rPr lang="en-US" dirty="0" err="1" smtClean="0"/>
              <a:t>Nagios</a:t>
            </a:r>
            <a:r>
              <a:rPr lang="en-US" dirty="0" smtClean="0"/>
              <a:t> probes by PTs</a:t>
            </a:r>
          </a:p>
          <a:p>
            <a:pPr lvl="1"/>
            <a:r>
              <a:rPr lang="en-US" dirty="0" smtClean="0"/>
              <a:t>BDII, ARC</a:t>
            </a:r>
          </a:p>
          <a:p>
            <a:r>
              <a:rPr lang="en-US" dirty="0" err="1" smtClean="0"/>
              <a:t>Nagios</a:t>
            </a:r>
            <a:r>
              <a:rPr lang="en-US" dirty="0" smtClean="0"/>
              <a:t> probes by PL-Grid</a:t>
            </a:r>
          </a:p>
          <a:p>
            <a:pPr lvl="1"/>
            <a:r>
              <a:rPr lang="en-US" dirty="0" smtClean="0"/>
              <a:t>UNICORE</a:t>
            </a:r>
          </a:p>
          <a:p>
            <a:r>
              <a:rPr lang="en-US" dirty="0" smtClean="0"/>
              <a:t>Discussion and planning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8F62BB-02E8-482B-991F-C879280DBB5E}" type="datetime1">
              <a:rPr lang="en-US" smtClean="0"/>
              <a:t>5/30/2011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Nagios Probes Task Force Meeting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SAM framework</a:t>
            </a:r>
          </a:p>
          <a:p>
            <a:endParaRPr lang="en-US" dirty="0" smtClean="0"/>
          </a:p>
          <a:p>
            <a:r>
              <a:rPr lang="en-US" dirty="0" smtClean="0"/>
              <a:t>Present existing </a:t>
            </a:r>
            <a:r>
              <a:rPr lang="en-US" dirty="0" err="1" smtClean="0"/>
              <a:t>Nagios</a:t>
            </a:r>
            <a:r>
              <a:rPr lang="en-US" dirty="0" smtClean="0"/>
              <a:t> probes </a:t>
            </a:r>
          </a:p>
          <a:p>
            <a:endParaRPr lang="en-US" dirty="0" smtClean="0"/>
          </a:p>
          <a:p>
            <a:r>
              <a:rPr lang="en-US" dirty="0" smtClean="0"/>
              <a:t>Identify persons in individual PTs responsible for probes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2DE5CC-9153-42F4-845C-9585980FB04F}" type="datetime1">
              <a:rPr lang="en-US" smtClean="0"/>
              <a:t>5/30/2011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Nagios Probes Task Force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EGI-InSPIRE-Slide-Template_v4</Template>
  <TotalTime>2062</TotalTime>
  <Words>70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EGI-InSPIRE-Slide-Template_v4</vt:lpstr>
      <vt:lpstr>Nagios Probes Task Force Meeting</vt:lpstr>
      <vt:lpstr>Overview</vt:lpstr>
      <vt:lpstr>Goals</vt:lpstr>
    </vt:vector>
  </TitlesOfParts>
  <Company>Srce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Emir Imamagic</dc:creator>
  <cp:lastModifiedBy>Emir Imamagic</cp:lastModifiedBy>
  <cp:revision>199</cp:revision>
  <dcterms:created xsi:type="dcterms:W3CDTF">2011-01-26T10:56:27Z</dcterms:created>
  <dcterms:modified xsi:type="dcterms:W3CDTF">2011-05-30T16:54:25Z</dcterms:modified>
</cp:coreProperties>
</file>