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7"/>
  </p:notesMasterIdLst>
  <p:handoutMasterIdLst>
    <p:handoutMasterId r:id="rId28"/>
  </p:handoutMasterIdLst>
  <p:sldIdLst>
    <p:sldId id="292" r:id="rId5"/>
    <p:sldId id="290" r:id="rId6"/>
    <p:sldId id="355" r:id="rId7"/>
    <p:sldId id="1897" r:id="rId8"/>
    <p:sldId id="1895" r:id="rId9"/>
    <p:sldId id="1899" r:id="rId10"/>
    <p:sldId id="375" r:id="rId11"/>
    <p:sldId id="304" r:id="rId12"/>
    <p:sldId id="1894" r:id="rId13"/>
    <p:sldId id="1893" r:id="rId14"/>
    <p:sldId id="1901" r:id="rId15"/>
    <p:sldId id="1902" r:id="rId16"/>
    <p:sldId id="1900" r:id="rId17"/>
    <p:sldId id="1905" r:id="rId18"/>
    <p:sldId id="372" r:id="rId19"/>
    <p:sldId id="1906" r:id="rId20"/>
    <p:sldId id="1907" r:id="rId21"/>
    <p:sldId id="1908" r:id="rId22"/>
    <p:sldId id="376" r:id="rId23"/>
    <p:sldId id="1909" r:id="rId24"/>
    <p:sldId id="368" r:id="rId25"/>
    <p:sldId id="36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useppe Bregliozzi" initials="GB" lastIdx="23" clrIdx="0">
    <p:extLst>
      <p:ext uri="{19B8F6BF-5375-455C-9EA6-DF929625EA0E}">
        <p15:presenceInfo xmlns:p15="http://schemas.microsoft.com/office/powerpoint/2012/main" userId="S-1-5-21-1526224874-1540688658-1361462980-281632" providerId="AD"/>
      </p:ext>
    </p:extLst>
  </p:cmAuthor>
  <p:cmAuthor id="2" name="Chiara Pasquino" initials="CP" lastIdx="1" clrIdx="1">
    <p:extLst>
      <p:ext uri="{19B8F6BF-5375-455C-9EA6-DF929625EA0E}">
        <p15:presenceInfo xmlns:p15="http://schemas.microsoft.com/office/powerpoint/2012/main" userId="S-1-5-21-1526224874-1540688658-1361462980-3333410" providerId="AD"/>
      </p:ext>
    </p:extLst>
  </p:cmAuthor>
  <p:cmAuthor id="3" name="Abel Gutierrez" initials="AG" lastIdx="2" clrIdx="2">
    <p:extLst>
      <p:ext uri="{19B8F6BF-5375-455C-9EA6-DF929625EA0E}">
        <p15:presenceInfo xmlns:p15="http://schemas.microsoft.com/office/powerpoint/2012/main" userId="S::abel.gutierrez@cern.ch::98f37dbf-1bd5-4ed7-a0d2-c0310af49c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A7616"/>
    <a:srgbClr val="99FF33"/>
    <a:srgbClr val="FFFF66"/>
    <a:srgbClr val="FF9933"/>
    <a:srgbClr val="33CC33"/>
    <a:srgbClr val="66FF66"/>
    <a:srgbClr val="99FF99"/>
    <a:srgbClr val="00FF7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82374" autoAdjust="0"/>
  </p:normalViewPr>
  <p:slideViewPr>
    <p:cSldViewPr snapToGrid="0" snapToObjects="1">
      <p:cViewPr varScale="1">
        <p:scale>
          <a:sx n="88" d="100"/>
          <a:sy n="88" d="100"/>
        </p:scale>
        <p:origin x="2400" y="9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90" d="100"/>
          <a:sy n="90" d="100"/>
        </p:scale>
        <p:origin x="-354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06AEB3-2D0E-4863-97ED-0EA301AD0894}" type="doc">
      <dgm:prSet loTypeId="urn:microsoft.com/office/officeart/2005/8/layout/hProcess11" loCatId="process" qsTypeId="urn:microsoft.com/office/officeart/2005/8/quickstyle/simple1" qsCatId="simple" csTypeId="urn:microsoft.com/office/officeart/2005/8/colors/accent0_3" csCatId="mainScheme" phldr="1"/>
      <dgm:spPr/>
    </dgm:pt>
    <dgm:pt modelId="{79FAD3E4-739E-414F-9B89-C773E01DD161}">
      <dgm:prSet phldrT="[Text]" custT="1"/>
      <dgm:spPr/>
      <dgm:t>
        <a:bodyPr/>
        <a:lstStyle/>
        <a:p>
          <a:r>
            <a:rPr lang="en-US" sz="1200" b="1" dirty="0">
              <a:latin typeface="Segoe IU"/>
            </a:rPr>
            <a:t>LS2:</a:t>
          </a:r>
        </a:p>
        <a:p>
          <a:r>
            <a:rPr lang="en-GB" sz="1000" dirty="0">
              <a:latin typeface="Segoe IU"/>
            </a:rPr>
            <a:t>LSS2, LSS3, LSS5, Arc 5+</a:t>
          </a:r>
        </a:p>
      </dgm:t>
    </dgm:pt>
    <dgm:pt modelId="{A798CED5-D7B6-461F-A3AF-3BEAEDAA56D5}" type="parTrans" cxnId="{15F7DCEB-C198-407B-BE32-25D57E053036}">
      <dgm:prSet/>
      <dgm:spPr/>
      <dgm:t>
        <a:bodyPr/>
        <a:lstStyle/>
        <a:p>
          <a:endParaRPr lang="en-GB" sz="900">
            <a:solidFill>
              <a:srgbClr val="000000"/>
            </a:solidFill>
            <a:latin typeface="Segoe IU"/>
          </a:endParaRPr>
        </a:p>
      </dgm:t>
    </dgm:pt>
    <dgm:pt modelId="{67933828-2390-4AA9-8560-A056B9DA6558}" type="sibTrans" cxnId="{15F7DCEB-C198-407B-BE32-25D57E053036}">
      <dgm:prSet/>
      <dgm:spPr/>
      <dgm:t>
        <a:bodyPr/>
        <a:lstStyle/>
        <a:p>
          <a:endParaRPr lang="en-GB" sz="900">
            <a:solidFill>
              <a:srgbClr val="000000"/>
            </a:solidFill>
            <a:latin typeface="Segoe IU"/>
          </a:endParaRPr>
        </a:p>
      </dgm:t>
    </dgm:pt>
    <dgm:pt modelId="{EA3C72AB-776B-4110-BCBA-EE46B57EDA8D}">
      <dgm:prSet phldrT="[Text]" custT="1"/>
      <dgm:spPr/>
      <dgm:t>
        <a:bodyPr/>
        <a:lstStyle/>
        <a:p>
          <a:r>
            <a:rPr lang="en-US" sz="1200" b="1" dirty="0">
              <a:latin typeface="Segoe IU"/>
            </a:rPr>
            <a:t>YETS21-22: </a:t>
          </a:r>
        </a:p>
        <a:p>
          <a:r>
            <a:rPr lang="en-US" sz="1000" dirty="0">
              <a:latin typeface="Segoe IU"/>
            </a:rPr>
            <a:t>LSS4, Arc 4-</a:t>
          </a:r>
          <a:endParaRPr lang="en-GB" sz="1000" dirty="0">
            <a:latin typeface="Segoe IU"/>
          </a:endParaRPr>
        </a:p>
      </dgm:t>
    </dgm:pt>
    <dgm:pt modelId="{FD4709D5-48D1-49D4-87B6-B13DB2641553}" type="parTrans" cxnId="{1C589A3B-A849-403D-BEA0-CE46A0C4B60E}">
      <dgm:prSet/>
      <dgm:spPr/>
      <dgm:t>
        <a:bodyPr/>
        <a:lstStyle/>
        <a:p>
          <a:endParaRPr lang="en-GB" sz="900">
            <a:solidFill>
              <a:srgbClr val="000000"/>
            </a:solidFill>
            <a:latin typeface="Segoe IU"/>
          </a:endParaRPr>
        </a:p>
      </dgm:t>
    </dgm:pt>
    <dgm:pt modelId="{1D1E17EB-3C6B-4549-8BC4-4BCD02F49A6A}" type="sibTrans" cxnId="{1C589A3B-A849-403D-BEA0-CE46A0C4B60E}">
      <dgm:prSet/>
      <dgm:spPr/>
      <dgm:t>
        <a:bodyPr/>
        <a:lstStyle/>
        <a:p>
          <a:endParaRPr lang="en-GB" sz="900">
            <a:solidFill>
              <a:srgbClr val="000000"/>
            </a:solidFill>
            <a:latin typeface="Segoe IU"/>
          </a:endParaRPr>
        </a:p>
      </dgm:t>
    </dgm:pt>
    <dgm:pt modelId="{AD44C4FC-F668-470D-887D-9B433B21B855}">
      <dgm:prSet phldrT="[Text]" custT="1"/>
      <dgm:spPr/>
      <dgm:t>
        <a:bodyPr/>
        <a:lstStyle/>
        <a:p>
          <a:r>
            <a:rPr lang="en-US" sz="1200" b="1" dirty="0">
              <a:latin typeface="Segoe IU"/>
            </a:rPr>
            <a:t>YETS22-23: </a:t>
          </a:r>
        </a:p>
        <a:p>
          <a:r>
            <a:rPr lang="en-US" sz="1000" dirty="0">
              <a:latin typeface="Segoe IU"/>
            </a:rPr>
            <a:t>LSS6, Arc 6+</a:t>
          </a:r>
          <a:endParaRPr lang="en-GB" sz="1000" dirty="0">
            <a:latin typeface="Segoe IU"/>
          </a:endParaRPr>
        </a:p>
      </dgm:t>
    </dgm:pt>
    <dgm:pt modelId="{6184603F-E3FE-4DAB-979B-E72B3D43AC8F}" type="parTrans" cxnId="{F5935A47-BF2B-4A87-807D-AE578815B8C6}">
      <dgm:prSet/>
      <dgm:spPr/>
      <dgm:t>
        <a:bodyPr/>
        <a:lstStyle/>
        <a:p>
          <a:endParaRPr lang="en-GB" sz="900">
            <a:solidFill>
              <a:srgbClr val="000000"/>
            </a:solidFill>
            <a:latin typeface="Segoe IU"/>
          </a:endParaRPr>
        </a:p>
      </dgm:t>
    </dgm:pt>
    <dgm:pt modelId="{CE747C2B-F316-4B7C-AC06-01C683D989E8}" type="sibTrans" cxnId="{F5935A47-BF2B-4A87-807D-AE578815B8C6}">
      <dgm:prSet/>
      <dgm:spPr/>
      <dgm:t>
        <a:bodyPr/>
        <a:lstStyle/>
        <a:p>
          <a:endParaRPr lang="en-GB" sz="900">
            <a:solidFill>
              <a:srgbClr val="000000"/>
            </a:solidFill>
            <a:latin typeface="Segoe IU"/>
          </a:endParaRPr>
        </a:p>
      </dgm:t>
    </dgm:pt>
    <dgm:pt modelId="{EC187764-4E56-4DC2-84C4-296130EE938C}">
      <dgm:prSet phldrT="[Text]" custT="1"/>
      <dgm:spPr/>
      <dgm:t>
        <a:bodyPr/>
        <a:lstStyle/>
        <a:p>
          <a:r>
            <a:rPr lang="en-US" sz="1200" b="1" dirty="0">
              <a:latin typeface="Segoe IU"/>
            </a:rPr>
            <a:t>YETS23-24:</a:t>
          </a:r>
          <a:r>
            <a:rPr lang="en-US" sz="900" dirty="0">
              <a:latin typeface="Segoe IU"/>
            </a:rPr>
            <a:t> </a:t>
          </a:r>
        </a:p>
        <a:p>
          <a:r>
            <a:rPr lang="en-US" sz="1000" dirty="0">
              <a:latin typeface="Segoe IU"/>
            </a:rPr>
            <a:t>LSS1, Arc 1-</a:t>
          </a:r>
          <a:endParaRPr lang="en-GB" sz="1000" dirty="0">
            <a:latin typeface="Segoe IU"/>
          </a:endParaRPr>
        </a:p>
      </dgm:t>
    </dgm:pt>
    <dgm:pt modelId="{0CC3377E-197F-4D86-8EAB-D149A2BB8A3B}" type="parTrans" cxnId="{A90FEE90-25F9-4DD2-B1B8-2C6AB64625A7}">
      <dgm:prSet/>
      <dgm:spPr/>
      <dgm:t>
        <a:bodyPr/>
        <a:lstStyle/>
        <a:p>
          <a:endParaRPr lang="en-GB" sz="900">
            <a:solidFill>
              <a:srgbClr val="000000"/>
            </a:solidFill>
            <a:latin typeface="Segoe IU"/>
          </a:endParaRPr>
        </a:p>
      </dgm:t>
    </dgm:pt>
    <dgm:pt modelId="{BD265D45-A630-4103-9673-BC354DE28B0C}" type="sibTrans" cxnId="{A90FEE90-25F9-4DD2-B1B8-2C6AB64625A7}">
      <dgm:prSet/>
      <dgm:spPr/>
      <dgm:t>
        <a:bodyPr/>
        <a:lstStyle/>
        <a:p>
          <a:endParaRPr lang="en-GB" sz="900">
            <a:solidFill>
              <a:srgbClr val="000000"/>
            </a:solidFill>
            <a:latin typeface="Segoe IU"/>
          </a:endParaRPr>
        </a:p>
      </dgm:t>
    </dgm:pt>
    <dgm:pt modelId="{89711FEE-341A-4990-AA09-F4E864A462B4}">
      <dgm:prSet phldrT="[Text]" custT="1"/>
      <dgm:spPr/>
      <dgm:t>
        <a:bodyPr/>
        <a:lstStyle/>
        <a:p>
          <a:r>
            <a:rPr lang="en-US" sz="1200" b="1" dirty="0">
              <a:latin typeface="Segoe IU"/>
            </a:rPr>
            <a:t>EYETS24-25: </a:t>
          </a:r>
        </a:p>
        <a:p>
          <a:r>
            <a:rPr lang="en-US" sz="1000" dirty="0">
              <a:latin typeface="Segoe IU"/>
            </a:rPr>
            <a:t>Arcs 3- &amp; 3+</a:t>
          </a:r>
          <a:endParaRPr lang="en-GB" sz="1000" dirty="0">
            <a:latin typeface="Segoe IU"/>
          </a:endParaRPr>
        </a:p>
      </dgm:t>
    </dgm:pt>
    <dgm:pt modelId="{22E24DD6-02E0-42DC-8880-67608F7C1855}" type="parTrans" cxnId="{BC47AC66-DF8F-4355-8CE9-EA075CA034A8}">
      <dgm:prSet/>
      <dgm:spPr/>
      <dgm:t>
        <a:bodyPr/>
        <a:lstStyle/>
        <a:p>
          <a:endParaRPr lang="en-GB" sz="900">
            <a:solidFill>
              <a:srgbClr val="000000"/>
            </a:solidFill>
            <a:latin typeface="Segoe IU"/>
          </a:endParaRPr>
        </a:p>
      </dgm:t>
    </dgm:pt>
    <dgm:pt modelId="{98E36035-8747-4FAB-9518-60E0D2153125}" type="sibTrans" cxnId="{BC47AC66-DF8F-4355-8CE9-EA075CA034A8}">
      <dgm:prSet/>
      <dgm:spPr/>
      <dgm:t>
        <a:bodyPr/>
        <a:lstStyle/>
        <a:p>
          <a:endParaRPr lang="en-GB" sz="900">
            <a:solidFill>
              <a:srgbClr val="000000"/>
            </a:solidFill>
            <a:latin typeface="Segoe IU"/>
          </a:endParaRPr>
        </a:p>
      </dgm:t>
    </dgm:pt>
    <dgm:pt modelId="{FB9E5AA6-0B31-4CCE-BF6F-F015DE7BC6F8}">
      <dgm:prSet phldrT="[Text]" custT="1"/>
      <dgm:spPr/>
      <dgm:t>
        <a:bodyPr/>
        <a:lstStyle/>
        <a:p>
          <a:r>
            <a:rPr lang="en-US" sz="1200" b="1" dirty="0">
              <a:latin typeface="Segoe IU"/>
            </a:rPr>
            <a:t>LS3:</a:t>
          </a:r>
        </a:p>
        <a:p>
          <a:r>
            <a:rPr lang="en-US" sz="1000" dirty="0">
              <a:latin typeface="Segoe IU"/>
            </a:rPr>
            <a:t>6 remaining arcs</a:t>
          </a:r>
        </a:p>
      </dgm:t>
    </dgm:pt>
    <dgm:pt modelId="{DA8E0B96-8DED-484C-9907-ACEEA791F21A}" type="parTrans" cxnId="{755D04F0-3159-4AAD-8FA1-03A75D5C8B05}">
      <dgm:prSet/>
      <dgm:spPr/>
      <dgm:t>
        <a:bodyPr/>
        <a:lstStyle/>
        <a:p>
          <a:endParaRPr lang="en-GB" sz="900">
            <a:solidFill>
              <a:srgbClr val="000000"/>
            </a:solidFill>
            <a:latin typeface="Segoe IU"/>
          </a:endParaRPr>
        </a:p>
      </dgm:t>
    </dgm:pt>
    <dgm:pt modelId="{D13A6B83-4348-49EA-AA35-B22424D041A5}" type="sibTrans" cxnId="{755D04F0-3159-4AAD-8FA1-03A75D5C8B05}">
      <dgm:prSet/>
      <dgm:spPr/>
      <dgm:t>
        <a:bodyPr/>
        <a:lstStyle/>
        <a:p>
          <a:endParaRPr lang="en-GB" sz="900">
            <a:solidFill>
              <a:srgbClr val="000000"/>
            </a:solidFill>
            <a:latin typeface="Segoe IU"/>
          </a:endParaRPr>
        </a:p>
      </dgm:t>
    </dgm:pt>
    <dgm:pt modelId="{27137D4B-6366-47EA-A378-D36612483918}" type="pres">
      <dgm:prSet presAssocID="{3206AEB3-2D0E-4863-97ED-0EA301AD0894}" presName="Name0" presStyleCnt="0">
        <dgm:presLayoutVars>
          <dgm:dir/>
          <dgm:resizeHandles val="exact"/>
        </dgm:presLayoutVars>
      </dgm:prSet>
      <dgm:spPr/>
    </dgm:pt>
    <dgm:pt modelId="{BDA2AC81-2895-493D-AC54-CF4EBAB66C7C}" type="pres">
      <dgm:prSet presAssocID="{3206AEB3-2D0E-4863-97ED-0EA301AD0894}" presName="arrow" presStyleLbl="bgShp" presStyleIdx="0" presStyleCnt="1" custScaleY="47839"/>
      <dgm:spPr/>
    </dgm:pt>
    <dgm:pt modelId="{CAED4E9C-9AB9-4462-98CE-46A810F67D17}" type="pres">
      <dgm:prSet presAssocID="{3206AEB3-2D0E-4863-97ED-0EA301AD0894}" presName="points" presStyleCnt="0"/>
      <dgm:spPr/>
    </dgm:pt>
    <dgm:pt modelId="{DF178D2F-CD59-455A-82D8-156FF8F4ECC7}" type="pres">
      <dgm:prSet presAssocID="{79FAD3E4-739E-414F-9B89-C773E01DD161}" presName="compositeA" presStyleCnt="0"/>
      <dgm:spPr/>
    </dgm:pt>
    <dgm:pt modelId="{F8C15CBD-AB5B-42D0-BEF1-2AFB9E157426}" type="pres">
      <dgm:prSet presAssocID="{79FAD3E4-739E-414F-9B89-C773E01DD161}" presName="textA" presStyleLbl="revTx" presStyleIdx="0" presStyleCnt="6" custScaleX="369767" custLinFactNeighborY="14056">
        <dgm:presLayoutVars>
          <dgm:bulletEnabled val="1"/>
        </dgm:presLayoutVars>
      </dgm:prSet>
      <dgm:spPr/>
    </dgm:pt>
    <dgm:pt modelId="{D4A23631-556F-437D-8CD5-2048BC13268F}" type="pres">
      <dgm:prSet presAssocID="{79FAD3E4-739E-414F-9B89-C773E01DD161}" presName="circleA" presStyleLbl="node1" presStyleIdx="0" presStyleCnt="6"/>
      <dgm:spPr/>
    </dgm:pt>
    <dgm:pt modelId="{A4491962-ECF6-44EC-A01D-2B68C68280FD}" type="pres">
      <dgm:prSet presAssocID="{79FAD3E4-739E-414F-9B89-C773E01DD161}" presName="spaceA" presStyleCnt="0"/>
      <dgm:spPr/>
    </dgm:pt>
    <dgm:pt modelId="{5CA65C2A-0555-4330-8A94-FBA27292D17B}" type="pres">
      <dgm:prSet presAssocID="{67933828-2390-4AA9-8560-A056B9DA6558}" presName="space" presStyleCnt="0"/>
      <dgm:spPr/>
    </dgm:pt>
    <dgm:pt modelId="{D95F8638-BB96-4C7B-9749-108EA4F9ACBC}" type="pres">
      <dgm:prSet presAssocID="{EA3C72AB-776B-4110-BCBA-EE46B57EDA8D}" presName="compositeB" presStyleCnt="0"/>
      <dgm:spPr/>
    </dgm:pt>
    <dgm:pt modelId="{D60D5030-A55B-4F3A-BA3E-F040B9B27DCE}" type="pres">
      <dgm:prSet presAssocID="{EA3C72AB-776B-4110-BCBA-EE46B57EDA8D}" presName="textB" presStyleLbl="revTx" presStyleIdx="1" presStyleCnt="6" custScaleX="232649" custLinFactNeighborX="-21417" custLinFactNeighborY="-6024">
        <dgm:presLayoutVars>
          <dgm:bulletEnabled val="1"/>
        </dgm:presLayoutVars>
      </dgm:prSet>
      <dgm:spPr/>
    </dgm:pt>
    <dgm:pt modelId="{FB178DF3-51B4-4BAE-82C7-AE3B00B8E322}" type="pres">
      <dgm:prSet presAssocID="{EA3C72AB-776B-4110-BCBA-EE46B57EDA8D}" presName="circleB" presStyleLbl="node1" presStyleIdx="1" presStyleCnt="6" custScaleX="100000" custLinFactNeighborX="-22099"/>
      <dgm:spPr/>
    </dgm:pt>
    <dgm:pt modelId="{F5B12497-7B80-45A2-B1B7-0EAD60BBB6BE}" type="pres">
      <dgm:prSet presAssocID="{EA3C72AB-776B-4110-BCBA-EE46B57EDA8D}" presName="spaceB" presStyleCnt="0"/>
      <dgm:spPr/>
    </dgm:pt>
    <dgm:pt modelId="{54F272BF-759A-477C-9C00-B455FB1674F0}" type="pres">
      <dgm:prSet presAssocID="{1D1E17EB-3C6B-4549-8BC4-4BCD02F49A6A}" presName="space" presStyleCnt="0"/>
      <dgm:spPr/>
    </dgm:pt>
    <dgm:pt modelId="{8EB557F5-9095-4CA5-811B-5125B837B46E}" type="pres">
      <dgm:prSet presAssocID="{AD44C4FC-F668-470D-887D-9B433B21B855}" presName="compositeA" presStyleCnt="0"/>
      <dgm:spPr/>
    </dgm:pt>
    <dgm:pt modelId="{34AD82CB-97D4-4CC2-B091-F0C50BA54693}" type="pres">
      <dgm:prSet presAssocID="{AD44C4FC-F668-470D-887D-9B433B21B855}" presName="textA" presStyleLbl="revTx" presStyleIdx="2" presStyleCnt="6" custScaleX="242737" custLinFactNeighborX="5751" custLinFactNeighborY="14056">
        <dgm:presLayoutVars>
          <dgm:bulletEnabled val="1"/>
        </dgm:presLayoutVars>
      </dgm:prSet>
      <dgm:spPr/>
    </dgm:pt>
    <dgm:pt modelId="{2C6B177D-2E4C-4468-82D8-E732C29BC5A9}" type="pres">
      <dgm:prSet presAssocID="{AD44C4FC-F668-470D-887D-9B433B21B855}" presName="circleA" presStyleLbl="node1" presStyleIdx="2" presStyleCnt="6" custLinFactNeighborX="6027"/>
      <dgm:spPr/>
    </dgm:pt>
    <dgm:pt modelId="{51460A4F-2765-4A29-B3E4-7CA0FF69DA0E}" type="pres">
      <dgm:prSet presAssocID="{AD44C4FC-F668-470D-887D-9B433B21B855}" presName="spaceA" presStyleCnt="0"/>
      <dgm:spPr/>
    </dgm:pt>
    <dgm:pt modelId="{A3182B44-A531-4027-B0EA-E3A8AB1A6690}" type="pres">
      <dgm:prSet presAssocID="{CE747C2B-F316-4B7C-AC06-01C683D989E8}" presName="space" presStyleCnt="0"/>
      <dgm:spPr/>
    </dgm:pt>
    <dgm:pt modelId="{C9E39693-0A10-44E0-8CA9-7023DC957E30}" type="pres">
      <dgm:prSet presAssocID="{EC187764-4E56-4DC2-84C4-296130EE938C}" presName="compositeB" presStyleCnt="0"/>
      <dgm:spPr/>
    </dgm:pt>
    <dgm:pt modelId="{CF84987A-CB15-4A33-B407-91A8EAF2B9CB}" type="pres">
      <dgm:prSet presAssocID="{EC187764-4E56-4DC2-84C4-296130EE938C}" presName="textB" presStyleLbl="revTx" presStyleIdx="3" presStyleCnt="6" custScaleX="251842" custLinFactNeighborY="-5020">
        <dgm:presLayoutVars>
          <dgm:bulletEnabled val="1"/>
        </dgm:presLayoutVars>
      </dgm:prSet>
      <dgm:spPr/>
    </dgm:pt>
    <dgm:pt modelId="{A5A56E6D-6B37-4E06-8C60-552ACA110EE1}" type="pres">
      <dgm:prSet presAssocID="{EC187764-4E56-4DC2-84C4-296130EE938C}" presName="circleB" presStyleLbl="node1" presStyleIdx="3" presStyleCnt="6"/>
      <dgm:spPr/>
    </dgm:pt>
    <dgm:pt modelId="{BAA8B400-38DA-419A-B2C1-84117250D3D2}" type="pres">
      <dgm:prSet presAssocID="{EC187764-4E56-4DC2-84C4-296130EE938C}" presName="spaceB" presStyleCnt="0"/>
      <dgm:spPr/>
    </dgm:pt>
    <dgm:pt modelId="{72B8BF33-24FA-4D35-BB52-15D246A0CCDE}" type="pres">
      <dgm:prSet presAssocID="{BD265D45-A630-4103-9673-BC354DE28B0C}" presName="space" presStyleCnt="0"/>
      <dgm:spPr/>
    </dgm:pt>
    <dgm:pt modelId="{A08D10EC-64DD-400E-99AE-B7E62421FD96}" type="pres">
      <dgm:prSet presAssocID="{89711FEE-341A-4990-AA09-F4E864A462B4}" presName="compositeA" presStyleCnt="0"/>
      <dgm:spPr/>
    </dgm:pt>
    <dgm:pt modelId="{78BA1CE7-8E55-4EF1-9A84-957F97EE8591}" type="pres">
      <dgm:prSet presAssocID="{89711FEE-341A-4990-AA09-F4E864A462B4}" presName="textA" presStyleLbl="revTx" presStyleIdx="4" presStyleCnt="6" custScaleX="244297" custLinFactNeighborY="14056">
        <dgm:presLayoutVars>
          <dgm:bulletEnabled val="1"/>
        </dgm:presLayoutVars>
      </dgm:prSet>
      <dgm:spPr/>
    </dgm:pt>
    <dgm:pt modelId="{01899B74-AA70-4423-96C1-F181D84E3C56}" type="pres">
      <dgm:prSet presAssocID="{89711FEE-341A-4990-AA09-F4E864A462B4}" presName="circleA" presStyleLbl="node1" presStyleIdx="4" presStyleCnt="6"/>
      <dgm:spPr/>
    </dgm:pt>
    <dgm:pt modelId="{DF46C933-DEE6-47E3-8BAA-574AC03C7EFF}" type="pres">
      <dgm:prSet presAssocID="{89711FEE-341A-4990-AA09-F4E864A462B4}" presName="spaceA" presStyleCnt="0"/>
      <dgm:spPr/>
    </dgm:pt>
    <dgm:pt modelId="{EDD8DAEC-08ED-48EA-8AF6-F32AB545F774}" type="pres">
      <dgm:prSet presAssocID="{98E36035-8747-4FAB-9518-60E0D2153125}" presName="space" presStyleCnt="0"/>
      <dgm:spPr/>
    </dgm:pt>
    <dgm:pt modelId="{346FA51E-C7A1-4A09-BE49-78A2D6B5FA28}" type="pres">
      <dgm:prSet presAssocID="{FB9E5AA6-0B31-4CCE-BF6F-F015DE7BC6F8}" presName="compositeB" presStyleCnt="0"/>
      <dgm:spPr/>
    </dgm:pt>
    <dgm:pt modelId="{659A4291-DBEB-4285-952C-9191D0C4A11A}" type="pres">
      <dgm:prSet presAssocID="{FB9E5AA6-0B31-4CCE-BF6F-F015DE7BC6F8}" presName="textB" presStyleLbl="revTx" presStyleIdx="5" presStyleCnt="6" custScaleX="260057" custLinFactNeighborY="-4518">
        <dgm:presLayoutVars>
          <dgm:bulletEnabled val="1"/>
        </dgm:presLayoutVars>
      </dgm:prSet>
      <dgm:spPr/>
    </dgm:pt>
    <dgm:pt modelId="{BFF70531-646D-4C4B-8298-81F06B2E70D4}" type="pres">
      <dgm:prSet presAssocID="{FB9E5AA6-0B31-4CCE-BF6F-F015DE7BC6F8}" presName="circleB" presStyleLbl="node1" presStyleIdx="5" presStyleCnt="6"/>
      <dgm:spPr/>
    </dgm:pt>
    <dgm:pt modelId="{330B450B-088C-42B3-A9EE-E5660580C96E}" type="pres">
      <dgm:prSet presAssocID="{FB9E5AA6-0B31-4CCE-BF6F-F015DE7BC6F8}" presName="spaceB" presStyleCnt="0"/>
      <dgm:spPr/>
    </dgm:pt>
  </dgm:ptLst>
  <dgm:cxnLst>
    <dgm:cxn modelId="{A59D2509-447E-4E14-BF49-D196F3A6EC97}" type="presOf" srcId="{89711FEE-341A-4990-AA09-F4E864A462B4}" destId="{78BA1CE7-8E55-4EF1-9A84-957F97EE8591}" srcOrd="0" destOrd="0" presId="urn:microsoft.com/office/officeart/2005/8/layout/hProcess11"/>
    <dgm:cxn modelId="{1C589A3B-A849-403D-BEA0-CE46A0C4B60E}" srcId="{3206AEB3-2D0E-4863-97ED-0EA301AD0894}" destId="{EA3C72AB-776B-4110-BCBA-EE46B57EDA8D}" srcOrd="1" destOrd="0" parTransId="{FD4709D5-48D1-49D4-87B6-B13DB2641553}" sibTransId="{1D1E17EB-3C6B-4549-8BC4-4BCD02F49A6A}"/>
    <dgm:cxn modelId="{9A6CEA65-9B86-4009-8A89-C4D6D228E370}" type="presOf" srcId="{EA3C72AB-776B-4110-BCBA-EE46B57EDA8D}" destId="{D60D5030-A55B-4F3A-BA3E-F040B9B27DCE}" srcOrd="0" destOrd="0" presId="urn:microsoft.com/office/officeart/2005/8/layout/hProcess11"/>
    <dgm:cxn modelId="{BC47AC66-DF8F-4355-8CE9-EA075CA034A8}" srcId="{3206AEB3-2D0E-4863-97ED-0EA301AD0894}" destId="{89711FEE-341A-4990-AA09-F4E864A462B4}" srcOrd="4" destOrd="0" parTransId="{22E24DD6-02E0-42DC-8880-67608F7C1855}" sibTransId="{98E36035-8747-4FAB-9518-60E0D2153125}"/>
    <dgm:cxn modelId="{F5935A47-BF2B-4A87-807D-AE578815B8C6}" srcId="{3206AEB3-2D0E-4863-97ED-0EA301AD0894}" destId="{AD44C4FC-F668-470D-887D-9B433B21B855}" srcOrd="2" destOrd="0" parTransId="{6184603F-E3FE-4DAB-979B-E72B3D43AC8F}" sibTransId="{CE747C2B-F316-4B7C-AC06-01C683D989E8}"/>
    <dgm:cxn modelId="{962E0171-C388-451B-A9E3-9C612DF76C0F}" type="presOf" srcId="{FB9E5AA6-0B31-4CCE-BF6F-F015DE7BC6F8}" destId="{659A4291-DBEB-4285-952C-9191D0C4A11A}" srcOrd="0" destOrd="0" presId="urn:microsoft.com/office/officeart/2005/8/layout/hProcess11"/>
    <dgm:cxn modelId="{FACF638B-1F74-4E5A-882A-091ED21A14C8}" type="presOf" srcId="{AD44C4FC-F668-470D-887D-9B433B21B855}" destId="{34AD82CB-97D4-4CC2-B091-F0C50BA54693}" srcOrd="0" destOrd="0" presId="urn:microsoft.com/office/officeart/2005/8/layout/hProcess11"/>
    <dgm:cxn modelId="{A90FEE90-25F9-4DD2-B1B8-2C6AB64625A7}" srcId="{3206AEB3-2D0E-4863-97ED-0EA301AD0894}" destId="{EC187764-4E56-4DC2-84C4-296130EE938C}" srcOrd="3" destOrd="0" parTransId="{0CC3377E-197F-4D86-8EAB-D149A2BB8A3B}" sibTransId="{BD265D45-A630-4103-9673-BC354DE28B0C}"/>
    <dgm:cxn modelId="{171529CD-17F0-426D-92BA-71F1E2F7BD64}" type="presOf" srcId="{EC187764-4E56-4DC2-84C4-296130EE938C}" destId="{CF84987A-CB15-4A33-B407-91A8EAF2B9CB}" srcOrd="0" destOrd="0" presId="urn:microsoft.com/office/officeart/2005/8/layout/hProcess11"/>
    <dgm:cxn modelId="{5890FEE6-0BF1-48C5-B8A1-F8AA4CA9762B}" type="presOf" srcId="{79FAD3E4-739E-414F-9B89-C773E01DD161}" destId="{F8C15CBD-AB5B-42D0-BEF1-2AFB9E157426}" srcOrd="0" destOrd="0" presId="urn:microsoft.com/office/officeart/2005/8/layout/hProcess11"/>
    <dgm:cxn modelId="{15F7DCEB-C198-407B-BE32-25D57E053036}" srcId="{3206AEB3-2D0E-4863-97ED-0EA301AD0894}" destId="{79FAD3E4-739E-414F-9B89-C773E01DD161}" srcOrd="0" destOrd="0" parTransId="{A798CED5-D7B6-461F-A3AF-3BEAEDAA56D5}" sibTransId="{67933828-2390-4AA9-8560-A056B9DA6558}"/>
    <dgm:cxn modelId="{755D04F0-3159-4AAD-8FA1-03A75D5C8B05}" srcId="{3206AEB3-2D0E-4863-97ED-0EA301AD0894}" destId="{FB9E5AA6-0B31-4CCE-BF6F-F015DE7BC6F8}" srcOrd="5" destOrd="0" parTransId="{DA8E0B96-8DED-484C-9907-ACEEA791F21A}" sibTransId="{D13A6B83-4348-49EA-AA35-B22424D041A5}"/>
    <dgm:cxn modelId="{A63BF9F1-49F5-475F-A8C2-4ABD2EF7110D}" type="presOf" srcId="{3206AEB3-2D0E-4863-97ED-0EA301AD0894}" destId="{27137D4B-6366-47EA-A378-D36612483918}" srcOrd="0" destOrd="0" presId="urn:microsoft.com/office/officeart/2005/8/layout/hProcess11"/>
    <dgm:cxn modelId="{A24C47AE-222C-4F15-AEBA-DC8C48A527E2}" type="presParOf" srcId="{27137D4B-6366-47EA-A378-D36612483918}" destId="{BDA2AC81-2895-493D-AC54-CF4EBAB66C7C}" srcOrd="0" destOrd="0" presId="urn:microsoft.com/office/officeart/2005/8/layout/hProcess11"/>
    <dgm:cxn modelId="{252DD78F-FD15-4424-A0E5-D46A8411C127}" type="presParOf" srcId="{27137D4B-6366-47EA-A378-D36612483918}" destId="{CAED4E9C-9AB9-4462-98CE-46A810F67D17}" srcOrd="1" destOrd="0" presId="urn:microsoft.com/office/officeart/2005/8/layout/hProcess11"/>
    <dgm:cxn modelId="{6F3E0B7F-16B4-4DF4-8E6B-8EDD2181F36A}" type="presParOf" srcId="{CAED4E9C-9AB9-4462-98CE-46A810F67D17}" destId="{DF178D2F-CD59-455A-82D8-156FF8F4ECC7}" srcOrd="0" destOrd="0" presId="urn:microsoft.com/office/officeart/2005/8/layout/hProcess11"/>
    <dgm:cxn modelId="{F5FEE6AA-9CAA-4DE4-95EC-6C798FCDD275}" type="presParOf" srcId="{DF178D2F-CD59-455A-82D8-156FF8F4ECC7}" destId="{F8C15CBD-AB5B-42D0-BEF1-2AFB9E157426}" srcOrd="0" destOrd="0" presId="urn:microsoft.com/office/officeart/2005/8/layout/hProcess11"/>
    <dgm:cxn modelId="{8CB6B0CE-610E-4A14-8D98-DE18DE295A52}" type="presParOf" srcId="{DF178D2F-CD59-455A-82D8-156FF8F4ECC7}" destId="{D4A23631-556F-437D-8CD5-2048BC13268F}" srcOrd="1" destOrd="0" presId="urn:microsoft.com/office/officeart/2005/8/layout/hProcess11"/>
    <dgm:cxn modelId="{C8CB6E91-D3DB-4836-81B3-208E9D508F56}" type="presParOf" srcId="{DF178D2F-CD59-455A-82D8-156FF8F4ECC7}" destId="{A4491962-ECF6-44EC-A01D-2B68C68280FD}" srcOrd="2" destOrd="0" presId="urn:microsoft.com/office/officeart/2005/8/layout/hProcess11"/>
    <dgm:cxn modelId="{91A6D1FC-ECCF-4B91-A473-7BA42E81F4BC}" type="presParOf" srcId="{CAED4E9C-9AB9-4462-98CE-46A810F67D17}" destId="{5CA65C2A-0555-4330-8A94-FBA27292D17B}" srcOrd="1" destOrd="0" presId="urn:microsoft.com/office/officeart/2005/8/layout/hProcess11"/>
    <dgm:cxn modelId="{D64BFADE-1693-4D14-9601-E308D2A96B74}" type="presParOf" srcId="{CAED4E9C-9AB9-4462-98CE-46A810F67D17}" destId="{D95F8638-BB96-4C7B-9749-108EA4F9ACBC}" srcOrd="2" destOrd="0" presId="urn:microsoft.com/office/officeart/2005/8/layout/hProcess11"/>
    <dgm:cxn modelId="{DA24DEA7-2726-40DF-B7C9-8A9A10390DB7}" type="presParOf" srcId="{D95F8638-BB96-4C7B-9749-108EA4F9ACBC}" destId="{D60D5030-A55B-4F3A-BA3E-F040B9B27DCE}" srcOrd="0" destOrd="0" presId="urn:microsoft.com/office/officeart/2005/8/layout/hProcess11"/>
    <dgm:cxn modelId="{9FAA272E-77BF-4CD6-B2CF-755ABBAAA52F}" type="presParOf" srcId="{D95F8638-BB96-4C7B-9749-108EA4F9ACBC}" destId="{FB178DF3-51B4-4BAE-82C7-AE3B00B8E322}" srcOrd="1" destOrd="0" presId="urn:microsoft.com/office/officeart/2005/8/layout/hProcess11"/>
    <dgm:cxn modelId="{3A5C7F02-967C-4D40-8843-FBF94F85CDC6}" type="presParOf" srcId="{D95F8638-BB96-4C7B-9749-108EA4F9ACBC}" destId="{F5B12497-7B80-45A2-B1B7-0EAD60BBB6BE}" srcOrd="2" destOrd="0" presId="urn:microsoft.com/office/officeart/2005/8/layout/hProcess11"/>
    <dgm:cxn modelId="{0E57A8C1-4691-4F0E-894C-79A8E06BC7CE}" type="presParOf" srcId="{CAED4E9C-9AB9-4462-98CE-46A810F67D17}" destId="{54F272BF-759A-477C-9C00-B455FB1674F0}" srcOrd="3" destOrd="0" presId="urn:microsoft.com/office/officeart/2005/8/layout/hProcess11"/>
    <dgm:cxn modelId="{FEE5EC27-3A61-4D4A-84E4-EB6B4F585A38}" type="presParOf" srcId="{CAED4E9C-9AB9-4462-98CE-46A810F67D17}" destId="{8EB557F5-9095-4CA5-811B-5125B837B46E}" srcOrd="4" destOrd="0" presId="urn:microsoft.com/office/officeart/2005/8/layout/hProcess11"/>
    <dgm:cxn modelId="{559645D1-C81E-4B19-B010-DFEBE602F1CD}" type="presParOf" srcId="{8EB557F5-9095-4CA5-811B-5125B837B46E}" destId="{34AD82CB-97D4-4CC2-B091-F0C50BA54693}" srcOrd="0" destOrd="0" presId="urn:microsoft.com/office/officeart/2005/8/layout/hProcess11"/>
    <dgm:cxn modelId="{BEF2B972-DCCF-4E3E-9403-C1C8CDA7B477}" type="presParOf" srcId="{8EB557F5-9095-4CA5-811B-5125B837B46E}" destId="{2C6B177D-2E4C-4468-82D8-E732C29BC5A9}" srcOrd="1" destOrd="0" presId="urn:microsoft.com/office/officeart/2005/8/layout/hProcess11"/>
    <dgm:cxn modelId="{78135838-2A5E-42EC-B005-AD23D5BBF239}" type="presParOf" srcId="{8EB557F5-9095-4CA5-811B-5125B837B46E}" destId="{51460A4F-2765-4A29-B3E4-7CA0FF69DA0E}" srcOrd="2" destOrd="0" presId="urn:microsoft.com/office/officeart/2005/8/layout/hProcess11"/>
    <dgm:cxn modelId="{F0E486CC-FC7B-4A80-818D-82969EA402F8}" type="presParOf" srcId="{CAED4E9C-9AB9-4462-98CE-46A810F67D17}" destId="{A3182B44-A531-4027-B0EA-E3A8AB1A6690}" srcOrd="5" destOrd="0" presId="urn:microsoft.com/office/officeart/2005/8/layout/hProcess11"/>
    <dgm:cxn modelId="{1598ADE7-5665-40B6-A570-1C22377C612D}" type="presParOf" srcId="{CAED4E9C-9AB9-4462-98CE-46A810F67D17}" destId="{C9E39693-0A10-44E0-8CA9-7023DC957E30}" srcOrd="6" destOrd="0" presId="urn:microsoft.com/office/officeart/2005/8/layout/hProcess11"/>
    <dgm:cxn modelId="{96FA7BAB-948E-4F29-AF2F-DDBA0C599C89}" type="presParOf" srcId="{C9E39693-0A10-44E0-8CA9-7023DC957E30}" destId="{CF84987A-CB15-4A33-B407-91A8EAF2B9CB}" srcOrd="0" destOrd="0" presId="urn:microsoft.com/office/officeart/2005/8/layout/hProcess11"/>
    <dgm:cxn modelId="{03B3F217-4C80-4BCF-ACDB-D54C99A20863}" type="presParOf" srcId="{C9E39693-0A10-44E0-8CA9-7023DC957E30}" destId="{A5A56E6D-6B37-4E06-8C60-552ACA110EE1}" srcOrd="1" destOrd="0" presId="urn:microsoft.com/office/officeart/2005/8/layout/hProcess11"/>
    <dgm:cxn modelId="{BABAA2EB-5790-4CBB-8C2B-5432341AE01C}" type="presParOf" srcId="{C9E39693-0A10-44E0-8CA9-7023DC957E30}" destId="{BAA8B400-38DA-419A-B2C1-84117250D3D2}" srcOrd="2" destOrd="0" presId="urn:microsoft.com/office/officeart/2005/8/layout/hProcess11"/>
    <dgm:cxn modelId="{53951E9E-2E05-42BC-9EE1-1843BBDB630D}" type="presParOf" srcId="{CAED4E9C-9AB9-4462-98CE-46A810F67D17}" destId="{72B8BF33-24FA-4D35-BB52-15D246A0CCDE}" srcOrd="7" destOrd="0" presId="urn:microsoft.com/office/officeart/2005/8/layout/hProcess11"/>
    <dgm:cxn modelId="{4C677FB2-A4EA-4F3E-A8FF-DE5AF76F0324}" type="presParOf" srcId="{CAED4E9C-9AB9-4462-98CE-46A810F67D17}" destId="{A08D10EC-64DD-400E-99AE-B7E62421FD96}" srcOrd="8" destOrd="0" presId="urn:microsoft.com/office/officeart/2005/8/layout/hProcess11"/>
    <dgm:cxn modelId="{9CFE7093-1985-4AEA-9E26-1C66A0EC2E44}" type="presParOf" srcId="{A08D10EC-64DD-400E-99AE-B7E62421FD96}" destId="{78BA1CE7-8E55-4EF1-9A84-957F97EE8591}" srcOrd="0" destOrd="0" presId="urn:microsoft.com/office/officeart/2005/8/layout/hProcess11"/>
    <dgm:cxn modelId="{9D9A29A9-4403-4B82-BCFB-5D188984E373}" type="presParOf" srcId="{A08D10EC-64DD-400E-99AE-B7E62421FD96}" destId="{01899B74-AA70-4423-96C1-F181D84E3C56}" srcOrd="1" destOrd="0" presId="urn:microsoft.com/office/officeart/2005/8/layout/hProcess11"/>
    <dgm:cxn modelId="{E684A06F-4BE4-4AB2-8929-BAA526948573}" type="presParOf" srcId="{A08D10EC-64DD-400E-99AE-B7E62421FD96}" destId="{DF46C933-DEE6-47E3-8BAA-574AC03C7EFF}" srcOrd="2" destOrd="0" presId="urn:microsoft.com/office/officeart/2005/8/layout/hProcess11"/>
    <dgm:cxn modelId="{3AB8A1B7-6621-4D90-9A69-36AAB5234A9C}" type="presParOf" srcId="{CAED4E9C-9AB9-4462-98CE-46A810F67D17}" destId="{EDD8DAEC-08ED-48EA-8AF6-F32AB545F774}" srcOrd="9" destOrd="0" presId="urn:microsoft.com/office/officeart/2005/8/layout/hProcess11"/>
    <dgm:cxn modelId="{0664C906-4BD5-4808-981A-12F2C809C946}" type="presParOf" srcId="{CAED4E9C-9AB9-4462-98CE-46A810F67D17}" destId="{346FA51E-C7A1-4A09-BE49-78A2D6B5FA28}" srcOrd="10" destOrd="0" presId="urn:microsoft.com/office/officeart/2005/8/layout/hProcess11"/>
    <dgm:cxn modelId="{2FC6CE1D-41B3-4C40-B8E0-20FE6687FF2D}" type="presParOf" srcId="{346FA51E-C7A1-4A09-BE49-78A2D6B5FA28}" destId="{659A4291-DBEB-4285-952C-9191D0C4A11A}" srcOrd="0" destOrd="0" presId="urn:microsoft.com/office/officeart/2005/8/layout/hProcess11"/>
    <dgm:cxn modelId="{DADC434A-B489-4C30-9716-49C8D8599F44}" type="presParOf" srcId="{346FA51E-C7A1-4A09-BE49-78A2D6B5FA28}" destId="{BFF70531-646D-4C4B-8298-81F06B2E70D4}" srcOrd="1" destOrd="0" presId="urn:microsoft.com/office/officeart/2005/8/layout/hProcess11"/>
    <dgm:cxn modelId="{8B9FCE8C-E3A2-46DC-9CB8-60ED435BF1DD}" type="presParOf" srcId="{346FA51E-C7A1-4A09-BE49-78A2D6B5FA28}" destId="{330B450B-088C-42B3-A9EE-E5660580C96E}"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2AC81-2895-493D-AC54-CF4EBAB66C7C}">
      <dsp:nvSpPr>
        <dsp:cNvPr id="0" name=""/>
        <dsp:cNvSpPr/>
      </dsp:nvSpPr>
      <dsp:spPr>
        <a:xfrm>
          <a:off x="0" y="1643164"/>
          <a:ext cx="7581949" cy="777670"/>
        </a:xfrm>
        <a:prstGeom prst="notched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C15CBD-AB5B-42D0-BEF1-2AFB9E157426}">
      <dsp:nvSpPr>
        <dsp:cNvPr id="0" name=""/>
        <dsp:cNvSpPr/>
      </dsp:nvSpPr>
      <dsp:spPr>
        <a:xfrm>
          <a:off x="1388" y="228494"/>
          <a:ext cx="1550818"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sz="1200" b="1" kern="1200" dirty="0">
              <a:latin typeface="Segoe IU"/>
            </a:rPr>
            <a:t>LS2:</a:t>
          </a:r>
        </a:p>
        <a:p>
          <a:pPr marL="0" lvl="0" indent="0" algn="ctr" defTabSz="533400">
            <a:lnSpc>
              <a:spcPct val="90000"/>
            </a:lnSpc>
            <a:spcBef>
              <a:spcPct val="0"/>
            </a:spcBef>
            <a:spcAft>
              <a:spcPct val="35000"/>
            </a:spcAft>
            <a:buNone/>
          </a:pPr>
          <a:r>
            <a:rPr lang="en-GB" sz="1000" kern="1200" dirty="0">
              <a:latin typeface="Segoe IU"/>
            </a:rPr>
            <a:t>LSS2, LSS3, LSS5, Arc 5+</a:t>
          </a:r>
        </a:p>
      </dsp:txBody>
      <dsp:txXfrm>
        <a:off x="1388" y="228494"/>
        <a:ext cx="1550818" cy="1625600"/>
      </dsp:txXfrm>
    </dsp:sp>
    <dsp:sp modelId="{D4A23631-556F-437D-8CD5-2048BC13268F}">
      <dsp:nvSpPr>
        <dsp:cNvPr id="0" name=""/>
        <dsp:cNvSpPr/>
      </dsp:nvSpPr>
      <dsp:spPr>
        <a:xfrm>
          <a:off x="573597"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0D5030-A55B-4F3A-BA3E-F040B9B27DCE}">
      <dsp:nvSpPr>
        <dsp:cNvPr id="0" name=""/>
        <dsp:cNvSpPr/>
      </dsp:nvSpPr>
      <dsp:spPr>
        <a:xfrm>
          <a:off x="1483353" y="2340473"/>
          <a:ext cx="97573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sz="1200" b="1" kern="1200" dirty="0">
              <a:latin typeface="Segoe IU"/>
            </a:rPr>
            <a:t>YETS21-22: </a:t>
          </a:r>
        </a:p>
        <a:p>
          <a:pPr marL="0" lvl="0" indent="0" algn="ctr" defTabSz="533400">
            <a:lnSpc>
              <a:spcPct val="90000"/>
            </a:lnSpc>
            <a:spcBef>
              <a:spcPct val="0"/>
            </a:spcBef>
            <a:spcAft>
              <a:spcPct val="35000"/>
            </a:spcAft>
            <a:buNone/>
          </a:pPr>
          <a:r>
            <a:rPr lang="en-US" sz="1000" kern="1200" dirty="0">
              <a:latin typeface="Segoe IU"/>
            </a:rPr>
            <a:t>LSS4, Arc 4-</a:t>
          </a:r>
          <a:endParaRPr lang="en-GB" sz="1000" kern="1200" dirty="0">
            <a:latin typeface="Segoe IU"/>
          </a:endParaRPr>
        </a:p>
      </dsp:txBody>
      <dsp:txXfrm>
        <a:off x="1483353" y="2340473"/>
        <a:ext cx="975739" cy="1625600"/>
      </dsp:txXfrm>
    </dsp:sp>
    <dsp:sp modelId="{FB178DF3-51B4-4BAE-82C7-AE3B00B8E322}">
      <dsp:nvSpPr>
        <dsp:cNvPr id="0" name=""/>
        <dsp:cNvSpPr/>
      </dsp:nvSpPr>
      <dsp:spPr>
        <a:xfrm>
          <a:off x="1768036"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AD82CB-97D4-4CC2-B091-F0C50BA54693}">
      <dsp:nvSpPr>
        <dsp:cNvPr id="0" name=""/>
        <dsp:cNvSpPr/>
      </dsp:nvSpPr>
      <dsp:spPr>
        <a:xfrm>
          <a:off x="2594007" y="228494"/>
          <a:ext cx="101804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sz="1200" b="1" kern="1200" dirty="0">
              <a:latin typeface="Segoe IU"/>
            </a:rPr>
            <a:t>YETS22-23: </a:t>
          </a:r>
        </a:p>
        <a:p>
          <a:pPr marL="0" lvl="0" indent="0" algn="ctr" defTabSz="533400">
            <a:lnSpc>
              <a:spcPct val="90000"/>
            </a:lnSpc>
            <a:spcBef>
              <a:spcPct val="0"/>
            </a:spcBef>
            <a:spcAft>
              <a:spcPct val="35000"/>
            </a:spcAft>
            <a:buNone/>
          </a:pPr>
          <a:r>
            <a:rPr lang="en-US" sz="1000" kern="1200" dirty="0">
              <a:latin typeface="Segoe IU"/>
            </a:rPr>
            <a:t>LSS6, Arc 6+</a:t>
          </a:r>
          <a:endParaRPr lang="en-GB" sz="1000" kern="1200" dirty="0">
            <a:latin typeface="Segoe IU"/>
          </a:endParaRPr>
        </a:p>
      </dsp:txBody>
      <dsp:txXfrm>
        <a:off x="2594007" y="228494"/>
        <a:ext cx="1018049" cy="1625600"/>
      </dsp:txXfrm>
    </dsp:sp>
    <dsp:sp modelId="{2C6B177D-2E4C-4468-82D8-E732C29BC5A9}">
      <dsp:nvSpPr>
        <dsp:cNvPr id="0" name=""/>
        <dsp:cNvSpPr/>
      </dsp:nvSpPr>
      <dsp:spPr>
        <a:xfrm>
          <a:off x="2900205"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84987A-CB15-4A33-B407-91A8EAF2B9CB}">
      <dsp:nvSpPr>
        <dsp:cNvPr id="0" name=""/>
        <dsp:cNvSpPr/>
      </dsp:nvSpPr>
      <dsp:spPr>
        <a:xfrm>
          <a:off x="3608906" y="2356794"/>
          <a:ext cx="1056236"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sz="1200" b="1" kern="1200" dirty="0">
              <a:latin typeface="Segoe IU"/>
            </a:rPr>
            <a:t>YETS23-24:</a:t>
          </a:r>
          <a:r>
            <a:rPr lang="en-US" sz="900" kern="1200" dirty="0">
              <a:latin typeface="Segoe IU"/>
            </a:rPr>
            <a:t> </a:t>
          </a:r>
        </a:p>
        <a:p>
          <a:pPr marL="0" lvl="0" indent="0" algn="ctr" defTabSz="533400">
            <a:lnSpc>
              <a:spcPct val="90000"/>
            </a:lnSpc>
            <a:spcBef>
              <a:spcPct val="0"/>
            </a:spcBef>
            <a:spcAft>
              <a:spcPct val="35000"/>
            </a:spcAft>
            <a:buNone/>
          </a:pPr>
          <a:r>
            <a:rPr lang="en-US" sz="1000" kern="1200" dirty="0">
              <a:latin typeface="Segoe IU"/>
            </a:rPr>
            <a:t>LSS1, Arc 1-</a:t>
          </a:r>
          <a:endParaRPr lang="en-GB" sz="1000" kern="1200" dirty="0">
            <a:latin typeface="Segoe IU"/>
          </a:endParaRPr>
        </a:p>
      </dsp:txBody>
      <dsp:txXfrm>
        <a:off x="3608906" y="2356794"/>
        <a:ext cx="1056236" cy="1625600"/>
      </dsp:txXfrm>
    </dsp:sp>
    <dsp:sp modelId="{A5A56E6D-6B37-4E06-8C60-552ACA110EE1}">
      <dsp:nvSpPr>
        <dsp:cNvPr id="0" name=""/>
        <dsp:cNvSpPr/>
      </dsp:nvSpPr>
      <dsp:spPr>
        <a:xfrm>
          <a:off x="3933825"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BA1CE7-8E55-4EF1-9A84-957F97EE8591}">
      <dsp:nvSpPr>
        <dsp:cNvPr id="0" name=""/>
        <dsp:cNvSpPr/>
      </dsp:nvSpPr>
      <dsp:spPr>
        <a:xfrm>
          <a:off x="4686113" y="228494"/>
          <a:ext cx="1024592"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US" sz="1200" b="1" kern="1200" dirty="0">
              <a:latin typeface="Segoe IU"/>
            </a:rPr>
            <a:t>EYETS24-25: </a:t>
          </a:r>
        </a:p>
        <a:p>
          <a:pPr marL="0" lvl="0" indent="0" algn="ctr" defTabSz="533400">
            <a:lnSpc>
              <a:spcPct val="90000"/>
            </a:lnSpc>
            <a:spcBef>
              <a:spcPct val="0"/>
            </a:spcBef>
            <a:spcAft>
              <a:spcPct val="35000"/>
            </a:spcAft>
            <a:buNone/>
          </a:pPr>
          <a:r>
            <a:rPr lang="en-US" sz="1000" kern="1200" dirty="0">
              <a:latin typeface="Segoe IU"/>
            </a:rPr>
            <a:t>Arcs 3- &amp; 3+</a:t>
          </a:r>
          <a:endParaRPr lang="en-GB" sz="1000" kern="1200" dirty="0">
            <a:latin typeface="Segoe IU"/>
          </a:endParaRPr>
        </a:p>
      </dsp:txBody>
      <dsp:txXfrm>
        <a:off x="4686113" y="228494"/>
        <a:ext cx="1024592" cy="1625600"/>
      </dsp:txXfrm>
    </dsp:sp>
    <dsp:sp modelId="{01899B74-AA70-4423-96C1-F181D84E3C56}">
      <dsp:nvSpPr>
        <dsp:cNvPr id="0" name=""/>
        <dsp:cNvSpPr/>
      </dsp:nvSpPr>
      <dsp:spPr>
        <a:xfrm>
          <a:off x="4995209"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9A4291-DBEB-4285-952C-9191D0C4A11A}">
      <dsp:nvSpPr>
        <dsp:cNvPr id="0" name=""/>
        <dsp:cNvSpPr/>
      </dsp:nvSpPr>
      <dsp:spPr>
        <a:xfrm>
          <a:off x="5731675" y="2364955"/>
          <a:ext cx="109069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US" sz="1200" b="1" kern="1200" dirty="0">
              <a:latin typeface="Segoe IU"/>
            </a:rPr>
            <a:t>LS3:</a:t>
          </a:r>
        </a:p>
        <a:p>
          <a:pPr marL="0" lvl="0" indent="0" algn="ctr" defTabSz="533400">
            <a:lnSpc>
              <a:spcPct val="90000"/>
            </a:lnSpc>
            <a:spcBef>
              <a:spcPct val="0"/>
            </a:spcBef>
            <a:spcAft>
              <a:spcPct val="35000"/>
            </a:spcAft>
            <a:buNone/>
          </a:pPr>
          <a:r>
            <a:rPr lang="en-US" sz="1000" kern="1200" dirty="0">
              <a:latin typeface="Segoe IU"/>
            </a:rPr>
            <a:t>6 remaining arcs</a:t>
          </a:r>
        </a:p>
      </dsp:txBody>
      <dsp:txXfrm>
        <a:off x="5731675" y="2364955"/>
        <a:ext cx="1090690" cy="1625600"/>
      </dsp:txXfrm>
    </dsp:sp>
    <dsp:sp modelId="{BFF70531-646D-4C4B-8298-81F06B2E70D4}">
      <dsp:nvSpPr>
        <dsp:cNvPr id="0" name=""/>
        <dsp:cNvSpPr/>
      </dsp:nvSpPr>
      <dsp:spPr>
        <a:xfrm>
          <a:off x="6073820" y="1828800"/>
          <a:ext cx="406400" cy="406400"/>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96D7F2-88DC-4A50-B66E-E611B952E417}" type="datetimeFigureOut">
              <a:rPr lang="fr-CH" smtClean="0"/>
              <a:t>04.04.2023</a:t>
            </a:fld>
            <a:endParaRPr lang="fr-CH"/>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84DB7B-B258-4F38-AC7F-494BA55C6564}" type="slidenum">
              <a:rPr lang="fr-CH" smtClean="0"/>
              <a:t>‹#›</a:t>
            </a:fld>
            <a:endParaRPr lang="fr-CH"/>
          </a:p>
        </p:txBody>
      </p:sp>
    </p:spTree>
    <p:extLst>
      <p:ext uri="{BB962C8B-B14F-4D97-AF65-F5344CB8AC3E}">
        <p14:creationId xmlns:p14="http://schemas.microsoft.com/office/powerpoint/2010/main" val="3116486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DC90D-32FD-420A-B91D-0B18B92AADE6}" type="datetimeFigureOut">
              <a:rPr lang="fr-CH" smtClean="0"/>
              <a:t>04.04.2023</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910EFC-3EE3-4663-9DF9-12732E88D659}" type="slidenum">
              <a:rPr lang="fr-CH" smtClean="0"/>
              <a:t>‹#›</a:t>
            </a:fld>
            <a:endParaRPr lang="fr-CH"/>
          </a:p>
        </p:txBody>
      </p:sp>
    </p:spTree>
    <p:extLst>
      <p:ext uri="{BB962C8B-B14F-4D97-AF65-F5344CB8AC3E}">
        <p14:creationId xmlns:p14="http://schemas.microsoft.com/office/powerpoint/2010/main" val="168862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dirty="0"/>
          </a:p>
        </p:txBody>
      </p:sp>
      <p:sp>
        <p:nvSpPr>
          <p:cNvPr id="4" name="Slide Number Placeholder 3"/>
          <p:cNvSpPr>
            <a:spLocks noGrp="1"/>
          </p:cNvSpPr>
          <p:nvPr>
            <p:ph type="sldNum" sz="quarter" idx="5"/>
          </p:nvPr>
        </p:nvSpPr>
        <p:spPr/>
        <p:txBody>
          <a:bodyPr/>
          <a:lstStyle/>
          <a:p>
            <a:fld id="{4F910EFC-3EE3-4663-9DF9-12732E88D659}" type="slidenum">
              <a:rPr lang="fr-CH" smtClean="0"/>
              <a:t>1</a:t>
            </a:fld>
            <a:endParaRPr lang="fr-CH" dirty="0"/>
          </a:p>
        </p:txBody>
      </p:sp>
    </p:spTree>
    <p:extLst>
      <p:ext uri="{BB962C8B-B14F-4D97-AF65-F5344CB8AC3E}">
        <p14:creationId xmlns:p14="http://schemas.microsoft.com/office/powerpoint/2010/main" val="3286340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10</a:t>
            </a:fld>
            <a:endParaRPr lang="fr-CH"/>
          </a:p>
        </p:txBody>
      </p:sp>
    </p:spTree>
    <p:extLst>
      <p:ext uri="{BB962C8B-B14F-4D97-AF65-F5344CB8AC3E}">
        <p14:creationId xmlns:p14="http://schemas.microsoft.com/office/powerpoint/2010/main" val="3553304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11</a:t>
            </a:fld>
            <a:endParaRPr lang="fr-CH"/>
          </a:p>
        </p:txBody>
      </p:sp>
    </p:spTree>
    <p:extLst>
      <p:ext uri="{BB962C8B-B14F-4D97-AF65-F5344CB8AC3E}">
        <p14:creationId xmlns:p14="http://schemas.microsoft.com/office/powerpoint/2010/main" val="212603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12</a:t>
            </a:fld>
            <a:endParaRPr lang="fr-CH"/>
          </a:p>
        </p:txBody>
      </p:sp>
    </p:spTree>
    <p:extLst>
      <p:ext uri="{BB962C8B-B14F-4D97-AF65-F5344CB8AC3E}">
        <p14:creationId xmlns:p14="http://schemas.microsoft.com/office/powerpoint/2010/main" val="3977081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13</a:t>
            </a:fld>
            <a:endParaRPr lang="fr-CH"/>
          </a:p>
        </p:txBody>
      </p:sp>
    </p:spTree>
    <p:extLst>
      <p:ext uri="{BB962C8B-B14F-4D97-AF65-F5344CB8AC3E}">
        <p14:creationId xmlns:p14="http://schemas.microsoft.com/office/powerpoint/2010/main" val="3258828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14</a:t>
            </a:fld>
            <a:endParaRPr lang="fr-CH"/>
          </a:p>
        </p:txBody>
      </p:sp>
    </p:spTree>
    <p:extLst>
      <p:ext uri="{BB962C8B-B14F-4D97-AF65-F5344CB8AC3E}">
        <p14:creationId xmlns:p14="http://schemas.microsoft.com/office/powerpoint/2010/main" val="257130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lgn="just" rtl="0"/>
            <a:endParaRPr lang="en-GB" sz="1200" b="0" i="0" u="none" strike="noStrike" baseline="0" dirty="0">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F910EFC-3EE3-4663-9DF9-12732E88D659}" type="slidenum">
              <a:rPr lang="fr-CH" smtClean="0"/>
              <a:t>15</a:t>
            </a:fld>
            <a:endParaRPr lang="fr-CH"/>
          </a:p>
        </p:txBody>
      </p:sp>
    </p:spTree>
    <p:extLst>
      <p:ext uri="{BB962C8B-B14F-4D97-AF65-F5344CB8AC3E}">
        <p14:creationId xmlns:p14="http://schemas.microsoft.com/office/powerpoint/2010/main" val="2489561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16</a:t>
            </a:fld>
            <a:endParaRPr lang="fr-CH" dirty="0"/>
          </a:p>
        </p:txBody>
      </p:sp>
    </p:spTree>
    <p:extLst>
      <p:ext uri="{BB962C8B-B14F-4D97-AF65-F5344CB8AC3E}">
        <p14:creationId xmlns:p14="http://schemas.microsoft.com/office/powerpoint/2010/main" val="275119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17</a:t>
            </a:fld>
            <a:endParaRPr lang="fr-CH" dirty="0"/>
          </a:p>
        </p:txBody>
      </p:sp>
    </p:spTree>
    <p:extLst>
      <p:ext uri="{BB962C8B-B14F-4D97-AF65-F5344CB8AC3E}">
        <p14:creationId xmlns:p14="http://schemas.microsoft.com/office/powerpoint/2010/main" val="704370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18</a:t>
            </a:fld>
            <a:endParaRPr lang="fr-CH" dirty="0"/>
          </a:p>
        </p:txBody>
      </p:sp>
    </p:spTree>
    <p:extLst>
      <p:ext uri="{BB962C8B-B14F-4D97-AF65-F5344CB8AC3E}">
        <p14:creationId xmlns:p14="http://schemas.microsoft.com/office/powerpoint/2010/main" val="1548703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19</a:t>
            </a:fld>
            <a:endParaRPr lang="fr-CH" dirty="0"/>
          </a:p>
        </p:txBody>
      </p:sp>
    </p:spTree>
    <p:extLst>
      <p:ext uri="{BB962C8B-B14F-4D97-AF65-F5344CB8AC3E}">
        <p14:creationId xmlns:p14="http://schemas.microsoft.com/office/powerpoint/2010/main" val="1287175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2</a:t>
            </a:fld>
            <a:endParaRPr lang="fr-CH"/>
          </a:p>
        </p:txBody>
      </p:sp>
    </p:spTree>
    <p:extLst>
      <p:ext uri="{BB962C8B-B14F-4D97-AF65-F5344CB8AC3E}">
        <p14:creationId xmlns:p14="http://schemas.microsoft.com/office/powerpoint/2010/main" val="2038261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20</a:t>
            </a:fld>
            <a:endParaRPr lang="fr-CH" dirty="0"/>
          </a:p>
        </p:txBody>
      </p:sp>
    </p:spTree>
    <p:extLst>
      <p:ext uri="{BB962C8B-B14F-4D97-AF65-F5344CB8AC3E}">
        <p14:creationId xmlns:p14="http://schemas.microsoft.com/office/powerpoint/2010/main" val="1302265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21</a:t>
            </a:fld>
            <a:endParaRPr lang="fr-CH"/>
          </a:p>
        </p:txBody>
      </p:sp>
    </p:spTree>
    <p:extLst>
      <p:ext uri="{BB962C8B-B14F-4D97-AF65-F5344CB8AC3E}">
        <p14:creationId xmlns:p14="http://schemas.microsoft.com/office/powerpoint/2010/main" val="754461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kern="1200" baseline="0" dirty="0">
              <a:solidFill>
                <a:schemeClr val="tx1"/>
              </a:solidFill>
              <a:latin typeface="Times New Roman" panose="02020603050405020304" pitchFamily="18" charset="0"/>
              <a:ea typeface="+mn-ea"/>
              <a:cs typeface="+mn-cs"/>
            </a:endParaRPr>
          </a:p>
        </p:txBody>
      </p:sp>
      <p:sp>
        <p:nvSpPr>
          <p:cNvPr id="4" name="Slide Number Placeholder 3"/>
          <p:cNvSpPr>
            <a:spLocks noGrp="1"/>
          </p:cNvSpPr>
          <p:nvPr>
            <p:ph type="sldNum" sz="quarter" idx="5"/>
          </p:nvPr>
        </p:nvSpPr>
        <p:spPr/>
        <p:txBody>
          <a:bodyPr/>
          <a:lstStyle/>
          <a:p>
            <a:fld id="{4F910EFC-3EE3-4663-9DF9-12732E88D659}" type="slidenum">
              <a:rPr lang="fr-CH" smtClean="0"/>
              <a:t>3</a:t>
            </a:fld>
            <a:endParaRPr lang="fr-CH"/>
          </a:p>
        </p:txBody>
      </p:sp>
    </p:spTree>
    <p:extLst>
      <p:ext uri="{BB962C8B-B14F-4D97-AF65-F5344CB8AC3E}">
        <p14:creationId xmlns:p14="http://schemas.microsoft.com/office/powerpoint/2010/main" val="794971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4</a:t>
            </a:fld>
            <a:endParaRPr lang="fr-CH"/>
          </a:p>
        </p:txBody>
      </p:sp>
    </p:spTree>
    <p:extLst>
      <p:ext uri="{BB962C8B-B14F-4D97-AF65-F5344CB8AC3E}">
        <p14:creationId xmlns:p14="http://schemas.microsoft.com/office/powerpoint/2010/main" val="1266891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5</a:t>
            </a:fld>
            <a:endParaRPr lang="fr-CH"/>
          </a:p>
        </p:txBody>
      </p:sp>
    </p:spTree>
    <p:extLst>
      <p:ext uri="{BB962C8B-B14F-4D97-AF65-F5344CB8AC3E}">
        <p14:creationId xmlns:p14="http://schemas.microsoft.com/office/powerpoint/2010/main" val="1391562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6</a:t>
            </a:fld>
            <a:endParaRPr lang="fr-CH"/>
          </a:p>
        </p:txBody>
      </p:sp>
    </p:spTree>
    <p:extLst>
      <p:ext uri="{BB962C8B-B14F-4D97-AF65-F5344CB8AC3E}">
        <p14:creationId xmlns:p14="http://schemas.microsoft.com/office/powerpoint/2010/main" val="1536122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here you can see some pictures of the consolidation campaign in point 6 during this last YETS, for example with the removal of the obsolete controllers and the installation of the ones, as well as the installation of the new Profibus network and the wiring convention modification of the ion pump cables. And to have a graphical idea, you can see here how all the LSS and arc 6+ was consolidate to Agilent. About the numbers, 71 controllers were removed, 46 new controllers installed, 126 ion pumps consolidated to Agilent control and 282 connectors modified, and you may wonder, why do we have to modify the connectors?</a:t>
            </a:r>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7</a:t>
            </a:fld>
            <a:endParaRPr lang="fr-CH"/>
          </a:p>
        </p:txBody>
      </p:sp>
    </p:spTree>
    <p:extLst>
      <p:ext uri="{BB962C8B-B14F-4D97-AF65-F5344CB8AC3E}">
        <p14:creationId xmlns:p14="http://schemas.microsoft.com/office/powerpoint/2010/main" val="1108001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8</a:t>
            </a:fld>
            <a:endParaRPr lang="fr-CH"/>
          </a:p>
        </p:txBody>
      </p:sp>
    </p:spTree>
    <p:extLst>
      <p:ext uri="{BB962C8B-B14F-4D97-AF65-F5344CB8AC3E}">
        <p14:creationId xmlns:p14="http://schemas.microsoft.com/office/powerpoint/2010/main" val="1803371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910EFC-3EE3-4663-9DF9-12732E88D659}" type="slidenum">
              <a:rPr lang="fr-CH" smtClean="0"/>
              <a:t>9</a:t>
            </a:fld>
            <a:endParaRPr lang="fr-CH"/>
          </a:p>
        </p:txBody>
      </p:sp>
    </p:spTree>
    <p:extLst>
      <p:ext uri="{BB962C8B-B14F-4D97-AF65-F5344CB8AC3E}">
        <p14:creationId xmlns:p14="http://schemas.microsoft.com/office/powerpoint/2010/main" val="980155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848431" y="6526101"/>
            <a:ext cx="1711704" cy="337929"/>
          </a:xfrm>
          <a:prstGeom prst="rect">
            <a:avLst/>
          </a:prstGeom>
        </p:spPr>
        <p:txBody>
          <a:bodyPr vert="horz" lIns="91440" tIns="45720" rIns="91440" bIns="45720" rtlCol="0" anchor="ctr"/>
          <a:lstStyle>
            <a:lvl1pPr algn="l">
              <a:defRPr sz="900" baseline="0">
                <a:solidFill>
                  <a:schemeClr val="bg1"/>
                </a:solidFill>
              </a:defRPr>
            </a:lvl1pPr>
          </a:lstStyle>
          <a:p>
            <a:fld id="{CDED5324-F7CA-4B2E-A0E8-6B34C7479620}" type="datetime3">
              <a:rPr lang="en-US" smtClean="0"/>
              <a:t>4 April 2023</a:t>
            </a:fld>
            <a:endParaRPr lang="en-US" dirty="0"/>
          </a:p>
        </p:txBody>
      </p:sp>
      <p:sp>
        <p:nvSpPr>
          <p:cNvPr id="3" name="Footer Placeholder 2"/>
          <p:cNvSpPr>
            <a:spLocks noGrp="1"/>
          </p:cNvSpPr>
          <p:nvPr>
            <p:ph type="ftr" sz="quarter" idx="3"/>
          </p:nvPr>
        </p:nvSpPr>
        <p:spPr>
          <a:xfrm>
            <a:off x="5639956" y="6520074"/>
            <a:ext cx="2895600" cy="337929"/>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4" name="Slide Number Placeholder 3"/>
          <p:cNvSpPr>
            <a:spLocks noGrp="1"/>
          </p:cNvSpPr>
          <p:nvPr>
            <p:ph type="sldNum" sz="quarter" idx="4"/>
          </p:nvPr>
        </p:nvSpPr>
        <p:spPr>
          <a:xfrm>
            <a:off x="8642577" y="6520074"/>
            <a:ext cx="501424" cy="337929"/>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848433"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AC5EFC0B-3544-4A36-BD15-6999B16D3596}" type="datetime3">
              <a:rPr lang="en-US" smtClean="0"/>
              <a:t>4 April 2023</a:t>
            </a:fld>
            <a:endParaRPr lang="en-US" dirty="0"/>
          </a:p>
        </p:txBody>
      </p:sp>
      <p:sp>
        <p:nvSpPr>
          <p:cNvPr id="6"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7" name="Slide Number Placeholder 3"/>
          <p:cNvSpPr>
            <a:spLocks noGrp="1"/>
          </p:cNvSpPr>
          <p:nvPr>
            <p:ph type="sldNum" sz="quarter" idx="4"/>
          </p:nvPr>
        </p:nvSpPr>
        <p:spPr>
          <a:xfrm>
            <a:off x="8642577"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9"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3840482" y="6526100"/>
            <a:ext cx="1719655" cy="339653"/>
          </a:xfrm>
          <a:prstGeom prst="rect">
            <a:avLst/>
          </a:prstGeom>
        </p:spPr>
        <p:txBody>
          <a:bodyPr vert="horz" lIns="91440" tIns="45720" rIns="91440" bIns="45720" rtlCol="0" anchor="ctr"/>
          <a:lstStyle>
            <a:lvl1pPr algn="l">
              <a:defRPr sz="900" baseline="0">
                <a:solidFill>
                  <a:schemeClr val="bg1"/>
                </a:solidFill>
              </a:defRPr>
            </a:lvl1pPr>
          </a:lstStyle>
          <a:p>
            <a:fld id="{3B5C3A9B-A133-4375-9FD8-2DE67FF74B06}" type="datetime3">
              <a:rPr lang="en-US" smtClean="0"/>
              <a:t>4 April 2023</a:t>
            </a:fld>
            <a:endParaRPr lang="en-US" dirty="0"/>
          </a:p>
        </p:txBody>
      </p:sp>
      <p:sp>
        <p:nvSpPr>
          <p:cNvPr id="6" name="Footer Placeholder 2"/>
          <p:cNvSpPr>
            <a:spLocks noGrp="1"/>
          </p:cNvSpPr>
          <p:nvPr>
            <p:ph type="ftr" sz="quarter" idx="3"/>
          </p:nvPr>
        </p:nvSpPr>
        <p:spPr>
          <a:xfrm>
            <a:off x="5639956" y="6520073"/>
            <a:ext cx="2895600" cy="339653"/>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7" name="Slide Number Placeholder 3"/>
          <p:cNvSpPr>
            <a:spLocks noGrp="1"/>
          </p:cNvSpPr>
          <p:nvPr>
            <p:ph type="sldNum" sz="quarter" idx="4"/>
          </p:nvPr>
        </p:nvSpPr>
        <p:spPr>
          <a:xfrm>
            <a:off x="8642577" y="6520073"/>
            <a:ext cx="501424" cy="33965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848431" y="6534048"/>
            <a:ext cx="1711704" cy="323952"/>
          </a:xfrm>
          <a:prstGeom prst="rect">
            <a:avLst/>
          </a:prstGeom>
        </p:spPr>
        <p:txBody>
          <a:bodyPr vert="horz" lIns="91440" tIns="45720" rIns="91440" bIns="45720" rtlCol="0" anchor="ctr"/>
          <a:lstStyle>
            <a:lvl1pPr algn="l">
              <a:defRPr sz="900" baseline="0">
                <a:solidFill>
                  <a:schemeClr val="bg1"/>
                </a:solidFill>
              </a:defRPr>
            </a:lvl1pPr>
          </a:lstStyle>
          <a:p>
            <a:fld id="{3D2C80E3-1618-4FE3-9A80-5E4621C88244}" type="datetime3">
              <a:rPr lang="en-US" smtClean="0"/>
              <a:t>4 April 2023</a:t>
            </a:fld>
            <a:endParaRPr lang="en-US" dirty="0"/>
          </a:p>
        </p:txBody>
      </p:sp>
      <p:sp>
        <p:nvSpPr>
          <p:cNvPr id="5" name="Footer Placeholder 2"/>
          <p:cNvSpPr>
            <a:spLocks noGrp="1"/>
          </p:cNvSpPr>
          <p:nvPr>
            <p:ph type="ftr" sz="quarter" idx="3"/>
          </p:nvPr>
        </p:nvSpPr>
        <p:spPr>
          <a:xfrm>
            <a:off x="5639956" y="6528021"/>
            <a:ext cx="2895600" cy="323952"/>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6" name="Slide Number Placeholder 3"/>
          <p:cNvSpPr>
            <a:spLocks noGrp="1"/>
          </p:cNvSpPr>
          <p:nvPr>
            <p:ph type="sldNum" sz="quarter" idx="4"/>
          </p:nvPr>
        </p:nvSpPr>
        <p:spPr>
          <a:xfrm>
            <a:off x="8642577" y="6528021"/>
            <a:ext cx="501424" cy="32395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2"/>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840481" y="6526097"/>
            <a:ext cx="1719654" cy="337930"/>
          </a:xfrm>
          <a:prstGeom prst="rect">
            <a:avLst/>
          </a:prstGeom>
        </p:spPr>
        <p:txBody>
          <a:bodyPr vert="horz" lIns="91440" tIns="45720" rIns="91440" bIns="45720" rtlCol="0" anchor="ctr"/>
          <a:lstStyle>
            <a:lvl1pPr algn="l">
              <a:defRPr sz="900" baseline="0">
                <a:solidFill>
                  <a:schemeClr val="bg1"/>
                </a:solidFill>
              </a:defRPr>
            </a:lvl1pPr>
          </a:lstStyle>
          <a:p>
            <a:fld id="{84A9DA55-8C2E-41A5-9FB3-05EF465CF5D0}" type="datetime3">
              <a:rPr lang="en-US" smtClean="0"/>
              <a:t>4 April 2023</a:t>
            </a:fld>
            <a:endParaRPr lang="en-US" dirty="0"/>
          </a:p>
        </p:txBody>
      </p:sp>
      <p:sp>
        <p:nvSpPr>
          <p:cNvPr id="5"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6" name="Slide Number Placeholder 3"/>
          <p:cNvSpPr>
            <a:spLocks noGrp="1"/>
          </p:cNvSpPr>
          <p:nvPr>
            <p:ph type="sldNum" sz="quarter" idx="4"/>
          </p:nvPr>
        </p:nvSpPr>
        <p:spPr>
          <a:xfrm>
            <a:off x="8642577"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2703285"/>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2703285"/>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1"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Slide Number Placeholder 3"/>
          <p:cNvSpPr>
            <a:spLocks noGrp="1"/>
          </p:cNvSpPr>
          <p:nvPr>
            <p:ph type="sldNum" sz="quarter" idx="4"/>
          </p:nvPr>
        </p:nvSpPr>
        <p:spPr>
          <a:xfrm>
            <a:off x="4319916"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22"/>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840481" y="6526101"/>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19798A8D-151F-4538-A880-9C4F494F7A9C}" type="datetime3">
              <a:rPr lang="en-US" smtClean="0"/>
              <a:t>4 April 2023</a:t>
            </a:fld>
            <a:endParaRPr lang="en-US" dirty="0"/>
          </a:p>
        </p:txBody>
      </p:sp>
      <p:sp>
        <p:nvSpPr>
          <p:cNvPr id="5" name="Footer Placeholder 2"/>
          <p:cNvSpPr>
            <a:spLocks noGrp="1"/>
          </p:cNvSpPr>
          <p:nvPr>
            <p:ph type="ftr" sz="quarter" idx="3"/>
          </p:nvPr>
        </p:nvSpPr>
        <p:spPr>
          <a:xfrm>
            <a:off x="5639956" y="6520074"/>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it-IT" dirty="0"/>
              <a:t>Abel </a:t>
            </a:r>
            <a:r>
              <a:rPr lang="es-ES" dirty="0"/>
              <a:t>Gutiérrez</a:t>
            </a:r>
            <a:r>
              <a:rPr lang="it-IT" dirty="0"/>
              <a:t> – VSC seminar – June 2021</a:t>
            </a:r>
            <a:endParaRPr lang="en-US" dirty="0"/>
          </a:p>
        </p:txBody>
      </p:sp>
      <p:sp>
        <p:nvSpPr>
          <p:cNvPr id="6"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4"/>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4"/>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848433" y="6526098"/>
            <a:ext cx="1711703" cy="331902"/>
          </a:xfrm>
          <a:prstGeom prst="rect">
            <a:avLst/>
          </a:prstGeom>
        </p:spPr>
        <p:txBody>
          <a:bodyPr vert="horz" lIns="91440" tIns="45720" rIns="91440" bIns="45720" rtlCol="0" anchor="ctr"/>
          <a:lstStyle>
            <a:lvl1pPr algn="l">
              <a:defRPr sz="900" baseline="0">
                <a:solidFill>
                  <a:schemeClr val="bg1"/>
                </a:solidFill>
              </a:defRPr>
            </a:lvl1pPr>
          </a:lstStyle>
          <a:p>
            <a:fld id="{F915B587-7BF9-4E31-8AED-23C33D93180B}" type="datetime3">
              <a:rPr lang="en-US" smtClean="0"/>
              <a:t>4 April 2023</a:t>
            </a:fld>
            <a:endParaRPr lang="en-US" dirty="0"/>
          </a:p>
        </p:txBody>
      </p:sp>
      <p:sp>
        <p:nvSpPr>
          <p:cNvPr id="6" name="Footer Placeholder 2"/>
          <p:cNvSpPr>
            <a:spLocks noGrp="1"/>
          </p:cNvSpPr>
          <p:nvPr>
            <p:ph type="ftr" sz="quarter" idx="3"/>
          </p:nvPr>
        </p:nvSpPr>
        <p:spPr>
          <a:xfrm>
            <a:off x="5639956" y="6520071"/>
            <a:ext cx="2895600" cy="331902"/>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7" name="Slide Number Placeholder 3"/>
          <p:cNvSpPr>
            <a:spLocks noGrp="1"/>
          </p:cNvSpPr>
          <p:nvPr>
            <p:ph type="sldNum" sz="quarter" idx="4"/>
          </p:nvPr>
        </p:nvSpPr>
        <p:spPr>
          <a:xfrm>
            <a:off x="8642577" y="6520071"/>
            <a:ext cx="501424" cy="33190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4"/>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7"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81"/>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7" y="1269781"/>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840482" y="6526101"/>
            <a:ext cx="1719655" cy="331903"/>
          </a:xfrm>
          <a:prstGeom prst="rect">
            <a:avLst/>
          </a:prstGeom>
        </p:spPr>
        <p:txBody>
          <a:bodyPr vert="horz" lIns="91440" tIns="45720" rIns="91440" bIns="45720" rtlCol="0" anchor="ctr"/>
          <a:lstStyle>
            <a:lvl1pPr algn="l">
              <a:defRPr sz="900" baseline="0">
                <a:solidFill>
                  <a:schemeClr val="bg1"/>
                </a:solidFill>
              </a:defRPr>
            </a:lvl1pPr>
          </a:lstStyle>
          <a:p>
            <a:fld id="{F246048A-ADC3-40B6-81AF-121ABD1F3DD5}" type="datetime3">
              <a:rPr lang="en-US" smtClean="0"/>
              <a:t>4 April 2023</a:t>
            </a:fld>
            <a:endParaRPr lang="en-US" dirty="0"/>
          </a:p>
        </p:txBody>
      </p:sp>
      <p:sp>
        <p:nvSpPr>
          <p:cNvPr id="8" name="Footer Placeholder 2"/>
          <p:cNvSpPr>
            <a:spLocks noGrp="1"/>
          </p:cNvSpPr>
          <p:nvPr>
            <p:ph type="ftr" sz="quarter" idx="11"/>
          </p:nvPr>
        </p:nvSpPr>
        <p:spPr>
          <a:xfrm>
            <a:off x="5639956" y="6520074"/>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9" name="Slide Number Placeholder 3"/>
          <p:cNvSpPr>
            <a:spLocks noGrp="1"/>
          </p:cNvSpPr>
          <p:nvPr>
            <p:ph type="sldNum" sz="quarter" idx="12"/>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848433"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90535740-17DA-437E-AEFE-5A3A09A1688A}" type="datetime3">
              <a:rPr lang="en-US" smtClean="0"/>
              <a:t>4 April 2023</a:t>
            </a:fld>
            <a:endParaRPr lang="en-US" dirty="0"/>
          </a:p>
        </p:txBody>
      </p:sp>
      <p:sp>
        <p:nvSpPr>
          <p:cNvPr id="4"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it-IT"/>
              <a:t>Chiara Pasquino – VSC seminar – October 2020</a:t>
            </a:r>
            <a:endParaRPr lang="en-US" dirty="0"/>
          </a:p>
        </p:txBody>
      </p:sp>
      <p:sp>
        <p:nvSpPr>
          <p:cNvPr id="5" name="Slide Number Placeholder 3"/>
          <p:cNvSpPr>
            <a:spLocks noGrp="1"/>
          </p:cNvSpPr>
          <p:nvPr>
            <p:ph type="sldNum" sz="quarter" idx="4"/>
          </p:nvPr>
        </p:nvSpPr>
        <p:spPr>
          <a:xfrm>
            <a:off x="8642577"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496"/>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1" y="1325610"/>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3840482"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fld id="{CE5F6D70-DCA7-4BB4-ADCF-64021DE2D334}" type="datetime3">
              <a:rPr lang="en-US" smtClean="0"/>
              <a:t>4 April 2023</a:t>
            </a:fld>
            <a:endParaRPr lang="en-US" dirty="0"/>
          </a:p>
        </p:txBody>
      </p:sp>
      <p:sp>
        <p:nvSpPr>
          <p:cNvPr id="3" name="Footer Placeholder 2"/>
          <p:cNvSpPr>
            <a:spLocks noGrp="1"/>
          </p:cNvSpPr>
          <p:nvPr>
            <p:ph type="ftr" sz="quarter" idx="3"/>
          </p:nvPr>
        </p:nvSpPr>
        <p:spPr>
          <a:xfrm>
            <a:off x="5661329" y="6519740"/>
            <a:ext cx="2854518" cy="345126"/>
          </a:xfrm>
          <a:prstGeom prst="rect">
            <a:avLst/>
          </a:prstGeom>
        </p:spPr>
        <p:txBody>
          <a:bodyPr vert="horz" lIns="91440" tIns="45720" rIns="91440" bIns="45720" rtlCol="0" anchor="ctr"/>
          <a:lstStyle>
            <a:lvl1pPr algn="ctr">
              <a:defRPr sz="1000" baseline="0">
                <a:solidFill>
                  <a:schemeClr val="bg1"/>
                </a:solidFill>
              </a:defRPr>
            </a:lvl1pPr>
          </a:lstStyle>
          <a:p>
            <a:r>
              <a:rPr lang="it-IT" dirty="0"/>
              <a:t>Abel Gutiérrez – VSC seminar – June 2021</a:t>
            </a:r>
            <a:endParaRPr lang="en-US" dirty="0"/>
          </a:p>
        </p:txBody>
      </p:sp>
      <p:sp>
        <p:nvSpPr>
          <p:cNvPr id="4" name="Slide Number Placeholder 3"/>
          <p:cNvSpPr>
            <a:spLocks noGrp="1"/>
          </p:cNvSpPr>
          <p:nvPr>
            <p:ph type="sldNum" sz="quarter" idx="4"/>
          </p:nvPr>
        </p:nvSpPr>
        <p:spPr>
          <a:xfrm>
            <a:off x="8642577"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6" name="TextBox 5"/>
          <p:cNvSpPr txBox="1"/>
          <p:nvPr userDrawn="1"/>
        </p:nvSpPr>
        <p:spPr>
          <a:xfrm>
            <a:off x="643182" y="6438105"/>
            <a:ext cx="2549471" cy="384721"/>
          </a:xfrm>
          <a:prstGeom prst="rect">
            <a:avLst/>
          </a:prstGeom>
          <a:noFill/>
        </p:spPr>
        <p:txBody>
          <a:bodyPr wrap="square" rtlCol="0">
            <a:spAutoFit/>
          </a:bodyPr>
          <a:lstStyle/>
          <a:p>
            <a:pPr marL="0" marR="0" indent="0" algn="l" defTabSz="914377" rtl="0" eaLnBrk="1" fontAlgn="auto" latinLnBrk="0" hangingPunct="1">
              <a:lnSpc>
                <a:spcPct val="100000"/>
              </a:lnSpc>
              <a:spcBef>
                <a:spcPts val="0"/>
              </a:spcBef>
              <a:spcAft>
                <a:spcPts val="0"/>
              </a:spcAft>
              <a:buClrTx/>
              <a:buSzTx/>
              <a:buFontTx/>
              <a:buNone/>
              <a:tabLst/>
              <a:defRPr/>
            </a:pPr>
            <a:r>
              <a:rPr lang="fr-CH" sz="900" i="1" baseline="0" dirty="0">
                <a:solidFill>
                  <a:schemeClr val="bg1"/>
                </a:solidFill>
              </a:rPr>
              <a:t>Vacuum, Surfaces &amp; </a:t>
            </a:r>
            <a:r>
              <a:rPr lang="fr-CH" sz="900" i="1" baseline="0" dirty="0" err="1">
                <a:solidFill>
                  <a:schemeClr val="bg1"/>
                </a:solidFill>
              </a:rPr>
              <a:t>Coatings</a:t>
            </a:r>
            <a:r>
              <a:rPr lang="fr-CH" sz="900" i="1" baseline="0" dirty="0">
                <a:solidFill>
                  <a:schemeClr val="bg1"/>
                </a:solidFill>
              </a:rPr>
              <a:t> Group</a:t>
            </a:r>
          </a:p>
          <a:p>
            <a:pPr marL="0" marR="0" indent="0" algn="l" defTabSz="914377" rtl="0" eaLnBrk="1" fontAlgn="auto" latinLnBrk="0" hangingPunct="1">
              <a:lnSpc>
                <a:spcPct val="100000"/>
              </a:lnSpc>
              <a:spcBef>
                <a:spcPts val="0"/>
              </a:spcBef>
              <a:spcAft>
                <a:spcPts val="0"/>
              </a:spcAft>
              <a:buClrTx/>
              <a:buSzTx/>
              <a:buFontTx/>
              <a:buNone/>
              <a:tabLst/>
              <a:defRPr/>
            </a:pPr>
            <a:r>
              <a:rPr lang="fr-CH" sz="1000" baseline="0" dirty="0" err="1">
                <a:solidFill>
                  <a:schemeClr val="bg1"/>
                </a:solidFill>
              </a:rPr>
              <a:t>Technology</a:t>
            </a:r>
            <a:r>
              <a:rPr lang="fr-CH" sz="1000" baseline="0" dirty="0">
                <a:solidFill>
                  <a:schemeClr val="bg1"/>
                </a:solidFill>
              </a:rPr>
              <a:t> </a:t>
            </a:r>
            <a:r>
              <a:rPr lang="fr-CH" sz="1000" baseline="0" dirty="0" err="1">
                <a:solidFill>
                  <a:schemeClr val="bg1"/>
                </a:solidFill>
              </a:rPr>
              <a:t>Department</a:t>
            </a:r>
            <a:endParaRPr lang="fr-CH" sz="1000" baseline="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hf sldNum="0"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4.svg"/><Relationship Id="rId11" Type="http://schemas.openxmlformats.org/officeDocument/2006/relationships/image" Target="../media/image18.jpg"/><Relationship Id="rId5" Type="http://schemas.openxmlformats.org/officeDocument/2006/relationships/image" Target="../media/image23.png"/><Relationship Id="rId10" Type="http://schemas.openxmlformats.org/officeDocument/2006/relationships/image" Target="../media/image17.jpg"/><Relationship Id="rId4" Type="http://schemas.openxmlformats.org/officeDocument/2006/relationships/image" Target="../media/image22.svg"/><Relationship Id="rId9"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jp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1.jp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8" Type="http://schemas.openxmlformats.org/officeDocument/2006/relationships/image" Target="../media/image42.jpg"/><Relationship Id="rId3" Type="http://schemas.openxmlformats.org/officeDocument/2006/relationships/image" Target="../media/image38.png"/><Relationship Id="rId7"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jpg"/><Relationship Id="rId4" Type="http://schemas.microsoft.com/office/2007/relationships/hdphoto" Target="../media/hdphoto1.wdp"/><Relationship Id="rId9" Type="http://schemas.openxmlformats.org/officeDocument/2006/relationships/image" Target="../media/image43.jp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jp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jpeg"/><Relationship Id="rId7"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sv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3"/>
          </p:nvPr>
        </p:nvSpPr>
        <p:spPr>
          <a:xfrm>
            <a:off x="5639956" y="6520074"/>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it-IT" dirty="0"/>
              <a:t>Abel </a:t>
            </a:r>
            <a:r>
              <a:rPr lang="es-ES" dirty="0"/>
              <a:t>Gutiérrez</a:t>
            </a:r>
            <a:r>
              <a:rPr lang="it-IT" dirty="0"/>
              <a:t> – VSC seminar – April 2023</a:t>
            </a:r>
            <a:endParaRPr lang="en-US" dirty="0"/>
          </a:p>
        </p:txBody>
      </p:sp>
      <p:sp>
        <p:nvSpPr>
          <p:cNvPr id="10" name="Title 2">
            <a:extLst>
              <a:ext uri="{FF2B5EF4-FFF2-40B4-BE49-F238E27FC236}">
                <a16:creationId xmlns:a16="http://schemas.microsoft.com/office/drawing/2014/main" id="{AC01A927-BBB3-DE4A-76BD-7248BB647B75}"/>
              </a:ext>
            </a:extLst>
          </p:cNvPr>
          <p:cNvSpPr>
            <a:spLocks noGrp="1"/>
          </p:cNvSpPr>
          <p:nvPr>
            <p:ph type="title"/>
          </p:nvPr>
        </p:nvSpPr>
        <p:spPr>
          <a:xfrm>
            <a:off x="603739" y="2515822"/>
            <a:ext cx="5660704" cy="1558874"/>
          </a:xfrm>
          <a:ln>
            <a:noFill/>
          </a:ln>
        </p:spPr>
        <p:txBody>
          <a:bodyPr>
            <a:normAutofit/>
          </a:bodyPr>
          <a:lstStyle/>
          <a:p>
            <a:r>
              <a:rPr lang="en-GB" dirty="0">
                <a:ln w="12700">
                  <a:noFill/>
                  <a:prstDash val="solid"/>
                </a:ln>
                <a:solidFill>
                  <a:srgbClr val="000000"/>
                </a:solidFill>
                <a:latin typeface="Segoe IU"/>
                <a:ea typeface="Tahoma" panose="020B0604030504040204" pitchFamily="34" charset="0"/>
                <a:cs typeface="Tahoma" panose="020B0604030504040204" pitchFamily="34" charset="0"/>
              </a:rPr>
              <a:t>SPS YETS22-23: </a:t>
            </a:r>
            <a:br>
              <a:rPr lang="en-GB" dirty="0">
                <a:ln w="12700">
                  <a:noFill/>
                  <a:prstDash val="solid"/>
                </a:ln>
                <a:solidFill>
                  <a:srgbClr val="000000"/>
                </a:solidFill>
                <a:latin typeface="Segoe IU"/>
                <a:ea typeface="Tahoma" panose="020B0604030504040204" pitchFamily="34" charset="0"/>
                <a:cs typeface="Tahoma" panose="020B0604030504040204" pitchFamily="34" charset="0"/>
              </a:rPr>
            </a:br>
            <a:r>
              <a:rPr lang="en-GB" dirty="0">
                <a:ln w="12700">
                  <a:noFill/>
                  <a:prstDash val="solid"/>
                </a:ln>
                <a:solidFill>
                  <a:srgbClr val="000000"/>
                </a:solidFill>
                <a:latin typeface="Segoe IU"/>
                <a:ea typeface="Tahoma" panose="020B0604030504040204" pitchFamily="34" charset="0"/>
                <a:cs typeface="Tahoma" panose="020B0604030504040204" pitchFamily="34" charset="0"/>
              </a:rPr>
              <a:t>Controls Activities</a:t>
            </a:r>
            <a:endParaRPr lang="en-GB" b="1" dirty="0">
              <a:ln w="12700">
                <a:noFill/>
                <a:prstDash val="solid"/>
              </a:ln>
              <a:solidFill>
                <a:srgbClr val="000000"/>
              </a:solidFill>
              <a:latin typeface="Segoe IU"/>
              <a:ea typeface="Tahoma" panose="020B0604030504040204" pitchFamily="34" charset="0"/>
              <a:cs typeface="Tahoma" panose="020B0604030504040204" pitchFamily="34" charset="0"/>
            </a:endParaRPr>
          </a:p>
        </p:txBody>
      </p:sp>
      <p:sp>
        <p:nvSpPr>
          <p:cNvPr id="11" name="Text Placeholder 3">
            <a:extLst>
              <a:ext uri="{FF2B5EF4-FFF2-40B4-BE49-F238E27FC236}">
                <a16:creationId xmlns:a16="http://schemas.microsoft.com/office/drawing/2014/main" id="{A109B206-DC4D-FBB4-3D7A-F381E93D1714}"/>
              </a:ext>
            </a:extLst>
          </p:cNvPr>
          <p:cNvSpPr>
            <a:spLocks noGrp="1"/>
          </p:cNvSpPr>
          <p:nvPr>
            <p:ph type="body" idx="1"/>
          </p:nvPr>
        </p:nvSpPr>
        <p:spPr>
          <a:xfrm>
            <a:off x="603739" y="5503258"/>
            <a:ext cx="6629400" cy="334169"/>
          </a:xfrm>
        </p:spPr>
        <p:txBody>
          <a:bodyPr>
            <a:noAutofit/>
          </a:bodyPr>
          <a:lstStyle/>
          <a:p>
            <a:r>
              <a:rPr lang="es-ES" sz="1200" dirty="0">
                <a:solidFill>
                  <a:srgbClr val="000000"/>
                </a:solidFill>
                <a:latin typeface="Segoe IU"/>
                <a:ea typeface="Tahoma" panose="020B0604030504040204" pitchFamily="34" charset="0"/>
                <a:cs typeface="Tahoma" panose="020B0604030504040204" pitchFamily="34" charset="0"/>
              </a:rPr>
              <a:t>Vacuum Seminar, 04th April 2023</a:t>
            </a:r>
            <a:endParaRPr lang="fr-CH" sz="1200" dirty="0">
              <a:solidFill>
                <a:srgbClr val="000000"/>
              </a:solidFill>
              <a:latin typeface="Segoe IU"/>
              <a:ea typeface="Tahoma" panose="020B0604030504040204" pitchFamily="34" charset="0"/>
              <a:cs typeface="Tahoma" panose="020B0604030504040204" pitchFamily="34" charset="0"/>
            </a:endParaRPr>
          </a:p>
          <a:p>
            <a:r>
              <a:rPr lang="fr-CH" sz="1200" dirty="0">
                <a:solidFill>
                  <a:srgbClr val="000000"/>
                </a:solidFill>
                <a:latin typeface="Segoe IU"/>
                <a:ea typeface="Tahoma" panose="020B0604030504040204" pitchFamily="34" charset="0"/>
                <a:cs typeface="Tahoma" panose="020B0604030504040204" pitchFamily="34" charset="0"/>
              </a:rPr>
              <a:t>A. </a:t>
            </a:r>
            <a:r>
              <a:rPr lang="es-ES" sz="1200" dirty="0">
                <a:solidFill>
                  <a:srgbClr val="000000"/>
                </a:solidFill>
                <a:latin typeface="Segoe IU"/>
                <a:ea typeface="Tahoma" panose="020B0604030504040204" pitchFamily="34" charset="0"/>
                <a:cs typeface="Tahoma" panose="020B0604030504040204" pitchFamily="34" charset="0"/>
              </a:rPr>
              <a:t>Gutiérrez, TE-VSC-ICM</a:t>
            </a:r>
            <a:endParaRPr lang="en-GB" sz="1200" dirty="0">
              <a:solidFill>
                <a:srgbClr val="000000"/>
              </a:solidFill>
              <a:latin typeface="Segoe IU"/>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638193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2"/>
          <p:cNvSpPr txBox="1"/>
          <p:nvPr/>
        </p:nvSpPr>
        <p:spPr>
          <a:xfrm>
            <a:off x="299178" y="3570344"/>
            <a:ext cx="4135876" cy="307777"/>
          </a:xfrm>
          <a:prstGeom prst="rect">
            <a:avLst/>
          </a:prstGeom>
          <a:noFill/>
        </p:spPr>
        <p:txBody>
          <a:bodyPr wrap="none" rtlCol="0">
            <a:spAutoFit/>
          </a:bodyPr>
          <a:lstStyle>
            <a:defPPr>
              <a:defRPr lang="en-US"/>
            </a:defPPr>
            <a:lvl1pPr defTabSz="457200">
              <a:defRPr sz="1200" b="1" u="sng">
                <a:solidFill>
                  <a:srgbClr val="000000"/>
                </a:solidFill>
                <a:latin typeface="Tahoma" panose="020B0604030504040204" pitchFamily="34" charset="0"/>
                <a:ea typeface="Tahoma" panose="020B0604030504040204" pitchFamily="34" charset="0"/>
                <a:cs typeface="Tahoma" panose="020B0604030504040204" pitchFamily="34" charset="0"/>
              </a:defRPr>
            </a:lvl1pPr>
            <a:lvl2pPr defTabSz="457200"/>
            <a:lvl3pPr defTabSz="457200"/>
            <a:lvl4pPr defTabSz="457200"/>
            <a:lvl5pPr defTabSz="457200"/>
            <a:lvl6pPr defTabSz="457200"/>
            <a:lvl7pPr defTabSz="457200"/>
            <a:lvl8pPr defTabSz="457200"/>
            <a:lvl9pPr defTabSz="457200"/>
          </a:lstStyle>
          <a:p>
            <a:r>
              <a:rPr lang="en-US" sz="1400" u="none" dirty="0" err="1">
                <a:latin typeface="Segoe IU"/>
              </a:rPr>
              <a:t>cPS</a:t>
            </a:r>
            <a:r>
              <a:rPr lang="en-US" sz="1400" u="none" dirty="0">
                <a:latin typeface="Segoe IU"/>
              </a:rPr>
              <a:t>/LHC type convention applied everywhere:</a:t>
            </a:r>
            <a:endParaRPr lang="en-GB" sz="1400" u="none" dirty="0">
              <a:latin typeface="Segoe IU"/>
            </a:endParaRPr>
          </a:p>
        </p:txBody>
      </p:sp>
      <p:sp>
        <p:nvSpPr>
          <p:cNvPr id="16" name="TextBox 13"/>
          <p:cNvSpPr txBox="1"/>
          <p:nvPr/>
        </p:nvSpPr>
        <p:spPr>
          <a:xfrm>
            <a:off x="738000" y="3883904"/>
            <a:ext cx="3843360" cy="171989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a:lnSpc>
                <a:spcPct val="150000"/>
              </a:lnSpc>
              <a:buClr>
                <a:srgbClr val="35BB58"/>
              </a:buClr>
            </a:pPr>
            <a:r>
              <a:rPr lang="en-US" sz="1200" dirty="0">
                <a:solidFill>
                  <a:srgbClr val="000000"/>
                </a:solidFill>
                <a:latin typeface="Segoe IU"/>
                <a:ea typeface="Tahoma" panose="020B0604030504040204" pitchFamily="34" charset="0"/>
                <a:cs typeface="Tahoma" panose="020B0604030504040204" pitchFamily="34" charset="0"/>
              </a:rPr>
              <a:t>Same HW for all machines (local cables &amp; local boxes)</a:t>
            </a:r>
          </a:p>
          <a:p>
            <a:pPr defTabSz="914400">
              <a:lnSpc>
                <a:spcPct val="150000"/>
              </a:lnSpc>
              <a:buClr>
                <a:srgbClr val="35BB58"/>
              </a:buClr>
            </a:pPr>
            <a:r>
              <a:rPr lang="en-US" sz="1200" dirty="0">
                <a:solidFill>
                  <a:srgbClr val="000000"/>
                </a:solidFill>
                <a:latin typeface="Segoe IU"/>
                <a:ea typeface="Tahoma" panose="020B0604030504040204" pitchFamily="34" charset="0"/>
                <a:cs typeface="Tahoma" panose="020B0604030504040204" pitchFamily="34" charset="0"/>
              </a:rPr>
              <a:t>Easier troubleshooting (unique convention)</a:t>
            </a:r>
          </a:p>
          <a:p>
            <a:pPr defTabSz="914400">
              <a:lnSpc>
                <a:spcPct val="150000"/>
              </a:lnSpc>
              <a:buClr>
                <a:srgbClr val="35BB58"/>
              </a:buClr>
            </a:pPr>
            <a:r>
              <a:rPr lang="en-US" sz="1200" dirty="0">
                <a:solidFill>
                  <a:srgbClr val="000000"/>
                </a:solidFill>
                <a:latin typeface="Segoe IU"/>
                <a:ea typeface="Tahoma" panose="020B0604030504040204" pitchFamily="34" charset="0"/>
                <a:cs typeface="Tahoma" panose="020B0604030504040204" pitchFamily="34" charset="0"/>
              </a:rPr>
              <a:t>Easier maintenance</a:t>
            </a:r>
          </a:p>
          <a:p>
            <a:pPr defTabSz="914400">
              <a:lnSpc>
                <a:spcPct val="150000"/>
              </a:lnSpc>
              <a:buClr>
                <a:srgbClr val="35BB58"/>
              </a:buClr>
            </a:pPr>
            <a:r>
              <a:rPr lang="en-US" sz="1200" dirty="0">
                <a:solidFill>
                  <a:srgbClr val="000000"/>
                </a:solidFill>
                <a:latin typeface="Segoe IU"/>
                <a:ea typeface="Tahoma" panose="020B0604030504040204" pitchFamily="34" charset="0"/>
                <a:cs typeface="Tahoma" panose="020B0604030504040204" pitchFamily="34" charset="0"/>
              </a:rPr>
              <a:t>Much more reliability </a:t>
            </a:r>
          </a:p>
          <a:p>
            <a:pPr defTabSz="914400">
              <a:lnSpc>
                <a:spcPct val="150000"/>
              </a:lnSpc>
              <a:buClr>
                <a:srgbClr val="FF0000"/>
              </a:buClr>
            </a:pPr>
            <a:r>
              <a:rPr lang="en-US" sz="1200" dirty="0">
                <a:solidFill>
                  <a:srgbClr val="000000"/>
                </a:solidFill>
                <a:latin typeface="Segoe IU"/>
                <a:ea typeface="Tahoma" panose="020B0604030504040204" pitchFamily="34" charset="0"/>
                <a:cs typeface="Tahoma" panose="020B0604030504040204" pitchFamily="34" charset="0"/>
              </a:rPr>
              <a:t>Time consuming implementation</a:t>
            </a:r>
          </a:p>
          <a:p>
            <a:pPr defTabSz="914400">
              <a:lnSpc>
                <a:spcPct val="150000"/>
              </a:lnSpc>
              <a:buClr>
                <a:srgbClr val="FF0000"/>
              </a:buClr>
            </a:pPr>
            <a:r>
              <a:rPr lang="en-US" sz="1200" dirty="0">
                <a:solidFill>
                  <a:srgbClr val="000000"/>
                </a:solidFill>
                <a:latin typeface="Segoe IU"/>
                <a:ea typeface="Tahoma" panose="020B0604030504040204" pitchFamily="34" charset="0"/>
                <a:cs typeface="Tahoma" panose="020B0604030504040204" pitchFamily="34" charset="0"/>
              </a:rPr>
              <a:t>More manpower </a:t>
            </a:r>
          </a:p>
        </p:txBody>
      </p:sp>
      <p:pic>
        <p:nvPicPr>
          <p:cNvPr id="100" name="Graphic 99" descr="Badge Tick1 with solid fill">
            <a:extLst>
              <a:ext uri="{FF2B5EF4-FFF2-40B4-BE49-F238E27FC236}">
                <a16:creationId xmlns:a16="http://schemas.microsoft.com/office/drawing/2014/main" id="{B91D8903-8E82-43D9-85E6-A9B4CC5F2B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388" y="4282165"/>
            <a:ext cx="185485" cy="185485"/>
          </a:xfrm>
          <a:prstGeom prst="rect">
            <a:avLst/>
          </a:prstGeom>
        </p:spPr>
      </p:pic>
      <p:pic>
        <p:nvPicPr>
          <p:cNvPr id="101" name="Graphic 100" descr="Badge Tick1 with solid fill">
            <a:extLst>
              <a:ext uri="{FF2B5EF4-FFF2-40B4-BE49-F238E27FC236}">
                <a16:creationId xmlns:a16="http://schemas.microsoft.com/office/drawing/2014/main" id="{F69F8635-BA6A-4114-9B2E-5666F43D79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388" y="3990144"/>
            <a:ext cx="185485" cy="185485"/>
          </a:xfrm>
          <a:prstGeom prst="rect">
            <a:avLst/>
          </a:prstGeom>
        </p:spPr>
      </p:pic>
      <p:pic>
        <p:nvPicPr>
          <p:cNvPr id="102" name="Graphic 101" descr="Badge Tick1 with solid fill">
            <a:extLst>
              <a:ext uri="{FF2B5EF4-FFF2-40B4-BE49-F238E27FC236}">
                <a16:creationId xmlns:a16="http://schemas.microsoft.com/office/drawing/2014/main" id="{9F54B956-EEC6-4E0E-8C02-F9DED499D7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402" y="4823592"/>
            <a:ext cx="185485" cy="185485"/>
          </a:xfrm>
          <a:prstGeom prst="rect">
            <a:avLst/>
          </a:prstGeom>
        </p:spPr>
      </p:pic>
      <p:pic>
        <p:nvPicPr>
          <p:cNvPr id="103" name="Graphic 102" descr="Badge Tick1 with solid fill">
            <a:extLst>
              <a:ext uri="{FF2B5EF4-FFF2-40B4-BE49-F238E27FC236}">
                <a16:creationId xmlns:a16="http://schemas.microsoft.com/office/drawing/2014/main" id="{90B22A4A-0A11-4E37-8F89-F87D0CE8B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402" y="4553351"/>
            <a:ext cx="185485" cy="185485"/>
          </a:xfrm>
          <a:prstGeom prst="rect">
            <a:avLst/>
          </a:prstGeom>
        </p:spPr>
      </p:pic>
      <p:pic>
        <p:nvPicPr>
          <p:cNvPr id="108" name="Graphic 107" descr="Badge Cross with solid fill">
            <a:extLst>
              <a:ext uri="{FF2B5EF4-FFF2-40B4-BE49-F238E27FC236}">
                <a16:creationId xmlns:a16="http://schemas.microsoft.com/office/drawing/2014/main" id="{4FC34B12-2945-43BD-B61D-A166A3051AF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6332" y="5361418"/>
            <a:ext cx="187200" cy="187200"/>
          </a:xfrm>
          <a:prstGeom prst="rect">
            <a:avLst/>
          </a:prstGeom>
        </p:spPr>
      </p:pic>
      <p:pic>
        <p:nvPicPr>
          <p:cNvPr id="109" name="Graphic 108" descr="Badge Cross with solid fill">
            <a:extLst>
              <a:ext uri="{FF2B5EF4-FFF2-40B4-BE49-F238E27FC236}">
                <a16:creationId xmlns:a16="http://schemas.microsoft.com/office/drawing/2014/main" id="{1A5AE4B7-8ADC-402B-A709-6B77BA10593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6332" y="5097230"/>
            <a:ext cx="187200" cy="187200"/>
          </a:xfrm>
          <a:prstGeom prst="rect">
            <a:avLst/>
          </a:prstGeom>
        </p:spPr>
      </p:pic>
      <p:grpSp>
        <p:nvGrpSpPr>
          <p:cNvPr id="124" name="Group 123">
            <a:extLst>
              <a:ext uri="{FF2B5EF4-FFF2-40B4-BE49-F238E27FC236}">
                <a16:creationId xmlns:a16="http://schemas.microsoft.com/office/drawing/2014/main" id="{B40C2DAD-96F9-4D7C-A7E8-2C0C36EB6E9D}"/>
              </a:ext>
            </a:extLst>
          </p:cNvPr>
          <p:cNvGrpSpPr/>
          <p:nvPr/>
        </p:nvGrpSpPr>
        <p:grpSpPr>
          <a:xfrm>
            <a:off x="4339978" y="3585722"/>
            <a:ext cx="4553311" cy="2507883"/>
            <a:chOff x="4123920" y="3603034"/>
            <a:chExt cx="4553311" cy="2507883"/>
          </a:xfrm>
        </p:grpSpPr>
        <p:cxnSp>
          <p:nvCxnSpPr>
            <p:cNvPr id="121" name="Straight Connector 120">
              <a:extLst>
                <a:ext uri="{FF2B5EF4-FFF2-40B4-BE49-F238E27FC236}">
                  <a16:creationId xmlns:a16="http://schemas.microsoft.com/office/drawing/2014/main" id="{289631F6-43D6-4737-AB3F-CD6DD2763243}"/>
                </a:ext>
              </a:extLst>
            </p:cNvPr>
            <p:cNvCxnSpPr>
              <a:cxnSpLocks/>
            </p:cNvCxnSpPr>
            <p:nvPr/>
          </p:nvCxnSpPr>
          <p:spPr>
            <a:xfrm>
              <a:off x="8319808" y="5359346"/>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B9F1080A-C19B-4B7D-9A10-87671DABA0B8}"/>
                </a:ext>
              </a:extLst>
            </p:cNvPr>
            <p:cNvCxnSpPr/>
            <p:nvPr/>
          </p:nvCxnSpPr>
          <p:spPr>
            <a:xfrm>
              <a:off x="6447077" y="5348603"/>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4123920" y="4521430"/>
              <a:ext cx="4553311" cy="993702"/>
              <a:chOff x="3525748" y="4560522"/>
              <a:chExt cx="4553310" cy="993703"/>
            </a:xfrm>
          </p:grpSpPr>
          <p:sp>
            <p:nvSpPr>
              <p:cNvPr id="19" name="Rectangle 18"/>
              <p:cNvSpPr/>
              <p:nvPr/>
            </p:nvSpPr>
            <p:spPr>
              <a:xfrm>
                <a:off x="3525748" y="5038078"/>
                <a:ext cx="812475" cy="45977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900" b="1" dirty="0">
                    <a:solidFill>
                      <a:srgbClr val="000000"/>
                    </a:solidFill>
                    <a:latin typeface="Segoe IU"/>
                    <a:ea typeface="Tahoma" panose="020B0604030504040204" pitchFamily="34" charset="0"/>
                    <a:cs typeface="Tahoma" panose="020B0604030504040204" pitchFamily="34" charset="0"/>
                  </a:rPr>
                  <a:t>Agilent </a:t>
                </a:r>
              </a:p>
              <a:p>
                <a:pPr algn="ctr"/>
                <a:r>
                  <a:rPr lang="en-GB" sz="900" b="1" dirty="0">
                    <a:solidFill>
                      <a:srgbClr val="000000"/>
                    </a:solidFill>
                    <a:latin typeface="Segoe IU"/>
                    <a:ea typeface="Tahoma" panose="020B0604030504040204" pitchFamily="34" charset="0"/>
                    <a:cs typeface="Tahoma" panose="020B0604030504040204" pitchFamily="34" charset="0"/>
                  </a:rPr>
                  <a:t>Ion Pump</a:t>
                </a:r>
              </a:p>
              <a:p>
                <a:pPr algn="ctr"/>
                <a:r>
                  <a:rPr lang="en-GB" sz="900" b="1" dirty="0">
                    <a:solidFill>
                      <a:srgbClr val="000000"/>
                    </a:solidFill>
                    <a:latin typeface="Segoe IU"/>
                    <a:ea typeface="Tahoma" panose="020B0604030504040204" pitchFamily="34" charset="0"/>
                    <a:cs typeface="Tahoma" panose="020B0604030504040204" pitchFamily="34" charset="0"/>
                  </a:rPr>
                  <a:t>Controller</a:t>
                </a:r>
                <a:endParaRPr lang="es-ES" sz="900" b="1" dirty="0">
                  <a:solidFill>
                    <a:srgbClr val="000000"/>
                  </a:solidFill>
                  <a:latin typeface="Segoe IU"/>
                  <a:ea typeface="Tahoma" panose="020B0604030504040204" pitchFamily="34" charset="0"/>
                  <a:cs typeface="Tahoma" panose="020B0604030504040204" pitchFamily="34" charset="0"/>
                </a:endParaRPr>
              </a:p>
            </p:txBody>
          </p:sp>
          <p:cxnSp>
            <p:nvCxnSpPr>
              <p:cNvPr id="20" name="Straight Connector 19"/>
              <p:cNvCxnSpPr>
                <a:stCxn id="19" idx="3"/>
                <a:endCxn id="21" idx="1"/>
              </p:cNvCxnSpPr>
              <p:nvPr/>
            </p:nvCxnSpPr>
            <p:spPr>
              <a:xfrm>
                <a:off x="4338223" y="5267968"/>
                <a:ext cx="1150905"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5489128" y="5138731"/>
                <a:ext cx="718508"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Local Box 1</a:t>
                </a:r>
                <a:endParaRPr lang="es-ES" sz="800" b="1" dirty="0">
                  <a:solidFill>
                    <a:srgbClr val="000000"/>
                  </a:solidFill>
                  <a:latin typeface="Segoe IU"/>
                  <a:ea typeface="Tahoma" panose="020B0604030504040204" pitchFamily="34" charset="0"/>
                  <a:cs typeface="Tahoma" panose="020B0604030504040204" pitchFamily="34" charset="0"/>
                </a:endParaRPr>
              </a:p>
            </p:txBody>
          </p:sp>
          <p:cxnSp>
            <p:nvCxnSpPr>
              <p:cNvPr id="22" name="Straight Connector 21"/>
              <p:cNvCxnSpPr>
                <a:endCxn id="29" idx="1"/>
              </p:cNvCxnSpPr>
              <p:nvPr/>
            </p:nvCxnSpPr>
            <p:spPr>
              <a:xfrm>
                <a:off x="6207636" y="5271335"/>
                <a:ext cx="1008898"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7360550" y="5138731"/>
                <a:ext cx="718508"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Local Box</a:t>
                </a:r>
              </a:p>
              <a:p>
                <a:pPr algn="ctr"/>
                <a:r>
                  <a:rPr lang="en-GB" sz="800" b="1" dirty="0">
                    <a:solidFill>
                      <a:srgbClr val="000000"/>
                    </a:solidFill>
                    <a:latin typeface="Segoe IU"/>
                    <a:ea typeface="Tahoma" panose="020B0604030504040204" pitchFamily="34" charset="0"/>
                    <a:cs typeface="Tahoma" panose="020B0604030504040204" pitchFamily="34" charset="0"/>
                  </a:rPr>
                  <a:t>2</a:t>
                </a:r>
                <a:endParaRPr lang="es-ES" sz="800" b="1" dirty="0">
                  <a:solidFill>
                    <a:srgbClr val="000000"/>
                  </a:solidFill>
                  <a:latin typeface="Segoe IU"/>
                  <a:ea typeface="Tahoma" panose="020B0604030504040204" pitchFamily="34" charset="0"/>
                  <a:cs typeface="Tahoma" panose="020B0604030504040204" pitchFamily="34" charset="0"/>
                </a:endParaRPr>
              </a:p>
            </p:txBody>
          </p:sp>
          <p:sp>
            <p:nvSpPr>
              <p:cNvPr id="26" name="Rectangle 25"/>
              <p:cNvSpPr/>
              <p:nvPr/>
            </p:nvSpPr>
            <p:spPr>
              <a:xfrm>
                <a:off x="4336214" y="5230170"/>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27" name="Rectangle 26"/>
              <p:cNvSpPr/>
              <p:nvPr/>
            </p:nvSpPr>
            <p:spPr>
              <a:xfrm>
                <a:off x="5342754" y="5235331"/>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28" name="Rectangle 27"/>
              <p:cNvSpPr/>
              <p:nvPr/>
            </p:nvSpPr>
            <p:spPr>
              <a:xfrm>
                <a:off x="6207636" y="5235331"/>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29" name="Rectangle 28"/>
              <p:cNvSpPr/>
              <p:nvPr/>
            </p:nvSpPr>
            <p:spPr>
              <a:xfrm>
                <a:off x="7216534" y="5235331"/>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30" name="Rectangle 29"/>
              <p:cNvSpPr/>
              <p:nvPr/>
            </p:nvSpPr>
            <p:spPr>
              <a:xfrm>
                <a:off x="5824468" y="5409005"/>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31" name="Rectangle 30"/>
              <p:cNvSpPr/>
              <p:nvPr/>
            </p:nvSpPr>
            <p:spPr>
              <a:xfrm>
                <a:off x="7697730" y="5405272"/>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34" name="Group 33"/>
              <p:cNvGrpSpPr/>
              <p:nvPr/>
            </p:nvGrpSpPr>
            <p:grpSpPr>
              <a:xfrm>
                <a:off x="5029449" y="4568626"/>
                <a:ext cx="796180" cy="338554"/>
                <a:chOff x="5052587" y="2012647"/>
                <a:chExt cx="796180" cy="338554"/>
              </a:xfrm>
            </p:grpSpPr>
            <p:sp>
              <p:nvSpPr>
                <p:cNvPr id="44" name="TextBox 125"/>
                <p:cNvSpPr txBox="1"/>
                <p:nvPr/>
              </p:nvSpPr>
              <p:spPr>
                <a:xfrm>
                  <a:off x="5062206" y="201264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VPI003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45" name="Line Callout 1 44"/>
                <p:cNvSpPr/>
                <p:nvPr/>
              </p:nvSpPr>
              <p:spPr>
                <a:xfrm>
                  <a:off x="5052587" y="2012647"/>
                  <a:ext cx="796180"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35" name="Group 34"/>
              <p:cNvGrpSpPr/>
              <p:nvPr/>
            </p:nvGrpSpPr>
            <p:grpSpPr>
              <a:xfrm>
                <a:off x="5862315" y="4560522"/>
                <a:ext cx="796180" cy="346575"/>
                <a:chOff x="5052587" y="2004626"/>
                <a:chExt cx="796180" cy="346575"/>
              </a:xfrm>
            </p:grpSpPr>
            <p:sp>
              <p:nvSpPr>
                <p:cNvPr id="42" name="TextBox 128"/>
                <p:cNvSpPr txBox="1"/>
                <p:nvPr/>
              </p:nvSpPr>
              <p:spPr>
                <a:xfrm>
                  <a:off x="5062206" y="201264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VPI003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43" name="Line Callout 1 42"/>
                <p:cNvSpPr/>
                <p:nvPr/>
              </p:nvSpPr>
              <p:spPr>
                <a:xfrm>
                  <a:off x="5052587" y="2004626"/>
                  <a:ext cx="796180"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36" name="Group 35"/>
              <p:cNvGrpSpPr/>
              <p:nvPr/>
            </p:nvGrpSpPr>
            <p:grpSpPr>
              <a:xfrm>
                <a:off x="6901657" y="4560678"/>
                <a:ext cx="796180" cy="354596"/>
                <a:chOff x="5052587" y="1996605"/>
                <a:chExt cx="796180" cy="354596"/>
              </a:xfrm>
            </p:grpSpPr>
            <p:sp>
              <p:nvSpPr>
                <p:cNvPr id="40" name="TextBox 131"/>
                <p:cNvSpPr txBox="1"/>
                <p:nvPr/>
              </p:nvSpPr>
              <p:spPr>
                <a:xfrm>
                  <a:off x="5062206" y="201264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VPI003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41" name="Line Callout 1 40"/>
                <p:cNvSpPr/>
                <p:nvPr/>
              </p:nvSpPr>
              <p:spPr>
                <a:xfrm>
                  <a:off x="5052587" y="1996605"/>
                  <a:ext cx="796180"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37" name="Group 36"/>
              <p:cNvGrpSpPr/>
              <p:nvPr/>
            </p:nvGrpSpPr>
            <p:grpSpPr>
              <a:xfrm>
                <a:off x="3995936" y="4570080"/>
                <a:ext cx="796180" cy="338554"/>
                <a:chOff x="5052587" y="2012647"/>
                <a:chExt cx="796180" cy="338554"/>
              </a:xfrm>
            </p:grpSpPr>
            <p:sp>
              <p:nvSpPr>
                <p:cNvPr id="38" name="TextBox 134"/>
                <p:cNvSpPr txBox="1"/>
                <p:nvPr/>
              </p:nvSpPr>
              <p:spPr>
                <a:xfrm>
                  <a:off x="5062206" y="201264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VPI003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39" name="Line Callout 1 38"/>
                <p:cNvSpPr/>
                <p:nvPr/>
              </p:nvSpPr>
              <p:spPr>
                <a:xfrm>
                  <a:off x="5052587" y="2012647"/>
                  <a:ext cx="796180"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pic>
          <p:nvPicPr>
            <p:cNvPr id="84" name="Picture 83">
              <a:extLst>
                <a:ext uri="{FF2B5EF4-FFF2-40B4-BE49-F238E27FC236}">
                  <a16:creationId xmlns:a16="http://schemas.microsoft.com/office/drawing/2014/main" id="{9FBB0E66-5FA4-4D5F-A82D-5DB6F8B1ABD6}"/>
                </a:ext>
              </a:extLst>
            </p:cNvPr>
            <p:cNvPicPr>
              <a:picLocks noChangeAspect="1"/>
            </p:cNvPicPr>
            <p:nvPr/>
          </p:nvPicPr>
          <p:blipFill rotWithShape="1">
            <a:blip r:embed="rId7">
              <a:extLst>
                <a:ext uri="{28A0092B-C50C-407E-A947-70E740481C1C}">
                  <a14:useLocalDpi xmlns:a14="http://schemas.microsoft.com/office/drawing/2010/main" val="0"/>
                </a:ext>
              </a:extLst>
            </a:blip>
            <a:srcRect l="28677" t="48067" r="44671" b="15643"/>
            <a:stretch/>
          </p:blipFill>
          <p:spPr>
            <a:xfrm>
              <a:off x="5917613" y="3609969"/>
              <a:ext cx="847650" cy="865618"/>
            </a:xfrm>
            <a:prstGeom prst="rect">
              <a:avLst/>
            </a:prstGeom>
          </p:spPr>
        </p:pic>
        <p:pic>
          <p:nvPicPr>
            <p:cNvPr id="10" name="Picture 9">
              <a:extLst>
                <a:ext uri="{FF2B5EF4-FFF2-40B4-BE49-F238E27FC236}">
                  <a16:creationId xmlns:a16="http://schemas.microsoft.com/office/drawing/2014/main" id="{A276C7E5-F0A9-468F-808B-70FD728176E5}"/>
                </a:ext>
              </a:extLst>
            </p:cNvPr>
            <p:cNvPicPr>
              <a:picLocks noChangeAspect="1"/>
            </p:cNvPicPr>
            <p:nvPr/>
          </p:nvPicPr>
          <p:blipFill>
            <a:blip r:embed="rId8"/>
            <a:stretch>
              <a:fillRect/>
            </a:stretch>
          </p:blipFill>
          <p:spPr>
            <a:xfrm>
              <a:off x="7470825" y="3603034"/>
              <a:ext cx="838200" cy="866775"/>
            </a:xfrm>
            <a:prstGeom prst="rect">
              <a:avLst/>
            </a:prstGeom>
          </p:spPr>
        </p:pic>
        <p:grpSp>
          <p:nvGrpSpPr>
            <p:cNvPr id="115" name="Group 114">
              <a:extLst>
                <a:ext uri="{FF2B5EF4-FFF2-40B4-BE49-F238E27FC236}">
                  <a16:creationId xmlns:a16="http://schemas.microsoft.com/office/drawing/2014/main" id="{3AB8D66D-E27E-46CC-B6D7-A1396A1DF451}"/>
                </a:ext>
              </a:extLst>
            </p:cNvPr>
            <p:cNvGrpSpPr/>
            <p:nvPr/>
          </p:nvGrpSpPr>
          <p:grpSpPr>
            <a:xfrm>
              <a:off x="6200419" y="5744308"/>
              <a:ext cx="520137" cy="360040"/>
              <a:chOff x="5594331" y="3694835"/>
              <a:chExt cx="520137" cy="360040"/>
            </a:xfrm>
          </p:grpSpPr>
          <p:sp>
            <p:nvSpPr>
              <p:cNvPr id="116" name="Rectangle 115">
                <a:extLst>
                  <a:ext uri="{FF2B5EF4-FFF2-40B4-BE49-F238E27FC236}">
                    <a16:creationId xmlns:a16="http://schemas.microsoft.com/office/drawing/2014/main" id="{8289D13D-8A2A-4D2D-B1D9-18126814E025}"/>
                  </a:ext>
                </a:extLst>
              </p:cNvPr>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17" name="TextBox 63">
                <a:extLst>
                  <a:ext uri="{FF2B5EF4-FFF2-40B4-BE49-F238E27FC236}">
                    <a16:creationId xmlns:a16="http://schemas.microsoft.com/office/drawing/2014/main" id="{98CC96BE-0ABF-4D59-90B4-0187004ED044}"/>
                  </a:ext>
                </a:extLst>
              </p:cNvPr>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grpSp>
          <p:nvGrpSpPr>
            <p:cNvPr id="118" name="Group 117">
              <a:extLst>
                <a:ext uri="{FF2B5EF4-FFF2-40B4-BE49-F238E27FC236}">
                  <a16:creationId xmlns:a16="http://schemas.microsoft.com/office/drawing/2014/main" id="{D94F8D4F-CC54-4FE3-8EF7-3ED432B2E1AB}"/>
                </a:ext>
              </a:extLst>
            </p:cNvPr>
            <p:cNvGrpSpPr/>
            <p:nvPr/>
          </p:nvGrpSpPr>
          <p:grpSpPr>
            <a:xfrm>
              <a:off x="8075167" y="5750876"/>
              <a:ext cx="520137" cy="360041"/>
              <a:chOff x="7489398" y="3701403"/>
              <a:chExt cx="520137" cy="360041"/>
            </a:xfrm>
          </p:grpSpPr>
          <p:sp>
            <p:nvSpPr>
              <p:cNvPr id="119" name="Rectangle 118">
                <a:extLst>
                  <a:ext uri="{FF2B5EF4-FFF2-40B4-BE49-F238E27FC236}">
                    <a16:creationId xmlns:a16="http://schemas.microsoft.com/office/drawing/2014/main" id="{A3F148C8-AB34-4F43-B397-86A032B26C12}"/>
                  </a:ext>
                </a:extLst>
              </p:cNvPr>
              <p:cNvSpPr/>
              <p:nvPr/>
            </p:nvSpPr>
            <p:spPr>
              <a:xfrm>
                <a:off x="7563429" y="3701403"/>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20" name="TextBox 65">
                <a:extLst>
                  <a:ext uri="{FF2B5EF4-FFF2-40B4-BE49-F238E27FC236}">
                    <a16:creationId xmlns:a16="http://schemas.microsoft.com/office/drawing/2014/main" id="{0AA63755-4615-4AD7-8D3D-2F369FD46F01}"/>
                  </a:ext>
                </a:extLst>
              </p:cNvPr>
              <p:cNvSpPr txBox="1"/>
              <p:nvPr/>
            </p:nvSpPr>
            <p:spPr>
              <a:xfrm>
                <a:off x="7489398" y="3722890"/>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grpSp>
      <p:sp>
        <p:nvSpPr>
          <p:cNvPr id="10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23"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10</a:t>
            </a:fld>
            <a:endParaRPr lang="en-US" dirty="0"/>
          </a:p>
        </p:txBody>
      </p:sp>
      <p:sp>
        <p:nvSpPr>
          <p:cNvPr id="33" name="Title 1">
            <a:extLst>
              <a:ext uri="{FF2B5EF4-FFF2-40B4-BE49-F238E27FC236}">
                <a16:creationId xmlns:a16="http://schemas.microsoft.com/office/drawing/2014/main" id="{E21A51DA-C7CF-66DF-B52A-4CBE28CD5A8F}"/>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sp>
        <p:nvSpPr>
          <p:cNvPr id="32" name="TextBox 31">
            <a:extLst>
              <a:ext uri="{FF2B5EF4-FFF2-40B4-BE49-F238E27FC236}">
                <a16:creationId xmlns:a16="http://schemas.microsoft.com/office/drawing/2014/main" id="{42DA650D-1532-CF1E-50B6-9B94AB5EBF59}"/>
              </a:ext>
            </a:extLst>
          </p:cNvPr>
          <p:cNvSpPr txBox="1"/>
          <p:nvPr/>
        </p:nvSpPr>
        <p:spPr>
          <a:xfrm rot="16200000">
            <a:off x="79200" y="4397255"/>
            <a:ext cx="582339" cy="276999"/>
          </a:xfrm>
          <a:prstGeom prst="rect">
            <a:avLst/>
          </a:prstGeom>
          <a:noFill/>
        </p:spPr>
        <p:txBody>
          <a:bodyPr wrap="none" rtlCol="0">
            <a:spAutoFit/>
          </a:bodyPr>
          <a:lstStyle/>
          <a:p>
            <a:r>
              <a:rPr lang="en-US" sz="1200" b="1" dirty="0">
                <a:solidFill>
                  <a:srgbClr val="000000"/>
                </a:solidFill>
                <a:latin typeface="Segoe IU"/>
              </a:rPr>
              <a:t>PROS</a:t>
            </a:r>
            <a:endParaRPr lang="en-GB" sz="1200" b="1" dirty="0">
              <a:solidFill>
                <a:srgbClr val="000000"/>
              </a:solidFill>
              <a:latin typeface="Segoe IU"/>
            </a:endParaRPr>
          </a:p>
        </p:txBody>
      </p:sp>
      <p:sp>
        <p:nvSpPr>
          <p:cNvPr id="46" name="TextBox 45">
            <a:extLst>
              <a:ext uri="{FF2B5EF4-FFF2-40B4-BE49-F238E27FC236}">
                <a16:creationId xmlns:a16="http://schemas.microsoft.com/office/drawing/2014/main" id="{B2BE5FA2-04DE-0C1D-7D28-1B296503441E}"/>
              </a:ext>
            </a:extLst>
          </p:cNvPr>
          <p:cNvSpPr txBox="1"/>
          <p:nvPr/>
        </p:nvSpPr>
        <p:spPr>
          <a:xfrm rot="16200000">
            <a:off x="80376" y="5198765"/>
            <a:ext cx="604396" cy="276999"/>
          </a:xfrm>
          <a:prstGeom prst="rect">
            <a:avLst/>
          </a:prstGeom>
          <a:noFill/>
        </p:spPr>
        <p:txBody>
          <a:bodyPr wrap="none" rtlCol="0">
            <a:spAutoFit/>
          </a:bodyPr>
          <a:lstStyle/>
          <a:p>
            <a:r>
              <a:rPr lang="en-US" sz="1200" b="1" dirty="0">
                <a:solidFill>
                  <a:srgbClr val="000000"/>
                </a:solidFill>
                <a:latin typeface="Segoe IU"/>
              </a:rPr>
              <a:t>CONS</a:t>
            </a:r>
            <a:endParaRPr lang="en-GB" sz="1200" b="1" dirty="0">
              <a:solidFill>
                <a:srgbClr val="000000"/>
              </a:solidFill>
              <a:latin typeface="Segoe IU"/>
            </a:endParaRPr>
          </a:p>
        </p:txBody>
      </p:sp>
      <p:grpSp>
        <p:nvGrpSpPr>
          <p:cNvPr id="155" name="Group 154">
            <a:extLst>
              <a:ext uri="{FF2B5EF4-FFF2-40B4-BE49-F238E27FC236}">
                <a16:creationId xmlns:a16="http://schemas.microsoft.com/office/drawing/2014/main" id="{6369FF34-59D2-5FFF-C695-A6F807E315DC}"/>
              </a:ext>
            </a:extLst>
          </p:cNvPr>
          <p:cNvGrpSpPr/>
          <p:nvPr/>
        </p:nvGrpSpPr>
        <p:grpSpPr>
          <a:xfrm>
            <a:off x="492106" y="806506"/>
            <a:ext cx="5351077" cy="2485777"/>
            <a:chOff x="3510531" y="938234"/>
            <a:chExt cx="5351077" cy="2485777"/>
          </a:xfrm>
        </p:grpSpPr>
        <p:sp>
          <p:nvSpPr>
            <p:cNvPr id="59" name="Rectangle 58">
              <a:extLst>
                <a:ext uri="{FF2B5EF4-FFF2-40B4-BE49-F238E27FC236}">
                  <a16:creationId xmlns:a16="http://schemas.microsoft.com/office/drawing/2014/main" id="{FE93CB26-D6A2-6581-421A-BFFC389F94E9}"/>
                </a:ext>
              </a:extLst>
            </p:cNvPr>
            <p:cNvSpPr/>
            <p:nvPr/>
          </p:nvSpPr>
          <p:spPr>
            <a:xfrm>
              <a:off x="3731996" y="2261390"/>
              <a:ext cx="812475" cy="45977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900" b="1" dirty="0">
                  <a:solidFill>
                    <a:srgbClr val="000000"/>
                  </a:solidFill>
                  <a:latin typeface="Segoe IU"/>
                  <a:ea typeface="Tahoma" panose="020B0604030504040204" pitchFamily="34" charset="0"/>
                  <a:cs typeface="Tahoma" panose="020B0604030504040204" pitchFamily="34" charset="0"/>
                </a:rPr>
                <a:t>SPS type </a:t>
              </a:r>
            </a:p>
            <a:p>
              <a:pPr algn="ctr"/>
              <a:r>
                <a:rPr lang="en-GB" sz="900" b="1" dirty="0">
                  <a:solidFill>
                    <a:srgbClr val="000000"/>
                  </a:solidFill>
                  <a:latin typeface="Segoe IU"/>
                  <a:ea typeface="Tahoma" panose="020B0604030504040204" pitchFamily="34" charset="0"/>
                  <a:cs typeface="Tahoma" panose="020B0604030504040204" pitchFamily="34" charset="0"/>
                </a:rPr>
                <a:t>Ion Pump</a:t>
              </a:r>
            </a:p>
            <a:p>
              <a:pPr algn="ctr"/>
              <a:r>
                <a:rPr lang="en-GB" sz="900" b="1" dirty="0">
                  <a:solidFill>
                    <a:srgbClr val="000000"/>
                  </a:solidFill>
                  <a:latin typeface="Segoe IU"/>
                  <a:ea typeface="Tahoma" panose="020B0604030504040204" pitchFamily="34" charset="0"/>
                  <a:cs typeface="Tahoma" panose="020B0604030504040204" pitchFamily="34" charset="0"/>
                </a:rPr>
                <a:t>Controller</a:t>
              </a:r>
              <a:endParaRPr lang="es-ES" sz="900" b="1" dirty="0">
                <a:solidFill>
                  <a:srgbClr val="000000"/>
                </a:solidFill>
                <a:latin typeface="Segoe IU"/>
                <a:ea typeface="Tahoma" panose="020B0604030504040204" pitchFamily="34" charset="0"/>
                <a:cs typeface="Tahoma" panose="020B0604030504040204" pitchFamily="34" charset="0"/>
              </a:endParaRPr>
            </a:p>
          </p:txBody>
        </p:sp>
        <p:cxnSp>
          <p:nvCxnSpPr>
            <p:cNvPr id="62" name="Straight Connector 61">
              <a:extLst>
                <a:ext uri="{FF2B5EF4-FFF2-40B4-BE49-F238E27FC236}">
                  <a16:creationId xmlns:a16="http://schemas.microsoft.com/office/drawing/2014/main" id="{2EC652DA-F062-EAC2-F89D-E2BA7C2420CB}"/>
                </a:ext>
              </a:extLst>
            </p:cNvPr>
            <p:cNvCxnSpPr>
              <a:cxnSpLocks/>
              <a:stCxn id="59" idx="3"/>
              <a:endCxn id="70" idx="3"/>
            </p:cNvCxnSpPr>
            <p:nvPr/>
          </p:nvCxnSpPr>
          <p:spPr>
            <a:xfrm>
              <a:off x="4544471" y="2491280"/>
              <a:ext cx="1124732"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6DECC2EE-2BBC-0A69-92E5-2BF0ADDDFFBF}"/>
                </a:ext>
              </a:extLst>
            </p:cNvPr>
            <p:cNvCxnSpPr>
              <a:cxnSpLocks/>
              <a:stCxn id="113" idx="3"/>
              <a:endCxn id="71" idx="1"/>
            </p:cNvCxnSpPr>
            <p:nvPr/>
          </p:nvCxnSpPr>
          <p:spPr>
            <a:xfrm>
              <a:off x="7494575" y="2491280"/>
              <a:ext cx="683858"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A818CDBE-3B9C-51AC-3EA9-16553E7576E2}"/>
                </a:ext>
              </a:extLst>
            </p:cNvPr>
            <p:cNvCxnSpPr>
              <a:cxnSpLocks/>
              <a:endCxn id="78" idx="0"/>
            </p:cNvCxnSpPr>
            <p:nvPr/>
          </p:nvCxnSpPr>
          <p:spPr>
            <a:xfrm>
              <a:off x="7266962" y="2669214"/>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69" name="Rectangle 68">
              <a:extLst>
                <a:ext uri="{FF2B5EF4-FFF2-40B4-BE49-F238E27FC236}">
                  <a16:creationId xmlns:a16="http://schemas.microsoft.com/office/drawing/2014/main" id="{E818F8A7-567F-BD28-9FBA-F024DD6B61FD}"/>
                </a:ext>
              </a:extLst>
            </p:cNvPr>
            <p:cNvSpPr/>
            <p:nvPr/>
          </p:nvSpPr>
          <p:spPr>
            <a:xfrm>
              <a:off x="4542462" y="2453482"/>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70" name="Rectangle 69">
              <a:extLst>
                <a:ext uri="{FF2B5EF4-FFF2-40B4-BE49-F238E27FC236}">
                  <a16:creationId xmlns:a16="http://schemas.microsoft.com/office/drawing/2014/main" id="{C860AB17-A180-8361-0B76-29E419410D20}"/>
                </a:ext>
              </a:extLst>
            </p:cNvPr>
            <p:cNvSpPr/>
            <p:nvPr/>
          </p:nvSpPr>
          <p:spPr>
            <a:xfrm>
              <a:off x="5525187" y="2458643"/>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71" name="Rectangle 70">
              <a:extLst>
                <a:ext uri="{FF2B5EF4-FFF2-40B4-BE49-F238E27FC236}">
                  <a16:creationId xmlns:a16="http://schemas.microsoft.com/office/drawing/2014/main" id="{EE4800DF-3669-469D-991C-D1E194319C92}"/>
                </a:ext>
              </a:extLst>
            </p:cNvPr>
            <p:cNvSpPr/>
            <p:nvPr/>
          </p:nvSpPr>
          <p:spPr>
            <a:xfrm>
              <a:off x="8178433" y="2458643"/>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72" name="Rectangle 71">
              <a:extLst>
                <a:ext uri="{FF2B5EF4-FFF2-40B4-BE49-F238E27FC236}">
                  <a16:creationId xmlns:a16="http://schemas.microsoft.com/office/drawing/2014/main" id="{A25CC3A1-B23C-9381-FAE8-5927E66440D6}"/>
                </a:ext>
              </a:extLst>
            </p:cNvPr>
            <p:cNvSpPr/>
            <p:nvPr/>
          </p:nvSpPr>
          <p:spPr>
            <a:xfrm>
              <a:off x="7243671" y="2628583"/>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73" name="Group 72">
              <a:extLst>
                <a:ext uri="{FF2B5EF4-FFF2-40B4-BE49-F238E27FC236}">
                  <a16:creationId xmlns:a16="http://schemas.microsoft.com/office/drawing/2014/main" id="{E256BEEC-DE87-E11E-BC87-19AEFCB90515}"/>
                </a:ext>
              </a:extLst>
            </p:cNvPr>
            <p:cNvGrpSpPr/>
            <p:nvPr/>
          </p:nvGrpSpPr>
          <p:grpSpPr>
            <a:xfrm>
              <a:off x="7012910" y="3063971"/>
              <a:ext cx="520137" cy="360040"/>
              <a:chOff x="5594331" y="3694835"/>
              <a:chExt cx="520137" cy="360040"/>
            </a:xfrm>
          </p:grpSpPr>
          <p:sp>
            <p:nvSpPr>
              <p:cNvPr id="78" name="Rectangle 77">
                <a:extLst>
                  <a:ext uri="{FF2B5EF4-FFF2-40B4-BE49-F238E27FC236}">
                    <a16:creationId xmlns:a16="http://schemas.microsoft.com/office/drawing/2014/main" id="{72DEE406-4026-90DE-6C61-8CF0281F892C}"/>
                  </a:ext>
                </a:extLst>
              </p:cNvPr>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79" name="TextBox 63">
                <a:extLst>
                  <a:ext uri="{FF2B5EF4-FFF2-40B4-BE49-F238E27FC236}">
                    <a16:creationId xmlns:a16="http://schemas.microsoft.com/office/drawing/2014/main" id="{D75B5913-2627-0D0E-95E5-365F8F3C1100}"/>
                  </a:ext>
                </a:extLst>
              </p:cNvPr>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grpSp>
          <p:nvGrpSpPr>
            <p:cNvPr id="82" name="Group 81">
              <a:extLst>
                <a:ext uri="{FF2B5EF4-FFF2-40B4-BE49-F238E27FC236}">
                  <a16:creationId xmlns:a16="http://schemas.microsoft.com/office/drawing/2014/main" id="{03079432-134C-8EC6-1C05-43302D6A995B}"/>
                </a:ext>
              </a:extLst>
            </p:cNvPr>
            <p:cNvGrpSpPr/>
            <p:nvPr/>
          </p:nvGrpSpPr>
          <p:grpSpPr>
            <a:xfrm>
              <a:off x="5159583" y="1807980"/>
              <a:ext cx="769763" cy="338554"/>
              <a:chOff x="4976473" y="1932437"/>
              <a:chExt cx="769763" cy="338554"/>
            </a:xfrm>
          </p:grpSpPr>
          <p:sp>
            <p:nvSpPr>
              <p:cNvPr id="83" name="TextBox 79">
                <a:extLst>
                  <a:ext uri="{FF2B5EF4-FFF2-40B4-BE49-F238E27FC236}">
                    <a16:creationId xmlns:a16="http://schemas.microsoft.com/office/drawing/2014/main" id="{69905724-0DE2-ACAE-2AB7-EC9407506C61}"/>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88" name="Line Callout 1 74">
                <a:extLst>
                  <a:ext uri="{FF2B5EF4-FFF2-40B4-BE49-F238E27FC236}">
                    <a16:creationId xmlns:a16="http://schemas.microsoft.com/office/drawing/2014/main" id="{30E29BC0-0EC3-D7AB-5210-34A43097E548}"/>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89" name="Picture 88" descr="A picture containing indoor, cluttered, trash, miller&#10;&#10;Description automatically generated">
              <a:extLst>
                <a:ext uri="{FF2B5EF4-FFF2-40B4-BE49-F238E27FC236}">
                  <a16:creationId xmlns:a16="http://schemas.microsoft.com/office/drawing/2014/main" id="{711AA633-7FC9-BC9D-615B-D331C85EFCE8}"/>
                </a:ext>
              </a:extLst>
            </p:cNvPr>
            <p:cNvPicPr>
              <a:picLocks noChangeAspect="1"/>
            </p:cNvPicPr>
            <p:nvPr/>
          </p:nvPicPr>
          <p:blipFill rotWithShape="1">
            <a:blip r:embed="rId9"/>
            <a:srcRect l="40411" t="46159" r="41800" b="28516"/>
            <a:stretch/>
          </p:blipFill>
          <p:spPr>
            <a:xfrm>
              <a:off x="8360356" y="938234"/>
              <a:ext cx="434071" cy="823950"/>
            </a:xfrm>
            <a:prstGeom prst="rect">
              <a:avLst/>
            </a:prstGeom>
            <a:ln>
              <a:solidFill>
                <a:srgbClr val="000000"/>
              </a:solidFill>
            </a:ln>
          </p:spPr>
        </p:pic>
        <p:pic>
          <p:nvPicPr>
            <p:cNvPr id="110" name="Picture 109">
              <a:extLst>
                <a:ext uri="{FF2B5EF4-FFF2-40B4-BE49-F238E27FC236}">
                  <a16:creationId xmlns:a16="http://schemas.microsoft.com/office/drawing/2014/main" id="{5DC5C983-4C21-3689-1E4B-0B5BA2528AA1}"/>
                </a:ext>
              </a:extLst>
            </p:cNvPr>
            <p:cNvPicPr>
              <a:picLocks noChangeAspect="1"/>
            </p:cNvPicPr>
            <p:nvPr/>
          </p:nvPicPr>
          <p:blipFill rotWithShape="1">
            <a:blip r:embed="rId10">
              <a:extLst>
                <a:ext uri="{28A0092B-C50C-407E-A947-70E740481C1C}">
                  <a14:useLocalDpi xmlns:a14="http://schemas.microsoft.com/office/drawing/2010/main" val="0"/>
                </a:ext>
              </a:extLst>
            </a:blip>
            <a:srcRect l="44129" t="32317" r="37863" b="22991"/>
            <a:stretch/>
          </p:blipFill>
          <p:spPr>
            <a:xfrm>
              <a:off x="5690921" y="940067"/>
              <a:ext cx="444908" cy="828122"/>
            </a:xfrm>
            <a:prstGeom prst="rect">
              <a:avLst/>
            </a:prstGeom>
            <a:ln>
              <a:solidFill>
                <a:srgbClr val="000000"/>
              </a:solidFill>
            </a:ln>
          </p:spPr>
        </p:pic>
        <p:sp>
          <p:nvSpPr>
            <p:cNvPr id="111" name="Rectangle 110">
              <a:extLst>
                <a:ext uri="{FF2B5EF4-FFF2-40B4-BE49-F238E27FC236}">
                  <a16:creationId xmlns:a16="http://schemas.microsoft.com/office/drawing/2014/main" id="{48338567-737C-F208-A744-92C490B2E466}"/>
                </a:ext>
              </a:extLst>
            </p:cNvPr>
            <p:cNvSpPr/>
            <p:nvPr/>
          </p:nvSpPr>
          <p:spPr>
            <a:xfrm>
              <a:off x="5682382" y="2356882"/>
              <a:ext cx="475611"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RXVA</a:t>
              </a:r>
              <a:endParaRPr lang="es-ES" sz="800" b="1" dirty="0">
                <a:solidFill>
                  <a:srgbClr val="000000"/>
                </a:solidFill>
                <a:latin typeface="Segoe IU"/>
                <a:ea typeface="Tahoma" panose="020B0604030504040204" pitchFamily="34" charset="0"/>
                <a:cs typeface="Tahoma" panose="020B0604030504040204" pitchFamily="34" charset="0"/>
              </a:endParaRPr>
            </a:p>
          </p:txBody>
        </p:sp>
        <p:sp>
          <p:nvSpPr>
            <p:cNvPr id="113" name="Rectangle 112">
              <a:extLst>
                <a:ext uri="{FF2B5EF4-FFF2-40B4-BE49-F238E27FC236}">
                  <a16:creationId xmlns:a16="http://schemas.microsoft.com/office/drawing/2014/main" id="{2F3C8A3A-C871-C899-B971-A56C50D7A496}"/>
                </a:ext>
              </a:extLst>
            </p:cNvPr>
            <p:cNvSpPr/>
            <p:nvPr/>
          </p:nvSpPr>
          <p:spPr>
            <a:xfrm>
              <a:off x="7008316" y="2358676"/>
              <a:ext cx="486259"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RXVE</a:t>
              </a:r>
              <a:endParaRPr lang="es-ES" sz="800" b="1" dirty="0">
                <a:solidFill>
                  <a:srgbClr val="000000"/>
                </a:solidFill>
                <a:latin typeface="Segoe IU"/>
                <a:ea typeface="Tahoma" panose="020B0604030504040204" pitchFamily="34" charset="0"/>
                <a:cs typeface="Tahoma" panose="020B0604030504040204" pitchFamily="34" charset="0"/>
              </a:endParaRPr>
            </a:p>
          </p:txBody>
        </p:sp>
        <p:sp>
          <p:nvSpPr>
            <p:cNvPr id="114" name="Rectangle 113">
              <a:extLst>
                <a:ext uri="{FF2B5EF4-FFF2-40B4-BE49-F238E27FC236}">
                  <a16:creationId xmlns:a16="http://schemas.microsoft.com/office/drawing/2014/main" id="{2287CC44-24CE-3E35-CA6C-A3816B1F38C9}"/>
                </a:ext>
              </a:extLst>
            </p:cNvPr>
            <p:cNvSpPr/>
            <p:nvPr/>
          </p:nvSpPr>
          <p:spPr>
            <a:xfrm>
              <a:off x="6159035" y="2462477"/>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cxnSp>
          <p:nvCxnSpPr>
            <p:cNvPr id="125" name="Straight Connector 124">
              <a:extLst>
                <a:ext uri="{FF2B5EF4-FFF2-40B4-BE49-F238E27FC236}">
                  <a16:creationId xmlns:a16="http://schemas.microsoft.com/office/drawing/2014/main" id="{F1E23B15-7D5A-A6FA-32B7-A0C5507BB1B0}"/>
                </a:ext>
              </a:extLst>
            </p:cNvPr>
            <p:cNvCxnSpPr>
              <a:cxnSpLocks/>
              <a:endCxn id="126" idx="1"/>
            </p:cNvCxnSpPr>
            <p:nvPr/>
          </p:nvCxnSpPr>
          <p:spPr>
            <a:xfrm flipV="1">
              <a:off x="6307814" y="2495042"/>
              <a:ext cx="558069" cy="343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6" name="Rectangle 125">
              <a:extLst>
                <a:ext uri="{FF2B5EF4-FFF2-40B4-BE49-F238E27FC236}">
                  <a16:creationId xmlns:a16="http://schemas.microsoft.com/office/drawing/2014/main" id="{4E502BA5-CA9A-456C-9833-3AE700CB0991}"/>
                </a:ext>
              </a:extLst>
            </p:cNvPr>
            <p:cNvSpPr/>
            <p:nvPr/>
          </p:nvSpPr>
          <p:spPr>
            <a:xfrm>
              <a:off x="6865883" y="2459038"/>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127" name="Group 126">
              <a:extLst>
                <a:ext uri="{FF2B5EF4-FFF2-40B4-BE49-F238E27FC236}">
                  <a16:creationId xmlns:a16="http://schemas.microsoft.com/office/drawing/2014/main" id="{6935C46D-BDC7-E90B-F981-45D796A2858B}"/>
                </a:ext>
              </a:extLst>
            </p:cNvPr>
            <p:cNvGrpSpPr/>
            <p:nvPr/>
          </p:nvGrpSpPr>
          <p:grpSpPr>
            <a:xfrm>
              <a:off x="5835558" y="1803217"/>
              <a:ext cx="769763" cy="338554"/>
              <a:chOff x="4976473" y="1932437"/>
              <a:chExt cx="769763" cy="338554"/>
            </a:xfrm>
          </p:grpSpPr>
          <p:sp>
            <p:nvSpPr>
              <p:cNvPr id="132" name="TextBox 79">
                <a:extLst>
                  <a:ext uri="{FF2B5EF4-FFF2-40B4-BE49-F238E27FC236}">
                    <a16:creationId xmlns:a16="http://schemas.microsoft.com/office/drawing/2014/main" id="{6C2DE1ED-47B0-42E3-A4BB-D410D59EF952}"/>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33" name="Line Callout 1 74">
                <a:extLst>
                  <a:ext uri="{FF2B5EF4-FFF2-40B4-BE49-F238E27FC236}">
                    <a16:creationId xmlns:a16="http://schemas.microsoft.com/office/drawing/2014/main" id="{82651294-E201-EDE5-07DB-F4DBBD478636}"/>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134" name="Group 133">
              <a:extLst>
                <a:ext uri="{FF2B5EF4-FFF2-40B4-BE49-F238E27FC236}">
                  <a16:creationId xmlns:a16="http://schemas.microsoft.com/office/drawing/2014/main" id="{BB069B5A-4AF2-FD60-0861-5F6855E527B1}"/>
                </a:ext>
              </a:extLst>
            </p:cNvPr>
            <p:cNvGrpSpPr/>
            <p:nvPr/>
          </p:nvGrpSpPr>
          <p:grpSpPr>
            <a:xfrm>
              <a:off x="6521358" y="1803217"/>
              <a:ext cx="769763" cy="338554"/>
              <a:chOff x="4976473" y="1932437"/>
              <a:chExt cx="769763" cy="338554"/>
            </a:xfrm>
          </p:grpSpPr>
          <p:sp>
            <p:nvSpPr>
              <p:cNvPr id="135" name="TextBox 79">
                <a:extLst>
                  <a:ext uri="{FF2B5EF4-FFF2-40B4-BE49-F238E27FC236}">
                    <a16:creationId xmlns:a16="http://schemas.microsoft.com/office/drawing/2014/main" id="{B4BF92EB-41F4-FE01-A121-8E5AF3FD5D77}"/>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36" name="Line Callout 1 74">
                <a:extLst>
                  <a:ext uri="{FF2B5EF4-FFF2-40B4-BE49-F238E27FC236}">
                    <a16:creationId xmlns:a16="http://schemas.microsoft.com/office/drawing/2014/main" id="{81EAA5DE-477F-DB19-029C-F5FD765B6E4D}"/>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137" name="Group 136">
              <a:extLst>
                <a:ext uri="{FF2B5EF4-FFF2-40B4-BE49-F238E27FC236}">
                  <a16:creationId xmlns:a16="http://schemas.microsoft.com/office/drawing/2014/main" id="{E4EC5E52-AEDC-6D55-F2AE-3CD1DF3575BD}"/>
                </a:ext>
              </a:extLst>
            </p:cNvPr>
            <p:cNvGrpSpPr/>
            <p:nvPr/>
          </p:nvGrpSpPr>
          <p:grpSpPr>
            <a:xfrm>
              <a:off x="7188108" y="1803217"/>
              <a:ext cx="769763" cy="338554"/>
              <a:chOff x="4976473" y="1932437"/>
              <a:chExt cx="769763" cy="338554"/>
            </a:xfrm>
          </p:grpSpPr>
          <p:sp>
            <p:nvSpPr>
              <p:cNvPr id="138" name="TextBox 79">
                <a:extLst>
                  <a:ext uri="{FF2B5EF4-FFF2-40B4-BE49-F238E27FC236}">
                    <a16:creationId xmlns:a16="http://schemas.microsoft.com/office/drawing/2014/main" id="{D41B7487-C215-A021-680A-0CBE17FFBE7E}"/>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39" name="Line Callout 1 74">
                <a:extLst>
                  <a:ext uri="{FF2B5EF4-FFF2-40B4-BE49-F238E27FC236}">
                    <a16:creationId xmlns:a16="http://schemas.microsoft.com/office/drawing/2014/main" id="{25E7153B-443B-B922-193C-819D798865AF}"/>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sp>
          <p:nvSpPr>
            <p:cNvPr id="140" name="Rectangle 139">
              <a:extLst>
                <a:ext uri="{FF2B5EF4-FFF2-40B4-BE49-F238E27FC236}">
                  <a16:creationId xmlns:a16="http://schemas.microsoft.com/office/drawing/2014/main" id="{2611B5A1-9351-9D88-E610-B4F92C8048D8}"/>
                </a:ext>
              </a:extLst>
            </p:cNvPr>
            <p:cNvSpPr/>
            <p:nvPr/>
          </p:nvSpPr>
          <p:spPr>
            <a:xfrm>
              <a:off x="7498983" y="2464993"/>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cxnSp>
          <p:nvCxnSpPr>
            <p:cNvPr id="141" name="Straight Connector 140">
              <a:extLst>
                <a:ext uri="{FF2B5EF4-FFF2-40B4-BE49-F238E27FC236}">
                  <a16:creationId xmlns:a16="http://schemas.microsoft.com/office/drawing/2014/main" id="{C184B48B-0E47-CC9B-72B6-0EEEE79FC70F}"/>
                </a:ext>
              </a:extLst>
            </p:cNvPr>
            <p:cNvCxnSpPr>
              <a:cxnSpLocks/>
              <a:endCxn id="144" idx="0"/>
            </p:cNvCxnSpPr>
            <p:nvPr/>
          </p:nvCxnSpPr>
          <p:spPr>
            <a:xfrm>
              <a:off x="8595523" y="2669214"/>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42" name="Rectangle 141">
              <a:extLst>
                <a:ext uri="{FF2B5EF4-FFF2-40B4-BE49-F238E27FC236}">
                  <a16:creationId xmlns:a16="http://schemas.microsoft.com/office/drawing/2014/main" id="{146B3788-2CD8-51D1-63CF-10D73A927BF7}"/>
                </a:ext>
              </a:extLst>
            </p:cNvPr>
            <p:cNvSpPr/>
            <p:nvPr/>
          </p:nvSpPr>
          <p:spPr>
            <a:xfrm>
              <a:off x="8572232" y="2628583"/>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143" name="Group 142">
              <a:extLst>
                <a:ext uri="{FF2B5EF4-FFF2-40B4-BE49-F238E27FC236}">
                  <a16:creationId xmlns:a16="http://schemas.microsoft.com/office/drawing/2014/main" id="{A37F71C9-CA9E-1F81-DCFA-C6B5C9E5503F}"/>
                </a:ext>
              </a:extLst>
            </p:cNvPr>
            <p:cNvGrpSpPr/>
            <p:nvPr/>
          </p:nvGrpSpPr>
          <p:grpSpPr>
            <a:xfrm>
              <a:off x="8341471" y="3063971"/>
              <a:ext cx="520137" cy="360040"/>
              <a:chOff x="5594331" y="3694835"/>
              <a:chExt cx="520137" cy="360040"/>
            </a:xfrm>
          </p:grpSpPr>
          <p:sp>
            <p:nvSpPr>
              <p:cNvPr id="144" name="Rectangle 143">
                <a:extLst>
                  <a:ext uri="{FF2B5EF4-FFF2-40B4-BE49-F238E27FC236}">
                    <a16:creationId xmlns:a16="http://schemas.microsoft.com/office/drawing/2014/main" id="{B1660219-0DD8-0C05-4385-7BF178CE0AFA}"/>
                  </a:ext>
                </a:extLst>
              </p:cNvPr>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45" name="TextBox 63">
                <a:extLst>
                  <a:ext uri="{FF2B5EF4-FFF2-40B4-BE49-F238E27FC236}">
                    <a16:creationId xmlns:a16="http://schemas.microsoft.com/office/drawing/2014/main" id="{3E6E0B52-647B-B0E8-E20E-0BE4D4DDA6DB}"/>
                  </a:ext>
                </a:extLst>
              </p:cNvPr>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sp>
          <p:nvSpPr>
            <p:cNvPr id="146" name="Rectangle 145">
              <a:extLst>
                <a:ext uri="{FF2B5EF4-FFF2-40B4-BE49-F238E27FC236}">
                  <a16:creationId xmlns:a16="http://schemas.microsoft.com/office/drawing/2014/main" id="{89634A5D-B8D0-76EB-3086-0BD25170ACA0}"/>
                </a:ext>
              </a:extLst>
            </p:cNvPr>
            <p:cNvSpPr/>
            <p:nvPr/>
          </p:nvSpPr>
          <p:spPr>
            <a:xfrm>
              <a:off x="8336877" y="2358676"/>
              <a:ext cx="486259"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RXVE</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nvGrpSpPr>
            <p:cNvPr id="147" name="Group 146">
              <a:extLst>
                <a:ext uri="{FF2B5EF4-FFF2-40B4-BE49-F238E27FC236}">
                  <a16:creationId xmlns:a16="http://schemas.microsoft.com/office/drawing/2014/main" id="{C8FCA9B6-0D10-BE3F-361A-EBA02F87FEFB}"/>
                </a:ext>
              </a:extLst>
            </p:cNvPr>
            <p:cNvGrpSpPr/>
            <p:nvPr/>
          </p:nvGrpSpPr>
          <p:grpSpPr>
            <a:xfrm>
              <a:off x="7854878" y="1804361"/>
              <a:ext cx="769763" cy="338554"/>
              <a:chOff x="4976473" y="1932437"/>
              <a:chExt cx="769763" cy="338554"/>
            </a:xfrm>
          </p:grpSpPr>
          <p:sp>
            <p:nvSpPr>
              <p:cNvPr id="148" name="TextBox 79">
                <a:extLst>
                  <a:ext uri="{FF2B5EF4-FFF2-40B4-BE49-F238E27FC236}">
                    <a16:creationId xmlns:a16="http://schemas.microsoft.com/office/drawing/2014/main" id="{433CF736-3613-BAC6-07B6-23D36D2A5A64}"/>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49" name="Line Callout 1 74">
                <a:extLst>
                  <a:ext uri="{FF2B5EF4-FFF2-40B4-BE49-F238E27FC236}">
                    <a16:creationId xmlns:a16="http://schemas.microsoft.com/office/drawing/2014/main" id="{3EF0577A-8CAB-E1C8-0694-CB1375D24371}"/>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150" name="Picture 149" descr="Text&#10;&#10;Description automatically generated">
              <a:extLst>
                <a:ext uri="{FF2B5EF4-FFF2-40B4-BE49-F238E27FC236}">
                  <a16:creationId xmlns:a16="http://schemas.microsoft.com/office/drawing/2014/main" id="{3B4BD667-CE64-78CE-8A92-8F4FAD67A4D5}"/>
                </a:ext>
              </a:extLst>
            </p:cNvPr>
            <p:cNvPicPr>
              <a:picLocks noChangeAspect="1"/>
            </p:cNvPicPr>
            <p:nvPr/>
          </p:nvPicPr>
          <p:blipFill rotWithShape="1">
            <a:blip r:embed="rId11"/>
            <a:srcRect l="8932" t="10241" r="15814" b="7222"/>
            <a:stretch/>
          </p:blipFill>
          <p:spPr>
            <a:xfrm>
              <a:off x="3510531" y="1117956"/>
              <a:ext cx="791713" cy="651241"/>
            </a:xfrm>
            <a:prstGeom prst="rect">
              <a:avLst/>
            </a:prstGeom>
            <a:ln>
              <a:solidFill>
                <a:srgbClr val="000000"/>
              </a:solidFill>
            </a:ln>
          </p:spPr>
        </p:pic>
        <p:grpSp>
          <p:nvGrpSpPr>
            <p:cNvPr id="151" name="Group 150">
              <a:extLst>
                <a:ext uri="{FF2B5EF4-FFF2-40B4-BE49-F238E27FC236}">
                  <a16:creationId xmlns:a16="http://schemas.microsoft.com/office/drawing/2014/main" id="{16E309E7-FB7E-22E7-085F-E028F208CD86}"/>
                </a:ext>
              </a:extLst>
            </p:cNvPr>
            <p:cNvGrpSpPr/>
            <p:nvPr/>
          </p:nvGrpSpPr>
          <p:grpSpPr>
            <a:xfrm>
              <a:off x="4226130" y="1813428"/>
              <a:ext cx="769763" cy="338554"/>
              <a:chOff x="4976473" y="1932437"/>
              <a:chExt cx="769763" cy="338554"/>
            </a:xfrm>
          </p:grpSpPr>
          <p:sp>
            <p:nvSpPr>
              <p:cNvPr id="152" name="TextBox 79">
                <a:extLst>
                  <a:ext uri="{FF2B5EF4-FFF2-40B4-BE49-F238E27FC236}">
                    <a16:creationId xmlns:a16="http://schemas.microsoft.com/office/drawing/2014/main" id="{3E2B17E4-90AE-3DB0-FD51-EC65BE3E4359}"/>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53" name="Line Callout 1 74">
                <a:extLst>
                  <a:ext uri="{FF2B5EF4-FFF2-40B4-BE49-F238E27FC236}">
                    <a16:creationId xmlns:a16="http://schemas.microsoft.com/office/drawing/2014/main" id="{42337809-5A22-86F1-EF12-096FDD591267}"/>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154" name="Picture 153" descr="A picture containing indoor, cluttered, trash, miller&#10;&#10;Description automatically generated">
              <a:extLst>
                <a:ext uri="{FF2B5EF4-FFF2-40B4-BE49-F238E27FC236}">
                  <a16:creationId xmlns:a16="http://schemas.microsoft.com/office/drawing/2014/main" id="{2E249AE5-CFCF-DB86-8D6D-B4C408192EE5}"/>
                </a:ext>
              </a:extLst>
            </p:cNvPr>
            <p:cNvPicPr>
              <a:picLocks noChangeAspect="1"/>
            </p:cNvPicPr>
            <p:nvPr/>
          </p:nvPicPr>
          <p:blipFill rotWithShape="1">
            <a:blip r:embed="rId9"/>
            <a:srcRect l="40411" t="46159" r="41800" b="28516"/>
            <a:stretch/>
          </p:blipFill>
          <p:spPr>
            <a:xfrm>
              <a:off x="7037057" y="943263"/>
              <a:ext cx="434071" cy="823950"/>
            </a:xfrm>
            <a:prstGeom prst="rect">
              <a:avLst/>
            </a:prstGeom>
            <a:ln>
              <a:solidFill>
                <a:srgbClr val="000000"/>
              </a:solidFill>
            </a:ln>
          </p:spPr>
        </p:pic>
      </p:grpSp>
      <p:sp>
        <p:nvSpPr>
          <p:cNvPr id="156" name="Arrow: Bent 155">
            <a:extLst>
              <a:ext uri="{FF2B5EF4-FFF2-40B4-BE49-F238E27FC236}">
                <a16:creationId xmlns:a16="http://schemas.microsoft.com/office/drawing/2014/main" id="{0DB2009F-CD45-2FA7-FB38-BDCCD9E3738A}"/>
              </a:ext>
            </a:extLst>
          </p:cNvPr>
          <p:cNvSpPr/>
          <p:nvPr/>
        </p:nvSpPr>
        <p:spPr>
          <a:xfrm rot="5400000">
            <a:off x="6206930" y="2150046"/>
            <a:ext cx="997093" cy="1150904"/>
          </a:xfrm>
          <a:prstGeom prst="bentArrow">
            <a:avLst/>
          </a:prstGeom>
          <a:solidFill>
            <a:srgbClr val="00B05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422074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ppt_x"/>
                                          </p:val>
                                        </p:tav>
                                        <p:tav tm="100000">
                                          <p:val>
                                            <p:strVal val="#ppt_x"/>
                                          </p:val>
                                        </p:tav>
                                      </p:tavLst>
                                    </p:anim>
                                    <p:anim calcmode="lin" valueType="num">
                                      <p:cBhvr additive="base">
                                        <p:cTn id="8" dur="500" fill="hold"/>
                                        <p:tgtEl>
                                          <p:spTgt spid="1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6"/>
                                        </p:tgtEl>
                                        <p:attrNameLst>
                                          <p:attrName>style.visibility</p:attrName>
                                        </p:attrNameLst>
                                      </p:cBhvr>
                                      <p:to>
                                        <p:strVal val="visible"/>
                                      </p:to>
                                    </p:set>
                                    <p:anim calcmode="lin" valueType="num">
                                      <p:cBhvr additive="base">
                                        <p:cTn id="11" dur="500" fill="hold"/>
                                        <p:tgtEl>
                                          <p:spTgt spid="156"/>
                                        </p:tgtEl>
                                        <p:attrNameLst>
                                          <p:attrName>ppt_x</p:attrName>
                                        </p:attrNameLst>
                                      </p:cBhvr>
                                      <p:tavLst>
                                        <p:tav tm="0">
                                          <p:val>
                                            <p:strVal val="#ppt_x"/>
                                          </p:val>
                                        </p:tav>
                                        <p:tav tm="100000">
                                          <p:val>
                                            <p:strVal val="#ppt_x"/>
                                          </p:val>
                                        </p:tav>
                                      </p:tavLst>
                                    </p:anim>
                                    <p:anim calcmode="lin" valueType="num">
                                      <p:cBhvr additive="base">
                                        <p:cTn id="12" dur="500" fill="hold"/>
                                        <p:tgtEl>
                                          <p:spTgt spid="15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4"/>
                                        </p:tgtEl>
                                        <p:attrNameLst>
                                          <p:attrName>style.visibility</p:attrName>
                                        </p:attrNameLst>
                                      </p:cBhvr>
                                      <p:to>
                                        <p:strVal val="visible"/>
                                      </p:to>
                                    </p:set>
                                    <p:anim calcmode="lin" valueType="num">
                                      <p:cBhvr additive="base">
                                        <p:cTn id="15" dur="500" fill="hold"/>
                                        <p:tgtEl>
                                          <p:spTgt spid="124"/>
                                        </p:tgtEl>
                                        <p:attrNameLst>
                                          <p:attrName>ppt_x</p:attrName>
                                        </p:attrNameLst>
                                      </p:cBhvr>
                                      <p:tavLst>
                                        <p:tav tm="0">
                                          <p:val>
                                            <p:strVal val="#ppt_x"/>
                                          </p:val>
                                        </p:tav>
                                        <p:tav tm="100000">
                                          <p:val>
                                            <p:strVal val="#ppt_x"/>
                                          </p:val>
                                        </p:tav>
                                      </p:tavLst>
                                    </p:anim>
                                    <p:anim calcmode="lin" valueType="num">
                                      <p:cBhvr additive="base">
                                        <p:cTn id="16" dur="500" fill="hold"/>
                                        <p:tgtEl>
                                          <p:spTgt spid="1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 calcmode="lin" valueType="num">
                                      <p:cBhvr additive="base">
                                        <p:cTn id="2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1"/>
                                        </p:tgtEl>
                                        <p:attrNameLst>
                                          <p:attrName>style.visibility</p:attrName>
                                        </p:attrNameLst>
                                      </p:cBhvr>
                                      <p:to>
                                        <p:strVal val="visible"/>
                                      </p:to>
                                    </p:set>
                                    <p:anim calcmode="lin" valueType="num">
                                      <p:cBhvr additive="base">
                                        <p:cTn id="27" dur="500" fill="hold"/>
                                        <p:tgtEl>
                                          <p:spTgt spid="101"/>
                                        </p:tgtEl>
                                        <p:attrNameLst>
                                          <p:attrName>ppt_x</p:attrName>
                                        </p:attrNameLst>
                                      </p:cBhvr>
                                      <p:tavLst>
                                        <p:tav tm="0">
                                          <p:val>
                                            <p:strVal val="#ppt_x"/>
                                          </p:val>
                                        </p:tav>
                                        <p:tav tm="100000">
                                          <p:val>
                                            <p:strVal val="#ppt_x"/>
                                          </p:val>
                                        </p:tav>
                                      </p:tavLst>
                                    </p:anim>
                                    <p:anim calcmode="lin" valueType="num">
                                      <p:cBhvr additive="base">
                                        <p:cTn id="28" dur="500" fill="hold"/>
                                        <p:tgtEl>
                                          <p:spTgt spid="10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6">
                                            <p:txEl>
                                              <p:pRg st="1" end="1"/>
                                            </p:txEl>
                                          </p:spTgt>
                                        </p:tgtEl>
                                        <p:attrNameLst>
                                          <p:attrName>style.visibility</p:attrName>
                                        </p:attrNameLst>
                                      </p:cBhvr>
                                      <p:to>
                                        <p:strVal val="visible"/>
                                      </p:to>
                                    </p:set>
                                    <p:anim calcmode="lin" valueType="num">
                                      <p:cBhvr additive="base">
                                        <p:cTn id="31"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additive="base">
                                        <p:cTn id="35" dur="500" fill="hold"/>
                                        <p:tgtEl>
                                          <p:spTgt spid="100"/>
                                        </p:tgtEl>
                                        <p:attrNameLst>
                                          <p:attrName>ppt_x</p:attrName>
                                        </p:attrNameLst>
                                      </p:cBhvr>
                                      <p:tavLst>
                                        <p:tav tm="0">
                                          <p:val>
                                            <p:strVal val="#ppt_x"/>
                                          </p:val>
                                        </p:tav>
                                        <p:tav tm="100000">
                                          <p:val>
                                            <p:strVal val="#ppt_x"/>
                                          </p:val>
                                        </p:tav>
                                      </p:tavLst>
                                    </p:anim>
                                    <p:anim calcmode="lin" valueType="num">
                                      <p:cBhvr additive="base">
                                        <p:cTn id="36" dur="500" fill="hold"/>
                                        <p:tgtEl>
                                          <p:spTgt spid="10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6">
                                            <p:txEl>
                                              <p:pRg st="2" end="2"/>
                                            </p:txEl>
                                          </p:spTgt>
                                        </p:tgtEl>
                                        <p:attrNameLst>
                                          <p:attrName>style.visibility</p:attrName>
                                        </p:attrNameLst>
                                      </p:cBhvr>
                                      <p:to>
                                        <p:strVal val="visible"/>
                                      </p:to>
                                    </p:set>
                                    <p:anim calcmode="lin" valueType="num">
                                      <p:cBhvr additive="base">
                                        <p:cTn id="39"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additive="base">
                                        <p:cTn id="43" dur="500" fill="hold"/>
                                        <p:tgtEl>
                                          <p:spTgt spid="103"/>
                                        </p:tgtEl>
                                        <p:attrNameLst>
                                          <p:attrName>ppt_x</p:attrName>
                                        </p:attrNameLst>
                                      </p:cBhvr>
                                      <p:tavLst>
                                        <p:tav tm="0">
                                          <p:val>
                                            <p:strVal val="#ppt_x"/>
                                          </p:val>
                                        </p:tav>
                                        <p:tav tm="100000">
                                          <p:val>
                                            <p:strVal val="#ppt_x"/>
                                          </p:val>
                                        </p:tav>
                                      </p:tavLst>
                                    </p:anim>
                                    <p:anim calcmode="lin" valueType="num">
                                      <p:cBhvr additive="base">
                                        <p:cTn id="44" dur="500" fill="hold"/>
                                        <p:tgtEl>
                                          <p:spTgt spid="103"/>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xEl>
                                              <p:pRg st="3" end="3"/>
                                            </p:txEl>
                                          </p:spTgt>
                                        </p:tgtEl>
                                        <p:attrNameLst>
                                          <p:attrName>style.visibility</p:attrName>
                                        </p:attrNameLst>
                                      </p:cBhvr>
                                      <p:to>
                                        <p:strVal val="visible"/>
                                      </p:to>
                                    </p:set>
                                    <p:anim calcmode="lin" valueType="num">
                                      <p:cBhvr additive="base">
                                        <p:cTn id="47"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ppt_x"/>
                                          </p:val>
                                        </p:tav>
                                        <p:tav tm="100000">
                                          <p:val>
                                            <p:strVal val="#ppt_x"/>
                                          </p:val>
                                        </p:tav>
                                      </p:tavLst>
                                    </p:anim>
                                    <p:anim calcmode="lin" valueType="num">
                                      <p:cBhvr additive="base">
                                        <p:cTn id="52" dur="500" fill="hold"/>
                                        <p:tgtEl>
                                          <p:spTgt spid="10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6">
                                            <p:txEl>
                                              <p:pRg st="4" end="4"/>
                                            </p:txEl>
                                          </p:spTgt>
                                        </p:tgtEl>
                                        <p:attrNameLst>
                                          <p:attrName>style.visibility</p:attrName>
                                        </p:attrNameLst>
                                      </p:cBhvr>
                                      <p:to>
                                        <p:strVal val="visible"/>
                                      </p:to>
                                    </p:set>
                                    <p:anim calcmode="lin" valueType="num">
                                      <p:cBhvr additive="base">
                                        <p:cTn id="59"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6">
                                            <p:txEl>
                                              <p:pRg st="4" end="4"/>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09"/>
                                        </p:tgtEl>
                                        <p:attrNameLst>
                                          <p:attrName>style.visibility</p:attrName>
                                        </p:attrNameLst>
                                      </p:cBhvr>
                                      <p:to>
                                        <p:strVal val="visible"/>
                                      </p:to>
                                    </p:set>
                                    <p:anim calcmode="lin" valueType="num">
                                      <p:cBhvr additive="base">
                                        <p:cTn id="63" dur="500" fill="hold"/>
                                        <p:tgtEl>
                                          <p:spTgt spid="109"/>
                                        </p:tgtEl>
                                        <p:attrNameLst>
                                          <p:attrName>ppt_x</p:attrName>
                                        </p:attrNameLst>
                                      </p:cBhvr>
                                      <p:tavLst>
                                        <p:tav tm="0">
                                          <p:val>
                                            <p:strVal val="#ppt_x"/>
                                          </p:val>
                                        </p:tav>
                                        <p:tav tm="100000">
                                          <p:val>
                                            <p:strVal val="#ppt_x"/>
                                          </p:val>
                                        </p:tav>
                                      </p:tavLst>
                                    </p:anim>
                                    <p:anim calcmode="lin" valueType="num">
                                      <p:cBhvr additive="base">
                                        <p:cTn id="64" dur="500" fill="hold"/>
                                        <p:tgtEl>
                                          <p:spTgt spid="10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6">
                                            <p:txEl>
                                              <p:pRg st="5" end="5"/>
                                            </p:txEl>
                                          </p:spTgt>
                                        </p:tgtEl>
                                        <p:attrNameLst>
                                          <p:attrName>style.visibility</p:attrName>
                                        </p:attrNameLst>
                                      </p:cBhvr>
                                      <p:to>
                                        <p:strVal val="visible"/>
                                      </p:to>
                                    </p:set>
                                    <p:anim calcmode="lin" valueType="num">
                                      <p:cBhvr additive="base">
                                        <p:cTn id="67"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6">
                                            <p:txEl>
                                              <p:pRg st="5" end="5"/>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08"/>
                                        </p:tgtEl>
                                        <p:attrNameLst>
                                          <p:attrName>style.visibility</p:attrName>
                                        </p:attrNameLst>
                                      </p:cBhvr>
                                      <p:to>
                                        <p:strVal val="visible"/>
                                      </p:to>
                                    </p:set>
                                    <p:anim calcmode="lin" valueType="num">
                                      <p:cBhvr additive="base">
                                        <p:cTn id="71" dur="500" fill="hold"/>
                                        <p:tgtEl>
                                          <p:spTgt spid="108"/>
                                        </p:tgtEl>
                                        <p:attrNameLst>
                                          <p:attrName>ppt_x</p:attrName>
                                        </p:attrNameLst>
                                      </p:cBhvr>
                                      <p:tavLst>
                                        <p:tav tm="0">
                                          <p:val>
                                            <p:strVal val="#ppt_x"/>
                                          </p:val>
                                        </p:tav>
                                        <p:tav tm="100000">
                                          <p:val>
                                            <p:strVal val="#ppt_x"/>
                                          </p:val>
                                        </p:tav>
                                      </p:tavLst>
                                    </p:anim>
                                    <p:anim calcmode="lin" valueType="num">
                                      <p:cBhvr additive="base">
                                        <p:cTn id="72" dur="500" fill="hold"/>
                                        <p:tgtEl>
                                          <p:spTgt spid="10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2" grpId="0"/>
      <p:bldP spid="46" grpId="0"/>
      <p:bldP spid="1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11</a:t>
            </a:fld>
            <a:endParaRPr lang="en-US" dirty="0"/>
          </a:p>
        </p:txBody>
      </p:sp>
      <p:sp>
        <p:nvSpPr>
          <p:cNvPr id="6" name="Title 1">
            <a:extLst>
              <a:ext uri="{FF2B5EF4-FFF2-40B4-BE49-F238E27FC236}">
                <a16:creationId xmlns:a16="http://schemas.microsoft.com/office/drawing/2014/main" id="{FEA0C3D7-89D4-DF69-2584-C7C1B524950B}"/>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Passive gauge controllers</a:t>
            </a:r>
          </a:p>
        </p:txBody>
      </p:sp>
      <p:pic>
        <p:nvPicPr>
          <p:cNvPr id="15" name="Picture 14" descr="A picture containing text&#10;&#10;Description automatically generated">
            <a:extLst>
              <a:ext uri="{FF2B5EF4-FFF2-40B4-BE49-F238E27FC236}">
                <a16:creationId xmlns:a16="http://schemas.microsoft.com/office/drawing/2014/main" id="{9297530D-7117-7498-F869-0EFC83A7609A}"/>
              </a:ext>
            </a:extLst>
          </p:cNvPr>
          <p:cNvPicPr>
            <a:picLocks noChangeAspect="1"/>
          </p:cNvPicPr>
          <p:nvPr/>
        </p:nvPicPr>
        <p:blipFill rotWithShape="1">
          <a:blip r:embed="rId3"/>
          <a:srcRect l="6662" t="5254" r="10913" b="3357"/>
          <a:stretch/>
        </p:blipFill>
        <p:spPr>
          <a:xfrm rot="5400000">
            <a:off x="4718143" y="3900091"/>
            <a:ext cx="2229441" cy="1853881"/>
          </a:xfrm>
          <a:prstGeom prst="rect">
            <a:avLst/>
          </a:prstGeom>
        </p:spPr>
      </p:pic>
      <p:pic>
        <p:nvPicPr>
          <p:cNvPr id="17" name="Picture 16" descr="A picture containing text, building&#10;&#10;Description automatically generated">
            <a:extLst>
              <a:ext uri="{FF2B5EF4-FFF2-40B4-BE49-F238E27FC236}">
                <a16:creationId xmlns:a16="http://schemas.microsoft.com/office/drawing/2014/main" id="{1FDBAD1B-7AF3-0A33-E71B-90FEE1D0FF9F}"/>
              </a:ext>
            </a:extLst>
          </p:cNvPr>
          <p:cNvPicPr>
            <a:picLocks noChangeAspect="1"/>
          </p:cNvPicPr>
          <p:nvPr/>
        </p:nvPicPr>
        <p:blipFill rotWithShape="1">
          <a:blip r:embed="rId4"/>
          <a:srcRect l="8703"/>
          <a:stretch/>
        </p:blipFill>
        <p:spPr>
          <a:xfrm rot="5400000">
            <a:off x="6621436" y="3911297"/>
            <a:ext cx="2229442" cy="1831473"/>
          </a:xfrm>
          <a:prstGeom prst="rect">
            <a:avLst/>
          </a:prstGeom>
        </p:spPr>
      </p:pic>
      <p:sp>
        <p:nvSpPr>
          <p:cNvPr id="18" name="TextBox 17">
            <a:extLst>
              <a:ext uri="{FF2B5EF4-FFF2-40B4-BE49-F238E27FC236}">
                <a16:creationId xmlns:a16="http://schemas.microsoft.com/office/drawing/2014/main" id="{8B7A334D-6DE6-539E-99D9-D3F0AACADED4}"/>
              </a:ext>
            </a:extLst>
          </p:cNvPr>
          <p:cNvSpPr txBox="1"/>
          <p:nvPr/>
        </p:nvSpPr>
        <p:spPr>
          <a:xfrm>
            <a:off x="424704" y="869165"/>
            <a:ext cx="8490658" cy="3468514"/>
          </a:xfrm>
          <a:prstGeom prst="rect">
            <a:avLst/>
          </a:prstGeom>
          <a:noFill/>
        </p:spPr>
        <p:txBody>
          <a:bodyPr wrap="none" rtlCol="0">
            <a:spAutoFit/>
          </a:bodyPr>
          <a:lstStyle/>
          <a:p>
            <a:r>
              <a:rPr lang="en-US" dirty="0">
                <a:solidFill>
                  <a:srgbClr val="000000"/>
                </a:solidFill>
                <a:latin typeface="Segoe IU"/>
              </a:rPr>
              <a:t>Consolidation of old TPG 300 controllers providing interlocks:</a:t>
            </a:r>
          </a:p>
          <a:p>
            <a:endParaRPr lang="en-US" b="1" dirty="0">
              <a:solidFill>
                <a:srgbClr val="000000"/>
              </a:solidFill>
              <a:latin typeface="Segoe IU"/>
            </a:endParaRPr>
          </a:p>
          <a:p>
            <a:pPr marL="625475" indent="-285750">
              <a:lnSpc>
                <a:spcPct val="150000"/>
              </a:lnSpc>
              <a:buClr>
                <a:srgbClr val="FF0000"/>
              </a:buClr>
              <a:buFont typeface="Wingdings" panose="05000000000000000000" pitchFamily="2" charset="2"/>
              <a:buChar char="§"/>
            </a:pPr>
            <a:r>
              <a:rPr lang="en-US" sz="1400" dirty="0">
                <a:solidFill>
                  <a:srgbClr val="000000"/>
                </a:solidFill>
                <a:latin typeface="Segoe IU"/>
              </a:rPr>
              <a:t>TPG 300 controllers with +30 years of operation still installed</a:t>
            </a:r>
          </a:p>
          <a:p>
            <a:pPr marL="625475" indent="-285750">
              <a:lnSpc>
                <a:spcPct val="150000"/>
              </a:lnSpc>
              <a:buClr>
                <a:srgbClr val="FF0000"/>
              </a:buClr>
              <a:buFont typeface="Wingdings" panose="05000000000000000000" pitchFamily="2" charset="2"/>
              <a:buChar char="§"/>
            </a:pPr>
            <a:r>
              <a:rPr lang="en-US" sz="1400" dirty="0">
                <a:solidFill>
                  <a:srgbClr val="000000"/>
                </a:solidFill>
                <a:latin typeface="Segoe IU"/>
              </a:rPr>
              <a:t>Some of them providing interlocks and vacuum alarms</a:t>
            </a:r>
          </a:p>
          <a:p>
            <a:pPr marL="625475" indent="-285750">
              <a:lnSpc>
                <a:spcPct val="150000"/>
              </a:lnSpc>
              <a:buClr>
                <a:srgbClr val="FF0000"/>
              </a:buClr>
              <a:buFont typeface="Wingdings" panose="05000000000000000000" pitchFamily="2" charset="2"/>
              <a:buChar char="§"/>
            </a:pPr>
            <a:r>
              <a:rPr lang="en-GB" sz="1400" dirty="0">
                <a:solidFill>
                  <a:srgbClr val="000000"/>
                </a:solidFill>
                <a:latin typeface="Segoe IU"/>
              </a:rPr>
              <a:t>Susceptible to failure due to electrical glitches</a:t>
            </a:r>
          </a:p>
          <a:p>
            <a:pPr marL="285750" indent="-285750">
              <a:lnSpc>
                <a:spcPct val="150000"/>
              </a:lnSpc>
              <a:buClr>
                <a:srgbClr val="FF0000"/>
              </a:buClr>
              <a:buFontTx/>
              <a:buChar char="►"/>
            </a:pPr>
            <a:endParaRPr lang="en-GB" sz="1400" dirty="0">
              <a:solidFill>
                <a:srgbClr val="000000"/>
              </a:solidFill>
              <a:latin typeface="Segoe IU"/>
            </a:endParaRPr>
          </a:p>
          <a:p>
            <a:pPr marL="625475" marR="0" lvl="0" indent="-285750" algn="l" defTabSz="914400" rtl="0" eaLnBrk="1" fontAlgn="auto" latinLnBrk="0" hangingPunct="1">
              <a:lnSpc>
                <a:spcPct val="150000"/>
              </a:lnSpc>
              <a:spcBef>
                <a:spcPts val="0"/>
              </a:spcBef>
              <a:spcAft>
                <a:spcPts val="0"/>
              </a:spcAft>
              <a:buClr>
                <a:srgbClr val="00B050"/>
              </a:buClr>
              <a:buSzTx/>
              <a:buFontTx/>
              <a:buChar char="►"/>
              <a:tabLst/>
              <a:defRPr/>
            </a:pPr>
            <a:r>
              <a:rPr lang="en-GB" dirty="0">
                <a:solidFill>
                  <a:srgbClr val="000000"/>
                </a:solidFill>
                <a:latin typeface="Segoe IU"/>
              </a:rPr>
              <a:t>12x new TPG 500 controllers replaced TPG 300 providing interlocks/alarms  </a:t>
            </a:r>
          </a:p>
          <a:p>
            <a:pPr marL="625475" indent="-285750">
              <a:lnSpc>
                <a:spcPct val="150000"/>
              </a:lnSpc>
              <a:buClr>
                <a:srgbClr val="00B050"/>
              </a:buClr>
              <a:buFontTx/>
              <a:buChar char="►"/>
              <a:defRPr/>
            </a:pPr>
            <a:r>
              <a:rPr lang="en-GB" dirty="0">
                <a:solidFill>
                  <a:srgbClr val="000000"/>
                </a:solidFill>
                <a:latin typeface="Segoe IU"/>
              </a:rPr>
              <a:t>Running</a:t>
            </a:r>
            <a:r>
              <a:rPr kumimoji="0" lang="en-GB" sz="1800" b="0" i="0" u="none" strike="noStrike" kern="1200" cap="none" spc="0" normalizeH="0" baseline="0" noProof="0" dirty="0">
                <a:ln>
                  <a:noFill/>
                </a:ln>
                <a:solidFill>
                  <a:srgbClr val="000000"/>
                </a:solidFill>
                <a:effectLst/>
                <a:uLnTx/>
                <a:uFillTx/>
                <a:latin typeface="Segoe IU"/>
                <a:ea typeface="+mn-ea"/>
                <a:cs typeface="+mn-cs"/>
              </a:rPr>
              <a:t> to failure as replacement</a:t>
            </a:r>
            <a:r>
              <a:rPr lang="en-GB" dirty="0">
                <a:solidFill>
                  <a:srgbClr val="000000"/>
                </a:solidFill>
                <a:latin typeface="Segoe IU"/>
              </a:rPr>
              <a:t> </a:t>
            </a:r>
            <a:r>
              <a:rPr kumimoji="0" lang="en-GB" sz="1800" b="0" i="0" u="none" strike="noStrike" kern="1200" cap="none" spc="0" normalizeH="0" baseline="0" noProof="0" dirty="0">
                <a:ln>
                  <a:noFill/>
                </a:ln>
                <a:solidFill>
                  <a:srgbClr val="000000"/>
                </a:solidFill>
                <a:effectLst/>
                <a:uLnTx/>
                <a:uFillTx/>
                <a:latin typeface="Segoe IU"/>
                <a:ea typeface="+mn-ea"/>
                <a:cs typeface="+mn-cs"/>
              </a:rPr>
              <a:t>strategy can be an option (if no interlock)</a:t>
            </a:r>
          </a:p>
          <a:p>
            <a:pPr marL="625475" indent="-285750">
              <a:lnSpc>
                <a:spcPct val="150000"/>
              </a:lnSpc>
              <a:buClr>
                <a:srgbClr val="00B050"/>
              </a:buClr>
              <a:buFontTx/>
              <a:buChar char="►"/>
              <a:defRPr/>
            </a:pPr>
            <a:r>
              <a:rPr kumimoji="0" lang="en-GB" sz="1800" b="0" i="0" u="none" strike="noStrike" kern="1200" cap="none" spc="0" normalizeH="0" baseline="0" noProof="0" dirty="0">
                <a:ln>
                  <a:noFill/>
                </a:ln>
                <a:solidFill>
                  <a:srgbClr val="000000"/>
                </a:solidFill>
                <a:effectLst/>
                <a:uLnTx/>
                <a:uFillTx/>
                <a:latin typeface="Segoe IU"/>
                <a:ea typeface="+mn-ea"/>
                <a:cs typeface="+mn-cs"/>
              </a:rPr>
              <a:t>Smooth transition to TPG 500</a:t>
            </a:r>
          </a:p>
          <a:p>
            <a:pPr marL="285750" indent="-285750">
              <a:lnSpc>
                <a:spcPct val="150000"/>
              </a:lnSpc>
              <a:buClr>
                <a:srgbClr val="FF0000"/>
              </a:buClr>
              <a:buFontTx/>
              <a:buChar char="►"/>
            </a:pPr>
            <a:endParaRPr lang="en-GB" sz="1400" dirty="0">
              <a:solidFill>
                <a:srgbClr val="000000"/>
              </a:solidFill>
              <a:latin typeface="Segoe IU"/>
            </a:endParaRPr>
          </a:p>
        </p:txBody>
      </p:sp>
      <p:sp>
        <p:nvSpPr>
          <p:cNvPr id="2" name="TextBox 1">
            <a:extLst>
              <a:ext uri="{FF2B5EF4-FFF2-40B4-BE49-F238E27FC236}">
                <a16:creationId xmlns:a16="http://schemas.microsoft.com/office/drawing/2014/main" id="{D0729906-3AC7-0015-FD20-BB4BF07DCA9F}"/>
              </a:ext>
            </a:extLst>
          </p:cNvPr>
          <p:cNvSpPr txBox="1"/>
          <p:nvPr/>
        </p:nvSpPr>
        <p:spPr>
          <a:xfrm>
            <a:off x="5366635" y="5941753"/>
            <a:ext cx="2786340"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TPG500 controllers in BA4 (MSE4 &amp; sector 430)</a:t>
            </a:r>
          </a:p>
        </p:txBody>
      </p:sp>
      <p:sp>
        <p:nvSpPr>
          <p:cNvPr id="8" name="Arrow: Right 7">
            <a:extLst>
              <a:ext uri="{FF2B5EF4-FFF2-40B4-BE49-F238E27FC236}">
                <a16:creationId xmlns:a16="http://schemas.microsoft.com/office/drawing/2014/main" id="{BA4B4122-1C9F-B478-4D41-10D4E58F8A03}"/>
              </a:ext>
            </a:extLst>
          </p:cNvPr>
          <p:cNvSpPr/>
          <p:nvPr/>
        </p:nvSpPr>
        <p:spPr>
          <a:xfrm>
            <a:off x="4360027" y="5324688"/>
            <a:ext cx="702734" cy="488321"/>
          </a:xfrm>
          <a:prstGeom prst="rightArrow">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5822516E-4215-3103-BBD0-DD53D0ED0493}"/>
              </a:ext>
            </a:extLst>
          </p:cNvPr>
          <p:cNvSpPr/>
          <p:nvPr/>
        </p:nvSpPr>
        <p:spPr>
          <a:xfrm rot="5400000">
            <a:off x="6954334" y="3997277"/>
            <a:ext cx="702734" cy="488321"/>
          </a:xfrm>
          <a:prstGeom prst="rightArrow">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D903FCCE-C71F-3121-5375-E9AF506D782A}"/>
              </a:ext>
            </a:extLst>
          </p:cNvPr>
          <p:cNvSpPr txBox="1"/>
          <p:nvPr/>
        </p:nvSpPr>
        <p:spPr>
          <a:xfrm rot="16200000">
            <a:off x="136212" y="1810623"/>
            <a:ext cx="989502" cy="276999"/>
          </a:xfrm>
          <a:prstGeom prst="rect">
            <a:avLst/>
          </a:prstGeom>
          <a:noFill/>
        </p:spPr>
        <p:txBody>
          <a:bodyPr wrap="none" rtlCol="0">
            <a:spAutoFit/>
          </a:bodyPr>
          <a:lstStyle/>
          <a:p>
            <a:r>
              <a:rPr lang="en-US" sz="1200" b="1" dirty="0">
                <a:solidFill>
                  <a:srgbClr val="000000"/>
                </a:solidFill>
                <a:latin typeface="Segoe IU"/>
              </a:rPr>
              <a:t>PROBLEMS</a:t>
            </a:r>
            <a:endParaRPr lang="en-GB" sz="1200" b="1" dirty="0">
              <a:solidFill>
                <a:srgbClr val="000000"/>
              </a:solidFill>
              <a:latin typeface="Segoe IU"/>
            </a:endParaRPr>
          </a:p>
        </p:txBody>
      </p:sp>
      <p:sp>
        <p:nvSpPr>
          <p:cNvPr id="4" name="TextBox 3">
            <a:extLst>
              <a:ext uri="{FF2B5EF4-FFF2-40B4-BE49-F238E27FC236}">
                <a16:creationId xmlns:a16="http://schemas.microsoft.com/office/drawing/2014/main" id="{89896AAD-02DA-AA1E-E8CF-2A89C191AC3E}"/>
              </a:ext>
            </a:extLst>
          </p:cNvPr>
          <p:cNvSpPr txBox="1"/>
          <p:nvPr/>
        </p:nvSpPr>
        <p:spPr>
          <a:xfrm rot="16200000">
            <a:off x="155091" y="3241184"/>
            <a:ext cx="951030" cy="276999"/>
          </a:xfrm>
          <a:prstGeom prst="rect">
            <a:avLst/>
          </a:prstGeom>
          <a:noFill/>
        </p:spPr>
        <p:txBody>
          <a:bodyPr wrap="none" rtlCol="0">
            <a:spAutoFit/>
          </a:bodyPr>
          <a:lstStyle/>
          <a:p>
            <a:r>
              <a:rPr lang="en-US" sz="1200" b="1" dirty="0">
                <a:solidFill>
                  <a:srgbClr val="000000"/>
                </a:solidFill>
                <a:latin typeface="Segoe IU"/>
              </a:rPr>
              <a:t>SOLUTION</a:t>
            </a:r>
            <a:endParaRPr lang="en-GB" sz="1200" b="1" dirty="0">
              <a:solidFill>
                <a:srgbClr val="000000"/>
              </a:solidFill>
              <a:latin typeface="Segoe IU"/>
            </a:endParaRPr>
          </a:p>
        </p:txBody>
      </p:sp>
    </p:spTree>
    <p:extLst>
      <p:ext uri="{BB962C8B-B14F-4D97-AF65-F5344CB8AC3E}">
        <p14:creationId xmlns:p14="http://schemas.microsoft.com/office/powerpoint/2010/main" val="3176031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anim calcmode="lin" valueType="num">
                                      <p:cBhvr additive="base">
                                        <p:cTn id="11"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
                                            <p:txEl>
                                              <p:pRg st="3" end="3"/>
                                            </p:txEl>
                                          </p:spTgt>
                                        </p:tgtEl>
                                        <p:attrNameLst>
                                          <p:attrName>style.visibility</p:attrName>
                                        </p:attrNameLst>
                                      </p:cBhvr>
                                      <p:to>
                                        <p:strVal val="visible"/>
                                      </p:to>
                                    </p:set>
                                    <p:anim calcmode="lin" valueType="num">
                                      <p:cBhvr additive="base">
                                        <p:cTn id="15"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anim calcmode="lin" valueType="num">
                                      <p:cBhvr additive="base">
                                        <p:cTn id="19" dur="500" fill="hold"/>
                                        <p:tgtEl>
                                          <p:spTgt spid="1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8">
                                            <p:txEl>
                                              <p:pRg st="6" end="6"/>
                                            </p:txEl>
                                          </p:spTgt>
                                        </p:tgtEl>
                                        <p:attrNameLst>
                                          <p:attrName>style.visibility</p:attrName>
                                        </p:attrNameLst>
                                      </p:cBhvr>
                                      <p:to>
                                        <p:strVal val="visible"/>
                                      </p:to>
                                    </p:set>
                                    <p:anim calcmode="lin" valueType="num">
                                      <p:cBhvr additive="base">
                                        <p:cTn id="29"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8">
                                            <p:txEl>
                                              <p:pRg st="7" end="7"/>
                                            </p:txEl>
                                          </p:spTgt>
                                        </p:tgtEl>
                                        <p:attrNameLst>
                                          <p:attrName>style.visibility</p:attrName>
                                        </p:attrNameLst>
                                      </p:cBhvr>
                                      <p:to>
                                        <p:strVal val="visible"/>
                                      </p:to>
                                    </p:set>
                                    <p:anim calcmode="lin" valueType="num">
                                      <p:cBhvr additive="base">
                                        <p:cTn id="53" dur="500" fill="hold"/>
                                        <p:tgtEl>
                                          <p:spTgt spid="18">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8">
                                            <p:txEl>
                                              <p:pRg st="7" end="7"/>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8">
                                            <p:txEl>
                                              <p:pRg st="8" end="8"/>
                                            </p:txEl>
                                          </p:spTgt>
                                        </p:tgtEl>
                                        <p:attrNameLst>
                                          <p:attrName>style.visibility</p:attrName>
                                        </p:attrNameLst>
                                      </p:cBhvr>
                                      <p:to>
                                        <p:strVal val="visible"/>
                                      </p:to>
                                    </p:set>
                                    <p:anim calcmode="lin" valueType="num">
                                      <p:cBhvr additive="base">
                                        <p:cTn id="57" dur="500" fill="hold"/>
                                        <p:tgtEl>
                                          <p:spTgt spid="18">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8">
                                            <p:txEl>
                                              <p:pRg st="8" end="8"/>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12</a:t>
            </a:fld>
            <a:endParaRPr lang="en-US" dirty="0"/>
          </a:p>
        </p:txBody>
      </p:sp>
      <p:sp>
        <p:nvSpPr>
          <p:cNvPr id="6" name="Title 1">
            <a:extLst>
              <a:ext uri="{FF2B5EF4-FFF2-40B4-BE49-F238E27FC236}">
                <a16:creationId xmlns:a16="http://schemas.microsoft.com/office/drawing/2014/main" id="{FEA0C3D7-89D4-DF69-2584-C7C1B524950B}"/>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Layout modifications</a:t>
            </a:r>
          </a:p>
        </p:txBody>
      </p:sp>
      <p:pic>
        <p:nvPicPr>
          <p:cNvPr id="14" name="Picture 13">
            <a:extLst>
              <a:ext uri="{FF2B5EF4-FFF2-40B4-BE49-F238E27FC236}">
                <a16:creationId xmlns:a16="http://schemas.microsoft.com/office/drawing/2014/main" id="{B1FE930B-925B-D93C-3640-C10EFF4617A7}"/>
              </a:ext>
            </a:extLst>
          </p:cNvPr>
          <p:cNvPicPr>
            <a:picLocks noChangeAspect="1"/>
          </p:cNvPicPr>
          <p:nvPr/>
        </p:nvPicPr>
        <p:blipFill>
          <a:blip r:embed="rId3"/>
          <a:stretch>
            <a:fillRect/>
          </a:stretch>
        </p:blipFill>
        <p:spPr>
          <a:xfrm>
            <a:off x="142875" y="2984692"/>
            <a:ext cx="8858250" cy="1885950"/>
          </a:xfrm>
          <a:prstGeom prst="rect">
            <a:avLst/>
          </a:prstGeom>
          <a:ln>
            <a:solidFill>
              <a:srgbClr val="000000"/>
            </a:solidFill>
          </a:ln>
        </p:spPr>
      </p:pic>
      <p:sp>
        <p:nvSpPr>
          <p:cNvPr id="16" name="Arrow: Curved Down 15">
            <a:extLst>
              <a:ext uri="{FF2B5EF4-FFF2-40B4-BE49-F238E27FC236}">
                <a16:creationId xmlns:a16="http://schemas.microsoft.com/office/drawing/2014/main" id="{1306BD08-9BFD-B16A-EAF7-A0AC7819B301}"/>
              </a:ext>
            </a:extLst>
          </p:cNvPr>
          <p:cNvSpPr/>
          <p:nvPr/>
        </p:nvSpPr>
        <p:spPr>
          <a:xfrm>
            <a:off x="3294290" y="3811099"/>
            <a:ext cx="326572" cy="390253"/>
          </a:xfrm>
          <a:prstGeom prst="curvedDownArrow">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17" name="Arrow: Curved Down 16">
            <a:extLst>
              <a:ext uri="{FF2B5EF4-FFF2-40B4-BE49-F238E27FC236}">
                <a16:creationId xmlns:a16="http://schemas.microsoft.com/office/drawing/2014/main" id="{6C14A305-68B8-BBC4-36A8-F455E53067AD}"/>
              </a:ext>
            </a:extLst>
          </p:cNvPr>
          <p:cNvSpPr/>
          <p:nvPr/>
        </p:nvSpPr>
        <p:spPr>
          <a:xfrm rot="10800000">
            <a:off x="3245306" y="4487010"/>
            <a:ext cx="326572" cy="390253"/>
          </a:xfrm>
          <a:prstGeom prst="curvedDownArrow">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19" name="TextBox 18">
            <a:extLst>
              <a:ext uri="{FF2B5EF4-FFF2-40B4-BE49-F238E27FC236}">
                <a16:creationId xmlns:a16="http://schemas.microsoft.com/office/drawing/2014/main" id="{54B42164-371E-883B-5FD9-ECB96453C838}"/>
              </a:ext>
            </a:extLst>
          </p:cNvPr>
          <p:cNvSpPr txBox="1"/>
          <p:nvPr/>
        </p:nvSpPr>
        <p:spPr>
          <a:xfrm>
            <a:off x="424704" y="762182"/>
            <a:ext cx="8002383" cy="1933543"/>
          </a:xfrm>
          <a:prstGeom prst="rect">
            <a:avLst/>
          </a:prstGeom>
          <a:noFill/>
        </p:spPr>
        <p:txBody>
          <a:bodyPr wrap="none" rtlCol="0">
            <a:spAutoFit/>
          </a:bodyPr>
          <a:lstStyle/>
          <a:p>
            <a:pPr>
              <a:lnSpc>
                <a:spcPct val="150000"/>
              </a:lnSpc>
            </a:pPr>
            <a:r>
              <a:rPr lang="en-US" dirty="0">
                <a:solidFill>
                  <a:srgbClr val="000000"/>
                </a:solidFill>
                <a:latin typeface="Segoe IU"/>
              </a:rPr>
              <a:t>Sector valves relocation of MKE4 sector: </a:t>
            </a:r>
          </a:p>
          <a:p>
            <a:pPr>
              <a:lnSpc>
                <a:spcPct val="150000"/>
              </a:lnSpc>
            </a:pPr>
            <a:endParaRPr lang="en-US" sz="1000" dirty="0">
              <a:solidFill>
                <a:srgbClr val="000000"/>
              </a:solidFill>
              <a:latin typeface="Segoe IU"/>
            </a:endParaRPr>
          </a:p>
          <a:p>
            <a:pPr marL="285750" indent="-285750">
              <a:lnSpc>
                <a:spcPct val="150000"/>
              </a:lnSpc>
              <a:buClr>
                <a:srgbClr val="00B050"/>
              </a:buClr>
              <a:buFontTx/>
              <a:buChar char="►"/>
            </a:pPr>
            <a:r>
              <a:rPr lang="en-US" dirty="0">
                <a:solidFill>
                  <a:srgbClr val="000000"/>
                </a:solidFill>
                <a:latin typeface="Segoe IU"/>
              </a:rPr>
              <a:t>VPIA_41620 &amp; VVSB_41620 switching positions </a:t>
            </a:r>
          </a:p>
          <a:p>
            <a:pPr marL="285750" indent="-285750">
              <a:lnSpc>
                <a:spcPct val="150000"/>
              </a:lnSpc>
              <a:buClr>
                <a:srgbClr val="00B050"/>
              </a:buClr>
              <a:buFontTx/>
              <a:buChar char="►"/>
            </a:pPr>
            <a:r>
              <a:rPr lang="en-US" dirty="0">
                <a:solidFill>
                  <a:srgbClr val="000000"/>
                </a:solidFill>
                <a:latin typeface="Segoe IU"/>
              </a:rPr>
              <a:t>No need of pulling new cables due to proximity of the affected equipment</a:t>
            </a:r>
          </a:p>
          <a:p>
            <a:pPr marL="285750" indent="-285750">
              <a:lnSpc>
                <a:spcPct val="150000"/>
              </a:lnSpc>
              <a:buClr>
                <a:srgbClr val="00B050"/>
              </a:buClr>
              <a:buFontTx/>
              <a:buChar char="►"/>
            </a:pPr>
            <a:r>
              <a:rPr lang="en-US" dirty="0">
                <a:solidFill>
                  <a:srgbClr val="000000"/>
                </a:solidFill>
                <a:latin typeface="Segoe IU"/>
              </a:rPr>
              <a:t>Database, SCADA &amp; PLC update, equipment reconnection, and test </a:t>
            </a:r>
            <a:endParaRPr lang="en-GB" dirty="0">
              <a:solidFill>
                <a:srgbClr val="000000"/>
              </a:solidFill>
              <a:latin typeface="Segoe IU"/>
            </a:endParaRPr>
          </a:p>
        </p:txBody>
      </p:sp>
      <p:sp>
        <p:nvSpPr>
          <p:cNvPr id="20" name="TextBox 19">
            <a:extLst>
              <a:ext uri="{FF2B5EF4-FFF2-40B4-BE49-F238E27FC236}">
                <a16:creationId xmlns:a16="http://schemas.microsoft.com/office/drawing/2014/main" id="{5F7681FC-1A18-CDC7-E66E-269F06BA3217}"/>
              </a:ext>
            </a:extLst>
          </p:cNvPr>
          <p:cNvSpPr txBox="1"/>
          <p:nvPr/>
        </p:nvSpPr>
        <p:spPr>
          <a:xfrm>
            <a:off x="3687783" y="4870642"/>
            <a:ext cx="1768433"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MKE4 sector valve relocation</a:t>
            </a:r>
          </a:p>
        </p:txBody>
      </p:sp>
    </p:spTree>
    <p:extLst>
      <p:ext uri="{BB962C8B-B14F-4D97-AF65-F5344CB8AC3E}">
        <p14:creationId xmlns:p14="http://schemas.microsoft.com/office/powerpoint/2010/main" val="17510839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 calcmode="lin" valueType="num">
                                      <p:cBhvr additive="base">
                                        <p:cTn id="7"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9">
                                            <p:txEl>
                                              <p:pRg st="2" end="2"/>
                                            </p:txEl>
                                          </p:spTgt>
                                        </p:tgtEl>
                                        <p:attrNameLst>
                                          <p:attrName>style.visibility</p:attrName>
                                        </p:attrNameLst>
                                      </p:cBhvr>
                                      <p:to>
                                        <p:strVal val="visible"/>
                                      </p:to>
                                    </p:set>
                                    <p:anim calcmode="lin" valueType="num">
                                      <p:cBhvr additive="base">
                                        <p:cTn id="21" dur="500" fill="hold"/>
                                        <p:tgtEl>
                                          <p:spTgt spid="19">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9">
                                            <p:txEl>
                                              <p:pRg st="2" end="2"/>
                                            </p:txEl>
                                          </p:spTgt>
                                        </p:tgtEl>
                                        <p:attrNameLst>
                                          <p:attrName>ppt_y</p:attrName>
                                        </p:attrNameLst>
                                      </p:cBhvr>
                                      <p:tavLst>
                                        <p:tav tm="0">
                                          <p:val>
                                            <p:strVal val="1+#ppt_h/2"/>
                                          </p:val>
                                        </p:tav>
                                        <p:tav tm="100000">
                                          <p:val>
                                            <p:strVal val="#ppt_y"/>
                                          </p:val>
                                        </p:tav>
                                      </p:tavLst>
                                    </p:anim>
                                  </p:childTnLst>
                                </p:cTn>
                              </p:par>
                              <p:par>
                                <p:cTn id="23" presetID="16" presetClass="entr" presetSubtype="2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inVertical)">
                                      <p:cBhvr>
                                        <p:cTn id="28" dur="500"/>
                                        <p:tgtEl>
                                          <p:spTgt spid="17"/>
                                        </p:tgtEl>
                                      </p:cBhvr>
                                    </p:animEffect>
                                  </p:childTnLst>
                                </p:cTn>
                              </p:par>
                              <p:par>
                                <p:cTn id="29" presetID="2" presetClass="entr" presetSubtype="4" fill="hold" nodeType="withEffect">
                                  <p:stCondLst>
                                    <p:cond delay="0"/>
                                  </p:stCondLst>
                                  <p:childTnLst>
                                    <p:set>
                                      <p:cBhvr>
                                        <p:cTn id="30" dur="1" fill="hold">
                                          <p:stCondLst>
                                            <p:cond delay="0"/>
                                          </p:stCondLst>
                                        </p:cTn>
                                        <p:tgtEl>
                                          <p:spTgt spid="19">
                                            <p:txEl>
                                              <p:pRg st="3" end="3"/>
                                            </p:txEl>
                                          </p:spTgt>
                                        </p:tgtEl>
                                        <p:attrNameLst>
                                          <p:attrName>style.visibility</p:attrName>
                                        </p:attrNameLst>
                                      </p:cBhvr>
                                      <p:to>
                                        <p:strVal val="visible"/>
                                      </p:to>
                                    </p:set>
                                    <p:anim calcmode="lin" valueType="num">
                                      <p:cBhvr additive="base">
                                        <p:cTn id="31" dur="500" fill="hold"/>
                                        <p:tgtEl>
                                          <p:spTgt spid="1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9">
                                            <p:txEl>
                                              <p:pRg st="4" end="4"/>
                                            </p:txEl>
                                          </p:spTgt>
                                        </p:tgtEl>
                                        <p:attrNameLst>
                                          <p:attrName>style.visibility</p:attrName>
                                        </p:attrNameLst>
                                      </p:cBhvr>
                                      <p:to>
                                        <p:strVal val="visible"/>
                                      </p:to>
                                    </p:set>
                                    <p:anim calcmode="lin" valueType="num">
                                      <p:cBhvr additive="base">
                                        <p:cTn id="35" dur="500" fill="hold"/>
                                        <p:tgtEl>
                                          <p:spTgt spid="19">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13</a:t>
            </a:fld>
            <a:endParaRPr lang="en-US" dirty="0"/>
          </a:p>
        </p:txBody>
      </p:sp>
      <p:sp>
        <p:nvSpPr>
          <p:cNvPr id="10" name="Title 1">
            <a:extLst>
              <a:ext uri="{FF2B5EF4-FFF2-40B4-BE49-F238E27FC236}">
                <a16:creationId xmlns:a16="http://schemas.microsoft.com/office/drawing/2014/main" id="{DD4022EA-FC2D-39BC-1757-F383526DCAFE}"/>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Mitigation of control system weaknesses</a:t>
            </a:r>
          </a:p>
        </p:txBody>
      </p:sp>
      <p:sp>
        <p:nvSpPr>
          <p:cNvPr id="13" name="TextBox 12">
            <a:extLst>
              <a:ext uri="{FF2B5EF4-FFF2-40B4-BE49-F238E27FC236}">
                <a16:creationId xmlns:a16="http://schemas.microsoft.com/office/drawing/2014/main" id="{DB6A1272-DF0A-9B01-E072-95347E74D856}"/>
              </a:ext>
            </a:extLst>
          </p:cNvPr>
          <p:cNvSpPr txBox="1"/>
          <p:nvPr/>
        </p:nvSpPr>
        <p:spPr>
          <a:xfrm>
            <a:off x="424704" y="869165"/>
            <a:ext cx="8453853" cy="3318537"/>
          </a:xfrm>
          <a:prstGeom prst="rect">
            <a:avLst/>
          </a:prstGeom>
          <a:noFill/>
        </p:spPr>
        <p:txBody>
          <a:bodyPr wrap="none" rtlCol="0">
            <a:spAutoFit/>
          </a:bodyPr>
          <a:lstStyle/>
          <a:p>
            <a:r>
              <a:rPr lang="en-US" dirty="0">
                <a:solidFill>
                  <a:srgbClr val="000000"/>
                </a:solidFill>
                <a:latin typeface="Segoe IU"/>
              </a:rPr>
              <a:t>Implementation of new redundant interlocks for external alarms:</a:t>
            </a:r>
          </a:p>
          <a:p>
            <a:endParaRPr lang="en-US" sz="1200" b="1" dirty="0">
              <a:solidFill>
                <a:srgbClr val="000000"/>
              </a:solidFill>
              <a:latin typeface="Segoe IU"/>
            </a:endParaRPr>
          </a:p>
          <a:p>
            <a:pPr marL="539750" indent="-285750">
              <a:lnSpc>
                <a:spcPct val="150000"/>
              </a:lnSpc>
              <a:buClr>
                <a:srgbClr val="FF0000"/>
              </a:buClr>
              <a:buFont typeface="Wingdings" panose="05000000000000000000" pitchFamily="2" charset="2"/>
              <a:buChar char="§"/>
            </a:pPr>
            <a:r>
              <a:rPr lang="en-US" sz="1400" dirty="0">
                <a:solidFill>
                  <a:srgbClr val="000000"/>
                </a:solidFill>
                <a:latin typeface="Segoe IU"/>
              </a:rPr>
              <a:t>Several vacuum alarms generated during the Run 2022 due to pressure spikes (MKDVs &amp; MKDHs)</a:t>
            </a:r>
          </a:p>
          <a:p>
            <a:pPr marL="539750" indent="-285750">
              <a:lnSpc>
                <a:spcPct val="150000"/>
              </a:lnSpc>
              <a:buClr>
                <a:srgbClr val="FF0000"/>
              </a:buClr>
              <a:buFont typeface="Wingdings" panose="05000000000000000000" pitchFamily="2" charset="2"/>
              <a:buChar char="§"/>
            </a:pPr>
            <a:r>
              <a:rPr lang="en-US" sz="1400" dirty="0">
                <a:solidFill>
                  <a:srgbClr val="000000"/>
                </a:solidFill>
                <a:latin typeface="Segoe IU"/>
              </a:rPr>
              <a:t>Single source providing vacuum alarms (Penning gauge)</a:t>
            </a:r>
          </a:p>
          <a:p>
            <a:pPr marL="539750" indent="-285750">
              <a:lnSpc>
                <a:spcPct val="150000"/>
              </a:lnSpc>
              <a:buClr>
                <a:srgbClr val="FF0000"/>
              </a:buClr>
              <a:buFont typeface="Wingdings" panose="05000000000000000000" pitchFamily="2" charset="2"/>
              <a:buChar char="§"/>
            </a:pPr>
            <a:r>
              <a:rPr lang="en-US" sz="1400" dirty="0">
                <a:solidFill>
                  <a:srgbClr val="000000"/>
                </a:solidFill>
                <a:latin typeface="Segoe IU"/>
              </a:rPr>
              <a:t>Specially annoying during the scrubbing run</a:t>
            </a:r>
          </a:p>
          <a:p>
            <a:pPr marL="539750" indent="-285750"/>
            <a:endParaRPr lang="en-US" sz="1200" b="1" dirty="0">
              <a:solidFill>
                <a:srgbClr val="000000"/>
              </a:solidFill>
              <a:latin typeface="Segoe IU"/>
            </a:endParaRPr>
          </a:p>
          <a:p>
            <a:pPr marL="539750" indent="-285750">
              <a:lnSpc>
                <a:spcPct val="150000"/>
              </a:lnSpc>
              <a:buClr>
                <a:srgbClr val="00B050"/>
              </a:buClr>
              <a:buFontTx/>
              <a:buChar char="►"/>
            </a:pPr>
            <a:r>
              <a:rPr lang="en-GB" dirty="0">
                <a:solidFill>
                  <a:srgbClr val="000000"/>
                </a:solidFill>
                <a:latin typeface="Segoe IU"/>
              </a:rPr>
              <a:t>New signals added in parallel from the ion pumps controlled by Agilent</a:t>
            </a:r>
          </a:p>
          <a:p>
            <a:pPr marL="539750" indent="-285750">
              <a:lnSpc>
                <a:spcPct val="150000"/>
              </a:lnSpc>
              <a:buClr>
                <a:srgbClr val="00B050"/>
              </a:buClr>
              <a:buFontTx/>
              <a:buChar char="►"/>
            </a:pPr>
            <a:r>
              <a:rPr lang="en-GB" dirty="0">
                <a:solidFill>
                  <a:srgbClr val="000000"/>
                </a:solidFill>
                <a:latin typeface="Segoe IU"/>
              </a:rPr>
              <a:t>Relay status from Agilent controller available at 1Hz</a:t>
            </a:r>
          </a:p>
          <a:p>
            <a:pPr marL="539750" indent="-285750">
              <a:lnSpc>
                <a:spcPct val="150000"/>
              </a:lnSpc>
              <a:buClr>
                <a:srgbClr val="00B050"/>
              </a:buClr>
              <a:buFontTx/>
              <a:buChar char="►"/>
            </a:pPr>
            <a:r>
              <a:rPr lang="en-GB" dirty="0">
                <a:solidFill>
                  <a:srgbClr val="000000"/>
                </a:solidFill>
                <a:latin typeface="Segoe IU"/>
              </a:rPr>
              <a:t>Kickers, septa, and ZS tanks (except BA1 which will be done in YETS23-24)</a:t>
            </a:r>
          </a:p>
          <a:p>
            <a:pPr>
              <a:lnSpc>
                <a:spcPct val="150000"/>
              </a:lnSpc>
              <a:buClr>
                <a:srgbClr val="00B050"/>
              </a:buClr>
            </a:pPr>
            <a:r>
              <a:rPr lang="en-GB" b="1" i="1" dirty="0">
                <a:solidFill>
                  <a:srgbClr val="000000"/>
                </a:solidFill>
                <a:latin typeface="Segoe IU"/>
              </a:rPr>
              <a:t>So far, no vacuum alarms reported during scrubbing run!</a:t>
            </a:r>
          </a:p>
        </p:txBody>
      </p:sp>
      <p:pic>
        <p:nvPicPr>
          <p:cNvPr id="19" name="Picture 18">
            <a:extLst>
              <a:ext uri="{FF2B5EF4-FFF2-40B4-BE49-F238E27FC236}">
                <a16:creationId xmlns:a16="http://schemas.microsoft.com/office/drawing/2014/main" id="{DE583B36-BE6B-5F62-35FD-F9AB8D7F5381}"/>
              </a:ext>
            </a:extLst>
          </p:cNvPr>
          <p:cNvPicPr>
            <a:picLocks noChangeAspect="1"/>
          </p:cNvPicPr>
          <p:nvPr/>
        </p:nvPicPr>
        <p:blipFill rotWithShape="1">
          <a:blip r:embed="rId3"/>
          <a:srcRect l="4594" t="3059" r="4314"/>
          <a:stretch/>
        </p:blipFill>
        <p:spPr>
          <a:xfrm>
            <a:off x="250711" y="4210966"/>
            <a:ext cx="6011334" cy="1749150"/>
          </a:xfrm>
          <a:prstGeom prst="rect">
            <a:avLst/>
          </a:prstGeom>
          <a:ln>
            <a:solidFill>
              <a:srgbClr val="000000"/>
            </a:solidFill>
          </a:ln>
        </p:spPr>
      </p:pic>
      <p:pic>
        <p:nvPicPr>
          <p:cNvPr id="23" name="Picture 22" descr="A picture containing connector&#10;&#10;Description automatically generated">
            <a:extLst>
              <a:ext uri="{FF2B5EF4-FFF2-40B4-BE49-F238E27FC236}">
                <a16:creationId xmlns:a16="http://schemas.microsoft.com/office/drawing/2014/main" id="{84A2E8E0-574A-3E6D-5913-282410FB8837}"/>
              </a:ext>
            </a:extLst>
          </p:cNvPr>
          <p:cNvPicPr>
            <a:picLocks noChangeAspect="1"/>
          </p:cNvPicPr>
          <p:nvPr/>
        </p:nvPicPr>
        <p:blipFill rotWithShape="1">
          <a:blip r:embed="rId4"/>
          <a:srcRect t="15616" r="7521"/>
          <a:stretch/>
        </p:blipFill>
        <p:spPr>
          <a:xfrm>
            <a:off x="6337365" y="4210966"/>
            <a:ext cx="2555924" cy="1749150"/>
          </a:xfrm>
          <a:prstGeom prst="rect">
            <a:avLst/>
          </a:prstGeom>
          <a:ln>
            <a:solidFill>
              <a:srgbClr val="000000"/>
            </a:solidFill>
          </a:ln>
        </p:spPr>
      </p:pic>
      <p:sp>
        <p:nvSpPr>
          <p:cNvPr id="25" name="TextBox 24">
            <a:extLst>
              <a:ext uri="{FF2B5EF4-FFF2-40B4-BE49-F238E27FC236}">
                <a16:creationId xmlns:a16="http://schemas.microsoft.com/office/drawing/2014/main" id="{36E6B7F4-BBE8-CE58-E03C-DFBA497073FB}"/>
              </a:ext>
            </a:extLst>
          </p:cNvPr>
          <p:cNvSpPr txBox="1"/>
          <p:nvPr/>
        </p:nvSpPr>
        <p:spPr>
          <a:xfrm>
            <a:off x="1728262" y="5960116"/>
            <a:ext cx="3047629"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Redundant vacuum alarms to kickers system in BA5</a:t>
            </a:r>
          </a:p>
        </p:txBody>
      </p:sp>
      <p:sp>
        <p:nvSpPr>
          <p:cNvPr id="26" name="TextBox 25">
            <a:extLst>
              <a:ext uri="{FF2B5EF4-FFF2-40B4-BE49-F238E27FC236}">
                <a16:creationId xmlns:a16="http://schemas.microsoft.com/office/drawing/2014/main" id="{958421D8-4DFE-7AA7-FFFE-CBFA38F26C4C}"/>
              </a:ext>
            </a:extLst>
          </p:cNvPr>
          <p:cNvSpPr txBox="1"/>
          <p:nvPr/>
        </p:nvSpPr>
        <p:spPr>
          <a:xfrm>
            <a:off x="6096372" y="5960116"/>
            <a:ext cx="3015569"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Cabling of vacuum alarms to kickers system in BA4</a:t>
            </a:r>
          </a:p>
        </p:txBody>
      </p:sp>
      <p:sp>
        <p:nvSpPr>
          <p:cNvPr id="2" name="Oval 1">
            <a:extLst>
              <a:ext uri="{FF2B5EF4-FFF2-40B4-BE49-F238E27FC236}">
                <a16:creationId xmlns:a16="http://schemas.microsoft.com/office/drawing/2014/main" id="{79521EC8-B80D-E8DD-7EBB-CAA5C4C11711}"/>
              </a:ext>
            </a:extLst>
          </p:cNvPr>
          <p:cNvSpPr/>
          <p:nvPr/>
        </p:nvSpPr>
        <p:spPr>
          <a:xfrm>
            <a:off x="635000" y="5340772"/>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EE77B89E-064A-17F3-CAA9-57C0B962FF73}"/>
              </a:ext>
            </a:extLst>
          </p:cNvPr>
          <p:cNvSpPr/>
          <p:nvPr/>
        </p:nvSpPr>
        <p:spPr>
          <a:xfrm>
            <a:off x="634119" y="4443840"/>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0F237390-E728-0ED9-425C-FD739B668217}"/>
              </a:ext>
            </a:extLst>
          </p:cNvPr>
          <p:cNvSpPr/>
          <p:nvPr/>
        </p:nvSpPr>
        <p:spPr>
          <a:xfrm>
            <a:off x="2370667" y="5450843"/>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27A6AF30-4325-59FA-DE31-DC93E34539EA}"/>
              </a:ext>
            </a:extLst>
          </p:cNvPr>
          <p:cNvSpPr/>
          <p:nvPr/>
        </p:nvSpPr>
        <p:spPr>
          <a:xfrm>
            <a:off x="2115785" y="4443840"/>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C635F86A-CFFF-EFD8-F535-D472C850A373}"/>
              </a:ext>
            </a:extLst>
          </p:cNvPr>
          <p:cNvSpPr/>
          <p:nvPr/>
        </p:nvSpPr>
        <p:spPr>
          <a:xfrm>
            <a:off x="2667000" y="5450843"/>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B56B5585-2F75-3235-E56E-35299A40229C}"/>
              </a:ext>
            </a:extLst>
          </p:cNvPr>
          <p:cNvSpPr/>
          <p:nvPr/>
        </p:nvSpPr>
        <p:spPr>
          <a:xfrm>
            <a:off x="2412118" y="4443840"/>
            <a:ext cx="287866"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6742558-164E-07ED-4424-3D20B7BE0987}"/>
              </a:ext>
            </a:extLst>
          </p:cNvPr>
          <p:cNvSpPr txBox="1"/>
          <p:nvPr/>
        </p:nvSpPr>
        <p:spPr>
          <a:xfrm rot="16200000">
            <a:off x="68454" y="1738384"/>
            <a:ext cx="989502" cy="276999"/>
          </a:xfrm>
          <a:prstGeom prst="rect">
            <a:avLst/>
          </a:prstGeom>
          <a:noFill/>
        </p:spPr>
        <p:txBody>
          <a:bodyPr wrap="none" rtlCol="0">
            <a:spAutoFit/>
          </a:bodyPr>
          <a:lstStyle/>
          <a:p>
            <a:r>
              <a:rPr lang="en-US" sz="1200" b="1" dirty="0">
                <a:solidFill>
                  <a:srgbClr val="000000"/>
                </a:solidFill>
                <a:latin typeface="Segoe IU"/>
              </a:rPr>
              <a:t>PROBLEMS</a:t>
            </a:r>
            <a:endParaRPr lang="en-GB" sz="1200" b="1" dirty="0">
              <a:solidFill>
                <a:srgbClr val="000000"/>
              </a:solidFill>
              <a:latin typeface="Segoe IU"/>
            </a:endParaRPr>
          </a:p>
        </p:txBody>
      </p:sp>
      <p:sp>
        <p:nvSpPr>
          <p:cNvPr id="9" name="TextBox 8">
            <a:extLst>
              <a:ext uri="{FF2B5EF4-FFF2-40B4-BE49-F238E27FC236}">
                <a16:creationId xmlns:a16="http://schemas.microsoft.com/office/drawing/2014/main" id="{5875E5B6-D07C-9E86-0558-B89F6C7CBEB7}"/>
              </a:ext>
            </a:extLst>
          </p:cNvPr>
          <p:cNvSpPr txBox="1"/>
          <p:nvPr/>
        </p:nvSpPr>
        <p:spPr>
          <a:xfrm rot="16200000">
            <a:off x="87335" y="3003528"/>
            <a:ext cx="951030" cy="276999"/>
          </a:xfrm>
          <a:prstGeom prst="rect">
            <a:avLst/>
          </a:prstGeom>
          <a:noFill/>
        </p:spPr>
        <p:txBody>
          <a:bodyPr wrap="none" rtlCol="0">
            <a:spAutoFit/>
          </a:bodyPr>
          <a:lstStyle/>
          <a:p>
            <a:r>
              <a:rPr lang="en-US" sz="1200" b="1" dirty="0">
                <a:solidFill>
                  <a:srgbClr val="000000"/>
                </a:solidFill>
                <a:latin typeface="Segoe IU"/>
              </a:rPr>
              <a:t>SOLUTION</a:t>
            </a:r>
            <a:endParaRPr lang="en-GB" sz="1200" b="1" dirty="0">
              <a:solidFill>
                <a:srgbClr val="000000"/>
              </a:solidFill>
              <a:latin typeface="Segoe IU"/>
            </a:endParaRPr>
          </a:p>
        </p:txBody>
      </p:sp>
    </p:spTree>
    <p:extLst>
      <p:ext uri="{BB962C8B-B14F-4D97-AF65-F5344CB8AC3E}">
        <p14:creationId xmlns:p14="http://schemas.microsoft.com/office/powerpoint/2010/main" val="3591896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xEl>
                                              <p:pRg st="3" end="3"/>
                                            </p:txEl>
                                          </p:spTgt>
                                        </p:tgtEl>
                                        <p:attrNameLst>
                                          <p:attrName>style.visibility</p:attrName>
                                        </p:attrNameLst>
                                      </p:cBhvr>
                                      <p:to>
                                        <p:strVal val="visible"/>
                                      </p:to>
                                    </p:set>
                                    <p:anim calcmode="lin" valueType="num">
                                      <p:cBhvr additive="base">
                                        <p:cTn id="23"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 calcmode="lin" valueType="num">
                                      <p:cBhvr additive="base">
                                        <p:cTn id="27"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xEl>
                                              <p:pRg st="6" end="6"/>
                                            </p:txEl>
                                          </p:spTgt>
                                        </p:tgtEl>
                                        <p:attrNameLst>
                                          <p:attrName>style.visibility</p:attrName>
                                        </p:attrNameLst>
                                      </p:cBhvr>
                                      <p:to>
                                        <p:strVal val="visible"/>
                                      </p:to>
                                    </p:set>
                                    <p:anim calcmode="lin" valueType="num">
                                      <p:cBhvr additive="base">
                                        <p:cTn id="37"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ppt_x"/>
                                          </p:val>
                                        </p:tav>
                                        <p:tav tm="100000">
                                          <p:val>
                                            <p:strVal val="#ppt_x"/>
                                          </p:val>
                                        </p:tav>
                                      </p:tavLst>
                                    </p:anim>
                                    <p:anim calcmode="lin" valueType="num">
                                      <p:cBhvr additive="base">
                                        <p:cTn id="46" dur="500" fill="hold"/>
                                        <p:tgtEl>
                                          <p:spTgt spid="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ppt_x"/>
                                          </p:val>
                                        </p:tav>
                                        <p:tav tm="100000">
                                          <p:val>
                                            <p:strVal val="#ppt_x"/>
                                          </p:val>
                                        </p:tav>
                                      </p:tavLst>
                                    </p:anim>
                                    <p:anim calcmode="lin" valueType="num">
                                      <p:cBhvr additive="base">
                                        <p:cTn id="62" dur="500" fill="hold"/>
                                        <p:tgtEl>
                                          <p:spTgt spid="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fill="hold"/>
                                        <p:tgtEl>
                                          <p:spTgt spid="26"/>
                                        </p:tgtEl>
                                        <p:attrNameLst>
                                          <p:attrName>ppt_x</p:attrName>
                                        </p:attrNameLst>
                                      </p:cBhvr>
                                      <p:tavLst>
                                        <p:tav tm="0">
                                          <p:val>
                                            <p:strVal val="#ppt_x"/>
                                          </p:val>
                                        </p:tav>
                                        <p:tav tm="100000">
                                          <p:val>
                                            <p:strVal val="#ppt_x"/>
                                          </p:val>
                                        </p:tav>
                                      </p:tavLst>
                                    </p:anim>
                                    <p:anim calcmode="lin" valueType="num">
                                      <p:cBhvr additive="base">
                                        <p:cTn id="70" dur="500" fill="hold"/>
                                        <p:tgtEl>
                                          <p:spTgt spid="26"/>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3">
                                            <p:txEl>
                                              <p:pRg st="7" end="7"/>
                                            </p:txEl>
                                          </p:spTgt>
                                        </p:tgtEl>
                                        <p:attrNameLst>
                                          <p:attrName>style.visibility</p:attrName>
                                        </p:attrNameLst>
                                      </p:cBhvr>
                                      <p:to>
                                        <p:strVal val="visible"/>
                                      </p:to>
                                    </p:set>
                                    <p:anim calcmode="lin" valueType="num">
                                      <p:cBhvr additive="base">
                                        <p:cTn id="73"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3">
                                            <p:txEl>
                                              <p:pRg st="7" end="7"/>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13">
                                            <p:txEl>
                                              <p:pRg st="8" end="8"/>
                                            </p:txEl>
                                          </p:spTgt>
                                        </p:tgtEl>
                                        <p:attrNameLst>
                                          <p:attrName>style.visibility</p:attrName>
                                        </p:attrNameLst>
                                      </p:cBhvr>
                                      <p:to>
                                        <p:strVal val="visible"/>
                                      </p:to>
                                    </p:set>
                                    <p:anim calcmode="lin" valueType="num">
                                      <p:cBhvr additive="base">
                                        <p:cTn id="77"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3">
                                            <p:txEl>
                                              <p:pRg st="8" end="8"/>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fill="hold"/>
                                        <p:tgtEl>
                                          <p:spTgt spid="9"/>
                                        </p:tgtEl>
                                        <p:attrNameLst>
                                          <p:attrName>ppt_x</p:attrName>
                                        </p:attrNameLst>
                                      </p:cBhvr>
                                      <p:tavLst>
                                        <p:tav tm="0">
                                          <p:val>
                                            <p:strVal val="#ppt_x"/>
                                          </p:val>
                                        </p:tav>
                                        <p:tav tm="100000">
                                          <p:val>
                                            <p:strVal val="#ppt_x"/>
                                          </p:val>
                                        </p:tav>
                                      </p:tavLst>
                                    </p:anim>
                                    <p:anim calcmode="lin" valueType="num">
                                      <p:cBhvr additive="base">
                                        <p:cTn id="8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13">
                                            <p:txEl>
                                              <p:pRg st="9" end="9"/>
                                            </p:txEl>
                                          </p:spTgt>
                                        </p:tgtEl>
                                        <p:attrNameLst>
                                          <p:attrName>style.visibility</p:attrName>
                                        </p:attrNameLst>
                                      </p:cBhvr>
                                      <p:to>
                                        <p:strVal val="visible"/>
                                      </p:to>
                                    </p:set>
                                    <p:anim calcmode="lin" valueType="num">
                                      <p:cBhvr additive="base">
                                        <p:cTn id="87" dur="500" fill="hold"/>
                                        <p:tgtEl>
                                          <p:spTgt spid="13">
                                            <p:txEl>
                                              <p:pRg st="9" end="9"/>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 grpId="0" animBg="1"/>
      <p:bldP spid="3" grpId="0" animBg="1"/>
      <p:bldP spid="5" grpId="0" animBg="1"/>
      <p:bldP spid="6" grpId="0" animBg="1"/>
      <p:bldP spid="7" grpId="0" animBg="1"/>
      <p:bldP spid="8" grpId="0" animBg="1"/>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14</a:t>
            </a:fld>
            <a:endParaRPr lang="en-US" dirty="0"/>
          </a:p>
        </p:txBody>
      </p:sp>
      <p:sp>
        <p:nvSpPr>
          <p:cNvPr id="10" name="Title 1">
            <a:extLst>
              <a:ext uri="{FF2B5EF4-FFF2-40B4-BE49-F238E27FC236}">
                <a16:creationId xmlns:a16="http://schemas.microsoft.com/office/drawing/2014/main" id="{DD4022EA-FC2D-39BC-1757-F383526DCAFE}"/>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De-cabling and cabling campaigns</a:t>
            </a:r>
          </a:p>
        </p:txBody>
      </p:sp>
      <p:sp>
        <p:nvSpPr>
          <p:cNvPr id="13" name="TextBox 12">
            <a:extLst>
              <a:ext uri="{FF2B5EF4-FFF2-40B4-BE49-F238E27FC236}">
                <a16:creationId xmlns:a16="http://schemas.microsoft.com/office/drawing/2014/main" id="{DB6A1272-DF0A-9B01-E072-95347E74D856}"/>
              </a:ext>
            </a:extLst>
          </p:cNvPr>
          <p:cNvSpPr txBox="1"/>
          <p:nvPr/>
        </p:nvSpPr>
        <p:spPr>
          <a:xfrm>
            <a:off x="424704" y="869165"/>
            <a:ext cx="7924285" cy="3831818"/>
          </a:xfrm>
          <a:prstGeom prst="rect">
            <a:avLst/>
          </a:prstGeom>
          <a:noFill/>
        </p:spPr>
        <p:txBody>
          <a:bodyPr wrap="none" rtlCol="0">
            <a:spAutoFit/>
          </a:bodyPr>
          <a:lstStyle/>
          <a:p>
            <a:r>
              <a:rPr lang="en-US" dirty="0">
                <a:solidFill>
                  <a:srgbClr val="000000"/>
                </a:solidFill>
                <a:latin typeface="Segoe IU"/>
              </a:rPr>
              <a:t>Two de-cabling campaigns running in parallel (BA1 &amp; BA2):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000000"/>
              </a:solidFill>
              <a:effectLst/>
              <a:uLnTx/>
              <a:uFillTx/>
              <a:latin typeface="Segoe IU"/>
              <a:ea typeface="+mn-ea"/>
              <a:cs typeface="+mn-cs"/>
            </a:endParaRPr>
          </a:p>
          <a:p>
            <a:pPr marL="285750" marR="0" lvl="0" indent="-285750" algn="l" defTabSz="914400" rtl="0" eaLnBrk="1" fontAlgn="auto" latinLnBrk="0" hangingPunct="1">
              <a:lnSpc>
                <a:spcPct val="150000"/>
              </a:lnSpc>
              <a:spcBef>
                <a:spcPts val="0"/>
              </a:spcBef>
              <a:spcAft>
                <a:spcPts val="0"/>
              </a:spcAft>
              <a:buSzTx/>
              <a:buFontTx/>
              <a:buChar char="→"/>
              <a:tabLst/>
              <a:defRPr/>
            </a:pPr>
            <a:r>
              <a:rPr lang="en-US" sz="1400" dirty="0">
                <a:solidFill>
                  <a:srgbClr val="000000"/>
                </a:solidFill>
                <a:latin typeface="Segoe IU"/>
              </a:rPr>
              <a:t>Racks power consigned during ~6w: </a:t>
            </a:r>
          </a:p>
          <a:p>
            <a:pPr marL="742950" lvl="1" indent="-285750">
              <a:lnSpc>
                <a:spcPct val="150000"/>
              </a:lnSpc>
              <a:buClr>
                <a:srgbClr val="FF0000"/>
              </a:buClr>
              <a:buFont typeface="Wingdings" panose="05000000000000000000" pitchFamily="2" charset="2"/>
              <a:buChar char="§"/>
              <a:defRPr/>
            </a:pPr>
            <a:r>
              <a:rPr lang="en-US" sz="1400" dirty="0">
                <a:solidFill>
                  <a:srgbClr val="000000"/>
                </a:solidFill>
                <a:latin typeface="Segoe IU"/>
              </a:rPr>
              <a:t>Consignation &amp; de-consignation of power outlets and Penning cables</a:t>
            </a:r>
          </a:p>
          <a:p>
            <a:pPr marL="285750" indent="-285750">
              <a:lnSpc>
                <a:spcPct val="150000"/>
              </a:lnSpc>
              <a:buFontTx/>
              <a:buChar char="→"/>
              <a:defRPr/>
            </a:pPr>
            <a:r>
              <a:rPr lang="en-US" sz="1400" dirty="0">
                <a:solidFill>
                  <a:srgbClr val="000000"/>
                </a:solidFill>
                <a:latin typeface="Segoe IU"/>
              </a:rPr>
              <a:t>Limited monitoring (only sector valves and Pirani gauges):</a:t>
            </a:r>
          </a:p>
          <a:p>
            <a:pPr marL="742950" lvl="1" indent="-285750">
              <a:lnSpc>
                <a:spcPct val="150000"/>
              </a:lnSpc>
              <a:buClr>
                <a:srgbClr val="FF0000"/>
              </a:buClr>
              <a:buFont typeface="Wingdings" panose="05000000000000000000" pitchFamily="2" charset="2"/>
              <a:buChar char="§"/>
              <a:defRPr/>
            </a:pPr>
            <a:r>
              <a:rPr lang="en-GB" sz="1400" dirty="0">
                <a:solidFill>
                  <a:srgbClr val="000000"/>
                </a:solidFill>
                <a:latin typeface="Segoe IU"/>
              </a:rPr>
              <a:t>Risk of not identifying problems until the end</a:t>
            </a:r>
            <a:endParaRPr kumimoji="0" lang="en-US" sz="1400" b="0" i="0" u="none" strike="noStrike" kern="1200" cap="none" spc="0" normalizeH="0" baseline="0" noProof="0" dirty="0">
              <a:ln>
                <a:noFill/>
              </a:ln>
              <a:solidFill>
                <a:srgbClr val="000000"/>
              </a:solidFill>
              <a:effectLst/>
              <a:uLnTx/>
              <a:uFillTx/>
              <a:latin typeface="Segoe IU"/>
              <a:ea typeface="+mn-ea"/>
              <a:cs typeface="+mn-cs"/>
            </a:endParaRPr>
          </a:p>
          <a:p>
            <a:pPr marL="285750" marR="0" lvl="0" indent="-285750" fontAlgn="auto">
              <a:lnSpc>
                <a:spcPct val="150000"/>
              </a:lnSpc>
              <a:spcBef>
                <a:spcPts val="0"/>
              </a:spcBef>
              <a:spcAft>
                <a:spcPts val="0"/>
              </a:spcAft>
              <a:buSzTx/>
              <a:buFontTx/>
              <a:buChar char="→"/>
              <a:tabLst/>
              <a:defRPr/>
            </a:pPr>
            <a:r>
              <a:rPr lang="en-US" sz="1400" dirty="0">
                <a:solidFill>
                  <a:srgbClr val="000000"/>
                </a:solidFill>
                <a:latin typeface="Segoe IU"/>
              </a:rPr>
              <a:t>Ion pumps in critical sectors supplied locally in the tunnel (e.g.: kickers, septa):</a:t>
            </a:r>
          </a:p>
          <a:p>
            <a:pPr marL="742950" lvl="1" indent="-285750">
              <a:lnSpc>
                <a:spcPct val="150000"/>
              </a:lnSpc>
              <a:buClr>
                <a:srgbClr val="FF0000"/>
              </a:buClr>
              <a:buFont typeface="Wingdings" panose="05000000000000000000" pitchFamily="2" charset="2"/>
              <a:buChar char="§"/>
              <a:defRPr/>
            </a:pPr>
            <a:r>
              <a:rPr lang="en-GB" sz="1400" dirty="0">
                <a:solidFill>
                  <a:srgbClr val="000000"/>
                </a:solidFill>
                <a:latin typeface="Segoe IU"/>
              </a:rPr>
              <a:t>Requiring on-site weekly supervision specially after AUG tests</a:t>
            </a:r>
            <a:endParaRPr kumimoji="0" lang="en-US" sz="1400" b="0" i="0" u="none" strike="noStrike" kern="1200" cap="none" spc="0" normalizeH="0" baseline="0" noProof="0" dirty="0">
              <a:ln>
                <a:noFill/>
              </a:ln>
              <a:solidFill>
                <a:srgbClr val="000000"/>
              </a:solidFill>
              <a:effectLst/>
              <a:uLnTx/>
              <a:uFillTx/>
              <a:latin typeface="Segoe IU"/>
              <a:ea typeface="+mn-ea"/>
              <a:cs typeface="+mn-cs"/>
            </a:endParaRPr>
          </a:p>
          <a:p>
            <a:pPr marL="285750" indent="-285750">
              <a:lnSpc>
                <a:spcPct val="150000"/>
              </a:lnSpc>
              <a:buFontTx/>
              <a:buChar char="→"/>
              <a:defRPr/>
            </a:pPr>
            <a:r>
              <a:rPr lang="en-US" sz="1400" dirty="0">
                <a:solidFill>
                  <a:srgbClr val="000000"/>
                </a:solidFill>
                <a:latin typeface="Segoe IU"/>
              </a:rPr>
              <a:t>Limited time to restart the vacuum system and troubleshoot (&lt;10 days):</a:t>
            </a:r>
          </a:p>
          <a:p>
            <a:pPr marL="742950" lvl="1" indent="-285750">
              <a:lnSpc>
                <a:spcPct val="150000"/>
              </a:lnSpc>
              <a:buClr>
                <a:srgbClr val="FF0000"/>
              </a:buClr>
              <a:buFont typeface="Wingdings" panose="05000000000000000000" pitchFamily="2" charset="2"/>
              <a:buChar char="§"/>
              <a:defRPr/>
            </a:pPr>
            <a:r>
              <a:rPr lang="en-US" sz="1400" dirty="0">
                <a:solidFill>
                  <a:srgbClr val="000000"/>
                </a:solidFill>
                <a:latin typeface="Segoe IU"/>
              </a:rPr>
              <a:t>With high probability of finding damaged cables (3x damaged cables during this YETS)</a:t>
            </a:r>
          </a:p>
          <a:p>
            <a:pPr marL="285750" indent="-285750">
              <a:lnSpc>
                <a:spcPct val="150000"/>
              </a:lnSpc>
              <a:buClr>
                <a:srgbClr val="FF0000"/>
              </a:buClr>
              <a:buFontTx/>
              <a:buChar char="→"/>
              <a:defRPr/>
            </a:pPr>
            <a:endParaRPr lang="en-US" sz="1400" dirty="0">
              <a:solidFill>
                <a:srgbClr val="000000"/>
              </a:solidFill>
              <a:latin typeface="Segoe IU"/>
            </a:endParaRPr>
          </a:p>
          <a:p>
            <a:endParaRPr lang="en-US" dirty="0">
              <a:solidFill>
                <a:srgbClr val="000000"/>
              </a:solidFill>
              <a:latin typeface="Segoe IU"/>
            </a:endParaRPr>
          </a:p>
        </p:txBody>
      </p:sp>
      <p:pic>
        <p:nvPicPr>
          <p:cNvPr id="11" name="Picture 10">
            <a:extLst>
              <a:ext uri="{FF2B5EF4-FFF2-40B4-BE49-F238E27FC236}">
                <a16:creationId xmlns:a16="http://schemas.microsoft.com/office/drawing/2014/main" id="{90FD6B46-F2AD-AAE7-2475-9789F7D03B8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3666" b="13173"/>
          <a:stretch/>
        </p:blipFill>
        <p:spPr>
          <a:xfrm rot="5400000">
            <a:off x="6797705" y="4435004"/>
            <a:ext cx="1771836" cy="1197732"/>
          </a:xfrm>
          <a:prstGeom prst="rect">
            <a:avLst/>
          </a:prstGeom>
          <a:ln>
            <a:solidFill>
              <a:srgbClr val="000000"/>
            </a:solidFill>
          </a:ln>
        </p:spPr>
      </p:pic>
      <p:pic>
        <p:nvPicPr>
          <p:cNvPr id="12" name="Picture 11" descr="A picture containing text&#10;&#10;Description automatically generated">
            <a:extLst>
              <a:ext uri="{FF2B5EF4-FFF2-40B4-BE49-F238E27FC236}">
                <a16:creationId xmlns:a16="http://schemas.microsoft.com/office/drawing/2014/main" id="{A8E23D8D-1E77-4F82-F114-A861FE68B4C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3666" t="4147"/>
          <a:stretch/>
        </p:blipFill>
        <p:spPr>
          <a:xfrm rot="16200000">
            <a:off x="2959432" y="4318590"/>
            <a:ext cx="1771837" cy="1430558"/>
          </a:xfrm>
          <a:prstGeom prst="rect">
            <a:avLst/>
          </a:prstGeom>
          <a:ln>
            <a:solidFill>
              <a:srgbClr val="000000"/>
            </a:solidFill>
          </a:ln>
        </p:spPr>
      </p:pic>
      <p:pic>
        <p:nvPicPr>
          <p:cNvPr id="15" name="Picture 14">
            <a:extLst>
              <a:ext uri="{FF2B5EF4-FFF2-40B4-BE49-F238E27FC236}">
                <a16:creationId xmlns:a16="http://schemas.microsoft.com/office/drawing/2014/main" id="{D5F21BFA-2E33-F58D-8042-C95E5EC638B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3061" r="31028" b="16488"/>
          <a:stretch/>
        </p:blipFill>
        <p:spPr>
          <a:xfrm>
            <a:off x="4646864" y="4147950"/>
            <a:ext cx="2351658" cy="1771838"/>
          </a:xfrm>
          <a:prstGeom prst="rect">
            <a:avLst/>
          </a:prstGeom>
          <a:ln>
            <a:solidFill>
              <a:srgbClr val="000000"/>
            </a:solidFill>
          </a:ln>
        </p:spPr>
      </p:pic>
      <p:pic>
        <p:nvPicPr>
          <p:cNvPr id="17" name="Picture 16">
            <a:extLst>
              <a:ext uri="{FF2B5EF4-FFF2-40B4-BE49-F238E27FC236}">
                <a16:creationId xmlns:a16="http://schemas.microsoft.com/office/drawing/2014/main" id="{C0829D44-B0EA-7904-181D-C20E1040F57A}"/>
              </a:ext>
            </a:extLst>
          </p:cNvPr>
          <p:cNvPicPr>
            <a:picLocks noChangeAspect="1"/>
          </p:cNvPicPr>
          <p:nvPr/>
        </p:nvPicPr>
        <p:blipFill rotWithShape="1">
          <a:blip r:embed="rId6"/>
          <a:srcRect r="1352" b="3667"/>
          <a:stretch/>
        </p:blipFill>
        <p:spPr>
          <a:xfrm>
            <a:off x="501423" y="4147951"/>
            <a:ext cx="2470377" cy="1771837"/>
          </a:xfrm>
          <a:prstGeom prst="rect">
            <a:avLst/>
          </a:prstGeom>
          <a:ln>
            <a:solidFill>
              <a:srgbClr val="000000"/>
            </a:solidFill>
          </a:ln>
        </p:spPr>
      </p:pic>
      <p:sp>
        <p:nvSpPr>
          <p:cNvPr id="19" name="Oval 18">
            <a:extLst>
              <a:ext uri="{FF2B5EF4-FFF2-40B4-BE49-F238E27FC236}">
                <a16:creationId xmlns:a16="http://schemas.microsoft.com/office/drawing/2014/main" id="{5FBA7725-D841-D3EC-58E0-860373796629}"/>
              </a:ext>
            </a:extLst>
          </p:cNvPr>
          <p:cNvSpPr/>
          <p:nvPr/>
        </p:nvSpPr>
        <p:spPr>
          <a:xfrm>
            <a:off x="1490133" y="5704110"/>
            <a:ext cx="440266" cy="266180"/>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2BF1439C-1D51-9D1F-2E04-704310CDD7AB}"/>
              </a:ext>
            </a:extLst>
          </p:cNvPr>
          <p:cNvSpPr txBox="1"/>
          <p:nvPr/>
        </p:nvSpPr>
        <p:spPr>
          <a:xfrm>
            <a:off x="3870048" y="5926923"/>
            <a:ext cx="3600666"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Cables identified and to be removed during YETS23-24 in BA4</a:t>
            </a:r>
          </a:p>
        </p:txBody>
      </p:sp>
      <p:sp>
        <p:nvSpPr>
          <p:cNvPr id="21" name="TextBox 20">
            <a:extLst>
              <a:ext uri="{FF2B5EF4-FFF2-40B4-BE49-F238E27FC236}">
                <a16:creationId xmlns:a16="http://schemas.microsoft.com/office/drawing/2014/main" id="{86D02B60-283F-D5FE-F8AD-70D091C5533C}"/>
              </a:ext>
            </a:extLst>
          </p:cNvPr>
          <p:cNvSpPr txBox="1"/>
          <p:nvPr/>
        </p:nvSpPr>
        <p:spPr>
          <a:xfrm>
            <a:off x="421782" y="5926923"/>
            <a:ext cx="2542684"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Summary of cabling and de-cabling in SPS</a:t>
            </a:r>
          </a:p>
        </p:txBody>
      </p:sp>
    </p:spTree>
    <p:extLst>
      <p:ext uri="{BB962C8B-B14F-4D97-AF65-F5344CB8AC3E}">
        <p14:creationId xmlns:p14="http://schemas.microsoft.com/office/powerpoint/2010/main" val="311300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 calcmode="lin" valueType="num">
                                      <p:cBhvr additive="base">
                                        <p:cTn id="13"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 calcmode="lin" valueType="num">
                                      <p:cBhvr additive="base">
                                        <p:cTn id="17"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anim calcmode="lin" valueType="num">
                                      <p:cBhvr additive="base">
                                        <p:cTn id="23"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 calcmode="lin" valueType="num">
                                      <p:cBhvr additive="base">
                                        <p:cTn id="27"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3">
                                            <p:txEl>
                                              <p:pRg st="6" end="6"/>
                                            </p:txEl>
                                          </p:spTgt>
                                        </p:tgtEl>
                                        <p:attrNameLst>
                                          <p:attrName>style.visibility</p:attrName>
                                        </p:attrNameLst>
                                      </p:cBhvr>
                                      <p:to>
                                        <p:strVal val="visible"/>
                                      </p:to>
                                    </p:set>
                                    <p:anim calcmode="lin" valueType="num">
                                      <p:cBhvr additive="base">
                                        <p:cTn id="33"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3">
                                            <p:txEl>
                                              <p:pRg st="7" end="7"/>
                                            </p:txEl>
                                          </p:spTgt>
                                        </p:tgtEl>
                                        <p:attrNameLst>
                                          <p:attrName>style.visibility</p:attrName>
                                        </p:attrNameLst>
                                      </p:cBhvr>
                                      <p:to>
                                        <p:strVal val="visible"/>
                                      </p:to>
                                    </p:set>
                                    <p:anim calcmode="lin" valueType="num">
                                      <p:cBhvr additive="base">
                                        <p:cTn id="37"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3">
                                            <p:txEl>
                                              <p:pRg st="8" end="8"/>
                                            </p:txEl>
                                          </p:spTgt>
                                        </p:tgtEl>
                                        <p:attrNameLst>
                                          <p:attrName>style.visibility</p:attrName>
                                        </p:attrNameLst>
                                      </p:cBhvr>
                                      <p:to>
                                        <p:strVal val="visible"/>
                                      </p:to>
                                    </p:set>
                                    <p:anim calcmode="lin" valueType="num">
                                      <p:cBhvr additive="base">
                                        <p:cTn id="43"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3">
                                            <p:txEl>
                                              <p:pRg st="9" end="9"/>
                                            </p:txEl>
                                          </p:spTgt>
                                        </p:tgtEl>
                                        <p:attrNameLst>
                                          <p:attrName>style.visibility</p:attrName>
                                        </p:attrNameLst>
                                      </p:cBhvr>
                                      <p:to>
                                        <p:strVal val="visible"/>
                                      </p:to>
                                    </p:set>
                                    <p:anim calcmode="lin" valueType="num">
                                      <p:cBhvr additive="base">
                                        <p:cTn id="47" dur="500" fill="hold"/>
                                        <p:tgtEl>
                                          <p:spTgt spid="1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ppt_x"/>
                                          </p:val>
                                        </p:tav>
                                        <p:tav tm="100000">
                                          <p:val>
                                            <p:strVal val="#ppt_x"/>
                                          </p:val>
                                        </p:tav>
                                      </p:tavLst>
                                    </p:anim>
                                    <p:anim calcmode="lin" valueType="num">
                                      <p:cBhvr additive="base">
                                        <p:cTn id="66" dur="500" fill="hold"/>
                                        <p:tgtEl>
                                          <p:spTgt spid="11"/>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ppt_x"/>
                                          </p:val>
                                        </p:tav>
                                        <p:tav tm="100000">
                                          <p:val>
                                            <p:strVal val="#ppt_x"/>
                                          </p:val>
                                        </p:tav>
                                      </p:tavLst>
                                    </p:anim>
                                    <p:anim calcmode="lin" valueType="num">
                                      <p:cBhvr additive="base">
                                        <p:cTn id="7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225FAEED-93DD-4A55-B0D1-C294C1D43525}"/>
              </a:ext>
            </a:extLst>
          </p:cNvPr>
          <p:cNvGrpSpPr/>
          <p:nvPr/>
        </p:nvGrpSpPr>
        <p:grpSpPr>
          <a:xfrm>
            <a:off x="3455605" y="872934"/>
            <a:ext cx="5473594" cy="3774521"/>
            <a:chOff x="3455605" y="872934"/>
            <a:chExt cx="5473594" cy="3774521"/>
          </a:xfrm>
        </p:grpSpPr>
        <p:grpSp>
          <p:nvGrpSpPr>
            <p:cNvPr id="9" name="Group 8">
              <a:extLst>
                <a:ext uri="{FF2B5EF4-FFF2-40B4-BE49-F238E27FC236}">
                  <a16:creationId xmlns:a16="http://schemas.microsoft.com/office/drawing/2014/main" id="{26F534CD-2D78-4630-871C-7DE87440091E}"/>
                </a:ext>
              </a:extLst>
            </p:cNvPr>
            <p:cNvGrpSpPr/>
            <p:nvPr/>
          </p:nvGrpSpPr>
          <p:grpSpPr>
            <a:xfrm>
              <a:off x="3455605" y="872934"/>
              <a:ext cx="5473594" cy="3774521"/>
              <a:chOff x="3455605" y="872934"/>
              <a:chExt cx="5473594" cy="3774521"/>
            </a:xfrm>
          </p:grpSpPr>
          <p:grpSp>
            <p:nvGrpSpPr>
              <p:cNvPr id="2" name="Group 1">
                <a:extLst>
                  <a:ext uri="{FF2B5EF4-FFF2-40B4-BE49-F238E27FC236}">
                    <a16:creationId xmlns:a16="http://schemas.microsoft.com/office/drawing/2014/main" id="{E0812511-BF48-4BA6-B1FD-E31E0A99EBA2}"/>
                  </a:ext>
                </a:extLst>
              </p:cNvPr>
              <p:cNvGrpSpPr/>
              <p:nvPr/>
            </p:nvGrpSpPr>
            <p:grpSpPr>
              <a:xfrm>
                <a:off x="3461468" y="872934"/>
                <a:ext cx="5467731" cy="3749471"/>
                <a:chOff x="3461468" y="872934"/>
                <a:chExt cx="5467731" cy="3749471"/>
              </a:xfrm>
            </p:grpSpPr>
            <p:pic>
              <p:nvPicPr>
                <p:cNvPr id="10" name="Picture 9"/>
                <p:cNvPicPr>
                  <a:picLocks noChangeAspect="1"/>
                </p:cNvPicPr>
                <p:nvPr/>
              </p:nvPicPr>
              <p:blipFill>
                <a:blip r:embed="rId3"/>
                <a:stretch>
                  <a:fillRect/>
                </a:stretch>
              </p:blipFill>
              <p:spPr>
                <a:xfrm>
                  <a:off x="3461468" y="1052320"/>
                  <a:ext cx="5341235" cy="3570085"/>
                </a:xfrm>
                <a:prstGeom prst="rect">
                  <a:avLst/>
                </a:prstGeom>
              </p:spPr>
            </p:pic>
            <p:sp>
              <p:nvSpPr>
                <p:cNvPr id="33" name="TextBox 32"/>
                <p:cNvSpPr txBox="1"/>
                <p:nvPr/>
              </p:nvSpPr>
              <p:spPr>
                <a:xfrm>
                  <a:off x="7931519" y="2637171"/>
                  <a:ext cx="852669" cy="276999"/>
                </a:xfrm>
                <a:prstGeom prst="rect">
                  <a:avLst/>
                </a:prstGeom>
                <a:noFill/>
              </p:spPr>
              <p:txBody>
                <a:bodyPr wrap="none" rtlCol="0">
                  <a:spAutoFit/>
                </a:bodyPr>
                <a:lstStyle/>
                <a:p>
                  <a:r>
                    <a:rPr lang="en-GB" sz="1200" dirty="0">
                      <a:solidFill>
                        <a:srgbClr val="000000"/>
                      </a:solidFill>
                      <a:latin typeface="Segoe IU"/>
                      <a:ea typeface="Tahoma" panose="020B0604030504040204" pitchFamily="34" charset="0"/>
                      <a:cs typeface="Tahoma" panose="020B0604030504040204" pitchFamily="34" charset="0"/>
                    </a:rPr>
                    <a:t>Rack Area</a:t>
                  </a:r>
                  <a:endParaRPr lang="es-ES" sz="1200" dirty="0">
                    <a:solidFill>
                      <a:srgbClr val="000000"/>
                    </a:solidFill>
                    <a:latin typeface="Segoe IU"/>
                    <a:ea typeface="Tahoma" panose="020B0604030504040204" pitchFamily="34" charset="0"/>
                    <a:cs typeface="Tahoma" panose="020B0604030504040204" pitchFamily="34" charset="0"/>
                  </a:endParaRPr>
                </a:p>
              </p:txBody>
            </p:sp>
            <p:sp>
              <p:nvSpPr>
                <p:cNvPr id="36" name="TextBox 35"/>
                <p:cNvSpPr txBox="1"/>
                <p:nvPr/>
              </p:nvSpPr>
              <p:spPr>
                <a:xfrm>
                  <a:off x="7950470" y="3909577"/>
                  <a:ext cx="978729" cy="276999"/>
                </a:xfrm>
                <a:prstGeom prst="rect">
                  <a:avLst/>
                </a:prstGeom>
                <a:noFill/>
              </p:spPr>
              <p:txBody>
                <a:bodyPr wrap="none" rtlCol="0">
                  <a:spAutoFit/>
                </a:bodyPr>
                <a:lstStyle/>
                <a:p>
                  <a:r>
                    <a:rPr lang="en-GB" sz="1200" dirty="0">
                      <a:solidFill>
                        <a:srgbClr val="000000"/>
                      </a:solidFill>
                      <a:latin typeface="Segoe IU"/>
                      <a:ea typeface="Tahoma" panose="020B0604030504040204" pitchFamily="34" charset="0"/>
                      <a:cs typeface="Tahoma" panose="020B0604030504040204" pitchFamily="34" charset="0"/>
                    </a:rPr>
                    <a:t>Tunnel Area</a:t>
                  </a:r>
                  <a:endParaRPr lang="es-ES" sz="1200" dirty="0">
                    <a:solidFill>
                      <a:srgbClr val="000000"/>
                    </a:solidFill>
                    <a:latin typeface="Segoe IU"/>
                    <a:ea typeface="Tahoma" panose="020B0604030504040204" pitchFamily="34" charset="0"/>
                    <a:cs typeface="Tahoma" panose="020B0604030504040204" pitchFamily="34" charset="0"/>
                  </a:endParaRPr>
                </a:p>
              </p:txBody>
            </p:sp>
            <p:sp>
              <p:nvSpPr>
                <p:cNvPr id="41" name="TextBox 40"/>
                <p:cNvSpPr txBox="1"/>
                <p:nvPr/>
              </p:nvSpPr>
              <p:spPr>
                <a:xfrm>
                  <a:off x="5341948" y="872934"/>
                  <a:ext cx="1255024" cy="276999"/>
                </a:xfrm>
                <a:prstGeom prst="rect">
                  <a:avLst/>
                </a:prstGeom>
                <a:noFill/>
              </p:spPr>
              <p:txBody>
                <a:bodyPr wrap="none" rtlCol="0">
                  <a:spAutoFit/>
                </a:bodyPr>
                <a:lstStyle/>
                <a:p>
                  <a:r>
                    <a:rPr lang="en-GB" sz="1200" dirty="0">
                      <a:solidFill>
                        <a:srgbClr val="000000"/>
                      </a:solidFill>
                      <a:latin typeface="Segoe IU"/>
                      <a:ea typeface="Tahoma" panose="020B0604030504040204" pitchFamily="34" charset="0"/>
                      <a:cs typeface="Tahoma" panose="020B0604030504040204" pitchFamily="34" charset="0"/>
                    </a:rPr>
                    <a:t>IT Infrastructure</a:t>
                  </a:r>
                  <a:endParaRPr lang="es-ES" sz="1200" dirty="0">
                    <a:solidFill>
                      <a:srgbClr val="000000"/>
                    </a:solidFill>
                    <a:latin typeface="Segoe IU"/>
                    <a:ea typeface="Tahoma" panose="020B0604030504040204" pitchFamily="34" charset="0"/>
                    <a:cs typeface="Tahoma" panose="020B0604030504040204" pitchFamily="34" charset="0"/>
                  </a:endParaRPr>
                </a:p>
              </p:txBody>
            </p:sp>
          </p:grpSp>
          <p:sp>
            <p:nvSpPr>
              <p:cNvPr id="12" name="Rectangle 11"/>
              <p:cNvSpPr/>
              <p:nvPr/>
            </p:nvSpPr>
            <p:spPr>
              <a:xfrm>
                <a:off x="4614214" y="2012782"/>
                <a:ext cx="3340403" cy="1485659"/>
              </a:xfrm>
              <a:prstGeom prst="rect">
                <a:avLst/>
              </a:prstGeom>
              <a:noFill/>
              <a:ln>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30" name="Rectangle 29"/>
              <p:cNvSpPr/>
              <p:nvPr/>
            </p:nvSpPr>
            <p:spPr>
              <a:xfrm>
                <a:off x="4614213" y="3552639"/>
                <a:ext cx="3340403" cy="1094816"/>
              </a:xfrm>
              <a:prstGeom prst="rect">
                <a:avLst/>
              </a:prstGeom>
              <a:noFill/>
              <a:ln>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31" name="Rectangle 30"/>
              <p:cNvSpPr/>
              <p:nvPr/>
            </p:nvSpPr>
            <p:spPr>
              <a:xfrm>
                <a:off x="3455605" y="1077369"/>
                <a:ext cx="5341235" cy="908314"/>
              </a:xfrm>
              <a:prstGeom prst="rect">
                <a:avLst/>
              </a:prstGeom>
              <a:noFill/>
              <a:ln>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grpSp>
        <p:pic>
          <p:nvPicPr>
            <p:cNvPr id="34" name="Picture 33"/>
            <p:cNvPicPr>
              <a:picLocks noChangeAspect="1"/>
            </p:cNvPicPr>
            <p:nvPr/>
          </p:nvPicPr>
          <p:blipFill>
            <a:blip r:embed="rId4"/>
            <a:stretch>
              <a:fillRect/>
            </a:stretch>
          </p:blipFill>
          <p:spPr>
            <a:xfrm>
              <a:off x="6983981" y="4100047"/>
              <a:ext cx="621275" cy="236916"/>
            </a:xfrm>
            <a:prstGeom prst="rect">
              <a:avLst/>
            </a:prstGeom>
          </p:spPr>
        </p:pic>
      </p:grpSp>
      <p:grpSp>
        <p:nvGrpSpPr>
          <p:cNvPr id="7" name="Group 6"/>
          <p:cNvGrpSpPr/>
          <p:nvPr/>
        </p:nvGrpSpPr>
        <p:grpSpPr>
          <a:xfrm>
            <a:off x="4164230" y="2066182"/>
            <a:ext cx="342231" cy="1294453"/>
            <a:chOff x="3544339" y="2323202"/>
            <a:chExt cx="377775" cy="1509225"/>
          </a:xfrm>
        </p:grpSpPr>
        <p:cxnSp>
          <p:nvCxnSpPr>
            <p:cNvPr id="38" name="Straight Arrow Connector 37"/>
            <p:cNvCxnSpPr/>
            <p:nvPr/>
          </p:nvCxnSpPr>
          <p:spPr>
            <a:xfrm>
              <a:off x="3922114" y="2323202"/>
              <a:ext cx="0" cy="1509225"/>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3544339" y="2954852"/>
              <a:ext cx="317092" cy="358843"/>
              <a:chOff x="-933485" y="1940506"/>
              <a:chExt cx="317092" cy="358843"/>
            </a:xfrm>
          </p:grpSpPr>
          <p:sp>
            <p:nvSpPr>
              <p:cNvPr id="3" name="Oval 2"/>
              <p:cNvSpPr/>
              <p:nvPr/>
            </p:nvSpPr>
            <p:spPr>
              <a:xfrm>
                <a:off x="-915060" y="1992770"/>
                <a:ext cx="290535" cy="251800"/>
              </a:xfrm>
              <a:prstGeom prst="ellipse">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17" name="TextBox 16"/>
              <p:cNvSpPr txBox="1"/>
              <p:nvPr/>
            </p:nvSpPr>
            <p:spPr>
              <a:xfrm>
                <a:off x="-933485" y="1940506"/>
                <a:ext cx="317092" cy="358843"/>
              </a:xfrm>
              <a:prstGeom prst="rect">
                <a:avLst/>
              </a:prstGeom>
              <a:noFill/>
            </p:spPr>
            <p:txBody>
              <a:bodyPr wrap="none" rtlCol="0">
                <a:spAutoFit/>
              </a:bodyPr>
              <a:lstStyle/>
              <a:p>
                <a:r>
                  <a:rPr lang="en-GB" sz="1400" b="1" dirty="0">
                    <a:solidFill>
                      <a:srgbClr val="000000"/>
                    </a:solidFill>
                    <a:latin typeface="Segoe IU"/>
                    <a:ea typeface="Tahoma" panose="020B0604030504040204" pitchFamily="34" charset="0"/>
                    <a:cs typeface="Tahoma" panose="020B0604030504040204" pitchFamily="34" charset="0"/>
                  </a:rPr>
                  <a:t>1</a:t>
                </a:r>
                <a:endParaRPr lang="es-ES" sz="1400" b="1" dirty="0">
                  <a:solidFill>
                    <a:srgbClr val="000000"/>
                  </a:solidFill>
                  <a:latin typeface="Segoe IU"/>
                  <a:ea typeface="Tahoma" panose="020B0604030504040204" pitchFamily="34" charset="0"/>
                  <a:cs typeface="Tahoma" panose="020B0604030504040204" pitchFamily="34" charset="0"/>
                </a:endParaRPr>
              </a:p>
            </p:txBody>
          </p:sp>
        </p:grpSp>
      </p:grpSp>
      <p:grpSp>
        <p:nvGrpSpPr>
          <p:cNvPr id="6" name="Group 5"/>
          <p:cNvGrpSpPr/>
          <p:nvPr/>
        </p:nvGrpSpPr>
        <p:grpSpPr>
          <a:xfrm>
            <a:off x="3673846" y="2066181"/>
            <a:ext cx="342231" cy="1909759"/>
            <a:chOff x="2581620" y="2323201"/>
            <a:chExt cx="377775" cy="2226621"/>
          </a:xfrm>
        </p:grpSpPr>
        <p:cxnSp>
          <p:nvCxnSpPr>
            <p:cNvPr id="42" name="Straight Arrow Connector 41"/>
            <p:cNvCxnSpPr/>
            <p:nvPr/>
          </p:nvCxnSpPr>
          <p:spPr>
            <a:xfrm>
              <a:off x="2959395" y="2323201"/>
              <a:ext cx="0" cy="2226621"/>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2581620" y="3204057"/>
              <a:ext cx="317092" cy="358843"/>
              <a:chOff x="-933485" y="1940506"/>
              <a:chExt cx="317092" cy="358843"/>
            </a:xfrm>
          </p:grpSpPr>
          <p:sp>
            <p:nvSpPr>
              <p:cNvPr id="20" name="Oval 19"/>
              <p:cNvSpPr/>
              <p:nvPr/>
            </p:nvSpPr>
            <p:spPr>
              <a:xfrm>
                <a:off x="-915060" y="1992770"/>
                <a:ext cx="290535" cy="251800"/>
              </a:xfrm>
              <a:prstGeom prst="ellipse">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21" name="TextBox 20"/>
              <p:cNvSpPr txBox="1"/>
              <p:nvPr/>
            </p:nvSpPr>
            <p:spPr>
              <a:xfrm>
                <a:off x="-933485" y="1940506"/>
                <a:ext cx="317092" cy="358843"/>
              </a:xfrm>
              <a:prstGeom prst="rect">
                <a:avLst/>
              </a:prstGeom>
              <a:noFill/>
            </p:spPr>
            <p:txBody>
              <a:bodyPr wrap="none" rtlCol="0">
                <a:spAutoFit/>
              </a:bodyPr>
              <a:lstStyle/>
              <a:p>
                <a:r>
                  <a:rPr lang="en-GB" sz="1400" b="1" dirty="0">
                    <a:solidFill>
                      <a:srgbClr val="000000"/>
                    </a:solidFill>
                    <a:latin typeface="Segoe IU"/>
                    <a:ea typeface="Tahoma" panose="020B0604030504040204" pitchFamily="34" charset="0"/>
                    <a:cs typeface="Tahoma" panose="020B0604030504040204" pitchFamily="34" charset="0"/>
                  </a:rPr>
                  <a:t>2</a:t>
                </a:r>
                <a:endParaRPr lang="es-ES" sz="1400" b="1" dirty="0">
                  <a:solidFill>
                    <a:srgbClr val="000000"/>
                  </a:solidFill>
                  <a:latin typeface="Segoe IU"/>
                  <a:ea typeface="Tahoma" panose="020B0604030504040204" pitchFamily="34" charset="0"/>
                  <a:cs typeface="Tahoma" panose="020B0604030504040204" pitchFamily="34" charset="0"/>
                </a:endParaRPr>
              </a:p>
            </p:txBody>
          </p:sp>
        </p:grpSp>
      </p:grpSp>
      <p:grpSp>
        <p:nvGrpSpPr>
          <p:cNvPr id="8" name="Group 7"/>
          <p:cNvGrpSpPr/>
          <p:nvPr/>
        </p:nvGrpSpPr>
        <p:grpSpPr>
          <a:xfrm>
            <a:off x="3174380" y="2066181"/>
            <a:ext cx="351315" cy="2219005"/>
            <a:chOff x="1482493" y="2229346"/>
            <a:chExt cx="387802" cy="2587177"/>
          </a:xfrm>
        </p:grpSpPr>
        <p:cxnSp>
          <p:nvCxnSpPr>
            <p:cNvPr id="44" name="Straight Arrow Connector 43"/>
            <p:cNvCxnSpPr/>
            <p:nvPr/>
          </p:nvCxnSpPr>
          <p:spPr>
            <a:xfrm>
              <a:off x="1870295" y="2229346"/>
              <a:ext cx="0" cy="2587177"/>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1482493" y="3412517"/>
              <a:ext cx="317092" cy="358843"/>
              <a:chOff x="-933485" y="1940506"/>
              <a:chExt cx="317092" cy="358843"/>
            </a:xfrm>
          </p:grpSpPr>
          <p:sp>
            <p:nvSpPr>
              <p:cNvPr id="29" name="Oval 28"/>
              <p:cNvSpPr/>
              <p:nvPr/>
            </p:nvSpPr>
            <p:spPr>
              <a:xfrm>
                <a:off x="-915060" y="1992770"/>
                <a:ext cx="290535" cy="251800"/>
              </a:xfrm>
              <a:prstGeom prst="ellipse">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32" name="TextBox 31"/>
              <p:cNvSpPr txBox="1"/>
              <p:nvPr/>
            </p:nvSpPr>
            <p:spPr>
              <a:xfrm>
                <a:off x="-933485" y="1940506"/>
                <a:ext cx="317092" cy="358843"/>
              </a:xfrm>
              <a:prstGeom prst="rect">
                <a:avLst/>
              </a:prstGeom>
              <a:noFill/>
            </p:spPr>
            <p:txBody>
              <a:bodyPr wrap="none" rtlCol="0">
                <a:spAutoFit/>
              </a:bodyPr>
              <a:lstStyle/>
              <a:p>
                <a:r>
                  <a:rPr lang="en-GB" sz="1400" b="1" dirty="0">
                    <a:solidFill>
                      <a:srgbClr val="000000"/>
                    </a:solidFill>
                    <a:latin typeface="Segoe IU"/>
                    <a:ea typeface="Tahoma" panose="020B0604030504040204" pitchFamily="34" charset="0"/>
                    <a:cs typeface="Tahoma" panose="020B0604030504040204" pitchFamily="34" charset="0"/>
                  </a:rPr>
                  <a:t>3</a:t>
                </a:r>
                <a:endParaRPr lang="es-ES" sz="1400" b="1" dirty="0">
                  <a:solidFill>
                    <a:srgbClr val="000000"/>
                  </a:solidFill>
                  <a:latin typeface="Segoe IU"/>
                  <a:ea typeface="Tahoma" panose="020B0604030504040204" pitchFamily="34" charset="0"/>
                  <a:cs typeface="Tahoma" panose="020B0604030504040204" pitchFamily="34" charset="0"/>
                </a:endParaRPr>
              </a:p>
            </p:txBody>
          </p:sp>
        </p:grpSp>
      </p:grpSp>
      <p:cxnSp>
        <p:nvCxnSpPr>
          <p:cNvPr id="13" name="Straight Connector 12"/>
          <p:cNvCxnSpPr/>
          <p:nvPr/>
        </p:nvCxnSpPr>
        <p:spPr>
          <a:xfrm>
            <a:off x="4506461" y="3360635"/>
            <a:ext cx="763842" cy="0"/>
          </a:xfrm>
          <a:prstGeom prst="line">
            <a:avLst/>
          </a:prstGeom>
          <a:ln w="127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016077" y="3975940"/>
            <a:ext cx="1254225" cy="0"/>
          </a:xfrm>
          <a:prstGeom prst="line">
            <a:avLst/>
          </a:prstGeom>
          <a:ln w="127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525695" y="4285187"/>
            <a:ext cx="1744608" cy="0"/>
          </a:xfrm>
          <a:prstGeom prst="line">
            <a:avLst/>
          </a:prstGeom>
          <a:ln w="127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66255" y="3786045"/>
            <a:ext cx="1844287" cy="307777"/>
          </a:xfrm>
          <a:prstGeom prst="rect">
            <a:avLst/>
          </a:prstGeom>
          <a:noFill/>
        </p:spPr>
        <p:txBody>
          <a:bodyPr wrap="none" rtlCol="0">
            <a:spAutoFit/>
          </a:bodyPr>
          <a:lstStyle/>
          <a:p>
            <a:r>
              <a:rPr lang="en-GB" sz="1400" b="1" dirty="0">
                <a:solidFill>
                  <a:srgbClr val="000000"/>
                </a:solidFill>
                <a:latin typeface="Segoe IU"/>
                <a:ea typeface="Tahoma" panose="020B0604030504040204" pitchFamily="34" charset="0"/>
                <a:cs typeface="Tahoma" panose="020B0604030504040204" pitchFamily="34" charset="0"/>
              </a:rPr>
              <a:t>3 validation phases:</a:t>
            </a:r>
          </a:p>
        </p:txBody>
      </p:sp>
      <p:grpSp>
        <p:nvGrpSpPr>
          <p:cNvPr id="64" name="Group 63"/>
          <p:cNvGrpSpPr/>
          <p:nvPr/>
        </p:nvGrpSpPr>
        <p:grpSpPr>
          <a:xfrm>
            <a:off x="319364" y="4117627"/>
            <a:ext cx="2010855" cy="470157"/>
            <a:chOff x="285321" y="1441939"/>
            <a:chExt cx="2010855" cy="470157"/>
          </a:xfrm>
          <a:solidFill>
            <a:srgbClr val="00B050"/>
          </a:solidFill>
        </p:grpSpPr>
        <p:sp>
          <p:nvSpPr>
            <p:cNvPr id="65" name="Freeform 64"/>
            <p:cNvSpPr/>
            <p:nvPr/>
          </p:nvSpPr>
          <p:spPr>
            <a:xfrm>
              <a:off x="285321" y="1441940"/>
              <a:ext cx="740592" cy="470156"/>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chemeClr val="tx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SCADA</a:t>
              </a:r>
            </a:p>
          </p:txBody>
        </p:sp>
        <p:sp>
          <p:nvSpPr>
            <p:cNvPr id="66" name="Freeform 65"/>
            <p:cNvSpPr/>
            <p:nvPr/>
          </p:nvSpPr>
          <p:spPr>
            <a:xfrm>
              <a:off x="1098282" y="1556955"/>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67" name="Freeform 66"/>
            <p:cNvSpPr/>
            <p:nvPr/>
          </p:nvSpPr>
          <p:spPr>
            <a:xfrm>
              <a:off x="1368689" y="1441939"/>
              <a:ext cx="927487"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Controller</a:t>
              </a:r>
            </a:p>
          </p:txBody>
        </p:sp>
      </p:grpSp>
      <p:grpSp>
        <p:nvGrpSpPr>
          <p:cNvPr id="80" name="Group 79"/>
          <p:cNvGrpSpPr/>
          <p:nvPr/>
        </p:nvGrpSpPr>
        <p:grpSpPr>
          <a:xfrm>
            <a:off x="339321" y="4721644"/>
            <a:ext cx="2010855" cy="470157"/>
            <a:chOff x="285321" y="1441939"/>
            <a:chExt cx="2010855" cy="470157"/>
          </a:xfrm>
          <a:solidFill>
            <a:srgbClr val="00B050"/>
          </a:solidFill>
        </p:grpSpPr>
        <p:sp>
          <p:nvSpPr>
            <p:cNvPr id="81" name="Freeform 80"/>
            <p:cNvSpPr/>
            <p:nvPr/>
          </p:nvSpPr>
          <p:spPr>
            <a:xfrm>
              <a:off x="285321" y="1441940"/>
              <a:ext cx="740592" cy="470156"/>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chemeClr val="tx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SCADA</a:t>
              </a:r>
            </a:p>
          </p:txBody>
        </p:sp>
        <p:sp>
          <p:nvSpPr>
            <p:cNvPr id="82" name="Freeform 81"/>
            <p:cNvSpPr/>
            <p:nvPr/>
          </p:nvSpPr>
          <p:spPr>
            <a:xfrm>
              <a:off x="1098282" y="1556955"/>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83" name="Freeform 82"/>
            <p:cNvSpPr/>
            <p:nvPr/>
          </p:nvSpPr>
          <p:spPr>
            <a:xfrm>
              <a:off x="1368689" y="1441939"/>
              <a:ext cx="927487"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Controller</a:t>
              </a:r>
            </a:p>
          </p:txBody>
        </p:sp>
      </p:grpSp>
      <p:sp>
        <p:nvSpPr>
          <p:cNvPr id="84" name="Freeform 83"/>
          <p:cNvSpPr/>
          <p:nvPr/>
        </p:nvSpPr>
        <p:spPr>
          <a:xfrm>
            <a:off x="2418083" y="4830056"/>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85" name="Freeform 84"/>
          <p:cNvSpPr/>
          <p:nvPr/>
        </p:nvSpPr>
        <p:spPr>
          <a:xfrm>
            <a:off x="2688490" y="4715040"/>
            <a:ext cx="987701"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rgbClr val="FF993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Cable</a:t>
            </a:r>
          </a:p>
          <a:p>
            <a:pPr lvl="0" algn="ctr" defTabSz="622300">
              <a:lnSpc>
                <a:spcPct val="90000"/>
              </a:lnSpc>
              <a:spcBef>
                <a:spcPct val="0"/>
              </a:spcBef>
              <a:spcAft>
                <a:spcPct val="35000"/>
              </a:spcAft>
            </a:pPr>
            <a:r>
              <a:rPr lang="en-US" sz="900" b="1" dirty="0">
                <a:latin typeface="Segoe IU"/>
                <a:ea typeface="Tahoma" panose="020B0604030504040204" pitchFamily="34" charset="0"/>
                <a:cs typeface="Tahoma" panose="020B0604030504040204" pitchFamily="34" charset="0"/>
              </a:rPr>
              <a:t>(w/simulator)</a:t>
            </a:r>
            <a:endParaRPr lang="en-US" sz="900" b="1" kern="1200" dirty="0">
              <a:latin typeface="Segoe IU"/>
              <a:ea typeface="Tahoma" panose="020B0604030504040204" pitchFamily="34" charset="0"/>
              <a:cs typeface="Tahoma" panose="020B0604030504040204" pitchFamily="34" charset="0"/>
            </a:endParaRPr>
          </a:p>
        </p:txBody>
      </p:sp>
      <p:grpSp>
        <p:nvGrpSpPr>
          <p:cNvPr id="86" name="Group 85"/>
          <p:cNvGrpSpPr/>
          <p:nvPr/>
        </p:nvGrpSpPr>
        <p:grpSpPr>
          <a:xfrm>
            <a:off x="339321" y="5334661"/>
            <a:ext cx="2010855" cy="470157"/>
            <a:chOff x="285321" y="1441939"/>
            <a:chExt cx="2010855" cy="470157"/>
          </a:xfrm>
          <a:solidFill>
            <a:srgbClr val="00B050"/>
          </a:solidFill>
        </p:grpSpPr>
        <p:sp>
          <p:nvSpPr>
            <p:cNvPr id="87" name="Freeform 86"/>
            <p:cNvSpPr/>
            <p:nvPr/>
          </p:nvSpPr>
          <p:spPr>
            <a:xfrm>
              <a:off x="285321" y="1441940"/>
              <a:ext cx="740592" cy="470156"/>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chemeClr val="tx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SCADA</a:t>
              </a:r>
            </a:p>
          </p:txBody>
        </p:sp>
        <p:sp>
          <p:nvSpPr>
            <p:cNvPr id="88" name="Freeform 87"/>
            <p:cNvSpPr/>
            <p:nvPr/>
          </p:nvSpPr>
          <p:spPr>
            <a:xfrm>
              <a:off x="1098282" y="1556955"/>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89" name="Freeform 88"/>
            <p:cNvSpPr/>
            <p:nvPr/>
          </p:nvSpPr>
          <p:spPr>
            <a:xfrm>
              <a:off x="1368689" y="1441939"/>
              <a:ext cx="927487"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Controller</a:t>
              </a:r>
            </a:p>
          </p:txBody>
        </p:sp>
      </p:grpSp>
      <p:sp>
        <p:nvSpPr>
          <p:cNvPr id="90" name="Freeform 89"/>
          <p:cNvSpPr/>
          <p:nvPr/>
        </p:nvSpPr>
        <p:spPr>
          <a:xfrm>
            <a:off x="2418083" y="5443073"/>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91" name="Freeform 90"/>
          <p:cNvSpPr/>
          <p:nvPr/>
        </p:nvSpPr>
        <p:spPr>
          <a:xfrm>
            <a:off x="2688490" y="5328057"/>
            <a:ext cx="987701"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rgbClr val="FF993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Cable</a:t>
            </a:r>
          </a:p>
        </p:txBody>
      </p:sp>
      <p:sp>
        <p:nvSpPr>
          <p:cNvPr id="92" name="Freeform 91"/>
          <p:cNvSpPr/>
          <p:nvPr/>
        </p:nvSpPr>
        <p:spPr>
          <a:xfrm>
            <a:off x="3744098" y="5447202"/>
            <a:ext cx="198038" cy="231667"/>
          </a:xfrm>
          <a:custGeom>
            <a:avLst/>
            <a:gdLst>
              <a:gd name="connsiteX0" fmla="*/ 0 w 198038"/>
              <a:gd name="connsiteY0" fmla="*/ 46333 h 231667"/>
              <a:gd name="connsiteX1" fmla="*/ 99019 w 198038"/>
              <a:gd name="connsiteY1" fmla="*/ 46333 h 231667"/>
              <a:gd name="connsiteX2" fmla="*/ 99019 w 198038"/>
              <a:gd name="connsiteY2" fmla="*/ 0 h 231667"/>
              <a:gd name="connsiteX3" fmla="*/ 198038 w 198038"/>
              <a:gd name="connsiteY3" fmla="*/ 115834 h 231667"/>
              <a:gd name="connsiteX4" fmla="*/ 99019 w 198038"/>
              <a:gd name="connsiteY4" fmla="*/ 231667 h 231667"/>
              <a:gd name="connsiteX5" fmla="*/ 99019 w 198038"/>
              <a:gd name="connsiteY5" fmla="*/ 185334 h 231667"/>
              <a:gd name="connsiteX6" fmla="*/ 0 w 198038"/>
              <a:gd name="connsiteY6" fmla="*/ 185334 h 231667"/>
              <a:gd name="connsiteX7" fmla="*/ 0 w 198038"/>
              <a:gd name="connsiteY7" fmla="*/ 46333 h 231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038" h="231667">
                <a:moveTo>
                  <a:pt x="0" y="46333"/>
                </a:moveTo>
                <a:lnTo>
                  <a:pt x="99019" y="46333"/>
                </a:lnTo>
                <a:lnTo>
                  <a:pt x="99019" y="0"/>
                </a:lnTo>
                <a:lnTo>
                  <a:pt x="198038" y="115834"/>
                </a:lnTo>
                <a:lnTo>
                  <a:pt x="99019" y="231667"/>
                </a:lnTo>
                <a:lnTo>
                  <a:pt x="99019" y="185334"/>
                </a:lnTo>
                <a:lnTo>
                  <a:pt x="0" y="185334"/>
                </a:lnTo>
                <a:lnTo>
                  <a:pt x="0" y="46333"/>
                </a:lnTo>
                <a:close/>
              </a:path>
            </a:pathLst>
          </a:custGeom>
          <a:noFill/>
          <a:ln w="12700">
            <a:solidFill>
              <a:srgbClr val="00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6333" rIns="59411" bIns="46333" numCol="1" spcCol="1270" anchor="ctr" anchorCtr="0">
            <a:noAutofit/>
          </a:bodyPr>
          <a:lstStyle/>
          <a:p>
            <a:pPr lvl="0" algn="ctr" defTabSz="444500">
              <a:lnSpc>
                <a:spcPct val="90000"/>
              </a:lnSpc>
              <a:spcBef>
                <a:spcPct val="0"/>
              </a:spcBef>
              <a:spcAft>
                <a:spcPct val="35000"/>
              </a:spcAft>
            </a:pPr>
            <a:endParaRPr lang="en-US" sz="1000" kern="1200" dirty="0">
              <a:latin typeface="Segoe IU"/>
            </a:endParaRPr>
          </a:p>
        </p:txBody>
      </p:sp>
      <p:sp>
        <p:nvSpPr>
          <p:cNvPr id="93" name="Freeform 92"/>
          <p:cNvSpPr/>
          <p:nvPr/>
        </p:nvSpPr>
        <p:spPr>
          <a:xfrm>
            <a:off x="4014505" y="5332186"/>
            <a:ext cx="1092779" cy="466935"/>
          </a:xfrm>
          <a:custGeom>
            <a:avLst/>
            <a:gdLst>
              <a:gd name="connsiteX0" fmla="*/ 0 w 934143"/>
              <a:gd name="connsiteY0" fmla="*/ 56049 h 560485"/>
              <a:gd name="connsiteX1" fmla="*/ 56049 w 934143"/>
              <a:gd name="connsiteY1" fmla="*/ 0 h 560485"/>
              <a:gd name="connsiteX2" fmla="*/ 878095 w 934143"/>
              <a:gd name="connsiteY2" fmla="*/ 0 h 560485"/>
              <a:gd name="connsiteX3" fmla="*/ 934144 w 934143"/>
              <a:gd name="connsiteY3" fmla="*/ 56049 h 560485"/>
              <a:gd name="connsiteX4" fmla="*/ 934143 w 934143"/>
              <a:gd name="connsiteY4" fmla="*/ 504437 h 560485"/>
              <a:gd name="connsiteX5" fmla="*/ 878094 w 934143"/>
              <a:gd name="connsiteY5" fmla="*/ 560486 h 560485"/>
              <a:gd name="connsiteX6" fmla="*/ 56049 w 934143"/>
              <a:gd name="connsiteY6" fmla="*/ 560485 h 560485"/>
              <a:gd name="connsiteX7" fmla="*/ 0 w 934143"/>
              <a:gd name="connsiteY7" fmla="*/ 504436 h 560485"/>
              <a:gd name="connsiteX8" fmla="*/ 0 w 934143"/>
              <a:gd name="connsiteY8" fmla="*/ 56049 h 56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143" h="560485">
                <a:moveTo>
                  <a:pt x="0" y="56049"/>
                </a:moveTo>
                <a:cubicBezTo>
                  <a:pt x="0" y="25094"/>
                  <a:pt x="25094" y="0"/>
                  <a:pt x="56049" y="0"/>
                </a:cubicBezTo>
                <a:lnTo>
                  <a:pt x="878095" y="0"/>
                </a:lnTo>
                <a:cubicBezTo>
                  <a:pt x="909050" y="0"/>
                  <a:pt x="934144" y="25094"/>
                  <a:pt x="934144" y="56049"/>
                </a:cubicBezTo>
                <a:cubicBezTo>
                  <a:pt x="934144" y="205512"/>
                  <a:pt x="934143" y="354974"/>
                  <a:pt x="934143" y="504437"/>
                </a:cubicBezTo>
                <a:cubicBezTo>
                  <a:pt x="934143" y="535392"/>
                  <a:pt x="909049" y="560486"/>
                  <a:pt x="878094" y="560486"/>
                </a:cubicBezTo>
                <a:lnTo>
                  <a:pt x="56049" y="560485"/>
                </a:lnTo>
                <a:cubicBezTo>
                  <a:pt x="25094" y="560485"/>
                  <a:pt x="0" y="535391"/>
                  <a:pt x="0" y="504436"/>
                </a:cubicBezTo>
                <a:lnTo>
                  <a:pt x="0" y="56049"/>
                </a:lnTo>
                <a:close/>
              </a:path>
            </a:pathLst>
          </a:custGeom>
          <a:solidFill>
            <a:srgbClr val="FF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9756" tIns="69756" rIns="69756" bIns="69756" numCol="1" spcCol="1270" anchor="ctr" anchorCtr="0">
            <a:noAutofit/>
          </a:bodyPr>
          <a:lstStyle/>
          <a:p>
            <a:pPr lvl="0" algn="ctr" defTabSz="622300">
              <a:lnSpc>
                <a:spcPct val="90000"/>
              </a:lnSpc>
              <a:spcBef>
                <a:spcPct val="0"/>
              </a:spcBef>
              <a:spcAft>
                <a:spcPct val="35000"/>
              </a:spcAft>
            </a:pPr>
            <a:r>
              <a:rPr lang="en-US" sz="1200" b="1" kern="1200" dirty="0">
                <a:latin typeface="Segoe IU"/>
                <a:ea typeface="Tahoma" panose="020B0604030504040204" pitchFamily="34" charset="0"/>
                <a:cs typeface="Tahoma" panose="020B0604030504040204" pitchFamily="34" charset="0"/>
              </a:rPr>
              <a:t>Instrument</a:t>
            </a:r>
          </a:p>
        </p:txBody>
      </p:sp>
      <p:sp>
        <p:nvSpPr>
          <p:cNvPr id="96" name="TextBox 95"/>
          <p:cNvSpPr txBox="1"/>
          <p:nvPr/>
        </p:nvSpPr>
        <p:spPr>
          <a:xfrm>
            <a:off x="262606" y="916334"/>
            <a:ext cx="2772810" cy="2000548"/>
          </a:xfrm>
          <a:prstGeom prst="rect">
            <a:avLst/>
          </a:prstGeom>
          <a:noFill/>
        </p:spPr>
        <p:txBody>
          <a:bodyPr wrap="none" rtlCol="0">
            <a:spAutoFit/>
          </a:bodyPr>
          <a:lstStyle/>
          <a:p>
            <a:r>
              <a:rPr lang="en-GB" b="1" dirty="0">
                <a:solidFill>
                  <a:srgbClr val="000000"/>
                </a:solidFill>
                <a:latin typeface="Segoe IU"/>
                <a:ea typeface="Tahoma" panose="020B0604030504040204" pitchFamily="34" charset="0"/>
                <a:cs typeface="Tahoma" panose="020B0604030504040204" pitchFamily="34" charset="0"/>
              </a:rPr>
              <a:t>Commissioning criteria:</a:t>
            </a:r>
          </a:p>
          <a:p>
            <a:pPr>
              <a:lnSpc>
                <a:spcPct val="150000"/>
              </a:lnSpc>
              <a:buClr>
                <a:srgbClr val="00B050"/>
              </a:buClr>
            </a:pPr>
            <a:endParaRPr lang="en-GB" sz="1000" dirty="0">
              <a:solidFill>
                <a:srgbClr val="000000"/>
              </a:solidFill>
              <a:latin typeface="Segoe IU"/>
              <a:ea typeface="Tahoma" panose="020B0604030504040204" pitchFamily="34" charset="0"/>
              <a:cs typeface="Tahoma" panose="020B0604030504040204" pitchFamily="34" charset="0"/>
            </a:endParaRPr>
          </a:p>
          <a:p>
            <a:pPr marL="285750" indent="-285750">
              <a:lnSpc>
                <a:spcPct val="150000"/>
              </a:lnSpc>
              <a:buClr>
                <a:srgbClr val="000000"/>
              </a:buClr>
              <a:buFontTx/>
              <a:buChar char="→"/>
            </a:pPr>
            <a:r>
              <a:rPr lang="en-GB" sz="1400" dirty="0">
                <a:solidFill>
                  <a:srgbClr val="000000"/>
                </a:solidFill>
                <a:latin typeface="Segoe IU"/>
                <a:ea typeface="Tahoma" panose="020B0604030504040204" pitchFamily="34" charset="0"/>
                <a:cs typeface="Tahoma" panose="020B0604030504040204" pitchFamily="34" charset="0"/>
              </a:rPr>
              <a:t>New equipment</a:t>
            </a:r>
          </a:p>
          <a:p>
            <a:pPr marL="285750" indent="-285750">
              <a:lnSpc>
                <a:spcPct val="150000"/>
              </a:lnSpc>
              <a:buFontTx/>
              <a:buChar char="→"/>
            </a:pPr>
            <a:r>
              <a:rPr lang="en-GB" sz="1400" dirty="0">
                <a:solidFill>
                  <a:srgbClr val="000000"/>
                </a:solidFill>
                <a:latin typeface="Segoe IU"/>
                <a:ea typeface="Tahoma" panose="020B0604030504040204" pitchFamily="34" charset="0"/>
                <a:cs typeface="Tahoma" panose="020B0604030504040204" pitchFamily="34" charset="0"/>
              </a:rPr>
              <a:t>Modified equipment:</a:t>
            </a:r>
          </a:p>
          <a:p>
            <a:pPr marL="268288">
              <a:buClr>
                <a:srgbClr val="00B050"/>
              </a:buClr>
            </a:pPr>
            <a:r>
              <a:rPr lang="en-GB" sz="1400" dirty="0">
                <a:solidFill>
                  <a:srgbClr val="000000"/>
                </a:solidFill>
                <a:latin typeface="Segoe IU"/>
                <a:ea typeface="Tahoma" panose="020B0604030504040204" pitchFamily="34" charset="0"/>
                <a:cs typeface="Tahoma" panose="020B0604030504040204" pitchFamily="34" charset="0"/>
              </a:rPr>
              <a:t>(e.g. new cabling convention)</a:t>
            </a:r>
          </a:p>
          <a:p>
            <a:pPr marL="285750" indent="-285750">
              <a:lnSpc>
                <a:spcPct val="150000"/>
              </a:lnSpc>
              <a:buFontTx/>
              <a:buChar char="→"/>
            </a:pPr>
            <a:r>
              <a:rPr lang="en-GB" sz="1400" dirty="0">
                <a:solidFill>
                  <a:srgbClr val="000000"/>
                </a:solidFill>
                <a:latin typeface="Segoe IU"/>
                <a:ea typeface="Tahoma" panose="020B0604030504040204" pitchFamily="34" charset="0"/>
                <a:cs typeface="Tahoma" panose="020B0604030504040204" pitchFamily="34" charset="0"/>
              </a:rPr>
              <a:t>Critical equipment:</a:t>
            </a:r>
          </a:p>
          <a:p>
            <a:pPr marL="268288">
              <a:buClr>
                <a:srgbClr val="00B050"/>
              </a:buClr>
            </a:pPr>
            <a:r>
              <a:rPr lang="en-GB" sz="1400" dirty="0">
                <a:solidFill>
                  <a:srgbClr val="000000"/>
                </a:solidFill>
                <a:latin typeface="Segoe IU"/>
                <a:ea typeface="Tahoma" panose="020B0604030504040204" pitchFamily="34" charset="0"/>
                <a:cs typeface="Tahoma" panose="020B0604030504040204" pitchFamily="34" charset="0"/>
              </a:rPr>
              <a:t>(e.g. sector valves, interlocks)</a:t>
            </a:r>
            <a:endParaRPr lang="es-ES" sz="1400" dirty="0">
              <a:solidFill>
                <a:srgbClr val="000000"/>
              </a:solidFill>
              <a:latin typeface="Segoe IU"/>
              <a:ea typeface="Tahoma" panose="020B0604030504040204" pitchFamily="34" charset="0"/>
              <a:cs typeface="Tahoma" panose="020B0604030504040204" pitchFamily="34" charset="0"/>
            </a:endParaRPr>
          </a:p>
        </p:txBody>
      </p:sp>
      <p:sp>
        <p:nvSpPr>
          <p:cNvPr id="98" name="Striped Right Arrow 97"/>
          <p:cNvSpPr/>
          <p:nvPr/>
        </p:nvSpPr>
        <p:spPr>
          <a:xfrm rot="5400000">
            <a:off x="870046" y="2875029"/>
            <a:ext cx="762508" cy="976469"/>
          </a:xfrm>
          <a:prstGeom prst="stripedRightArrow">
            <a:avLst/>
          </a:prstGeom>
          <a:gradFill flip="none" rotWithShape="1">
            <a:gsLst>
              <a:gs pos="0">
                <a:srgbClr val="66FF66"/>
              </a:gs>
              <a:gs pos="51000">
                <a:srgbClr val="00FF7C"/>
              </a:gs>
              <a:gs pos="100000">
                <a:srgbClr val="33CC33"/>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grpSp>
        <p:nvGrpSpPr>
          <p:cNvPr id="106" name="Group 105"/>
          <p:cNvGrpSpPr/>
          <p:nvPr/>
        </p:nvGrpSpPr>
        <p:grpSpPr>
          <a:xfrm>
            <a:off x="5321166" y="4998696"/>
            <a:ext cx="2895601" cy="693971"/>
            <a:chOff x="5388858" y="5179025"/>
            <a:chExt cx="3397795" cy="693971"/>
          </a:xfrm>
        </p:grpSpPr>
        <p:sp>
          <p:nvSpPr>
            <p:cNvPr id="105" name="Oval Callout 104"/>
            <p:cNvSpPr/>
            <p:nvPr/>
          </p:nvSpPr>
          <p:spPr>
            <a:xfrm>
              <a:off x="5388858" y="5179025"/>
              <a:ext cx="3397795" cy="693971"/>
            </a:xfrm>
            <a:prstGeom prst="wedgeEllipseCallout">
              <a:avLst>
                <a:gd name="adj1" fmla="val -54460"/>
                <a:gd name="adj2" fmla="val 31186"/>
              </a:avLst>
            </a:prstGeom>
            <a:solidFill>
              <a:schemeClr val="bg1"/>
            </a:solidFill>
            <a:ln w="2222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Segoe IU"/>
              </a:endParaRPr>
            </a:p>
          </p:txBody>
        </p:sp>
        <p:sp>
          <p:nvSpPr>
            <p:cNvPr id="101" name="Rectangle 100"/>
            <p:cNvSpPr/>
            <p:nvPr/>
          </p:nvSpPr>
          <p:spPr>
            <a:xfrm>
              <a:off x="5743083" y="5387512"/>
              <a:ext cx="2492798" cy="276999"/>
            </a:xfrm>
            <a:prstGeom prst="rect">
              <a:avLst/>
            </a:prstGeom>
            <a:noFill/>
            <a:ln>
              <a:noFill/>
            </a:ln>
          </p:spPr>
          <p:txBody>
            <a:bodyPr wrap="none" lIns="91440" tIns="45720" rIns="91440" bIns="45720">
              <a:spAutoFit/>
            </a:bodyPr>
            <a:lstStyle/>
            <a:p>
              <a:r>
                <a:rPr lang="en-US" sz="1200" b="1" i="1" dirty="0">
                  <a:ln w="0"/>
                  <a:solidFill>
                    <a:srgbClr val="000000"/>
                  </a:solidFill>
                  <a:effectLst>
                    <a:outerShdw blurRad="38100" dist="19050" dir="2700000" algn="tl" rotWithShape="0">
                      <a:schemeClr val="dk1">
                        <a:alpha val="40000"/>
                      </a:schemeClr>
                    </a:outerShdw>
                  </a:effectLst>
                  <a:latin typeface="Segoe IU"/>
                  <a:ea typeface="Tahoma" panose="020B0604030504040204" pitchFamily="34" charset="0"/>
                  <a:cs typeface="Tahoma" panose="020B0604030504040204" pitchFamily="34" charset="0"/>
                </a:rPr>
                <a:t>+120 ion pumps fully validated!</a:t>
              </a:r>
            </a:p>
          </p:txBody>
        </p:sp>
      </p:grpSp>
      <p:sp>
        <p:nvSpPr>
          <p:cNvPr id="59"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60"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15</a:t>
            </a:fld>
            <a:endParaRPr lang="en-US" dirty="0"/>
          </a:p>
        </p:txBody>
      </p:sp>
      <p:sp>
        <p:nvSpPr>
          <p:cNvPr id="16" name="Title 1">
            <a:extLst>
              <a:ext uri="{FF2B5EF4-FFF2-40B4-BE49-F238E27FC236}">
                <a16:creationId xmlns:a16="http://schemas.microsoft.com/office/drawing/2014/main" id="{F037FCB7-DD6B-15CC-46D0-A83F33B3616F}"/>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Tahoma" panose="020B0604030504040204" pitchFamily="34" charset="0"/>
                <a:ea typeface="Tahoma" panose="020B0604030504040204" pitchFamily="34" charset="0"/>
                <a:cs typeface="Tahoma" panose="020B0604030504040204" pitchFamily="34" charset="0"/>
              </a:rPr>
              <a:t>Commissioning and methodology</a:t>
            </a:r>
          </a:p>
        </p:txBody>
      </p:sp>
    </p:spTree>
    <p:extLst>
      <p:ext uri="{BB962C8B-B14F-4D97-AF65-F5344CB8AC3E}">
        <p14:creationId xmlns:p14="http://schemas.microsoft.com/office/powerpoint/2010/main" val="4044553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8"/>
                                        </p:tgtEl>
                                        <p:attrNameLst>
                                          <p:attrName>style.visibility</p:attrName>
                                        </p:attrNameLst>
                                      </p:cBhvr>
                                      <p:to>
                                        <p:strVal val="visible"/>
                                      </p:to>
                                    </p:set>
                                    <p:anim calcmode="lin" valueType="num">
                                      <p:cBhvr additive="base">
                                        <p:cTn id="17" dur="500" fill="hold"/>
                                        <p:tgtEl>
                                          <p:spTgt spid="98"/>
                                        </p:tgtEl>
                                        <p:attrNameLst>
                                          <p:attrName>ppt_x</p:attrName>
                                        </p:attrNameLst>
                                      </p:cBhvr>
                                      <p:tavLst>
                                        <p:tav tm="0">
                                          <p:val>
                                            <p:strVal val="#ppt_x"/>
                                          </p:val>
                                        </p:tav>
                                        <p:tav tm="100000">
                                          <p:val>
                                            <p:strVal val="#ppt_x"/>
                                          </p:val>
                                        </p:tav>
                                      </p:tavLst>
                                    </p:anim>
                                    <p:anim calcmode="lin" valueType="num">
                                      <p:cBhvr additive="base">
                                        <p:cTn id="18" dur="500" fill="hold"/>
                                        <p:tgtEl>
                                          <p:spTgt spid="9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ppt_x"/>
                                          </p:val>
                                        </p:tav>
                                        <p:tav tm="100000">
                                          <p:val>
                                            <p:strVal val="#ppt_x"/>
                                          </p:val>
                                        </p:tav>
                                      </p:tavLst>
                                    </p:anim>
                                    <p:anim calcmode="lin" valueType="num">
                                      <p:cBhvr additive="base">
                                        <p:cTn id="2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ppt_x"/>
                                          </p:val>
                                        </p:tav>
                                        <p:tav tm="100000">
                                          <p:val>
                                            <p:strVal val="#ppt_x"/>
                                          </p:val>
                                        </p:tav>
                                      </p:tavLst>
                                    </p:anim>
                                    <p:anim calcmode="lin" valueType="num">
                                      <p:cBhvr additive="base">
                                        <p:cTn id="28" dur="500" fill="hold"/>
                                        <p:tgtEl>
                                          <p:spTgt spid="6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0"/>
                                        </p:tgtEl>
                                        <p:attrNameLst>
                                          <p:attrName>style.visibility</p:attrName>
                                        </p:attrNameLst>
                                      </p:cBhvr>
                                      <p:to>
                                        <p:strVal val="visible"/>
                                      </p:to>
                                    </p:set>
                                    <p:anim calcmode="lin" valueType="num">
                                      <p:cBhvr additive="base">
                                        <p:cTn id="41" dur="500" fill="hold"/>
                                        <p:tgtEl>
                                          <p:spTgt spid="80"/>
                                        </p:tgtEl>
                                        <p:attrNameLst>
                                          <p:attrName>ppt_x</p:attrName>
                                        </p:attrNameLst>
                                      </p:cBhvr>
                                      <p:tavLst>
                                        <p:tav tm="0">
                                          <p:val>
                                            <p:strVal val="#ppt_x"/>
                                          </p:val>
                                        </p:tav>
                                        <p:tav tm="100000">
                                          <p:val>
                                            <p:strVal val="#ppt_x"/>
                                          </p:val>
                                        </p:tav>
                                      </p:tavLst>
                                    </p:anim>
                                    <p:anim calcmode="lin" valueType="num">
                                      <p:cBhvr additive="base">
                                        <p:cTn id="42" dur="500" fill="hold"/>
                                        <p:tgtEl>
                                          <p:spTgt spid="8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 calcmode="lin" valueType="num">
                                      <p:cBhvr additive="base">
                                        <p:cTn id="45" dur="500" fill="hold"/>
                                        <p:tgtEl>
                                          <p:spTgt spid="84"/>
                                        </p:tgtEl>
                                        <p:attrNameLst>
                                          <p:attrName>ppt_x</p:attrName>
                                        </p:attrNameLst>
                                      </p:cBhvr>
                                      <p:tavLst>
                                        <p:tav tm="0">
                                          <p:val>
                                            <p:strVal val="#ppt_x"/>
                                          </p:val>
                                        </p:tav>
                                        <p:tav tm="100000">
                                          <p:val>
                                            <p:strVal val="#ppt_x"/>
                                          </p:val>
                                        </p:tav>
                                      </p:tavLst>
                                    </p:anim>
                                    <p:anim calcmode="lin" valueType="num">
                                      <p:cBhvr additive="base">
                                        <p:cTn id="46" dur="500" fill="hold"/>
                                        <p:tgtEl>
                                          <p:spTgt spid="8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fill="hold"/>
                                        <p:tgtEl>
                                          <p:spTgt spid="85"/>
                                        </p:tgtEl>
                                        <p:attrNameLst>
                                          <p:attrName>ppt_x</p:attrName>
                                        </p:attrNameLst>
                                      </p:cBhvr>
                                      <p:tavLst>
                                        <p:tav tm="0">
                                          <p:val>
                                            <p:strVal val="#ppt_x"/>
                                          </p:val>
                                        </p:tav>
                                        <p:tav tm="100000">
                                          <p:val>
                                            <p:strVal val="#ppt_x"/>
                                          </p:val>
                                        </p:tav>
                                      </p:tavLst>
                                    </p:anim>
                                    <p:anim calcmode="lin" valueType="num">
                                      <p:cBhvr additive="base">
                                        <p:cTn id="50" dur="500" fill="hold"/>
                                        <p:tgtEl>
                                          <p:spTgt spid="85"/>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ppt_x"/>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ppt_x"/>
                                          </p:val>
                                        </p:tav>
                                        <p:tav tm="100000">
                                          <p:val>
                                            <p:strVal val="#ppt_x"/>
                                          </p:val>
                                        </p:tav>
                                      </p:tavLst>
                                    </p:anim>
                                    <p:anim calcmode="lin" valueType="num">
                                      <p:cBhvr additive="base">
                                        <p:cTn id="5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500" fill="hold"/>
                                        <p:tgtEl>
                                          <p:spTgt spid="86"/>
                                        </p:tgtEl>
                                        <p:attrNameLst>
                                          <p:attrName>ppt_x</p:attrName>
                                        </p:attrNameLst>
                                      </p:cBhvr>
                                      <p:tavLst>
                                        <p:tav tm="0">
                                          <p:val>
                                            <p:strVal val="#ppt_x"/>
                                          </p:val>
                                        </p:tav>
                                        <p:tav tm="100000">
                                          <p:val>
                                            <p:strVal val="#ppt_x"/>
                                          </p:val>
                                        </p:tav>
                                      </p:tavLst>
                                    </p:anim>
                                    <p:anim calcmode="lin" valueType="num">
                                      <p:cBhvr additive="base">
                                        <p:cTn id="64" dur="500" fill="hold"/>
                                        <p:tgtEl>
                                          <p:spTgt spid="8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0"/>
                                        </p:tgtEl>
                                        <p:attrNameLst>
                                          <p:attrName>style.visibility</p:attrName>
                                        </p:attrNameLst>
                                      </p:cBhvr>
                                      <p:to>
                                        <p:strVal val="visible"/>
                                      </p:to>
                                    </p:set>
                                    <p:anim calcmode="lin" valueType="num">
                                      <p:cBhvr additive="base">
                                        <p:cTn id="67" dur="500" fill="hold"/>
                                        <p:tgtEl>
                                          <p:spTgt spid="90"/>
                                        </p:tgtEl>
                                        <p:attrNameLst>
                                          <p:attrName>ppt_x</p:attrName>
                                        </p:attrNameLst>
                                      </p:cBhvr>
                                      <p:tavLst>
                                        <p:tav tm="0">
                                          <p:val>
                                            <p:strVal val="#ppt_x"/>
                                          </p:val>
                                        </p:tav>
                                        <p:tav tm="100000">
                                          <p:val>
                                            <p:strVal val="#ppt_x"/>
                                          </p:val>
                                        </p:tav>
                                      </p:tavLst>
                                    </p:anim>
                                    <p:anim calcmode="lin" valueType="num">
                                      <p:cBhvr additive="base">
                                        <p:cTn id="68" dur="500" fill="hold"/>
                                        <p:tgtEl>
                                          <p:spTgt spid="9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 calcmode="lin" valueType="num">
                                      <p:cBhvr additive="base">
                                        <p:cTn id="71" dur="500" fill="hold"/>
                                        <p:tgtEl>
                                          <p:spTgt spid="91"/>
                                        </p:tgtEl>
                                        <p:attrNameLst>
                                          <p:attrName>ppt_x</p:attrName>
                                        </p:attrNameLst>
                                      </p:cBhvr>
                                      <p:tavLst>
                                        <p:tav tm="0">
                                          <p:val>
                                            <p:strVal val="#ppt_x"/>
                                          </p:val>
                                        </p:tav>
                                        <p:tav tm="100000">
                                          <p:val>
                                            <p:strVal val="#ppt_x"/>
                                          </p:val>
                                        </p:tav>
                                      </p:tavLst>
                                    </p:anim>
                                    <p:anim calcmode="lin" valueType="num">
                                      <p:cBhvr additive="base">
                                        <p:cTn id="72" dur="500" fill="hold"/>
                                        <p:tgtEl>
                                          <p:spTgt spid="9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2"/>
                                        </p:tgtEl>
                                        <p:attrNameLst>
                                          <p:attrName>style.visibility</p:attrName>
                                        </p:attrNameLst>
                                      </p:cBhvr>
                                      <p:to>
                                        <p:strVal val="visible"/>
                                      </p:to>
                                    </p:set>
                                    <p:anim calcmode="lin" valueType="num">
                                      <p:cBhvr additive="base">
                                        <p:cTn id="75" dur="500" fill="hold"/>
                                        <p:tgtEl>
                                          <p:spTgt spid="92"/>
                                        </p:tgtEl>
                                        <p:attrNameLst>
                                          <p:attrName>ppt_x</p:attrName>
                                        </p:attrNameLst>
                                      </p:cBhvr>
                                      <p:tavLst>
                                        <p:tav tm="0">
                                          <p:val>
                                            <p:strVal val="#ppt_x"/>
                                          </p:val>
                                        </p:tav>
                                        <p:tav tm="100000">
                                          <p:val>
                                            <p:strVal val="#ppt_x"/>
                                          </p:val>
                                        </p:tav>
                                      </p:tavLst>
                                    </p:anim>
                                    <p:anim calcmode="lin" valueType="num">
                                      <p:cBhvr additive="base">
                                        <p:cTn id="76" dur="500" fill="hold"/>
                                        <p:tgtEl>
                                          <p:spTgt spid="9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3"/>
                                        </p:tgtEl>
                                        <p:attrNameLst>
                                          <p:attrName>style.visibility</p:attrName>
                                        </p:attrNameLst>
                                      </p:cBhvr>
                                      <p:to>
                                        <p:strVal val="visible"/>
                                      </p:to>
                                    </p:set>
                                    <p:anim calcmode="lin" valueType="num">
                                      <p:cBhvr additive="base">
                                        <p:cTn id="79" dur="500" fill="hold"/>
                                        <p:tgtEl>
                                          <p:spTgt spid="93"/>
                                        </p:tgtEl>
                                        <p:attrNameLst>
                                          <p:attrName>ppt_x</p:attrName>
                                        </p:attrNameLst>
                                      </p:cBhvr>
                                      <p:tavLst>
                                        <p:tav tm="0">
                                          <p:val>
                                            <p:strVal val="#ppt_x"/>
                                          </p:val>
                                        </p:tav>
                                        <p:tav tm="100000">
                                          <p:val>
                                            <p:strVal val="#ppt_x"/>
                                          </p:val>
                                        </p:tav>
                                      </p:tavLst>
                                    </p:anim>
                                    <p:anim calcmode="lin" valueType="num">
                                      <p:cBhvr additive="base">
                                        <p:cTn id="80" dur="500" fill="hold"/>
                                        <p:tgtEl>
                                          <p:spTgt spid="93"/>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500" fill="hold"/>
                                        <p:tgtEl>
                                          <p:spTgt spid="8"/>
                                        </p:tgtEl>
                                        <p:attrNameLst>
                                          <p:attrName>ppt_x</p:attrName>
                                        </p:attrNameLst>
                                      </p:cBhvr>
                                      <p:tavLst>
                                        <p:tav tm="0">
                                          <p:val>
                                            <p:strVal val="#ppt_x"/>
                                          </p:val>
                                        </p:tav>
                                        <p:tav tm="100000">
                                          <p:val>
                                            <p:strVal val="#ppt_x"/>
                                          </p:val>
                                        </p:tav>
                                      </p:tavLst>
                                    </p:anim>
                                    <p:anim calcmode="lin" valueType="num">
                                      <p:cBhvr additive="base">
                                        <p:cTn id="84" dur="500" fill="hold"/>
                                        <p:tgtEl>
                                          <p:spTgt spid="8"/>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additive="base">
                                        <p:cTn id="87" dur="500" fill="hold"/>
                                        <p:tgtEl>
                                          <p:spTgt spid="43"/>
                                        </p:tgtEl>
                                        <p:attrNameLst>
                                          <p:attrName>ppt_x</p:attrName>
                                        </p:attrNameLst>
                                      </p:cBhvr>
                                      <p:tavLst>
                                        <p:tav tm="0">
                                          <p:val>
                                            <p:strVal val="#ppt_x"/>
                                          </p:val>
                                        </p:tav>
                                        <p:tav tm="100000">
                                          <p:val>
                                            <p:strVal val="#ppt_x"/>
                                          </p:val>
                                        </p:tav>
                                      </p:tavLst>
                                    </p:anim>
                                    <p:anim calcmode="lin" valueType="num">
                                      <p:cBhvr additive="base">
                                        <p:cTn id="8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nodeType="clickEffect">
                                  <p:stCondLst>
                                    <p:cond delay="0"/>
                                  </p:stCondLst>
                                  <p:childTnLst>
                                    <p:set>
                                      <p:cBhvr>
                                        <p:cTn id="92" dur="1" fill="hold">
                                          <p:stCondLst>
                                            <p:cond delay="0"/>
                                          </p:stCondLst>
                                        </p:cTn>
                                        <p:tgtEl>
                                          <p:spTgt spid="106"/>
                                        </p:tgtEl>
                                        <p:attrNameLst>
                                          <p:attrName>style.visibility</p:attrName>
                                        </p:attrNameLst>
                                      </p:cBhvr>
                                      <p:to>
                                        <p:strVal val="visible"/>
                                      </p:to>
                                    </p:set>
                                    <p:animEffect transition="in" filter="wipe(down)">
                                      <p:cBhvr>
                                        <p:cTn id="93" dur="580">
                                          <p:stCondLst>
                                            <p:cond delay="0"/>
                                          </p:stCondLst>
                                        </p:cTn>
                                        <p:tgtEl>
                                          <p:spTgt spid="106"/>
                                        </p:tgtEl>
                                      </p:cBhvr>
                                    </p:animEffect>
                                    <p:anim calcmode="lin" valueType="num">
                                      <p:cBhvr>
                                        <p:cTn id="94" dur="1822" tmFilter="0,0; 0.14,0.36; 0.43,0.73; 0.71,0.91; 1.0,1.0">
                                          <p:stCondLst>
                                            <p:cond delay="0"/>
                                          </p:stCondLst>
                                        </p:cTn>
                                        <p:tgtEl>
                                          <p:spTgt spid="106"/>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106"/>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106"/>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106"/>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106"/>
                                        </p:tgtEl>
                                        <p:attrNameLst>
                                          <p:attrName>ppt_y</p:attrName>
                                        </p:attrNameLst>
                                      </p:cBhvr>
                                      <p:tavLst>
                                        <p:tav tm="0" fmla="#ppt_y-sin(pi*$)/81">
                                          <p:val>
                                            <p:fltVal val="0"/>
                                          </p:val>
                                        </p:tav>
                                        <p:tav tm="100000">
                                          <p:val>
                                            <p:fltVal val="1"/>
                                          </p:val>
                                        </p:tav>
                                      </p:tavLst>
                                    </p:anim>
                                    <p:animScale>
                                      <p:cBhvr>
                                        <p:cTn id="99" dur="26">
                                          <p:stCondLst>
                                            <p:cond delay="650"/>
                                          </p:stCondLst>
                                        </p:cTn>
                                        <p:tgtEl>
                                          <p:spTgt spid="106"/>
                                        </p:tgtEl>
                                      </p:cBhvr>
                                      <p:to x="100000" y="60000"/>
                                    </p:animScale>
                                    <p:animScale>
                                      <p:cBhvr>
                                        <p:cTn id="100" dur="166" decel="50000">
                                          <p:stCondLst>
                                            <p:cond delay="676"/>
                                          </p:stCondLst>
                                        </p:cTn>
                                        <p:tgtEl>
                                          <p:spTgt spid="106"/>
                                        </p:tgtEl>
                                      </p:cBhvr>
                                      <p:to x="100000" y="100000"/>
                                    </p:animScale>
                                    <p:animScale>
                                      <p:cBhvr>
                                        <p:cTn id="101" dur="26">
                                          <p:stCondLst>
                                            <p:cond delay="1312"/>
                                          </p:stCondLst>
                                        </p:cTn>
                                        <p:tgtEl>
                                          <p:spTgt spid="106"/>
                                        </p:tgtEl>
                                      </p:cBhvr>
                                      <p:to x="100000" y="80000"/>
                                    </p:animScale>
                                    <p:animScale>
                                      <p:cBhvr>
                                        <p:cTn id="102" dur="166" decel="50000">
                                          <p:stCondLst>
                                            <p:cond delay="1338"/>
                                          </p:stCondLst>
                                        </p:cTn>
                                        <p:tgtEl>
                                          <p:spTgt spid="106"/>
                                        </p:tgtEl>
                                      </p:cBhvr>
                                      <p:to x="100000" y="100000"/>
                                    </p:animScale>
                                    <p:animScale>
                                      <p:cBhvr>
                                        <p:cTn id="103" dur="26">
                                          <p:stCondLst>
                                            <p:cond delay="1642"/>
                                          </p:stCondLst>
                                        </p:cTn>
                                        <p:tgtEl>
                                          <p:spTgt spid="106"/>
                                        </p:tgtEl>
                                      </p:cBhvr>
                                      <p:to x="100000" y="90000"/>
                                    </p:animScale>
                                    <p:animScale>
                                      <p:cBhvr>
                                        <p:cTn id="104" dur="166" decel="50000">
                                          <p:stCondLst>
                                            <p:cond delay="1668"/>
                                          </p:stCondLst>
                                        </p:cTn>
                                        <p:tgtEl>
                                          <p:spTgt spid="106"/>
                                        </p:tgtEl>
                                      </p:cBhvr>
                                      <p:to x="100000" y="100000"/>
                                    </p:animScale>
                                    <p:animScale>
                                      <p:cBhvr>
                                        <p:cTn id="105" dur="26">
                                          <p:stCondLst>
                                            <p:cond delay="1808"/>
                                          </p:stCondLst>
                                        </p:cTn>
                                        <p:tgtEl>
                                          <p:spTgt spid="106"/>
                                        </p:tgtEl>
                                      </p:cBhvr>
                                      <p:to x="100000" y="95000"/>
                                    </p:animScale>
                                    <p:animScale>
                                      <p:cBhvr>
                                        <p:cTn id="106" dur="166" decel="50000">
                                          <p:stCondLst>
                                            <p:cond delay="1834"/>
                                          </p:stCondLst>
                                        </p:cTn>
                                        <p:tgtEl>
                                          <p:spTgt spid="10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84" grpId="0" animBg="1"/>
      <p:bldP spid="85" grpId="0" animBg="1"/>
      <p:bldP spid="90" grpId="0" animBg="1"/>
      <p:bldP spid="91" grpId="0" animBg="1"/>
      <p:bldP spid="92" grpId="0" animBg="1"/>
      <p:bldP spid="93" grpId="0" animBg="1"/>
      <p:bldP spid="96" grpId="0"/>
      <p:bldP spid="9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16</a:t>
            </a:fld>
            <a:endParaRPr lang="en-US" dirty="0"/>
          </a:p>
        </p:txBody>
      </p:sp>
      <p:sp>
        <p:nvSpPr>
          <p:cNvPr id="10" name="Title 1">
            <a:extLst>
              <a:ext uri="{FF2B5EF4-FFF2-40B4-BE49-F238E27FC236}">
                <a16:creationId xmlns:a16="http://schemas.microsoft.com/office/drawing/2014/main" id="{DD4022EA-FC2D-39BC-1757-F383526DCAFE}"/>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Problems found</a:t>
            </a:r>
          </a:p>
        </p:txBody>
      </p:sp>
      <p:pic>
        <p:nvPicPr>
          <p:cNvPr id="2" name="Picture 1">
            <a:extLst>
              <a:ext uri="{FF2B5EF4-FFF2-40B4-BE49-F238E27FC236}">
                <a16:creationId xmlns:a16="http://schemas.microsoft.com/office/drawing/2014/main" id="{900B51A8-FBFB-970B-6663-3AF88D17F256}"/>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3257" t="11570" r="47446" b="3942"/>
          <a:stretch/>
        </p:blipFill>
        <p:spPr>
          <a:xfrm>
            <a:off x="798164" y="732519"/>
            <a:ext cx="3364704" cy="2112054"/>
          </a:xfrm>
          <a:prstGeom prst="rect">
            <a:avLst/>
          </a:prstGeom>
          <a:ln>
            <a:solidFill>
              <a:srgbClr val="000000"/>
            </a:solidFill>
          </a:ln>
        </p:spPr>
      </p:pic>
      <p:pic>
        <p:nvPicPr>
          <p:cNvPr id="4" name="Picture 3" descr="A picture containing indoor&#10;&#10;Description automatically generated">
            <a:extLst>
              <a:ext uri="{FF2B5EF4-FFF2-40B4-BE49-F238E27FC236}">
                <a16:creationId xmlns:a16="http://schemas.microsoft.com/office/drawing/2014/main" id="{3C44587B-E892-8E7A-ED7A-E6D791F477CE}"/>
              </a:ext>
            </a:extLst>
          </p:cNvPr>
          <p:cNvPicPr>
            <a:picLocks noChangeAspect="1"/>
          </p:cNvPicPr>
          <p:nvPr/>
        </p:nvPicPr>
        <p:blipFill rotWithShape="1">
          <a:blip r:embed="rId5"/>
          <a:srcRect l="8631" t="22481" r="10889"/>
          <a:stretch/>
        </p:blipFill>
        <p:spPr>
          <a:xfrm rot="5400000">
            <a:off x="5625446" y="3386621"/>
            <a:ext cx="3013568" cy="2177017"/>
          </a:xfrm>
          <a:prstGeom prst="rect">
            <a:avLst/>
          </a:prstGeom>
          <a:ln>
            <a:solidFill>
              <a:srgbClr val="000000"/>
            </a:solidFill>
          </a:ln>
        </p:spPr>
      </p:pic>
      <p:pic>
        <p:nvPicPr>
          <p:cNvPr id="6" name="Picture 5" descr="A picture containing red, cable, connector&#10;&#10;Description automatically generated">
            <a:extLst>
              <a:ext uri="{FF2B5EF4-FFF2-40B4-BE49-F238E27FC236}">
                <a16:creationId xmlns:a16="http://schemas.microsoft.com/office/drawing/2014/main" id="{B21878D9-3F2D-E0BB-4DBD-A2383274C7D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5400000">
            <a:off x="3157145" y="3158929"/>
            <a:ext cx="3022280" cy="2623685"/>
          </a:xfrm>
          <a:prstGeom prst="rect">
            <a:avLst/>
          </a:prstGeom>
          <a:ln>
            <a:solidFill>
              <a:srgbClr val="000000"/>
            </a:solidFill>
          </a:ln>
        </p:spPr>
      </p:pic>
      <p:pic>
        <p:nvPicPr>
          <p:cNvPr id="7" name="Picture 6">
            <a:extLst>
              <a:ext uri="{FF2B5EF4-FFF2-40B4-BE49-F238E27FC236}">
                <a16:creationId xmlns:a16="http://schemas.microsoft.com/office/drawing/2014/main" id="{21EBD760-EF9C-3E41-E5A7-12F017D21328}"/>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10956"/>
          <a:stretch/>
        </p:blipFill>
        <p:spPr>
          <a:xfrm>
            <a:off x="798163" y="2959632"/>
            <a:ext cx="2495644" cy="3022280"/>
          </a:xfrm>
          <a:prstGeom prst="rect">
            <a:avLst/>
          </a:prstGeom>
          <a:ln>
            <a:solidFill>
              <a:srgbClr val="000000"/>
            </a:solidFill>
          </a:ln>
        </p:spPr>
      </p:pic>
      <p:sp>
        <p:nvSpPr>
          <p:cNvPr id="16" name="Oval 15">
            <a:extLst>
              <a:ext uri="{FF2B5EF4-FFF2-40B4-BE49-F238E27FC236}">
                <a16:creationId xmlns:a16="http://schemas.microsoft.com/office/drawing/2014/main" id="{AEE28918-AC2B-EC96-7218-2EA272653A77}"/>
              </a:ext>
            </a:extLst>
          </p:cNvPr>
          <p:cNvSpPr/>
          <p:nvPr/>
        </p:nvSpPr>
        <p:spPr>
          <a:xfrm rot="20547211">
            <a:off x="4366698" y="4102016"/>
            <a:ext cx="575380" cy="118970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2C80BF8E-7475-E331-AE6B-06C8F2954DF9}"/>
              </a:ext>
            </a:extLst>
          </p:cNvPr>
          <p:cNvSpPr/>
          <p:nvPr/>
        </p:nvSpPr>
        <p:spPr>
          <a:xfrm rot="20547211">
            <a:off x="7066071" y="3579132"/>
            <a:ext cx="575380" cy="697536"/>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9" name="Group 28">
            <a:extLst>
              <a:ext uri="{FF2B5EF4-FFF2-40B4-BE49-F238E27FC236}">
                <a16:creationId xmlns:a16="http://schemas.microsoft.com/office/drawing/2014/main" id="{9514F387-62B3-ECCA-3F25-82FB497F1EC8}"/>
              </a:ext>
            </a:extLst>
          </p:cNvPr>
          <p:cNvGrpSpPr/>
          <p:nvPr/>
        </p:nvGrpSpPr>
        <p:grpSpPr>
          <a:xfrm>
            <a:off x="4244558" y="732520"/>
            <a:ext cx="3976181" cy="2116410"/>
            <a:chOff x="4244558" y="732520"/>
            <a:chExt cx="3976181" cy="2116410"/>
          </a:xfrm>
        </p:grpSpPr>
        <p:pic>
          <p:nvPicPr>
            <p:cNvPr id="8" name="Picture 7">
              <a:extLst>
                <a:ext uri="{FF2B5EF4-FFF2-40B4-BE49-F238E27FC236}">
                  <a16:creationId xmlns:a16="http://schemas.microsoft.com/office/drawing/2014/main" id="{3E8C55EB-A7A6-8F00-7166-6D45CF733498}"/>
                </a:ext>
              </a:extLst>
            </p:cNvPr>
            <p:cNvPicPr>
              <a:picLocks noChangeAspect="1"/>
            </p:cNvPicPr>
            <p:nvPr/>
          </p:nvPicPr>
          <p:blipFill rotWithShape="1">
            <a:blip r:embed="rId8"/>
            <a:srcRect l="7716" t="14031" r="18145" b="4195"/>
            <a:stretch/>
          </p:blipFill>
          <p:spPr>
            <a:xfrm rot="5400000">
              <a:off x="6291133" y="914970"/>
              <a:ext cx="2112055" cy="1747156"/>
            </a:xfrm>
            <a:prstGeom prst="rect">
              <a:avLst/>
            </a:prstGeom>
            <a:ln>
              <a:solidFill>
                <a:schemeClr val="accent6"/>
              </a:solidFill>
            </a:ln>
          </p:spPr>
        </p:pic>
        <p:pic>
          <p:nvPicPr>
            <p:cNvPr id="9" name="Picture 8">
              <a:extLst>
                <a:ext uri="{FF2B5EF4-FFF2-40B4-BE49-F238E27FC236}">
                  <a16:creationId xmlns:a16="http://schemas.microsoft.com/office/drawing/2014/main" id="{D6C287FD-2931-6EF0-CD22-13F5B5C3B500}"/>
                </a:ext>
              </a:extLst>
            </p:cNvPr>
            <p:cNvPicPr>
              <a:picLocks noChangeAspect="1"/>
            </p:cNvPicPr>
            <p:nvPr/>
          </p:nvPicPr>
          <p:blipFill rotWithShape="1">
            <a:blip r:embed="rId9"/>
            <a:srcRect r="26232"/>
            <a:stretch/>
          </p:blipFill>
          <p:spPr>
            <a:xfrm rot="5400000">
              <a:off x="4262198" y="719236"/>
              <a:ext cx="2112054" cy="2147333"/>
            </a:xfrm>
            <a:prstGeom prst="rect">
              <a:avLst/>
            </a:prstGeom>
            <a:ln>
              <a:solidFill>
                <a:schemeClr val="accent6"/>
              </a:solidFill>
            </a:ln>
          </p:spPr>
        </p:pic>
        <p:sp>
          <p:nvSpPr>
            <p:cNvPr id="23" name="Oval 22">
              <a:extLst>
                <a:ext uri="{FF2B5EF4-FFF2-40B4-BE49-F238E27FC236}">
                  <a16:creationId xmlns:a16="http://schemas.microsoft.com/office/drawing/2014/main" id="{D1226E35-79DF-2961-2960-D893F3114504}"/>
                </a:ext>
              </a:extLst>
            </p:cNvPr>
            <p:cNvSpPr/>
            <p:nvPr/>
          </p:nvSpPr>
          <p:spPr>
            <a:xfrm rot="20547211">
              <a:off x="6960048" y="1303926"/>
              <a:ext cx="575380" cy="1222222"/>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3CE9AA68-8CBD-01AE-E6B5-B69520AB2E15}"/>
                </a:ext>
              </a:extLst>
            </p:cNvPr>
            <p:cNvSpPr/>
            <p:nvPr/>
          </p:nvSpPr>
          <p:spPr>
            <a:xfrm rot="20547211">
              <a:off x="5257541" y="1896889"/>
              <a:ext cx="504093" cy="514394"/>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5" name="Oval 24">
            <a:extLst>
              <a:ext uri="{FF2B5EF4-FFF2-40B4-BE49-F238E27FC236}">
                <a16:creationId xmlns:a16="http://schemas.microsoft.com/office/drawing/2014/main" id="{3A3CE4A7-F6E1-1C0A-B323-C68602DA8A09}"/>
              </a:ext>
            </a:extLst>
          </p:cNvPr>
          <p:cNvSpPr/>
          <p:nvPr/>
        </p:nvSpPr>
        <p:spPr>
          <a:xfrm rot="20547211">
            <a:off x="3394860" y="807669"/>
            <a:ext cx="448318" cy="438102"/>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2C5A2146-D2A8-E4A2-2C5E-CEF3270525C3}"/>
              </a:ext>
            </a:extLst>
          </p:cNvPr>
          <p:cNvSpPr txBox="1"/>
          <p:nvPr/>
        </p:nvSpPr>
        <p:spPr>
          <a:xfrm>
            <a:off x="1149863" y="2552369"/>
            <a:ext cx="2661306" cy="246221"/>
          </a:xfrm>
          <a:prstGeom prst="rect">
            <a:avLst/>
          </a:prstGeom>
          <a:solidFill>
            <a:schemeClr val="bg1"/>
          </a:solidFill>
          <a:ln>
            <a:solidFill>
              <a:srgbClr val="000000"/>
            </a:solidFill>
          </a:ln>
        </p:spPr>
        <p:txBody>
          <a:bodyPr wrap="none" rtlCol="0">
            <a:spAutoFit/>
          </a:bodyPr>
          <a:lstStyle/>
          <a:p>
            <a:r>
              <a:rPr lang="en-US" sz="1000" i="1" dirty="0">
                <a:solidFill>
                  <a:srgbClr val="FF0000"/>
                </a:solidFill>
                <a:latin typeface="Segoe IU"/>
              </a:rPr>
              <a:t>Spacer damaged after de-cabling campaign</a:t>
            </a:r>
            <a:endParaRPr lang="en-GB" sz="1000" i="1" dirty="0">
              <a:solidFill>
                <a:srgbClr val="FF0000"/>
              </a:solidFill>
              <a:latin typeface="Segoe IU"/>
            </a:endParaRPr>
          </a:p>
        </p:txBody>
      </p:sp>
      <p:sp>
        <p:nvSpPr>
          <p:cNvPr id="28" name="TextBox 27">
            <a:extLst>
              <a:ext uri="{FF2B5EF4-FFF2-40B4-BE49-F238E27FC236}">
                <a16:creationId xmlns:a16="http://schemas.microsoft.com/office/drawing/2014/main" id="{86877925-6A25-6F77-1027-4E30713C1F41}"/>
              </a:ext>
            </a:extLst>
          </p:cNvPr>
          <p:cNvSpPr txBox="1"/>
          <p:nvPr/>
        </p:nvSpPr>
        <p:spPr>
          <a:xfrm>
            <a:off x="5045368" y="2552369"/>
            <a:ext cx="2499402" cy="246221"/>
          </a:xfrm>
          <a:prstGeom prst="rect">
            <a:avLst/>
          </a:prstGeom>
          <a:solidFill>
            <a:schemeClr val="bg1"/>
          </a:solidFill>
          <a:ln>
            <a:solidFill>
              <a:srgbClr val="000000"/>
            </a:solidFill>
          </a:ln>
        </p:spPr>
        <p:txBody>
          <a:bodyPr wrap="none" rtlCol="0">
            <a:spAutoFit/>
          </a:bodyPr>
          <a:lstStyle/>
          <a:p>
            <a:r>
              <a:rPr lang="en-US" sz="1000" i="1" dirty="0">
                <a:solidFill>
                  <a:srgbClr val="FF0000"/>
                </a:solidFill>
                <a:latin typeface="Segoe IU"/>
              </a:rPr>
              <a:t>Cable damaged due to radiation exposure</a:t>
            </a:r>
            <a:endParaRPr lang="en-GB" sz="1000" i="1" dirty="0">
              <a:solidFill>
                <a:srgbClr val="FF0000"/>
              </a:solidFill>
              <a:latin typeface="Segoe IU"/>
            </a:endParaRPr>
          </a:p>
        </p:txBody>
      </p:sp>
      <p:sp>
        <p:nvSpPr>
          <p:cNvPr id="30" name="TextBox 29">
            <a:extLst>
              <a:ext uri="{FF2B5EF4-FFF2-40B4-BE49-F238E27FC236}">
                <a16:creationId xmlns:a16="http://schemas.microsoft.com/office/drawing/2014/main" id="{177C28CD-8824-63B2-D52E-2E07D659F023}"/>
              </a:ext>
            </a:extLst>
          </p:cNvPr>
          <p:cNvSpPr txBox="1"/>
          <p:nvPr/>
        </p:nvSpPr>
        <p:spPr>
          <a:xfrm>
            <a:off x="2417053" y="5674555"/>
            <a:ext cx="4503423" cy="246221"/>
          </a:xfrm>
          <a:prstGeom prst="rect">
            <a:avLst/>
          </a:prstGeom>
          <a:solidFill>
            <a:schemeClr val="bg1"/>
          </a:solidFill>
          <a:ln>
            <a:solidFill>
              <a:srgbClr val="000000"/>
            </a:solidFill>
          </a:ln>
        </p:spPr>
        <p:txBody>
          <a:bodyPr wrap="square" rtlCol="0">
            <a:spAutoFit/>
          </a:bodyPr>
          <a:lstStyle/>
          <a:p>
            <a:r>
              <a:rPr lang="en-GB" sz="1000" i="1" dirty="0">
                <a:solidFill>
                  <a:srgbClr val="FF0000"/>
                </a:solidFill>
                <a:latin typeface="Segoe IU"/>
              </a:rPr>
              <a:t>High-voltage conductors ripped from connectors during de-cabling campaigns</a:t>
            </a:r>
          </a:p>
        </p:txBody>
      </p:sp>
    </p:spTree>
    <p:extLst>
      <p:ext uri="{BB962C8B-B14F-4D97-AF65-F5344CB8AC3E}">
        <p14:creationId xmlns:p14="http://schemas.microsoft.com/office/powerpoint/2010/main" val="3563515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5" grpId="0" animBg="1"/>
      <p:bldP spid="27" grpId="0" animBg="1"/>
      <p:bldP spid="28"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17</a:t>
            </a:fld>
            <a:endParaRPr lang="en-US" dirty="0"/>
          </a:p>
        </p:txBody>
      </p:sp>
      <p:sp>
        <p:nvSpPr>
          <p:cNvPr id="10" name="Title 1">
            <a:extLst>
              <a:ext uri="{FF2B5EF4-FFF2-40B4-BE49-F238E27FC236}">
                <a16:creationId xmlns:a16="http://schemas.microsoft.com/office/drawing/2014/main" id="{DD4022EA-FC2D-39BC-1757-F383526DCAFE}"/>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Problems found</a:t>
            </a:r>
          </a:p>
        </p:txBody>
      </p:sp>
      <p:pic>
        <p:nvPicPr>
          <p:cNvPr id="3" name="Picture 2">
            <a:extLst>
              <a:ext uri="{FF2B5EF4-FFF2-40B4-BE49-F238E27FC236}">
                <a16:creationId xmlns:a16="http://schemas.microsoft.com/office/drawing/2014/main" id="{3CE0BE75-1B2A-B41A-1798-4AB4D0C59290}"/>
              </a:ext>
            </a:extLst>
          </p:cNvPr>
          <p:cNvPicPr>
            <a:picLocks noChangeAspect="1"/>
          </p:cNvPicPr>
          <p:nvPr/>
        </p:nvPicPr>
        <p:blipFill rotWithShape="1">
          <a:blip r:embed="rId3"/>
          <a:srcRect r="12798"/>
          <a:stretch/>
        </p:blipFill>
        <p:spPr>
          <a:xfrm>
            <a:off x="4509885" y="3428999"/>
            <a:ext cx="4205638" cy="2458891"/>
          </a:xfrm>
          <a:prstGeom prst="rect">
            <a:avLst/>
          </a:prstGeom>
          <a:ln>
            <a:solidFill>
              <a:srgbClr val="000000"/>
            </a:solidFill>
          </a:ln>
        </p:spPr>
      </p:pic>
      <p:pic>
        <p:nvPicPr>
          <p:cNvPr id="5" name="Picture 4">
            <a:extLst>
              <a:ext uri="{FF2B5EF4-FFF2-40B4-BE49-F238E27FC236}">
                <a16:creationId xmlns:a16="http://schemas.microsoft.com/office/drawing/2014/main" id="{9E2082DC-2A3F-42A9-8342-931AD1DD1BDB}"/>
              </a:ext>
            </a:extLst>
          </p:cNvPr>
          <p:cNvPicPr>
            <a:picLocks noChangeAspect="1"/>
          </p:cNvPicPr>
          <p:nvPr/>
        </p:nvPicPr>
        <p:blipFill rotWithShape="1">
          <a:blip r:embed="rId4"/>
          <a:srcRect l="598" t="522" r="7618" b="1"/>
          <a:stretch/>
        </p:blipFill>
        <p:spPr>
          <a:xfrm>
            <a:off x="440316" y="3428999"/>
            <a:ext cx="4014470" cy="2458891"/>
          </a:xfrm>
          <a:prstGeom prst="rect">
            <a:avLst/>
          </a:prstGeom>
          <a:ln>
            <a:solidFill>
              <a:srgbClr val="000000"/>
            </a:solidFill>
          </a:ln>
        </p:spPr>
      </p:pic>
      <p:pic>
        <p:nvPicPr>
          <p:cNvPr id="11" name="Picture 10">
            <a:extLst>
              <a:ext uri="{FF2B5EF4-FFF2-40B4-BE49-F238E27FC236}">
                <a16:creationId xmlns:a16="http://schemas.microsoft.com/office/drawing/2014/main" id="{E22670C1-B800-9EBF-9D4A-F1D5349A6D6D}"/>
              </a:ext>
            </a:extLst>
          </p:cNvPr>
          <p:cNvPicPr>
            <a:picLocks noChangeAspect="1"/>
          </p:cNvPicPr>
          <p:nvPr/>
        </p:nvPicPr>
        <p:blipFill rotWithShape="1">
          <a:blip r:embed="rId5"/>
          <a:srcRect l="343" r="10720"/>
          <a:stretch/>
        </p:blipFill>
        <p:spPr>
          <a:xfrm>
            <a:off x="458572" y="664249"/>
            <a:ext cx="4733988" cy="2322714"/>
          </a:xfrm>
          <a:prstGeom prst="rect">
            <a:avLst/>
          </a:prstGeom>
          <a:ln>
            <a:solidFill>
              <a:srgbClr val="000000"/>
            </a:solidFill>
          </a:ln>
        </p:spPr>
      </p:pic>
      <p:sp>
        <p:nvSpPr>
          <p:cNvPr id="12" name="TextBox 11">
            <a:extLst>
              <a:ext uri="{FF2B5EF4-FFF2-40B4-BE49-F238E27FC236}">
                <a16:creationId xmlns:a16="http://schemas.microsoft.com/office/drawing/2014/main" id="{2726E3EF-161C-C335-BC9D-1F3BEAB9F905}"/>
              </a:ext>
            </a:extLst>
          </p:cNvPr>
          <p:cNvSpPr txBox="1"/>
          <p:nvPr/>
        </p:nvSpPr>
        <p:spPr>
          <a:xfrm>
            <a:off x="458572" y="2949799"/>
            <a:ext cx="4733988" cy="246221"/>
          </a:xfrm>
          <a:prstGeom prst="rect">
            <a:avLst/>
          </a:prstGeom>
          <a:noFill/>
        </p:spPr>
        <p:txBody>
          <a:bodyPr wrap="none" rtlCol="0">
            <a:spAutoFit/>
          </a:bodyPr>
          <a:lstStyle/>
          <a:p>
            <a:r>
              <a:rPr lang="en-US" sz="1000" i="1" dirty="0">
                <a:solidFill>
                  <a:srgbClr val="000000"/>
                </a:solidFill>
                <a:latin typeface="Segoe IU"/>
              </a:rPr>
              <a:t>Penning gauge measurement: before and after earth removal from heating collar</a:t>
            </a:r>
            <a:endParaRPr lang="en-GB" sz="1000" i="1" dirty="0">
              <a:solidFill>
                <a:srgbClr val="000000"/>
              </a:solidFill>
              <a:latin typeface="Segoe IU"/>
            </a:endParaRPr>
          </a:p>
        </p:txBody>
      </p:sp>
      <p:pic>
        <p:nvPicPr>
          <p:cNvPr id="13" name="Picture 12">
            <a:extLst>
              <a:ext uri="{FF2B5EF4-FFF2-40B4-BE49-F238E27FC236}">
                <a16:creationId xmlns:a16="http://schemas.microsoft.com/office/drawing/2014/main" id="{F14669D0-8853-4F5C-8108-3874E0F2CB0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552492" y="664249"/>
            <a:ext cx="3075140" cy="1251718"/>
          </a:xfrm>
          <a:prstGeom prst="rect">
            <a:avLst/>
          </a:prstGeom>
          <a:ln>
            <a:solidFill>
              <a:srgbClr val="000000"/>
            </a:solidFill>
          </a:ln>
        </p:spPr>
      </p:pic>
      <p:sp>
        <p:nvSpPr>
          <p:cNvPr id="15" name="TextBox 14">
            <a:extLst>
              <a:ext uri="{FF2B5EF4-FFF2-40B4-BE49-F238E27FC236}">
                <a16:creationId xmlns:a16="http://schemas.microsoft.com/office/drawing/2014/main" id="{BD51169A-5CE9-CAB0-0CFD-A4D05EA18E6C}"/>
              </a:ext>
            </a:extLst>
          </p:cNvPr>
          <p:cNvSpPr txBox="1"/>
          <p:nvPr/>
        </p:nvSpPr>
        <p:spPr>
          <a:xfrm>
            <a:off x="2368176" y="5902757"/>
            <a:ext cx="4477508" cy="246221"/>
          </a:xfrm>
          <a:prstGeom prst="rect">
            <a:avLst/>
          </a:prstGeom>
          <a:noFill/>
        </p:spPr>
        <p:txBody>
          <a:bodyPr wrap="none" rtlCol="0">
            <a:spAutoFit/>
          </a:bodyPr>
          <a:lstStyle/>
          <a:p>
            <a:r>
              <a:rPr lang="en-US" sz="1000" i="1" dirty="0">
                <a:solidFill>
                  <a:srgbClr val="000000"/>
                </a:solidFill>
                <a:latin typeface="Segoe IU"/>
              </a:rPr>
              <a:t>Ion pumps measurement: before and after the wrong convention modification</a:t>
            </a:r>
            <a:endParaRPr lang="en-GB" sz="1000" i="1" dirty="0">
              <a:solidFill>
                <a:srgbClr val="000000"/>
              </a:solidFill>
              <a:latin typeface="Segoe IU"/>
            </a:endParaRPr>
          </a:p>
        </p:txBody>
      </p:sp>
      <p:cxnSp>
        <p:nvCxnSpPr>
          <p:cNvPr id="19" name="Straight Arrow Connector 18">
            <a:extLst>
              <a:ext uri="{FF2B5EF4-FFF2-40B4-BE49-F238E27FC236}">
                <a16:creationId xmlns:a16="http://schemas.microsoft.com/office/drawing/2014/main" id="{123CD0C4-A584-822B-6F00-08744B5D6B9A}"/>
              </a:ext>
            </a:extLst>
          </p:cNvPr>
          <p:cNvCxnSpPr>
            <a:cxnSpLocks/>
          </p:cNvCxnSpPr>
          <p:nvPr/>
        </p:nvCxnSpPr>
        <p:spPr>
          <a:xfrm>
            <a:off x="7208942" y="4770120"/>
            <a:ext cx="0" cy="495300"/>
          </a:xfrm>
          <a:prstGeom prst="straightConnector1">
            <a:avLst/>
          </a:prstGeom>
          <a:ln>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5700C12D-6F3F-F491-A9B0-9600E3106FB3}"/>
              </a:ext>
            </a:extLst>
          </p:cNvPr>
          <p:cNvCxnSpPr>
            <a:cxnSpLocks/>
          </p:cNvCxnSpPr>
          <p:nvPr/>
        </p:nvCxnSpPr>
        <p:spPr>
          <a:xfrm>
            <a:off x="2417071" y="4526280"/>
            <a:ext cx="0" cy="410294"/>
          </a:xfrm>
          <a:prstGeom prst="straightConnector1">
            <a:avLst/>
          </a:prstGeom>
          <a:ln>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6" name="Arrow: Right 25">
            <a:extLst>
              <a:ext uri="{FF2B5EF4-FFF2-40B4-BE49-F238E27FC236}">
                <a16:creationId xmlns:a16="http://schemas.microsoft.com/office/drawing/2014/main" id="{D9B8BA1F-7B71-27DE-7C1A-A2EEEA9CF68A}"/>
              </a:ext>
            </a:extLst>
          </p:cNvPr>
          <p:cNvSpPr/>
          <p:nvPr/>
        </p:nvSpPr>
        <p:spPr>
          <a:xfrm>
            <a:off x="4795188" y="1525670"/>
            <a:ext cx="577338" cy="599871"/>
          </a:xfrm>
          <a:prstGeom prst="rightArrow">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2" name="Picture 31" descr="A close-up of a machine&#10;&#10;Description automatically generated with low confidence">
            <a:extLst>
              <a:ext uri="{FF2B5EF4-FFF2-40B4-BE49-F238E27FC236}">
                <a16:creationId xmlns:a16="http://schemas.microsoft.com/office/drawing/2014/main" id="{12CE664B-198F-6484-6186-F661BC74E0DB}"/>
              </a:ext>
            </a:extLst>
          </p:cNvPr>
          <p:cNvPicPr>
            <a:picLocks noChangeAspect="1"/>
          </p:cNvPicPr>
          <p:nvPr/>
        </p:nvPicPr>
        <p:blipFill rotWithShape="1">
          <a:blip r:embed="rId7"/>
          <a:srcRect l="10540" r="50000"/>
          <a:stretch/>
        </p:blipFill>
        <p:spPr>
          <a:xfrm rot="5400000">
            <a:off x="6638600" y="1649287"/>
            <a:ext cx="905838" cy="1721694"/>
          </a:xfrm>
          <a:prstGeom prst="rect">
            <a:avLst/>
          </a:prstGeom>
          <a:ln>
            <a:solidFill>
              <a:srgbClr val="000000"/>
            </a:solidFill>
          </a:ln>
        </p:spPr>
      </p:pic>
      <p:sp>
        <p:nvSpPr>
          <p:cNvPr id="33" name="TextBox 32">
            <a:extLst>
              <a:ext uri="{FF2B5EF4-FFF2-40B4-BE49-F238E27FC236}">
                <a16:creationId xmlns:a16="http://schemas.microsoft.com/office/drawing/2014/main" id="{2A10AB0A-3993-D4C1-9DE5-8E890C4E7047}"/>
              </a:ext>
            </a:extLst>
          </p:cNvPr>
          <p:cNvSpPr txBox="1"/>
          <p:nvPr/>
        </p:nvSpPr>
        <p:spPr>
          <a:xfrm>
            <a:off x="5438808" y="2954038"/>
            <a:ext cx="3302507" cy="246221"/>
          </a:xfrm>
          <a:prstGeom prst="rect">
            <a:avLst/>
          </a:prstGeom>
          <a:noFill/>
        </p:spPr>
        <p:txBody>
          <a:bodyPr wrap="none" rtlCol="0">
            <a:spAutoFit/>
          </a:bodyPr>
          <a:lstStyle/>
          <a:p>
            <a:r>
              <a:rPr lang="en-US" sz="1000" i="1" dirty="0">
                <a:solidFill>
                  <a:srgbClr val="000000"/>
                </a:solidFill>
                <a:latin typeface="Segoe IU"/>
              </a:rPr>
              <a:t>Heating collar short-circuiting cable shielding with earth</a:t>
            </a:r>
            <a:endParaRPr lang="en-GB" sz="1000" i="1" dirty="0">
              <a:solidFill>
                <a:srgbClr val="000000"/>
              </a:solidFill>
              <a:latin typeface="Segoe IU"/>
            </a:endParaRPr>
          </a:p>
        </p:txBody>
      </p:sp>
    </p:spTree>
    <p:extLst>
      <p:ext uri="{BB962C8B-B14F-4D97-AF65-F5344CB8AC3E}">
        <p14:creationId xmlns:p14="http://schemas.microsoft.com/office/powerpoint/2010/main" val="22694054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16" presetClass="entr" presetSubtype="21"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Vertical)">
                                      <p:cBhvr>
                                        <p:cTn id="18" dur="500"/>
                                        <p:tgtEl>
                                          <p:spTgt spid="26"/>
                                        </p:tgtEl>
                                      </p:cBhvr>
                                    </p:animEffect>
                                  </p:childTnLst>
                                </p:cTn>
                              </p:par>
                              <p:par>
                                <p:cTn id="19" presetID="16" presetClass="entr" presetSubtype="21"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barn(inVertical)">
                                      <p:cBhvr>
                                        <p:cTn id="21" dur="500"/>
                                        <p:tgtEl>
                                          <p:spTgt spid="32"/>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barn(inVertical)">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26" grpId="0" animBg="1"/>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18</a:t>
            </a:fld>
            <a:endParaRPr lang="en-US" dirty="0"/>
          </a:p>
        </p:txBody>
      </p:sp>
      <p:sp>
        <p:nvSpPr>
          <p:cNvPr id="10" name="Title 1">
            <a:extLst>
              <a:ext uri="{FF2B5EF4-FFF2-40B4-BE49-F238E27FC236}">
                <a16:creationId xmlns:a16="http://schemas.microsoft.com/office/drawing/2014/main" id="{DD4022EA-FC2D-39BC-1757-F383526DCAFE}"/>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Where we are now?</a:t>
            </a:r>
          </a:p>
        </p:txBody>
      </p:sp>
      <p:sp>
        <p:nvSpPr>
          <p:cNvPr id="15" name="TextBox 14">
            <a:extLst>
              <a:ext uri="{FF2B5EF4-FFF2-40B4-BE49-F238E27FC236}">
                <a16:creationId xmlns:a16="http://schemas.microsoft.com/office/drawing/2014/main" id="{BD51169A-5CE9-CAB0-0CFD-A4D05EA18E6C}"/>
              </a:ext>
            </a:extLst>
          </p:cNvPr>
          <p:cNvSpPr txBox="1"/>
          <p:nvPr/>
        </p:nvSpPr>
        <p:spPr>
          <a:xfrm>
            <a:off x="893118" y="5599961"/>
            <a:ext cx="1571264" cy="246221"/>
          </a:xfrm>
          <a:prstGeom prst="rect">
            <a:avLst/>
          </a:prstGeom>
          <a:noFill/>
        </p:spPr>
        <p:txBody>
          <a:bodyPr wrap="none" rtlCol="0">
            <a:spAutoFit/>
          </a:bodyPr>
          <a:lstStyle/>
          <a:p>
            <a:r>
              <a:rPr lang="en-US" sz="1000" i="1" dirty="0">
                <a:solidFill>
                  <a:srgbClr val="000000"/>
                </a:solidFill>
                <a:latin typeface="Segoe IU"/>
              </a:rPr>
              <a:t>SCADA main view of SPS</a:t>
            </a:r>
            <a:endParaRPr lang="en-GB" sz="1000" i="1" dirty="0">
              <a:solidFill>
                <a:srgbClr val="000000"/>
              </a:solidFill>
              <a:latin typeface="Segoe IU"/>
            </a:endParaRPr>
          </a:p>
        </p:txBody>
      </p:sp>
      <p:pic>
        <p:nvPicPr>
          <p:cNvPr id="4" name="Picture 3">
            <a:extLst>
              <a:ext uri="{FF2B5EF4-FFF2-40B4-BE49-F238E27FC236}">
                <a16:creationId xmlns:a16="http://schemas.microsoft.com/office/drawing/2014/main" id="{757762AA-3D84-A1E3-BC3C-14745FB3F2C4}"/>
              </a:ext>
            </a:extLst>
          </p:cNvPr>
          <p:cNvPicPr>
            <a:picLocks noChangeAspect="1"/>
          </p:cNvPicPr>
          <p:nvPr/>
        </p:nvPicPr>
        <p:blipFill rotWithShape="1">
          <a:blip r:embed="rId3"/>
          <a:srcRect t="7544" r="16628" b="15222"/>
          <a:stretch/>
        </p:blipFill>
        <p:spPr>
          <a:xfrm>
            <a:off x="414365" y="3191428"/>
            <a:ext cx="2528770" cy="2408533"/>
          </a:xfrm>
          <a:prstGeom prst="rect">
            <a:avLst/>
          </a:prstGeom>
          <a:ln>
            <a:solidFill>
              <a:srgbClr val="000000"/>
            </a:solidFill>
          </a:ln>
        </p:spPr>
      </p:pic>
      <p:sp>
        <p:nvSpPr>
          <p:cNvPr id="7" name="TextBox 6">
            <a:extLst>
              <a:ext uri="{FF2B5EF4-FFF2-40B4-BE49-F238E27FC236}">
                <a16:creationId xmlns:a16="http://schemas.microsoft.com/office/drawing/2014/main" id="{B5B7B608-C032-AF2A-9723-7337CEAEF0F6}"/>
              </a:ext>
            </a:extLst>
          </p:cNvPr>
          <p:cNvSpPr txBox="1"/>
          <p:nvPr/>
        </p:nvSpPr>
        <p:spPr>
          <a:xfrm>
            <a:off x="414365" y="869165"/>
            <a:ext cx="8500469" cy="2037353"/>
          </a:xfrm>
          <a:prstGeom prst="rect">
            <a:avLst/>
          </a:prstGeom>
          <a:noFill/>
        </p:spPr>
        <p:txBody>
          <a:bodyPr wrap="none" rtlCol="0">
            <a:spAutoFit/>
          </a:bodyPr>
          <a:lstStyle/>
          <a:p>
            <a:pPr marL="285750" marR="0" lvl="0" indent="-285750" algn="l" defTabSz="914400" rtl="0" eaLnBrk="1" fontAlgn="auto" latinLnBrk="0" hangingPunct="1">
              <a:lnSpc>
                <a:spcPct val="150000"/>
              </a:lnSpc>
              <a:spcBef>
                <a:spcPts val="0"/>
              </a:spcBef>
              <a:spcAft>
                <a:spcPts val="0"/>
              </a:spcAft>
              <a:buClr>
                <a:srgbClr val="00B050"/>
              </a:buClr>
              <a:buSzTx/>
              <a:buFontTx/>
              <a:buChar char="→"/>
              <a:tabLst/>
              <a:defRPr/>
            </a:pPr>
            <a:r>
              <a:rPr lang="en-US" dirty="0">
                <a:solidFill>
                  <a:srgbClr val="000000"/>
                </a:solidFill>
                <a:latin typeface="Segoe IU"/>
              </a:rPr>
              <a:t>Sector valves interlock test: manually triggering the interlock sources</a:t>
            </a:r>
          </a:p>
          <a:p>
            <a:pPr marL="285750" marR="0" lvl="0" indent="-285750" algn="l" defTabSz="914400" rtl="0" eaLnBrk="1" fontAlgn="auto" latinLnBrk="0" hangingPunct="1">
              <a:lnSpc>
                <a:spcPct val="150000"/>
              </a:lnSpc>
              <a:spcBef>
                <a:spcPts val="0"/>
              </a:spcBef>
              <a:spcAft>
                <a:spcPts val="0"/>
              </a:spcAft>
              <a:buClr>
                <a:srgbClr val="00B050"/>
              </a:buClr>
              <a:buSzTx/>
              <a:buFontTx/>
              <a:buChar char="→"/>
              <a:tabLst/>
              <a:defRPr/>
            </a:pPr>
            <a:r>
              <a:rPr lang="en-US" dirty="0">
                <a:solidFill>
                  <a:srgbClr val="000000"/>
                </a:solidFill>
                <a:latin typeface="Segoe IU"/>
              </a:rPr>
              <a:t>BIS (Beam Interlock System) test: opening/closing sector valves one by one</a:t>
            </a:r>
          </a:p>
          <a:p>
            <a:pPr marL="285750" indent="-285750">
              <a:lnSpc>
                <a:spcPct val="150000"/>
              </a:lnSpc>
              <a:buClr>
                <a:srgbClr val="00B050"/>
              </a:buClr>
              <a:buFontTx/>
              <a:buChar char="→"/>
              <a:defRPr/>
            </a:pPr>
            <a:r>
              <a:rPr lang="en-US" dirty="0">
                <a:solidFill>
                  <a:srgbClr val="000000"/>
                </a:solidFill>
                <a:latin typeface="Segoe IU"/>
              </a:rPr>
              <a:t>Vacuum alarms test (ZS, kickers, septa): manually triggering the alarm sources</a:t>
            </a:r>
          </a:p>
          <a:p>
            <a:pPr marL="285750" indent="-285750">
              <a:lnSpc>
                <a:spcPct val="150000"/>
              </a:lnSpc>
              <a:buClr>
                <a:srgbClr val="00B050"/>
              </a:buClr>
              <a:buFontTx/>
              <a:buChar char="→"/>
              <a:defRPr/>
            </a:pPr>
            <a:r>
              <a:rPr lang="en-US" dirty="0">
                <a:solidFill>
                  <a:srgbClr val="000000"/>
                </a:solidFill>
                <a:latin typeface="Segoe IU"/>
              </a:rPr>
              <a:t>Only one intervention during Hardware Commissioning period</a:t>
            </a:r>
          </a:p>
          <a:p>
            <a:pPr marL="742950" lvl="1" indent="-285750">
              <a:lnSpc>
                <a:spcPct val="150000"/>
              </a:lnSpc>
              <a:buClr>
                <a:srgbClr val="FF0000"/>
              </a:buClr>
              <a:buFont typeface="Wingdings" panose="05000000000000000000" pitchFamily="2" charset="2"/>
              <a:buChar char="§"/>
              <a:defRPr/>
            </a:pPr>
            <a:r>
              <a:rPr lang="en-US" sz="1400" dirty="0">
                <a:solidFill>
                  <a:srgbClr val="000000"/>
                </a:solidFill>
                <a:latin typeface="Segoe IU"/>
              </a:rPr>
              <a:t>Water leak in LSS5- generating sparking in ion pump local box -&gt; 20m cable replaced on the fly</a:t>
            </a:r>
          </a:p>
        </p:txBody>
      </p:sp>
      <p:sp>
        <p:nvSpPr>
          <p:cNvPr id="14" name="TextBox 13">
            <a:extLst>
              <a:ext uri="{FF2B5EF4-FFF2-40B4-BE49-F238E27FC236}">
                <a16:creationId xmlns:a16="http://schemas.microsoft.com/office/drawing/2014/main" id="{75BD2226-F8B6-33EC-A152-18371477AD6A}"/>
              </a:ext>
            </a:extLst>
          </p:cNvPr>
          <p:cNvSpPr txBox="1"/>
          <p:nvPr/>
        </p:nvSpPr>
        <p:spPr>
          <a:xfrm>
            <a:off x="3479139" y="4660295"/>
            <a:ext cx="3608617" cy="707886"/>
          </a:xfrm>
          <a:prstGeom prst="rect">
            <a:avLst/>
          </a:prstGeom>
          <a:noFill/>
        </p:spPr>
        <p:txBody>
          <a:bodyPr wrap="none" rtlCol="0">
            <a:spAutoFit/>
          </a:bodyPr>
          <a:lstStyle/>
          <a:p>
            <a:pPr algn="ctr"/>
            <a:r>
              <a:rPr lang="en-US" sz="2000" b="1" i="1" dirty="0">
                <a:solidFill>
                  <a:srgbClr val="000000"/>
                </a:solidFill>
                <a:latin typeface="Segoe IU"/>
              </a:rPr>
              <a:t>Smooth scrubbing run!</a:t>
            </a:r>
          </a:p>
          <a:p>
            <a:pPr algn="ctr"/>
            <a:r>
              <a:rPr lang="en-US" sz="2000" b="1" i="1" dirty="0">
                <a:solidFill>
                  <a:srgbClr val="000000"/>
                </a:solidFill>
                <a:latin typeface="Segoe IU"/>
              </a:rPr>
              <a:t>Good start for the 2023 Run!</a:t>
            </a:r>
            <a:endParaRPr lang="en-GB" sz="2000" b="1" i="1" dirty="0">
              <a:solidFill>
                <a:srgbClr val="000000"/>
              </a:solidFill>
              <a:latin typeface="Segoe IU"/>
            </a:endParaRPr>
          </a:p>
        </p:txBody>
      </p:sp>
      <p:pic>
        <p:nvPicPr>
          <p:cNvPr id="22" name="Picture 21">
            <a:extLst>
              <a:ext uri="{FF2B5EF4-FFF2-40B4-BE49-F238E27FC236}">
                <a16:creationId xmlns:a16="http://schemas.microsoft.com/office/drawing/2014/main" id="{60C89B93-5068-4A21-36DD-38498643723C}"/>
              </a:ext>
            </a:extLst>
          </p:cNvPr>
          <p:cNvPicPr>
            <a:picLocks noChangeAspect="1"/>
          </p:cNvPicPr>
          <p:nvPr/>
        </p:nvPicPr>
        <p:blipFill>
          <a:blip r:embed="rId4"/>
          <a:stretch>
            <a:fillRect/>
          </a:stretch>
        </p:blipFill>
        <p:spPr>
          <a:xfrm>
            <a:off x="7257689" y="4466418"/>
            <a:ext cx="1657145" cy="1133543"/>
          </a:xfrm>
          <a:prstGeom prst="rect">
            <a:avLst/>
          </a:prstGeom>
          <a:ln>
            <a:solidFill>
              <a:srgbClr val="000000"/>
            </a:solidFill>
          </a:ln>
        </p:spPr>
      </p:pic>
      <p:pic>
        <p:nvPicPr>
          <p:cNvPr id="3" name="Picture 2">
            <a:extLst>
              <a:ext uri="{FF2B5EF4-FFF2-40B4-BE49-F238E27FC236}">
                <a16:creationId xmlns:a16="http://schemas.microsoft.com/office/drawing/2014/main" id="{262D3AD3-55BD-59E6-4A37-F6ED5CB420E7}"/>
              </a:ext>
            </a:extLst>
          </p:cNvPr>
          <p:cNvPicPr>
            <a:picLocks noChangeAspect="1"/>
          </p:cNvPicPr>
          <p:nvPr/>
        </p:nvPicPr>
        <p:blipFill>
          <a:blip r:embed="rId5"/>
          <a:stretch>
            <a:fillRect/>
          </a:stretch>
        </p:blipFill>
        <p:spPr>
          <a:xfrm>
            <a:off x="3047717" y="3191428"/>
            <a:ext cx="5932160" cy="1183957"/>
          </a:xfrm>
          <a:prstGeom prst="rect">
            <a:avLst/>
          </a:prstGeom>
          <a:ln>
            <a:solidFill>
              <a:srgbClr val="000000"/>
            </a:solidFill>
          </a:ln>
        </p:spPr>
      </p:pic>
      <p:sp>
        <p:nvSpPr>
          <p:cNvPr id="5" name="TextBox 4">
            <a:extLst>
              <a:ext uri="{FF2B5EF4-FFF2-40B4-BE49-F238E27FC236}">
                <a16:creationId xmlns:a16="http://schemas.microsoft.com/office/drawing/2014/main" id="{91B83B5F-FC9A-07B4-0244-B39907B516A3}"/>
              </a:ext>
            </a:extLst>
          </p:cNvPr>
          <p:cNvSpPr txBox="1"/>
          <p:nvPr/>
        </p:nvSpPr>
        <p:spPr>
          <a:xfrm>
            <a:off x="4664599" y="4343307"/>
            <a:ext cx="2375971" cy="246221"/>
          </a:xfrm>
          <a:prstGeom prst="rect">
            <a:avLst/>
          </a:prstGeom>
          <a:noFill/>
        </p:spPr>
        <p:txBody>
          <a:bodyPr wrap="none" rtlCol="0">
            <a:spAutoFit/>
          </a:bodyPr>
          <a:lstStyle/>
          <a:p>
            <a:r>
              <a:rPr lang="en-US" sz="1000" i="1" dirty="0">
                <a:solidFill>
                  <a:srgbClr val="000000"/>
                </a:solidFill>
                <a:latin typeface="Segoe IU"/>
              </a:rPr>
              <a:t>Beam Interlock System monitoring view</a:t>
            </a:r>
            <a:endParaRPr lang="en-GB" sz="1000" i="1" dirty="0">
              <a:solidFill>
                <a:srgbClr val="000000"/>
              </a:solidFill>
              <a:latin typeface="Segoe IU"/>
            </a:endParaRPr>
          </a:p>
        </p:txBody>
      </p:sp>
    </p:spTree>
    <p:extLst>
      <p:ext uri="{BB962C8B-B14F-4D97-AF65-F5344CB8AC3E}">
        <p14:creationId xmlns:p14="http://schemas.microsoft.com/office/powerpoint/2010/main" val="4168102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
                                            <p:txEl>
                                              <p:pRg st="3" end="3"/>
                                            </p:txEl>
                                          </p:spTgt>
                                        </p:tgtEl>
                                        <p:attrNameLst>
                                          <p:attrName>style.visibility</p:attrName>
                                        </p:attrNameLst>
                                      </p:cBhvr>
                                      <p:to>
                                        <p:strVal val="visible"/>
                                      </p:to>
                                    </p:set>
                                    <p:anim calcmode="lin" valueType="num">
                                      <p:cBhvr additive="base">
                                        <p:cTn id="4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xEl>
                                              <p:pRg st="4" end="4"/>
                                            </p:txEl>
                                          </p:spTgt>
                                        </p:tgtEl>
                                        <p:attrNameLst>
                                          <p:attrName>style.visibility</p:attrName>
                                        </p:attrNameLst>
                                      </p:cBhvr>
                                      <p:to>
                                        <p:strVal val="visible"/>
                                      </p:to>
                                    </p:set>
                                    <p:anim calcmode="lin" valueType="num">
                                      <p:cBhvr additive="base">
                                        <p:cTn id="4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E8AE999E-9B82-5734-1742-EAED7E084FD3}"/>
              </a:ext>
            </a:extLst>
          </p:cNvPr>
          <p:cNvGrpSpPr/>
          <p:nvPr/>
        </p:nvGrpSpPr>
        <p:grpSpPr>
          <a:xfrm>
            <a:off x="681831" y="1332719"/>
            <a:ext cx="7780338" cy="4530664"/>
            <a:chOff x="681831" y="1332719"/>
            <a:chExt cx="7780338" cy="4530664"/>
          </a:xfrm>
        </p:grpSpPr>
        <p:grpSp>
          <p:nvGrpSpPr>
            <p:cNvPr id="23" name="Group 22">
              <a:extLst>
                <a:ext uri="{FF2B5EF4-FFF2-40B4-BE49-F238E27FC236}">
                  <a16:creationId xmlns:a16="http://schemas.microsoft.com/office/drawing/2014/main" id="{7802AAD1-00DC-9E01-1266-A2FA877767D6}"/>
                </a:ext>
              </a:extLst>
            </p:cNvPr>
            <p:cNvGrpSpPr/>
            <p:nvPr/>
          </p:nvGrpSpPr>
          <p:grpSpPr>
            <a:xfrm>
              <a:off x="681831" y="1332719"/>
              <a:ext cx="7780338" cy="4530664"/>
              <a:chOff x="681831" y="1332719"/>
              <a:chExt cx="7780338" cy="4530664"/>
            </a:xfrm>
          </p:grpSpPr>
          <p:grpSp>
            <p:nvGrpSpPr>
              <p:cNvPr id="20" name="Group 19">
                <a:extLst>
                  <a:ext uri="{FF2B5EF4-FFF2-40B4-BE49-F238E27FC236}">
                    <a16:creationId xmlns:a16="http://schemas.microsoft.com/office/drawing/2014/main" id="{314904E3-A813-479E-F57F-FB9B8621C033}"/>
                  </a:ext>
                </a:extLst>
              </p:cNvPr>
              <p:cNvGrpSpPr/>
              <p:nvPr/>
            </p:nvGrpSpPr>
            <p:grpSpPr>
              <a:xfrm>
                <a:off x="681831" y="1332719"/>
                <a:ext cx="7780338" cy="4530664"/>
                <a:chOff x="681831" y="1332719"/>
                <a:chExt cx="7780338" cy="4530664"/>
              </a:xfrm>
            </p:grpSpPr>
            <p:pic>
              <p:nvPicPr>
                <p:cNvPr id="7" name="Picture 6">
                  <a:extLst>
                    <a:ext uri="{FF2B5EF4-FFF2-40B4-BE49-F238E27FC236}">
                      <a16:creationId xmlns:a16="http://schemas.microsoft.com/office/drawing/2014/main" id="{7AB1DDB3-21FF-1B73-24C4-52F835484083}"/>
                    </a:ext>
                  </a:extLst>
                </p:cNvPr>
                <p:cNvPicPr>
                  <a:picLocks noChangeAspect="1"/>
                </p:cNvPicPr>
                <p:nvPr/>
              </p:nvPicPr>
              <p:blipFill>
                <a:blip r:embed="rId3"/>
                <a:stretch>
                  <a:fillRect/>
                </a:stretch>
              </p:blipFill>
              <p:spPr>
                <a:xfrm>
                  <a:off x="6483733" y="4462670"/>
                  <a:ext cx="183491" cy="283100"/>
                </a:xfrm>
                <a:prstGeom prst="rect">
                  <a:avLst/>
                </a:prstGeom>
              </p:spPr>
            </p:pic>
            <p:pic>
              <p:nvPicPr>
                <p:cNvPr id="16" name="Picture 15">
                  <a:extLst>
                    <a:ext uri="{FF2B5EF4-FFF2-40B4-BE49-F238E27FC236}">
                      <a16:creationId xmlns:a16="http://schemas.microsoft.com/office/drawing/2014/main" id="{86D7B4A9-1C2E-C8CD-9C0C-EF6FCD9D459E}"/>
                    </a:ext>
                  </a:extLst>
                </p:cNvPr>
                <p:cNvPicPr>
                  <a:picLocks noChangeAspect="1"/>
                </p:cNvPicPr>
                <p:nvPr/>
              </p:nvPicPr>
              <p:blipFill>
                <a:blip r:embed="rId4"/>
                <a:stretch>
                  <a:fillRect/>
                </a:stretch>
              </p:blipFill>
              <p:spPr>
                <a:xfrm>
                  <a:off x="6552268" y="4462670"/>
                  <a:ext cx="74781" cy="283100"/>
                </a:xfrm>
                <a:prstGeom prst="rect">
                  <a:avLst/>
                </a:prstGeom>
              </p:spPr>
            </p:pic>
            <p:grpSp>
              <p:nvGrpSpPr>
                <p:cNvPr id="19" name="Group 18">
                  <a:extLst>
                    <a:ext uri="{FF2B5EF4-FFF2-40B4-BE49-F238E27FC236}">
                      <a16:creationId xmlns:a16="http://schemas.microsoft.com/office/drawing/2014/main" id="{927ACE93-8773-22E7-154E-05D76508721B}"/>
                    </a:ext>
                  </a:extLst>
                </p:cNvPr>
                <p:cNvGrpSpPr/>
                <p:nvPr/>
              </p:nvGrpSpPr>
              <p:grpSpPr>
                <a:xfrm>
                  <a:off x="681831" y="1332719"/>
                  <a:ext cx="7780338" cy="4530664"/>
                  <a:chOff x="681831" y="1332719"/>
                  <a:chExt cx="7780338" cy="4530664"/>
                </a:xfrm>
              </p:grpSpPr>
              <p:pic>
                <p:nvPicPr>
                  <p:cNvPr id="5" name="Picture 4" descr="Diagram&#10;&#10;Description automatically generated">
                    <a:extLst>
                      <a:ext uri="{FF2B5EF4-FFF2-40B4-BE49-F238E27FC236}">
                        <a16:creationId xmlns:a16="http://schemas.microsoft.com/office/drawing/2014/main" id="{35722DE4-1DD6-053B-1146-0DF1AE1DF79B}"/>
                      </a:ext>
                    </a:extLst>
                  </p:cNvPr>
                  <p:cNvPicPr>
                    <a:picLocks noChangeAspect="1"/>
                  </p:cNvPicPr>
                  <p:nvPr/>
                </p:nvPicPr>
                <p:blipFill>
                  <a:blip r:embed="rId5"/>
                  <a:stretch>
                    <a:fillRect/>
                  </a:stretch>
                </p:blipFill>
                <p:spPr>
                  <a:xfrm>
                    <a:off x="681831" y="1332719"/>
                    <a:ext cx="7780338" cy="4530664"/>
                  </a:xfrm>
                  <a:prstGeom prst="rect">
                    <a:avLst/>
                  </a:prstGeom>
                  <a:ln>
                    <a:solidFill>
                      <a:srgbClr val="000000"/>
                    </a:solidFill>
                  </a:ln>
                </p:spPr>
              </p:pic>
              <p:grpSp>
                <p:nvGrpSpPr>
                  <p:cNvPr id="17" name="Group 16">
                    <a:extLst>
                      <a:ext uri="{FF2B5EF4-FFF2-40B4-BE49-F238E27FC236}">
                        <a16:creationId xmlns:a16="http://schemas.microsoft.com/office/drawing/2014/main" id="{35856AAD-A1E7-9863-894B-1F4470B4C5EB}"/>
                      </a:ext>
                    </a:extLst>
                  </p:cNvPr>
                  <p:cNvGrpSpPr/>
                  <p:nvPr/>
                </p:nvGrpSpPr>
                <p:grpSpPr>
                  <a:xfrm>
                    <a:off x="6478970" y="4712429"/>
                    <a:ext cx="473524" cy="753635"/>
                    <a:chOff x="6483733" y="4741007"/>
                    <a:chExt cx="473524" cy="753635"/>
                  </a:xfrm>
                </p:grpSpPr>
                <p:pic>
                  <p:nvPicPr>
                    <p:cNvPr id="3" name="Picture 2">
                      <a:extLst>
                        <a:ext uri="{FF2B5EF4-FFF2-40B4-BE49-F238E27FC236}">
                          <a16:creationId xmlns:a16="http://schemas.microsoft.com/office/drawing/2014/main" id="{67A2DD0A-2627-D90B-C20B-04C5F04BB9B7}"/>
                        </a:ext>
                      </a:extLst>
                    </p:cNvPr>
                    <p:cNvPicPr>
                      <a:picLocks noChangeAspect="1"/>
                    </p:cNvPicPr>
                    <p:nvPr/>
                  </p:nvPicPr>
                  <p:blipFill>
                    <a:blip r:embed="rId6"/>
                    <a:stretch>
                      <a:fillRect/>
                    </a:stretch>
                  </p:blipFill>
                  <p:spPr>
                    <a:xfrm>
                      <a:off x="6483733" y="4741007"/>
                      <a:ext cx="473524" cy="753635"/>
                    </a:xfrm>
                    <a:prstGeom prst="rect">
                      <a:avLst/>
                    </a:prstGeom>
                  </p:spPr>
                </p:pic>
                <p:pic>
                  <p:nvPicPr>
                    <p:cNvPr id="13" name="Picture 12">
                      <a:extLst>
                        <a:ext uri="{FF2B5EF4-FFF2-40B4-BE49-F238E27FC236}">
                          <a16:creationId xmlns:a16="http://schemas.microsoft.com/office/drawing/2014/main" id="{0C5BE55C-5082-A318-A7CD-7AB139E712A2}"/>
                        </a:ext>
                      </a:extLst>
                    </p:cNvPr>
                    <p:cNvPicPr>
                      <a:picLocks noChangeAspect="1"/>
                    </p:cNvPicPr>
                    <p:nvPr/>
                  </p:nvPicPr>
                  <p:blipFill rotWithShape="1">
                    <a:blip r:embed="rId7"/>
                    <a:srcRect t="11315" b="7359"/>
                    <a:stretch/>
                  </p:blipFill>
                  <p:spPr>
                    <a:xfrm>
                      <a:off x="6726752" y="4849385"/>
                      <a:ext cx="195670" cy="132611"/>
                    </a:xfrm>
                    <a:prstGeom prst="rect">
                      <a:avLst/>
                    </a:prstGeom>
                  </p:spPr>
                </p:pic>
              </p:grpSp>
            </p:grpSp>
          </p:grpSp>
          <p:pic>
            <p:nvPicPr>
              <p:cNvPr id="22" name="Picture 21">
                <a:extLst>
                  <a:ext uri="{FF2B5EF4-FFF2-40B4-BE49-F238E27FC236}">
                    <a16:creationId xmlns:a16="http://schemas.microsoft.com/office/drawing/2014/main" id="{94824D3C-3183-AD7A-914B-B645A49D3636}"/>
                  </a:ext>
                </a:extLst>
              </p:cNvPr>
              <p:cNvPicPr>
                <a:picLocks noChangeAspect="1"/>
              </p:cNvPicPr>
              <p:nvPr/>
            </p:nvPicPr>
            <p:blipFill>
              <a:blip r:embed="rId8"/>
              <a:stretch>
                <a:fillRect/>
              </a:stretch>
            </p:blipFill>
            <p:spPr>
              <a:xfrm>
                <a:off x="6521408" y="4439807"/>
                <a:ext cx="190500" cy="283100"/>
              </a:xfrm>
              <a:prstGeom prst="rect">
                <a:avLst/>
              </a:prstGeom>
            </p:spPr>
          </p:pic>
        </p:grpSp>
        <p:pic>
          <p:nvPicPr>
            <p:cNvPr id="25" name="Picture 24">
              <a:extLst>
                <a:ext uri="{FF2B5EF4-FFF2-40B4-BE49-F238E27FC236}">
                  <a16:creationId xmlns:a16="http://schemas.microsoft.com/office/drawing/2014/main" id="{AE8C1856-8DB6-5047-E080-8A9EDCD5754F}"/>
                </a:ext>
              </a:extLst>
            </p:cNvPr>
            <p:cNvPicPr>
              <a:picLocks noChangeAspect="1"/>
            </p:cNvPicPr>
            <p:nvPr/>
          </p:nvPicPr>
          <p:blipFill>
            <a:blip r:embed="rId9"/>
            <a:stretch>
              <a:fillRect/>
            </a:stretch>
          </p:blipFill>
          <p:spPr>
            <a:xfrm>
              <a:off x="6539482" y="4441651"/>
              <a:ext cx="134955" cy="279550"/>
            </a:xfrm>
            <a:prstGeom prst="rect">
              <a:avLst/>
            </a:prstGeom>
          </p:spPr>
        </p:pic>
      </p:grpSp>
      <p:sp>
        <p:nvSpPr>
          <p:cNvPr id="27"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28"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19</a:t>
            </a:fld>
            <a:endParaRPr lang="en-US" dirty="0"/>
          </a:p>
        </p:txBody>
      </p:sp>
      <p:sp>
        <p:nvSpPr>
          <p:cNvPr id="6" name="Rectangle 5">
            <a:extLst>
              <a:ext uri="{FF2B5EF4-FFF2-40B4-BE49-F238E27FC236}">
                <a16:creationId xmlns:a16="http://schemas.microsoft.com/office/drawing/2014/main" id="{87E4DA65-9DE3-620B-4251-92D7EC97C042}"/>
              </a:ext>
            </a:extLst>
          </p:cNvPr>
          <p:cNvSpPr/>
          <p:nvPr/>
        </p:nvSpPr>
        <p:spPr>
          <a:xfrm>
            <a:off x="5706318" y="4297680"/>
            <a:ext cx="705549" cy="1396897"/>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C0135F8D-C55B-08CB-5847-C8C738ADF50C}"/>
              </a:ext>
            </a:extLst>
          </p:cNvPr>
          <p:cNvSpPr/>
          <p:nvPr/>
        </p:nvSpPr>
        <p:spPr>
          <a:xfrm>
            <a:off x="5053060" y="4133065"/>
            <a:ext cx="367988" cy="556087"/>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ECBA6AE6-87AE-E52A-2CBE-7B221182046A}"/>
              </a:ext>
            </a:extLst>
          </p:cNvPr>
          <p:cNvSpPr txBox="1"/>
          <p:nvPr/>
        </p:nvSpPr>
        <p:spPr>
          <a:xfrm>
            <a:off x="5675428" y="785649"/>
            <a:ext cx="2967149" cy="2745239"/>
          </a:xfrm>
          <a:prstGeom prst="rect">
            <a:avLst/>
          </a:prstGeom>
          <a:solidFill>
            <a:schemeClr val="bg1"/>
          </a:solidFill>
          <a:ln>
            <a:solidFill>
              <a:srgbClr val="000000"/>
            </a:solidFill>
          </a:ln>
        </p:spPr>
        <p:txBody>
          <a:bodyPr wrap="square" rtlCol="0">
            <a:spAutoFit/>
          </a:bodyPr>
          <a:lstStyle>
            <a:defPPr>
              <a:defRPr lang="en-US"/>
            </a:defPPr>
            <a:lvl1pPr marL="171450" indent="-171450">
              <a:buFont typeface="Wingdings" panose="05000000000000000000" pitchFamily="2" charset="2"/>
              <a:buChar char="Ø"/>
              <a:defRPr sz="1400"/>
            </a:lvl1pPr>
          </a:lstStyle>
          <a:p>
            <a:pPr marL="0" marR="0" lvl="0" indent="0" defTabSz="914400" eaLnBrk="1" fontAlgn="auto" latinLnBrk="0" hangingPunct="1">
              <a:lnSpc>
                <a:spcPct val="100000"/>
              </a:lnSpc>
              <a:spcBef>
                <a:spcPts val="0"/>
              </a:spcBef>
              <a:spcAft>
                <a:spcPts val="0"/>
              </a:spcAft>
              <a:buClrTx/>
              <a:buSzTx/>
              <a:buNone/>
              <a:tabLst/>
              <a:defRPr/>
            </a:pPr>
            <a:r>
              <a:rPr kumimoji="0" lang="en-GB" sz="1800" b="1" i="0" u="none" strike="noStrike" kern="0" cap="none" spc="0" normalizeH="0" baseline="0" noProof="0" dirty="0">
                <a:ln>
                  <a:noFill/>
                </a:ln>
                <a:solidFill>
                  <a:srgbClr val="2F2F2F"/>
                </a:solidFill>
                <a:effectLst/>
                <a:uLnTx/>
                <a:uFillTx/>
                <a:latin typeface="Segoe IU"/>
              </a:rPr>
              <a:t>New control system:</a:t>
            </a:r>
          </a:p>
          <a:p>
            <a:pPr marL="0" marR="0" lvl="0" indent="0" defTabSz="914400" eaLnBrk="1" fontAlgn="auto" latinLnBrk="0" hangingPunct="1">
              <a:lnSpc>
                <a:spcPct val="100000"/>
              </a:lnSpc>
              <a:spcBef>
                <a:spcPts val="0"/>
              </a:spcBef>
              <a:spcAft>
                <a:spcPts val="0"/>
              </a:spcAft>
              <a:buClrTx/>
              <a:buSzTx/>
              <a:buNone/>
              <a:tabLst/>
              <a:defRPr/>
            </a:pPr>
            <a:endParaRPr kumimoji="0" lang="en-GB" sz="1000" b="0" i="0" u="none" strike="noStrike" kern="0" cap="none" spc="0" normalizeH="0" baseline="0" noProof="0" dirty="0">
              <a:ln>
                <a:noFill/>
              </a:ln>
              <a:solidFill>
                <a:srgbClr val="2F2F2F"/>
              </a:solidFill>
              <a:effectLst/>
              <a:uLnTx/>
              <a:uFillTx/>
            </a:endParaRP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2x Motorized injection valves</a:t>
            </a: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lang="en-GB" sz="1400" kern="0" dirty="0">
                <a:solidFill>
                  <a:srgbClr val="2F2F2F"/>
                </a:solidFill>
                <a:latin typeface="Segoe IU"/>
              </a:rPr>
              <a:t>5</a:t>
            </a:r>
            <a:r>
              <a:rPr kumimoji="0" lang="en-GB" sz="1400" b="0" i="0" u="none" strike="noStrike" kern="0" cap="none" spc="0" normalizeH="0" baseline="0" noProof="0" dirty="0">
                <a:ln>
                  <a:noFill/>
                </a:ln>
                <a:solidFill>
                  <a:srgbClr val="2F2F2F"/>
                </a:solidFill>
                <a:effectLst/>
                <a:uLnTx/>
                <a:uFillTx/>
                <a:latin typeface="Segoe IU"/>
              </a:rPr>
              <a:t>x Insulation valves</a:t>
            </a: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2x Full-range gauges</a:t>
            </a: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2x Capacitive gauges</a:t>
            </a: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2x Piezo gauges</a:t>
            </a:r>
          </a:p>
          <a:p>
            <a:pPr marL="449263" marR="0" lvl="1" indent="-285750" defTabSz="914400" eaLnBrk="1" fontAlgn="auto" latinLnBrk="0" hangingPunct="1">
              <a:lnSpc>
                <a:spcPct val="150000"/>
              </a:lnSpc>
              <a:spcBef>
                <a:spcPts val="0"/>
              </a:spcBef>
              <a:spcAft>
                <a:spcPts val="0"/>
              </a:spcAft>
              <a:buClr>
                <a:srgbClr val="00B050"/>
              </a:buClr>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Software interlocks</a:t>
            </a:r>
          </a:p>
          <a:p>
            <a:pPr marL="449263" lvl="1" indent="-285750">
              <a:lnSpc>
                <a:spcPct val="150000"/>
              </a:lnSpc>
              <a:buClr>
                <a:srgbClr val="00B050"/>
              </a:buClr>
              <a:buFontTx/>
              <a:buChar char="→"/>
              <a:defRPr/>
            </a:pPr>
            <a:r>
              <a:rPr lang="en-GB" sz="1400" kern="0" dirty="0">
                <a:solidFill>
                  <a:srgbClr val="2F2F2F"/>
                </a:solidFill>
                <a:latin typeface="Segoe IU"/>
              </a:rPr>
              <a:t>1x New PLC Remote IO</a:t>
            </a:r>
          </a:p>
        </p:txBody>
      </p:sp>
      <p:sp>
        <p:nvSpPr>
          <p:cNvPr id="10" name="Title 1">
            <a:extLst>
              <a:ext uri="{FF2B5EF4-FFF2-40B4-BE49-F238E27FC236}">
                <a16:creationId xmlns:a16="http://schemas.microsoft.com/office/drawing/2014/main" id="{10CC7657-87BA-C88A-1212-245DCD40A278}"/>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Out of the SPS ring: AWAKE-DPS</a:t>
            </a:r>
          </a:p>
        </p:txBody>
      </p:sp>
      <p:sp>
        <p:nvSpPr>
          <p:cNvPr id="12" name="TextBox 11">
            <a:extLst>
              <a:ext uri="{FF2B5EF4-FFF2-40B4-BE49-F238E27FC236}">
                <a16:creationId xmlns:a16="http://schemas.microsoft.com/office/drawing/2014/main" id="{2945FCE7-E2AA-C34C-2B4F-9A5F2A84E3F7}"/>
              </a:ext>
            </a:extLst>
          </p:cNvPr>
          <p:cNvSpPr txBox="1"/>
          <p:nvPr/>
        </p:nvSpPr>
        <p:spPr>
          <a:xfrm>
            <a:off x="3733468" y="5863383"/>
            <a:ext cx="1677062" cy="246221"/>
          </a:xfrm>
          <a:prstGeom prst="rect">
            <a:avLst/>
          </a:prstGeom>
          <a:noFill/>
        </p:spPr>
        <p:txBody>
          <a:bodyPr wrap="none" rtlCol="0">
            <a:spAutoFit/>
          </a:bodyPr>
          <a:lstStyle/>
          <a:p>
            <a:r>
              <a:rPr lang="en-US" sz="1000" i="1" dirty="0">
                <a:solidFill>
                  <a:srgbClr val="000000"/>
                </a:solidFill>
                <a:latin typeface="Segoe IU"/>
              </a:rPr>
              <a:t>SCADA synoptic of AWAKE</a:t>
            </a:r>
            <a:endParaRPr lang="en-GB" sz="1000" i="1" dirty="0">
              <a:solidFill>
                <a:srgbClr val="000000"/>
              </a:solidFill>
              <a:latin typeface="Segoe IU"/>
            </a:endParaRPr>
          </a:p>
        </p:txBody>
      </p:sp>
      <p:sp>
        <p:nvSpPr>
          <p:cNvPr id="8" name="Rectangle 7">
            <a:extLst>
              <a:ext uri="{FF2B5EF4-FFF2-40B4-BE49-F238E27FC236}">
                <a16:creationId xmlns:a16="http://schemas.microsoft.com/office/drawing/2014/main" id="{8838B61D-B722-696D-5805-6FC547909DD7}"/>
              </a:ext>
            </a:extLst>
          </p:cNvPr>
          <p:cNvSpPr/>
          <p:nvPr/>
        </p:nvSpPr>
        <p:spPr>
          <a:xfrm>
            <a:off x="6483733" y="4136334"/>
            <a:ext cx="520876" cy="8384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8083319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 calcmode="lin" valueType="num">
                                      <p:cBhvr additive="base">
                                        <p:cTn id="2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5">
                                            <p:txEl>
                                              <p:pRg st="2" end="2"/>
                                            </p:txEl>
                                          </p:spTgt>
                                        </p:tgtEl>
                                        <p:attrNameLst>
                                          <p:attrName>style.visibility</p:attrName>
                                        </p:attrNameLst>
                                      </p:cBhvr>
                                      <p:to>
                                        <p:strVal val="visible"/>
                                      </p:to>
                                    </p:set>
                                    <p:anim calcmode="lin" valueType="num">
                                      <p:cBhvr additive="base">
                                        <p:cTn id="37"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5">
                                            <p:txEl>
                                              <p:pRg st="3" end="3"/>
                                            </p:txEl>
                                          </p:spTgt>
                                        </p:tgtEl>
                                        <p:attrNameLst>
                                          <p:attrName>style.visibility</p:attrName>
                                        </p:attrNameLst>
                                      </p:cBhvr>
                                      <p:to>
                                        <p:strVal val="visible"/>
                                      </p:to>
                                    </p:set>
                                    <p:anim calcmode="lin" valueType="num">
                                      <p:cBhvr additive="base">
                                        <p:cTn id="41"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3" end="3"/>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
                                            <p:txEl>
                                              <p:pRg st="4" end="4"/>
                                            </p:txEl>
                                          </p:spTgt>
                                        </p:tgtEl>
                                        <p:attrNameLst>
                                          <p:attrName>style.visibility</p:attrName>
                                        </p:attrNameLst>
                                      </p:cBhvr>
                                      <p:to>
                                        <p:strVal val="visible"/>
                                      </p:to>
                                    </p:set>
                                    <p:anim calcmode="lin" valueType="num">
                                      <p:cBhvr additive="base">
                                        <p:cTn id="45"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4" end="4"/>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5">
                                            <p:txEl>
                                              <p:pRg st="5" end="5"/>
                                            </p:txEl>
                                          </p:spTgt>
                                        </p:tgtEl>
                                        <p:attrNameLst>
                                          <p:attrName>style.visibility</p:attrName>
                                        </p:attrNameLst>
                                      </p:cBhvr>
                                      <p:to>
                                        <p:strVal val="visible"/>
                                      </p:to>
                                    </p:set>
                                    <p:anim calcmode="lin" valueType="num">
                                      <p:cBhvr additive="base">
                                        <p:cTn id="49" dur="500" fill="hold"/>
                                        <p:tgtEl>
                                          <p:spTgt spid="15">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
                                            <p:txEl>
                                              <p:pRg st="5" end="5"/>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5">
                                            <p:txEl>
                                              <p:pRg st="6" end="6"/>
                                            </p:txEl>
                                          </p:spTgt>
                                        </p:tgtEl>
                                        <p:attrNameLst>
                                          <p:attrName>style.visibility</p:attrName>
                                        </p:attrNameLst>
                                      </p:cBhvr>
                                      <p:to>
                                        <p:strVal val="visible"/>
                                      </p:to>
                                    </p:set>
                                    <p:anim calcmode="lin" valueType="num">
                                      <p:cBhvr additive="base">
                                        <p:cTn id="53" dur="500" fill="hold"/>
                                        <p:tgtEl>
                                          <p:spTgt spid="15">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5">
                                            <p:txEl>
                                              <p:pRg st="6" end="6"/>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5">
                                            <p:txEl>
                                              <p:pRg st="7" end="7"/>
                                            </p:txEl>
                                          </p:spTgt>
                                        </p:tgtEl>
                                        <p:attrNameLst>
                                          <p:attrName>style.visibility</p:attrName>
                                        </p:attrNameLst>
                                      </p:cBhvr>
                                      <p:to>
                                        <p:strVal val="visible"/>
                                      </p:to>
                                    </p:set>
                                    <p:anim calcmode="lin" valueType="num">
                                      <p:cBhvr additive="base">
                                        <p:cTn id="57" dur="500" fill="hold"/>
                                        <p:tgtEl>
                                          <p:spTgt spid="15">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5">
                                            <p:txEl>
                                              <p:pRg st="7" end="7"/>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5">
                                            <p:txEl>
                                              <p:pRg st="8" end="8"/>
                                            </p:txEl>
                                          </p:spTgt>
                                        </p:tgtEl>
                                        <p:attrNameLst>
                                          <p:attrName>style.visibility</p:attrName>
                                        </p:attrNameLst>
                                      </p:cBhvr>
                                      <p:to>
                                        <p:strVal val="visible"/>
                                      </p:to>
                                    </p:set>
                                    <p:anim calcmode="lin" valueType="num">
                                      <p:cBhvr additive="base">
                                        <p:cTn id="61" dur="500" fill="hold"/>
                                        <p:tgtEl>
                                          <p:spTgt spid="15">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5" grpId="0" animBg="1"/>
      <p:bldP spid="12"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EECD2-ABE3-4F1C-B27E-5A14B23A0A40}"/>
              </a:ext>
            </a:extLst>
          </p:cNvPr>
          <p:cNvSpPr>
            <a:spLocks noGrp="1"/>
          </p:cNvSpPr>
          <p:nvPr>
            <p:ph type="title"/>
          </p:nvPr>
        </p:nvSpPr>
        <p:spPr>
          <a:xfrm>
            <a:off x="438923" y="233494"/>
            <a:ext cx="8226855" cy="940443"/>
          </a:xfrm>
        </p:spPr>
        <p:txBody>
          <a:bodyPr>
            <a:normAutofit/>
          </a:bodyPr>
          <a:lstStyle/>
          <a:p>
            <a:r>
              <a:rPr lang="fr-CH" sz="3600" dirty="0">
                <a:solidFill>
                  <a:srgbClr val="000000"/>
                </a:solidFill>
                <a:latin typeface="Segoe IU"/>
                <a:ea typeface="Tahoma" panose="020B0604030504040204" pitchFamily="34" charset="0"/>
                <a:cs typeface="Tahoma" panose="020B0604030504040204" pitchFamily="34" charset="0"/>
              </a:rPr>
              <a:t>Outline:</a:t>
            </a:r>
            <a:endParaRPr lang="en-GB" sz="3600" dirty="0">
              <a:solidFill>
                <a:srgbClr val="000000"/>
              </a:solidFill>
              <a:latin typeface="Segoe IU"/>
              <a:ea typeface="Tahoma" panose="020B0604030504040204" pitchFamily="34" charset="0"/>
              <a:cs typeface="Tahoma" panose="020B0604030504040204" pitchFamily="34" charset="0"/>
            </a:endParaRPr>
          </a:p>
        </p:txBody>
      </p:sp>
      <p:sp>
        <p:nvSpPr>
          <p:cNvPr id="6" name="TextBox 5">
            <a:extLst>
              <a:ext uri="{FF2B5EF4-FFF2-40B4-BE49-F238E27FC236}">
                <a16:creationId xmlns:a16="http://schemas.microsoft.com/office/drawing/2014/main" id="{43C1DB8E-D7E9-4082-8255-2EF6D3F1C3A8}"/>
              </a:ext>
            </a:extLst>
          </p:cNvPr>
          <p:cNvSpPr txBox="1"/>
          <p:nvPr/>
        </p:nvSpPr>
        <p:spPr>
          <a:xfrm>
            <a:off x="438923" y="1256425"/>
            <a:ext cx="7007816" cy="5016758"/>
          </a:xfrm>
          <a:prstGeom prst="rect">
            <a:avLst/>
          </a:prstGeom>
          <a:noFill/>
        </p:spPr>
        <p:txBody>
          <a:bodyPr wrap="none" rtlCol="0">
            <a:spAutoFit/>
          </a:bodyPr>
          <a:lstStyle/>
          <a:p>
            <a:pPr marL="571486" indent="-571486">
              <a:buFontTx/>
              <a:buChar char="→"/>
            </a:pPr>
            <a:r>
              <a:rPr lang="en-GB" sz="2400" dirty="0">
                <a:solidFill>
                  <a:srgbClr val="000000"/>
                </a:solidFill>
                <a:latin typeface="Segoe IU"/>
                <a:ea typeface="Tahoma" panose="020B0604030504040204" pitchFamily="34" charset="0"/>
                <a:cs typeface="Tahoma" panose="020B0604030504040204" pitchFamily="34" charset="0"/>
              </a:rPr>
              <a:t>SPS complex in the CERN accelerator complex</a:t>
            </a:r>
          </a:p>
          <a:p>
            <a:endParaRPr lang="en-GB" sz="1000" dirty="0">
              <a:solidFill>
                <a:srgbClr val="000000"/>
              </a:solidFill>
              <a:latin typeface="Segoe IU"/>
              <a:ea typeface="Tahoma" panose="020B0604030504040204" pitchFamily="34" charset="0"/>
              <a:cs typeface="Tahoma" panose="020B0604030504040204" pitchFamily="34" charset="0"/>
            </a:endParaRPr>
          </a:p>
          <a:p>
            <a:pPr marL="571486" indent="-571486">
              <a:buFontTx/>
              <a:buChar char="→"/>
            </a:pPr>
            <a:r>
              <a:rPr lang="en-GB" sz="2400" dirty="0">
                <a:solidFill>
                  <a:srgbClr val="000000"/>
                </a:solidFill>
                <a:latin typeface="Segoe IU"/>
                <a:ea typeface="Tahoma" panose="020B0604030504040204" pitchFamily="34" charset="0"/>
                <a:cs typeface="Tahoma" panose="020B0604030504040204" pitchFamily="34" charset="0"/>
              </a:rPr>
              <a:t>YETS22-23 Scope: </a:t>
            </a:r>
            <a:endParaRPr lang="en-GB" sz="100" dirty="0">
              <a:solidFill>
                <a:srgbClr val="000000"/>
              </a:solidFill>
              <a:latin typeface="Segoe IU"/>
              <a:ea typeface="Tahoma" panose="020B0604030504040204" pitchFamily="34" charset="0"/>
              <a:cs typeface="Tahoma" panose="020B0604030504040204" pitchFamily="34" charset="0"/>
            </a:endParaRPr>
          </a:p>
          <a:p>
            <a:pPr marL="571486" indent="-571486">
              <a:buFont typeface="Wingdings" panose="05000000000000000000" pitchFamily="2" charset="2"/>
              <a:buChar char="q"/>
            </a:pPr>
            <a:endParaRPr lang="en-GB" sz="1000" dirty="0">
              <a:solidFill>
                <a:srgbClr val="000000"/>
              </a:solidFill>
              <a:latin typeface="Segoe IU"/>
              <a:ea typeface="Tahoma" panose="020B0604030504040204" pitchFamily="34" charset="0"/>
              <a:cs typeface="Tahoma" panose="020B0604030504040204" pitchFamily="34" charset="0"/>
            </a:endParaRPr>
          </a:p>
          <a:p>
            <a:pPr marL="1028686" lvl="1" indent="-571486">
              <a:buFont typeface="Wingdings" panose="05000000000000000000" pitchFamily="2" charset="2"/>
              <a:buChar char="§"/>
            </a:pPr>
            <a:r>
              <a:rPr lang="en-GB" dirty="0">
                <a:solidFill>
                  <a:srgbClr val="000000"/>
                </a:solidFill>
                <a:latin typeface="Segoe IU"/>
                <a:ea typeface="Tahoma" panose="020B0604030504040204" pitchFamily="34" charset="0"/>
                <a:cs typeface="Tahoma" panose="020B0604030504040204" pitchFamily="34" charset="0"/>
              </a:rPr>
              <a:t>Consolidation projects</a:t>
            </a:r>
          </a:p>
          <a:p>
            <a:pPr lvl="1"/>
            <a:endParaRPr lang="en-GB" sz="800" dirty="0">
              <a:solidFill>
                <a:srgbClr val="000000"/>
              </a:solidFill>
              <a:latin typeface="Segoe IU"/>
              <a:ea typeface="Tahoma" panose="020B0604030504040204" pitchFamily="34" charset="0"/>
              <a:cs typeface="Tahoma" panose="020B0604030504040204" pitchFamily="34" charset="0"/>
            </a:endParaRPr>
          </a:p>
          <a:p>
            <a:pPr marL="1028686" lvl="1" indent="-571486">
              <a:buFont typeface="Wingdings" panose="05000000000000000000" pitchFamily="2" charset="2"/>
              <a:buChar char="§"/>
            </a:pPr>
            <a:r>
              <a:rPr lang="en-GB" dirty="0">
                <a:solidFill>
                  <a:srgbClr val="000000"/>
                </a:solidFill>
                <a:latin typeface="Segoe IU"/>
                <a:ea typeface="Tahoma" panose="020B0604030504040204" pitchFamily="34" charset="0"/>
                <a:cs typeface="Tahoma" panose="020B0604030504040204" pitchFamily="34" charset="0"/>
              </a:rPr>
              <a:t>Layout modifications</a:t>
            </a:r>
          </a:p>
          <a:p>
            <a:pPr lvl="1"/>
            <a:endParaRPr lang="en-GB" sz="800" dirty="0">
              <a:solidFill>
                <a:srgbClr val="000000"/>
              </a:solidFill>
              <a:latin typeface="Segoe IU"/>
              <a:ea typeface="Tahoma" panose="020B0604030504040204" pitchFamily="34" charset="0"/>
              <a:cs typeface="Tahoma" panose="020B0604030504040204" pitchFamily="34" charset="0"/>
            </a:endParaRPr>
          </a:p>
          <a:p>
            <a:pPr marL="1028686" lvl="1" indent="-571486">
              <a:buFont typeface="Wingdings" panose="05000000000000000000" pitchFamily="2" charset="2"/>
              <a:buChar char="§"/>
            </a:pPr>
            <a:r>
              <a:rPr lang="en-GB" dirty="0">
                <a:solidFill>
                  <a:srgbClr val="000000"/>
                </a:solidFill>
                <a:latin typeface="Segoe IU"/>
                <a:ea typeface="Tahoma" panose="020B0604030504040204" pitchFamily="34" charset="0"/>
                <a:cs typeface="Tahoma" panose="020B0604030504040204" pitchFamily="34" charset="0"/>
              </a:rPr>
              <a:t>Mitigation of control system weaknesses</a:t>
            </a:r>
          </a:p>
          <a:p>
            <a:pPr lvl="1"/>
            <a:endParaRPr lang="en-GB" sz="800" dirty="0">
              <a:solidFill>
                <a:srgbClr val="000000"/>
              </a:solidFill>
              <a:latin typeface="Segoe IU"/>
              <a:ea typeface="Tahoma" panose="020B0604030504040204" pitchFamily="34" charset="0"/>
              <a:cs typeface="Tahoma" panose="020B0604030504040204" pitchFamily="34" charset="0"/>
            </a:endParaRPr>
          </a:p>
          <a:p>
            <a:pPr marL="1028686" lvl="1" indent="-571486">
              <a:buFont typeface="Wingdings" panose="05000000000000000000" pitchFamily="2" charset="2"/>
              <a:buChar char="§"/>
            </a:pPr>
            <a:r>
              <a:rPr lang="en-GB" dirty="0">
                <a:solidFill>
                  <a:srgbClr val="000000"/>
                </a:solidFill>
                <a:latin typeface="Segoe IU"/>
                <a:ea typeface="Tahoma" panose="020B0604030504040204" pitchFamily="34" charset="0"/>
                <a:cs typeface="Tahoma" panose="020B0604030504040204" pitchFamily="34" charset="0"/>
              </a:rPr>
              <a:t>De-cabling &amp; cabling campaigns</a:t>
            </a:r>
          </a:p>
          <a:p>
            <a:pPr lvl="1"/>
            <a:endParaRPr lang="en-GB" sz="800" dirty="0">
              <a:solidFill>
                <a:srgbClr val="000000"/>
              </a:solidFill>
              <a:latin typeface="Segoe IU"/>
              <a:ea typeface="Tahoma" panose="020B0604030504040204" pitchFamily="34" charset="0"/>
              <a:cs typeface="Tahoma" panose="020B0604030504040204" pitchFamily="34" charset="0"/>
            </a:endParaRPr>
          </a:p>
          <a:p>
            <a:pPr marL="1028686" lvl="1" indent="-571486">
              <a:buFont typeface="Wingdings" panose="05000000000000000000" pitchFamily="2" charset="2"/>
              <a:buChar char="§"/>
            </a:pPr>
            <a:r>
              <a:rPr lang="en-GB" dirty="0">
                <a:solidFill>
                  <a:srgbClr val="000000"/>
                </a:solidFill>
                <a:latin typeface="Segoe IU"/>
                <a:ea typeface="Tahoma" panose="020B0604030504040204" pitchFamily="34" charset="0"/>
                <a:cs typeface="Tahoma" panose="020B0604030504040204" pitchFamily="34" charset="0"/>
              </a:rPr>
              <a:t>Commissioning and methodology</a:t>
            </a:r>
          </a:p>
          <a:p>
            <a:endParaRPr lang="en-GB" sz="1000" dirty="0">
              <a:solidFill>
                <a:srgbClr val="000000"/>
              </a:solidFill>
              <a:latin typeface="Segoe IU"/>
              <a:ea typeface="Tahoma" panose="020B0604030504040204" pitchFamily="34" charset="0"/>
              <a:cs typeface="Tahoma" panose="020B0604030504040204" pitchFamily="34" charset="0"/>
            </a:endParaRPr>
          </a:p>
          <a:p>
            <a:pPr marL="571486" indent="-571486">
              <a:buFontTx/>
              <a:buChar char="→"/>
            </a:pPr>
            <a:r>
              <a:rPr lang="en-GB" sz="2400" dirty="0">
                <a:solidFill>
                  <a:srgbClr val="000000"/>
                </a:solidFill>
                <a:latin typeface="Segoe IU"/>
                <a:ea typeface="Tahoma" panose="020B0604030504040204" pitchFamily="34" charset="0"/>
                <a:cs typeface="Tahoma" panose="020B0604030504040204" pitchFamily="34" charset="0"/>
              </a:rPr>
              <a:t>Problems</a:t>
            </a:r>
          </a:p>
          <a:p>
            <a:pPr marL="571486" indent="-571486">
              <a:buFontTx/>
              <a:buChar char="→"/>
            </a:pPr>
            <a:endParaRPr lang="en-GB" sz="1000" dirty="0">
              <a:solidFill>
                <a:srgbClr val="000000"/>
              </a:solidFill>
              <a:latin typeface="Segoe IU"/>
              <a:ea typeface="Tahoma" panose="020B0604030504040204" pitchFamily="34" charset="0"/>
              <a:cs typeface="Tahoma" panose="020B0604030504040204" pitchFamily="34" charset="0"/>
            </a:endParaRPr>
          </a:p>
          <a:p>
            <a:pPr marL="571486" indent="-571486">
              <a:buFontTx/>
              <a:buChar char="→"/>
            </a:pPr>
            <a:r>
              <a:rPr lang="en-GB" sz="2400" dirty="0">
                <a:solidFill>
                  <a:srgbClr val="000000"/>
                </a:solidFill>
                <a:latin typeface="Segoe IU"/>
                <a:ea typeface="Tahoma" panose="020B0604030504040204" pitchFamily="34" charset="0"/>
                <a:cs typeface="Tahoma" panose="020B0604030504040204" pitchFamily="34" charset="0"/>
              </a:rPr>
              <a:t>Where we are now?</a:t>
            </a:r>
          </a:p>
          <a:p>
            <a:endParaRPr lang="en-GB" sz="1000" dirty="0">
              <a:solidFill>
                <a:srgbClr val="000000"/>
              </a:solidFill>
              <a:latin typeface="Segoe IU"/>
              <a:ea typeface="Tahoma" panose="020B0604030504040204" pitchFamily="34" charset="0"/>
              <a:cs typeface="Tahoma" panose="020B0604030504040204" pitchFamily="34" charset="0"/>
            </a:endParaRPr>
          </a:p>
          <a:p>
            <a:pPr marL="571486" indent="-571486">
              <a:buFontTx/>
              <a:buChar char="→"/>
            </a:pPr>
            <a:r>
              <a:rPr lang="en-GB" sz="2400" dirty="0">
                <a:solidFill>
                  <a:srgbClr val="000000"/>
                </a:solidFill>
                <a:latin typeface="Segoe IU"/>
                <a:ea typeface="Tahoma" panose="020B0604030504040204" pitchFamily="34" charset="0"/>
                <a:cs typeface="Tahoma" panose="020B0604030504040204" pitchFamily="34" charset="0"/>
              </a:rPr>
              <a:t>Out of the SPS ring</a:t>
            </a:r>
          </a:p>
          <a:p>
            <a:endParaRPr lang="en-GB" dirty="0">
              <a:latin typeface="Segoe IU"/>
            </a:endParaRPr>
          </a:p>
        </p:txBody>
      </p:sp>
      <p:sp>
        <p:nvSpPr>
          <p:cNvPr id="10"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1"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644574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28"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20</a:t>
            </a:fld>
            <a:endParaRPr lang="en-US" dirty="0"/>
          </a:p>
        </p:txBody>
      </p:sp>
      <p:sp>
        <p:nvSpPr>
          <p:cNvPr id="10" name="Title 1">
            <a:extLst>
              <a:ext uri="{FF2B5EF4-FFF2-40B4-BE49-F238E27FC236}">
                <a16:creationId xmlns:a16="http://schemas.microsoft.com/office/drawing/2014/main" id="{10CC7657-87BA-C88A-1212-245DCD40A278}"/>
              </a:ext>
            </a:extLst>
          </p:cNvPr>
          <p:cNvSpPr>
            <a:spLocks noGrp="1"/>
          </p:cNvSpPr>
          <p:nvPr>
            <p:ph type="title"/>
          </p:nvPr>
        </p:nvSpPr>
        <p:spPr>
          <a:xfrm>
            <a:off x="458572"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Out of the SPS ring: new BSGs in North Area</a:t>
            </a:r>
          </a:p>
        </p:txBody>
      </p:sp>
      <p:sp>
        <p:nvSpPr>
          <p:cNvPr id="12" name="TextBox 11">
            <a:extLst>
              <a:ext uri="{FF2B5EF4-FFF2-40B4-BE49-F238E27FC236}">
                <a16:creationId xmlns:a16="http://schemas.microsoft.com/office/drawing/2014/main" id="{2945FCE7-E2AA-C34C-2B4F-9A5F2A84E3F7}"/>
              </a:ext>
            </a:extLst>
          </p:cNvPr>
          <p:cNvSpPr txBox="1"/>
          <p:nvPr/>
        </p:nvSpPr>
        <p:spPr>
          <a:xfrm>
            <a:off x="3638230" y="1090956"/>
            <a:ext cx="1871025" cy="246221"/>
          </a:xfrm>
          <a:prstGeom prst="rect">
            <a:avLst/>
          </a:prstGeom>
          <a:noFill/>
        </p:spPr>
        <p:txBody>
          <a:bodyPr wrap="none" rtlCol="0">
            <a:spAutoFit/>
          </a:bodyPr>
          <a:lstStyle/>
          <a:p>
            <a:r>
              <a:rPr lang="en-US" sz="1000" i="1" dirty="0">
                <a:solidFill>
                  <a:srgbClr val="000000"/>
                </a:solidFill>
                <a:latin typeface="Segoe IU"/>
              </a:rPr>
              <a:t>SCADA synoptic of North Area</a:t>
            </a:r>
            <a:endParaRPr lang="en-GB" sz="1000" i="1" dirty="0">
              <a:solidFill>
                <a:srgbClr val="000000"/>
              </a:solidFill>
              <a:latin typeface="Segoe IU"/>
            </a:endParaRPr>
          </a:p>
        </p:txBody>
      </p:sp>
      <p:pic>
        <p:nvPicPr>
          <p:cNvPr id="3" name="Picture 2">
            <a:extLst>
              <a:ext uri="{FF2B5EF4-FFF2-40B4-BE49-F238E27FC236}">
                <a16:creationId xmlns:a16="http://schemas.microsoft.com/office/drawing/2014/main" id="{05003BDA-D7AE-3DE3-B0E3-4A64B026BD68}"/>
              </a:ext>
            </a:extLst>
          </p:cNvPr>
          <p:cNvPicPr>
            <a:picLocks noChangeAspect="1"/>
          </p:cNvPicPr>
          <p:nvPr/>
        </p:nvPicPr>
        <p:blipFill>
          <a:blip r:embed="rId3"/>
          <a:stretch>
            <a:fillRect/>
          </a:stretch>
        </p:blipFill>
        <p:spPr>
          <a:xfrm>
            <a:off x="885822" y="1332719"/>
            <a:ext cx="7372349" cy="4752532"/>
          </a:xfrm>
          <a:prstGeom prst="rect">
            <a:avLst/>
          </a:prstGeom>
          <a:ln>
            <a:solidFill>
              <a:schemeClr val="accent1">
                <a:lumMod val="10000"/>
              </a:schemeClr>
            </a:solidFill>
          </a:ln>
        </p:spPr>
      </p:pic>
      <p:sp>
        <p:nvSpPr>
          <p:cNvPr id="7" name="Rectangle 6">
            <a:extLst>
              <a:ext uri="{FF2B5EF4-FFF2-40B4-BE49-F238E27FC236}">
                <a16:creationId xmlns:a16="http://schemas.microsoft.com/office/drawing/2014/main" id="{2FD01A70-1EF9-C210-CF89-788D5B13F371}"/>
              </a:ext>
            </a:extLst>
          </p:cNvPr>
          <p:cNvSpPr/>
          <p:nvPr/>
        </p:nvSpPr>
        <p:spPr>
          <a:xfrm>
            <a:off x="2781298" y="4734492"/>
            <a:ext cx="320040" cy="59047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ECBA6AE6-87AE-E52A-2CBE-7B221182046A}"/>
              </a:ext>
            </a:extLst>
          </p:cNvPr>
          <p:cNvSpPr txBox="1"/>
          <p:nvPr/>
        </p:nvSpPr>
        <p:spPr>
          <a:xfrm>
            <a:off x="5692577" y="976149"/>
            <a:ext cx="2967149" cy="1452577"/>
          </a:xfrm>
          <a:prstGeom prst="rect">
            <a:avLst/>
          </a:prstGeom>
          <a:solidFill>
            <a:schemeClr val="bg1"/>
          </a:solidFill>
          <a:ln>
            <a:solidFill>
              <a:srgbClr val="000000"/>
            </a:solidFill>
          </a:ln>
        </p:spPr>
        <p:txBody>
          <a:bodyPr wrap="square" rtlCol="0">
            <a:spAutoFit/>
          </a:bodyPr>
          <a:lstStyle>
            <a:defPPr>
              <a:defRPr lang="en-US"/>
            </a:defPPr>
            <a:lvl1pPr marL="171450" indent="-171450">
              <a:buFont typeface="Wingdings" panose="05000000000000000000" pitchFamily="2" charset="2"/>
              <a:buChar char="Ø"/>
              <a:defRPr sz="1400"/>
            </a:lvl1pPr>
          </a:lstStyle>
          <a:p>
            <a:pPr marL="0" marR="0" lvl="0" indent="0" defTabSz="914400" eaLnBrk="1" fontAlgn="auto" latinLnBrk="0" hangingPunct="1">
              <a:lnSpc>
                <a:spcPct val="100000"/>
              </a:lnSpc>
              <a:spcBef>
                <a:spcPts val="0"/>
              </a:spcBef>
              <a:spcAft>
                <a:spcPts val="0"/>
              </a:spcAft>
              <a:buClrTx/>
              <a:buSzTx/>
              <a:buNone/>
              <a:tabLst/>
              <a:defRPr/>
            </a:pPr>
            <a:r>
              <a:rPr kumimoji="0" lang="en-GB" sz="1800" b="1" i="0" u="none" strike="noStrike" kern="0" cap="none" spc="0" normalizeH="0" baseline="0" noProof="0" dirty="0">
                <a:ln>
                  <a:noFill/>
                </a:ln>
                <a:solidFill>
                  <a:srgbClr val="2F2F2F"/>
                </a:solidFill>
                <a:effectLst/>
                <a:uLnTx/>
                <a:uFillTx/>
                <a:latin typeface="Segoe IU"/>
              </a:rPr>
              <a:t>New instrumentation:</a:t>
            </a:r>
          </a:p>
          <a:p>
            <a:pPr marL="0" marR="0" lvl="0" indent="0" defTabSz="914400" eaLnBrk="1" fontAlgn="auto" latinLnBrk="0" hangingPunct="1">
              <a:lnSpc>
                <a:spcPct val="100000"/>
              </a:lnSpc>
              <a:spcBef>
                <a:spcPts val="0"/>
              </a:spcBef>
              <a:spcAft>
                <a:spcPts val="0"/>
              </a:spcAft>
              <a:buClrTx/>
              <a:buSzTx/>
              <a:buNone/>
              <a:tabLst/>
              <a:defRPr/>
            </a:pPr>
            <a:endParaRPr kumimoji="0" lang="en-GB" sz="1000" b="0" i="0" u="none" strike="noStrike" kern="0" cap="none" spc="0" normalizeH="0" baseline="0" noProof="0" dirty="0">
              <a:ln>
                <a:noFill/>
              </a:ln>
              <a:solidFill>
                <a:srgbClr val="2F2F2F"/>
              </a:solidFill>
              <a:effectLst/>
              <a:uLnTx/>
              <a:uFillTx/>
            </a:endParaRPr>
          </a:p>
          <a:p>
            <a:pPr marL="449263" marR="0" lvl="1" indent="-285750" defTabSz="914400" eaLnBrk="1" fontAlgn="auto" latinLnBrk="0" hangingPunct="1">
              <a:lnSpc>
                <a:spcPct val="150000"/>
              </a:lnSpc>
              <a:spcBef>
                <a:spcPts val="0"/>
              </a:spcBef>
              <a:spcAft>
                <a:spcPts val="0"/>
              </a:spcAft>
              <a:buClrTx/>
              <a:buSzTx/>
              <a:buFontTx/>
              <a:buChar char="→"/>
              <a:tabLst/>
              <a:defRPr/>
            </a:pPr>
            <a:r>
              <a:rPr lang="en-GB" sz="1400" kern="0" dirty="0">
                <a:solidFill>
                  <a:srgbClr val="2F2F2F"/>
                </a:solidFill>
                <a:latin typeface="Segoe IU"/>
              </a:rPr>
              <a:t>4</a:t>
            </a:r>
            <a:r>
              <a:rPr kumimoji="0" lang="en-GB" sz="1400" b="0" i="0" u="none" strike="noStrike" kern="0" cap="none" spc="0" normalizeH="0" baseline="0" noProof="0" dirty="0">
                <a:ln>
                  <a:noFill/>
                </a:ln>
                <a:solidFill>
                  <a:srgbClr val="2F2F2F"/>
                </a:solidFill>
                <a:effectLst/>
                <a:uLnTx/>
                <a:uFillTx/>
                <a:latin typeface="Segoe IU"/>
              </a:rPr>
              <a:t>x Ion pumps</a:t>
            </a:r>
          </a:p>
          <a:p>
            <a:pPr marL="449263" marR="0" lvl="1" indent="-285750" defTabSz="914400" eaLnBrk="1" fontAlgn="auto" latinLnBrk="0" hangingPunct="1">
              <a:lnSpc>
                <a:spcPct val="150000"/>
              </a:lnSpc>
              <a:spcBef>
                <a:spcPts val="0"/>
              </a:spcBef>
              <a:spcAft>
                <a:spcPts val="0"/>
              </a:spcAft>
              <a:buClrTx/>
              <a:buSzTx/>
              <a:buFontTx/>
              <a:buChar char="→"/>
              <a:tabLst/>
              <a:defRPr/>
            </a:pPr>
            <a:r>
              <a:rPr kumimoji="0" lang="en-GB" sz="1400" b="0" i="0" u="none" strike="noStrike" kern="0" cap="none" spc="0" normalizeH="0" baseline="0" noProof="0" dirty="0">
                <a:ln>
                  <a:noFill/>
                </a:ln>
                <a:solidFill>
                  <a:srgbClr val="2F2F2F"/>
                </a:solidFill>
                <a:effectLst/>
                <a:uLnTx/>
                <a:uFillTx/>
                <a:latin typeface="Segoe IU"/>
              </a:rPr>
              <a:t>4x </a:t>
            </a:r>
            <a:r>
              <a:rPr lang="en-GB" sz="1400" kern="0" dirty="0">
                <a:solidFill>
                  <a:srgbClr val="2F2F2F"/>
                </a:solidFill>
                <a:latin typeface="Segoe IU"/>
              </a:rPr>
              <a:t>Penning gauges</a:t>
            </a:r>
          </a:p>
          <a:p>
            <a:pPr marL="449263" lvl="1" indent="-285750">
              <a:lnSpc>
                <a:spcPct val="150000"/>
              </a:lnSpc>
              <a:buFontTx/>
              <a:buChar char="→"/>
              <a:defRPr/>
            </a:pPr>
            <a:r>
              <a:rPr lang="en-GB" sz="1400" kern="0" dirty="0">
                <a:solidFill>
                  <a:srgbClr val="2F2F2F"/>
                </a:solidFill>
                <a:latin typeface="Segoe IU"/>
              </a:rPr>
              <a:t>1x Master PLC</a:t>
            </a:r>
          </a:p>
        </p:txBody>
      </p:sp>
      <p:sp>
        <p:nvSpPr>
          <p:cNvPr id="11" name="Rectangle 10">
            <a:extLst>
              <a:ext uri="{FF2B5EF4-FFF2-40B4-BE49-F238E27FC236}">
                <a16:creationId xmlns:a16="http://schemas.microsoft.com/office/drawing/2014/main" id="{F580AAA0-660C-DA3B-21DC-E26BDD2F8A54}"/>
              </a:ext>
            </a:extLst>
          </p:cNvPr>
          <p:cNvSpPr/>
          <p:nvPr/>
        </p:nvSpPr>
        <p:spPr>
          <a:xfrm>
            <a:off x="3638230" y="4734492"/>
            <a:ext cx="320040" cy="59047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C5F2AD4D-BFF7-94B4-515D-AE9570FAE919}"/>
              </a:ext>
            </a:extLst>
          </p:cNvPr>
          <p:cNvSpPr/>
          <p:nvPr/>
        </p:nvSpPr>
        <p:spPr>
          <a:xfrm>
            <a:off x="4869182" y="4734492"/>
            <a:ext cx="320040" cy="59047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25F036B1-F793-D209-37CA-B88A959E92CF}"/>
              </a:ext>
            </a:extLst>
          </p:cNvPr>
          <p:cNvSpPr/>
          <p:nvPr/>
        </p:nvSpPr>
        <p:spPr>
          <a:xfrm>
            <a:off x="5940114" y="4734492"/>
            <a:ext cx="320040" cy="59047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360463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 calcmode="lin" valueType="num">
                                      <p:cBhvr additive="base">
                                        <p:cTn id="2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5">
                                            <p:txEl>
                                              <p:pRg st="2" end="2"/>
                                            </p:txEl>
                                          </p:spTgt>
                                        </p:tgtEl>
                                        <p:attrNameLst>
                                          <p:attrName>style.visibility</p:attrName>
                                        </p:attrNameLst>
                                      </p:cBhvr>
                                      <p:to>
                                        <p:strVal val="visible"/>
                                      </p:to>
                                    </p:set>
                                    <p:anim calcmode="lin" valueType="num">
                                      <p:cBhvr additive="base">
                                        <p:cTn id="41"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
                                            <p:txEl>
                                              <p:pRg st="3" end="3"/>
                                            </p:txEl>
                                          </p:spTgt>
                                        </p:tgtEl>
                                        <p:attrNameLst>
                                          <p:attrName>style.visibility</p:attrName>
                                        </p:attrNameLst>
                                      </p:cBhvr>
                                      <p:to>
                                        <p:strVal val="visible"/>
                                      </p:to>
                                    </p:set>
                                    <p:anim calcmode="lin" valueType="num">
                                      <p:cBhvr additive="base">
                                        <p:cTn id="45"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3" end="3"/>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5">
                                            <p:txEl>
                                              <p:pRg st="4" end="4"/>
                                            </p:txEl>
                                          </p:spTgt>
                                        </p:tgtEl>
                                        <p:attrNameLst>
                                          <p:attrName>style.visibility</p:attrName>
                                        </p:attrNameLst>
                                      </p:cBhvr>
                                      <p:to>
                                        <p:strVal val="visible"/>
                                      </p:to>
                                    </p:set>
                                    <p:anim calcmode="lin" valueType="num">
                                      <p:cBhvr additive="base">
                                        <p:cTn id="49"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animBg="1"/>
      <p:bldP spid="15" grpId="0" animBg="1"/>
      <p:bldP spid="11"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5"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21</a:t>
            </a:fld>
            <a:endParaRPr lang="en-US" dirty="0"/>
          </a:p>
        </p:txBody>
      </p:sp>
      <p:pic>
        <p:nvPicPr>
          <p:cNvPr id="2" name="Picture 8">
            <a:extLst>
              <a:ext uri="{FF2B5EF4-FFF2-40B4-BE49-F238E27FC236}">
                <a16:creationId xmlns:a16="http://schemas.microsoft.com/office/drawing/2014/main" id="{FB89543C-ABE2-14B3-1AA4-21FDE5C594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9078" y="167273"/>
            <a:ext cx="4094179" cy="32753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92C72A4-C18E-5C4F-A8C3-BB376C380B2E}"/>
              </a:ext>
            </a:extLst>
          </p:cNvPr>
          <p:cNvSpPr txBox="1"/>
          <p:nvPr/>
        </p:nvSpPr>
        <p:spPr>
          <a:xfrm>
            <a:off x="1369202" y="1976745"/>
            <a:ext cx="1499128" cy="1442896"/>
          </a:xfrm>
          <a:prstGeom prst="rect">
            <a:avLst/>
          </a:prstGeom>
          <a:solidFill>
            <a:schemeClr val="bg1"/>
          </a:solidFill>
          <a:ln cap="rnd">
            <a:noFill/>
          </a:ln>
        </p:spPr>
        <p:txBody>
          <a:bodyPr wrap="none" rtlCol="0">
            <a:spAutoFit/>
          </a:bodyPr>
          <a:lstStyle/>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fi-FI" sz="1200" dirty="0">
                <a:solidFill>
                  <a:srgbClr val="000000"/>
                </a:solidFill>
                <a:latin typeface="Segoe UI" panose="020B0502040204020203" pitchFamily="34" charset="0"/>
                <a:ea typeface="Tahoma" panose="020B0604030504040204" pitchFamily="34" charset="0"/>
                <a:cs typeface="Segoe UI" panose="020B0502040204020203" pitchFamily="34" charset="0"/>
              </a:rPr>
              <a:t>Benjamin Bayliss</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André Rocha</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Joao Rebelo</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Nicolas Levorin</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Philippe Bouvard</a:t>
            </a:r>
          </a:p>
        </p:txBody>
      </p:sp>
      <p:pic>
        <p:nvPicPr>
          <p:cNvPr id="11" name="Picture 10">
            <a:extLst>
              <a:ext uri="{FF2B5EF4-FFF2-40B4-BE49-F238E27FC236}">
                <a16:creationId xmlns:a16="http://schemas.microsoft.com/office/drawing/2014/main" id="{90FF27EE-7B29-2B61-3BDC-E48CBA3B68E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18595" y="718495"/>
            <a:ext cx="1600342" cy="1075132"/>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9E2EF374-7E1A-0803-584F-AF6DE917DCB3}"/>
              </a:ext>
            </a:extLst>
          </p:cNvPr>
          <p:cNvPicPr>
            <a:picLocks noChangeAspect="1"/>
          </p:cNvPicPr>
          <p:nvPr/>
        </p:nvPicPr>
        <p:blipFill>
          <a:blip r:embed="rId7"/>
          <a:stretch>
            <a:fillRect/>
          </a:stretch>
        </p:blipFill>
        <p:spPr>
          <a:xfrm>
            <a:off x="902965" y="3731431"/>
            <a:ext cx="836295" cy="1079831"/>
          </a:xfrm>
          <a:prstGeom prst="rect">
            <a:avLst/>
          </a:prstGeom>
          <a:ln>
            <a:solidFill>
              <a:srgbClr val="000000"/>
            </a:solidFill>
          </a:ln>
        </p:spPr>
      </p:pic>
      <p:sp>
        <p:nvSpPr>
          <p:cNvPr id="21" name="TextBox 20">
            <a:extLst>
              <a:ext uri="{FF2B5EF4-FFF2-40B4-BE49-F238E27FC236}">
                <a16:creationId xmlns:a16="http://schemas.microsoft.com/office/drawing/2014/main" id="{2EB13A0C-342E-7520-DAA1-792ABB3154B2}"/>
              </a:ext>
            </a:extLst>
          </p:cNvPr>
          <p:cNvSpPr txBox="1"/>
          <p:nvPr/>
        </p:nvSpPr>
        <p:spPr>
          <a:xfrm>
            <a:off x="571548" y="4994380"/>
            <a:ext cx="1547218" cy="888898"/>
          </a:xfrm>
          <a:prstGeom prst="rect">
            <a:avLst/>
          </a:prstGeom>
          <a:solidFill>
            <a:schemeClr val="bg1"/>
          </a:solidFill>
          <a:ln cap="rnd">
            <a:noFill/>
          </a:ln>
        </p:spPr>
        <p:txBody>
          <a:bodyPr wrap="none" rtlCol="0">
            <a:spAutoFit/>
          </a:bodyPr>
          <a:lstStyle/>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fi-FI" sz="1200" dirty="0">
                <a:solidFill>
                  <a:srgbClr val="000000"/>
                </a:solidFill>
                <a:latin typeface="Segoe UI" panose="020B0502040204020203" pitchFamily="34" charset="0"/>
                <a:ea typeface="Tahoma" panose="020B0604030504040204" pitchFamily="34" charset="0"/>
                <a:cs typeface="Segoe UI" panose="020B0502040204020203" pitchFamily="34" charset="0"/>
              </a:rPr>
              <a:t>Chiara Pasquino</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Anthony Harrison</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Jarmo Kortesmaa</a:t>
            </a:r>
          </a:p>
        </p:txBody>
      </p:sp>
      <p:grpSp>
        <p:nvGrpSpPr>
          <p:cNvPr id="7" name="Group 6">
            <a:extLst>
              <a:ext uri="{FF2B5EF4-FFF2-40B4-BE49-F238E27FC236}">
                <a16:creationId xmlns:a16="http://schemas.microsoft.com/office/drawing/2014/main" id="{FF9DC8F5-1D4B-1B50-5FDD-843EC6207FBB}"/>
              </a:ext>
            </a:extLst>
          </p:cNvPr>
          <p:cNvGrpSpPr/>
          <p:nvPr/>
        </p:nvGrpSpPr>
        <p:grpSpPr>
          <a:xfrm>
            <a:off x="2753347" y="3731431"/>
            <a:ext cx="836295" cy="1079831"/>
            <a:chOff x="1891660" y="3731431"/>
            <a:chExt cx="836295" cy="1079831"/>
          </a:xfrm>
        </p:grpSpPr>
        <p:pic>
          <p:nvPicPr>
            <p:cNvPr id="3" name="Picture 2">
              <a:extLst>
                <a:ext uri="{FF2B5EF4-FFF2-40B4-BE49-F238E27FC236}">
                  <a16:creationId xmlns:a16="http://schemas.microsoft.com/office/drawing/2014/main" id="{3FCEB351-3631-65C6-5112-4CAE1028E8A9}"/>
                </a:ext>
              </a:extLst>
            </p:cNvPr>
            <p:cNvPicPr>
              <a:picLocks noChangeAspect="1"/>
            </p:cNvPicPr>
            <p:nvPr/>
          </p:nvPicPr>
          <p:blipFill>
            <a:blip r:embed="rId7"/>
            <a:stretch>
              <a:fillRect/>
            </a:stretch>
          </p:blipFill>
          <p:spPr>
            <a:xfrm>
              <a:off x="1891660" y="3731431"/>
              <a:ext cx="836295" cy="1079831"/>
            </a:xfrm>
            <a:prstGeom prst="rect">
              <a:avLst/>
            </a:prstGeom>
            <a:ln>
              <a:solidFill>
                <a:srgbClr val="000000"/>
              </a:solidFill>
            </a:ln>
          </p:spPr>
        </p:pic>
        <p:pic>
          <p:nvPicPr>
            <p:cNvPr id="6" name="Picture 5">
              <a:extLst>
                <a:ext uri="{FF2B5EF4-FFF2-40B4-BE49-F238E27FC236}">
                  <a16:creationId xmlns:a16="http://schemas.microsoft.com/office/drawing/2014/main" id="{C1EB3170-911C-CBB5-98D4-B3F01F6CF590}"/>
                </a:ext>
              </a:extLst>
            </p:cNvPr>
            <p:cNvPicPr>
              <a:picLocks noChangeAspect="1"/>
            </p:cNvPicPr>
            <p:nvPr/>
          </p:nvPicPr>
          <p:blipFill rotWithShape="1">
            <a:blip r:embed="rId8"/>
            <a:srcRect l="3408"/>
            <a:stretch/>
          </p:blipFill>
          <p:spPr>
            <a:xfrm>
              <a:off x="1904360" y="3767137"/>
              <a:ext cx="807798" cy="385565"/>
            </a:xfrm>
            <a:prstGeom prst="rect">
              <a:avLst/>
            </a:prstGeom>
          </p:spPr>
        </p:pic>
      </p:grpSp>
      <p:sp>
        <p:nvSpPr>
          <p:cNvPr id="8" name="TextBox 7">
            <a:extLst>
              <a:ext uri="{FF2B5EF4-FFF2-40B4-BE49-F238E27FC236}">
                <a16:creationId xmlns:a16="http://schemas.microsoft.com/office/drawing/2014/main" id="{4E5983FF-B365-77F5-5A42-83C4B989AE52}"/>
              </a:ext>
            </a:extLst>
          </p:cNvPr>
          <p:cNvSpPr txBox="1"/>
          <p:nvPr/>
        </p:nvSpPr>
        <p:spPr>
          <a:xfrm>
            <a:off x="2456670" y="4990040"/>
            <a:ext cx="1535549" cy="611899"/>
          </a:xfrm>
          <a:prstGeom prst="rect">
            <a:avLst/>
          </a:prstGeom>
          <a:solidFill>
            <a:schemeClr val="bg1"/>
          </a:solidFill>
          <a:ln cap="rnd">
            <a:noFill/>
          </a:ln>
        </p:spPr>
        <p:txBody>
          <a:bodyPr wrap="none" rtlCol="0">
            <a:spAutoFit/>
          </a:bodyPr>
          <a:lstStyle/>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fi-FI" sz="1200" dirty="0">
                <a:solidFill>
                  <a:srgbClr val="000000"/>
                </a:solidFill>
                <a:latin typeface="Segoe UI" panose="020B0502040204020203" pitchFamily="34" charset="0"/>
                <a:ea typeface="Tahoma" panose="020B0604030504040204" pitchFamily="34" charset="0"/>
                <a:cs typeface="Segoe UI" panose="020B0502040204020203" pitchFamily="34" charset="0"/>
              </a:rPr>
              <a:t>Alban Sublet</a:t>
            </a:r>
          </a:p>
          <a:p>
            <a:pPr marL="171450" indent="-171450">
              <a:lnSpc>
                <a:spcPct val="150000"/>
              </a:lnSpc>
              <a:buClr>
                <a:srgbClr val="00B050"/>
              </a:buClr>
              <a:buBlip>
                <a:blip r:embed="rId4">
                  <a:extLst>
                    <a:ext uri="{96DAC541-7B7A-43D3-8B79-37D633B846F1}">
                      <asvg:svgBlip xmlns:asvg="http://schemas.microsoft.com/office/drawing/2016/SVG/main" r:embed="rId5"/>
                    </a:ext>
                  </a:extLst>
                </a:blip>
              </a:buBlip>
            </a:pPr>
            <a:r>
              <a:rPr lang="en-GB" sz="1200" dirty="0">
                <a:solidFill>
                  <a:srgbClr val="000000"/>
                </a:solidFill>
                <a:latin typeface="Segoe UI" panose="020B0502040204020203" pitchFamily="34" charset="0"/>
                <a:ea typeface="Tahoma" panose="020B0604030504040204" pitchFamily="34" charset="0"/>
                <a:cs typeface="Segoe UI" panose="020B0502040204020203" pitchFamily="34" charset="0"/>
              </a:rPr>
              <a:t>Carolina Amoedo</a:t>
            </a:r>
          </a:p>
        </p:txBody>
      </p:sp>
    </p:spTree>
    <p:extLst>
      <p:ext uri="{BB962C8B-B14F-4D97-AF65-F5344CB8AC3E}">
        <p14:creationId xmlns:p14="http://schemas.microsoft.com/office/powerpoint/2010/main" val="3725114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0"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22</a:t>
            </a:fld>
            <a:endParaRPr lang="en-US" dirty="0"/>
          </a:p>
        </p:txBody>
      </p:sp>
      <p:grpSp>
        <p:nvGrpSpPr>
          <p:cNvPr id="4" name="Group 3">
            <a:extLst>
              <a:ext uri="{FF2B5EF4-FFF2-40B4-BE49-F238E27FC236}">
                <a16:creationId xmlns:a16="http://schemas.microsoft.com/office/drawing/2014/main" id="{4A56A767-047E-BBFA-C60A-3A4774C9C536}"/>
              </a:ext>
            </a:extLst>
          </p:cNvPr>
          <p:cNvGrpSpPr/>
          <p:nvPr/>
        </p:nvGrpSpPr>
        <p:grpSpPr>
          <a:xfrm>
            <a:off x="791852" y="2535811"/>
            <a:ext cx="3074335" cy="1323439"/>
            <a:chOff x="791852" y="2535811"/>
            <a:chExt cx="3074335" cy="1323439"/>
          </a:xfrm>
        </p:grpSpPr>
        <p:sp>
          <p:nvSpPr>
            <p:cNvPr id="5" name="Rectangle 4">
              <a:extLst>
                <a:ext uri="{FF2B5EF4-FFF2-40B4-BE49-F238E27FC236}">
                  <a16:creationId xmlns:a16="http://schemas.microsoft.com/office/drawing/2014/main" id="{95AADB14-1306-F219-0E4B-D36F4E910DA7}"/>
                </a:ext>
              </a:extLst>
            </p:cNvPr>
            <p:cNvSpPr/>
            <p:nvPr/>
          </p:nvSpPr>
          <p:spPr>
            <a:xfrm>
              <a:off x="791852" y="2648932"/>
              <a:ext cx="263950" cy="1064173"/>
            </a:xfrm>
            <a:prstGeom prst="rect">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atin typeface="Segoe IU"/>
              </a:endParaRPr>
            </a:p>
          </p:txBody>
        </p:sp>
        <p:sp>
          <p:nvSpPr>
            <p:cNvPr id="6" name="TextBox 5">
              <a:extLst>
                <a:ext uri="{FF2B5EF4-FFF2-40B4-BE49-F238E27FC236}">
                  <a16:creationId xmlns:a16="http://schemas.microsoft.com/office/drawing/2014/main" id="{3C5EB4DE-05E0-2491-3DBF-1813176DE368}"/>
                </a:ext>
              </a:extLst>
            </p:cNvPr>
            <p:cNvSpPr txBox="1"/>
            <p:nvPr/>
          </p:nvSpPr>
          <p:spPr>
            <a:xfrm>
              <a:off x="1055802" y="2535811"/>
              <a:ext cx="2810385" cy="1323439"/>
            </a:xfrm>
            <a:prstGeom prst="rect">
              <a:avLst/>
            </a:prstGeom>
            <a:noFill/>
          </p:spPr>
          <p:txBody>
            <a:bodyPr wrap="none" rtlCol="0">
              <a:spAutoFit/>
            </a:bodyPr>
            <a:lstStyle/>
            <a:p>
              <a:r>
                <a:rPr lang="en-US" sz="4000" dirty="0">
                  <a:solidFill>
                    <a:schemeClr val="tx2">
                      <a:lumMod val="60000"/>
                      <a:lumOff val="40000"/>
                    </a:schemeClr>
                  </a:solidFill>
                  <a:latin typeface="Segoe IU"/>
                  <a:cs typeface="Segoe UI" panose="020B0502040204020203" pitchFamily="34" charset="0"/>
                </a:rPr>
                <a:t>Any</a:t>
              </a:r>
            </a:p>
            <a:p>
              <a:r>
                <a:rPr lang="en-US" sz="4000" b="1" dirty="0">
                  <a:solidFill>
                    <a:srgbClr val="000000"/>
                  </a:solidFill>
                  <a:latin typeface="Segoe IU"/>
                  <a:cs typeface="Segoe UI" panose="020B0502040204020203" pitchFamily="34" charset="0"/>
                </a:rPr>
                <a:t>Questions?</a:t>
              </a:r>
              <a:endParaRPr lang="en-GB" sz="4000" b="1" dirty="0">
                <a:solidFill>
                  <a:srgbClr val="000000"/>
                </a:solidFill>
                <a:latin typeface="Segoe IU"/>
                <a:cs typeface="Segoe UI" panose="020B0502040204020203" pitchFamily="34" charset="0"/>
              </a:endParaRPr>
            </a:p>
          </p:txBody>
        </p:sp>
      </p:grpSp>
    </p:spTree>
    <p:extLst>
      <p:ext uri="{BB962C8B-B14F-4D97-AF65-F5344CB8AC3E}">
        <p14:creationId xmlns:p14="http://schemas.microsoft.com/office/powerpoint/2010/main" val="4260410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Title 1">
            <a:extLst>
              <a:ext uri="{FF2B5EF4-FFF2-40B4-BE49-F238E27FC236}">
                <a16:creationId xmlns:a16="http://schemas.microsoft.com/office/drawing/2014/main" id="{3684DEB6-586F-4EE7-A387-1837EDF05F8F}"/>
              </a:ext>
            </a:extLst>
          </p:cNvPr>
          <p:cNvSpPr txBox="1">
            <a:spLocks/>
          </p:cNvSpPr>
          <p:nvPr/>
        </p:nvSpPr>
        <p:spPr>
          <a:xfrm>
            <a:off x="248920" y="7200"/>
            <a:ext cx="8686800" cy="614868"/>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2800" dirty="0">
                <a:solidFill>
                  <a:srgbClr val="000000"/>
                </a:solidFill>
                <a:latin typeface="Segoe IU"/>
                <a:ea typeface="Tahoma" panose="020B0604030504040204" pitchFamily="34" charset="0"/>
                <a:cs typeface="Tahoma" panose="020B0604030504040204" pitchFamily="34" charset="0"/>
              </a:rPr>
              <a:t>SPS complex in the CERN accelerator complex</a:t>
            </a:r>
          </a:p>
        </p:txBody>
      </p:sp>
      <p:sp>
        <p:nvSpPr>
          <p:cNvPr id="94"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95"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3</a:t>
            </a:fld>
            <a:endParaRPr lang="en-US" dirty="0"/>
          </a:p>
        </p:txBody>
      </p:sp>
      <p:grpSp>
        <p:nvGrpSpPr>
          <p:cNvPr id="16" name="Group 15">
            <a:extLst>
              <a:ext uri="{FF2B5EF4-FFF2-40B4-BE49-F238E27FC236}">
                <a16:creationId xmlns:a16="http://schemas.microsoft.com/office/drawing/2014/main" id="{ABE9E771-A682-DED1-CD85-9342306DB333}"/>
              </a:ext>
            </a:extLst>
          </p:cNvPr>
          <p:cNvGrpSpPr/>
          <p:nvPr/>
        </p:nvGrpSpPr>
        <p:grpSpPr>
          <a:xfrm>
            <a:off x="1174467" y="1712015"/>
            <a:ext cx="7343684" cy="3224812"/>
            <a:chOff x="1258287" y="1712015"/>
            <a:chExt cx="7343684" cy="3224812"/>
          </a:xfrm>
        </p:grpSpPr>
        <p:cxnSp>
          <p:nvCxnSpPr>
            <p:cNvPr id="11" name="Straight Connector 10">
              <a:extLst>
                <a:ext uri="{FF2B5EF4-FFF2-40B4-BE49-F238E27FC236}">
                  <a16:creationId xmlns:a16="http://schemas.microsoft.com/office/drawing/2014/main" id="{2CAFD293-79AC-B47D-2F85-40D80F51D101}"/>
                </a:ext>
              </a:extLst>
            </p:cNvPr>
            <p:cNvCxnSpPr>
              <a:cxnSpLocks/>
            </p:cNvCxnSpPr>
            <p:nvPr/>
          </p:nvCxnSpPr>
          <p:spPr>
            <a:xfrm>
              <a:off x="7357238" y="2434428"/>
              <a:ext cx="330513" cy="167149"/>
            </a:xfrm>
            <a:prstGeom prst="line">
              <a:avLst/>
            </a:prstGeom>
            <a:noFill/>
            <a:ln w="25400" cap="flat" cmpd="sng">
              <a:solidFill>
                <a:srgbClr val="D44D43">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cxnSp>
        <p:cxnSp>
          <p:nvCxnSpPr>
            <p:cNvPr id="3" name="Straight Connector 2">
              <a:extLst>
                <a:ext uri="{FF2B5EF4-FFF2-40B4-BE49-F238E27FC236}">
                  <a16:creationId xmlns:a16="http://schemas.microsoft.com/office/drawing/2014/main" id="{0C3F23FE-345D-EB81-35FB-14D72BED161D}"/>
                </a:ext>
              </a:extLst>
            </p:cNvPr>
            <p:cNvCxnSpPr>
              <a:cxnSpLocks/>
            </p:cNvCxnSpPr>
            <p:nvPr/>
          </p:nvCxnSpPr>
          <p:spPr>
            <a:xfrm flipV="1">
              <a:off x="3926808" y="1874520"/>
              <a:ext cx="268867" cy="16249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25" name="Group 724">
              <a:extLst>
                <a:ext uri="{FF2B5EF4-FFF2-40B4-BE49-F238E27FC236}">
                  <a16:creationId xmlns:a16="http://schemas.microsoft.com/office/drawing/2014/main" id="{1D777B09-9603-4C77-8E23-CD0384D22FEB}"/>
                </a:ext>
              </a:extLst>
            </p:cNvPr>
            <p:cNvGrpSpPr/>
            <p:nvPr/>
          </p:nvGrpSpPr>
          <p:grpSpPr>
            <a:xfrm>
              <a:off x="1258287" y="1829245"/>
              <a:ext cx="6109965" cy="3107582"/>
              <a:chOff x="1121930" y="1981644"/>
              <a:chExt cx="6109965" cy="3107582"/>
            </a:xfrm>
          </p:grpSpPr>
          <p:grpSp>
            <p:nvGrpSpPr>
              <p:cNvPr id="726" name="Group 725">
                <a:extLst>
                  <a:ext uri="{FF2B5EF4-FFF2-40B4-BE49-F238E27FC236}">
                    <a16:creationId xmlns:a16="http://schemas.microsoft.com/office/drawing/2014/main" id="{4C4E3ED9-1CF3-4D86-AD3A-BDF3CD3911F8}"/>
                  </a:ext>
                </a:extLst>
              </p:cNvPr>
              <p:cNvGrpSpPr/>
              <p:nvPr/>
            </p:nvGrpSpPr>
            <p:grpSpPr>
              <a:xfrm>
                <a:off x="1121930" y="2103008"/>
                <a:ext cx="6109965" cy="2986218"/>
                <a:chOff x="1121930" y="2103008"/>
                <a:chExt cx="6109965" cy="2986218"/>
              </a:xfrm>
            </p:grpSpPr>
            <p:sp>
              <p:nvSpPr>
                <p:cNvPr id="728" name="Freeform 107">
                  <a:extLst>
                    <a:ext uri="{FF2B5EF4-FFF2-40B4-BE49-F238E27FC236}">
                      <a16:creationId xmlns:a16="http://schemas.microsoft.com/office/drawing/2014/main" id="{10A81E4B-DBD0-4356-8991-43E57AD947DE}"/>
                    </a:ext>
                  </a:extLst>
                </p:cNvPr>
                <p:cNvSpPr/>
                <p:nvPr/>
              </p:nvSpPr>
              <p:spPr>
                <a:xfrm>
                  <a:off x="2411339" y="2884645"/>
                  <a:ext cx="2148715" cy="2204581"/>
                </a:xfrm>
                <a:custGeom>
                  <a:avLst/>
                  <a:gdLst/>
                  <a:ahLst/>
                  <a:cxnLst/>
                  <a:rect l="0" t="0" r="0" b="0"/>
                  <a:pathLst>
                    <a:path w="17512791" h="17968124">
                      <a:moveTo>
                        <a:pt x="4237202" y="0"/>
                      </a:moveTo>
                      <a:cubicBezTo>
                        <a:pt x="0" y="17968124"/>
                        <a:pt x="12558140" y="9727463"/>
                        <a:pt x="17512791" y="14887041"/>
                      </a:cubicBezTo>
                    </a:path>
                  </a:pathLst>
                </a:custGeom>
                <a:noFill/>
                <a:ln w="12700" cap="flat" cmpd="sng">
                  <a:solidFill>
                    <a:srgbClr val="493830">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sp>
              <p:nvSpPr>
                <p:cNvPr id="729" name="Rectangle 728">
                  <a:extLst>
                    <a:ext uri="{FF2B5EF4-FFF2-40B4-BE49-F238E27FC236}">
                      <a16:creationId xmlns:a16="http://schemas.microsoft.com/office/drawing/2014/main" id="{F565D2DE-9487-41F7-B409-8085E0ED396D}"/>
                    </a:ext>
                  </a:extLst>
                </p:cNvPr>
                <p:cNvSpPr/>
                <p:nvPr/>
              </p:nvSpPr>
              <p:spPr>
                <a:xfrm>
                  <a:off x="2622809" y="3752413"/>
                  <a:ext cx="2598920" cy="11987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30" name="Group 729">
                  <a:extLst>
                    <a:ext uri="{FF2B5EF4-FFF2-40B4-BE49-F238E27FC236}">
                      <a16:creationId xmlns:a16="http://schemas.microsoft.com/office/drawing/2014/main" id="{48B9D6A0-CAC3-4BBD-95AA-53C3C2DFD571}"/>
                    </a:ext>
                  </a:extLst>
                </p:cNvPr>
                <p:cNvGrpSpPr/>
                <p:nvPr/>
              </p:nvGrpSpPr>
              <p:grpSpPr>
                <a:xfrm>
                  <a:off x="1121930" y="2103008"/>
                  <a:ext cx="6109965" cy="1738793"/>
                  <a:chOff x="1121930" y="2103008"/>
                  <a:chExt cx="6109965" cy="1738793"/>
                </a:xfrm>
              </p:grpSpPr>
              <p:sp>
                <p:nvSpPr>
                  <p:cNvPr id="731" name="Freeform 108">
                    <a:extLst>
                      <a:ext uri="{FF2B5EF4-FFF2-40B4-BE49-F238E27FC236}">
                        <a16:creationId xmlns:a16="http://schemas.microsoft.com/office/drawing/2014/main" id="{CC07D68A-A591-453B-9654-65BE169A182C}"/>
                      </a:ext>
                    </a:extLst>
                  </p:cNvPr>
                  <p:cNvSpPr/>
                  <p:nvPr/>
                </p:nvSpPr>
                <p:spPr>
                  <a:xfrm>
                    <a:off x="3248068" y="2182198"/>
                    <a:ext cx="566319" cy="320090"/>
                  </a:xfrm>
                  <a:custGeom>
                    <a:avLst/>
                    <a:gdLst/>
                    <a:ahLst/>
                    <a:cxnLst/>
                    <a:rect l="0" t="0" r="0" b="0"/>
                    <a:pathLst>
                      <a:path w="4615700" h="2608846">
                        <a:moveTo>
                          <a:pt x="0" y="2608846"/>
                        </a:moveTo>
                        <a:lnTo>
                          <a:pt x="4615700" y="0"/>
                        </a:lnTo>
                      </a:path>
                    </a:pathLst>
                  </a:custGeom>
                  <a:noFill/>
                  <a:ln w="12700" cap="flat" cmpd="sng">
                    <a:solidFill>
                      <a:srgbClr val="493830">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grpSp>
                <p:nvGrpSpPr>
                  <p:cNvPr id="732" name="Group 731">
                    <a:extLst>
                      <a:ext uri="{FF2B5EF4-FFF2-40B4-BE49-F238E27FC236}">
                        <a16:creationId xmlns:a16="http://schemas.microsoft.com/office/drawing/2014/main" id="{F940059F-726F-49BA-9DDF-D1E89EDFEF46}"/>
                      </a:ext>
                    </a:extLst>
                  </p:cNvPr>
                  <p:cNvGrpSpPr/>
                  <p:nvPr/>
                </p:nvGrpSpPr>
                <p:grpSpPr>
                  <a:xfrm>
                    <a:off x="5508621" y="2317466"/>
                    <a:ext cx="1723274" cy="424812"/>
                    <a:chOff x="2560228" y="2716434"/>
                    <a:chExt cx="1723274" cy="424812"/>
                  </a:xfrm>
                </p:grpSpPr>
                <p:sp>
                  <p:nvSpPr>
                    <p:cNvPr id="789" name="Freeform 105">
                      <a:extLst>
                        <a:ext uri="{FF2B5EF4-FFF2-40B4-BE49-F238E27FC236}">
                          <a16:creationId xmlns:a16="http://schemas.microsoft.com/office/drawing/2014/main" id="{47BEDB14-4227-4ED2-9287-AFD9B8024AF8}"/>
                        </a:ext>
                      </a:extLst>
                    </p:cNvPr>
                    <p:cNvSpPr/>
                    <p:nvPr/>
                  </p:nvSpPr>
                  <p:spPr>
                    <a:xfrm>
                      <a:off x="2560228" y="2830255"/>
                      <a:ext cx="1707750" cy="133095"/>
                    </a:xfrm>
                    <a:custGeom>
                      <a:avLst/>
                      <a:gdLst>
                        <a:gd name="connsiteX0" fmla="*/ 0 w 14312025"/>
                        <a:gd name="connsiteY0" fmla="*/ -4 h 1953524"/>
                        <a:gd name="connsiteX1" fmla="*/ 9653968 w 14312025"/>
                        <a:gd name="connsiteY1" fmla="*/ 784195 h 1953524"/>
                        <a:gd name="connsiteX2" fmla="*/ 14312025 w 14312025"/>
                        <a:gd name="connsiteY2" fmla="*/ 1953523 h 1953524"/>
                        <a:gd name="connsiteX0" fmla="*/ 0 w 14312025"/>
                        <a:gd name="connsiteY0" fmla="*/ -4 h 1953524"/>
                        <a:gd name="connsiteX1" fmla="*/ 9653969 w 14312025"/>
                        <a:gd name="connsiteY1" fmla="*/ 85174 h 1953524"/>
                        <a:gd name="connsiteX2" fmla="*/ 14312025 w 14312025"/>
                        <a:gd name="connsiteY2" fmla="*/ 1953523 h 1953524"/>
                        <a:gd name="connsiteX0" fmla="*/ 0 w 14312025"/>
                        <a:gd name="connsiteY0" fmla="*/ -4 h 1953524"/>
                        <a:gd name="connsiteX1" fmla="*/ 9653969 w 14312025"/>
                        <a:gd name="connsiteY1" fmla="*/ 85174 h 1953524"/>
                        <a:gd name="connsiteX2" fmla="*/ 14312025 w 14312025"/>
                        <a:gd name="connsiteY2" fmla="*/ 1953523 h 1953524"/>
                      </a:gdLst>
                      <a:ahLst/>
                      <a:cxnLst>
                        <a:cxn ang="0">
                          <a:pos x="connsiteX0" y="connsiteY0"/>
                        </a:cxn>
                        <a:cxn ang="0">
                          <a:pos x="connsiteX1" y="connsiteY1"/>
                        </a:cxn>
                        <a:cxn ang="0">
                          <a:pos x="connsiteX2" y="connsiteY2"/>
                        </a:cxn>
                      </a:cxnLst>
                      <a:rect l="l" t="t" r="r" b="b"/>
                      <a:pathLst>
                        <a:path w="14312025" h="1953524">
                          <a:moveTo>
                            <a:pt x="0" y="-4"/>
                          </a:moveTo>
                          <a:cubicBezTo>
                            <a:pt x="3217990" y="28389"/>
                            <a:pt x="6276331" y="126698"/>
                            <a:pt x="9653969" y="85174"/>
                          </a:cubicBezTo>
                          <a:cubicBezTo>
                            <a:pt x="11176331" y="919589"/>
                            <a:pt x="14312025" y="1953523"/>
                            <a:pt x="14312025" y="1953523"/>
                          </a:cubicBezTo>
                        </a:path>
                      </a:pathLst>
                    </a:custGeom>
                    <a:noFill/>
                    <a:ln w="25400" cap="flat" cmpd="sng">
                      <a:solidFill>
                        <a:srgbClr val="D44D43">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sp>
                  <p:nvSpPr>
                    <p:cNvPr id="790" name="Freeform 103">
                      <a:extLst>
                        <a:ext uri="{FF2B5EF4-FFF2-40B4-BE49-F238E27FC236}">
                          <a16:creationId xmlns:a16="http://schemas.microsoft.com/office/drawing/2014/main" id="{4B80E325-DA13-452A-A0A7-D1600DE7A514}"/>
                        </a:ext>
                      </a:extLst>
                    </p:cNvPr>
                    <p:cNvSpPr/>
                    <p:nvPr/>
                  </p:nvSpPr>
                  <p:spPr>
                    <a:xfrm>
                      <a:off x="2583356" y="2759151"/>
                      <a:ext cx="1216503" cy="294007"/>
                    </a:xfrm>
                    <a:custGeom>
                      <a:avLst/>
                      <a:gdLst/>
                      <a:ahLst/>
                      <a:cxnLst/>
                      <a:rect l="0" t="0" r="0" b="0"/>
                      <a:pathLst>
                        <a:path w="9914928" h="2396260">
                          <a:moveTo>
                            <a:pt x="9914928" y="1752269"/>
                          </a:moveTo>
                          <a:cubicBezTo>
                            <a:pt x="8824329" y="2236786"/>
                            <a:pt x="7391934" y="2396260"/>
                            <a:pt x="5092688" y="2093454"/>
                          </a:cubicBezTo>
                          <a:cubicBezTo>
                            <a:pt x="3820313" y="1925878"/>
                            <a:pt x="3912578" y="0"/>
                            <a:pt x="0" y="729158"/>
                          </a:cubicBezTo>
                        </a:path>
                      </a:pathLst>
                    </a:custGeom>
                    <a:noFill/>
                    <a:ln w="25400" cap="flat" cmpd="sng">
                      <a:solidFill>
                        <a:srgbClr val="493830">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sp>
                  <p:nvSpPr>
                    <p:cNvPr id="791" name="Freeform 129">
                      <a:extLst>
                        <a:ext uri="{FF2B5EF4-FFF2-40B4-BE49-F238E27FC236}">
                          <a16:creationId xmlns:a16="http://schemas.microsoft.com/office/drawing/2014/main" id="{A2F3AEAC-572C-47A7-BC47-4B5C6B981AD1}"/>
                        </a:ext>
                      </a:extLst>
                    </p:cNvPr>
                    <p:cNvSpPr/>
                    <p:nvPr/>
                  </p:nvSpPr>
                  <p:spPr>
                    <a:xfrm>
                      <a:off x="3455686" y="2985795"/>
                      <a:ext cx="57112" cy="114533"/>
                    </a:xfrm>
                    <a:custGeom>
                      <a:avLst/>
                      <a:gdLst/>
                      <a:ahLst/>
                      <a:cxnLst/>
                      <a:rect l="0" t="0" r="0" b="0"/>
                      <a:pathLst>
                        <a:path w="465480" h="933488">
                          <a:moveTo>
                            <a:pt x="1854" y="933488"/>
                          </a:moveTo>
                          <a:lnTo>
                            <a:pt x="465480" y="465925"/>
                          </a:lnTo>
                          <a:lnTo>
                            <a:pt x="0" y="0"/>
                          </a:lnTo>
                          <a:close/>
                          <a:moveTo>
                            <a:pt x="1854" y="933488"/>
                          </a:moveTo>
                        </a:path>
                      </a:pathLst>
                    </a:custGeom>
                    <a:solidFill>
                      <a:srgbClr val="A9B2CA">
                        <a:alpha val="100000"/>
                      </a:srgbClr>
                    </a:solidFill>
                    <a:ln w="149669">
                      <a:noFill/>
                    </a:ln>
                  </p:spPr>
                  <p:style>
                    <a:lnRef idx="2">
                      <a:schemeClr val="accent1">
                        <a:shade val="50000"/>
                      </a:schemeClr>
                    </a:lnRef>
                    <a:fillRef idx="1">
                      <a:schemeClr val="accent1"/>
                    </a:fillRef>
                    <a:effectRef idx="0">
                      <a:schemeClr val="accent1"/>
                    </a:effectRef>
                    <a:fontRef idx="minor">
                      <a:schemeClr val="lt1"/>
                    </a:fontRef>
                  </p:style>
                </p:sp>
                <p:sp>
                  <p:nvSpPr>
                    <p:cNvPr id="792" name="Freeform 130">
                      <a:extLst>
                        <a:ext uri="{FF2B5EF4-FFF2-40B4-BE49-F238E27FC236}">
                          <a16:creationId xmlns:a16="http://schemas.microsoft.com/office/drawing/2014/main" id="{10C3C549-A8AB-4037-81D6-A342543CD5FF}"/>
                        </a:ext>
                      </a:extLst>
                    </p:cNvPr>
                    <p:cNvSpPr/>
                    <p:nvPr/>
                  </p:nvSpPr>
                  <p:spPr>
                    <a:xfrm>
                      <a:off x="4206218" y="2910970"/>
                      <a:ext cx="77284" cy="94111"/>
                    </a:xfrm>
                    <a:custGeom>
                      <a:avLst/>
                      <a:gdLst/>
                      <a:ahLst/>
                      <a:cxnLst/>
                      <a:rect l="0" t="0" r="0" b="0"/>
                      <a:pathLst>
                        <a:path w="629894" h="767041">
                          <a:moveTo>
                            <a:pt x="0" y="767041"/>
                          </a:moveTo>
                          <a:lnTo>
                            <a:pt x="629894" y="632625"/>
                          </a:lnTo>
                          <a:lnTo>
                            <a:pt x="496163" y="0"/>
                          </a:lnTo>
                          <a:close/>
                          <a:moveTo>
                            <a:pt x="0" y="767041"/>
                          </a:moveTo>
                        </a:path>
                      </a:pathLst>
                    </a:custGeom>
                    <a:solidFill>
                      <a:srgbClr val="A9B2CA">
                        <a:alpha val="100000"/>
                      </a:srgbClr>
                    </a:solidFill>
                    <a:ln w="149669">
                      <a:noFill/>
                    </a:ln>
                  </p:spPr>
                  <p:style>
                    <a:lnRef idx="2">
                      <a:schemeClr val="accent1">
                        <a:shade val="50000"/>
                      </a:schemeClr>
                    </a:lnRef>
                    <a:fillRef idx="1">
                      <a:schemeClr val="accent1"/>
                    </a:fillRef>
                    <a:effectRef idx="0">
                      <a:schemeClr val="accent1"/>
                    </a:effectRef>
                    <a:fontRef idx="minor">
                      <a:schemeClr val="lt1"/>
                    </a:fontRef>
                  </p:style>
                </p:sp>
                <p:sp>
                  <p:nvSpPr>
                    <p:cNvPr id="793" name="Freeform 200">
                      <a:extLst>
                        <a:ext uri="{FF2B5EF4-FFF2-40B4-BE49-F238E27FC236}">
                          <a16:creationId xmlns:a16="http://schemas.microsoft.com/office/drawing/2014/main" id="{FC0F4AA8-4A0E-4BE0-BF7A-C43BE49F3A11}"/>
                        </a:ext>
                      </a:extLst>
                    </p:cNvPr>
                    <p:cNvSpPr/>
                    <p:nvPr/>
                  </p:nvSpPr>
                  <p:spPr>
                    <a:xfrm>
                      <a:off x="3344139" y="2978047"/>
                      <a:ext cx="60540" cy="114337"/>
                    </a:xfrm>
                    <a:custGeom>
                      <a:avLst/>
                      <a:gdLst/>
                      <a:ahLst/>
                      <a:cxnLst/>
                      <a:rect l="0" t="0" r="0" b="0"/>
                      <a:pathLst>
                        <a:path w="493420" h="931887">
                          <a:moveTo>
                            <a:pt x="0" y="931887"/>
                          </a:moveTo>
                          <a:lnTo>
                            <a:pt x="493420" y="496062"/>
                          </a:lnTo>
                          <a:lnTo>
                            <a:pt x="59664" y="0"/>
                          </a:lnTo>
                          <a:close/>
                          <a:moveTo>
                            <a:pt x="0" y="931887"/>
                          </a:moveTo>
                        </a:path>
                      </a:pathLst>
                    </a:custGeom>
                    <a:solidFill>
                      <a:srgbClr val="7E8394">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grpSp>
                  <p:nvGrpSpPr>
                    <p:cNvPr id="794" name="Group 793">
                      <a:extLst>
                        <a:ext uri="{FF2B5EF4-FFF2-40B4-BE49-F238E27FC236}">
                          <a16:creationId xmlns:a16="http://schemas.microsoft.com/office/drawing/2014/main" id="{7B29751A-36A0-4D85-B210-EC264B4D5B57}"/>
                        </a:ext>
                      </a:extLst>
                    </p:cNvPr>
                    <p:cNvGrpSpPr/>
                    <p:nvPr/>
                  </p:nvGrpSpPr>
                  <p:grpSpPr>
                    <a:xfrm>
                      <a:off x="3159882" y="3078672"/>
                      <a:ext cx="111885" cy="62574"/>
                      <a:chOff x="7535932" y="1570625"/>
                      <a:chExt cx="111885" cy="62574"/>
                    </a:xfrm>
                  </p:grpSpPr>
                  <p:sp>
                    <p:nvSpPr>
                      <p:cNvPr id="806" name="Freeform 253">
                        <a:extLst>
                          <a:ext uri="{FF2B5EF4-FFF2-40B4-BE49-F238E27FC236}">
                            <a16:creationId xmlns:a16="http://schemas.microsoft.com/office/drawing/2014/main" id="{C81A424D-1B22-4D61-A03D-C1F98CC6A666}"/>
                          </a:ext>
                        </a:extLst>
                      </p:cNvPr>
                      <p:cNvSpPr/>
                      <p:nvPr/>
                    </p:nvSpPr>
                    <p:spPr>
                      <a:xfrm>
                        <a:off x="7535932" y="1570625"/>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7" name="Freeform 254">
                        <a:extLst>
                          <a:ext uri="{FF2B5EF4-FFF2-40B4-BE49-F238E27FC236}">
                            <a16:creationId xmlns:a16="http://schemas.microsoft.com/office/drawing/2014/main" id="{EDFF54C8-2602-4801-9ED8-03BFE49D097C}"/>
                          </a:ext>
                        </a:extLst>
                      </p:cNvPr>
                      <p:cNvSpPr/>
                      <p:nvPr/>
                    </p:nvSpPr>
                    <p:spPr>
                      <a:xfrm>
                        <a:off x="7589259" y="1570625"/>
                        <a:ext cx="8748" cy="61593"/>
                      </a:xfrm>
                      <a:custGeom>
                        <a:avLst/>
                        <a:gdLst/>
                        <a:ahLst/>
                        <a:cxnLst/>
                        <a:rect l="0" t="0" r="0" b="0"/>
                        <a:pathLst>
                          <a:path w="1244600" h="8763000">
                            <a:moveTo>
                              <a:pt x="101600" y="5473700"/>
                            </a:moveTo>
                            <a:cubicBezTo>
                              <a:pt x="101600" y="6565900"/>
                              <a:pt x="50800" y="7670800"/>
                              <a:pt x="0" y="8763000"/>
                            </a:cubicBezTo>
                            <a:cubicBezTo>
                              <a:pt x="215900" y="8724900"/>
                              <a:pt x="419100" y="8699500"/>
                              <a:pt x="622300" y="8699500"/>
                            </a:cubicBezTo>
                            <a:cubicBezTo>
                              <a:pt x="825500" y="8699500"/>
                              <a:pt x="1028700" y="8724900"/>
                              <a:pt x="1244600" y="8763000"/>
                            </a:cubicBezTo>
                            <a:cubicBezTo>
                              <a:pt x="1193800" y="7670800"/>
                              <a:pt x="1143000" y="6565900"/>
                              <a:pt x="1143000" y="5473700"/>
                            </a:cubicBezTo>
                            <a:lnTo>
                              <a:pt x="1143000" y="3289300"/>
                            </a:lnTo>
                            <a:cubicBezTo>
                              <a:pt x="1143000" y="2197100"/>
                              <a:pt x="1193800" y="1092200"/>
                              <a:pt x="1244600" y="0"/>
                            </a:cubicBezTo>
                            <a:cubicBezTo>
                              <a:pt x="1028700" y="38100"/>
                              <a:pt x="825500" y="63500"/>
                              <a:pt x="622300" y="63500"/>
                            </a:cubicBezTo>
                            <a:cubicBezTo>
                              <a:pt x="419100" y="63500"/>
                              <a:pt x="215900" y="38100"/>
                              <a:pt x="0" y="0"/>
                            </a:cubicBezTo>
                            <a:cubicBezTo>
                              <a:pt x="50800" y="1092200"/>
                              <a:pt x="101600" y="2197100"/>
                              <a:pt x="101600" y="3289300"/>
                            </a:cubicBezTo>
                            <a:close/>
                            <a:moveTo>
                              <a:pt x="2082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8" name="Freeform 255">
                        <a:extLst>
                          <a:ext uri="{FF2B5EF4-FFF2-40B4-BE49-F238E27FC236}">
                            <a16:creationId xmlns:a16="http://schemas.microsoft.com/office/drawing/2014/main" id="{785721ED-0154-4C0C-9F12-D4DF7896B4E6}"/>
                          </a:ext>
                        </a:extLst>
                      </p:cNvPr>
                      <p:cNvSpPr/>
                      <p:nvPr/>
                    </p:nvSpPr>
                    <p:spPr>
                      <a:xfrm>
                        <a:off x="7608005" y="1571785"/>
                        <a:ext cx="39812" cy="61414"/>
                      </a:xfrm>
                      <a:custGeom>
                        <a:avLst/>
                        <a:gdLst/>
                        <a:ahLst/>
                        <a:cxnLst/>
                        <a:rect l="0" t="0" r="0" b="0"/>
                        <a:pathLst>
                          <a:path w="5664200" h="8737600">
                            <a:moveTo>
                              <a:pt x="0" y="6261100"/>
                            </a:moveTo>
                            <a:cubicBezTo>
                              <a:pt x="0" y="7835900"/>
                              <a:pt x="1231900" y="8737600"/>
                              <a:pt x="2832100" y="8737600"/>
                            </a:cubicBezTo>
                            <a:cubicBezTo>
                              <a:pt x="4394200" y="8737600"/>
                              <a:pt x="5664200" y="7645400"/>
                              <a:pt x="5664200" y="5969000"/>
                            </a:cubicBezTo>
                            <a:cubicBezTo>
                              <a:pt x="5664200" y="4419600"/>
                              <a:pt x="4419600" y="3924300"/>
                              <a:pt x="3835400" y="3822700"/>
                            </a:cubicBezTo>
                            <a:lnTo>
                              <a:pt x="3835400" y="3733800"/>
                            </a:lnTo>
                            <a:cubicBezTo>
                              <a:pt x="4762500" y="3441700"/>
                              <a:pt x="5257800" y="2654300"/>
                              <a:pt x="5257800" y="1866900"/>
                            </a:cubicBezTo>
                            <a:cubicBezTo>
                              <a:pt x="5257800" y="901700"/>
                              <a:pt x="4508500" y="0"/>
                              <a:pt x="2832100" y="0"/>
                            </a:cubicBezTo>
                            <a:cubicBezTo>
                              <a:pt x="1384300" y="0"/>
                              <a:pt x="444500" y="952500"/>
                              <a:pt x="444500" y="2019300"/>
                            </a:cubicBezTo>
                            <a:cubicBezTo>
                              <a:pt x="444500" y="3009900"/>
                              <a:pt x="1206500" y="3619500"/>
                              <a:pt x="1841500" y="3771900"/>
                            </a:cubicBezTo>
                            <a:lnTo>
                              <a:pt x="1841500" y="3860800"/>
                            </a:lnTo>
                            <a:cubicBezTo>
                              <a:pt x="533400" y="4292600"/>
                              <a:pt x="0" y="5232400"/>
                              <a:pt x="0" y="6261100"/>
                            </a:cubicBezTo>
                            <a:close/>
                            <a:moveTo>
                              <a:pt x="1574800" y="8534400"/>
                            </a:moveTo>
                            <a:moveTo>
                              <a:pt x="4216400" y="2032000"/>
                            </a:moveTo>
                            <a:cubicBezTo>
                              <a:pt x="4216400" y="2908300"/>
                              <a:pt x="3810000" y="3657600"/>
                              <a:pt x="2844800" y="3657600"/>
                            </a:cubicBezTo>
                            <a:cubicBezTo>
                              <a:pt x="1892300" y="3657600"/>
                              <a:pt x="1485900" y="2908300"/>
                              <a:pt x="1485900" y="2032000"/>
                            </a:cubicBezTo>
                            <a:cubicBezTo>
                              <a:pt x="1485900" y="1155700"/>
                              <a:pt x="1892300" y="406400"/>
                              <a:pt x="2844800" y="406400"/>
                            </a:cubicBezTo>
                            <a:cubicBezTo>
                              <a:pt x="3810000" y="406400"/>
                              <a:pt x="4216400" y="1155700"/>
                              <a:pt x="4216400" y="2032000"/>
                            </a:cubicBezTo>
                            <a:close/>
                            <a:moveTo>
                              <a:pt x="5803900" y="8534400"/>
                            </a:moveTo>
                            <a:moveTo>
                              <a:pt x="4546600" y="6197600"/>
                            </a:moveTo>
                            <a:cubicBezTo>
                              <a:pt x="4546600" y="7442200"/>
                              <a:pt x="3886200" y="8331200"/>
                              <a:pt x="2832100" y="8331200"/>
                            </a:cubicBezTo>
                            <a:cubicBezTo>
                              <a:pt x="1778000" y="8331200"/>
                              <a:pt x="1117600" y="7442200"/>
                              <a:pt x="1117600" y="6197600"/>
                            </a:cubicBezTo>
                            <a:cubicBezTo>
                              <a:pt x="1117600" y="4953000"/>
                              <a:pt x="1778000" y="4064000"/>
                              <a:pt x="2832100" y="4064000"/>
                            </a:cubicBezTo>
                            <a:cubicBezTo>
                              <a:pt x="3886200" y="4064000"/>
                              <a:pt x="4546600" y="4953000"/>
                              <a:pt x="4546600" y="6197600"/>
                            </a:cubicBezTo>
                            <a:close/>
                            <a:moveTo>
                              <a:pt x="1638300" y="85344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sp>
                  <p:nvSpPr>
                    <p:cNvPr id="795" name="Rectangle 256">
                      <a:extLst>
                        <a:ext uri="{FF2B5EF4-FFF2-40B4-BE49-F238E27FC236}">
                          <a16:creationId xmlns:a16="http://schemas.microsoft.com/office/drawing/2014/main" id="{9D10BA9B-E50C-4FC4-B15B-6D2A964C634B}"/>
                        </a:ext>
                      </a:extLst>
                    </p:cNvPr>
                    <p:cNvSpPr/>
                    <p:nvPr/>
                  </p:nvSpPr>
                  <p:spPr>
                    <a:xfrm>
                      <a:off x="2620542" y="2716434"/>
                      <a:ext cx="1001385" cy="127470"/>
                    </a:xfrm>
                    <a:prstGeom prst="rect">
                      <a:avLst/>
                    </a:prstGeom>
                  </p:spPr>
                </p:sp>
                <p:grpSp>
                  <p:nvGrpSpPr>
                    <p:cNvPr id="796" name="Group 795">
                      <a:extLst>
                        <a:ext uri="{FF2B5EF4-FFF2-40B4-BE49-F238E27FC236}">
                          <a16:creationId xmlns:a16="http://schemas.microsoft.com/office/drawing/2014/main" id="{FA900F67-B043-4BB2-9ECA-F5FF81C2D72D}"/>
                        </a:ext>
                      </a:extLst>
                    </p:cNvPr>
                    <p:cNvGrpSpPr/>
                    <p:nvPr/>
                  </p:nvGrpSpPr>
                  <p:grpSpPr>
                    <a:xfrm>
                      <a:off x="2622327" y="2739515"/>
                      <a:ext cx="182047" cy="62575"/>
                      <a:chOff x="6998377" y="1231468"/>
                      <a:chExt cx="182047" cy="62575"/>
                    </a:xfrm>
                  </p:grpSpPr>
                  <p:sp>
                    <p:nvSpPr>
                      <p:cNvPr id="802" name="Freeform 257">
                        <a:extLst>
                          <a:ext uri="{FF2B5EF4-FFF2-40B4-BE49-F238E27FC236}">
                            <a16:creationId xmlns:a16="http://schemas.microsoft.com/office/drawing/2014/main" id="{382580B3-21AD-44BA-829B-E4161037EAAE}"/>
                          </a:ext>
                        </a:extLst>
                      </p:cNvPr>
                      <p:cNvSpPr/>
                      <p:nvPr/>
                    </p:nvSpPr>
                    <p:spPr>
                      <a:xfrm>
                        <a:off x="6998377" y="1231468"/>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3" name="Freeform 258">
                        <a:extLst>
                          <a:ext uri="{FF2B5EF4-FFF2-40B4-BE49-F238E27FC236}">
                            <a16:creationId xmlns:a16="http://schemas.microsoft.com/office/drawing/2014/main" id="{955367A7-CAB6-4574-AB57-CACFD4E68F77}"/>
                          </a:ext>
                        </a:extLst>
                      </p:cNvPr>
                      <p:cNvSpPr/>
                      <p:nvPr/>
                    </p:nvSpPr>
                    <p:spPr>
                      <a:xfrm>
                        <a:off x="7048812" y="1231468"/>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4" name="Freeform 259">
                        <a:extLst>
                          <a:ext uri="{FF2B5EF4-FFF2-40B4-BE49-F238E27FC236}">
                            <a16:creationId xmlns:a16="http://schemas.microsoft.com/office/drawing/2014/main" id="{459F58EC-8E12-4F8D-9E53-912BC4A8C1BC}"/>
                          </a:ext>
                        </a:extLst>
                      </p:cNvPr>
                      <p:cNvSpPr/>
                      <p:nvPr/>
                    </p:nvSpPr>
                    <p:spPr>
                      <a:xfrm>
                        <a:off x="7088892" y="1233164"/>
                        <a:ext cx="43204" cy="59897"/>
                      </a:xfrm>
                      <a:custGeom>
                        <a:avLst/>
                        <a:gdLst/>
                        <a:ahLst/>
                        <a:cxnLst/>
                        <a:rect l="0" t="0" r="0" b="0"/>
                        <a:pathLst>
                          <a:path w="6146800" h="8521700">
                            <a:moveTo>
                              <a:pt x="0" y="6184900"/>
                            </a:moveTo>
                            <a:cubicBezTo>
                              <a:pt x="711200" y="6159500"/>
                              <a:pt x="3200400" y="6096000"/>
                              <a:pt x="3962400" y="6096000"/>
                            </a:cubicBezTo>
                            <a:lnTo>
                              <a:pt x="3962400" y="6629400"/>
                            </a:lnTo>
                            <a:cubicBezTo>
                              <a:pt x="3962400" y="7264400"/>
                              <a:pt x="3898900" y="8039100"/>
                              <a:pt x="3860800" y="8521700"/>
                            </a:cubicBezTo>
                            <a:cubicBezTo>
                              <a:pt x="4051300" y="8483600"/>
                              <a:pt x="4229100" y="8458200"/>
                              <a:pt x="4419600" y="8458200"/>
                            </a:cubicBezTo>
                            <a:cubicBezTo>
                              <a:pt x="4610100" y="8458200"/>
                              <a:pt x="4787900" y="8483600"/>
                              <a:pt x="4978400" y="8521700"/>
                            </a:cubicBezTo>
                            <a:cubicBezTo>
                              <a:pt x="4953000" y="8064500"/>
                              <a:pt x="4902200" y="7289800"/>
                              <a:pt x="4902200" y="6629400"/>
                            </a:cubicBezTo>
                            <a:lnTo>
                              <a:pt x="4902200" y="6096000"/>
                            </a:lnTo>
                            <a:cubicBezTo>
                              <a:pt x="5384800" y="6096000"/>
                              <a:pt x="5854700" y="6121400"/>
                              <a:pt x="6146800" y="6172200"/>
                            </a:cubicBezTo>
                            <a:cubicBezTo>
                              <a:pt x="6108700" y="6032500"/>
                              <a:pt x="6083300" y="5892800"/>
                              <a:pt x="6083300" y="5753100"/>
                            </a:cubicBezTo>
                            <a:cubicBezTo>
                              <a:pt x="6083300" y="5613400"/>
                              <a:pt x="6108700" y="5473700"/>
                              <a:pt x="6146800" y="5334000"/>
                            </a:cubicBezTo>
                            <a:cubicBezTo>
                              <a:pt x="5854700" y="5384800"/>
                              <a:pt x="5384800" y="5435600"/>
                              <a:pt x="4902200" y="5435600"/>
                            </a:cubicBezTo>
                            <a:cubicBezTo>
                              <a:pt x="4902200" y="3632200"/>
                              <a:pt x="4914900" y="1473200"/>
                              <a:pt x="4991100" y="0"/>
                            </a:cubicBezTo>
                            <a:cubicBezTo>
                              <a:pt x="4864100" y="38100"/>
                              <a:pt x="4724400" y="63500"/>
                              <a:pt x="4584700" y="63500"/>
                            </a:cubicBezTo>
                            <a:cubicBezTo>
                              <a:pt x="4445000" y="63500"/>
                              <a:pt x="4292600" y="38100"/>
                              <a:pt x="4152900" y="0"/>
                            </a:cubicBezTo>
                            <a:cubicBezTo>
                              <a:pt x="3340100" y="1270000"/>
                              <a:pt x="1498600" y="3860800"/>
                              <a:pt x="0" y="5956300"/>
                            </a:cubicBezTo>
                            <a:close/>
                            <a:moveTo>
                              <a:pt x="2006600" y="8458200"/>
                            </a:moveTo>
                            <a:moveTo>
                              <a:pt x="3962400" y="5435600"/>
                            </a:moveTo>
                            <a:lnTo>
                              <a:pt x="1003300" y="5435600"/>
                            </a:lnTo>
                            <a:cubicBezTo>
                              <a:pt x="1587500" y="4470400"/>
                              <a:pt x="3225800" y="2159000"/>
                              <a:pt x="3937000" y="1168400"/>
                            </a:cubicBezTo>
                            <a:lnTo>
                              <a:pt x="3962400" y="1168400"/>
                            </a:lnTo>
                            <a:close/>
                            <a:moveTo>
                              <a:pt x="2755900" y="84582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5" name="Freeform 260">
                        <a:extLst>
                          <a:ext uri="{FF2B5EF4-FFF2-40B4-BE49-F238E27FC236}">
                            <a16:creationId xmlns:a16="http://schemas.microsoft.com/office/drawing/2014/main" id="{3428EB82-6A1B-4B23-8FE7-4A83D6066C93}"/>
                          </a:ext>
                        </a:extLst>
                      </p:cNvPr>
                      <p:cNvSpPr/>
                      <p:nvPr/>
                    </p:nvSpPr>
                    <p:spPr>
                      <a:xfrm>
                        <a:off x="7138648" y="1232629"/>
                        <a:ext cx="41776" cy="61414"/>
                      </a:xfrm>
                      <a:custGeom>
                        <a:avLst/>
                        <a:gdLst/>
                        <a:ahLst/>
                        <a:cxnLst/>
                        <a:rect l="0" t="0" r="0" b="0"/>
                        <a:pathLst>
                          <a:path w="5943600" h="8737600">
                            <a:moveTo>
                              <a:pt x="1041400" y="4368800"/>
                            </a:moveTo>
                            <a:cubicBezTo>
                              <a:pt x="1041400" y="1968500"/>
                              <a:pt x="1524000" y="406400"/>
                              <a:pt x="2971800" y="406400"/>
                            </a:cubicBezTo>
                            <a:cubicBezTo>
                              <a:pt x="4419600" y="406400"/>
                              <a:pt x="4902200" y="2120900"/>
                              <a:pt x="4902200" y="4368800"/>
                            </a:cubicBezTo>
                            <a:cubicBezTo>
                              <a:pt x="4902200" y="6616700"/>
                              <a:pt x="4419600" y="8331200"/>
                              <a:pt x="2971800" y="8331200"/>
                            </a:cubicBezTo>
                            <a:cubicBezTo>
                              <a:pt x="1524000" y="8331200"/>
                              <a:pt x="1041400" y="6616700"/>
                              <a:pt x="1041400" y="4368800"/>
                            </a:cubicBezTo>
                            <a:close/>
                            <a:moveTo>
                              <a:pt x="3606800" y="8534400"/>
                            </a:moveTo>
                            <a:moveTo>
                              <a:pt x="0" y="4368800"/>
                            </a:moveTo>
                            <a:cubicBezTo>
                              <a:pt x="0" y="6756400"/>
                              <a:pt x="533400" y="8737600"/>
                              <a:pt x="2971800" y="8737600"/>
                            </a:cubicBezTo>
                            <a:cubicBezTo>
                              <a:pt x="5029200" y="8737600"/>
                              <a:pt x="5943600" y="6680200"/>
                              <a:pt x="5943600" y="4368800"/>
                            </a:cubicBezTo>
                            <a:cubicBezTo>
                              <a:pt x="5943600" y="1981200"/>
                              <a:pt x="5410200" y="0"/>
                              <a:pt x="2971800" y="0"/>
                            </a:cubicBezTo>
                            <a:cubicBezTo>
                              <a:pt x="762000" y="0"/>
                              <a:pt x="0" y="1981200"/>
                              <a:pt x="0" y="4368800"/>
                            </a:cubicBezTo>
                            <a:close/>
                            <a:moveTo>
                              <a:pt x="3606800" y="85344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grpSp>
                  <p:nvGrpSpPr>
                    <p:cNvPr id="797" name="Group 796">
                      <a:extLst>
                        <a:ext uri="{FF2B5EF4-FFF2-40B4-BE49-F238E27FC236}">
                          <a16:creationId xmlns:a16="http://schemas.microsoft.com/office/drawing/2014/main" id="{95A1F213-57B1-4894-BD95-0815DA1AF755}"/>
                        </a:ext>
                      </a:extLst>
                    </p:cNvPr>
                    <p:cNvGrpSpPr/>
                    <p:nvPr/>
                  </p:nvGrpSpPr>
                  <p:grpSpPr>
                    <a:xfrm>
                      <a:off x="3442763" y="2739515"/>
                      <a:ext cx="158901" cy="61593"/>
                      <a:chOff x="7818813" y="1250520"/>
                      <a:chExt cx="158901" cy="61593"/>
                    </a:xfrm>
                  </p:grpSpPr>
                  <p:sp>
                    <p:nvSpPr>
                      <p:cNvPr id="798" name="Freeform 261">
                        <a:extLst>
                          <a:ext uri="{FF2B5EF4-FFF2-40B4-BE49-F238E27FC236}">
                            <a16:creationId xmlns:a16="http://schemas.microsoft.com/office/drawing/2014/main" id="{F56E1407-FB4F-4EF9-8067-617D61A71655}"/>
                          </a:ext>
                        </a:extLst>
                      </p:cNvPr>
                      <p:cNvSpPr/>
                      <p:nvPr/>
                    </p:nvSpPr>
                    <p:spPr>
                      <a:xfrm>
                        <a:off x="7818813" y="1250520"/>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99" name="Freeform 262">
                        <a:extLst>
                          <a:ext uri="{FF2B5EF4-FFF2-40B4-BE49-F238E27FC236}">
                            <a16:creationId xmlns:a16="http://schemas.microsoft.com/office/drawing/2014/main" id="{5F10CE39-4781-4DED-94AF-981E8F797E63}"/>
                          </a:ext>
                        </a:extLst>
                      </p:cNvPr>
                      <p:cNvSpPr/>
                      <p:nvPr/>
                    </p:nvSpPr>
                    <p:spPr>
                      <a:xfrm>
                        <a:off x="7869248" y="1250520"/>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0" name="Freeform 263">
                        <a:extLst>
                          <a:ext uri="{FF2B5EF4-FFF2-40B4-BE49-F238E27FC236}">
                            <a16:creationId xmlns:a16="http://schemas.microsoft.com/office/drawing/2014/main" id="{2C8C54FF-4FC4-45FC-9277-2F872101EF9D}"/>
                          </a:ext>
                        </a:extLst>
                      </p:cNvPr>
                      <p:cNvSpPr/>
                      <p:nvPr/>
                    </p:nvSpPr>
                    <p:spPr>
                      <a:xfrm>
                        <a:off x="7909328" y="1252216"/>
                        <a:ext cx="43204" cy="59897"/>
                      </a:xfrm>
                      <a:custGeom>
                        <a:avLst/>
                        <a:gdLst/>
                        <a:ahLst/>
                        <a:cxnLst/>
                        <a:rect l="0" t="0" r="0" b="0"/>
                        <a:pathLst>
                          <a:path w="6146800" h="8521700">
                            <a:moveTo>
                              <a:pt x="0" y="6184900"/>
                            </a:moveTo>
                            <a:cubicBezTo>
                              <a:pt x="711200" y="6159500"/>
                              <a:pt x="3200400" y="6096000"/>
                              <a:pt x="3962400" y="6096000"/>
                            </a:cubicBezTo>
                            <a:lnTo>
                              <a:pt x="3962400" y="6629400"/>
                            </a:lnTo>
                            <a:cubicBezTo>
                              <a:pt x="3962400" y="7264400"/>
                              <a:pt x="3898900" y="8039100"/>
                              <a:pt x="3860800" y="8521700"/>
                            </a:cubicBezTo>
                            <a:cubicBezTo>
                              <a:pt x="4051300" y="8483600"/>
                              <a:pt x="4229100" y="8458200"/>
                              <a:pt x="4419600" y="8458200"/>
                            </a:cubicBezTo>
                            <a:cubicBezTo>
                              <a:pt x="4610100" y="8458200"/>
                              <a:pt x="4787900" y="8483600"/>
                              <a:pt x="4978400" y="8521700"/>
                            </a:cubicBezTo>
                            <a:cubicBezTo>
                              <a:pt x="4953000" y="8064500"/>
                              <a:pt x="4902200" y="7289800"/>
                              <a:pt x="4902200" y="6629400"/>
                            </a:cubicBezTo>
                            <a:lnTo>
                              <a:pt x="4902200" y="6096000"/>
                            </a:lnTo>
                            <a:cubicBezTo>
                              <a:pt x="5384800" y="6096000"/>
                              <a:pt x="5854700" y="6121400"/>
                              <a:pt x="6146800" y="6172200"/>
                            </a:cubicBezTo>
                            <a:cubicBezTo>
                              <a:pt x="6108700" y="6032500"/>
                              <a:pt x="6083300" y="5892800"/>
                              <a:pt x="6083300" y="5753100"/>
                            </a:cubicBezTo>
                            <a:cubicBezTo>
                              <a:pt x="6083300" y="5613400"/>
                              <a:pt x="6108700" y="5473700"/>
                              <a:pt x="6146800" y="5334000"/>
                            </a:cubicBezTo>
                            <a:cubicBezTo>
                              <a:pt x="5854700" y="5384800"/>
                              <a:pt x="5384800" y="5435600"/>
                              <a:pt x="4902200" y="5435600"/>
                            </a:cubicBezTo>
                            <a:cubicBezTo>
                              <a:pt x="4902200" y="3632200"/>
                              <a:pt x="4914900" y="1473200"/>
                              <a:pt x="4991100" y="0"/>
                            </a:cubicBezTo>
                            <a:cubicBezTo>
                              <a:pt x="4864100" y="38100"/>
                              <a:pt x="4724400" y="63500"/>
                              <a:pt x="4584700" y="63500"/>
                            </a:cubicBezTo>
                            <a:cubicBezTo>
                              <a:pt x="4445000" y="63500"/>
                              <a:pt x="4292600" y="38100"/>
                              <a:pt x="4152900" y="0"/>
                            </a:cubicBezTo>
                            <a:cubicBezTo>
                              <a:pt x="3340100" y="1270000"/>
                              <a:pt x="1498600" y="3860800"/>
                              <a:pt x="0" y="5956300"/>
                            </a:cubicBezTo>
                            <a:close/>
                            <a:moveTo>
                              <a:pt x="2006600" y="8458200"/>
                            </a:moveTo>
                            <a:moveTo>
                              <a:pt x="3962400" y="5435600"/>
                            </a:moveTo>
                            <a:lnTo>
                              <a:pt x="1003300" y="5435600"/>
                            </a:lnTo>
                            <a:cubicBezTo>
                              <a:pt x="1587500" y="4470400"/>
                              <a:pt x="3225800" y="2159000"/>
                              <a:pt x="3937000" y="1168400"/>
                            </a:cubicBezTo>
                            <a:lnTo>
                              <a:pt x="3962400" y="1168400"/>
                            </a:lnTo>
                            <a:close/>
                            <a:moveTo>
                              <a:pt x="2755900" y="84582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801" name="Freeform 264">
                        <a:extLst>
                          <a:ext uri="{FF2B5EF4-FFF2-40B4-BE49-F238E27FC236}">
                            <a16:creationId xmlns:a16="http://schemas.microsoft.com/office/drawing/2014/main" id="{7A92CA7B-0874-477C-8B89-2B534355B58C}"/>
                          </a:ext>
                        </a:extLst>
                      </p:cNvPr>
                      <p:cNvSpPr/>
                      <p:nvPr/>
                    </p:nvSpPr>
                    <p:spPr>
                      <a:xfrm>
                        <a:off x="7956737" y="1250520"/>
                        <a:ext cx="20977" cy="61593"/>
                      </a:xfrm>
                      <a:custGeom>
                        <a:avLst/>
                        <a:gdLst/>
                        <a:ahLst/>
                        <a:cxnLst/>
                        <a:rect l="0" t="0" r="0" b="0"/>
                        <a:pathLst>
                          <a:path w="2984500" h="8763000">
                            <a:moveTo>
                              <a:pt x="1892300" y="5499100"/>
                            </a:moveTo>
                            <a:cubicBezTo>
                              <a:pt x="1892300" y="6591300"/>
                              <a:pt x="1866900" y="7670800"/>
                              <a:pt x="1790700" y="8763000"/>
                            </a:cubicBezTo>
                            <a:cubicBezTo>
                              <a:pt x="1993900" y="8724900"/>
                              <a:pt x="2184400" y="8699500"/>
                              <a:pt x="2387600" y="8699500"/>
                            </a:cubicBezTo>
                            <a:cubicBezTo>
                              <a:pt x="2590800" y="8699500"/>
                              <a:pt x="2781300" y="8724900"/>
                              <a:pt x="2984500" y="8763000"/>
                            </a:cubicBezTo>
                            <a:cubicBezTo>
                              <a:pt x="2921000" y="7683500"/>
                              <a:pt x="2882900" y="6591300"/>
                              <a:pt x="2882900" y="5499100"/>
                            </a:cubicBezTo>
                            <a:lnTo>
                              <a:pt x="2882900" y="3378200"/>
                            </a:lnTo>
                            <a:cubicBezTo>
                              <a:pt x="2882900" y="2273300"/>
                              <a:pt x="2921000" y="1168400"/>
                              <a:pt x="2984500" y="63500"/>
                            </a:cubicBezTo>
                            <a:lnTo>
                              <a:pt x="2895600" y="0"/>
                            </a:lnTo>
                            <a:cubicBezTo>
                              <a:pt x="2019300" y="444500"/>
                              <a:pt x="965200" y="927100"/>
                              <a:pt x="0" y="1320800"/>
                            </a:cubicBezTo>
                            <a:lnTo>
                              <a:pt x="0" y="1409700"/>
                            </a:lnTo>
                            <a:cubicBezTo>
                              <a:pt x="152400" y="1511300"/>
                              <a:pt x="304800" y="1663700"/>
                              <a:pt x="381000" y="1816100"/>
                            </a:cubicBezTo>
                            <a:lnTo>
                              <a:pt x="1892300" y="977900"/>
                            </a:lnTo>
                            <a:close/>
                            <a:moveTo>
                              <a:pt x="20066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grpSp>
              <p:grpSp>
                <p:nvGrpSpPr>
                  <p:cNvPr id="733" name="Group 732">
                    <a:extLst>
                      <a:ext uri="{FF2B5EF4-FFF2-40B4-BE49-F238E27FC236}">
                        <a16:creationId xmlns:a16="http://schemas.microsoft.com/office/drawing/2014/main" id="{4BACE9CE-0837-43DF-88EE-0F55E3FE2A98}"/>
                      </a:ext>
                    </a:extLst>
                  </p:cNvPr>
                  <p:cNvGrpSpPr/>
                  <p:nvPr/>
                </p:nvGrpSpPr>
                <p:grpSpPr>
                  <a:xfrm>
                    <a:off x="2899495" y="2324434"/>
                    <a:ext cx="3182669" cy="932203"/>
                    <a:chOff x="3055415" y="2174353"/>
                    <a:chExt cx="3182669" cy="932203"/>
                  </a:xfrm>
                </p:grpSpPr>
                <p:grpSp>
                  <p:nvGrpSpPr>
                    <p:cNvPr id="772" name="Group 771">
                      <a:extLst>
                        <a:ext uri="{FF2B5EF4-FFF2-40B4-BE49-F238E27FC236}">
                          <a16:creationId xmlns:a16="http://schemas.microsoft.com/office/drawing/2014/main" id="{E9BBB5BC-6480-40BD-B4C4-CA2C4F0AB8BF}"/>
                        </a:ext>
                      </a:extLst>
                    </p:cNvPr>
                    <p:cNvGrpSpPr/>
                    <p:nvPr/>
                  </p:nvGrpSpPr>
                  <p:grpSpPr>
                    <a:xfrm>
                      <a:off x="4689713" y="2258152"/>
                      <a:ext cx="562300" cy="324626"/>
                      <a:chOff x="4673671" y="2093018"/>
                      <a:chExt cx="562300" cy="324626"/>
                    </a:xfrm>
                  </p:grpSpPr>
                  <p:sp>
                    <p:nvSpPr>
                      <p:cNvPr id="774" name="Freeform 159">
                        <a:extLst>
                          <a:ext uri="{FF2B5EF4-FFF2-40B4-BE49-F238E27FC236}">
                            <a16:creationId xmlns:a16="http://schemas.microsoft.com/office/drawing/2014/main" id="{795A8236-2297-4896-8FBC-1FB3C5BBAC65}"/>
                          </a:ext>
                        </a:extLst>
                      </p:cNvPr>
                      <p:cNvSpPr/>
                      <p:nvPr/>
                    </p:nvSpPr>
                    <p:spPr>
                      <a:xfrm>
                        <a:off x="4673671" y="2307532"/>
                        <a:ext cx="562300" cy="105432"/>
                      </a:xfrm>
                      <a:custGeom>
                        <a:avLst/>
                        <a:gdLst/>
                        <a:ahLst/>
                        <a:cxnLst/>
                        <a:rect l="0" t="0" r="0" b="0"/>
                        <a:pathLst>
                          <a:path w="4582947" h="859307">
                            <a:moveTo>
                              <a:pt x="4582947" y="859307"/>
                            </a:moveTo>
                            <a:lnTo>
                              <a:pt x="0" y="859307"/>
                            </a:lnTo>
                            <a:lnTo>
                              <a:pt x="0" y="0"/>
                            </a:lnTo>
                            <a:lnTo>
                              <a:pt x="4582947" y="0"/>
                            </a:lnTo>
                            <a:lnTo>
                              <a:pt x="4582947" y="859307"/>
                            </a:lnTo>
                            <a:close/>
                          </a:path>
                        </a:pathLst>
                      </a:custGeom>
                      <a:solidFill>
                        <a:srgbClr val="5F85BC">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75" name="Rectangle 309">
                        <a:extLst>
                          <a:ext uri="{FF2B5EF4-FFF2-40B4-BE49-F238E27FC236}">
                            <a16:creationId xmlns:a16="http://schemas.microsoft.com/office/drawing/2014/main" id="{8BC7658B-830D-4536-B63A-A27FF968DAA2}"/>
                          </a:ext>
                        </a:extLst>
                      </p:cNvPr>
                      <p:cNvSpPr/>
                      <p:nvPr/>
                    </p:nvSpPr>
                    <p:spPr>
                      <a:xfrm>
                        <a:off x="4828187" y="2093018"/>
                        <a:ext cx="253067" cy="213879"/>
                      </a:xfrm>
                      <a:prstGeom prst="rect">
                        <a:avLst/>
                      </a:prstGeom>
                    </p:spPr>
                  </p:sp>
                  <p:sp>
                    <p:nvSpPr>
                      <p:cNvPr id="776" name="Freeform 310">
                        <a:extLst>
                          <a:ext uri="{FF2B5EF4-FFF2-40B4-BE49-F238E27FC236}">
                            <a16:creationId xmlns:a16="http://schemas.microsoft.com/office/drawing/2014/main" id="{4397A5B4-529B-4528-A864-323736AE5811}"/>
                          </a:ext>
                        </a:extLst>
                      </p:cNvPr>
                      <p:cNvSpPr/>
                      <p:nvPr/>
                    </p:nvSpPr>
                    <p:spPr>
                      <a:xfrm>
                        <a:off x="4835477" y="2161990"/>
                        <a:ext cx="67990" cy="106077"/>
                      </a:xfrm>
                      <a:custGeom>
                        <a:avLst/>
                        <a:gdLst/>
                        <a:ahLst/>
                        <a:cxnLst/>
                        <a:rect l="0" t="0" r="0" b="0"/>
                        <a:pathLst>
                          <a:path w="5803900" h="9055100">
                            <a:moveTo>
                              <a:pt x="5118100" y="2108200"/>
                            </a:moveTo>
                            <a:cubicBezTo>
                              <a:pt x="5143500" y="1790700"/>
                              <a:pt x="5295900" y="1041400"/>
                              <a:pt x="5537200" y="609600"/>
                            </a:cubicBezTo>
                            <a:cubicBezTo>
                              <a:pt x="5041900" y="342900"/>
                              <a:pt x="4394200" y="0"/>
                              <a:pt x="3187700" y="0"/>
                            </a:cubicBezTo>
                            <a:cubicBezTo>
                              <a:pt x="1270000" y="0"/>
                              <a:pt x="101600" y="990600"/>
                              <a:pt x="101600" y="2743200"/>
                            </a:cubicBezTo>
                            <a:cubicBezTo>
                              <a:pt x="101600" y="4140200"/>
                              <a:pt x="889000" y="4800600"/>
                              <a:pt x="2044700" y="5308600"/>
                            </a:cubicBezTo>
                            <a:cubicBezTo>
                              <a:pt x="3594100" y="5981700"/>
                              <a:pt x="4038600" y="6184900"/>
                              <a:pt x="4038600" y="6896100"/>
                            </a:cubicBezTo>
                            <a:cubicBezTo>
                              <a:pt x="4038600" y="7543800"/>
                              <a:pt x="3581400" y="8166100"/>
                              <a:pt x="2514600" y="8166100"/>
                            </a:cubicBezTo>
                            <a:cubicBezTo>
                              <a:pt x="1752600" y="8166100"/>
                              <a:pt x="787400" y="7823200"/>
                              <a:pt x="584200" y="6680200"/>
                            </a:cubicBezTo>
                            <a:lnTo>
                              <a:pt x="266700" y="6680200"/>
                            </a:lnTo>
                            <a:cubicBezTo>
                              <a:pt x="266700" y="7124700"/>
                              <a:pt x="152400" y="7924800"/>
                              <a:pt x="0" y="8432800"/>
                            </a:cubicBezTo>
                            <a:cubicBezTo>
                              <a:pt x="406400" y="8661400"/>
                              <a:pt x="1143000" y="9055100"/>
                              <a:pt x="2425700" y="9055100"/>
                            </a:cubicBezTo>
                            <a:cubicBezTo>
                              <a:pt x="4622800" y="9055100"/>
                              <a:pt x="5803900" y="7810500"/>
                              <a:pt x="5803900" y="6159500"/>
                            </a:cubicBezTo>
                            <a:cubicBezTo>
                              <a:pt x="5803900" y="5664200"/>
                              <a:pt x="5715000" y="5156200"/>
                              <a:pt x="5422900" y="4724400"/>
                            </a:cubicBezTo>
                            <a:cubicBezTo>
                              <a:pt x="5080000" y="4203700"/>
                              <a:pt x="4572000" y="3898900"/>
                              <a:pt x="4203700" y="3746500"/>
                            </a:cubicBezTo>
                            <a:cubicBezTo>
                              <a:pt x="2324100" y="2997200"/>
                              <a:pt x="1752600" y="2768600"/>
                              <a:pt x="1752600" y="1968500"/>
                            </a:cubicBezTo>
                            <a:cubicBezTo>
                              <a:pt x="1752600" y="889000"/>
                              <a:pt x="2933700" y="863600"/>
                              <a:pt x="3187700" y="863600"/>
                            </a:cubicBezTo>
                            <a:cubicBezTo>
                              <a:pt x="3848100" y="863600"/>
                              <a:pt x="4597400" y="1143000"/>
                              <a:pt x="4838700" y="2108200"/>
                            </a:cubicBezTo>
                            <a:close/>
                            <a:moveTo>
                              <a:pt x="6172200" y="8902700"/>
                            </a:moveTo>
                          </a:path>
                        </a:pathLst>
                      </a:custGeom>
                      <a:solidFill>
                        <a:srgbClr val="5F85BC">
                          <a:alpha val="100000"/>
                        </a:srgbClr>
                      </a:solidFill>
                      <a:ln w="1212">
                        <a:noFill/>
                      </a:ln>
                    </p:spPr>
                    <p:style>
                      <a:lnRef idx="2">
                        <a:schemeClr val="accent1">
                          <a:shade val="50000"/>
                        </a:schemeClr>
                      </a:lnRef>
                      <a:fillRef idx="1">
                        <a:schemeClr val="accent1"/>
                      </a:fillRef>
                      <a:effectRef idx="0">
                        <a:schemeClr val="accent1"/>
                      </a:effectRef>
                      <a:fontRef idx="minor">
                        <a:schemeClr val="lt1"/>
                      </a:fontRef>
                    </p:style>
                  </p:sp>
                  <p:sp>
                    <p:nvSpPr>
                      <p:cNvPr id="777" name="Freeform 311">
                        <a:extLst>
                          <a:ext uri="{FF2B5EF4-FFF2-40B4-BE49-F238E27FC236}">
                            <a16:creationId xmlns:a16="http://schemas.microsoft.com/office/drawing/2014/main" id="{7BC49A90-C30E-48E8-892C-6117B35DA11A}"/>
                          </a:ext>
                        </a:extLst>
                      </p:cNvPr>
                      <p:cNvSpPr/>
                      <p:nvPr/>
                    </p:nvSpPr>
                    <p:spPr>
                      <a:xfrm>
                        <a:off x="4919238" y="2163032"/>
                        <a:ext cx="75429" cy="103250"/>
                      </a:xfrm>
                      <a:custGeom>
                        <a:avLst/>
                        <a:gdLst/>
                        <a:ahLst/>
                        <a:cxnLst/>
                        <a:rect l="0" t="0" r="0" b="0"/>
                        <a:pathLst>
                          <a:path w="6438900" h="8813800">
                            <a:moveTo>
                              <a:pt x="2260600" y="5054600"/>
                            </a:moveTo>
                            <a:cubicBezTo>
                              <a:pt x="2489200" y="5067300"/>
                              <a:pt x="3060700" y="5092700"/>
                              <a:pt x="3302000" y="5092700"/>
                            </a:cubicBezTo>
                            <a:cubicBezTo>
                              <a:pt x="4927600" y="5092700"/>
                              <a:pt x="6438900" y="4419600"/>
                              <a:pt x="6438900" y="2476500"/>
                            </a:cubicBezTo>
                            <a:cubicBezTo>
                              <a:pt x="6438900" y="469900"/>
                              <a:pt x="5067300" y="0"/>
                              <a:pt x="3340100" y="0"/>
                            </a:cubicBezTo>
                            <a:cubicBezTo>
                              <a:pt x="2781300" y="0"/>
                              <a:pt x="2235200" y="76200"/>
                              <a:pt x="1676400" y="76200"/>
                            </a:cubicBezTo>
                            <a:cubicBezTo>
                              <a:pt x="1409700" y="76200"/>
                              <a:pt x="723900" y="50800"/>
                              <a:pt x="50800" y="0"/>
                            </a:cubicBezTo>
                            <a:cubicBezTo>
                              <a:pt x="114300" y="622300"/>
                              <a:pt x="165100" y="1206500"/>
                              <a:pt x="165100" y="3670300"/>
                            </a:cubicBezTo>
                            <a:cubicBezTo>
                              <a:pt x="165100" y="4953000"/>
                              <a:pt x="165100" y="7772400"/>
                              <a:pt x="0" y="8813800"/>
                            </a:cubicBezTo>
                            <a:cubicBezTo>
                              <a:pt x="317500" y="8763000"/>
                              <a:pt x="673100" y="8737600"/>
                              <a:pt x="1104900" y="8737600"/>
                            </a:cubicBezTo>
                            <a:cubicBezTo>
                              <a:pt x="1524000" y="8737600"/>
                              <a:pt x="1943100" y="8763000"/>
                              <a:pt x="2349500" y="8813800"/>
                            </a:cubicBezTo>
                            <a:cubicBezTo>
                              <a:pt x="2298700" y="8128000"/>
                              <a:pt x="2260600" y="7251700"/>
                              <a:pt x="2260600" y="6769100"/>
                            </a:cubicBezTo>
                            <a:close/>
                            <a:moveTo>
                              <a:pt x="2908300" y="8813800"/>
                            </a:moveTo>
                            <a:moveTo>
                              <a:pt x="2311400" y="914400"/>
                            </a:moveTo>
                            <a:cubicBezTo>
                              <a:pt x="2451100" y="901700"/>
                              <a:pt x="2590800" y="889000"/>
                              <a:pt x="2730500" y="889000"/>
                            </a:cubicBezTo>
                            <a:cubicBezTo>
                              <a:pt x="3733800" y="889000"/>
                              <a:pt x="4216400" y="1435100"/>
                              <a:pt x="4216400" y="2489200"/>
                            </a:cubicBezTo>
                            <a:cubicBezTo>
                              <a:pt x="4216400" y="4051300"/>
                              <a:pt x="3238500" y="4229100"/>
                              <a:pt x="2590800" y="4229100"/>
                            </a:cubicBezTo>
                            <a:cubicBezTo>
                              <a:pt x="2476500" y="4229100"/>
                              <a:pt x="2374900" y="4229100"/>
                              <a:pt x="2286000" y="4216400"/>
                            </a:cubicBezTo>
                            <a:close/>
                            <a:moveTo>
                              <a:pt x="7048500" y="8813800"/>
                            </a:moveTo>
                          </a:path>
                        </a:pathLst>
                      </a:custGeom>
                      <a:solidFill>
                        <a:srgbClr val="5F85BC">
                          <a:alpha val="100000"/>
                        </a:srgbClr>
                      </a:solidFill>
                      <a:ln w="1212">
                        <a:noFill/>
                      </a:ln>
                    </p:spPr>
                    <p:style>
                      <a:lnRef idx="2">
                        <a:schemeClr val="accent1">
                          <a:shade val="50000"/>
                        </a:schemeClr>
                      </a:lnRef>
                      <a:fillRef idx="1">
                        <a:schemeClr val="accent1"/>
                      </a:fillRef>
                      <a:effectRef idx="0">
                        <a:schemeClr val="accent1"/>
                      </a:effectRef>
                      <a:fontRef idx="minor">
                        <a:schemeClr val="lt1"/>
                      </a:fontRef>
                    </p:style>
                  </p:sp>
                  <p:sp>
                    <p:nvSpPr>
                      <p:cNvPr id="778" name="Freeform 312">
                        <a:extLst>
                          <a:ext uri="{FF2B5EF4-FFF2-40B4-BE49-F238E27FC236}">
                            <a16:creationId xmlns:a16="http://schemas.microsoft.com/office/drawing/2014/main" id="{AB3C473B-F190-4599-84D2-3A87D7B6C342}"/>
                          </a:ext>
                        </a:extLst>
                      </p:cNvPr>
                      <p:cNvSpPr/>
                      <p:nvPr/>
                    </p:nvSpPr>
                    <p:spPr>
                      <a:xfrm>
                        <a:off x="5005825" y="2161990"/>
                        <a:ext cx="67990" cy="106077"/>
                      </a:xfrm>
                      <a:custGeom>
                        <a:avLst/>
                        <a:gdLst/>
                        <a:ahLst/>
                        <a:cxnLst/>
                        <a:rect l="0" t="0" r="0" b="0"/>
                        <a:pathLst>
                          <a:path w="5803900" h="9055100">
                            <a:moveTo>
                              <a:pt x="5118100" y="2108200"/>
                            </a:moveTo>
                            <a:cubicBezTo>
                              <a:pt x="5143500" y="1790700"/>
                              <a:pt x="5295900" y="1041400"/>
                              <a:pt x="5537200" y="609600"/>
                            </a:cubicBezTo>
                            <a:cubicBezTo>
                              <a:pt x="5041900" y="342900"/>
                              <a:pt x="4394200" y="0"/>
                              <a:pt x="3187700" y="0"/>
                            </a:cubicBezTo>
                            <a:cubicBezTo>
                              <a:pt x="1270000" y="0"/>
                              <a:pt x="101600" y="990600"/>
                              <a:pt x="101600" y="2743200"/>
                            </a:cubicBezTo>
                            <a:cubicBezTo>
                              <a:pt x="101600" y="4140200"/>
                              <a:pt x="889000" y="4800600"/>
                              <a:pt x="2044700" y="5308600"/>
                            </a:cubicBezTo>
                            <a:cubicBezTo>
                              <a:pt x="3594100" y="5981700"/>
                              <a:pt x="4038600" y="6184900"/>
                              <a:pt x="4038600" y="6896100"/>
                            </a:cubicBezTo>
                            <a:cubicBezTo>
                              <a:pt x="4038600" y="7543800"/>
                              <a:pt x="3581400" y="8166100"/>
                              <a:pt x="2514600" y="8166100"/>
                            </a:cubicBezTo>
                            <a:cubicBezTo>
                              <a:pt x="1752600" y="8166100"/>
                              <a:pt x="787400" y="7823200"/>
                              <a:pt x="584200" y="6680200"/>
                            </a:cubicBezTo>
                            <a:lnTo>
                              <a:pt x="266700" y="6680200"/>
                            </a:lnTo>
                            <a:cubicBezTo>
                              <a:pt x="266700" y="7124700"/>
                              <a:pt x="152400" y="7924800"/>
                              <a:pt x="0" y="8432800"/>
                            </a:cubicBezTo>
                            <a:cubicBezTo>
                              <a:pt x="406400" y="8661400"/>
                              <a:pt x="1143000" y="9055100"/>
                              <a:pt x="2425700" y="9055100"/>
                            </a:cubicBezTo>
                            <a:cubicBezTo>
                              <a:pt x="4622800" y="9055100"/>
                              <a:pt x="5803900" y="7810500"/>
                              <a:pt x="5803900" y="6159500"/>
                            </a:cubicBezTo>
                            <a:cubicBezTo>
                              <a:pt x="5803900" y="5664200"/>
                              <a:pt x="5715000" y="5156200"/>
                              <a:pt x="5422900" y="4724400"/>
                            </a:cubicBezTo>
                            <a:cubicBezTo>
                              <a:pt x="5080000" y="4203700"/>
                              <a:pt x="4572000" y="3898900"/>
                              <a:pt x="4203700" y="3746500"/>
                            </a:cubicBezTo>
                            <a:cubicBezTo>
                              <a:pt x="2324100" y="2997200"/>
                              <a:pt x="1752600" y="2768600"/>
                              <a:pt x="1752600" y="1968500"/>
                            </a:cubicBezTo>
                            <a:cubicBezTo>
                              <a:pt x="1752600" y="889000"/>
                              <a:pt x="2933700" y="863600"/>
                              <a:pt x="3187700" y="863600"/>
                            </a:cubicBezTo>
                            <a:cubicBezTo>
                              <a:pt x="3848100" y="863600"/>
                              <a:pt x="4597400" y="1143000"/>
                              <a:pt x="4838700" y="2108200"/>
                            </a:cubicBezTo>
                            <a:close/>
                            <a:moveTo>
                              <a:pt x="6172200" y="8902700"/>
                            </a:moveTo>
                          </a:path>
                        </a:pathLst>
                      </a:custGeom>
                      <a:solidFill>
                        <a:srgbClr val="5F85BC">
                          <a:alpha val="100000"/>
                        </a:srgbClr>
                      </a:solidFill>
                      <a:ln w="1212">
                        <a:noFill/>
                      </a:ln>
                    </p:spPr>
                    <p:style>
                      <a:lnRef idx="2">
                        <a:schemeClr val="accent1">
                          <a:shade val="50000"/>
                        </a:schemeClr>
                      </a:lnRef>
                      <a:fillRef idx="1">
                        <a:schemeClr val="accent1"/>
                      </a:fillRef>
                      <a:effectRef idx="0">
                        <a:schemeClr val="accent1"/>
                      </a:effectRef>
                      <a:fontRef idx="minor">
                        <a:schemeClr val="lt1"/>
                      </a:fontRef>
                    </p:style>
                  </p:sp>
                  <p:sp>
                    <p:nvSpPr>
                      <p:cNvPr id="779" name="Rectangle 331">
                        <a:extLst>
                          <a:ext uri="{FF2B5EF4-FFF2-40B4-BE49-F238E27FC236}">
                            <a16:creationId xmlns:a16="http://schemas.microsoft.com/office/drawing/2014/main" id="{9B3B4545-1F10-4117-8A02-E190AF225B90}"/>
                          </a:ext>
                        </a:extLst>
                      </p:cNvPr>
                      <p:cNvSpPr/>
                      <p:nvPr/>
                    </p:nvSpPr>
                    <p:spPr>
                      <a:xfrm>
                        <a:off x="4733501" y="2290923"/>
                        <a:ext cx="442639" cy="126721"/>
                      </a:xfrm>
                      <a:prstGeom prst="rect">
                        <a:avLst/>
                      </a:prstGeom>
                    </p:spPr>
                  </p:sp>
                  <p:sp>
                    <p:nvSpPr>
                      <p:cNvPr id="780" name="Freeform 332">
                        <a:extLst>
                          <a:ext uri="{FF2B5EF4-FFF2-40B4-BE49-F238E27FC236}">
                            <a16:creationId xmlns:a16="http://schemas.microsoft.com/office/drawing/2014/main" id="{B9119643-E38A-4F77-A901-A26E21D15BE7}"/>
                          </a:ext>
                        </a:extLst>
                      </p:cNvPr>
                      <p:cNvSpPr/>
                      <p:nvPr/>
                    </p:nvSpPr>
                    <p:spPr>
                      <a:xfrm>
                        <a:off x="4738857" y="2332842"/>
                        <a:ext cx="28386" cy="61236"/>
                      </a:xfrm>
                      <a:custGeom>
                        <a:avLst/>
                        <a:gdLst/>
                        <a:ahLst/>
                        <a:cxnLst/>
                        <a:rect l="0" t="0" r="0" b="0"/>
                        <a:pathLst>
                          <a:path w="4038600" h="8712200">
                            <a:moveTo>
                              <a:pt x="0" y="2006600"/>
                            </a:moveTo>
                            <a:cubicBezTo>
                              <a:pt x="279400" y="2324100"/>
                              <a:pt x="355600" y="2400300"/>
                              <a:pt x="546100" y="2603500"/>
                            </a:cubicBezTo>
                            <a:cubicBezTo>
                              <a:pt x="927100" y="2413000"/>
                              <a:pt x="2146300" y="1714500"/>
                              <a:pt x="2438400" y="1524000"/>
                            </a:cubicBezTo>
                            <a:lnTo>
                              <a:pt x="2438400" y="3873500"/>
                            </a:lnTo>
                            <a:cubicBezTo>
                              <a:pt x="2438400" y="7213600"/>
                              <a:pt x="2413000" y="7493000"/>
                              <a:pt x="2286000" y="8712200"/>
                            </a:cubicBezTo>
                            <a:cubicBezTo>
                              <a:pt x="2501900" y="8699500"/>
                              <a:pt x="2882900" y="8636000"/>
                              <a:pt x="3175000" y="8636000"/>
                            </a:cubicBezTo>
                            <a:cubicBezTo>
                              <a:pt x="3467100" y="8636000"/>
                              <a:pt x="3822700" y="8699500"/>
                              <a:pt x="3987800" y="8712200"/>
                            </a:cubicBezTo>
                            <a:cubicBezTo>
                              <a:pt x="3924300" y="7810500"/>
                              <a:pt x="3898900" y="6616700"/>
                              <a:pt x="3898900" y="5397500"/>
                            </a:cubicBezTo>
                            <a:cubicBezTo>
                              <a:pt x="3898900" y="4394200"/>
                              <a:pt x="3911600" y="1168400"/>
                              <a:pt x="4038600" y="88900"/>
                            </a:cubicBezTo>
                            <a:lnTo>
                              <a:pt x="3898900" y="0"/>
                            </a:lnTo>
                            <a:cubicBezTo>
                              <a:pt x="3644900" y="165100"/>
                              <a:pt x="2832100" y="635000"/>
                              <a:pt x="2540000" y="774700"/>
                            </a:cubicBezTo>
                            <a:cubicBezTo>
                              <a:pt x="1485900" y="1282700"/>
                              <a:pt x="927100" y="1562100"/>
                              <a:pt x="0" y="1905000"/>
                            </a:cubicBezTo>
                            <a:close/>
                            <a:moveTo>
                              <a:pt x="5943600" y="87122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1" name="Freeform 333">
                        <a:extLst>
                          <a:ext uri="{FF2B5EF4-FFF2-40B4-BE49-F238E27FC236}">
                            <a16:creationId xmlns:a16="http://schemas.microsoft.com/office/drawing/2014/main" id="{9557121A-D4D0-404A-9B8D-6279C5C369D5}"/>
                          </a:ext>
                        </a:extLst>
                      </p:cNvPr>
                      <p:cNvSpPr/>
                      <p:nvPr/>
                    </p:nvSpPr>
                    <p:spPr>
                      <a:xfrm>
                        <a:off x="4779053" y="2334181"/>
                        <a:ext cx="39366" cy="60968"/>
                      </a:xfrm>
                      <a:custGeom>
                        <a:avLst/>
                        <a:gdLst/>
                        <a:ahLst/>
                        <a:cxnLst/>
                        <a:rect l="0" t="0" r="0" b="0"/>
                        <a:pathLst>
                          <a:path w="5600700" h="8674100">
                            <a:moveTo>
                              <a:pt x="2768600" y="0"/>
                            </a:moveTo>
                            <a:cubicBezTo>
                              <a:pt x="1041400" y="0"/>
                              <a:pt x="0" y="1066800"/>
                              <a:pt x="0" y="2768600"/>
                            </a:cubicBezTo>
                            <a:cubicBezTo>
                              <a:pt x="0" y="5156200"/>
                              <a:pt x="2032000" y="5270500"/>
                              <a:pt x="2336800" y="5270500"/>
                            </a:cubicBezTo>
                            <a:cubicBezTo>
                              <a:pt x="2781300" y="5270500"/>
                              <a:pt x="3581400" y="5143500"/>
                              <a:pt x="4013200" y="4610100"/>
                            </a:cubicBezTo>
                            <a:cubicBezTo>
                              <a:pt x="4013200" y="5359400"/>
                              <a:pt x="3886200" y="8051800"/>
                              <a:pt x="2146300" y="8051800"/>
                            </a:cubicBezTo>
                            <a:cubicBezTo>
                              <a:pt x="1435100" y="8051800"/>
                              <a:pt x="977900" y="7696200"/>
                              <a:pt x="749300" y="7467600"/>
                            </a:cubicBezTo>
                            <a:lnTo>
                              <a:pt x="596900" y="7493000"/>
                            </a:lnTo>
                            <a:cubicBezTo>
                              <a:pt x="749300" y="7912100"/>
                              <a:pt x="774700" y="8013700"/>
                              <a:pt x="863600" y="8407400"/>
                            </a:cubicBezTo>
                            <a:cubicBezTo>
                              <a:pt x="1346200" y="8648700"/>
                              <a:pt x="1828800" y="8674100"/>
                              <a:pt x="1981200" y="8674100"/>
                            </a:cubicBezTo>
                            <a:cubicBezTo>
                              <a:pt x="5181600" y="8674100"/>
                              <a:pt x="5600700" y="5156200"/>
                              <a:pt x="5600700" y="3797300"/>
                            </a:cubicBezTo>
                            <a:cubicBezTo>
                              <a:pt x="5600700" y="3327400"/>
                              <a:pt x="5537200" y="2082800"/>
                              <a:pt x="5003800" y="1206500"/>
                            </a:cubicBezTo>
                            <a:cubicBezTo>
                              <a:pt x="4267200" y="0"/>
                              <a:pt x="3213100" y="0"/>
                              <a:pt x="2768600" y="0"/>
                            </a:cubicBezTo>
                            <a:close/>
                            <a:moveTo>
                              <a:pt x="8089900" y="8521700"/>
                            </a:moveTo>
                            <a:moveTo>
                              <a:pt x="2768600" y="4673600"/>
                            </a:moveTo>
                            <a:cubicBezTo>
                              <a:pt x="1892300" y="4673600"/>
                              <a:pt x="1549400" y="3733800"/>
                              <a:pt x="1549400" y="2552700"/>
                            </a:cubicBezTo>
                            <a:cubicBezTo>
                              <a:pt x="1549400" y="1993900"/>
                              <a:pt x="1689100" y="508000"/>
                              <a:pt x="2755900" y="508000"/>
                            </a:cubicBezTo>
                            <a:cubicBezTo>
                              <a:pt x="3848100" y="508000"/>
                              <a:pt x="3987800" y="1879600"/>
                              <a:pt x="3987800" y="2540000"/>
                            </a:cubicBezTo>
                            <a:cubicBezTo>
                              <a:pt x="3987800" y="3009900"/>
                              <a:pt x="3987800" y="4673600"/>
                              <a:pt x="2768600" y="4673600"/>
                            </a:cubicBezTo>
                            <a:close/>
                            <a:moveTo>
                              <a:pt x="3416300" y="85217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2" name="Freeform 334">
                        <a:extLst>
                          <a:ext uri="{FF2B5EF4-FFF2-40B4-BE49-F238E27FC236}">
                            <a16:creationId xmlns:a16="http://schemas.microsoft.com/office/drawing/2014/main" id="{FD0DABF7-D4B5-449B-A2D3-6223B8B633D0}"/>
                          </a:ext>
                        </a:extLst>
                      </p:cNvPr>
                      <p:cNvSpPr/>
                      <p:nvPr/>
                    </p:nvSpPr>
                    <p:spPr>
                      <a:xfrm>
                        <a:off x="4824346" y="2334449"/>
                        <a:ext cx="40705" cy="59629"/>
                      </a:xfrm>
                      <a:custGeom>
                        <a:avLst/>
                        <a:gdLst/>
                        <a:ahLst/>
                        <a:cxnLst/>
                        <a:rect l="0" t="0" r="0" b="0"/>
                        <a:pathLst>
                          <a:path w="5791200" h="8483600">
                            <a:moveTo>
                              <a:pt x="5791200" y="101600"/>
                            </a:moveTo>
                            <a:cubicBezTo>
                              <a:pt x="3632200" y="101600"/>
                              <a:pt x="1016000" y="101600"/>
                              <a:pt x="76200" y="0"/>
                            </a:cubicBezTo>
                            <a:cubicBezTo>
                              <a:pt x="101600" y="279400"/>
                              <a:pt x="139700" y="558800"/>
                              <a:pt x="139700" y="825500"/>
                            </a:cubicBezTo>
                            <a:cubicBezTo>
                              <a:pt x="139700" y="1054100"/>
                              <a:pt x="127000" y="1219200"/>
                              <a:pt x="76200" y="1536700"/>
                            </a:cubicBezTo>
                            <a:cubicBezTo>
                              <a:pt x="1562100" y="1447800"/>
                              <a:pt x="1955800" y="1447800"/>
                              <a:pt x="2527300" y="1447800"/>
                            </a:cubicBezTo>
                            <a:lnTo>
                              <a:pt x="4267200" y="1447800"/>
                            </a:lnTo>
                            <a:cubicBezTo>
                              <a:pt x="3746500" y="2425700"/>
                              <a:pt x="1079500" y="6870700"/>
                              <a:pt x="317500" y="7937500"/>
                            </a:cubicBezTo>
                            <a:lnTo>
                              <a:pt x="0" y="8394700"/>
                            </a:lnTo>
                            <a:lnTo>
                              <a:pt x="25400" y="8483600"/>
                            </a:lnTo>
                            <a:cubicBezTo>
                              <a:pt x="266700" y="8445500"/>
                              <a:pt x="431800" y="8407400"/>
                              <a:pt x="647700" y="8407400"/>
                            </a:cubicBezTo>
                            <a:cubicBezTo>
                              <a:pt x="914400" y="8407400"/>
                              <a:pt x="1117600" y="8445500"/>
                              <a:pt x="1333500" y="8483600"/>
                            </a:cubicBezTo>
                            <a:cubicBezTo>
                              <a:pt x="2057400" y="7048500"/>
                              <a:pt x="2755900" y="5765800"/>
                              <a:pt x="3543300" y="4305300"/>
                            </a:cubicBezTo>
                            <a:cubicBezTo>
                              <a:pt x="3898900" y="3644900"/>
                              <a:pt x="5600700" y="635000"/>
                              <a:pt x="5791200" y="406400"/>
                            </a:cubicBezTo>
                            <a:close/>
                            <a:moveTo>
                              <a:pt x="7734300" y="84836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3" name="Freeform 335">
                        <a:extLst>
                          <a:ext uri="{FF2B5EF4-FFF2-40B4-BE49-F238E27FC236}">
                            <a16:creationId xmlns:a16="http://schemas.microsoft.com/office/drawing/2014/main" id="{9844F485-FA40-4B0B-B014-F2E4E0E9AD2E}"/>
                          </a:ext>
                        </a:extLst>
                      </p:cNvPr>
                      <p:cNvSpPr/>
                      <p:nvPr/>
                    </p:nvSpPr>
                    <p:spPr>
                      <a:xfrm>
                        <a:off x="4865676" y="2334092"/>
                        <a:ext cx="39455" cy="61057"/>
                      </a:xfrm>
                      <a:custGeom>
                        <a:avLst/>
                        <a:gdLst/>
                        <a:ahLst/>
                        <a:cxnLst/>
                        <a:rect l="0" t="0" r="0" b="0"/>
                        <a:pathLst>
                          <a:path w="5613400" h="8686800">
                            <a:moveTo>
                              <a:pt x="2794000" y="8153400"/>
                            </a:moveTo>
                            <a:cubicBezTo>
                              <a:pt x="1651000" y="8153400"/>
                              <a:pt x="1600200" y="6604000"/>
                              <a:pt x="1600200" y="6070600"/>
                            </a:cubicBezTo>
                            <a:cubicBezTo>
                              <a:pt x="1600200" y="5118100"/>
                              <a:pt x="1816100" y="4025900"/>
                              <a:pt x="2781300" y="4025900"/>
                            </a:cubicBezTo>
                            <a:cubicBezTo>
                              <a:pt x="3733800" y="4025900"/>
                              <a:pt x="4025900" y="4889500"/>
                              <a:pt x="4025900" y="6019800"/>
                            </a:cubicBezTo>
                            <a:cubicBezTo>
                              <a:pt x="4025900" y="6845300"/>
                              <a:pt x="3898900" y="8153400"/>
                              <a:pt x="2794000" y="8153400"/>
                            </a:cubicBezTo>
                            <a:close/>
                            <a:moveTo>
                              <a:pt x="-165100" y="8534400"/>
                            </a:moveTo>
                            <a:moveTo>
                              <a:pt x="3657600" y="0"/>
                            </a:moveTo>
                            <a:cubicBezTo>
                              <a:pt x="1435100" y="0"/>
                              <a:pt x="0" y="2032000"/>
                              <a:pt x="0" y="4991100"/>
                            </a:cubicBezTo>
                            <a:cubicBezTo>
                              <a:pt x="0" y="6908800"/>
                              <a:pt x="698500" y="8686800"/>
                              <a:pt x="2870200" y="8686800"/>
                            </a:cubicBezTo>
                            <a:cubicBezTo>
                              <a:pt x="4013200" y="8686800"/>
                              <a:pt x="5613400" y="7962900"/>
                              <a:pt x="5613400" y="5930900"/>
                            </a:cubicBezTo>
                            <a:cubicBezTo>
                              <a:pt x="5613400" y="4178300"/>
                              <a:pt x="4470400" y="3403600"/>
                              <a:pt x="3175000" y="3403600"/>
                            </a:cubicBezTo>
                            <a:cubicBezTo>
                              <a:pt x="2489200" y="3403600"/>
                              <a:pt x="1981200" y="3644900"/>
                              <a:pt x="1574800" y="4127500"/>
                            </a:cubicBezTo>
                            <a:cubicBezTo>
                              <a:pt x="1714500" y="2501900"/>
                              <a:pt x="2235200" y="558800"/>
                              <a:pt x="3987800" y="558800"/>
                            </a:cubicBezTo>
                            <a:cubicBezTo>
                              <a:pt x="4279900" y="558800"/>
                              <a:pt x="4356100" y="584200"/>
                              <a:pt x="4495800" y="635000"/>
                            </a:cubicBezTo>
                            <a:lnTo>
                              <a:pt x="4559300" y="596900"/>
                            </a:lnTo>
                            <a:cubicBezTo>
                              <a:pt x="4445000" y="355600"/>
                              <a:pt x="4432300" y="292100"/>
                              <a:pt x="4381500" y="50800"/>
                            </a:cubicBezTo>
                            <a:cubicBezTo>
                              <a:pt x="4140200" y="25400"/>
                              <a:pt x="3962400" y="0"/>
                              <a:pt x="3657600" y="0"/>
                            </a:cubicBezTo>
                            <a:close/>
                            <a:moveTo>
                              <a:pt x="7988300" y="85344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4" name="Freeform 336">
                        <a:extLst>
                          <a:ext uri="{FF2B5EF4-FFF2-40B4-BE49-F238E27FC236}">
                            <a16:creationId xmlns:a16="http://schemas.microsoft.com/office/drawing/2014/main" id="{08EAEFAE-F950-41C0-A62E-C676405A296F}"/>
                          </a:ext>
                        </a:extLst>
                      </p:cNvPr>
                      <p:cNvSpPr/>
                      <p:nvPr/>
                    </p:nvSpPr>
                    <p:spPr>
                      <a:xfrm>
                        <a:off x="4937534" y="2329539"/>
                        <a:ext cx="19549" cy="76143"/>
                      </a:xfrm>
                      <a:custGeom>
                        <a:avLst/>
                        <a:gdLst/>
                        <a:ahLst/>
                        <a:cxnLst/>
                        <a:rect l="0" t="0" r="0" b="0"/>
                        <a:pathLst>
                          <a:path w="2781300" h="10833100">
                            <a:moveTo>
                              <a:pt x="2489200" y="0"/>
                            </a:moveTo>
                            <a:cubicBezTo>
                              <a:pt x="952500" y="1333500"/>
                              <a:pt x="0" y="3352800"/>
                              <a:pt x="0" y="5321300"/>
                            </a:cubicBezTo>
                            <a:cubicBezTo>
                              <a:pt x="0" y="7391400"/>
                              <a:pt x="749300" y="9347200"/>
                              <a:pt x="2501900" y="10833100"/>
                            </a:cubicBezTo>
                            <a:lnTo>
                              <a:pt x="2781300" y="10528300"/>
                            </a:lnTo>
                            <a:cubicBezTo>
                              <a:pt x="1511300" y="8953500"/>
                              <a:pt x="1181100" y="7112000"/>
                              <a:pt x="1181100" y="5168900"/>
                            </a:cubicBezTo>
                            <a:cubicBezTo>
                              <a:pt x="1181100" y="3086100"/>
                              <a:pt x="1752600" y="1689100"/>
                              <a:pt x="2768600" y="203200"/>
                            </a:cubicBezTo>
                            <a:close/>
                            <a:moveTo>
                              <a:pt x="8305800" y="91821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5" name="Freeform 337">
                        <a:extLst>
                          <a:ext uri="{FF2B5EF4-FFF2-40B4-BE49-F238E27FC236}">
                            <a16:creationId xmlns:a16="http://schemas.microsoft.com/office/drawing/2014/main" id="{EEB1DE39-4C67-4608-9681-E1597D6D5BEE}"/>
                          </a:ext>
                        </a:extLst>
                      </p:cNvPr>
                      <p:cNvSpPr/>
                      <p:nvPr/>
                    </p:nvSpPr>
                    <p:spPr>
                      <a:xfrm>
                        <a:off x="4962502" y="2334449"/>
                        <a:ext cx="40705" cy="59629"/>
                      </a:xfrm>
                      <a:custGeom>
                        <a:avLst/>
                        <a:gdLst/>
                        <a:ahLst/>
                        <a:cxnLst/>
                        <a:rect l="0" t="0" r="0" b="0"/>
                        <a:pathLst>
                          <a:path w="5791200" h="8483600">
                            <a:moveTo>
                              <a:pt x="5791200" y="101600"/>
                            </a:moveTo>
                            <a:cubicBezTo>
                              <a:pt x="3632200" y="101600"/>
                              <a:pt x="1016000" y="101600"/>
                              <a:pt x="76200" y="0"/>
                            </a:cubicBezTo>
                            <a:cubicBezTo>
                              <a:pt x="101600" y="279400"/>
                              <a:pt x="139700" y="558800"/>
                              <a:pt x="139700" y="825500"/>
                            </a:cubicBezTo>
                            <a:cubicBezTo>
                              <a:pt x="139700" y="1054100"/>
                              <a:pt x="127000" y="1219200"/>
                              <a:pt x="76200" y="1536700"/>
                            </a:cubicBezTo>
                            <a:cubicBezTo>
                              <a:pt x="1562100" y="1447800"/>
                              <a:pt x="1955800" y="1447800"/>
                              <a:pt x="2527300" y="1447800"/>
                            </a:cubicBezTo>
                            <a:lnTo>
                              <a:pt x="4267200" y="1447800"/>
                            </a:lnTo>
                            <a:cubicBezTo>
                              <a:pt x="3746500" y="2425700"/>
                              <a:pt x="1079500" y="6870700"/>
                              <a:pt x="317500" y="7937500"/>
                            </a:cubicBezTo>
                            <a:lnTo>
                              <a:pt x="0" y="8394700"/>
                            </a:lnTo>
                            <a:lnTo>
                              <a:pt x="25400" y="8483600"/>
                            </a:lnTo>
                            <a:cubicBezTo>
                              <a:pt x="266700" y="8445500"/>
                              <a:pt x="431800" y="8407400"/>
                              <a:pt x="647700" y="8407400"/>
                            </a:cubicBezTo>
                            <a:cubicBezTo>
                              <a:pt x="914400" y="8407400"/>
                              <a:pt x="1117600" y="8445500"/>
                              <a:pt x="1333500" y="8483600"/>
                            </a:cubicBezTo>
                            <a:cubicBezTo>
                              <a:pt x="2057400" y="7048500"/>
                              <a:pt x="2755900" y="5765800"/>
                              <a:pt x="3543300" y="4305300"/>
                            </a:cubicBezTo>
                            <a:cubicBezTo>
                              <a:pt x="3898900" y="3644900"/>
                              <a:pt x="5600700" y="635000"/>
                              <a:pt x="5791200" y="406400"/>
                            </a:cubicBezTo>
                            <a:close/>
                            <a:moveTo>
                              <a:pt x="7734300" y="84836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6" name="Freeform 338">
                        <a:extLst>
                          <a:ext uri="{FF2B5EF4-FFF2-40B4-BE49-F238E27FC236}">
                            <a16:creationId xmlns:a16="http://schemas.microsoft.com/office/drawing/2014/main" id="{3129B508-60F0-4D7F-9A4A-E0468660D1E5}"/>
                          </a:ext>
                        </a:extLst>
                      </p:cNvPr>
                      <p:cNvSpPr/>
                      <p:nvPr/>
                    </p:nvSpPr>
                    <p:spPr>
                      <a:xfrm>
                        <a:off x="5033557" y="2327933"/>
                        <a:ext cx="40526" cy="66145"/>
                      </a:xfrm>
                      <a:custGeom>
                        <a:avLst/>
                        <a:gdLst/>
                        <a:ahLst/>
                        <a:cxnLst/>
                        <a:rect l="0" t="0" r="0" b="0"/>
                        <a:pathLst>
                          <a:path w="5765800" h="9410700">
                            <a:moveTo>
                              <a:pt x="1536700" y="6692900"/>
                            </a:moveTo>
                            <a:cubicBezTo>
                              <a:pt x="1536700" y="6502400"/>
                              <a:pt x="1536700" y="6400800"/>
                              <a:pt x="1625600" y="6400800"/>
                            </a:cubicBezTo>
                            <a:cubicBezTo>
                              <a:pt x="1714500" y="6400800"/>
                              <a:pt x="1739900" y="6388100"/>
                              <a:pt x="2082800" y="6896100"/>
                            </a:cubicBezTo>
                            <a:lnTo>
                              <a:pt x="2857500" y="8039100"/>
                            </a:lnTo>
                            <a:cubicBezTo>
                              <a:pt x="2984500" y="8229600"/>
                              <a:pt x="3556000" y="9194800"/>
                              <a:pt x="3695700" y="9410700"/>
                            </a:cubicBezTo>
                            <a:cubicBezTo>
                              <a:pt x="4000500" y="9372600"/>
                              <a:pt x="4305300" y="9334500"/>
                              <a:pt x="4572000" y="9334500"/>
                            </a:cubicBezTo>
                            <a:cubicBezTo>
                              <a:pt x="4889500" y="9334500"/>
                              <a:pt x="5562600" y="9398000"/>
                              <a:pt x="5753100" y="9410700"/>
                            </a:cubicBezTo>
                            <a:lnTo>
                              <a:pt x="5765800" y="9347200"/>
                            </a:lnTo>
                            <a:cubicBezTo>
                              <a:pt x="5575300" y="9169400"/>
                              <a:pt x="5448300" y="9017000"/>
                              <a:pt x="4826000" y="8204200"/>
                            </a:cubicBezTo>
                            <a:cubicBezTo>
                              <a:pt x="4699000" y="8039100"/>
                              <a:pt x="4114800" y="7213600"/>
                              <a:pt x="3975100" y="7023100"/>
                            </a:cubicBezTo>
                            <a:lnTo>
                              <a:pt x="2984500" y="5651500"/>
                            </a:lnTo>
                            <a:cubicBezTo>
                              <a:pt x="3911600" y="4826000"/>
                              <a:pt x="4711700" y="4114800"/>
                              <a:pt x="5600700" y="3390900"/>
                            </a:cubicBezTo>
                            <a:lnTo>
                              <a:pt x="5575300" y="3314700"/>
                            </a:lnTo>
                            <a:cubicBezTo>
                              <a:pt x="5372100" y="3378200"/>
                              <a:pt x="5168900" y="3390900"/>
                              <a:pt x="4889500" y="3390900"/>
                            </a:cubicBezTo>
                            <a:cubicBezTo>
                              <a:pt x="4660900" y="3390900"/>
                              <a:pt x="4229100" y="3340100"/>
                              <a:pt x="4076700" y="3314700"/>
                            </a:cubicBezTo>
                            <a:cubicBezTo>
                              <a:pt x="3632200" y="3937000"/>
                              <a:pt x="2247900" y="5524500"/>
                              <a:pt x="1790700" y="5918200"/>
                            </a:cubicBezTo>
                            <a:cubicBezTo>
                              <a:pt x="1701800" y="5994400"/>
                              <a:pt x="1663700" y="6007100"/>
                              <a:pt x="1600200" y="6007100"/>
                            </a:cubicBezTo>
                            <a:cubicBezTo>
                              <a:pt x="1549400" y="6007100"/>
                              <a:pt x="1536700" y="5930900"/>
                              <a:pt x="1536700" y="5842000"/>
                            </a:cubicBezTo>
                            <a:cubicBezTo>
                              <a:pt x="1536700" y="5638800"/>
                              <a:pt x="1524000" y="5143500"/>
                              <a:pt x="1524000" y="4940300"/>
                            </a:cubicBezTo>
                            <a:cubicBezTo>
                              <a:pt x="1524000" y="4470400"/>
                              <a:pt x="1536700" y="1955800"/>
                              <a:pt x="1600200" y="812800"/>
                            </a:cubicBezTo>
                            <a:lnTo>
                              <a:pt x="1651000" y="0"/>
                            </a:lnTo>
                            <a:cubicBezTo>
                              <a:pt x="1409700" y="50800"/>
                              <a:pt x="1193800" y="76200"/>
                              <a:pt x="850900" y="76200"/>
                            </a:cubicBezTo>
                            <a:cubicBezTo>
                              <a:pt x="558800" y="63500"/>
                              <a:pt x="266700" y="50800"/>
                              <a:pt x="0" y="0"/>
                            </a:cubicBezTo>
                            <a:cubicBezTo>
                              <a:pt x="127000" y="1270000"/>
                              <a:pt x="127000" y="3530600"/>
                              <a:pt x="127000" y="4305300"/>
                            </a:cubicBezTo>
                            <a:cubicBezTo>
                              <a:pt x="127000" y="4648200"/>
                              <a:pt x="101600" y="6350000"/>
                              <a:pt x="101600" y="6731000"/>
                            </a:cubicBezTo>
                            <a:cubicBezTo>
                              <a:pt x="101600" y="8115300"/>
                              <a:pt x="50800" y="8877300"/>
                              <a:pt x="12700" y="9410700"/>
                            </a:cubicBezTo>
                            <a:cubicBezTo>
                              <a:pt x="304800" y="9372600"/>
                              <a:pt x="584200" y="9334500"/>
                              <a:pt x="850900" y="9334500"/>
                            </a:cubicBezTo>
                            <a:cubicBezTo>
                              <a:pt x="1117600" y="9334500"/>
                              <a:pt x="1435100" y="9372600"/>
                              <a:pt x="1600200" y="9410700"/>
                            </a:cubicBezTo>
                            <a:cubicBezTo>
                              <a:pt x="1549400" y="8902700"/>
                              <a:pt x="1536700" y="7531100"/>
                              <a:pt x="1536700" y="6946900"/>
                            </a:cubicBezTo>
                            <a:close/>
                            <a:moveTo>
                              <a:pt x="1854200" y="94107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7" name="Freeform 339">
                        <a:extLst>
                          <a:ext uri="{FF2B5EF4-FFF2-40B4-BE49-F238E27FC236}">
                            <a16:creationId xmlns:a16="http://schemas.microsoft.com/office/drawing/2014/main" id="{66F72ABB-8A48-440D-B062-8FE0E2CC04F3}"/>
                          </a:ext>
                        </a:extLst>
                      </p:cNvPr>
                      <p:cNvSpPr/>
                      <p:nvPr/>
                    </p:nvSpPr>
                    <p:spPr>
                      <a:xfrm>
                        <a:off x="5080519" y="2350874"/>
                        <a:ext cx="65431" cy="43204"/>
                      </a:xfrm>
                      <a:custGeom>
                        <a:avLst/>
                        <a:gdLst/>
                        <a:ahLst/>
                        <a:cxnLst/>
                        <a:rect l="0" t="0" r="0" b="0"/>
                        <a:pathLst>
                          <a:path w="9309100" h="6146800">
                            <a:moveTo>
                              <a:pt x="1511300" y="3416300"/>
                            </a:moveTo>
                            <a:cubicBezTo>
                              <a:pt x="1511300" y="2882900"/>
                              <a:pt x="1511300" y="2032000"/>
                              <a:pt x="1689100" y="1638300"/>
                            </a:cubicBezTo>
                            <a:cubicBezTo>
                              <a:pt x="1879600" y="1206500"/>
                              <a:pt x="2286000" y="901700"/>
                              <a:pt x="2768600" y="901700"/>
                            </a:cubicBezTo>
                            <a:cubicBezTo>
                              <a:pt x="3454400" y="901700"/>
                              <a:pt x="3759200" y="1244600"/>
                              <a:pt x="3873500" y="1689100"/>
                            </a:cubicBezTo>
                            <a:cubicBezTo>
                              <a:pt x="3962400" y="2044700"/>
                              <a:pt x="3962400" y="2806700"/>
                              <a:pt x="3962400" y="3683000"/>
                            </a:cubicBezTo>
                            <a:cubicBezTo>
                              <a:pt x="3962400" y="4038600"/>
                              <a:pt x="3962400" y="5384800"/>
                              <a:pt x="3860800" y="6146800"/>
                            </a:cubicBezTo>
                            <a:cubicBezTo>
                              <a:pt x="4229100" y="6108700"/>
                              <a:pt x="4432300" y="6070600"/>
                              <a:pt x="4686300" y="6070600"/>
                            </a:cubicBezTo>
                            <a:cubicBezTo>
                              <a:pt x="4953000" y="6070600"/>
                              <a:pt x="5207000" y="6121400"/>
                              <a:pt x="5461000" y="6146800"/>
                            </a:cubicBezTo>
                            <a:cubicBezTo>
                              <a:pt x="5422900" y="5372100"/>
                              <a:pt x="5372100" y="4584700"/>
                              <a:pt x="5372100" y="3797300"/>
                            </a:cubicBezTo>
                            <a:cubicBezTo>
                              <a:pt x="5372100" y="2171700"/>
                              <a:pt x="5372100" y="901700"/>
                              <a:pt x="6718300" y="901700"/>
                            </a:cubicBezTo>
                            <a:cubicBezTo>
                              <a:pt x="7708900" y="901700"/>
                              <a:pt x="7785100" y="1841500"/>
                              <a:pt x="7810500" y="2209800"/>
                            </a:cubicBezTo>
                            <a:cubicBezTo>
                              <a:pt x="7823200" y="2438400"/>
                              <a:pt x="7823200" y="3619500"/>
                              <a:pt x="7823200" y="3898900"/>
                            </a:cubicBezTo>
                            <a:cubicBezTo>
                              <a:pt x="7823200" y="4597400"/>
                              <a:pt x="7772400" y="5524500"/>
                              <a:pt x="7721600" y="6146800"/>
                            </a:cubicBezTo>
                            <a:cubicBezTo>
                              <a:pt x="7874000" y="6134100"/>
                              <a:pt x="8267700" y="6070600"/>
                              <a:pt x="8509000" y="6070600"/>
                            </a:cubicBezTo>
                            <a:cubicBezTo>
                              <a:pt x="8724900" y="6070600"/>
                              <a:pt x="8966200" y="6121400"/>
                              <a:pt x="9309100" y="6146800"/>
                            </a:cubicBezTo>
                            <a:cubicBezTo>
                              <a:pt x="9245600" y="5689600"/>
                              <a:pt x="9232900" y="4178300"/>
                              <a:pt x="9232900" y="3644900"/>
                            </a:cubicBezTo>
                            <a:cubicBezTo>
                              <a:pt x="9232900" y="3124200"/>
                              <a:pt x="9271000" y="2298700"/>
                              <a:pt x="9271000" y="1778000"/>
                            </a:cubicBezTo>
                            <a:cubicBezTo>
                              <a:pt x="9271000" y="1092200"/>
                              <a:pt x="8788400" y="0"/>
                              <a:pt x="7340600" y="0"/>
                            </a:cubicBezTo>
                            <a:cubicBezTo>
                              <a:pt x="6337300" y="0"/>
                              <a:pt x="5689600" y="533400"/>
                              <a:pt x="5270500" y="1181100"/>
                            </a:cubicBezTo>
                            <a:cubicBezTo>
                              <a:pt x="5080000" y="774700"/>
                              <a:pt x="4724400" y="0"/>
                              <a:pt x="3403600" y="0"/>
                            </a:cubicBezTo>
                            <a:cubicBezTo>
                              <a:pt x="2527300" y="0"/>
                              <a:pt x="1917700" y="431800"/>
                              <a:pt x="1473200" y="1181100"/>
                            </a:cubicBezTo>
                            <a:cubicBezTo>
                              <a:pt x="1498600" y="444500"/>
                              <a:pt x="1498600" y="368300"/>
                              <a:pt x="1549400" y="50800"/>
                            </a:cubicBezTo>
                            <a:cubicBezTo>
                              <a:pt x="1358900" y="88900"/>
                              <a:pt x="1181100" y="127000"/>
                              <a:pt x="876300" y="127000"/>
                            </a:cubicBezTo>
                            <a:cubicBezTo>
                              <a:pt x="520700" y="127000"/>
                              <a:pt x="292100" y="88900"/>
                              <a:pt x="0" y="50800"/>
                            </a:cubicBezTo>
                            <a:cubicBezTo>
                              <a:pt x="50800" y="723900"/>
                              <a:pt x="101600" y="1409700"/>
                              <a:pt x="101600" y="2794000"/>
                            </a:cubicBezTo>
                            <a:cubicBezTo>
                              <a:pt x="101600" y="4521200"/>
                              <a:pt x="88900" y="4775200"/>
                              <a:pt x="12700" y="6146800"/>
                            </a:cubicBezTo>
                            <a:cubicBezTo>
                              <a:pt x="139700" y="6134100"/>
                              <a:pt x="546100" y="6070600"/>
                              <a:pt x="850900" y="6070600"/>
                            </a:cubicBezTo>
                            <a:cubicBezTo>
                              <a:pt x="1104900" y="6070600"/>
                              <a:pt x="1333500" y="6121400"/>
                              <a:pt x="1574800" y="6146800"/>
                            </a:cubicBezTo>
                            <a:cubicBezTo>
                              <a:pt x="1511300" y="5257800"/>
                              <a:pt x="1511300" y="4330700"/>
                              <a:pt x="1511300" y="3416300"/>
                            </a:cubicBezTo>
                            <a:close/>
                            <a:moveTo>
                              <a:pt x="1879600" y="61468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88" name="Freeform 340">
                        <a:extLst>
                          <a:ext uri="{FF2B5EF4-FFF2-40B4-BE49-F238E27FC236}">
                            <a16:creationId xmlns:a16="http://schemas.microsoft.com/office/drawing/2014/main" id="{AA70B620-A2D5-49F1-974E-867F70C38AFB}"/>
                          </a:ext>
                        </a:extLst>
                      </p:cNvPr>
                      <p:cNvSpPr/>
                      <p:nvPr/>
                    </p:nvSpPr>
                    <p:spPr>
                      <a:xfrm>
                        <a:off x="5150342" y="2329539"/>
                        <a:ext cx="19549" cy="76143"/>
                      </a:xfrm>
                      <a:custGeom>
                        <a:avLst/>
                        <a:gdLst/>
                        <a:ahLst/>
                        <a:cxnLst/>
                        <a:rect l="0" t="0" r="0" b="0"/>
                        <a:pathLst>
                          <a:path w="2781300" h="10833100">
                            <a:moveTo>
                              <a:pt x="292100" y="10833100"/>
                            </a:moveTo>
                            <a:cubicBezTo>
                              <a:pt x="1828800" y="9499600"/>
                              <a:pt x="2781300" y="7480300"/>
                              <a:pt x="2781300" y="5511800"/>
                            </a:cubicBezTo>
                            <a:cubicBezTo>
                              <a:pt x="2781300" y="3441700"/>
                              <a:pt x="2032000" y="1485900"/>
                              <a:pt x="279400" y="0"/>
                            </a:cubicBezTo>
                            <a:lnTo>
                              <a:pt x="0" y="304800"/>
                            </a:lnTo>
                            <a:cubicBezTo>
                              <a:pt x="1270000" y="1879600"/>
                              <a:pt x="1600200" y="3721100"/>
                              <a:pt x="1600200" y="5664200"/>
                            </a:cubicBezTo>
                            <a:cubicBezTo>
                              <a:pt x="1600200" y="7747000"/>
                              <a:pt x="1028700" y="9144000"/>
                              <a:pt x="12700" y="10629900"/>
                            </a:cubicBezTo>
                            <a:close/>
                            <a:moveTo>
                              <a:pt x="-1981200" y="9182100"/>
                            </a:moveTo>
                          </a:path>
                        </a:pathLst>
                      </a:custGeom>
                      <a:solidFill>
                        <a:srgbClr val="FFFFFF">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sp>
                  <p:nvSpPr>
                    <p:cNvPr id="773" name="Freeform 136">
                      <a:extLst>
                        <a:ext uri="{FF2B5EF4-FFF2-40B4-BE49-F238E27FC236}">
                          <a16:creationId xmlns:a16="http://schemas.microsoft.com/office/drawing/2014/main" id="{21406234-5098-4963-8252-B2FF054B2DB0}"/>
                        </a:ext>
                      </a:extLst>
                    </p:cNvPr>
                    <p:cNvSpPr/>
                    <p:nvPr/>
                  </p:nvSpPr>
                  <p:spPr>
                    <a:xfrm>
                      <a:off x="3055415" y="2174353"/>
                      <a:ext cx="3182669" cy="932203"/>
                    </a:xfrm>
                    <a:custGeom>
                      <a:avLst/>
                      <a:gdLst/>
                      <a:ahLst/>
                      <a:cxnLst/>
                      <a:rect l="0" t="0" r="0" b="0"/>
                      <a:pathLst>
                        <a:path w="25939877" h="7597787">
                          <a:moveTo>
                            <a:pt x="25939877" y="3798900"/>
                          </a:moveTo>
                          <a:cubicBezTo>
                            <a:pt x="25939877" y="5896952"/>
                            <a:pt x="20133056" y="7597787"/>
                            <a:pt x="12969965" y="7597787"/>
                          </a:cubicBezTo>
                          <a:cubicBezTo>
                            <a:pt x="5806847" y="7597787"/>
                            <a:pt x="0" y="5896952"/>
                            <a:pt x="0" y="3798900"/>
                          </a:cubicBezTo>
                          <a:cubicBezTo>
                            <a:pt x="0" y="1700822"/>
                            <a:pt x="5806847" y="0"/>
                            <a:pt x="12969965" y="0"/>
                          </a:cubicBezTo>
                          <a:cubicBezTo>
                            <a:pt x="20133056" y="0"/>
                            <a:pt x="25939877" y="1700822"/>
                            <a:pt x="25939877" y="3798900"/>
                          </a:cubicBezTo>
                          <a:close/>
                          <a:moveTo>
                            <a:pt x="25939877" y="3798900"/>
                          </a:moveTo>
                        </a:path>
                      </a:pathLst>
                    </a:custGeom>
                    <a:noFill/>
                    <a:ln w="41275" cap="flat" cmpd="sng">
                      <a:solidFill>
                        <a:srgbClr val="5F85BC">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grpSp>
              <p:sp>
                <p:nvSpPr>
                  <p:cNvPr id="734" name="Freeform 190">
                    <a:extLst>
                      <a:ext uri="{FF2B5EF4-FFF2-40B4-BE49-F238E27FC236}">
                        <a16:creationId xmlns:a16="http://schemas.microsoft.com/office/drawing/2014/main" id="{180B62D2-EE55-4CAE-BF22-1E9C4D73A21A}"/>
                      </a:ext>
                    </a:extLst>
                  </p:cNvPr>
                  <p:cNvSpPr/>
                  <p:nvPr/>
                </p:nvSpPr>
                <p:spPr>
                  <a:xfrm>
                    <a:off x="2768600" y="3580968"/>
                    <a:ext cx="115655" cy="58026"/>
                  </a:xfrm>
                  <a:custGeom>
                    <a:avLst/>
                    <a:gdLst/>
                    <a:ahLst/>
                    <a:cxnLst/>
                    <a:rect l="0" t="0" r="0" b="0"/>
                    <a:pathLst>
                      <a:path w="942632" h="472934">
                        <a:moveTo>
                          <a:pt x="942632" y="469633"/>
                        </a:moveTo>
                        <a:lnTo>
                          <a:pt x="469672" y="0"/>
                        </a:lnTo>
                        <a:lnTo>
                          <a:pt x="0" y="472934"/>
                        </a:lnTo>
                        <a:close/>
                        <a:moveTo>
                          <a:pt x="942632" y="469633"/>
                        </a:moveTo>
                      </a:path>
                    </a:pathLst>
                  </a:custGeom>
                  <a:solidFill>
                    <a:srgbClr val="A9B2CA">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35" name="Freeform 201">
                    <a:extLst>
                      <a:ext uri="{FF2B5EF4-FFF2-40B4-BE49-F238E27FC236}">
                        <a16:creationId xmlns:a16="http://schemas.microsoft.com/office/drawing/2014/main" id="{74658816-0598-431F-9635-606D0BD09ECB}"/>
                      </a:ext>
                    </a:extLst>
                  </p:cNvPr>
                  <p:cNvSpPr/>
                  <p:nvPr/>
                </p:nvSpPr>
                <p:spPr>
                  <a:xfrm>
                    <a:off x="2771483" y="3701798"/>
                    <a:ext cx="115652" cy="57886"/>
                  </a:xfrm>
                  <a:custGeom>
                    <a:avLst/>
                    <a:gdLst/>
                    <a:ahLst/>
                    <a:cxnLst/>
                    <a:rect l="0" t="0" r="0" b="0"/>
                    <a:pathLst>
                      <a:path w="942606" h="471791">
                        <a:moveTo>
                          <a:pt x="942606" y="470801"/>
                        </a:moveTo>
                        <a:lnTo>
                          <a:pt x="470814" y="0"/>
                        </a:lnTo>
                        <a:lnTo>
                          <a:pt x="0" y="471791"/>
                        </a:lnTo>
                        <a:close/>
                        <a:moveTo>
                          <a:pt x="942606" y="470801"/>
                        </a:moveTo>
                      </a:path>
                    </a:pathLst>
                  </a:custGeom>
                  <a:solidFill>
                    <a:srgbClr val="7E8394">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grpSp>
                <p:nvGrpSpPr>
                  <p:cNvPr id="736" name="Group 735">
                    <a:extLst>
                      <a:ext uri="{FF2B5EF4-FFF2-40B4-BE49-F238E27FC236}">
                        <a16:creationId xmlns:a16="http://schemas.microsoft.com/office/drawing/2014/main" id="{464375FC-9376-4E41-A820-F11BD64DBA72}"/>
                      </a:ext>
                    </a:extLst>
                  </p:cNvPr>
                  <p:cNvGrpSpPr/>
                  <p:nvPr/>
                </p:nvGrpSpPr>
                <p:grpSpPr>
                  <a:xfrm>
                    <a:off x="2567547" y="3603339"/>
                    <a:ext cx="180397" cy="156858"/>
                    <a:chOff x="2660132" y="3201363"/>
                    <a:chExt cx="180397" cy="156858"/>
                  </a:xfrm>
                </p:grpSpPr>
                <p:sp>
                  <p:nvSpPr>
                    <p:cNvPr id="768" name="Rectangle 271">
                      <a:extLst>
                        <a:ext uri="{FF2B5EF4-FFF2-40B4-BE49-F238E27FC236}">
                          <a16:creationId xmlns:a16="http://schemas.microsoft.com/office/drawing/2014/main" id="{7BE6C028-E196-442C-9EF4-75DDE1BF935A}"/>
                        </a:ext>
                      </a:extLst>
                    </p:cNvPr>
                    <p:cNvSpPr/>
                    <p:nvPr/>
                  </p:nvSpPr>
                  <p:spPr>
                    <a:xfrm>
                      <a:off x="2660132" y="3201363"/>
                      <a:ext cx="180397" cy="156858"/>
                    </a:xfrm>
                    <a:prstGeom prst="rect">
                      <a:avLst/>
                    </a:prstGeom>
                  </p:spPr>
                </p:sp>
                <p:sp>
                  <p:nvSpPr>
                    <p:cNvPr id="769" name="Freeform 272">
                      <a:extLst>
                        <a:ext uri="{FF2B5EF4-FFF2-40B4-BE49-F238E27FC236}">
                          <a16:creationId xmlns:a16="http://schemas.microsoft.com/office/drawing/2014/main" id="{3F2C2399-41EF-486A-B906-743519AC5778}"/>
                        </a:ext>
                      </a:extLst>
                    </p:cNvPr>
                    <p:cNvSpPr/>
                    <p:nvPr/>
                  </p:nvSpPr>
                  <p:spPr>
                    <a:xfrm>
                      <a:off x="2662328" y="3253209"/>
                      <a:ext cx="56680" cy="757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sp>
                  <p:nvSpPr>
                    <p:cNvPr id="770" name="Freeform 273">
                      <a:extLst>
                        <a:ext uri="{FF2B5EF4-FFF2-40B4-BE49-F238E27FC236}">
                          <a16:creationId xmlns:a16="http://schemas.microsoft.com/office/drawing/2014/main" id="{1FBEE432-865C-439E-ABC4-9637547CA64D}"/>
                        </a:ext>
                      </a:extLst>
                    </p:cNvPr>
                    <p:cNvSpPr/>
                    <p:nvPr/>
                  </p:nvSpPr>
                  <p:spPr>
                    <a:xfrm>
                      <a:off x="2724039" y="3253209"/>
                      <a:ext cx="56680" cy="757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sp>
                  <p:nvSpPr>
                    <p:cNvPr id="771" name="Freeform 274">
                      <a:extLst>
                        <a:ext uri="{FF2B5EF4-FFF2-40B4-BE49-F238E27FC236}">
                          <a16:creationId xmlns:a16="http://schemas.microsoft.com/office/drawing/2014/main" id="{E5C29BC3-F38C-4AB6-A117-B84287968F72}"/>
                        </a:ext>
                      </a:extLst>
                    </p:cNvPr>
                    <p:cNvSpPr/>
                    <p:nvPr/>
                  </p:nvSpPr>
                  <p:spPr>
                    <a:xfrm>
                      <a:off x="2781652" y="3254637"/>
                      <a:ext cx="47123" cy="74364"/>
                    </a:xfrm>
                    <a:custGeom>
                      <a:avLst/>
                      <a:gdLst/>
                      <a:ahLst/>
                      <a:cxnLst/>
                      <a:rect l="0" t="0" r="0" b="0"/>
                      <a:pathLst>
                        <a:path w="5448300" h="8597900">
                          <a:moveTo>
                            <a:pt x="1003300" y="1879600"/>
                          </a:moveTo>
                          <a:lnTo>
                            <a:pt x="1092200" y="1854200"/>
                          </a:lnTo>
                          <a:cubicBezTo>
                            <a:pt x="1181100" y="1346200"/>
                            <a:pt x="1625600" y="469900"/>
                            <a:pt x="2705100" y="469900"/>
                          </a:cubicBezTo>
                          <a:cubicBezTo>
                            <a:pt x="3467100" y="469900"/>
                            <a:pt x="4127500" y="1054100"/>
                            <a:pt x="4127500" y="2311400"/>
                          </a:cubicBezTo>
                          <a:cubicBezTo>
                            <a:pt x="4127500" y="4051300"/>
                            <a:pt x="3556000" y="4902200"/>
                            <a:pt x="0" y="8407400"/>
                          </a:cubicBezTo>
                          <a:lnTo>
                            <a:pt x="0" y="8597900"/>
                          </a:lnTo>
                          <a:cubicBezTo>
                            <a:pt x="914400" y="8559800"/>
                            <a:pt x="1816100" y="8534400"/>
                            <a:pt x="2730500" y="8534400"/>
                          </a:cubicBezTo>
                          <a:cubicBezTo>
                            <a:pt x="3632200" y="8534400"/>
                            <a:pt x="4546600" y="8559800"/>
                            <a:pt x="5448300" y="8597900"/>
                          </a:cubicBezTo>
                          <a:cubicBezTo>
                            <a:pt x="5410200" y="8445500"/>
                            <a:pt x="5384800" y="8280400"/>
                            <a:pt x="5384800" y="8128000"/>
                          </a:cubicBezTo>
                          <a:cubicBezTo>
                            <a:pt x="5384800" y="7975600"/>
                            <a:pt x="5410200" y="7810500"/>
                            <a:pt x="5448300" y="7658100"/>
                          </a:cubicBezTo>
                          <a:cubicBezTo>
                            <a:pt x="4749800" y="7708900"/>
                            <a:pt x="3797300" y="7759700"/>
                            <a:pt x="2590800" y="7759700"/>
                          </a:cubicBezTo>
                          <a:lnTo>
                            <a:pt x="1384300" y="7759700"/>
                          </a:lnTo>
                          <a:cubicBezTo>
                            <a:pt x="1917700" y="7023100"/>
                            <a:pt x="3060700" y="5918200"/>
                            <a:pt x="3695700" y="5270500"/>
                          </a:cubicBezTo>
                          <a:cubicBezTo>
                            <a:pt x="4762500" y="4178300"/>
                            <a:pt x="5295900" y="3403600"/>
                            <a:pt x="5295900" y="2247900"/>
                          </a:cubicBezTo>
                          <a:cubicBezTo>
                            <a:pt x="5295900" y="673100"/>
                            <a:pt x="4216400" y="0"/>
                            <a:pt x="2882900" y="0"/>
                          </a:cubicBezTo>
                          <a:cubicBezTo>
                            <a:pt x="1828800" y="0"/>
                            <a:pt x="1092200" y="393700"/>
                            <a:pt x="558800" y="1257300"/>
                          </a:cubicBezTo>
                          <a:close/>
                          <a:moveTo>
                            <a:pt x="6400800" y="85344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grpSp>
              <p:grpSp>
                <p:nvGrpSpPr>
                  <p:cNvPr id="737" name="Group 736">
                    <a:extLst>
                      <a:ext uri="{FF2B5EF4-FFF2-40B4-BE49-F238E27FC236}">
                        <a16:creationId xmlns:a16="http://schemas.microsoft.com/office/drawing/2014/main" id="{74FCD47D-2FCE-49E2-812A-C84ADD2B989F}"/>
                      </a:ext>
                    </a:extLst>
                  </p:cNvPr>
                  <p:cNvGrpSpPr/>
                  <p:nvPr/>
                </p:nvGrpSpPr>
                <p:grpSpPr>
                  <a:xfrm>
                    <a:off x="3483233" y="2103008"/>
                    <a:ext cx="191242" cy="127470"/>
                    <a:chOff x="2269624" y="1236931"/>
                    <a:chExt cx="191242" cy="127470"/>
                  </a:xfrm>
                </p:grpSpPr>
                <p:sp>
                  <p:nvSpPr>
                    <p:cNvPr id="763" name="Rectangle 313">
                      <a:extLst>
                        <a:ext uri="{FF2B5EF4-FFF2-40B4-BE49-F238E27FC236}">
                          <a16:creationId xmlns:a16="http://schemas.microsoft.com/office/drawing/2014/main" id="{51F6DA99-BBFE-4EEB-B30C-1021BA9719B6}"/>
                        </a:ext>
                      </a:extLst>
                    </p:cNvPr>
                    <p:cNvSpPr/>
                    <p:nvPr/>
                  </p:nvSpPr>
                  <p:spPr>
                    <a:xfrm>
                      <a:off x="2269624" y="1236931"/>
                      <a:ext cx="191242" cy="127470"/>
                    </a:xfrm>
                    <a:prstGeom prst="rect">
                      <a:avLst/>
                    </a:prstGeom>
                  </p:spPr>
                </p:sp>
                <p:sp>
                  <p:nvSpPr>
                    <p:cNvPr id="764" name="Freeform 314">
                      <a:extLst>
                        <a:ext uri="{FF2B5EF4-FFF2-40B4-BE49-F238E27FC236}">
                          <a16:creationId xmlns:a16="http://schemas.microsoft.com/office/drawing/2014/main" id="{3BE35852-168F-4242-9D68-B71D39DFE2B7}"/>
                        </a:ext>
                      </a:extLst>
                    </p:cNvPr>
                    <p:cNvSpPr/>
                    <p:nvPr/>
                  </p:nvSpPr>
                  <p:spPr>
                    <a:xfrm>
                      <a:off x="2271409" y="1279065"/>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65" name="Freeform 315">
                      <a:extLst>
                        <a:ext uri="{FF2B5EF4-FFF2-40B4-BE49-F238E27FC236}">
                          <a16:creationId xmlns:a16="http://schemas.microsoft.com/office/drawing/2014/main" id="{C133C939-92DF-4900-B345-F3DC86D638C3}"/>
                        </a:ext>
                      </a:extLst>
                    </p:cNvPr>
                    <p:cNvSpPr/>
                    <p:nvPr/>
                  </p:nvSpPr>
                  <p:spPr>
                    <a:xfrm>
                      <a:off x="2321844" y="1279065"/>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66" name="Freeform 316">
                      <a:extLst>
                        <a:ext uri="{FF2B5EF4-FFF2-40B4-BE49-F238E27FC236}">
                          <a16:creationId xmlns:a16="http://schemas.microsoft.com/office/drawing/2014/main" id="{F8848369-B431-4DD9-A7AA-D9969E55FFF7}"/>
                        </a:ext>
                      </a:extLst>
                    </p:cNvPr>
                    <p:cNvSpPr/>
                    <p:nvPr/>
                  </p:nvSpPr>
                  <p:spPr>
                    <a:xfrm>
                      <a:off x="2369012" y="1280225"/>
                      <a:ext cx="38295" cy="60432"/>
                    </a:xfrm>
                    <a:custGeom>
                      <a:avLst/>
                      <a:gdLst/>
                      <a:ahLst/>
                      <a:cxnLst/>
                      <a:rect l="0" t="0" r="0" b="0"/>
                      <a:pathLst>
                        <a:path w="5448300" h="8597900">
                          <a:moveTo>
                            <a:pt x="1003300" y="1879600"/>
                          </a:moveTo>
                          <a:lnTo>
                            <a:pt x="1092200" y="1854200"/>
                          </a:lnTo>
                          <a:cubicBezTo>
                            <a:pt x="1181100" y="1346200"/>
                            <a:pt x="1625600" y="469900"/>
                            <a:pt x="2705100" y="469900"/>
                          </a:cubicBezTo>
                          <a:cubicBezTo>
                            <a:pt x="3467100" y="469900"/>
                            <a:pt x="4127500" y="1054100"/>
                            <a:pt x="4127500" y="2311400"/>
                          </a:cubicBezTo>
                          <a:cubicBezTo>
                            <a:pt x="4127500" y="4051300"/>
                            <a:pt x="3556000" y="4902200"/>
                            <a:pt x="0" y="8407400"/>
                          </a:cubicBezTo>
                          <a:lnTo>
                            <a:pt x="0" y="8597900"/>
                          </a:lnTo>
                          <a:cubicBezTo>
                            <a:pt x="914400" y="8559800"/>
                            <a:pt x="1816100" y="8534400"/>
                            <a:pt x="2730500" y="8534400"/>
                          </a:cubicBezTo>
                          <a:cubicBezTo>
                            <a:pt x="3632200" y="8534400"/>
                            <a:pt x="4546600" y="8559800"/>
                            <a:pt x="5448300" y="8597900"/>
                          </a:cubicBezTo>
                          <a:cubicBezTo>
                            <a:pt x="5410200" y="8445500"/>
                            <a:pt x="5384800" y="8280400"/>
                            <a:pt x="5384800" y="8128000"/>
                          </a:cubicBezTo>
                          <a:cubicBezTo>
                            <a:pt x="5384800" y="7975600"/>
                            <a:pt x="5410200" y="7810500"/>
                            <a:pt x="5448300" y="7658100"/>
                          </a:cubicBezTo>
                          <a:cubicBezTo>
                            <a:pt x="4749800" y="7708900"/>
                            <a:pt x="3797300" y="7759700"/>
                            <a:pt x="2590800" y="7759700"/>
                          </a:cubicBezTo>
                          <a:lnTo>
                            <a:pt x="1384300" y="7759700"/>
                          </a:lnTo>
                          <a:cubicBezTo>
                            <a:pt x="1917700" y="7023100"/>
                            <a:pt x="3060700" y="5918200"/>
                            <a:pt x="3695700" y="5270500"/>
                          </a:cubicBezTo>
                          <a:cubicBezTo>
                            <a:pt x="4762500" y="4178300"/>
                            <a:pt x="5295900" y="3403600"/>
                            <a:pt x="5295900" y="2247900"/>
                          </a:cubicBezTo>
                          <a:cubicBezTo>
                            <a:pt x="5295900" y="673100"/>
                            <a:pt x="4216400" y="0"/>
                            <a:pt x="2882900" y="0"/>
                          </a:cubicBezTo>
                          <a:cubicBezTo>
                            <a:pt x="1828800" y="0"/>
                            <a:pt x="1092200" y="393700"/>
                            <a:pt x="558800" y="1257300"/>
                          </a:cubicBezTo>
                          <a:close/>
                          <a:moveTo>
                            <a:pt x="6400800" y="85344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67" name="Freeform 317">
                      <a:extLst>
                        <a:ext uri="{FF2B5EF4-FFF2-40B4-BE49-F238E27FC236}">
                          <a16:creationId xmlns:a16="http://schemas.microsoft.com/office/drawing/2014/main" id="{2E9CD8D3-60D7-46B0-AD77-AE98938514E6}"/>
                        </a:ext>
                      </a:extLst>
                    </p:cNvPr>
                    <p:cNvSpPr/>
                    <p:nvPr/>
                  </p:nvSpPr>
                  <p:spPr>
                    <a:xfrm>
                      <a:off x="2415162" y="1280225"/>
                      <a:ext cx="41776" cy="61414"/>
                    </a:xfrm>
                    <a:custGeom>
                      <a:avLst/>
                      <a:gdLst/>
                      <a:ahLst/>
                      <a:cxnLst/>
                      <a:rect l="0" t="0" r="0" b="0"/>
                      <a:pathLst>
                        <a:path w="5943600" h="8737600">
                          <a:moveTo>
                            <a:pt x="1041400" y="4368800"/>
                          </a:moveTo>
                          <a:cubicBezTo>
                            <a:pt x="1041400" y="1968500"/>
                            <a:pt x="1524000" y="406400"/>
                            <a:pt x="2971800" y="406400"/>
                          </a:cubicBezTo>
                          <a:cubicBezTo>
                            <a:pt x="4419600" y="406400"/>
                            <a:pt x="4902200" y="2120900"/>
                            <a:pt x="4902200" y="4368800"/>
                          </a:cubicBezTo>
                          <a:cubicBezTo>
                            <a:pt x="4902200" y="6616700"/>
                            <a:pt x="4419600" y="8331200"/>
                            <a:pt x="2971800" y="8331200"/>
                          </a:cubicBezTo>
                          <a:cubicBezTo>
                            <a:pt x="1524000" y="8331200"/>
                            <a:pt x="1041400" y="6616700"/>
                            <a:pt x="1041400" y="4368800"/>
                          </a:cubicBezTo>
                          <a:close/>
                          <a:moveTo>
                            <a:pt x="3606800" y="8534400"/>
                          </a:moveTo>
                          <a:moveTo>
                            <a:pt x="0" y="4368800"/>
                          </a:moveTo>
                          <a:cubicBezTo>
                            <a:pt x="0" y="6756400"/>
                            <a:pt x="533400" y="8737600"/>
                            <a:pt x="2971800" y="8737600"/>
                          </a:cubicBezTo>
                          <a:cubicBezTo>
                            <a:pt x="5029200" y="8737600"/>
                            <a:pt x="5943600" y="6680200"/>
                            <a:pt x="5943600" y="4368800"/>
                          </a:cubicBezTo>
                          <a:cubicBezTo>
                            <a:pt x="5943600" y="1981200"/>
                            <a:pt x="5410200" y="0"/>
                            <a:pt x="2971800" y="0"/>
                          </a:cubicBezTo>
                          <a:cubicBezTo>
                            <a:pt x="762000" y="0"/>
                            <a:pt x="0" y="1981200"/>
                            <a:pt x="0" y="4368800"/>
                          </a:cubicBezTo>
                          <a:close/>
                          <a:moveTo>
                            <a:pt x="3606800" y="85344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grpSp>
                <p:nvGrpSpPr>
                  <p:cNvPr id="738" name="Group 737">
                    <a:extLst>
                      <a:ext uri="{FF2B5EF4-FFF2-40B4-BE49-F238E27FC236}">
                        <a16:creationId xmlns:a16="http://schemas.microsoft.com/office/drawing/2014/main" id="{7AE64853-1B39-4908-95F0-67BE8BEA7539}"/>
                      </a:ext>
                    </a:extLst>
                  </p:cNvPr>
                  <p:cNvGrpSpPr/>
                  <p:nvPr/>
                </p:nvGrpSpPr>
                <p:grpSpPr>
                  <a:xfrm rot="3655613">
                    <a:off x="3679142" y="2134047"/>
                    <a:ext cx="118535" cy="178716"/>
                    <a:chOff x="4420111" y="2867291"/>
                    <a:chExt cx="118535" cy="178716"/>
                  </a:xfrm>
                </p:grpSpPr>
                <p:sp>
                  <p:nvSpPr>
                    <p:cNvPr id="761" name="Freeform 190">
                      <a:extLst>
                        <a:ext uri="{FF2B5EF4-FFF2-40B4-BE49-F238E27FC236}">
                          <a16:creationId xmlns:a16="http://schemas.microsoft.com/office/drawing/2014/main" id="{2FF1F9B1-1551-41CE-A6C0-B2462CCE1797}"/>
                        </a:ext>
                      </a:extLst>
                    </p:cNvPr>
                    <p:cNvSpPr/>
                    <p:nvPr/>
                  </p:nvSpPr>
                  <p:spPr>
                    <a:xfrm>
                      <a:off x="4420111" y="2867291"/>
                      <a:ext cx="115655" cy="58026"/>
                    </a:xfrm>
                    <a:custGeom>
                      <a:avLst/>
                      <a:gdLst/>
                      <a:ahLst/>
                      <a:cxnLst/>
                      <a:rect l="0" t="0" r="0" b="0"/>
                      <a:pathLst>
                        <a:path w="942632" h="472934">
                          <a:moveTo>
                            <a:pt x="942632" y="469633"/>
                          </a:moveTo>
                          <a:lnTo>
                            <a:pt x="469672" y="0"/>
                          </a:lnTo>
                          <a:lnTo>
                            <a:pt x="0" y="472934"/>
                          </a:lnTo>
                          <a:close/>
                          <a:moveTo>
                            <a:pt x="942632" y="469633"/>
                          </a:moveTo>
                        </a:path>
                      </a:pathLst>
                    </a:custGeom>
                    <a:solidFill>
                      <a:srgbClr val="A9B2CA">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62" name="Freeform 201">
                      <a:extLst>
                        <a:ext uri="{FF2B5EF4-FFF2-40B4-BE49-F238E27FC236}">
                          <a16:creationId xmlns:a16="http://schemas.microsoft.com/office/drawing/2014/main" id="{C285373E-89E0-4EDB-9C0D-D6DD99910E22}"/>
                        </a:ext>
                      </a:extLst>
                    </p:cNvPr>
                    <p:cNvSpPr/>
                    <p:nvPr/>
                  </p:nvSpPr>
                  <p:spPr>
                    <a:xfrm>
                      <a:off x="4422994" y="2988121"/>
                      <a:ext cx="115652" cy="57886"/>
                    </a:xfrm>
                    <a:custGeom>
                      <a:avLst/>
                      <a:gdLst/>
                      <a:ahLst/>
                      <a:cxnLst/>
                      <a:rect l="0" t="0" r="0" b="0"/>
                      <a:pathLst>
                        <a:path w="942606" h="471791">
                          <a:moveTo>
                            <a:pt x="942606" y="470801"/>
                          </a:moveTo>
                          <a:lnTo>
                            <a:pt x="470814" y="0"/>
                          </a:lnTo>
                          <a:lnTo>
                            <a:pt x="0" y="471791"/>
                          </a:lnTo>
                          <a:close/>
                          <a:moveTo>
                            <a:pt x="942606" y="470801"/>
                          </a:moveTo>
                        </a:path>
                      </a:pathLst>
                    </a:custGeom>
                    <a:solidFill>
                      <a:srgbClr val="7E8394">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grpSp>
              <p:sp>
                <p:nvSpPr>
                  <p:cNvPr id="739" name="Freeform 101">
                    <a:extLst>
                      <a:ext uri="{FF2B5EF4-FFF2-40B4-BE49-F238E27FC236}">
                        <a16:creationId xmlns:a16="http://schemas.microsoft.com/office/drawing/2014/main" id="{8892E881-7A7E-4C0B-AA8D-5B7621AD7FBA}"/>
                      </a:ext>
                    </a:extLst>
                  </p:cNvPr>
                  <p:cNvSpPr/>
                  <p:nvPr/>
                </p:nvSpPr>
                <p:spPr>
                  <a:xfrm>
                    <a:off x="1264608" y="2145141"/>
                    <a:ext cx="1925802" cy="1696660"/>
                  </a:xfrm>
                  <a:custGeom>
                    <a:avLst/>
                    <a:gdLst/>
                    <a:ahLst/>
                    <a:cxnLst/>
                    <a:rect l="0" t="0" r="0" b="0"/>
                    <a:pathLst>
                      <a:path w="15695967" h="13828382">
                        <a:moveTo>
                          <a:pt x="15695967" y="9402991"/>
                        </a:moveTo>
                        <a:cubicBezTo>
                          <a:pt x="10449648" y="9402991"/>
                          <a:pt x="2264473" y="13828382"/>
                          <a:pt x="0" y="0"/>
                        </a:cubicBezTo>
                      </a:path>
                    </a:pathLst>
                  </a:custGeom>
                  <a:noFill/>
                  <a:ln w="12700" cap="flat" cmpd="sng">
                    <a:solidFill>
                      <a:srgbClr val="493830">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sp>
                <p:nvSpPr>
                  <p:cNvPr id="740" name="Freeform 104">
                    <a:extLst>
                      <a:ext uri="{FF2B5EF4-FFF2-40B4-BE49-F238E27FC236}">
                        <a16:creationId xmlns:a16="http://schemas.microsoft.com/office/drawing/2014/main" id="{D97B3E19-74BA-42C2-A5B6-CF64C290F5B5}"/>
                      </a:ext>
                    </a:extLst>
                  </p:cNvPr>
                  <p:cNvSpPr/>
                  <p:nvPr/>
                </p:nvSpPr>
                <p:spPr>
                  <a:xfrm>
                    <a:off x="2425238" y="3160674"/>
                    <a:ext cx="2080671" cy="239680"/>
                  </a:xfrm>
                  <a:custGeom>
                    <a:avLst/>
                    <a:gdLst/>
                    <a:ahLst/>
                    <a:cxnLst/>
                    <a:rect l="0" t="0" r="0" b="0"/>
                    <a:pathLst>
                      <a:path w="16958208" h="1953475">
                        <a:moveTo>
                          <a:pt x="16958208" y="868146"/>
                        </a:moveTo>
                        <a:cubicBezTo>
                          <a:pt x="16958208" y="868146"/>
                          <a:pt x="2447950" y="1953475"/>
                          <a:pt x="0" y="0"/>
                        </a:cubicBezTo>
                      </a:path>
                    </a:pathLst>
                  </a:custGeom>
                  <a:noFill/>
                  <a:ln w="12700" cap="flat" cmpd="sng">
                    <a:solidFill>
                      <a:srgbClr val="493830">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sp>
              <p:grpSp>
                <p:nvGrpSpPr>
                  <p:cNvPr id="741" name="Group 740">
                    <a:extLst>
                      <a:ext uri="{FF2B5EF4-FFF2-40B4-BE49-F238E27FC236}">
                        <a16:creationId xmlns:a16="http://schemas.microsoft.com/office/drawing/2014/main" id="{F9FE7BD3-FCB9-4CE7-BE1B-02301F482B74}"/>
                      </a:ext>
                    </a:extLst>
                  </p:cNvPr>
                  <p:cNvGrpSpPr/>
                  <p:nvPr/>
                </p:nvGrpSpPr>
                <p:grpSpPr>
                  <a:xfrm rot="20602248">
                    <a:off x="1289751" y="2430442"/>
                    <a:ext cx="118535" cy="178716"/>
                    <a:chOff x="4420111" y="2867291"/>
                    <a:chExt cx="118535" cy="178716"/>
                  </a:xfrm>
                </p:grpSpPr>
                <p:sp>
                  <p:nvSpPr>
                    <p:cNvPr id="759" name="Freeform 190">
                      <a:extLst>
                        <a:ext uri="{FF2B5EF4-FFF2-40B4-BE49-F238E27FC236}">
                          <a16:creationId xmlns:a16="http://schemas.microsoft.com/office/drawing/2014/main" id="{BAABA145-CB1B-4E9A-8AA1-A381BED7883A}"/>
                        </a:ext>
                      </a:extLst>
                    </p:cNvPr>
                    <p:cNvSpPr/>
                    <p:nvPr/>
                  </p:nvSpPr>
                  <p:spPr>
                    <a:xfrm>
                      <a:off x="4420111" y="2867291"/>
                      <a:ext cx="115655" cy="58026"/>
                    </a:xfrm>
                    <a:custGeom>
                      <a:avLst/>
                      <a:gdLst/>
                      <a:ahLst/>
                      <a:cxnLst/>
                      <a:rect l="0" t="0" r="0" b="0"/>
                      <a:pathLst>
                        <a:path w="942632" h="472934">
                          <a:moveTo>
                            <a:pt x="942632" y="469633"/>
                          </a:moveTo>
                          <a:lnTo>
                            <a:pt x="469672" y="0"/>
                          </a:lnTo>
                          <a:lnTo>
                            <a:pt x="0" y="472934"/>
                          </a:lnTo>
                          <a:close/>
                          <a:moveTo>
                            <a:pt x="942632" y="469633"/>
                          </a:moveTo>
                        </a:path>
                      </a:pathLst>
                    </a:custGeom>
                    <a:solidFill>
                      <a:srgbClr val="A9B2CA">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60" name="Freeform 201">
                      <a:extLst>
                        <a:ext uri="{FF2B5EF4-FFF2-40B4-BE49-F238E27FC236}">
                          <a16:creationId xmlns:a16="http://schemas.microsoft.com/office/drawing/2014/main" id="{B537AB41-265D-4772-BBF9-5A128F2BE536}"/>
                        </a:ext>
                      </a:extLst>
                    </p:cNvPr>
                    <p:cNvSpPr/>
                    <p:nvPr/>
                  </p:nvSpPr>
                  <p:spPr>
                    <a:xfrm>
                      <a:off x="4422994" y="2988121"/>
                      <a:ext cx="115652" cy="57886"/>
                    </a:xfrm>
                    <a:custGeom>
                      <a:avLst/>
                      <a:gdLst/>
                      <a:ahLst/>
                      <a:cxnLst/>
                      <a:rect l="0" t="0" r="0" b="0"/>
                      <a:pathLst>
                        <a:path w="942606" h="471791">
                          <a:moveTo>
                            <a:pt x="942606" y="470801"/>
                          </a:moveTo>
                          <a:lnTo>
                            <a:pt x="470814" y="0"/>
                          </a:lnTo>
                          <a:lnTo>
                            <a:pt x="0" y="471791"/>
                          </a:lnTo>
                          <a:close/>
                          <a:moveTo>
                            <a:pt x="942606" y="470801"/>
                          </a:moveTo>
                        </a:path>
                      </a:pathLst>
                    </a:custGeom>
                    <a:solidFill>
                      <a:srgbClr val="7E8394">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grpSp>
              <p:sp>
                <p:nvSpPr>
                  <p:cNvPr id="742" name="Freeform 190">
                    <a:extLst>
                      <a:ext uri="{FF2B5EF4-FFF2-40B4-BE49-F238E27FC236}">
                        <a16:creationId xmlns:a16="http://schemas.microsoft.com/office/drawing/2014/main" id="{3CDA5A89-E3A0-4138-872D-6937D2FBF408}"/>
                      </a:ext>
                    </a:extLst>
                  </p:cNvPr>
                  <p:cNvSpPr/>
                  <p:nvPr/>
                </p:nvSpPr>
                <p:spPr>
                  <a:xfrm rot="17540050">
                    <a:off x="2545952" y="3207621"/>
                    <a:ext cx="115655" cy="58026"/>
                  </a:xfrm>
                  <a:custGeom>
                    <a:avLst/>
                    <a:gdLst/>
                    <a:ahLst/>
                    <a:cxnLst/>
                    <a:rect l="0" t="0" r="0" b="0"/>
                    <a:pathLst>
                      <a:path w="942632" h="472934">
                        <a:moveTo>
                          <a:pt x="942632" y="469633"/>
                        </a:moveTo>
                        <a:lnTo>
                          <a:pt x="469672" y="0"/>
                        </a:lnTo>
                        <a:lnTo>
                          <a:pt x="0" y="472934"/>
                        </a:lnTo>
                        <a:close/>
                        <a:moveTo>
                          <a:pt x="942632" y="469633"/>
                        </a:moveTo>
                      </a:path>
                    </a:pathLst>
                  </a:custGeom>
                  <a:solidFill>
                    <a:srgbClr val="A9B2CA">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43" name="Rectangle 742">
                    <a:extLst>
                      <a:ext uri="{FF2B5EF4-FFF2-40B4-BE49-F238E27FC236}">
                        <a16:creationId xmlns:a16="http://schemas.microsoft.com/office/drawing/2014/main" id="{B91AC1C3-9E9A-4B63-AEA3-B12DABB4A603}"/>
                      </a:ext>
                    </a:extLst>
                  </p:cNvPr>
                  <p:cNvSpPr/>
                  <p:nvPr/>
                </p:nvSpPr>
                <p:spPr>
                  <a:xfrm>
                    <a:off x="2096231" y="2998370"/>
                    <a:ext cx="486556" cy="2450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44" name="Group 743">
                    <a:extLst>
                      <a:ext uri="{FF2B5EF4-FFF2-40B4-BE49-F238E27FC236}">
                        <a16:creationId xmlns:a16="http://schemas.microsoft.com/office/drawing/2014/main" id="{B6CDA28A-1745-4A9E-AED3-49C56105707B}"/>
                      </a:ext>
                    </a:extLst>
                  </p:cNvPr>
                  <p:cNvGrpSpPr/>
                  <p:nvPr/>
                </p:nvGrpSpPr>
                <p:grpSpPr>
                  <a:xfrm>
                    <a:off x="1121930" y="2443795"/>
                    <a:ext cx="131418" cy="75793"/>
                    <a:chOff x="1281950" y="3678235"/>
                    <a:chExt cx="131418" cy="75793"/>
                  </a:xfrm>
                </p:grpSpPr>
                <p:sp>
                  <p:nvSpPr>
                    <p:cNvPr id="756" name="Freeform 250">
                      <a:extLst>
                        <a:ext uri="{FF2B5EF4-FFF2-40B4-BE49-F238E27FC236}">
                          <a16:creationId xmlns:a16="http://schemas.microsoft.com/office/drawing/2014/main" id="{80FD7C73-8090-42AD-BB76-F3B775DF0173}"/>
                        </a:ext>
                      </a:extLst>
                    </p:cNvPr>
                    <p:cNvSpPr/>
                    <p:nvPr/>
                  </p:nvSpPr>
                  <p:spPr>
                    <a:xfrm>
                      <a:off x="1281950" y="3678235"/>
                      <a:ext cx="56680" cy="757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sp>
                  <p:nvSpPr>
                    <p:cNvPr id="757" name="Freeform 251">
                      <a:extLst>
                        <a:ext uri="{FF2B5EF4-FFF2-40B4-BE49-F238E27FC236}">
                          <a16:creationId xmlns:a16="http://schemas.microsoft.com/office/drawing/2014/main" id="{C5649AF9-960C-4267-A7B2-9854752399B5}"/>
                        </a:ext>
                      </a:extLst>
                    </p:cNvPr>
                    <p:cNvSpPr/>
                    <p:nvPr/>
                  </p:nvSpPr>
                  <p:spPr>
                    <a:xfrm>
                      <a:off x="1347132" y="3678235"/>
                      <a:ext cx="10765" cy="75793"/>
                    </a:xfrm>
                    <a:custGeom>
                      <a:avLst/>
                      <a:gdLst/>
                      <a:ahLst/>
                      <a:cxnLst/>
                      <a:rect l="0" t="0" r="0" b="0"/>
                      <a:pathLst>
                        <a:path w="1244600" h="8763000">
                          <a:moveTo>
                            <a:pt x="101600" y="5473700"/>
                          </a:moveTo>
                          <a:cubicBezTo>
                            <a:pt x="101600" y="6565900"/>
                            <a:pt x="50800" y="7670800"/>
                            <a:pt x="0" y="8763000"/>
                          </a:cubicBezTo>
                          <a:cubicBezTo>
                            <a:pt x="215900" y="8724900"/>
                            <a:pt x="419100" y="8699500"/>
                            <a:pt x="622300" y="8699500"/>
                          </a:cubicBezTo>
                          <a:cubicBezTo>
                            <a:pt x="825500" y="8699500"/>
                            <a:pt x="1028700" y="8724900"/>
                            <a:pt x="1244600" y="8763000"/>
                          </a:cubicBezTo>
                          <a:cubicBezTo>
                            <a:pt x="1193800" y="7670800"/>
                            <a:pt x="1143000" y="6565900"/>
                            <a:pt x="1143000" y="5473700"/>
                          </a:cubicBezTo>
                          <a:lnTo>
                            <a:pt x="1143000" y="3289300"/>
                          </a:lnTo>
                          <a:cubicBezTo>
                            <a:pt x="1143000" y="2197100"/>
                            <a:pt x="1193800" y="1092200"/>
                            <a:pt x="1244600" y="0"/>
                          </a:cubicBezTo>
                          <a:cubicBezTo>
                            <a:pt x="1028700" y="38100"/>
                            <a:pt x="825500" y="63500"/>
                            <a:pt x="622300" y="63500"/>
                          </a:cubicBezTo>
                          <a:cubicBezTo>
                            <a:pt x="419100" y="63500"/>
                            <a:pt x="215900" y="38100"/>
                            <a:pt x="0" y="0"/>
                          </a:cubicBezTo>
                          <a:cubicBezTo>
                            <a:pt x="50800" y="1092200"/>
                            <a:pt x="101600" y="2197100"/>
                            <a:pt x="101600" y="3289300"/>
                          </a:cubicBezTo>
                          <a:close/>
                          <a:moveTo>
                            <a:pt x="2082800" y="86995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sp>
                  <p:nvSpPr>
                    <p:cNvPr id="758" name="Freeform 252">
                      <a:extLst>
                        <a:ext uri="{FF2B5EF4-FFF2-40B4-BE49-F238E27FC236}">
                          <a16:creationId xmlns:a16="http://schemas.microsoft.com/office/drawing/2014/main" id="{249838B1-BD69-4B94-9AFD-BE6F85DA81C5}"/>
                        </a:ext>
                      </a:extLst>
                    </p:cNvPr>
                    <p:cNvSpPr/>
                    <p:nvPr/>
                  </p:nvSpPr>
                  <p:spPr>
                    <a:xfrm>
                      <a:off x="1366245" y="3679663"/>
                      <a:ext cx="47123" cy="74364"/>
                    </a:xfrm>
                    <a:custGeom>
                      <a:avLst/>
                      <a:gdLst/>
                      <a:ahLst/>
                      <a:cxnLst/>
                      <a:rect l="0" t="0" r="0" b="0"/>
                      <a:pathLst>
                        <a:path w="5448300" h="8597900">
                          <a:moveTo>
                            <a:pt x="1003300" y="1879600"/>
                          </a:moveTo>
                          <a:lnTo>
                            <a:pt x="1092200" y="1854200"/>
                          </a:lnTo>
                          <a:cubicBezTo>
                            <a:pt x="1181100" y="1346200"/>
                            <a:pt x="1625600" y="469900"/>
                            <a:pt x="2705100" y="469900"/>
                          </a:cubicBezTo>
                          <a:cubicBezTo>
                            <a:pt x="3467100" y="469900"/>
                            <a:pt x="4127500" y="1054100"/>
                            <a:pt x="4127500" y="2311400"/>
                          </a:cubicBezTo>
                          <a:cubicBezTo>
                            <a:pt x="4127500" y="4051300"/>
                            <a:pt x="3556000" y="4902200"/>
                            <a:pt x="0" y="8407400"/>
                          </a:cubicBezTo>
                          <a:lnTo>
                            <a:pt x="0" y="8597900"/>
                          </a:lnTo>
                          <a:cubicBezTo>
                            <a:pt x="914400" y="8559800"/>
                            <a:pt x="1816100" y="8534400"/>
                            <a:pt x="2730500" y="8534400"/>
                          </a:cubicBezTo>
                          <a:cubicBezTo>
                            <a:pt x="3632200" y="8534400"/>
                            <a:pt x="4546600" y="8559800"/>
                            <a:pt x="5448300" y="8597900"/>
                          </a:cubicBezTo>
                          <a:cubicBezTo>
                            <a:pt x="5410200" y="8445500"/>
                            <a:pt x="5384800" y="8280400"/>
                            <a:pt x="5384800" y="8128000"/>
                          </a:cubicBezTo>
                          <a:cubicBezTo>
                            <a:pt x="5384800" y="7975600"/>
                            <a:pt x="5410200" y="7810500"/>
                            <a:pt x="5448300" y="7658100"/>
                          </a:cubicBezTo>
                          <a:cubicBezTo>
                            <a:pt x="4749800" y="7708900"/>
                            <a:pt x="3797300" y="7759700"/>
                            <a:pt x="2590800" y="7759700"/>
                          </a:cubicBezTo>
                          <a:lnTo>
                            <a:pt x="1384300" y="7759700"/>
                          </a:lnTo>
                          <a:cubicBezTo>
                            <a:pt x="1917700" y="7023100"/>
                            <a:pt x="3060700" y="5918200"/>
                            <a:pt x="3695700" y="5270500"/>
                          </a:cubicBezTo>
                          <a:cubicBezTo>
                            <a:pt x="4762500" y="4178300"/>
                            <a:pt x="5295900" y="3403600"/>
                            <a:pt x="5295900" y="2247900"/>
                          </a:cubicBezTo>
                          <a:cubicBezTo>
                            <a:pt x="5295900" y="673100"/>
                            <a:pt x="4216400" y="0"/>
                            <a:pt x="2882900" y="0"/>
                          </a:cubicBezTo>
                          <a:cubicBezTo>
                            <a:pt x="1828800" y="0"/>
                            <a:pt x="1092200" y="393700"/>
                            <a:pt x="558800" y="1257300"/>
                          </a:cubicBezTo>
                          <a:close/>
                          <a:moveTo>
                            <a:pt x="6400800" y="8534400"/>
                          </a:moveTo>
                        </a:path>
                      </a:pathLst>
                    </a:custGeom>
                    <a:solidFill>
                      <a:srgbClr val="373535">
                        <a:alpha val="100000"/>
                      </a:srgbClr>
                    </a:solidFill>
                    <a:ln w="895">
                      <a:noFill/>
                    </a:ln>
                  </p:spPr>
                  <p:style>
                    <a:lnRef idx="2">
                      <a:schemeClr val="accent1">
                        <a:shade val="50000"/>
                      </a:schemeClr>
                    </a:lnRef>
                    <a:fillRef idx="1">
                      <a:schemeClr val="accent1"/>
                    </a:fillRef>
                    <a:effectRef idx="0">
                      <a:schemeClr val="accent1"/>
                    </a:effectRef>
                    <a:fontRef idx="minor">
                      <a:schemeClr val="lt1"/>
                    </a:fontRef>
                  </p:style>
                </p:sp>
              </p:grpSp>
              <p:grpSp>
                <p:nvGrpSpPr>
                  <p:cNvPr id="745" name="Group 744">
                    <a:extLst>
                      <a:ext uri="{FF2B5EF4-FFF2-40B4-BE49-F238E27FC236}">
                        <a16:creationId xmlns:a16="http://schemas.microsoft.com/office/drawing/2014/main" id="{5BA5C340-5248-4E10-82EB-ED6E60C669F8}"/>
                      </a:ext>
                    </a:extLst>
                  </p:cNvPr>
                  <p:cNvGrpSpPr/>
                  <p:nvPr/>
                </p:nvGrpSpPr>
                <p:grpSpPr>
                  <a:xfrm>
                    <a:off x="2519045" y="3075270"/>
                    <a:ext cx="189662" cy="127470"/>
                    <a:chOff x="3098165" y="2800950"/>
                    <a:chExt cx="189662" cy="127470"/>
                  </a:xfrm>
                </p:grpSpPr>
                <p:sp>
                  <p:nvSpPr>
                    <p:cNvPr id="751" name="Rectangle 280">
                      <a:extLst>
                        <a:ext uri="{FF2B5EF4-FFF2-40B4-BE49-F238E27FC236}">
                          <a16:creationId xmlns:a16="http://schemas.microsoft.com/office/drawing/2014/main" id="{29B9FDE0-12FF-4DE6-A669-52F858F9DAEC}"/>
                        </a:ext>
                      </a:extLst>
                    </p:cNvPr>
                    <p:cNvSpPr/>
                    <p:nvPr/>
                  </p:nvSpPr>
                  <p:spPr>
                    <a:xfrm>
                      <a:off x="3098165" y="2800950"/>
                      <a:ext cx="189662" cy="127470"/>
                    </a:xfrm>
                    <a:prstGeom prst="rect">
                      <a:avLst/>
                    </a:prstGeom>
                  </p:spPr>
                </p:sp>
                <p:sp>
                  <p:nvSpPr>
                    <p:cNvPr id="752" name="Freeform 281">
                      <a:extLst>
                        <a:ext uri="{FF2B5EF4-FFF2-40B4-BE49-F238E27FC236}">
                          <a16:creationId xmlns:a16="http://schemas.microsoft.com/office/drawing/2014/main" id="{9C5A6C68-1A76-498B-8CD2-6A58F8D85D2A}"/>
                        </a:ext>
                      </a:extLst>
                    </p:cNvPr>
                    <p:cNvSpPr/>
                    <p:nvPr/>
                  </p:nvSpPr>
                  <p:spPr>
                    <a:xfrm>
                      <a:off x="3099950" y="2843083"/>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53" name="Freeform 282">
                      <a:extLst>
                        <a:ext uri="{FF2B5EF4-FFF2-40B4-BE49-F238E27FC236}">
                          <a16:creationId xmlns:a16="http://schemas.microsoft.com/office/drawing/2014/main" id="{2F5F8482-35A9-4A8B-88DA-613FCFF6635B}"/>
                        </a:ext>
                      </a:extLst>
                    </p:cNvPr>
                    <p:cNvSpPr/>
                    <p:nvPr/>
                  </p:nvSpPr>
                  <p:spPr>
                    <a:xfrm>
                      <a:off x="3150385" y="2843083"/>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54" name="Freeform 283">
                      <a:extLst>
                        <a:ext uri="{FF2B5EF4-FFF2-40B4-BE49-F238E27FC236}">
                          <a16:creationId xmlns:a16="http://schemas.microsoft.com/office/drawing/2014/main" id="{B93B1139-EE43-4F7A-931D-AFFF68252E0F}"/>
                        </a:ext>
                      </a:extLst>
                    </p:cNvPr>
                    <p:cNvSpPr/>
                    <p:nvPr/>
                  </p:nvSpPr>
                  <p:spPr>
                    <a:xfrm>
                      <a:off x="3196892" y="2843886"/>
                      <a:ext cx="39544" cy="61771"/>
                    </a:xfrm>
                    <a:custGeom>
                      <a:avLst/>
                      <a:gdLst/>
                      <a:ahLst/>
                      <a:cxnLst/>
                      <a:rect l="0" t="0" r="0" b="0"/>
                      <a:pathLst>
                        <a:path w="5626100" h="8788400">
                          <a:moveTo>
                            <a:pt x="4318000" y="88900"/>
                          </a:moveTo>
                          <a:cubicBezTo>
                            <a:pt x="4178300" y="63500"/>
                            <a:pt x="4064000" y="50800"/>
                            <a:pt x="3784600" y="50800"/>
                          </a:cubicBezTo>
                          <a:cubicBezTo>
                            <a:pt x="1346200" y="0"/>
                            <a:pt x="0" y="2311400"/>
                            <a:pt x="12700" y="5130800"/>
                          </a:cubicBezTo>
                          <a:cubicBezTo>
                            <a:pt x="12700" y="7797800"/>
                            <a:pt x="1346200" y="8788400"/>
                            <a:pt x="2806700" y="8788400"/>
                          </a:cubicBezTo>
                          <a:cubicBezTo>
                            <a:pt x="4521200" y="8788400"/>
                            <a:pt x="5626100" y="7620000"/>
                            <a:pt x="5626100" y="5918200"/>
                          </a:cubicBezTo>
                          <a:cubicBezTo>
                            <a:pt x="5626100" y="3975100"/>
                            <a:pt x="4013200" y="3530600"/>
                            <a:pt x="3124200" y="3530600"/>
                          </a:cubicBezTo>
                          <a:cubicBezTo>
                            <a:pt x="2006600" y="3530600"/>
                            <a:pt x="1409700" y="4191000"/>
                            <a:pt x="1079500" y="4762500"/>
                          </a:cubicBezTo>
                          <a:lnTo>
                            <a:pt x="1054100" y="4762500"/>
                          </a:lnTo>
                          <a:cubicBezTo>
                            <a:pt x="1054100" y="3213100"/>
                            <a:pt x="1816100" y="457200"/>
                            <a:pt x="3784600" y="457200"/>
                          </a:cubicBezTo>
                          <a:cubicBezTo>
                            <a:pt x="4064000" y="457200"/>
                            <a:pt x="4267200" y="495300"/>
                            <a:pt x="4445000" y="546100"/>
                          </a:cubicBezTo>
                          <a:lnTo>
                            <a:pt x="4508500" y="495300"/>
                          </a:lnTo>
                          <a:close/>
                          <a:moveTo>
                            <a:pt x="7708900" y="8585200"/>
                          </a:moveTo>
                          <a:moveTo>
                            <a:pt x="4508500" y="6184900"/>
                          </a:moveTo>
                          <a:cubicBezTo>
                            <a:pt x="4508500" y="7480300"/>
                            <a:pt x="3886200" y="8382000"/>
                            <a:pt x="2819400" y="8382000"/>
                          </a:cubicBezTo>
                          <a:cubicBezTo>
                            <a:pt x="1854200" y="8382000"/>
                            <a:pt x="1130300" y="7480300"/>
                            <a:pt x="1130300" y="6184900"/>
                          </a:cubicBezTo>
                          <a:cubicBezTo>
                            <a:pt x="1130300" y="4902200"/>
                            <a:pt x="1905000" y="4000500"/>
                            <a:pt x="2895600" y="4000500"/>
                          </a:cubicBezTo>
                          <a:cubicBezTo>
                            <a:pt x="3987800" y="4000500"/>
                            <a:pt x="4508500" y="4902200"/>
                            <a:pt x="4508500" y="6184900"/>
                          </a:cubicBezTo>
                          <a:close/>
                          <a:moveTo>
                            <a:pt x="1612900" y="85852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55" name="Freeform 284">
                      <a:extLst>
                        <a:ext uri="{FF2B5EF4-FFF2-40B4-BE49-F238E27FC236}">
                          <a16:creationId xmlns:a16="http://schemas.microsoft.com/office/drawing/2014/main" id="{CDC83BAF-F1F1-4F10-8ED8-2A8864248E46}"/>
                        </a:ext>
                      </a:extLst>
                    </p:cNvPr>
                    <p:cNvSpPr/>
                    <p:nvPr/>
                  </p:nvSpPr>
                  <p:spPr>
                    <a:xfrm>
                      <a:off x="3243730" y="2843886"/>
                      <a:ext cx="39544" cy="61771"/>
                    </a:xfrm>
                    <a:custGeom>
                      <a:avLst/>
                      <a:gdLst/>
                      <a:ahLst/>
                      <a:cxnLst/>
                      <a:rect l="0" t="0" r="0" b="0"/>
                      <a:pathLst>
                        <a:path w="5626100" h="8788400">
                          <a:moveTo>
                            <a:pt x="4318000" y="88900"/>
                          </a:moveTo>
                          <a:cubicBezTo>
                            <a:pt x="4178300" y="63500"/>
                            <a:pt x="4064000" y="50800"/>
                            <a:pt x="3784600" y="50800"/>
                          </a:cubicBezTo>
                          <a:cubicBezTo>
                            <a:pt x="1346200" y="0"/>
                            <a:pt x="0" y="2311400"/>
                            <a:pt x="12700" y="5130800"/>
                          </a:cubicBezTo>
                          <a:cubicBezTo>
                            <a:pt x="12700" y="7797800"/>
                            <a:pt x="1346200" y="8788400"/>
                            <a:pt x="2806700" y="8788400"/>
                          </a:cubicBezTo>
                          <a:cubicBezTo>
                            <a:pt x="4521200" y="8788400"/>
                            <a:pt x="5626100" y="7620000"/>
                            <a:pt x="5626100" y="5918200"/>
                          </a:cubicBezTo>
                          <a:cubicBezTo>
                            <a:pt x="5626100" y="3975100"/>
                            <a:pt x="4013200" y="3530600"/>
                            <a:pt x="3124200" y="3530600"/>
                          </a:cubicBezTo>
                          <a:cubicBezTo>
                            <a:pt x="2006600" y="3530600"/>
                            <a:pt x="1409700" y="4191000"/>
                            <a:pt x="1079500" y="4762500"/>
                          </a:cubicBezTo>
                          <a:lnTo>
                            <a:pt x="1054100" y="4762500"/>
                          </a:lnTo>
                          <a:cubicBezTo>
                            <a:pt x="1054100" y="3213100"/>
                            <a:pt x="1816100" y="457200"/>
                            <a:pt x="3784600" y="457200"/>
                          </a:cubicBezTo>
                          <a:cubicBezTo>
                            <a:pt x="4064000" y="457200"/>
                            <a:pt x="4267200" y="495300"/>
                            <a:pt x="4445000" y="546100"/>
                          </a:cubicBezTo>
                          <a:lnTo>
                            <a:pt x="4508500" y="495300"/>
                          </a:lnTo>
                          <a:close/>
                          <a:moveTo>
                            <a:pt x="7708900" y="8585200"/>
                          </a:moveTo>
                          <a:moveTo>
                            <a:pt x="4508500" y="6184900"/>
                          </a:moveTo>
                          <a:cubicBezTo>
                            <a:pt x="4508500" y="7480300"/>
                            <a:pt x="3886200" y="8382000"/>
                            <a:pt x="2819400" y="8382000"/>
                          </a:cubicBezTo>
                          <a:cubicBezTo>
                            <a:pt x="1854200" y="8382000"/>
                            <a:pt x="1130300" y="7480300"/>
                            <a:pt x="1130300" y="6184900"/>
                          </a:cubicBezTo>
                          <a:cubicBezTo>
                            <a:pt x="1130300" y="4902200"/>
                            <a:pt x="1905000" y="4000500"/>
                            <a:pt x="2895600" y="4000500"/>
                          </a:cubicBezTo>
                          <a:cubicBezTo>
                            <a:pt x="3987800" y="4000500"/>
                            <a:pt x="4508500" y="4902200"/>
                            <a:pt x="4508500" y="6184900"/>
                          </a:cubicBezTo>
                          <a:close/>
                          <a:moveTo>
                            <a:pt x="1612900" y="85852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grpSp>
                <p:nvGrpSpPr>
                  <p:cNvPr id="746" name="Group 745">
                    <a:extLst>
                      <a:ext uri="{FF2B5EF4-FFF2-40B4-BE49-F238E27FC236}">
                        <a16:creationId xmlns:a16="http://schemas.microsoft.com/office/drawing/2014/main" id="{43B48F49-4FB2-49C6-B5F7-64C3F1F3D883}"/>
                      </a:ext>
                    </a:extLst>
                  </p:cNvPr>
                  <p:cNvGrpSpPr/>
                  <p:nvPr/>
                </p:nvGrpSpPr>
                <p:grpSpPr>
                  <a:xfrm>
                    <a:off x="3111871" y="3200229"/>
                    <a:ext cx="184876" cy="62869"/>
                    <a:chOff x="6044141" y="4162703"/>
                    <a:chExt cx="184876" cy="62869"/>
                  </a:xfrm>
                </p:grpSpPr>
                <p:sp>
                  <p:nvSpPr>
                    <p:cNvPr id="747" name="Freeform 281">
                      <a:extLst>
                        <a:ext uri="{FF2B5EF4-FFF2-40B4-BE49-F238E27FC236}">
                          <a16:creationId xmlns:a16="http://schemas.microsoft.com/office/drawing/2014/main" id="{AF4C9E8C-8E6C-4763-A30B-11C0FCB5A36F}"/>
                        </a:ext>
                      </a:extLst>
                    </p:cNvPr>
                    <p:cNvSpPr/>
                    <p:nvPr/>
                  </p:nvSpPr>
                  <p:spPr>
                    <a:xfrm>
                      <a:off x="6044141" y="4162703"/>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48" name="Freeform 282">
                      <a:extLst>
                        <a:ext uri="{FF2B5EF4-FFF2-40B4-BE49-F238E27FC236}">
                          <a16:creationId xmlns:a16="http://schemas.microsoft.com/office/drawing/2014/main" id="{2990E600-5B19-450A-983B-853D65A0B20F}"/>
                        </a:ext>
                      </a:extLst>
                    </p:cNvPr>
                    <p:cNvSpPr/>
                    <p:nvPr/>
                  </p:nvSpPr>
                  <p:spPr>
                    <a:xfrm>
                      <a:off x="6094576" y="4162703"/>
                      <a:ext cx="46061" cy="61593"/>
                    </a:xfrm>
                    <a:custGeom>
                      <a:avLst/>
                      <a:gdLst/>
                      <a:ahLst/>
                      <a:cxnLst/>
                      <a:rect l="0" t="0" r="0" b="0"/>
                      <a:pathLst>
                        <a:path w="6553200" h="8763000">
                          <a:moveTo>
                            <a:pt x="2755900" y="5473700"/>
                          </a:moveTo>
                          <a:cubicBezTo>
                            <a:pt x="2755900" y="6565900"/>
                            <a:pt x="2705100" y="7670800"/>
                            <a:pt x="2654300" y="8763000"/>
                          </a:cubicBezTo>
                          <a:cubicBezTo>
                            <a:pt x="2870200" y="8724900"/>
                            <a:pt x="3073400" y="8699500"/>
                            <a:pt x="3276600" y="8699500"/>
                          </a:cubicBezTo>
                          <a:cubicBezTo>
                            <a:pt x="3479800" y="8699500"/>
                            <a:pt x="3683000" y="8724900"/>
                            <a:pt x="3898900" y="8763000"/>
                          </a:cubicBezTo>
                          <a:cubicBezTo>
                            <a:pt x="3848100" y="7670800"/>
                            <a:pt x="3797300" y="6565900"/>
                            <a:pt x="3797300" y="5473700"/>
                          </a:cubicBezTo>
                          <a:lnTo>
                            <a:pt x="3797300" y="3289300"/>
                          </a:lnTo>
                          <a:cubicBezTo>
                            <a:pt x="3797300" y="2413000"/>
                            <a:pt x="3810000" y="1536700"/>
                            <a:pt x="3835400" y="660400"/>
                          </a:cubicBezTo>
                          <a:cubicBezTo>
                            <a:pt x="4711700" y="660400"/>
                            <a:pt x="5842000" y="711200"/>
                            <a:pt x="6553200" y="800100"/>
                          </a:cubicBezTo>
                          <a:cubicBezTo>
                            <a:pt x="6515100" y="673100"/>
                            <a:pt x="6489700" y="533400"/>
                            <a:pt x="6489700" y="406400"/>
                          </a:cubicBezTo>
                          <a:cubicBezTo>
                            <a:pt x="6489700" y="266700"/>
                            <a:pt x="6515100" y="139700"/>
                            <a:pt x="6553200" y="0"/>
                          </a:cubicBezTo>
                          <a:cubicBezTo>
                            <a:pt x="5461000" y="38100"/>
                            <a:pt x="4368800" y="63500"/>
                            <a:pt x="3276600" y="63500"/>
                          </a:cubicBezTo>
                          <a:cubicBezTo>
                            <a:pt x="2184400" y="63500"/>
                            <a:pt x="1092200" y="38100"/>
                            <a:pt x="0" y="0"/>
                          </a:cubicBezTo>
                          <a:cubicBezTo>
                            <a:pt x="38100" y="139700"/>
                            <a:pt x="63500" y="266700"/>
                            <a:pt x="63500" y="393700"/>
                          </a:cubicBezTo>
                          <a:cubicBezTo>
                            <a:pt x="63500" y="533400"/>
                            <a:pt x="38100" y="673100"/>
                            <a:pt x="0" y="800100"/>
                          </a:cubicBezTo>
                          <a:cubicBezTo>
                            <a:pt x="711200" y="711200"/>
                            <a:pt x="1841500" y="660400"/>
                            <a:pt x="2717800" y="660400"/>
                          </a:cubicBezTo>
                          <a:cubicBezTo>
                            <a:pt x="2743200" y="1536700"/>
                            <a:pt x="2755900" y="2413000"/>
                            <a:pt x="2755900" y="3289300"/>
                          </a:cubicBezTo>
                          <a:close/>
                          <a:moveTo>
                            <a:pt x="2971800" y="86995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49" name="Freeform 283">
                      <a:extLst>
                        <a:ext uri="{FF2B5EF4-FFF2-40B4-BE49-F238E27FC236}">
                          <a16:creationId xmlns:a16="http://schemas.microsoft.com/office/drawing/2014/main" id="{523FE865-39E6-4DB0-A82E-A50FEA9B9A96}"/>
                        </a:ext>
                      </a:extLst>
                    </p:cNvPr>
                    <p:cNvSpPr/>
                    <p:nvPr/>
                  </p:nvSpPr>
                  <p:spPr>
                    <a:xfrm>
                      <a:off x="6141083" y="4163506"/>
                      <a:ext cx="39544" cy="61771"/>
                    </a:xfrm>
                    <a:custGeom>
                      <a:avLst/>
                      <a:gdLst/>
                      <a:ahLst/>
                      <a:cxnLst/>
                      <a:rect l="0" t="0" r="0" b="0"/>
                      <a:pathLst>
                        <a:path w="5626100" h="8788400">
                          <a:moveTo>
                            <a:pt x="4318000" y="88900"/>
                          </a:moveTo>
                          <a:cubicBezTo>
                            <a:pt x="4178300" y="63500"/>
                            <a:pt x="4064000" y="50800"/>
                            <a:pt x="3784600" y="50800"/>
                          </a:cubicBezTo>
                          <a:cubicBezTo>
                            <a:pt x="1346200" y="0"/>
                            <a:pt x="0" y="2311400"/>
                            <a:pt x="12700" y="5130800"/>
                          </a:cubicBezTo>
                          <a:cubicBezTo>
                            <a:pt x="12700" y="7797800"/>
                            <a:pt x="1346200" y="8788400"/>
                            <a:pt x="2806700" y="8788400"/>
                          </a:cubicBezTo>
                          <a:cubicBezTo>
                            <a:pt x="4521200" y="8788400"/>
                            <a:pt x="5626100" y="7620000"/>
                            <a:pt x="5626100" y="5918200"/>
                          </a:cubicBezTo>
                          <a:cubicBezTo>
                            <a:pt x="5626100" y="3975100"/>
                            <a:pt x="4013200" y="3530600"/>
                            <a:pt x="3124200" y="3530600"/>
                          </a:cubicBezTo>
                          <a:cubicBezTo>
                            <a:pt x="2006600" y="3530600"/>
                            <a:pt x="1409700" y="4191000"/>
                            <a:pt x="1079500" y="4762500"/>
                          </a:cubicBezTo>
                          <a:lnTo>
                            <a:pt x="1054100" y="4762500"/>
                          </a:lnTo>
                          <a:cubicBezTo>
                            <a:pt x="1054100" y="3213100"/>
                            <a:pt x="1816100" y="457200"/>
                            <a:pt x="3784600" y="457200"/>
                          </a:cubicBezTo>
                          <a:cubicBezTo>
                            <a:pt x="4064000" y="457200"/>
                            <a:pt x="4267200" y="495300"/>
                            <a:pt x="4445000" y="546100"/>
                          </a:cubicBezTo>
                          <a:lnTo>
                            <a:pt x="4508500" y="495300"/>
                          </a:lnTo>
                          <a:close/>
                          <a:moveTo>
                            <a:pt x="7708900" y="8585200"/>
                          </a:moveTo>
                          <a:moveTo>
                            <a:pt x="4508500" y="6184900"/>
                          </a:moveTo>
                          <a:cubicBezTo>
                            <a:pt x="4508500" y="7480300"/>
                            <a:pt x="3886200" y="8382000"/>
                            <a:pt x="2819400" y="8382000"/>
                          </a:cubicBezTo>
                          <a:cubicBezTo>
                            <a:pt x="1854200" y="8382000"/>
                            <a:pt x="1130300" y="7480300"/>
                            <a:pt x="1130300" y="6184900"/>
                          </a:cubicBezTo>
                          <a:cubicBezTo>
                            <a:pt x="1130300" y="4902200"/>
                            <a:pt x="1905000" y="4000500"/>
                            <a:pt x="2895600" y="4000500"/>
                          </a:cubicBezTo>
                          <a:cubicBezTo>
                            <a:pt x="3987800" y="4000500"/>
                            <a:pt x="4508500" y="4902200"/>
                            <a:pt x="4508500" y="6184900"/>
                          </a:cubicBezTo>
                          <a:close/>
                          <a:moveTo>
                            <a:pt x="1612900" y="85852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sp>
                  <p:nvSpPr>
                    <p:cNvPr id="750" name="Freeform 260">
                      <a:extLst>
                        <a:ext uri="{FF2B5EF4-FFF2-40B4-BE49-F238E27FC236}">
                          <a16:creationId xmlns:a16="http://schemas.microsoft.com/office/drawing/2014/main" id="{DC402444-3D85-49EE-802E-5799A5871D5A}"/>
                        </a:ext>
                      </a:extLst>
                    </p:cNvPr>
                    <p:cNvSpPr/>
                    <p:nvPr/>
                  </p:nvSpPr>
                  <p:spPr>
                    <a:xfrm>
                      <a:off x="6187241" y="4164158"/>
                      <a:ext cx="41776" cy="61414"/>
                    </a:xfrm>
                    <a:custGeom>
                      <a:avLst/>
                      <a:gdLst/>
                      <a:ahLst/>
                      <a:cxnLst/>
                      <a:rect l="0" t="0" r="0" b="0"/>
                      <a:pathLst>
                        <a:path w="5943600" h="8737600">
                          <a:moveTo>
                            <a:pt x="1041400" y="4368800"/>
                          </a:moveTo>
                          <a:cubicBezTo>
                            <a:pt x="1041400" y="1968500"/>
                            <a:pt x="1524000" y="406400"/>
                            <a:pt x="2971800" y="406400"/>
                          </a:cubicBezTo>
                          <a:cubicBezTo>
                            <a:pt x="4419600" y="406400"/>
                            <a:pt x="4902200" y="2120900"/>
                            <a:pt x="4902200" y="4368800"/>
                          </a:cubicBezTo>
                          <a:cubicBezTo>
                            <a:pt x="4902200" y="6616700"/>
                            <a:pt x="4419600" y="8331200"/>
                            <a:pt x="2971800" y="8331200"/>
                          </a:cubicBezTo>
                          <a:cubicBezTo>
                            <a:pt x="1524000" y="8331200"/>
                            <a:pt x="1041400" y="6616700"/>
                            <a:pt x="1041400" y="4368800"/>
                          </a:cubicBezTo>
                          <a:close/>
                          <a:moveTo>
                            <a:pt x="3606800" y="8534400"/>
                          </a:moveTo>
                          <a:moveTo>
                            <a:pt x="0" y="4368800"/>
                          </a:moveTo>
                          <a:cubicBezTo>
                            <a:pt x="0" y="6756400"/>
                            <a:pt x="533400" y="8737600"/>
                            <a:pt x="2971800" y="8737600"/>
                          </a:cubicBezTo>
                          <a:cubicBezTo>
                            <a:pt x="5029200" y="8737600"/>
                            <a:pt x="5943600" y="6680200"/>
                            <a:pt x="5943600" y="4368800"/>
                          </a:cubicBezTo>
                          <a:cubicBezTo>
                            <a:pt x="5943600" y="1981200"/>
                            <a:pt x="5410200" y="0"/>
                            <a:pt x="2971800" y="0"/>
                          </a:cubicBezTo>
                          <a:cubicBezTo>
                            <a:pt x="762000" y="0"/>
                            <a:pt x="0" y="1981200"/>
                            <a:pt x="0" y="4368800"/>
                          </a:cubicBezTo>
                          <a:close/>
                          <a:moveTo>
                            <a:pt x="3606800" y="8534400"/>
                          </a:moveTo>
                        </a:path>
                      </a:pathLst>
                    </a:custGeom>
                    <a:solidFill>
                      <a:srgbClr val="373535">
                        <a:alpha val="100000"/>
                      </a:srgbClr>
                    </a:solidFill>
                    <a:ln w="727">
                      <a:noFill/>
                    </a:ln>
                  </p:spPr>
                  <p:style>
                    <a:lnRef idx="2">
                      <a:schemeClr val="accent1">
                        <a:shade val="50000"/>
                      </a:schemeClr>
                    </a:lnRef>
                    <a:fillRef idx="1">
                      <a:schemeClr val="accent1"/>
                    </a:fillRef>
                    <a:effectRef idx="0">
                      <a:schemeClr val="accent1"/>
                    </a:effectRef>
                    <a:fontRef idx="minor">
                      <a:schemeClr val="lt1"/>
                    </a:fontRef>
                  </p:style>
                </p:sp>
              </p:grpSp>
            </p:grpSp>
          </p:grpSp>
          <p:sp>
            <p:nvSpPr>
              <p:cNvPr id="727" name="Rectangle 726">
                <a:extLst>
                  <a:ext uri="{FF2B5EF4-FFF2-40B4-BE49-F238E27FC236}">
                    <a16:creationId xmlns:a16="http://schemas.microsoft.com/office/drawing/2014/main" id="{F2317A6D-3D6E-4D34-8FA1-059670C25472}"/>
                  </a:ext>
                </a:extLst>
              </p:cNvPr>
              <p:cNvSpPr/>
              <p:nvPr/>
            </p:nvSpPr>
            <p:spPr>
              <a:xfrm>
                <a:off x="1222385" y="1981644"/>
                <a:ext cx="273331" cy="4558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7" name="Straight Connector 6">
              <a:extLst>
                <a:ext uri="{FF2B5EF4-FFF2-40B4-BE49-F238E27FC236}">
                  <a16:creationId xmlns:a16="http://schemas.microsoft.com/office/drawing/2014/main" id="{E619C39B-372D-925B-019F-3D51A1952EFE}"/>
                </a:ext>
              </a:extLst>
            </p:cNvPr>
            <p:cNvCxnSpPr>
              <a:cxnSpLocks/>
            </p:cNvCxnSpPr>
            <p:nvPr/>
          </p:nvCxnSpPr>
          <p:spPr>
            <a:xfrm>
              <a:off x="4140821" y="1809510"/>
              <a:ext cx="102746" cy="13798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557C1F8-3483-F929-612B-F7A7BC4EC055}"/>
                </a:ext>
              </a:extLst>
            </p:cNvPr>
            <p:cNvSpPr txBox="1"/>
            <p:nvPr/>
          </p:nvSpPr>
          <p:spPr>
            <a:xfrm>
              <a:off x="4080313" y="1712015"/>
              <a:ext cx="1142516" cy="276999"/>
            </a:xfrm>
            <a:prstGeom prst="rect">
              <a:avLst/>
            </a:prstGeom>
            <a:noFill/>
            <a:ln>
              <a:solidFill>
                <a:srgbClr val="000000"/>
              </a:solidFill>
              <a:prstDash val="dash"/>
            </a:ln>
          </p:spPr>
          <p:txBody>
            <a:bodyPr wrap="square" rtlCol="0">
              <a:spAutoFit/>
            </a:bodyPr>
            <a:lstStyle/>
            <a:p>
              <a:pPr algn="ctr"/>
              <a:r>
                <a:rPr lang="en-US" sz="1200" b="1" dirty="0">
                  <a:solidFill>
                    <a:srgbClr val="000000"/>
                  </a:solidFill>
                  <a:latin typeface="Segoe IU"/>
                </a:rPr>
                <a:t>North Area</a:t>
              </a:r>
              <a:endParaRPr lang="en-GB" sz="1200" b="1" dirty="0">
                <a:solidFill>
                  <a:srgbClr val="000000"/>
                </a:solidFill>
                <a:latin typeface="Segoe IU"/>
              </a:endParaRPr>
            </a:p>
          </p:txBody>
        </p:sp>
        <p:cxnSp>
          <p:nvCxnSpPr>
            <p:cNvPr id="13" name="Straight Connector 12">
              <a:extLst>
                <a:ext uri="{FF2B5EF4-FFF2-40B4-BE49-F238E27FC236}">
                  <a16:creationId xmlns:a16="http://schemas.microsoft.com/office/drawing/2014/main" id="{D84A06A3-A452-93EE-A7E4-FA71FFDD4444}"/>
                </a:ext>
              </a:extLst>
            </p:cNvPr>
            <p:cNvCxnSpPr>
              <a:cxnSpLocks/>
            </p:cNvCxnSpPr>
            <p:nvPr/>
          </p:nvCxnSpPr>
          <p:spPr>
            <a:xfrm flipV="1">
              <a:off x="7649285" y="2510898"/>
              <a:ext cx="97116" cy="168894"/>
            </a:xfrm>
            <a:prstGeom prst="line">
              <a:avLst/>
            </a:prstGeom>
            <a:noFill/>
            <a:ln w="25400" cap="flat" cmpd="sng">
              <a:solidFill>
                <a:srgbClr val="D44D43">
                  <a:alpha val="100000"/>
                </a:srgbClr>
              </a:solidFill>
              <a:miter lim="50800"/>
            </a:ln>
          </p:spPr>
          <p:style>
            <a:lnRef idx="2">
              <a:schemeClr val="accent1">
                <a:shade val="50000"/>
              </a:schemeClr>
            </a:lnRef>
            <a:fillRef idx="1">
              <a:schemeClr val="accent1"/>
            </a:fillRef>
            <a:effectRef idx="0">
              <a:schemeClr val="accent1"/>
            </a:effectRef>
            <a:fontRef idx="minor">
              <a:schemeClr val="lt1"/>
            </a:fontRef>
          </p:style>
        </p:cxnSp>
        <p:sp>
          <p:nvSpPr>
            <p:cNvPr id="15" name="TextBox 14">
              <a:extLst>
                <a:ext uri="{FF2B5EF4-FFF2-40B4-BE49-F238E27FC236}">
                  <a16:creationId xmlns:a16="http://schemas.microsoft.com/office/drawing/2014/main" id="{068DC4BE-75E8-21A3-5729-A45B79CEDD08}"/>
                </a:ext>
              </a:extLst>
            </p:cNvPr>
            <p:cNvSpPr txBox="1"/>
            <p:nvPr/>
          </p:nvSpPr>
          <p:spPr>
            <a:xfrm>
              <a:off x="7459455" y="2455247"/>
              <a:ext cx="1142516" cy="276999"/>
            </a:xfrm>
            <a:prstGeom prst="rect">
              <a:avLst/>
            </a:prstGeom>
            <a:noFill/>
            <a:ln>
              <a:noFill/>
              <a:prstDash val="dash"/>
            </a:ln>
          </p:spPr>
          <p:txBody>
            <a:bodyPr wrap="square" rtlCol="0">
              <a:spAutoFit/>
            </a:bodyPr>
            <a:lstStyle/>
            <a:p>
              <a:pPr algn="ctr"/>
              <a:r>
                <a:rPr lang="en-US" sz="1200" b="1" dirty="0">
                  <a:solidFill>
                    <a:srgbClr val="C00000"/>
                  </a:solidFill>
                  <a:latin typeface="Segoe IU"/>
                </a:rPr>
                <a:t>AWAKE</a:t>
              </a:r>
              <a:endParaRPr lang="en-GB" sz="1200" b="1" dirty="0">
                <a:solidFill>
                  <a:srgbClr val="C00000"/>
                </a:solidFill>
                <a:latin typeface="Segoe IU"/>
              </a:endParaRPr>
            </a:p>
          </p:txBody>
        </p:sp>
      </p:grpSp>
      <p:pic>
        <p:nvPicPr>
          <p:cNvPr id="485" name="Picture 484" descr="Diagram&#10;&#10;Description automatically generated">
            <a:extLst>
              <a:ext uri="{FF2B5EF4-FFF2-40B4-BE49-F238E27FC236}">
                <a16:creationId xmlns:a16="http://schemas.microsoft.com/office/drawing/2014/main" id="{447C20F9-300D-47C6-87D1-DB5A52C7533E}"/>
              </a:ext>
            </a:extLst>
          </p:cNvPr>
          <p:cNvPicPr>
            <a:picLocks noChangeAspect="1"/>
          </p:cNvPicPr>
          <p:nvPr/>
        </p:nvPicPr>
        <p:blipFill rotWithShape="1">
          <a:blip r:embed="rId3">
            <a:alphaModFix/>
          </a:blip>
          <a:srcRect t="11785" b="23152"/>
          <a:stretch/>
        </p:blipFill>
        <p:spPr>
          <a:xfrm>
            <a:off x="853200" y="784800"/>
            <a:ext cx="7826712" cy="4527038"/>
          </a:xfrm>
          <a:prstGeom prst="rect">
            <a:avLst/>
          </a:prstGeom>
        </p:spPr>
      </p:pic>
      <p:graphicFrame>
        <p:nvGraphicFramePr>
          <p:cNvPr id="484" name="Table 483">
            <a:extLst>
              <a:ext uri="{FF2B5EF4-FFF2-40B4-BE49-F238E27FC236}">
                <a16:creationId xmlns:a16="http://schemas.microsoft.com/office/drawing/2014/main" id="{64E6B739-A8BA-409D-B09F-873C87C055C2}"/>
              </a:ext>
            </a:extLst>
          </p:cNvPr>
          <p:cNvGraphicFramePr>
            <a:graphicFrameLocks noGrp="1"/>
          </p:cNvGraphicFramePr>
          <p:nvPr>
            <p:extLst>
              <p:ext uri="{D42A27DB-BD31-4B8C-83A1-F6EECF244321}">
                <p14:modId xmlns:p14="http://schemas.microsoft.com/office/powerpoint/2010/main" val="2384302829"/>
              </p:ext>
            </p:extLst>
          </p:nvPr>
        </p:nvGraphicFramePr>
        <p:xfrm>
          <a:off x="181390" y="4198175"/>
          <a:ext cx="2078264" cy="1828800"/>
        </p:xfrm>
        <a:graphic>
          <a:graphicData uri="http://schemas.openxmlformats.org/drawingml/2006/table">
            <a:tbl>
              <a:tblPr firstRow="1" bandRow="1">
                <a:tableStyleId>{7E9639D4-E3E2-4D34-9284-5A2195B3D0D7}</a:tableStyleId>
              </a:tblPr>
              <a:tblGrid>
                <a:gridCol w="926921">
                  <a:extLst>
                    <a:ext uri="{9D8B030D-6E8A-4147-A177-3AD203B41FA5}">
                      <a16:colId xmlns:a16="http://schemas.microsoft.com/office/drawing/2014/main" val="789732597"/>
                    </a:ext>
                  </a:extLst>
                </a:gridCol>
                <a:gridCol w="1151343">
                  <a:extLst>
                    <a:ext uri="{9D8B030D-6E8A-4147-A177-3AD203B41FA5}">
                      <a16:colId xmlns:a16="http://schemas.microsoft.com/office/drawing/2014/main" val="4083009442"/>
                    </a:ext>
                  </a:extLst>
                </a:gridCol>
              </a:tblGrid>
              <a:tr h="223997">
                <a:tc gridSpan="2">
                  <a:txBody>
                    <a:bodyPr/>
                    <a:lstStyle/>
                    <a:p>
                      <a:pPr algn="ctr"/>
                      <a:r>
                        <a:rPr lang="en-GB" sz="900" dirty="0">
                          <a:latin typeface="Tahoma" panose="020B0604030504040204" pitchFamily="34" charset="0"/>
                          <a:ea typeface="Tahoma" panose="020B0604030504040204" pitchFamily="34" charset="0"/>
                          <a:cs typeface="Tahoma" panose="020B0604030504040204" pitchFamily="34" charset="0"/>
                        </a:rPr>
                        <a:t>Vacuum instrumentation in SPS</a:t>
                      </a:r>
                      <a:endParaRPr lang="es-ES" sz="900" dirty="0">
                        <a:latin typeface="Tahoma" panose="020B0604030504040204" pitchFamily="34" charset="0"/>
                        <a:ea typeface="Tahoma" panose="020B0604030504040204" pitchFamily="34" charset="0"/>
                        <a:cs typeface="Tahoma" panose="020B0604030504040204" pitchFamily="34" charset="0"/>
                      </a:endParaRPr>
                    </a:p>
                  </a:txBody>
                  <a:tcPr/>
                </a:tc>
                <a:tc hMerge="1">
                  <a:txBody>
                    <a:bodyPr/>
                    <a:lstStyle/>
                    <a:p>
                      <a:pPr algn="ctr"/>
                      <a:endParaRPr lang="es-ES" sz="1100" dirty="0"/>
                    </a:p>
                  </a:txBody>
                  <a:tcPr/>
                </a:tc>
                <a:extLst>
                  <a:ext uri="{0D108BD9-81ED-4DB2-BD59-A6C34878D82A}">
                    <a16:rowId xmlns:a16="http://schemas.microsoft.com/office/drawing/2014/main" val="199213598"/>
                  </a:ext>
                </a:extLst>
              </a:tr>
              <a:tr h="2117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P [mb]</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-9</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561774083"/>
                  </a:ext>
                </a:extLst>
              </a:tr>
              <a:tr h="220841">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Pirani</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141</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327719719"/>
                  </a:ext>
                </a:extLst>
              </a:tr>
              <a:tr h="211728">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Penning</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157</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852540846"/>
                  </a:ext>
                </a:extLst>
              </a:tr>
              <a:tr h="211728">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Full Range</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12</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975729480"/>
                  </a:ext>
                </a:extLst>
              </a:tr>
              <a:tr h="211728">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Ion Pumps</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1518</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57358653"/>
                  </a:ext>
                </a:extLst>
              </a:tr>
              <a:tr h="218285">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Sector Valves</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117</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965412904"/>
                  </a:ext>
                </a:extLst>
              </a:tr>
              <a:tr h="211728">
                <a:tc>
                  <a:txBody>
                    <a:bodyPr/>
                    <a:lstStyle/>
                    <a:p>
                      <a:r>
                        <a:rPr lang="en-GB" sz="900" dirty="0">
                          <a:solidFill>
                            <a:srgbClr val="000000"/>
                          </a:solidFill>
                          <a:latin typeface="Tahoma" panose="020B0604030504040204" pitchFamily="34" charset="0"/>
                          <a:ea typeface="Tahoma" panose="020B0604030504040204" pitchFamily="34" charset="0"/>
                          <a:cs typeface="Tahoma" panose="020B0604030504040204" pitchFamily="34" charset="0"/>
                        </a:rPr>
                        <a:t>Fast Valves</a:t>
                      </a:r>
                      <a:endParaRPr lang="es-ES"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GB" sz="900" b="1" dirty="0">
                          <a:solidFill>
                            <a:srgbClr val="000000"/>
                          </a:solidFill>
                          <a:latin typeface="Tahoma" panose="020B0604030504040204" pitchFamily="34" charset="0"/>
                          <a:ea typeface="Tahoma" panose="020B0604030504040204" pitchFamily="34" charset="0"/>
                          <a:cs typeface="Tahoma" panose="020B0604030504040204" pitchFamily="34" charset="0"/>
                        </a:rPr>
                        <a:t>10</a:t>
                      </a:r>
                      <a:endParaRPr lang="es-ES" sz="9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70041654"/>
                  </a:ext>
                </a:extLst>
              </a:tr>
            </a:tbl>
          </a:graphicData>
        </a:graphic>
      </p:graphicFrame>
    </p:spTree>
    <p:extLst>
      <p:ext uri="{BB962C8B-B14F-4D97-AF65-F5344CB8AC3E}">
        <p14:creationId xmlns:p14="http://schemas.microsoft.com/office/powerpoint/2010/main" val="3888606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85"/>
                                        </p:tgtEl>
                                      </p:cBhvr>
                                    </p:animEffect>
                                    <p:set>
                                      <p:cBhvr>
                                        <p:cTn id="7" dur="1" fill="hold">
                                          <p:stCondLst>
                                            <p:cond delay="499"/>
                                          </p:stCondLst>
                                        </p:cTn>
                                        <p:tgtEl>
                                          <p:spTgt spid="4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5CAEB-5252-4D59-A669-112C6C1FDD1B}"/>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4</a:t>
            </a:fld>
            <a:endParaRPr lang="en-US" dirty="0"/>
          </a:p>
        </p:txBody>
      </p:sp>
      <p:sp>
        <p:nvSpPr>
          <p:cNvPr id="15" name="TextBox 14">
            <a:extLst>
              <a:ext uri="{FF2B5EF4-FFF2-40B4-BE49-F238E27FC236}">
                <a16:creationId xmlns:a16="http://schemas.microsoft.com/office/drawing/2014/main" id="{CA87CDEC-D35C-8662-C7D6-FC0CF1718DFD}"/>
              </a:ext>
            </a:extLst>
          </p:cNvPr>
          <p:cNvSpPr txBox="1"/>
          <p:nvPr/>
        </p:nvSpPr>
        <p:spPr>
          <a:xfrm>
            <a:off x="595993" y="854640"/>
            <a:ext cx="8322599" cy="3416320"/>
          </a:xfrm>
          <a:prstGeom prst="rect">
            <a:avLst/>
          </a:prstGeom>
          <a:noFill/>
        </p:spPr>
        <p:txBody>
          <a:bodyPr wrap="none" rtlCol="0">
            <a:spAutoFit/>
          </a:bodyPr>
          <a:lstStyle/>
          <a:p>
            <a:r>
              <a:rPr lang="en-US" b="1" dirty="0">
                <a:solidFill>
                  <a:srgbClr val="000000"/>
                </a:solidFill>
                <a:latin typeface="Segoe IU"/>
              </a:rPr>
              <a:t>Why?</a:t>
            </a:r>
          </a:p>
          <a:p>
            <a:endParaRPr lang="en-US" b="1" dirty="0">
              <a:solidFill>
                <a:srgbClr val="000000"/>
              </a:solidFill>
              <a:latin typeface="Segoe IU"/>
            </a:endParaRPr>
          </a:p>
          <a:p>
            <a:r>
              <a:rPr lang="en-US" dirty="0">
                <a:solidFill>
                  <a:srgbClr val="000000"/>
                </a:solidFill>
                <a:latin typeface="Segoe IU"/>
              </a:rPr>
              <a:t>To replace the existing old ion pump controllers (+30 years of operation)</a:t>
            </a:r>
          </a:p>
          <a:p>
            <a:endParaRPr lang="en-US" dirty="0">
              <a:solidFill>
                <a:srgbClr val="000000"/>
              </a:solidFill>
              <a:latin typeface="Segoe IU"/>
            </a:endParaRPr>
          </a:p>
          <a:p>
            <a:r>
              <a:rPr lang="en-US" b="1" dirty="0">
                <a:solidFill>
                  <a:srgbClr val="000000"/>
                </a:solidFill>
                <a:latin typeface="Segoe IU"/>
              </a:rPr>
              <a:t>By what?</a:t>
            </a:r>
          </a:p>
          <a:p>
            <a:endParaRPr lang="en-US" b="1" dirty="0">
              <a:solidFill>
                <a:srgbClr val="000000"/>
              </a:solidFill>
              <a:latin typeface="Segoe IU"/>
            </a:endParaRPr>
          </a:p>
          <a:p>
            <a:r>
              <a:rPr lang="en-US" dirty="0">
                <a:solidFill>
                  <a:srgbClr val="000000"/>
                </a:solidFill>
                <a:latin typeface="Segoe IU"/>
              </a:rPr>
              <a:t>New Agilent controllers (better performance and diagnostic, new features…)</a:t>
            </a:r>
          </a:p>
          <a:p>
            <a:endParaRPr lang="en-US" b="1" dirty="0">
              <a:solidFill>
                <a:srgbClr val="000000"/>
              </a:solidFill>
              <a:latin typeface="Segoe IU"/>
            </a:endParaRPr>
          </a:p>
          <a:p>
            <a:r>
              <a:rPr lang="en-US" b="1" dirty="0">
                <a:solidFill>
                  <a:srgbClr val="000000"/>
                </a:solidFill>
                <a:latin typeface="Segoe IU"/>
              </a:rPr>
              <a:t>How?</a:t>
            </a:r>
          </a:p>
          <a:p>
            <a:endParaRPr lang="en-US" b="1" dirty="0">
              <a:solidFill>
                <a:srgbClr val="000000"/>
              </a:solidFill>
              <a:latin typeface="Segoe IU"/>
            </a:endParaRPr>
          </a:p>
          <a:p>
            <a:r>
              <a:rPr lang="en-US" dirty="0">
                <a:solidFill>
                  <a:srgbClr val="000000"/>
                </a:solidFill>
                <a:latin typeface="Segoe IU"/>
              </a:rPr>
              <a:t>Coupling it with the consolidation of the ion pumps and layout modifications </a:t>
            </a:r>
          </a:p>
          <a:p>
            <a:pPr marL="342900" indent="-342900">
              <a:buAutoNum type="arabicPeriod"/>
            </a:pPr>
            <a:endParaRPr lang="en-GB" dirty="0">
              <a:solidFill>
                <a:srgbClr val="000000"/>
              </a:solidFill>
              <a:latin typeface="Segoe IU"/>
            </a:endParaRPr>
          </a:p>
        </p:txBody>
      </p:sp>
      <p:graphicFrame>
        <p:nvGraphicFramePr>
          <p:cNvPr id="17" name="Diagram 16">
            <a:extLst>
              <a:ext uri="{FF2B5EF4-FFF2-40B4-BE49-F238E27FC236}">
                <a16:creationId xmlns:a16="http://schemas.microsoft.com/office/drawing/2014/main" id="{0787B1DD-041B-8512-7056-354FD071F898}"/>
              </a:ext>
            </a:extLst>
          </p:cNvPr>
          <p:cNvGraphicFramePr/>
          <p:nvPr>
            <p:extLst>
              <p:ext uri="{D42A27DB-BD31-4B8C-83A1-F6EECF244321}">
                <p14:modId xmlns:p14="http://schemas.microsoft.com/office/powerpoint/2010/main" val="273302964"/>
              </p:ext>
            </p:extLst>
          </p:nvPr>
        </p:nvGraphicFramePr>
        <p:xfrm>
          <a:off x="786440" y="3000248"/>
          <a:ext cx="758194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80076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 calcmode="lin" valueType="num">
                                      <p:cBhvr additive="base">
                                        <p:cTn id="7"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anim calcmode="lin" valueType="num">
                                      <p:cBhvr additive="base">
                                        <p:cTn id="11"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xEl>
                                              <p:pRg st="4" end="4"/>
                                            </p:txEl>
                                          </p:spTgt>
                                        </p:tgtEl>
                                        <p:attrNameLst>
                                          <p:attrName>style.visibility</p:attrName>
                                        </p:attrNameLst>
                                      </p:cBhvr>
                                      <p:to>
                                        <p:strVal val="visible"/>
                                      </p:to>
                                    </p:set>
                                    <p:anim calcmode="lin" valueType="num">
                                      <p:cBhvr additive="base">
                                        <p:cTn id="17"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xEl>
                                              <p:pRg st="6" end="6"/>
                                            </p:txEl>
                                          </p:spTgt>
                                        </p:tgtEl>
                                        <p:attrNameLst>
                                          <p:attrName>style.visibility</p:attrName>
                                        </p:attrNameLst>
                                      </p:cBhvr>
                                      <p:to>
                                        <p:strVal val="visible"/>
                                      </p:to>
                                    </p:set>
                                    <p:anim calcmode="lin" valueType="num">
                                      <p:cBhvr additive="base">
                                        <p:cTn id="21" dur="500" fill="hold"/>
                                        <p:tgtEl>
                                          <p:spTgt spid="1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
                                            <p:txEl>
                                              <p:pRg st="8" end="8"/>
                                            </p:txEl>
                                          </p:spTgt>
                                        </p:tgtEl>
                                        <p:attrNameLst>
                                          <p:attrName>style.visibility</p:attrName>
                                        </p:attrNameLst>
                                      </p:cBhvr>
                                      <p:to>
                                        <p:strVal val="visible"/>
                                      </p:to>
                                    </p:set>
                                    <p:anim calcmode="lin" valueType="num">
                                      <p:cBhvr additive="base">
                                        <p:cTn id="27" dur="500" fill="hold"/>
                                        <p:tgtEl>
                                          <p:spTgt spid="15">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5">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
                                            <p:txEl>
                                              <p:pRg st="10" end="10"/>
                                            </p:txEl>
                                          </p:spTgt>
                                        </p:tgtEl>
                                        <p:attrNameLst>
                                          <p:attrName>style.visibility</p:attrName>
                                        </p:attrNameLst>
                                      </p:cBhvr>
                                      <p:to>
                                        <p:strVal val="visible"/>
                                      </p:to>
                                    </p:set>
                                    <p:anim calcmode="lin" valueType="num">
                                      <p:cBhvr additive="base">
                                        <p:cTn id="31" dur="500" fill="hold"/>
                                        <p:tgtEl>
                                          <p:spTgt spid="15">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
                                            <p:txEl>
                                              <p:pRg st="10" end="1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1"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5</a:t>
            </a:fld>
            <a:endParaRPr lang="en-US" dirty="0"/>
          </a:p>
        </p:txBody>
      </p:sp>
      <p:sp>
        <p:nvSpPr>
          <p:cNvPr id="6" name="Title 1">
            <a:extLst>
              <a:ext uri="{FF2B5EF4-FFF2-40B4-BE49-F238E27FC236}">
                <a16:creationId xmlns:a16="http://schemas.microsoft.com/office/drawing/2014/main" id="{7F3FF454-C081-C083-0176-F3CFB7EDA67C}"/>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graphicFrame>
        <p:nvGraphicFramePr>
          <p:cNvPr id="9" name="Table 12">
            <a:extLst>
              <a:ext uri="{FF2B5EF4-FFF2-40B4-BE49-F238E27FC236}">
                <a16:creationId xmlns:a16="http://schemas.microsoft.com/office/drawing/2014/main" id="{A7E06AD9-7312-B348-121E-6D817B613C00}"/>
              </a:ext>
            </a:extLst>
          </p:cNvPr>
          <p:cNvGraphicFramePr>
            <a:graphicFrameLocks noGrp="1"/>
          </p:cNvGraphicFramePr>
          <p:nvPr>
            <p:extLst>
              <p:ext uri="{D42A27DB-BD31-4B8C-83A1-F6EECF244321}">
                <p14:modId xmlns:p14="http://schemas.microsoft.com/office/powerpoint/2010/main" val="2913121150"/>
              </p:ext>
            </p:extLst>
          </p:nvPr>
        </p:nvGraphicFramePr>
        <p:xfrm>
          <a:off x="298151" y="758729"/>
          <a:ext cx="2365565" cy="2276984"/>
        </p:xfrm>
        <a:graphic>
          <a:graphicData uri="http://schemas.openxmlformats.org/drawingml/2006/table">
            <a:tbl>
              <a:tblPr firstRow="1" bandRow="1">
                <a:tableStyleId>{8EC20E35-A176-4012-BC5E-935CFFF8708E}</a:tableStyleId>
              </a:tblPr>
              <a:tblGrid>
                <a:gridCol w="573686">
                  <a:extLst>
                    <a:ext uri="{9D8B030D-6E8A-4147-A177-3AD203B41FA5}">
                      <a16:colId xmlns:a16="http://schemas.microsoft.com/office/drawing/2014/main" val="2522502210"/>
                    </a:ext>
                  </a:extLst>
                </a:gridCol>
                <a:gridCol w="498021">
                  <a:extLst>
                    <a:ext uri="{9D8B030D-6E8A-4147-A177-3AD203B41FA5}">
                      <a16:colId xmlns:a16="http://schemas.microsoft.com/office/drawing/2014/main" val="674820306"/>
                    </a:ext>
                  </a:extLst>
                </a:gridCol>
                <a:gridCol w="718457">
                  <a:extLst>
                    <a:ext uri="{9D8B030D-6E8A-4147-A177-3AD203B41FA5}">
                      <a16:colId xmlns:a16="http://schemas.microsoft.com/office/drawing/2014/main" val="2342201719"/>
                    </a:ext>
                  </a:extLst>
                </a:gridCol>
                <a:gridCol w="575401">
                  <a:extLst>
                    <a:ext uri="{9D8B030D-6E8A-4147-A177-3AD203B41FA5}">
                      <a16:colId xmlns:a16="http://schemas.microsoft.com/office/drawing/2014/main" val="16697526"/>
                    </a:ext>
                  </a:extLst>
                </a:gridCol>
              </a:tblGrid>
              <a:tr h="284623">
                <a:tc>
                  <a:txBody>
                    <a:bodyPr/>
                    <a:lstStyle/>
                    <a:p>
                      <a:endParaRPr lang="en-GB" sz="1200" dirty="0">
                        <a:latin typeface="Segoe IU"/>
                      </a:endParaRPr>
                    </a:p>
                  </a:txBody>
                  <a:tcPr/>
                </a:tc>
                <a:tc>
                  <a:txBody>
                    <a:bodyPr/>
                    <a:lstStyle/>
                    <a:p>
                      <a:r>
                        <a:rPr lang="en-US" sz="1200" dirty="0">
                          <a:latin typeface="Segoe IU"/>
                        </a:rPr>
                        <a:t>Old</a:t>
                      </a:r>
                      <a:endParaRPr lang="en-GB" sz="1200" dirty="0">
                        <a:latin typeface="Segoe IU"/>
                      </a:endParaRPr>
                    </a:p>
                  </a:txBody>
                  <a:tcPr/>
                </a:tc>
                <a:tc>
                  <a:txBody>
                    <a:bodyPr/>
                    <a:lstStyle/>
                    <a:p>
                      <a:r>
                        <a:rPr lang="en-US" sz="1200" dirty="0">
                          <a:latin typeface="Segoe IU"/>
                        </a:rPr>
                        <a:t>Agilent</a:t>
                      </a:r>
                      <a:endParaRPr lang="en-GB" sz="1200" dirty="0">
                        <a:latin typeface="Segoe IU"/>
                      </a:endParaRPr>
                    </a:p>
                  </a:txBody>
                  <a:tcPr/>
                </a:tc>
                <a:tc>
                  <a:txBody>
                    <a:bodyPr/>
                    <a:lstStyle/>
                    <a:p>
                      <a:r>
                        <a:rPr lang="en-US" sz="1200" dirty="0">
                          <a:latin typeface="Segoe IU"/>
                        </a:rPr>
                        <a:t>Total</a:t>
                      </a:r>
                      <a:endParaRPr lang="en-GB" sz="1200" dirty="0">
                        <a:latin typeface="Segoe IU"/>
                      </a:endParaRPr>
                    </a:p>
                  </a:txBody>
                  <a:tcPr/>
                </a:tc>
                <a:extLst>
                  <a:ext uri="{0D108BD9-81ED-4DB2-BD59-A6C34878D82A}">
                    <a16:rowId xmlns:a16="http://schemas.microsoft.com/office/drawing/2014/main" val="2174975864"/>
                  </a:ext>
                </a:extLst>
              </a:tr>
              <a:tr h="284623">
                <a:tc>
                  <a:txBody>
                    <a:bodyPr/>
                    <a:lstStyle/>
                    <a:p>
                      <a:r>
                        <a:rPr lang="en-US" sz="1200" dirty="0">
                          <a:latin typeface="Segoe IU"/>
                        </a:rPr>
                        <a:t>BA1</a:t>
                      </a:r>
                      <a:endParaRPr lang="en-GB" sz="1200" dirty="0">
                        <a:latin typeface="Segoe IU"/>
                      </a:endParaRPr>
                    </a:p>
                  </a:txBody>
                  <a:tcPr/>
                </a:tc>
                <a:tc>
                  <a:txBody>
                    <a:bodyPr/>
                    <a:lstStyle/>
                    <a:p>
                      <a:pPr algn="ctr"/>
                      <a:r>
                        <a:rPr lang="en-US" sz="1200" dirty="0">
                          <a:latin typeface="Segoe IU"/>
                        </a:rPr>
                        <a:t>183</a:t>
                      </a:r>
                      <a:endParaRPr lang="en-GB" sz="1200" dirty="0">
                        <a:latin typeface="Segoe IU"/>
                      </a:endParaRPr>
                    </a:p>
                  </a:txBody>
                  <a:tcPr/>
                </a:tc>
                <a:tc>
                  <a:txBody>
                    <a:bodyPr/>
                    <a:lstStyle/>
                    <a:p>
                      <a:pPr algn="ctr"/>
                      <a:r>
                        <a:rPr lang="en-US" sz="1200" dirty="0">
                          <a:latin typeface="Segoe IU"/>
                        </a:rPr>
                        <a:t>20</a:t>
                      </a:r>
                      <a:endParaRPr lang="en-GB" sz="1200" dirty="0">
                        <a:latin typeface="Segoe IU"/>
                      </a:endParaRPr>
                    </a:p>
                  </a:txBody>
                  <a:tcPr/>
                </a:tc>
                <a:tc>
                  <a:txBody>
                    <a:bodyPr/>
                    <a:lstStyle/>
                    <a:p>
                      <a:pPr algn="ctr"/>
                      <a:r>
                        <a:rPr lang="en-US" sz="1200" dirty="0">
                          <a:latin typeface="Segoe IU"/>
                        </a:rPr>
                        <a:t>203</a:t>
                      </a:r>
                      <a:endParaRPr lang="en-GB" sz="1200" dirty="0">
                        <a:latin typeface="Segoe IU"/>
                      </a:endParaRPr>
                    </a:p>
                  </a:txBody>
                  <a:tcPr/>
                </a:tc>
                <a:extLst>
                  <a:ext uri="{0D108BD9-81ED-4DB2-BD59-A6C34878D82A}">
                    <a16:rowId xmlns:a16="http://schemas.microsoft.com/office/drawing/2014/main" val="1012887435"/>
                  </a:ext>
                </a:extLst>
              </a:tr>
              <a:tr h="284623">
                <a:tc>
                  <a:txBody>
                    <a:bodyPr/>
                    <a:lstStyle/>
                    <a:p>
                      <a:r>
                        <a:rPr lang="en-US" sz="1200" dirty="0">
                          <a:latin typeface="Segoe IU"/>
                        </a:rPr>
                        <a:t>BA2</a:t>
                      </a:r>
                      <a:endParaRPr lang="en-GB" sz="1200" dirty="0">
                        <a:latin typeface="Segoe IU"/>
                      </a:endParaRPr>
                    </a:p>
                  </a:txBody>
                  <a:tcPr/>
                </a:tc>
                <a:tc>
                  <a:txBody>
                    <a:bodyPr/>
                    <a:lstStyle/>
                    <a:p>
                      <a:pPr algn="ctr"/>
                      <a:r>
                        <a:rPr lang="en-US" sz="1200" dirty="0">
                          <a:latin typeface="Segoe IU"/>
                        </a:rPr>
                        <a:t>156</a:t>
                      </a:r>
                      <a:endParaRPr lang="en-GB" sz="1200" dirty="0">
                        <a:latin typeface="Segoe IU"/>
                      </a:endParaRPr>
                    </a:p>
                  </a:txBody>
                  <a:tcPr/>
                </a:tc>
                <a:tc>
                  <a:txBody>
                    <a:bodyPr/>
                    <a:lstStyle/>
                    <a:p>
                      <a:pPr algn="ctr"/>
                      <a:r>
                        <a:rPr lang="en-US" sz="1200" dirty="0">
                          <a:latin typeface="Segoe IU"/>
                        </a:rPr>
                        <a:t>51</a:t>
                      </a:r>
                      <a:endParaRPr lang="en-GB" sz="1200" dirty="0">
                        <a:latin typeface="Segoe IU"/>
                      </a:endParaRPr>
                    </a:p>
                  </a:txBody>
                  <a:tcPr/>
                </a:tc>
                <a:tc>
                  <a:txBody>
                    <a:bodyPr/>
                    <a:lstStyle/>
                    <a:p>
                      <a:pPr algn="ctr"/>
                      <a:r>
                        <a:rPr lang="en-US" sz="1200" dirty="0">
                          <a:latin typeface="Segoe IU"/>
                        </a:rPr>
                        <a:t>207</a:t>
                      </a:r>
                      <a:endParaRPr lang="en-GB" sz="1200" dirty="0">
                        <a:latin typeface="Segoe IU"/>
                      </a:endParaRPr>
                    </a:p>
                  </a:txBody>
                  <a:tcPr/>
                </a:tc>
                <a:extLst>
                  <a:ext uri="{0D108BD9-81ED-4DB2-BD59-A6C34878D82A}">
                    <a16:rowId xmlns:a16="http://schemas.microsoft.com/office/drawing/2014/main" val="2430636074"/>
                  </a:ext>
                </a:extLst>
              </a:tr>
              <a:tr h="284623">
                <a:tc>
                  <a:txBody>
                    <a:bodyPr/>
                    <a:lstStyle/>
                    <a:p>
                      <a:r>
                        <a:rPr lang="en-US" sz="1200" dirty="0">
                          <a:latin typeface="Segoe IU"/>
                        </a:rPr>
                        <a:t>BA3</a:t>
                      </a:r>
                      <a:endParaRPr lang="en-GB" sz="1200" dirty="0">
                        <a:latin typeface="Segoe IU"/>
                      </a:endParaRPr>
                    </a:p>
                  </a:txBody>
                  <a:tcPr/>
                </a:tc>
                <a:tc>
                  <a:txBody>
                    <a:bodyPr/>
                    <a:lstStyle/>
                    <a:p>
                      <a:pPr algn="ctr"/>
                      <a:r>
                        <a:rPr lang="en-US" sz="1200" dirty="0">
                          <a:latin typeface="Segoe IU"/>
                        </a:rPr>
                        <a:t>161</a:t>
                      </a:r>
                      <a:endParaRPr lang="en-GB" sz="1200" dirty="0">
                        <a:latin typeface="Segoe IU"/>
                      </a:endParaRPr>
                    </a:p>
                  </a:txBody>
                  <a:tcPr/>
                </a:tc>
                <a:tc>
                  <a:txBody>
                    <a:bodyPr/>
                    <a:lstStyle/>
                    <a:p>
                      <a:pPr algn="ctr"/>
                      <a:r>
                        <a:rPr lang="en-US" sz="1200" dirty="0">
                          <a:latin typeface="Segoe IU"/>
                        </a:rPr>
                        <a:t>45</a:t>
                      </a:r>
                      <a:endParaRPr lang="en-GB" sz="1200" dirty="0">
                        <a:latin typeface="Segoe IU"/>
                      </a:endParaRPr>
                    </a:p>
                  </a:txBody>
                  <a:tcPr/>
                </a:tc>
                <a:tc>
                  <a:txBody>
                    <a:bodyPr/>
                    <a:lstStyle/>
                    <a:p>
                      <a:pPr algn="ctr"/>
                      <a:r>
                        <a:rPr lang="en-US" sz="1200" dirty="0">
                          <a:latin typeface="Segoe IU"/>
                        </a:rPr>
                        <a:t>206</a:t>
                      </a:r>
                      <a:endParaRPr lang="en-GB" sz="1200" dirty="0">
                        <a:latin typeface="Segoe IU"/>
                      </a:endParaRPr>
                    </a:p>
                  </a:txBody>
                  <a:tcPr/>
                </a:tc>
                <a:extLst>
                  <a:ext uri="{0D108BD9-81ED-4DB2-BD59-A6C34878D82A}">
                    <a16:rowId xmlns:a16="http://schemas.microsoft.com/office/drawing/2014/main" val="4141333520"/>
                  </a:ext>
                </a:extLst>
              </a:tr>
              <a:tr h="284623">
                <a:tc>
                  <a:txBody>
                    <a:bodyPr/>
                    <a:lstStyle/>
                    <a:p>
                      <a:r>
                        <a:rPr lang="en-US" sz="1200" dirty="0">
                          <a:latin typeface="Segoe IU"/>
                        </a:rPr>
                        <a:t>BA4</a:t>
                      </a:r>
                      <a:endParaRPr lang="en-GB" sz="1200" dirty="0">
                        <a:latin typeface="Segoe IU"/>
                      </a:endParaRPr>
                    </a:p>
                  </a:txBody>
                  <a:tcPr/>
                </a:tc>
                <a:tc>
                  <a:txBody>
                    <a:bodyPr/>
                    <a:lstStyle/>
                    <a:p>
                      <a:pPr algn="ctr"/>
                      <a:r>
                        <a:rPr lang="en-US" sz="1200" dirty="0">
                          <a:latin typeface="Segoe IU"/>
                        </a:rPr>
                        <a:t>81</a:t>
                      </a:r>
                      <a:endParaRPr lang="en-GB" sz="1200" dirty="0">
                        <a:latin typeface="Segoe IU"/>
                      </a:endParaRPr>
                    </a:p>
                  </a:txBody>
                  <a:tcPr/>
                </a:tc>
                <a:tc>
                  <a:txBody>
                    <a:bodyPr/>
                    <a:lstStyle/>
                    <a:p>
                      <a:pPr algn="ctr"/>
                      <a:r>
                        <a:rPr lang="en-US" sz="1200" dirty="0">
                          <a:latin typeface="Segoe IU"/>
                        </a:rPr>
                        <a:t>118</a:t>
                      </a:r>
                      <a:endParaRPr lang="en-GB" sz="1200" dirty="0">
                        <a:latin typeface="Segoe IU"/>
                      </a:endParaRPr>
                    </a:p>
                  </a:txBody>
                  <a:tcPr/>
                </a:tc>
                <a:tc>
                  <a:txBody>
                    <a:bodyPr/>
                    <a:lstStyle/>
                    <a:p>
                      <a:pPr algn="ctr"/>
                      <a:r>
                        <a:rPr lang="en-US" sz="1200" dirty="0">
                          <a:latin typeface="Segoe IU"/>
                        </a:rPr>
                        <a:t>199</a:t>
                      </a:r>
                      <a:endParaRPr lang="en-GB" sz="1200" dirty="0">
                        <a:latin typeface="Segoe IU"/>
                      </a:endParaRPr>
                    </a:p>
                  </a:txBody>
                  <a:tcPr/>
                </a:tc>
                <a:extLst>
                  <a:ext uri="{0D108BD9-81ED-4DB2-BD59-A6C34878D82A}">
                    <a16:rowId xmlns:a16="http://schemas.microsoft.com/office/drawing/2014/main" val="1995303669"/>
                  </a:ext>
                </a:extLst>
              </a:tr>
              <a:tr h="284623">
                <a:tc>
                  <a:txBody>
                    <a:bodyPr/>
                    <a:lstStyle/>
                    <a:p>
                      <a:r>
                        <a:rPr lang="en-US" sz="1200" dirty="0">
                          <a:latin typeface="Segoe IU"/>
                        </a:rPr>
                        <a:t>BA5</a:t>
                      </a:r>
                      <a:endParaRPr lang="en-GB" sz="1200" dirty="0">
                        <a:latin typeface="Segoe IU"/>
                      </a:endParaRPr>
                    </a:p>
                  </a:txBody>
                  <a:tcPr/>
                </a:tc>
                <a:tc>
                  <a:txBody>
                    <a:bodyPr/>
                    <a:lstStyle/>
                    <a:p>
                      <a:pPr algn="ctr"/>
                      <a:r>
                        <a:rPr lang="en-US" sz="1200" dirty="0">
                          <a:latin typeface="Segoe IU"/>
                        </a:rPr>
                        <a:t>73</a:t>
                      </a:r>
                      <a:endParaRPr lang="en-GB" sz="1200" dirty="0">
                        <a:latin typeface="Segoe IU"/>
                      </a:endParaRPr>
                    </a:p>
                  </a:txBody>
                  <a:tcPr/>
                </a:tc>
                <a:tc>
                  <a:txBody>
                    <a:bodyPr/>
                    <a:lstStyle/>
                    <a:p>
                      <a:pPr algn="ctr"/>
                      <a:r>
                        <a:rPr lang="en-US" sz="1200" dirty="0">
                          <a:latin typeface="Segoe IU"/>
                        </a:rPr>
                        <a:t>123</a:t>
                      </a:r>
                      <a:endParaRPr lang="en-GB" sz="1200" dirty="0">
                        <a:latin typeface="Segoe IU"/>
                      </a:endParaRPr>
                    </a:p>
                  </a:txBody>
                  <a:tcPr/>
                </a:tc>
                <a:tc>
                  <a:txBody>
                    <a:bodyPr/>
                    <a:lstStyle/>
                    <a:p>
                      <a:pPr algn="ctr"/>
                      <a:r>
                        <a:rPr lang="en-US" sz="1200" dirty="0">
                          <a:latin typeface="Segoe IU"/>
                        </a:rPr>
                        <a:t>196</a:t>
                      </a:r>
                      <a:endParaRPr lang="en-GB" sz="1200" dirty="0">
                        <a:latin typeface="Segoe IU"/>
                      </a:endParaRPr>
                    </a:p>
                  </a:txBody>
                  <a:tcPr/>
                </a:tc>
                <a:extLst>
                  <a:ext uri="{0D108BD9-81ED-4DB2-BD59-A6C34878D82A}">
                    <a16:rowId xmlns:a16="http://schemas.microsoft.com/office/drawing/2014/main" val="1537186344"/>
                  </a:ext>
                </a:extLst>
              </a:tr>
              <a:tr h="284623">
                <a:tc>
                  <a:txBody>
                    <a:bodyPr/>
                    <a:lstStyle/>
                    <a:p>
                      <a:r>
                        <a:rPr lang="en-US" sz="1200" dirty="0">
                          <a:latin typeface="Segoe IU"/>
                        </a:rPr>
                        <a:t>BA6</a:t>
                      </a:r>
                      <a:endParaRPr lang="en-GB" sz="1200" dirty="0">
                        <a:latin typeface="Segoe IU"/>
                      </a:endParaRPr>
                    </a:p>
                  </a:txBody>
                  <a:tcPr/>
                </a:tc>
                <a:tc>
                  <a:txBody>
                    <a:bodyPr/>
                    <a:lstStyle/>
                    <a:p>
                      <a:pPr algn="ctr"/>
                      <a:r>
                        <a:rPr lang="en-US" sz="1200" dirty="0">
                          <a:latin typeface="Segoe IU"/>
                        </a:rPr>
                        <a:t>73</a:t>
                      </a:r>
                      <a:endParaRPr lang="en-GB" sz="1200" dirty="0">
                        <a:latin typeface="Segoe IU"/>
                      </a:endParaRPr>
                    </a:p>
                  </a:txBody>
                  <a:tcPr/>
                </a:tc>
                <a:tc>
                  <a:txBody>
                    <a:bodyPr/>
                    <a:lstStyle/>
                    <a:p>
                      <a:pPr algn="ctr"/>
                      <a:r>
                        <a:rPr lang="en-US" sz="1200" dirty="0">
                          <a:latin typeface="Segoe IU"/>
                        </a:rPr>
                        <a:t>126</a:t>
                      </a:r>
                      <a:endParaRPr lang="en-GB" sz="1200" dirty="0">
                        <a:latin typeface="Segoe IU"/>
                      </a:endParaRPr>
                    </a:p>
                  </a:txBody>
                  <a:tcPr/>
                </a:tc>
                <a:tc>
                  <a:txBody>
                    <a:bodyPr/>
                    <a:lstStyle/>
                    <a:p>
                      <a:pPr algn="ctr"/>
                      <a:r>
                        <a:rPr lang="en-US" sz="1200" dirty="0">
                          <a:latin typeface="Segoe IU"/>
                        </a:rPr>
                        <a:t>199</a:t>
                      </a:r>
                      <a:endParaRPr lang="en-GB" sz="1200" dirty="0">
                        <a:latin typeface="Segoe IU"/>
                      </a:endParaRPr>
                    </a:p>
                  </a:txBody>
                  <a:tcPr/>
                </a:tc>
                <a:extLst>
                  <a:ext uri="{0D108BD9-81ED-4DB2-BD59-A6C34878D82A}">
                    <a16:rowId xmlns:a16="http://schemas.microsoft.com/office/drawing/2014/main" val="3427330438"/>
                  </a:ext>
                </a:extLst>
              </a:tr>
              <a:tr h="284623">
                <a:tc>
                  <a:txBody>
                    <a:bodyPr/>
                    <a:lstStyle/>
                    <a:p>
                      <a:r>
                        <a:rPr lang="en-US" sz="1200" b="1" dirty="0">
                          <a:latin typeface="Segoe IU"/>
                        </a:rPr>
                        <a:t>Total</a:t>
                      </a:r>
                      <a:endParaRPr lang="en-GB" sz="1200" b="1" dirty="0">
                        <a:latin typeface="Segoe IU"/>
                      </a:endParaRPr>
                    </a:p>
                  </a:txBody>
                  <a:tcPr/>
                </a:tc>
                <a:tc>
                  <a:txBody>
                    <a:bodyPr/>
                    <a:lstStyle/>
                    <a:p>
                      <a:pPr algn="ctr"/>
                      <a:r>
                        <a:rPr lang="en-US" sz="1200" b="1" dirty="0">
                          <a:latin typeface="Segoe IU"/>
                        </a:rPr>
                        <a:t>727</a:t>
                      </a:r>
                      <a:endParaRPr lang="en-GB" sz="1200" b="1" dirty="0">
                        <a:latin typeface="Segoe IU"/>
                      </a:endParaRPr>
                    </a:p>
                  </a:txBody>
                  <a:tcPr/>
                </a:tc>
                <a:tc>
                  <a:txBody>
                    <a:bodyPr/>
                    <a:lstStyle/>
                    <a:p>
                      <a:pPr algn="ctr"/>
                      <a:r>
                        <a:rPr lang="en-US" sz="1200" b="1" dirty="0">
                          <a:latin typeface="Segoe IU"/>
                        </a:rPr>
                        <a:t>483</a:t>
                      </a:r>
                      <a:endParaRPr lang="en-GB" sz="1200" b="1" dirty="0">
                        <a:latin typeface="Segoe IU"/>
                      </a:endParaRPr>
                    </a:p>
                  </a:txBody>
                  <a:tcPr/>
                </a:tc>
                <a:tc>
                  <a:txBody>
                    <a:bodyPr/>
                    <a:lstStyle/>
                    <a:p>
                      <a:pPr algn="ctr"/>
                      <a:r>
                        <a:rPr lang="en-US" sz="1200" b="1" dirty="0">
                          <a:latin typeface="Segoe IU"/>
                        </a:rPr>
                        <a:t>1210</a:t>
                      </a:r>
                      <a:endParaRPr lang="en-GB" sz="1200" b="1" dirty="0">
                        <a:latin typeface="Segoe IU"/>
                      </a:endParaRPr>
                    </a:p>
                  </a:txBody>
                  <a:tcPr/>
                </a:tc>
                <a:extLst>
                  <a:ext uri="{0D108BD9-81ED-4DB2-BD59-A6C34878D82A}">
                    <a16:rowId xmlns:a16="http://schemas.microsoft.com/office/drawing/2014/main" val="4226095520"/>
                  </a:ext>
                </a:extLst>
              </a:tr>
            </a:tbl>
          </a:graphicData>
        </a:graphic>
      </p:graphicFrame>
      <p:graphicFrame>
        <p:nvGraphicFramePr>
          <p:cNvPr id="13" name="Table 12">
            <a:extLst>
              <a:ext uri="{FF2B5EF4-FFF2-40B4-BE49-F238E27FC236}">
                <a16:creationId xmlns:a16="http://schemas.microsoft.com/office/drawing/2014/main" id="{E28E50E1-ADB4-2703-3654-7A2B81BBEFB5}"/>
              </a:ext>
            </a:extLst>
          </p:cNvPr>
          <p:cNvGraphicFramePr>
            <a:graphicFrameLocks noGrp="1"/>
          </p:cNvGraphicFramePr>
          <p:nvPr>
            <p:extLst>
              <p:ext uri="{D42A27DB-BD31-4B8C-83A1-F6EECF244321}">
                <p14:modId xmlns:p14="http://schemas.microsoft.com/office/powerpoint/2010/main" val="2737520120"/>
              </p:ext>
            </p:extLst>
          </p:nvPr>
        </p:nvGraphicFramePr>
        <p:xfrm>
          <a:off x="298151" y="3395596"/>
          <a:ext cx="2365565" cy="2276984"/>
        </p:xfrm>
        <a:graphic>
          <a:graphicData uri="http://schemas.openxmlformats.org/drawingml/2006/table">
            <a:tbl>
              <a:tblPr firstRow="1" bandRow="1">
                <a:tableStyleId>{8EC20E35-A176-4012-BC5E-935CFFF8708E}</a:tableStyleId>
              </a:tblPr>
              <a:tblGrid>
                <a:gridCol w="573686">
                  <a:extLst>
                    <a:ext uri="{9D8B030D-6E8A-4147-A177-3AD203B41FA5}">
                      <a16:colId xmlns:a16="http://schemas.microsoft.com/office/drawing/2014/main" val="2522502210"/>
                    </a:ext>
                  </a:extLst>
                </a:gridCol>
                <a:gridCol w="498021">
                  <a:extLst>
                    <a:ext uri="{9D8B030D-6E8A-4147-A177-3AD203B41FA5}">
                      <a16:colId xmlns:a16="http://schemas.microsoft.com/office/drawing/2014/main" val="674820306"/>
                    </a:ext>
                  </a:extLst>
                </a:gridCol>
                <a:gridCol w="718457">
                  <a:extLst>
                    <a:ext uri="{9D8B030D-6E8A-4147-A177-3AD203B41FA5}">
                      <a16:colId xmlns:a16="http://schemas.microsoft.com/office/drawing/2014/main" val="2342201719"/>
                    </a:ext>
                  </a:extLst>
                </a:gridCol>
                <a:gridCol w="575401">
                  <a:extLst>
                    <a:ext uri="{9D8B030D-6E8A-4147-A177-3AD203B41FA5}">
                      <a16:colId xmlns:a16="http://schemas.microsoft.com/office/drawing/2014/main" val="16697526"/>
                    </a:ext>
                  </a:extLst>
                </a:gridCol>
              </a:tblGrid>
              <a:tr h="284623">
                <a:tc>
                  <a:txBody>
                    <a:bodyPr/>
                    <a:lstStyle/>
                    <a:p>
                      <a:endParaRPr lang="en-GB" sz="1200" dirty="0">
                        <a:latin typeface="Segoe IU"/>
                      </a:endParaRPr>
                    </a:p>
                  </a:txBody>
                  <a:tcPr/>
                </a:tc>
                <a:tc>
                  <a:txBody>
                    <a:bodyPr/>
                    <a:lstStyle/>
                    <a:p>
                      <a:r>
                        <a:rPr lang="en-US" sz="1200" dirty="0"/>
                        <a:t>Old</a:t>
                      </a:r>
                      <a:endParaRPr lang="en-GB" sz="1200" dirty="0">
                        <a:latin typeface="Segoe IU"/>
                      </a:endParaRPr>
                    </a:p>
                  </a:txBody>
                  <a:tcPr/>
                </a:tc>
                <a:tc>
                  <a:txBody>
                    <a:bodyPr/>
                    <a:lstStyle/>
                    <a:p>
                      <a:r>
                        <a:rPr lang="en-US" sz="1200" dirty="0"/>
                        <a:t>Agilent</a:t>
                      </a:r>
                      <a:endParaRPr lang="en-GB" sz="1200" dirty="0">
                        <a:latin typeface="Segoe IU"/>
                      </a:endParaRPr>
                    </a:p>
                  </a:txBody>
                  <a:tcPr/>
                </a:tc>
                <a:tc>
                  <a:txBody>
                    <a:bodyPr/>
                    <a:lstStyle/>
                    <a:p>
                      <a:r>
                        <a:rPr lang="en-US" sz="1200" dirty="0"/>
                        <a:t>Total</a:t>
                      </a:r>
                      <a:endParaRPr lang="en-GB" sz="1200" dirty="0">
                        <a:latin typeface="Segoe IU"/>
                      </a:endParaRPr>
                    </a:p>
                  </a:txBody>
                  <a:tcPr/>
                </a:tc>
                <a:extLst>
                  <a:ext uri="{0D108BD9-81ED-4DB2-BD59-A6C34878D82A}">
                    <a16:rowId xmlns:a16="http://schemas.microsoft.com/office/drawing/2014/main" val="2174975864"/>
                  </a:ext>
                </a:extLst>
              </a:tr>
              <a:tr h="284623">
                <a:tc>
                  <a:txBody>
                    <a:bodyPr/>
                    <a:lstStyle/>
                    <a:p>
                      <a:r>
                        <a:rPr lang="en-US" sz="1200" dirty="0"/>
                        <a:t>BA1</a:t>
                      </a:r>
                      <a:endParaRPr lang="en-GB" sz="1200" dirty="0">
                        <a:latin typeface="Segoe IU"/>
                      </a:endParaRPr>
                    </a:p>
                  </a:txBody>
                  <a:tcPr/>
                </a:tc>
                <a:tc>
                  <a:txBody>
                    <a:bodyPr/>
                    <a:lstStyle/>
                    <a:p>
                      <a:pPr algn="ctr"/>
                      <a:r>
                        <a:rPr lang="en-US" sz="1200" dirty="0"/>
                        <a:t>104</a:t>
                      </a:r>
                      <a:endParaRPr lang="en-GB" sz="1200" dirty="0">
                        <a:latin typeface="Segoe IU"/>
                      </a:endParaRPr>
                    </a:p>
                  </a:txBody>
                  <a:tcPr/>
                </a:tc>
                <a:tc>
                  <a:txBody>
                    <a:bodyPr/>
                    <a:lstStyle/>
                    <a:p>
                      <a:pPr algn="ctr"/>
                      <a:r>
                        <a:rPr lang="en-US" sz="1200" dirty="0"/>
                        <a:t>9</a:t>
                      </a:r>
                      <a:endParaRPr lang="en-GB" sz="1200" dirty="0">
                        <a:latin typeface="Segoe IU"/>
                      </a:endParaRPr>
                    </a:p>
                  </a:txBody>
                  <a:tcPr/>
                </a:tc>
                <a:tc>
                  <a:txBody>
                    <a:bodyPr/>
                    <a:lstStyle/>
                    <a:p>
                      <a:pPr algn="ctr"/>
                      <a:r>
                        <a:rPr lang="en-US" sz="1200" dirty="0"/>
                        <a:t>113</a:t>
                      </a:r>
                      <a:endParaRPr lang="en-GB" sz="1200" dirty="0">
                        <a:latin typeface="Segoe IU"/>
                      </a:endParaRPr>
                    </a:p>
                  </a:txBody>
                  <a:tcPr/>
                </a:tc>
                <a:extLst>
                  <a:ext uri="{0D108BD9-81ED-4DB2-BD59-A6C34878D82A}">
                    <a16:rowId xmlns:a16="http://schemas.microsoft.com/office/drawing/2014/main" val="1012887435"/>
                  </a:ext>
                </a:extLst>
              </a:tr>
              <a:tr h="284623">
                <a:tc>
                  <a:txBody>
                    <a:bodyPr/>
                    <a:lstStyle/>
                    <a:p>
                      <a:r>
                        <a:rPr lang="en-US" sz="1200" dirty="0"/>
                        <a:t>BA2</a:t>
                      </a:r>
                      <a:endParaRPr lang="en-GB" sz="1200" dirty="0">
                        <a:latin typeface="Segoe IU"/>
                      </a:endParaRPr>
                    </a:p>
                  </a:txBody>
                  <a:tcPr/>
                </a:tc>
                <a:tc>
                  <a:txBody>
                    <a:bodyPr/>
                    <a:lstStyle/>
                    <a:p>
                      <a:pPr algn="ctr"/>
                      <a:r>
                        <a:rPr lang="en-US" sz="1200" dirty="0"/>
                        <a:t>79</a:t>
                      </a:r>
                      <a:endParaRPr lang="en-GB" sz="1200" dirty="0">
                        <a:latin typeface="Segoe IU"/>
                      </a:endParaRPr>
                    </a:p>
                  </a:txBody>
                  <a:tcPr/>
                </a:tc>
                <a:tc>
                  <a:txBody>
                    <a:bodyPr/>
                    <a:lstStyle/>
                    <a:p>
                      <a:pPr algn="ctr"/>
                      <a:r>
                        <a:rPr lang="en-US" sz="1200" dirty="0"/>
                        <a:t>28</a:t>
                      </a:r>
                      <a:endParaRPr lang="en-GB" sz="1200" dirty="0">
                        <a:latin typeface="Segoe IU"/>
                      </a:endParaRPr>
                    </a:p>
                  </a:txBody>
                  <a:tcPr/>
                </a:tc>
                <a:tc>
                  <a:txBody>
                    <a:bodyPr/>
                    <a:lstStyle/>
                    <a:p>
                      <a:pPr algn="ctr"/>
                      <a:r>
                        <a:rPr lang="en-US" sz="1200" dirty="0"/>
                        <a:t>107</a:t>
                      </a:r>
                      <a:endParaRPr lang="en-GB" sz="1200" dirty="0">
                        <a:latin typeface="Segoe IU"/>
                      </a:endParaRPr>
                    </a:p>
                  </a:txBody>
                  <a:tcPr/>
                </a:tc>
                <a:extLst>
                  <a:ext uri="{0D108BD9-81ED-4DB2-BD59-A6C34878D82A}">
                    <a16:rowId xmlns:a16="http://schemas.microsoft.com/office/drawing/2014/main" val="2430636074"/>
                  </a:ext>
                </a:extLst>
              </a:tr>
              <a:tr h="284623">
                <a:tc>
                  <a:txBody>
                    <a:bodyPr/>
                    <a:lstStyle/>
                    <a:p>
                      <a:r>
                        <a:rPr lang="en-US" sz="1200" dirty="0"/>
                        <a:t>BA3</a:t>
                      </a:r>
                      <a:endParaRPr lang="en-GB" sz="1200" dirty="0">
                        <a:latin typeface="Segoe IU"/>
                      </a:endParaRPr>
                    </a:p>
                  </a:txBody>
                  <a:tcPr/>
                </a:tc>
                <a:tc>
                  <a:txBody>
                    <a:bodyPr/>
                    <a:lstStyle/>
                    <a:p>
                      <a:pPr algn="ctr"/>
                      <a:r>
                        <a:rPr lang="en-US" sz="1200" dirty="0"/>
                        <a:t>84</a:t>
                      </a:r>
                      <a:endParaRPr lang="en-GB" sz="1200" dirty="0">
                        <a:latin typeface="Segoe IU"/>
                      </a:endParaRPr>
                    </a:p>
                  </a:txBody>
                  <a:tcPr/>
                </a:tc>
                <a:tc>
                  <a:txBody>
                    <a:bodyPr/>
                    <a:lstStyle/>
                    <a:p>
                      <a:pPr algn="ctr"/>
                      <a:r>
                        <a:rPr lang="en-US" sz="1200" dirty="0"/>
                        <a:t>25</a:t>
                      </a:r>
                      <a:endParaRPr lang="en-GB" sz="1200" dirty="0">
                        <a:latin typeface="Segoe IU"/>
                      </a:endParaRPr>
                    </a:p>
                  </a:txBody>
                  <a:tcPr/>
                </a:tc>
                <a:tc>
                  <a:txBody>
                    <a:bodyPr/>
                    <a:lstStyle/>
                    <a:p>
                      <a:pPr algn="ctr"/>
                      <a:r>
                        <a:rPr lang="en-US" sz="1200" dirty="0"/>
                        <a:t>109</a:t>
                      </a:r>
                      <a:endParaRPr lang="en-GB" sz="1200" dirty="0">
                        <a:latin typeface="Segoe IU"/>
                      </a:endParaRPr>
                    </a:p>
                  </a:txBody>
                  <a:tcPr/>
                </a:tc>
                <a:extLst>
                  <a:ext uri="{0D108BD9-81ED-4DB2-BD59-A6C34878D82A}">
                    <a16:rowId xmlns:a16="http://schemas.microsoft.com/office/drawing/2014/main" val="4141333520"/>
                  </a:ext>
                </a:extLst>
              </a:tr>
              <a:tr h="284623">
                <a:tc>
                  <a:txBody>
                    <a:bodyPr/>
                    <a:lstStyle/>
                    <a:p>
                      <a:r>
                        <a:rPr lang="en-US" sz="1200" dirty="0"/>
                        <a:t>BA4</a:t>
                      </a:r>
                      <a:endParaRPr lang="en-GB" sz="1200" dirty="0">
                        <a:latin typeface="Segoe IU"/>
                      </a:endParaRPr>
                    </a:p>
                  </a:txBody>
                  <a:tcPr/>
                </a:tc>
                <a:tc>
                  <a:txBody>
                    <a:bodyPr/>
                    <a:lstStyle/>
                    <a:p>
                      <a:pPr algn="ctr"/>
                      <a:r>
                        <a:rPr lang="en-US" sz="1200" dirty="0"/>
                        <a:t>40</a:t>
                      </a:r>
                      <a:endParaRPr lang="en-GB" sz="1200" dirty="0">
                        <a:latin typeface="Segoe IU"/>
                      </a:endParaRPr>
                    </a:p>
                  </a:txBody>
                  <a:tcPr/>
                </a:tc>
                <a:tc>
                  <a:txBody>
                    <a:bodyPr/>
                    <a:lstStyle/>
                    <a:p>
                      <a:pPr algn="ctr"/>
                      <a:r>
                        <a:rPr lang="en-US" sz="1200" dirty="0"/>
                        <a:t>48</a:t>
                      </a:r>
                      <a:endParaRPr lang="en-GB" sz="1200" dirty="0">
                        <a:latin typeface="Segoe IU"/>
                      </a:endParaRPr>
                    </a:p>
                  </a:txBody>
                  <a:tcPr/>
                </a:tc>
                <a:tc>
                  <a:txBody>
                    <a:bodyPr/>
                    <a:lstStyle/>
                    <a:p>
                      <a:pPr algn="ctr"/>
                      <a:r>
                        <a:rPr lang="en-US" sz="1200" dirty="0"/>
                        <a:t>88</a:t>
                      </a:r>
                      <a:endParaRPr lang="en-GB" sz="1200" dirty="0">
                        <a:latin typeface="Segoe IU"/>
                      </a:endParaRPr>
                    </a:p>
                  </a:txBody>
                  <a:tcPr/>
                </a:tc>
                <a:extLst>
                  <a:ext uri="{0D108BD9-81ED-4DB2-BD59-A6C34878D82A}">
                    <a16:rowId xmlns:a16="http://schemas.microsoft.com/office/drawing/2014/main" val="1995303669"/>
                  </a:ext>
                </a:extLst>
              </a:tr>
              <a:tr h="284623">
                <a:tc>
                  <a:txBody>
                    <a:bodyPr/>
                    <a:lstStyle/>
                    <a:p>
                      <a:r>
                        <a:rPr lang="en-US" sz="1200" dirty="0"/>
                        <a:t>BA5</a:t>
                      </a:r>
                      <a:endParaRPr lang="en-GB" sz="1200" dirty="0">
                        <a:latin typeface="Segoe IU"/>
                      </a:endParaRPr>
                    </a:p>
                  </a:txBody>
                  <a:tcPr/>
                </a:tc>
                <a:tc>
                  <a:txBody>
                    <a:bodyPr/>
                    <a:lstStyle/>
                    <a:p>
                      <a:pPr algn="ctr"/>
                      <a:r>
                        <a:rPr lang="en-US" sz="1200" dirty="0"/>
                        <a:t>40</a:t>
                      </a:r>
                      <a:endParaRPr lang="en-GB" sz="1200" dirty="0">
                        <a:latin typeface="Segoe IU"/>
                      </a:endParaRPr>
                    </a:p>
                  </a:txBody>
                  <a:tcPr/>
                </a:tc>
                <a:tc>
                  <a:txBody>
                    <a:bodyPr/>
                    <a:lstStyle/>
                    <a:p>
                      <a:pPr algn="ctr"/>
                      <a:r>
                        <a:rPr lang="en-US" sz="1200" dirty="0"/>
                        <a:t>42</a:t>
                      </a:r>
                      <a:endParaRPr lang="en-GB" sz="1200" dirty="0">
                        <a:latin typeface="Segoe IU"/>
                      </a:endParaRPr>
                    </a:p>
                  </a:txBody>
                  <a:tcPr/>
                </a:tc>
                <a:tc>
                  <a:txBody>
                    <a:bodyPr/>
                    <a:lstStyle/>
                    <a:p>
                      <a:pPr algn="ctr"/>
                      <a:r>
                        <a:rPr lang="en-US" sz="1200" dirty="0"/>
                        <a:t>82</a:t>
                      </a:r>
                      <a:endParaRPr lang="en-GB" sz="1200" dirty="0">
                        <a:latin typeface="Segoe IU"/>
                      </a:endParaRPr>
                    </a:p>
                  </a:txBody>
                  <a:tcPr/>
                </a:tc>
                <a:extLst>
                  <a:ext uri="{0D108BD9-81ED-4DB2-BD59-A6C34878D82A}">
                    <a16:rowId xmlns:a16="http://schemas.microsoft.com/office/drawing/2014/main" val="1537186344"/>
                  </a:ext>
                </a:extLst>
              </a:tr>
              <a:tr h="284623">
                <a:tc>
                  <a:txBody>
                    <a:bodyPr/>
                    <a:lstStyle/>
                    <a:p>
                      <a:r>
                        <a:rPr lang="en-US" sz="1200" dirty="0"/>
                        <a:t>BA6</a:t>
                      </a:r>
                      <a:endParaRPr lang="en-GB" sz="1200" dirty="0">
                        <a:latin typeface="Segoe IU"/>
                      </a:endParaRPr>
                    </a:p>
                  </a:txBody>
                  <a:tcPr/>
                </a:tc>
                <a:tc>
                  <a:txBody>
                    <a:bodyPr/>
                    <a:lstStyle/>
                    <a:p>
                      <a:pPr algn="ctr"/>
                      <a:r>
                        <a:rPr lang="en-US" sz="1200" dirty="0"/>
                        <a:t>38</a:t>
                      </a:r>
                      <a:endParaRPr lang="en-GB" sz="1200" dirty="0">
                        <a:latin typeface="Segoe IU"/>
                      </a:endParaRPr>
                    </a:p>
                  </a:txBody>
                  <a:tcPr/>
                </a:tc>
                <a:tc>
                  <a:txBody>
                    <a:bodyPr/>
                    <a:lstStyle/>
                    <a:p>
                      <a:pPr algn="ctr"/>
                      <a:r>
                        <a:rPr lang="en-US" sz="1200" dirty="0"/>
                        <a:t>46</a:t>
                      </a:r>
                      <a:endParaRPr lang="en-GB" sz="1200" dirty="0">
                        <a:latin typeface="Segoe IU"/>
                      </a:endParaRPr>
                    </a:p>
                  </a:txBody>
                  <a:tcPr/>
                </a:tc>
                <a:tc>
                  <a:txBody>
                    <a:bodyPr/>
                    <a:lstStyle/>
                    <a:p>
                      <a:pPr algn="ctr"/>
                      <a:r>
                        <a:rPr lang="en-US" sz="1200" dirty="0"/>
                        <a:t>84</a:t>
                      </a:r>
                      <a:endParaRPr lang="en-GB" sz="1200" dirty="0">
                        <a:latin typeface="Segoe IU"/>
                      </a:endParaRPr>
                    </a:p>
                  </a:txBody>
                  <a:tcPr/>
                </a:tc>
                <a:extLst>
                  <a:ext uri="{0D108BD9-81ED-4DB2-BD59-A6C34878D82A}">
                    <a16:rowId xmlns:a16="http://schemas.microsoft.com/office/drawing/2014/main" val="3427330438"/>
                  </a:ext>
                </a:extLst>
              </a:tr>
              <a:tr h="284623">
                <a:tc>
                  <a:txBody>
                    <a:bodyPr/>
                    <a:lstStyle/>
                    <a:p>
                      <a:r>
                        <a:rPr lang="en-US" sz="1200" b="1" dirty="0">
                          <a:latin typeface="Segoe IU"/>
                        </a:rPr>
                        <a:t>Total</a:t>
                      </a:r>
                      <a:endParaRPr lang="en-GB" sz="1200" b="1" dirty="0">
                        <a:latin typeface="Segoe IU"/>
                      </a:endParaRPr>
                    </a:p>
                  </a:txBody>
                  <a:tcPr/>
                </a:tc>
                <a:tc>
                  <a:txBody>
                    <a:bodyPr/>
                    <a:lstStyle/>
                    <a:p>
                      <a:pPr algn="ctr"/>
                      <a:r>
                        <a:rPr lang="en-US" sz="1200" b="1" dirty="0">
                          <a:latin typeface="Segoe IU"/>
                        </a:rPr>
                        <a:t>385</a:t>
                      </a:r>
                      <a:endParaRPr lang="en-GB" sz="1200" b="1" dirty="0">
                        <a:latin typeface="Segoe IU"/>
                      </a:endParaRPr>
                    </a:p>
                  </a:txBody>
                  <a:tcPr/>
                </a:tc>
                <a:tc>
                  <a:txBody>
                    <a:bodyPr/>
                    <a:lstStyle/>
                    <a:p>
                      <a:pPr algn="ctr"/>
                      <a:r>
                        <a:rPr lang="en-US" sz="1200" b="1" dirty="0">
                          <a:latin typeface="Segoe IU"/>
                        </a:rPr>
                        <a:t>198</a:t>
                      </a:r>
                      <a:endParaRPr lang="en-GB" sz="1200" b="1" dirty="0">
                        <a:latin typeface="Segoe IU"/>
                      </a:endParaRPr>
                    </a:p>
                  </a:txBody>
                  <a:tcPr/>
                </a:tc>
                <a:tc>
                  <a:txBody>
                    <a:bodyPr/>
                    <a:lstStyle/>
                    <a:p>
                      <a:pPr algn="ctr"/>
                      <a:r>
                        <a:rPr lang="en-US" sz="1200" b="1" dirty="0">
                          <a:latin typeface="Segoe IU"/>
                        </a:rPr>
                        <a:t>583</a:t>
                      </a:r>
                      <a:endParaRPr lang="en-GB" sz="1200" b="1" dirty="0">
                        <a:latin typeface="Segoe IU"/>
                      </a:endParaRPr>
                    </a:p>
                  </a:txBody>
                  <a:tcPr/>
                </a:tc>
                <a:extLst>
                  <a:ext uri="{0D108BD9-81ED-4DB2-BD59-A6C34878D82A}">
                    <a16:rowId xmlns:a16="http://schemas.microsoft.com/office/drawing/2014/main" val="3829805343"/>
                  </a:ext>
                </a:extLst>
              </a:tr>
            </a:tbl>
          </a:graphicData>
        </a:graphic>
      </p:graphicFrame>
      <p:sp>
        <p:nvSpPr>
          <p:cNvPr id="14" name="Oval 13">
            <a:extLst>
              <a:ext uri="{FF2B5EF4-FFF2-40B4-BE49-F238E27FC236}">
                <a16:creationId xmlns:a16="http://schemas.microsoft.com/office/drawing/2014/main" id="{61CA7A1E-7E65-657A-2EB4-201957E67983}"/>
              </a:ext>
            </a:extLst>
          </p:cNvPr>
          <p:cNvSpPr/>
          <p:nvPr/>
        </p:nvSpPr>
        <p:spPr>
          <a:xfrm>
            <a:off x="1456607" y="2747666"/>
            <a:ext cx="559971" cy="288047"/>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A69A857A-3541-59EA-78E8-8F835FFDBDD9}"/>
              </a:ext>
            </a:extLst>
          </p:cNvPr>
          <p:cNvCxnSpPr>
            <a:cxnSpLocks/>
            <a:stCxn id="37" idx="1"/>
            <a:endCxn id="14" idx="6"/>
          </p:cNvCxnSpPr>
          <p:nvPr/>
        </p:nvCxnSpPr>
        <p:spPr>
          <a:xfrm flipH="1">
            <a:off x="2016578" y="2590636"/>
            <a:ext cx="647138" cy="301054"/>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0" name="Oval 39">
            <a:extLst>
              <a:ext uri="{FF2B5EF4-FFF2-40B4-BE49-F238E27FC236}">
                <a16:creationId xmlns:a16="http://schemas.microsoft.com/office/drawing/2014/main" id="{47CF778E-740A-262D-F686-F1BB153ECD07}"/>
              </a:ext>
            </a:extLst>
          </p:cNvPr>
          <p:cNvSpPr/>
          <p:nvPr/>
        </p:nvSpPr>
        <p:spPr>
          <a:xfrm>
            <a:off x="1480932" y="5384533"/>
            <a:ext cx="559971" cy="288047"/>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Arrow Connector 40">
            <a:extLst>
              <a:ext uri="{FF2B5EF4-FFF2-40B4-BE49-F238E27FC236}">
                <a16:creationId xmlns:a16="http://schemas.microsoft.com/office/drawing/2014/main" id="{1CC6FBBE-C6A7-C00C-6B52-BA3FE0A2C9BF}"/>
              </a:ext>
            </a:extLst>
          </p:cNvPr>
          <p:cNvCxnSpPr>
            <a:cxnSpLocks/>
          </p:cNvCxnSpPr>
          <p:nvPr/>
        </p:nvCxnSpPr>
        <p:spPr>
          <a:xfrm flipH="1">
            <a:off x="2040903" y="5250817"/>
            <a:ext cx="615902" cy="260355"/>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89E5F6A2-61F3-462D-D1FE-0A06328F3317}"/>
              </a:ext>
            </a:extLst>
          </p:cNvPr>
          <p:cNvSpPr txBox="1"/>
          <p:nvPr/>
        </p:nvSpPr>
        <p:spPr>
          <a:xfrm>
            <a:off x="223328" y="3035713"/>
            <a:ext cx="1874231" cy="215444"/>
          </a:xfrm>
          <a:prstGeom prst="rect">
            <a:avLst/>
          </a:prstGeom>
          <a:noFill/>
        </p:spPr>
        <p:txBody>
          <a:bodyPr wrap="none" rtlCol="0">
            <a:spAutoFit/>
          </a:bodyPr>
          <a:lstStyle/>
          <a:p>
            <a:r>
              <a:rPr lang="en-US" sz="800" b="1" dirty="0">
                <a:solidFill>
                  <a:srgbClr val="000000"/>
                </a:solidFill>
                <a:latin typeface="Segoe IU"/>
              </a:rPr>
              <a:t>Ion pumps in SPS; per point (2023)</a:t>
            </a:r>
            <a:endParaRPr lang="en-GB" sz="800" b="1" dirty="0">
              <a:solidFill>
                <a:srgbClr val="000000"/>
              </a:solidFill>
              <a:latin typeface="Segoe IU"/>
            </a:endParaRPr>
          </a:p>
        </p:txBody>
      </p:sp>
      <p:sp>
        <p:nvSpPr>
          <p:cNvPr id="49" name="TextBox 48">
            <a:extLst>
              <a:ext uri="{FF2B5EF4-FFF2-40B4-BE49-F238E27FC236}">
                <a16:creationId xmlns:a16="http://schemas.microsoft.com/office/drawing/2014/main" id="{ABE25C11-A23D-9B39-6658-EB10BE2E3C2F}"/>
              </a:ext>
            </a:extLst>
          </p:cNvPr>
          <p:cNvSpPr txBox="1"/>
          <p:nvPr/>
        </p:nvSpPr>
        <p:spPr>
          <a:xfrm>
            <a:off x="223328" y="5698574"/>
            <a:ext cx="2374368" cy="215444"/>
          </a:xfrm>
          <a:prstGeom prst="rect">
            <a:avLst/>
          </a:prstGeom>
          <a:noFill/>
        </p:spPr>
        <p:txBody>
          <a:bodyPr wrap="none" rtlCol="0">
            <a:spAutoFit/>
          </a:bodyPr>
          <a:lstStyle/>
          <a:p>
            <a:r>
              <a:rPr lang="en-US" sz="800" b="1" dirty="0">
                <a:solidFill>
                  <a:srgbClr val="000000"/>
                </a:solidFill>
                <a:latin typeface="Segoe IU"/>
              </a:rPr>
              <a:t>Ion pump controllers in SPS; per point (2023)</a:t>
            </a:r>
            <a:endParaRPr lang="en-GB" sz="800" b="1" dirty="0">
              <a:solidFill>
                <a:srgbClr val="000000"/>
              </a:solidFill>
              <a:latin typeface="Segoe IU"/>
            </a:endParaRPr>
          </a:p>
        </p:txBody>
      </p:sp>
      <p:grpSp>
        <p:nvGrpSpPr>
          <p:cNvPr id="2" name="Group 1">
            <a:extLst>
              <a:ext uri="{FF2B5EF4-FFF2-40B4-BE49-F238E27FC236}">
                <a16:creationId xmlns:a16="http://schemas.microsoft.com/office/drawing/2014/main" id="{5EF9C634-0F88-7BB4-EB76-FA0AC36E63E4}"/>
              </a:ext>
            </a:extLst>
          </p:cNvPr>
          <p:cNvGrpSpPr/>
          <p:nvPr/>
        </p:nvGrpSpPr>
        <p:grpSpPr>
          <a:xfrm>
            <a:off x="3213908" y="566359"/>
            <a:ext cx="5856462" cy="5419266"/>
            <a:chOff x="3213908" y="566359"/>
            <a:chExt cx="5856462" cy="5419266"/>
          </a:xfrm>
        </p:grpSpPr>
        <p:pic>
          <p:nvPicPr>
            <p:cNvPr id="5" name="Picture 4"/>
            <p:cNvPicPr>
              <a:picLocks noChangeAspect="1"/>
            </p:cNvPicPr>
            <p:nvPr/>
          </p:nvPicPr>
          <p:blipFill rotWithShape="1">
            <a:blip r:embed="rId3"/>
            <a:srcRect r="24143"/>
            <a:stretch/>
          </p:blipFill>
          <p:spPr>
            <a:xfrm>
              <a:off x="3213908" y="566359"/>
              <a:ext cx="5611679" cy="5089488"/>
            </a:xfrm>
            <a:prstGeom prst="rect">
              <a:avLst/>
            </a:prstGeom>
          </p:spPr>
        </p:pic>
        <p:sp>
          <p:nvSpPr>
            <p:cNvPr id="12" name="Rectangle 11">
              <a:extLst>
                <a:ext uri="{FF2B5EF4-FFF2-40B4-BE49-F238E27FC236}">
                  <a16:creationId xmlns:a16="http://schemas.microsoft.com/office/drawing/2014/main" id="{449DAF48-0122-17A1-14F2-B19A29E51073}"/>
                </a:ext>
              </a:extLst>
            </p:cNvPr>
            <p:cNvSpPr/>
            <p:nvPr/>
          </p:nvSpPr>
          <p:spPr>
            <a:xfrm>
              <a:off x="6111714" y="1310368"/>
              <a:ext cx="578161" cy="138793"/>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4AE9C25-C19B-E3B6-AD46-DAFB55C06E61}"/>
                </a:ext>
              </a:extLst>
            </p:cNvPr>
            <p:cNvSpPr/>
            <p:nvPr/>
          </p:nvSpPr>
          <p:spPr>
            <a:xfrm rot="3352739">
              <a:off x="7776956" y="2195060"/>
              <a:ext cx="635977" cy="138793"/>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FBF079C-F104-FEE7-CCA4-78DFBEFD80B8}"/>
                </a:ext>
              </a:extLst>
            </p:cNvPr>
            <p:cNvSpPr/>
            <p:nvPr/>
          </p:nvSpPr>
          <p:spPr>
            <a:xfrm rot="6761262">
              <a:off x="7934957" y="4037922"/>
              <a:ext cx="699575" cy="138793"/>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D86DE9F0-4DA7-5D86-5CAC-5FFB41B0B364}"/>
                </a:ext>
              </a:extLst>
            </p:cNvPr>
            <p:cNvSpPr/>
            <p:nvPr/>
          </p:nvSpPr>
          <p:spPr>
            <a:xfrm rot="20925889">
              <a:off x="6646137" y="5153854"/>
              <a:ext cx="635977" cy="138793"/>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27B4DDC-5A5E-CFCB-19C7-25EC72F2C9C5}"/>
                </a:ext>
              </a:extLst>
            </p:cNvPr>
            <p:cNvSpPr/>
            <p:nvPr/>
          </p:nvSpPr>
          <p:spPr>
            <a:xfrm rot="13447833">
              <a:off x="4817218" y="4714876"/>
              <a:ext cx="635977" cy="138793"/>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reeform: Shape 21">
              <a:extLst>
                <a:ext uri="{FF2B5EF4-FFF2-40B4-BE49-F238E27FC236}">
                  <a16:creationId xmlns:a16="http://schemas.microsoft.com/office/drawing/2014/main" id="{F55C25EB-AF7A-7369-914A-CCF355725DD2}"/>
                </a:ext>
              </a:extLst>
            </p:cNvPr>
            <p:cNvSpPr/>
            <p:nvPr/>
          </p:nvSpPr>
          <p:spPr>
            <a:xfrm>
              <a:off x="4539337" y="3894364"/>
              <a:ext cx="261257" cy="579665"/>
            </a:xfrm>
            <a:custGeom>
              <a:avLst/>
              <a:gdLst>
                <a:gd name="connsiteX0" fmla="*/ 0 w 261257"/>
                <a:gd name="connsiteY0" fmla="*/ 0 h 579665"/>
                <a:gd name="connsiteX1" fmla="*/ 16329 w 261257"/>
                <a:gd name="connsiteY1" fmla="*/ 65315 h 579665"/>
                <a:gd name="connsiteX2" fmla="*/ 40822 w 261257"/>
                <a:gd name="connsiteY2" fmla="*/ 97972 h 579665"/>
                <a:gd name="connsiteX3" fmla="*/ 48986 w 261257"/>
                <a:gd name="connsiteY3" fmla="*/ 130629 h 579665"/>
                <a:gd name="connsiteX4" fmla="*/ 73479 w 261257"/>
                <a:gd name="connsiteY4" fmla="*/ 204107 h 579665"/>
                <a:gd name="connsiteX5" fmla="*/ 81643 w 261257"/>
                <a:gd name="connsiteY5" fmla="*/ 236765 h 579665"/>
                <a:gd name="connsiteX6" fmla="*/ 114300 w 261257"/>
                <a:gd name="connsiteY6" fmla="*/ 285750 h 579665"/>
                <a:gd name="connsiteX7" fmla="*/ 130629 w 261257"/>
                <a:gd name="connsiteY7" fmla="*/ 310243 h 579665"/>
                <a:gd name="connsiteX8" fmla="*/ 155122 w 261257"/>
                <a:gd name="connsiteY8" fmla="*/ 400050 h 579665"/>
                <a:gd name="connsiteX9" fmla="*/ 163286 w 261257"/>
                <a:gd name="connsiteY9" fmla="*/ 424543 h 579665"/>
                <a:gd name="connsiteX10" fmla="*/ 179614 w 261257"/>
                <a:gd name="connsiteY10" fmla="*/ 449036 h 579665"/>
                <a:gd name="connsiteX11" fmla="*/ 195943 w 261257"/>
                <a:gd name="connsiteY11" fmla="*/ 489857 h 579665"/>
                <a:gd name="connsiteX12" fmla="*/ 236764 w 261257"/>
                <a:gd name="connsiteY12" fmla="*/ 547007 h 579665"/>
                <a:gd name="connsiteX13" fmla="*/ 261257 w 261257"/>
                <a:gd name="connsiteY13" fmla="*/ 579665 h 57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1257" h="579665">
                  <a:moveTo>
                    <a:pt x="0" y="0"/>
                  </a:moveTo>
                  <a:cubicBezTo>
                    <a:pt x="2068" y="10342"/>
                    <a:pt x="8603" y="51794"/>
                    <a:pt x="16329" y="65315"/>
                  </a:cubicBezTo>
                  <a:cubicBezTo>
                    <a:pt x="23080" y="77129"/>
                    <a:pt x="32658" y="87086"/>
                    <a:pt x="40822" y="97972"/>
                  </a:cubicBezTo>
                  <a:cubicBezTo>
                    <a:pt x="43543" y="108858"/>
                    <a:pt x="45686" y="119905"/>
                    <a:pt x="48986" y="130629"/>
                  </a:cubicBezTo>
                  <a:cubicBezTo>
                    <a:pt x="56579" y="155305"/>
                    <a:pt x="67218" y="179060"/>
                    <a:pt x="73479" y="204107"/>
                  </a:cubicBezTo>
                  <a:cubicBezTo>
                    <a:pt x="76200" y="214993"/>
                    <a:pt x="76625" y="226729"/>
                    <a:pt x="81643" y="236765"/>
                  </a:cubicBezTo>
                  <a:cubicBezTo>
                    <a:pt x="90419" y="254318"/>
                    <a:pt x="103414" y="269422"/>
                    <a:pt x="114300" y="285750"/>
                  </a:cubicBezTo>
                  <a:lnTo>
                    <a:pt x="130629" y="310243"/>
                  </a:lnTo>
                  <a:cubicBezTo>
                    <a:pt x="142169" y="367946"/>
                    <a:pt x="134404" y="337896"/>
                    <a:pt x="155122" y="400050"/>
                  </a:cubicBezTo>
                  <a:cubicBezTo>
                    <a:pt x="157843" y="408214"/>
                    <a:pt x="158512" y="417382"/>
                    <a:pt x="163286" y="424543"/>
                  </a:cubicBezTo>
                  <a:cubicBezTo>
                    <a:pt x="168729" y="432707"/>
                    <a:pt x="175226" y="440260"/>
                    <a:pt x="179614" y="449036"/>
                  </a:cubicBezTo>
                  <a:cubicBezTo>
                    <a:pt x="186168" y="462144"/>
                    <a:pt x="189389" y="476749"/>
                    <a:pt x="195943" y="489857"/>
                  </a:cubicBezTo>
                  <a:cubicBezTo>
                    <a:pt x="201911" y="501792"/>
                    <a:pt x="231220" y="539614"/>
                    <a:pt x="236764" y="547007"/>
                  </a:cubicBezTo>
                  <a:cubicBezTo>
                    <a:pt x="246853" y="577273"/>
                    <a:pt x="237232" y="567651"/>
                    <a:pt x="261257" y="579665"/>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1F3BBCF6-3476-4AAF-63F3-7C7A9EA7821A}"/>
                </a:ext>
              </a:extLst>
            </p:cNvPr>
            <p:cNvSpPr/>
            <p:nvPr/>
          </p:nvSpPr>
          <p:spPr>
            <a:xfrm rot="226738">
              <a:off x="5933836" y="5198758"/>
              <a:ext cx="635977" cy="138793"/>
            </a:xfrm>
            <a:prstGeom prst="rect">
              <a:avLst/>
            </a:prstGeom>
            <a:solidFill>
              <a:srgbClr val="FFC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D88C8CE-AF21-7BB6-82BF-B138A20D4588}"/>
                </a:ext>
              </a:extLst>
            </p:cNvPr>
            <p:cNvSpPr/>
            <p:nvPr/>
          </p:nvSpPr>
          <p:spPr>
            <a:xfrm rot="3704654">
              <a:off x="4400960" y="4167006"/>
              <a:ext cx="635977" cy="138793"/>
            </a:xfrm>
            <a:prstGeom prst="rect">
              <a:avLst/>
            </a:prstGeom>
            <a:solidFill>
              <a:srgbClr val="FFC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E5EC887-9DBE-C039-AF0E-25FCFC516667}"/>
                </a:ext>
              </a:extLst>
            </p:cNvPr>
            <p:cNvSpPr/>
            <p:nvPr/>
          </p:nvSpPr>
          <p:spPr>
            <a:xfrm rot="5400000">
              <a:off x="8112630" y="3326200"/>
              <a:ext cx="635977" cy="138793"/>
            </a:xfrm>
            <a:prstGeom prst="rect">
              <a:avLst/>
            </a:prstGeom>
            <a:solidFill>
              <a:srgbClr val="FFC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FF344C87-BF2B-E9FE-493D-F822D3C52D1C}"/>
                </a:ext>
              </a:extLst>
            </p:cNvPr>
            <p:cNvSpPr txBox="1"/>
            <p:nvPr/>
          </p:nvSpPr>
          <p:spPr>
            <a:xfrm>
              <a:off x="6196688" y="1298124"/>
              <a:ext cx="356188" cy="184666"/>
            </a:xfrm>
            <a:prstGeom prst="rect">
              <a:avLst/>
            </a:prstGeom>
            <a:noFill/>
          </p:spPr>
          <p:txBody>
            <a:bodyPr wrap="none" rtlCol="0">
              <a:spAutoFit/>
            </a:bodyPr>
            <a:lstStyle/>
            <a:p>
              <a:r>
                <a:rPr lang="en-US" sz="600" b="1" dirty="0">
                  <a:solidFill>
                    <a:srgbClr val="000000"/>
                  </a:solidFill>
                  <a:latin typeface="Segoe IU"/>
                </a:rPr>
                <a:t>LSS2</a:t>
              </a:r>
              <a:endParaRPr lang="en-GB" sz="600" b="1" dirty="0">
                <a:solidFill>
                  <a:srgbClr val="000000"/>
                </a:solidFill>
                <a:latin typeface="Segoe IU"/>
              </a:endParaRPr>
            </a:p>
          </p:txBody>
        </p:sp>
        <p:sp>
          <p:nvSpPr>
            <p:cNvPr id="28" name="TextBox 27">
              <a:extLst>
                <a:ext uri="{FF2B5EF4-FFF2-40B4-BE49-F238E27FC236}">
                  <a16:creationId xmlns:a16="http://schemas.microsoft.com/office/drawing/2014/main" id="{5EB3387C-4498-D36D-D181-0F7A7C7CE8E4}"/>
                </a:ext>
              </a:extLst>
            </p:cNvPr>
            <p:cNvSpPr txBox="1"/>
            <p:nvPr/>
          </p:nvSpPr>
          <p:spPr>
            <a:xfrm rot="3491576">
              <a:off x="7916849" y="2172123"/>
              <a:ext cx="356188" cy="184666"/>
            </a:xfrm>
            <a:prstGeom prst="rect">
              <a:avLst/>
            </a:prstGeom>
            <a:noFill/>
          </p:spPr>
          <p:txBody>
            <a:bodyPr wrap="none" rtlCol="0">
              <a:spAutoFit/>
            </a:bodyPr>
            <a:lstStyle/>
            <a:p>
              <a:r>
                <a:rPr lang="en-US" sz="600" b="1" dirty="0">
                  <a:solidFill>
                    <a:srgbClr val="000000"/>
                  </a:solidFill>
                  <a:latin typeface="Segoe IU"/>
                </a:rPr>
                <a:t>LSS3</a:t>
              </a:r>
              <a:endParaRPr lang="en-GB" sz="600" b="1" dirty="0">
                <a:solidFill>
                  <a:srgbClr val="000000"/>
                </a:solidFill>
                <a:latin typeface="Segoe IU"/>
              </a:endParaRPr>
            </a:p>
          </p:txBody>
        </p:sp>
        <p:sp>
          <p:nvSpPr>
            <p:cNvPr id="29" name="TextBox 28">
              <a:extLst>
                <a:ext uri="{FF2B5EF4-FFF2-40B4-BE49-F238E27FC236}">
                  <a16:creationId xmlns:a16="http://schemas.microsoft.com/office/drawing/2014/main" id="{B1B5C64E-8A48-AD65-69CE-446456DD7689}"/>
                </a:ext>
              </a:extLst>
            </p:cNvPr>
            <p:cNvSpPr txBox="1"/>
            <p:nvPr/>
          </p:nvSpPr>
          <p:spPr>
            <a:xfrm rot="5400000">
              <a:off x="8239700" y="3336667"/>
              <a:ext cx="381836" cy="184666"/>
            </a:xfrm>
            <a:prstGeom prst="rect">
              <a:avLst/>
            </a:prstGeom>
            <a:noFill/>
          </p:spPr>
          <p:txBody>
            <a:bodyPr wrap="none" rtlCol="0">
              <a:spAutoFit/>
            </a:bodyPr>
            <a:lstStyle/>
            <a:p>
              <a:r>
                <a:rPr lang="en-US" sz="600" b="1" dirty="0">
                  <a:solidFill>
                    <a:srgbClr val="000000"/>
                  </a:solidFill>
                  <a:latin typeface="Segoe IU"/>
                </a:rPr>
                <a:t>Arc4-</a:t>
              </a:r>
              <a:endParaRPr lang="en-GB" sz="600" b="1" dirty="0">
                <a:solidFill>
                  <a:srgbClr val="000000"/>
                </a:solidFill>
                <a:latin typeface="Segoe IU"/>
              </a:endParaRPr>
            </a:p>
          </p:txBody>
        </p:sp>
        <p:sp>
          <p:nvSpPr>
            <p:cNvPr id="30" name="TextBox 29">
              <a:extLst>
                <a:ext uri="{FF2B5EF4-FFF2-40B4-BE49-F238E27FC236}">
                  <a16:creationId xmlns:a16="http://schemas.microsoft.com/office/drawing/2014/main" id="{AEEF3123-F76B-D163-5E7F-089466B43264}"/>
                </a:ext>
              </a:extLst>
            </p:cNvPr>
            <p:cNvSpPr txBox="1"/>
            <p:nvPr/>
          </p:nvSpPr>
          <p:spPr>
            <a:xfrm rot="6781770">
              <a:off x="8106648" y="4031140"/>
              <a:ext cx="356188" cy="184666"/>
            </a:xfrm>
            <a:prstGeom prst="rect">
              <a:avLst/>
            </a:prstGeom>
            <a:noFill/>
          </p:spPr>
          <p:txBody>
            <a:bodyPr wrap="none" rtlCol="0">
              <a:spAutoFit/>
            </a:bodyPr>
            <a:lstStyle/>
            <a:p>
              <a:r>
                <a:rPr lang="en-US" sz="600" b="1" dirty="0">
                  <a:solidFill>
                    <a:srgbClr val="000000"/>
                  </a:solidFill>
                  <a:latin typeface="Segoe IU"/>
                </a:rPr>
                <a:t>LSS4</a:t>
              </a:r>
              <a:endParaRPr lang="en-GB" sz="600" b="1" dirty="0">
                <a:solidFill>
                  <a:srgbClr val="000000"/>
                </a:solidFill>
                <a:latin typeface="Segoe IU"/>
              </a:endParaRPr>
            </a:p>
          </p:txBody>
        </p:sp>
        <p:sp>
          <p:nvSpPr>
            <p:cNvPr id="31" name="TextBox 30">
              <a:extLst>
                <a:ext uri="{FF2B5EF4-FFF2-40B4-BE49-F238E27FC236}">
                  <a16:creationId xmlns:a16="http://schemas.microsoft.com/office/drawing/2014/main" id="{6ACBE288-43D8-598F-941C-665D2FA22EA4}"/>
                </a:ext>
              </a:extLst>
            </p:cNvPr>
            <p:cNvSpPr txBox="1"/>
            <p:nvPr/>
          </p:nvSpPr>
          <p:spPr>
            <a:xfrm rot="203293">
              <a:off x="6080377" y="5181856"/>
              <a:ext cx="405880" cy="184666"/>
            </a:xfrm>
            <a:prstGeom prst="rect">
              <a:avLst/>
            </a:prstGeom>
            <a:noFill/>
          </p:spPr>
          <p:txBody>
            <a:bodyPr wrap="none" rtlCol="0">
              <a:spAutoFit/>
            </a:bodyPr>
            <a:lstStyle/>
            <a:p>
              <a:r>
                <a:rPr lang="en-US" sz="600" b="1" dirty="0">
                  <a:solidFill>
                    <a:srgbClr val="000000"/>
                  </a:solidFill>
                  <a:latin typeface="Segoe IU"/>
                </a:rPr>
                <a:t>Arc5+</a:t>
              </a:r>
              <a:endParaRPr lang="en-GB" sz="600" b="1" dirty="0">
                <a:solidFill>
                  <a:srgbClr val="000000"/>
                </a:solidFill>
                <a:latin typeface="Segoe IU"/>
              </a:endParaRPr>
            </a:p>
          </p:txBody>
        </p:sp>
        <p:sp>
          <p:nvSpPr>
            <p:cNvPr id="32" name="TextBox 31">
              <a:extLst>
                <a:ext uri="{FF2B5EF4-FFF2-40B4-BE49-F238E27FC236}">
                  <a16:creationId xmlns:a16="http://schemas.microsoft.com/office/drawing/2014/main" id="{516A5AF5-F719-922C-46E7-9970BFC6656D}"/>
                </a:ext>
              </a:extLst>
            </p:cNvPr>
            <p:cNvSpPr txBox="1"/>
            <p:nvPr/>
          </p:nvSpPr>
          <p:spPr>
            <a:xfrm rot="20948101">
              <a:off x="6786031" y="5128545"/>
              <a:ext cx="356188" cy="184666"/>
            </a:xfrm>
            <a:prstGeom prst="rect">
              <a:avLst/>
            </a:prstGeom>
            <a:noFill/>
          </p:spPr>
          <p:txBody>
            <a:bodyPr wrap="none" rtlCol="0">
              <a:spAutoFit/>
            </a:bodyPr>
            <a:lstStyle/>
            <a:p>
              <a:r>
                <a:rPr lang="en-US" sz="600" b="1" dirty="0">
                  <a:solidFill>
                    <a:srgbClr val="000000"/>
                  </a:solidFill>
                  <a:latin typeface="Segoe IU"/>
                </a:rPr>
                <a:t>LSS5</a:t>
              </a:r>
              <a:endParaRPr lang="en-GB" sz="600" b="1" dirty="0">
                <a:solidFill>
                  <a:srgbClr val="000000"/>
                </a:solidFill>
                <a:latin typeface="Segoe IU"/>
              </a:endParaRPr>
            </a:p>
          </p:txBody>
        </p:sp>
        <p:sp>
          <p:nvSpPr>
            <p:cNvPr id="33" name="TextBox 32">
              <a:extLst>
                <a:ext uri="{FF2B5EF4-FFF2-40B4-BE49-F238E27FC236}">
                  <a16:creationId xmlns:a16="http://schemas.microsoft.com/office/drawing/2014/main" id="{1A917940-6696-E8A7-6B31-7BC580718E1D}"/>
                </a:ext>
              </a:extLst>
            </p:cNvPr>
            <p:cNvSpPr txBox="1"/>
            <p:nvPr/>
          </p:nvSpPr>
          <p:spPr>
            <a:xfrm rot="2680906">
              <a:off x="4957111" y="4691939"/>
              <a:ext cx="356188" cy="184666"/>
            </a:xfrm>
            <a:prstGeom prst="rect">
              <a:avLst/>
            </a:prstGeom>
            <a:noFill/>
          </p:spPr>
          <p:txBody>
            <a:bodyPr wrap="none" rtlCol="0">
              <a:spAutoFit/>
            </a:bodyPr>
            <a:lstStyle/>
            <a:p>
              <a:r>
                <a:rPr lang="en-US" sz="600" b="1" dirty="0">
                  <a:solidFill>
                    <a:srgbClr val="000000"/>
                  </a:solidFill>
                  <a:latin typeface="Segoe IU"/>
                </a:rPr>
                <a:t>LSS6</a:t>
              </a:r>
              <a:endParaRPr lang="en-GB" sz="600" b="1" dirty="0">
                <a:solidFill>
                  <a:srgbClr val="000000"/>
                </a:solidFill>
                <a:latin typeface="Segoe IU"/>
              </a:endParaRPr>
            </a:p>
          </p:txBody>
        </p:sp>
        <p:sp>
          <p:nvSpPr>
            <p:cNvPr id="34" name="TextBox 33">
              <a:extLst>
                <a:ext uri="{FF2B5EF4-FFF2-40B4-BE49-F238E27FC236}">
                  <a16:creationId xmlns:a16="http://schemas.microsoft.com/office/drawing/2014/main" id="{CD0580E6-7099-8B35-D2EF-92EBB7730CC1}"/>
                </a:ext>
              </a:extLst>
            </p:cNvPr>
            <p:cNvSpPr txBox="1"/>
            <p:nvPr/>
          </p:nvSpPr>
          <p:spPr>
            <a:xfrm rot="3583386">
              <a:off x="4516009" y="4144069"/>
              <a:ext cx="405880" cy="184666"/>
            </a:xfrm>
            <a:prstGeom prst="rect">
              <a:avLst/>
            </a:prstGeom>
            <a:noFill/>
          </p:spPr>
          <p:txBody>
            <a:bodyPr wrap="none" rtlCol="0">
              <a:spAutoFit/>
            </a:bodyPr>
            <a:lstStyle/>
            <a:p>
              <a:r>
                <a:rPr lang="en-US" sz="600" b="1" dirty="0">
                  <a:solidFill>
                    <a:srgbClr val="000000"/>
                  </a:solidFill>
                  <a:latin typeface="Segoe IU"/>
                </a:rPr>
                <a:t>Arc6+</a:t>
              </a:r>
              <a:endParaRPr lang="en-GB" sz="600" b="1" dirty="0">
                <a:solidFill>
                  <a:srgbClr val="000000"/>
                </a:solidFill>
                <a:latin typeface="Segoe IU"/>
              </a:endParaRPr>
            </a:p>
          </p:txBody>
        </p:sp>
        <p:sp>
          <p:nvSpPr>
            <p:cNvPr id="50" name="TextBox 49">
              <a:extLst>
                <a:ext uri="{FF2B5EF4-FFF2-40B4-BE49-F238E27FC236}">
                  <a16:creationId xmlns:a16="http://schemas.microsoft.com/office/drawing/2014/main" id="{3310C9AB-FD28-1E07-1DE9-B6D0C0EBC758}"/>
                </a:ext>
              </a:extLst>
            </p:cNvPr>
            <p:cNvSpPr txBox="1"/>
            <p:nvPr/>
          </p:nvSpPr>
          <p:spPr>
            <a:xfrm>
              <a:off x="5305926" y="5564858"/>
              <a:ext cx="2348720" cy="215444"/>
            </a:xfrm>
            <a:prstGeom prst="rect">
              <a:avLst/>
            </a:prstGeom>
            <a:noFill/>
          </p:spPr>
          <p:txBody>
            <a:bodyPr wrap="none" rtlCol="0">
              <a:spAutoFit/>
            </a:bodyPr>
            <a:lstStyle/>
            <a:p>
              <a:r>
                <a:rPr lang="en-US" sz="800" b="1" dirty="0">
                  <a:solidFill>
                    <a:srgbClr val="000000"/>
                  </a:solidFill>
                  <a:latin typeface="Segoe IU"/>
                </a:rPr>
                <a:t>SPS ring: consolidated ion pumps controllers</a:t>
              </a:r>
              <a:endParaRPr lang="en-GB" sz="800" b="1" dirty="0">
                <a:solidFill>
                  <a:srgbClr val="000000"/>
                </a:solidFill>
                <a:latin typeface="Segoe IU"/>
              </a:endParaRPr>
            </a:p>
          </p:txBody>
        </p:sp>
        <p:grpSp>
          <p:nvGrpSpPr>
            <p:cNvPr id="21" name="Group 20">
              <a:extLst>
                <a:ext uri="{FF2B5EF4-FFF2-40B4-BE49-F238E27FC236}">
                  <a16:creationId xmlns:a16="http://schemas.microsoft.com/office/drawing/2014/main" id="{9BB2FC4C-3236-71E1-58E0-00D9A968DE0D}"/>
                </a:ext>
              </a:extLst>
            </p:cNvPr>
            <p:cNvGrpSpPr/>
            <p:nvPr/>
          </p:nvGrpSpPr>
          <p:grpSpPr>
            <a:xfrm>
              <a:off x="8041605" y="5571700"/>
              <a:ext cx="1028765" cy="413925"/>
              <a:chOff x="7902600" y="5602288"/>
              <a:chExt cx="1028765" cy="413925"/>
            </a:xfrm>
          </p:grpSpPr>
          <p:sp>
            <p:nvSpPr>
              <p:cNvPr id="3" name="Rectangle 2">
                <a:extLst>
                  <a:ext uri="{FF2B5EF4-FFF2-40B4-BE49-F238E27FC236}">
                    <a16:creationId xmlns:a16="http://schemas.microsoft.com/office/drawing/2014/main" id="{E9F9D215-6899-2298-2627-88D0A046A7E8}"/>
                  </a:ext>
                </a:extLst>
              </p:cNvPr>
              <p:cNvSpPr/>
              <p:nvPr/>
            </p:nvSpPr>
            <p:spPr>
              <a:xfrm>
                <a:off x="7902600" y="5662011"/>
                <a:ext cx="450813" cy="95998"/>
              </a:xfrm>
              <a:prstGeom prst="rect">
                <a:avLst/>
              </a:prstGeom>
              <a:solidFill>
                <a:srgbClr val="FF0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0E82027A-3163-FBC1-EB72-AB76F1D6F395}"/>
                  </a:ext>
                </a:extLst>
              </p:cNvPr>
              <p:cNvSpPr/>
              <p:nvPr/>
            </p:nvSpPr>
            <p:spPr>
              <a:xfrm>
                <a:off x="7908283" y="5867053"/>
                <a:ext cx="445129" cy="95999"/>
              </a:xfrm>
              <a:prstGeom prst="rect">
                <a:avLst/>
              </a:prstGeom>
              <a:solidFill>
                <a:srgbClr val="FFC000"/>
              </a:solid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32D6CE2-B493-11DE-E508-4507C6ED1E77}"/>
                  </a:ext>
                </a:extLst>
              </p:cNvPr>
              <p:cNvSpPr txBox="1"/>
              <p:nvPr/>
            </p:nvSpPr>
            <p:spPr>
              <a:xfrm>
                <a:off x="8304270" y="5602288"/>
                <a:ext cx="627095" cy="215444"/>
              </a:xfrm>
              <a:prstGeom prst="rect">
                <a:avLst/>
              </a:prstGeom>
              <a:noFill/>
            </p:spPr>
            <p:txBody>
              <a:bodyPr wrap="none" rtlCol="0">
                <a:spAutoFit/>
              </a:bodyPr>
              <a:lstStyle/>
              <a:p>
                <a:r>
                  <a:rPr lang="en-US" sz="800" b="1" dirty="0">
                    <a:solidFill>
                      <a:srgbClr val="000000"/>
                    </a:solidFill>
                    <a:latin typeface="Segoe IU"/>
                  </a:rPr>
                  <a:t>LSS done</a:t>
                </a:r>
                <a:endParaRPr lang="en-GB" sz="800" b="1" dirty="0">
                  <a:solidFill>
                    <a:srgbClr val="000000"/>
                  </a:solidFill>
                  <a:latin typeface="Segoe IU"/>
                </a:endParaRPr>
              </a:p>
            </p:txBody>
          </p:sp>
          <p:sp>
            <p:nvSpPr>
              <p:cNvPr id="19" name="TextBox 18">
                <a:extLst>
                  <a:ext uri="{FF2B5EF4-FFF2-40B4-BE49-F238E27FC236}">
                    <a16:creationId xmlns:a16="http://schemas.microsoft.com/office/drawing/2014/main" id="{FF05C72E-81D8-B23C-D94D-A8AB755EBB16}"/>
                  </a:ext>
                </a:extLst>
              </p:cNvPr>
              <p:cNvSpPr txBox="1"/>
              <p:nvPr/>
            </p:nvSpPr>
            <p:spPr>
              <a:xfrm>
                <a:off x="8310681" y="5800769"/>
                <a:ext cx="620683" cy="215444"/>
              </a:xfrm>
              <a:prstGeom prst="rect">
                <a:avLst/>
              </a:prstGeom>
              <a:noFill/>
            </p:spPr>
            <p:txBody>
              <a:bodyPr wrap="none" rtlCol="0">
                <a:spAutoFit/>
              </a:bodyPr>
              <a:lstStyle/>
              <a:p>
                <a:r>
                  <a:rPr lang="en-US" sz="800" b="1" dirty="0">
                    <a:solidFill>
                      <a:srgbClr val="000000"/>
                    </a:solidFill>
                    <a:latin typeface="Segoe IU"/>
                  </a:rPr>
                  <a:t>Arc done</a:t>
                </a:r>
                <a:endParaRPr lang="en-GB" sz="800" b="1" dirty="0">
                  <a:solidFill>
                    <a:srgbClr val="000000"/>
                  </a:solidFill>
                  <a:latin typeface="Segoe IU"/>
                </a:endParaRPr>
              </a:p>
            </p:txBody>
          </p:sp>
        </p:grpSp>
      </p:grpSp>
      <p:sp>
        <p:nvSpPr>
          <p:cNvPr id="37" name="TextBox 36">
            <a:extLst>
              <a:ext uri="{FF2B5EF4-FFF2-40B4-BE49-F238E27FC236}">
                <a16:creationId xmlns:a16="http://schemas.microsoft.com/office/drawing/2014/main" id="{F95C1BE4-4968-A24C-936C-180D8E270A65}"/>
              </a:ext>
            </a:extLst>
          </p:cNvPr>
          <p:cNvSpPr txBox="1"/>
          <p:nvPr/>
        </p:nvSpPr>
        <p:spPr>
          <a:xfrm>
            <a:off x="2663716" y="2452136"/>
            <a:ext cx="1557763" cy="276999"/>
          </a:xfrm>
          <a:prstGeom prst="rect">
            <a:avLst/>
          </a:prstGeom>
          <a:noFill/>
          <a:ln>
            <a:solidFill>
              <a:schemeClr val="accent6"/>
            </a:solidFill>
          </a:ln>
        </p:spPr>
        <p:txBody>
          <a:bodyPr wrap="square" rtlCol="0">
            <a:spAutoFit/>
          </a:bodyPr>
          <a:lstStyle/>
          <a:p>
            <a:r>
              <a:rPr lang="en-US" sz="1200" b="1" i="1" dirty="0">
                <a:solidFill>
                  <a:srgbClr val="000000"/>
                </a:solidFill>
                <a:latin typeface="Segoe IU"/>
              </a:rPr>
              <a:t>~40% of the total!</a:t>
            </a:r>
            <a:endParaRPr lang="en-GB" sz="1200" b="1" i="1" dirty="0">
              <a:solidFill>
                <a:srgbClr val="000000"/>
              </a:solidFill>
              <a:latin typeface="Segoe IU"/>
            </a:endParaRPr>
          </a:p>
        </p:txBody>
      </p:sp>
      <p:sp>
        <p:nvSpPr>
          <p:cNvPr id="39" name="TextBox 38">
            <a:extLst>
              <a:ext uri="{FF2B5EF4-FFF2-40B4-BE49-F238E27FC236}">
                <a16:creationId xmlns:a16="http://schemas.microsoft.com/office/drawing/2014/main" id="{59EB3BA5-9B0E-A156-6106-3D40B4FF91D9}"/>
              </a:ext>
            </a:extLst>
          </p:cNvPr>
          <p:cNvSpPr txBox="1"/>
          <p:nvPr/>
        </p:nvSpPr>
        <p:spPr>
          <a:xfrm>
            <a:off x="2656805" y="5093228"/>
            <a:ext cx="2331087" cy="276999"/>
          </a:xfrm>
          <a:prstGeom prst="rect">
            <a:avLst/>
          </a:prstGeom>
          <a:noFill/>
          <a:ln>
            <a:solidFill>
              <a:schemeClr val="accent6"/>
            </a:solidFill>
          </a:ln>
        </p:spPr>
        <p:txBody>
          <a:bodyPr wrap="none" rtlCol="0">
            <a:spAutoFit/>
          </a:bodyPr>
          <a:lstStyle/>
          <a:p>
            <a:r>
              <a:rPr lang="en-US" sz="1200" b="1" i="1" dirty="0">
                <a:solidFill>
                  <a:srgbClr val="000000"/>
                </a:solidFill>
                <a:latin typeface="Segoe IU"/>
              </a:rPr>
              <a:t>~34% but 1x Agilent = 2x Old</a:t>
            </a:r>
            <a:endParaRPr lang="en-GB" sz="1200" b="1" i="1" dirty="0">
              <a:solidFill>
                <a:srgbClr val="000000"/>
              </a:solidFill>
              <a:latin typeface="Segoe IU"/>
            </a:endParaRPr>
          </a:p>
        </p:txBody>
      </p:sp>
    </p:spTree>
    <p:extLst>
      <p:ext uri="{BB962C8B-B14F-4D97-AF65-F5344CB8AC3E}">
        <p14:creationId xmlns:p14="http://schemas.microsoft.com/office/powerpoint/2010/main" val="27595006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fill="hold"/>
                                        <p:tgtEl>
                                          <p:spTgt spid="49"/>
                                        </p:tgtEl>
                                        <p:attrNameLst>
                                          <p:attrName>ppt_x</p:attrName>
                                        </p:attrNameLst>
                                      </p:cBhvr>
                                      <p:tavLst>
                                        <p:tav tm="0">
                                          <p:val>
                                            <p:strVal val="#ppt_x"/>
                                          </p:val>
                                        </p:tav>
                                        <p:tav tm="100000">
                                          <p:val>
                                            <p:strVal val="#ppt_x"/>
                                          </p:val>
                                        </p:tav>
                                      </p:tavLst>
                                    </p:anim>
                                    <p:anim calcmode="lin" valueType="num">
                                      <p:cBhvr additive="base">
                                        <p:cTn id="34" dur="50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ppt_x"/>
                                          </p:val>
                                        </p:tav>
                                        <p:tav tm="100000">
                                          <p:val>
                                            <p:strVal val="#ppt_x"/>
                                          </p:val>
                                        </p:tav>
                                      </p:tavLst>
                                    </p:anim>
                                    <p:anim calcmode="lin" valueType="num">
                                      <p:cBhvr additive="base">
                                        <p:cTn id="4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0" grpId="0" animBg="1"/>
      <p:bldP spid="48" grpId="0"/>
      <p:bldP spid="49" grpId="0"/>
      <p:bldP spid="37" grpId="0" animBg="1"/>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5CAEB-5252-4D59-A669-112C6C1FDD1B}"/>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6</a:t>
            </a:fld>
            <a:endParaRPr lang="en-US" dirty="0"/>
          </a:p>
        </p:txBody>
      </p:sp>
      <p:sp>
        <p:nvSpPr>
          <p:cNvPr id="6" name="Freeform 31">
            <a:extLst>
              <a:ext uri="{FF2B5EF4-FFF2-40B4-BE49-F238E27FC236}">
                <a16:creationId xmlns:a16="http://schemas.microsoft.com/office/drawing/2014/main" id="{4268CAC5-7C72-D251-C7D3-E4DEEA06FE12}"/>
              </a:ext>
            </a:extLst>
          </p:cNvPr>
          <p:cNvSpPr/>
          <p:nvPr/>
        </p:nvSpPr>
        <p:spPr>
          <a:xfrm>
            <a:off x="345405" y="2697879"/>
            <a:ext cx="953920" cy="1415206"/>
          </a:xfrm>
          <a:custGeom>
            <a:avLst/>
            <a:gdLst>
              <a:gd name="connsiteX0" fmla="*/ 0 w 1105571"/>
              <a:gd name="connsiteY0" fmla="*/ 56219 h 562189"/>
              <a:gd name="connsiteX1" fmla="*/ 56219 w 1105571"/>
              <a:gd name="connsiteY1" fmla="*/ 0 h 562189"/>
              <a:gd name="connsiteX2" fmla="*/ 1049352 w 1105571"/>
              <a:gd name="connsiteY2" fmla="*/ 0 h 562189"/>
              <a:gd name="connsiteX3" fmla="*/ 1105571 w 1105571"/>
              <a:gd name="connsiteY3" fmla="*/ 56219 h 562189"/>
              <a:gd name="connsiteX4" fmla="*/ 1105571 w 1105571"/>
              <a:gd name="connsiteY4" fmla="*/ 505970 h 562189"/>
              <a:gd name="connsiteX5" fmla="*/ 1049352 w 1105571"/>
              <a:gd name="connsiteY5" fmla="*/ 562189 h 562189"/>
              <a:gd name="connsiteX6" fmla="*/ 56219 w 1105571"/>
              <a:gd name="connsiteY6" fmla="*/ 562189 h 562189"/>
              <a:gd name="connsiteX7" fmla="*/ 0 w 1105571"/>
              <a:gd name="connsiteY7" fmla="*/ 505970 h 562189"/>
              <a:gd name="connsiteX8" fmla="*/ 0 w 1105571"/>
              <a:gd name="connsiteY8" fmla="*/ 56219 h 56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5571" h="562189">
                <a:moveTo>
                  <a:pt x="0" y="56219"/>
                </a:moveTo>
                <a:cubicBezTo>
                  <a:pt x="0" y="25170"/>
                  <a:pt x="25170" y="0"/>
                  <a:pt x="56219" y="0"/>
                </a:cubicBezTo>
                <a:lnTo>
                  <a:pt x="1049352" y="0"/>
                </a:lnTo>
                <a:cubicBezTo>
                  <a:pt x="1080401" y="0"/>
                  <a:pt x="1105571" y="25170"/>
                  <a:pt x="1105571" y="56219"/>
                </a:cubicBezTo>
                <a:lnTo>
                  <a:pt x="1105571" y="505970"/>
                </a:lnTo>
                <a:cubicBezTo>
                  <a:pt x="1105571" y="537019"/>
                  <a:pt x="1080401" y="562189"/>
                  <a:pt x="1049352" y="562189"/>
                </a:cubicBezTo>
                <a:lnTo>
                  <a:pt x="56219" y="562189"/>
                </a:lnTo>
                <a:cubicBezTo>
                  <a:pt x="25170" y="562189"/>
                  <a:pt x="0" y="537019"/>
                  <a:pt x="0" y="505970"/>
                </a:cubicBezTo>
                <a:lnTo>
                  <a:pt x="0" y="56219"/>
                </a:lnTo>
                <a:close/>
              </a:path>
            </a:pathLst>
          </a:custGeom>
          <a:solidFill>
            <a:srgbClr val="FF6600"/>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410" numCol="1" spcCol="1270" anchor="ctr" anchorCtr="0">
            <a:noAutofit/>
          </a:bodyPr>
          <a:lstStyle/>
          <a:p>
            <a:pPr algn="ctr" defTabSz="500051">
              <a:lnSpc>
                <a:spcPct val="90000"/>
              </a:lnSpc>
              <a:spcBef>
                <a:spcPct val="0"/>
              </a:spcBef>
              <a:spcAft>
                <a:spcPct val="35000"/>
              </a:spcAft>
            </a:pPr>
            <a:r>
              <a:rPr lang="en-US" sz="1400" b="1" dirty="0">
                <a:solidFill>
                  <a:srgbClr val="000000"/>
                </a:solidFill>
                <a:latin typeface="Segoe IU"/>
                <a:ea typeface="Tahoma" panose="020B0604030504040204" pitchFamily="34" charset="0"/>
                <a:cs typeface="Tahoma" panose="020B0604030504040204" pitchFamily="34" charset="0"/>
              </a:rPr>
              <a:t>Analysis</a:t>
            </a:r>
            <a:endParaRPr lang="en-US" sz="1200" dirty="0">
              <a:solidFill>
                <a:srgbClr val="000000"/>
              </a:solidFill>
              <a:latin typeface="Segoe IU"/>
              <a:ea typeface="Tahoma" panose="020B0604030504040204" pitchFamily="34" charset="0"/>
              <a:cs typeface="Tahoma" panose="020B0604030504040204" pitchFamily="34" charset="0"/>
            </a:endParaRP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What?</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Where?</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When?</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Who?</a:t>
            </a:r>
            <a:endParaRPr lang="en-US" sz="1200" b="1" i="1" dirty="0">
              <a:solidFill>
                <a:srgbClr val="000000"/>
              </a:solidFill>
              <a:latin typeface="Segoe IU"/>
              <a:ea typeface="Tahoma" panose="020B0604030504040204" pitchFamily="34" charset="0"/>
              <a:cs typeface="Tahoma" panose="020B0604030504040204" pitchFamily="34" charset="0"/>
            </a:endParaRPr>
          </a:p>
        </p:txBody>
      </p:sp>
      <p:sp>
        <p:nvSpPr>
          <p:cNvPr id="16" name="Freeform 35">
            <a:extLst>
              <a:ext uri="{FF2B5EF4-FFF2-40B4-BE49-F238E27FC236}">
                <a16:creationId xmlns:a16="http://schemas.microsoft.com/office/drawing/2014/main" id="{47B2017B-F3EC-CDF9-EE48-AD2BBFF34450}"/>
              </a:ext>
            </a:extLst>
          </p:cNvPr>
          <p:cNvSpPr/>
          <p:nvPr/>
        </p:nvSpPr>
        <p:spPr>
          <a:xfrm>
            <a:off x="2838545" y="4535956"/>
            <a:ext cx="977541" cy="620082"/>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FF99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709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Database</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New ctrl types</a:t>
            </a:r>
          </a:p>
        </p:txBody>
      </p:sp>
      <p:sp>
        <p:nvSpPr>
          <p:cNvPr id="22" name="Freeform 35">
            <a:extLst>
              <a:ext uri="{FF2B5EF4-FFF2-40B4-BE49-F238E27FC236}">
                <a16:creationId xmlns:a16="http://schemas.microsoft.com/office/drawing/2014/main" id="{A42D8B66-A472-230B-948B-ACB6AF7AFEF4}"/>
              </a:ext>
            </a:extLst>
          </p:cNvPr>
          <p:cNvSpPr/>
          <p:nvPr/>
        </p:nvSpPr>
        <p:spPr>
          <a:xfrm>
            <a:off x="3991697" y="4535956"/>
            <a:ext cx="977541" cy="620082"/>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FFCC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PLC</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HW config</a:t>
            </a:r>
          </a:p>
          <a:p>
            <a:pPr algn="ctr" defTabSz="500051">
              <a:lnSpc>
                <a:spcPct val="90000"/>
              </a:lnSpc>
              <a:spcBef>
                <a:spcPct val="0"/>
              </a:spcBef>
              <a:spcAft>
                <a:spcPct val="35000"/>
              </a:spcAft>
            </a:pPr>
            <a:endParaRPr lang="en-US" sz="1200" b="1" dirty="0">
              <a:solidFill>
                <a:srgbClr val="000000"/>
              </a:solidFill>
              <a:latin typeface="Segoe IU"/>
              <a:ea typeface="Tahoma" panose="020B0604030504040204" pitchFamily="34" charset="0"/>
              <a:cs typeface="Tahoma" panose="020B0604030504040204" pitchFamily="34" charset="0"/>
            </a:endParaRPr>
          </a:p>
        </p:txBody>
      </p:sp>
      <p:sp>
        <p:nvSpPr>
          <p:cNvPr id="24" name="Freeform 35">
            <a:extLst>
              <a:ext uri="{FF2B5EF4-FFF2-40B4-BE49-F238E27FC236}">
                <a16:creationId xmlns:a16="http://schemas.microsoft.com/office/drawing/2014/main" id="{1C32FC9C-208D-5AA9-FDDF-B159A645592F}"/>
              </a:ext>
            </a:extLst>
          </p:cNvPr>
          <p:cNvSpPr/>
          <p:nvPr/>
        </p:nvSpPr>
        <p:spPr>
          <a:xfrm>
            <a:off x="5134035" y="4531742"/>
            <a:ext cx="894422" cy="624296"/>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FFFF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Validation</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SCADA test</a:t>
            </a:r>
          </a:p>
          <a:p>
            <a:pPr algn="ctr" defTabSz="500051">
              <a:lnSpc>
                <a:spcPct val="90000"/>
              </a:lnSpc>
              <a:spcBef>
                <a:spcPct val="0"/>
              </a:spcBef>
              <a:spcAft>
                <a:spcPct val="35000"/>
              </a:spcAft>
            </a:pPr>
            <a:endParaRPr lang="en-US" sz="1200" b="1" dirty="0">
              <a:solidFill>
                <a:srgbClr val="000000"/>
              </a:solidFill>
              <a:latin typeface="Segoe IU"/>
              <a:ea typeface="Tahoma" panose="020B0604030504040204" pitchFamily="34" charset="0"/>
              <a:cs typeface="Tahoma" panose="020B0604030504040204" pitchFamily="34" charset="0"/>
            </a:endParaRPr>
          </a:p>
        </p:txBody>
      </p:sp>
      <p:sp>
        <p:nvSpPr>
          <p:cNvPr id="26" name="Freeform 35">
            <a:extLst>
              <a:ext uri="{FF2B5EF4-FFF2-40B4-BE49-F238E27FC236}">
                <a16:creationId xmlns:a16="http://schemas.microsoft.com/office/drawing/2014/main" id="{5CDDFD8A-B03A-B467-53D2-82E8DE715CD5}"/>
              </a:ext>
            </a:extLst>
          </p:cNvPr>
          <p:cNvSpPr/>
          <p:nvPr/>
        </p:nvSpPr>
        <p:spPr>
          <a:xfrm>
            <a:off x="6180856" y="4531742"/>
            <a:ext cx="1137615" cy="624296"/>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99FF33"/>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Deployment</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SCADA &amp; PLC</a:t>
            </a:r>
          </a:p>
        </p:txBody>
      </p:sp>
      <p:sp>
        <p:nvSpPr>
          <p:cNvPr id="32" name="Freeform 33">
            <a:extLst>
              <a:ext uri="{FF2B5EF4-FFF2-40B4-BE49-F238E27FC236}">
                <a16:creationId xmlns:a16="http://schemas.microsoft.com/office/drawing/2014/main" id="{819CDA2C-924B-3B72-DE76-C693A9D799E9}"/>
              </a:ext>
            </a:extLst>
          </p:cNvPr>
          <p:cNvSpPr/>
          <p:nvPr/>
        </p:nvSpPr>
        <p:spPr>
          <a:xfrm>
            <a:off x="2837245" y="1320233"/>
            <a:ext cx="977542" cy="1252337"/>
          </a:xfrm>
          <a:custGeom>
            <a:avLst/>
            <a:gdLst>
              <a:gd name="connsiteX0" fmla="*/ 0 w 718609"/>
              <a:gd name="connsiteY0" fmla="*/ 51234 h 512337"/>
              <a:gd name="connsiteX1" fmla="*/ 51234 w 718609"/>
              <a:gd name="connsiteY1" fmla="*/ 0 h 512337"/>
              <a:gd name="connsiteX2" fmla="*/ 667375 w 718609"/>
              <a:gd name="connsiteY2" fmla="*/ 0 h 512337"/>
              <a:gd name="connsiteX3" fmla="*/ 718609 w 718609"/>
              <a:gd name="connsiteY3" fmla="*/ 51234 h 512337"/>
              <a:gd name="connsiteX4" fmla="*/ 718609 w 718609"/>
              <a:gd name="connsiteY4" fmla="*/ 461103 h 512337"/>
              <a:gd name="connsiteX5" fmla="*/ 667375 w 718609"/>
              <a:gd name="connsiteY5" fmla="*/ 512337 h 512337"/>
              <a:gd name="connsiteX6" fmla="*/ 51234 w 718609"/>
              <a:gd name="connsiteY6" fmla="*/ 512337 h 512337"/>
              <a:gd name="connsiteX7" fmla="*/ 0 w 718609"/>
              <a:gd name="connsiteY7" fmla="*/ 461103 h 512337"/>
              <a:gd name="connsiteX8" fmla="*/ 0 w 718609"/>
              <a:gd name="connsiteY8" fmla="*/ 51234 h 512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8609" h="512337">
                <a:moveTo>
                  <a:pt x="0" y="51234"/>
                </a:moveTo>
                <a:cubicBezTo>
                  <a:pt x="0" y="22938"/>
                  <a:pt x="22938" y="0"/>
                  <a:pt x="51234" y="0"/>
                </a:cubicBezTo>
                <a:lnTo>
                  <a:pt x="667375" y="0"/>
                </a:lnTo>
                <a:cubicBezTo>
                  <a:pt x="695671" y="0"/>
                  <a:pt x="718609" y="22938"/>
                  <a:pt x="718609" y="51234"/>
                </a:cubicBezTo>
                <a:lnTo>
                  <a:pt x="718609" y="461103"/>
                </a:lnTo>
                <a:cubicBezTo>
                  <a:pt x="718609" y="489399"/>
                  <a:pt x="695671" y="512337"/>
                  <a:pt x="667375" y="512337"/>
                </a:cubicBezTo>
                <a:lnTo>
                  <a:pt x="51234" y="512337"/>
                </a:lnTo>
                <a:cubicBezTo>
                  <a:pt x="22938" y="512337"/>
                  <a:pt x="0" y="489399"/>
                  <a:pt x="0" y="461103"/>
                </a:cubicBezTo>
                <a:lnTo>
                  <a:pt x="0" y="51234"/>
                </a:lnTo>
                <a:close/>
              </a:path>
            </a:pathLst>
          </a:custGeom>
          <a:solidFill>
            <a:srgbClr val="FF99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709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Purchase</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Controllers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Crates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Cables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Connectors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Profibus</a:t>
            </a:r>
            <a:endParaRPr lang="en-US" sz="1000" dirty="0">
              <a:solidFill>
                <a:srgbClr val="000000"/>
              </a:solidFill>
              <a:latin typeface="Segoe IU"/>
              <a:ea typeface="Tahoma" panose="020B0604030504040204" pitchFamily="34" charset="0"/>
              <a:cs typeface="Tahoma" panose="020B0604030504040204" pitchFamily="34" charset="0"/>
            </a:endParaRPr>
          </a:p>
        </p:txBody>
      </p:sp>
      <p:sp>
        <p:nvSpPr>
          <p:cNvPr id="33" name="Freeform 35">
            <a:extLst>
              <a:ext uri="{FF2B5EF4-FFF2-40B4-BE49-F238E27FC236}">
                <a16:creationId xmlns:a16="http://schemas.microsoft.com/office/drawing/2014/main" id="{83DB2B2F-58D1-FFB7-B3AF-1623249353A1}"/>
              </a:ext>
            </a:extLst>
          </p:cNvPr>
          <p:cNvSpPr/>
          <p:nvPr/>
        </p:nvSpPr>
        <p:spPr>
          <a:xfrm>
            <a:off x="3985640" y="1557415"/>
            <a:ext cx="977542" cy="740344"/>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FFCC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Fabrication</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Crates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Local Cables</a:t>
            </a:r>
          </a:p>
        </p:txBody>
      </p:sp>
      <p:sp>
        <p:nvSpPr>
          <p:cNvPr id="34" name="Freeform 35">
            <a:extLst>
              <a:ext uri="{FF2B5EF4-FFF2-40B4-BE49-F238E27FC236}">
                <a16:creationId xmlns:a16="http://schemas.microsoft.com/office/drawing/2014/main" id="{B6ECD643-0C3D-2AC8-7C0E-71F3C867B32F}"/>
              </a:ext>
            </a:extLst>
          </p:cNvPr>
          <p:cNvSpPr/>
          <p:nvPr/>
        </p:nvSpPr>
        <p:spPr>
          <a:xfrm>
            <a:off x="5134035" y="1428123"/>
            <a:ext cx="894422" cy="976786"/>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FFFF66"/>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Test</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Controllers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Crates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Local Cables</a:t>
            </a:r>
            <a:endParaRPr lang="en-US" sz="1000" b="1" dirty="0">
              <a:solidFill>
                <a:srgbClr val="000000"/>
              </a:solidFill>
              <a:latin typeface="Segoe IU"/>
              <a:ea typeface="Tahoma" panose="020B0604030504040204" pitchFamily="34" charset="0"/>
              <a:cs typeface="Tahoma" panose="020B0604030504040204" pitchFamily="34" charset="0"/>
            </a:endParaRPr>
          </a:p>
        </p:txBody>
      </p:sp>
      <p:sp>
        <p:nvSpPr>
          <p:cNvPr id="36" name="Freeform 35">
            <a:extLst>
              <a:ext uri="{FF2B5EF4-FFF2-40B4-BE49-F238E27FC236}">
                <a16:creationId xmlns:a16="http://schemas.microsoft.com/office/drawing/2014/main" id="{77F038EF-CC32-46BB-38F1-229B99482E49}"/>
              </a:ext>
            </a:extLst>
          </p:cNvPr>
          <p:cNvSpPr/>
          <p:nvPr/>
        </p:nvSpPr>
        <p:spPr>
          <a:xfrm>
            <a:off x="6180855" y="1372499"/>
            <a:ext cx="1137615" cy="1088034"/>
          </a:xfrm>
          <a:custGeom>
            <a:avLst/>
            <a:gdLst>
              <a:gd name="connsiteX0" fmla="*/ 0 w 437240"/>
              <a:gd name="connsiteY0" fmla="*/ 43724 h 560739"/>
              <a:gd name="connsiteX1" fmla="*/ 43724 w 437240"/>
              <a:gd name="connsiteY1" fmla="*/ 0 h 560739"/>
              <a:gd name="connsiteX2" fmla="*/ 393516 w 437240"/>
              <a:gd name="connsiteY2" fmla="*/ 0 h 560739"/>
              <a:gd name="connsiteX3" fmla="*/ 437240 w 437240"/>
              <a:gd name="connsiteY3" fmla="*/ 43724 h 560739"/>
              <a:gd name="connsiteX4" fmla="*/ 437240 w 437240"/>
              <a:gd name="connsiteY4" fmla="*/ 517015 h 560739"/>
              <a:gd name="connsiteX5" fmla="*/ 393516 w 437240"/>
              <a:gd name="connsiteY5" fmla="*/ 560739 h 560739"/>
              <a:gd name="connsiteX6" fmla="*/ 43724 w 437240"/>
              <a:gd name="connsiteY6" fmla="*/ 560739 h 560739"/>
              <a:gd name="connsiteX7" fmla="*/ 0 w 437240"/>
              <a:gd name="connsiteY7" fmla="*/ 517015 h 560739"/>
              <a:gd name="connsiteX8" fmla="*/ 0 w 437240"/>
              <a:gd name="connsiteY8" fmla="*/ 43724 h 560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40" h="560739">
                <a:moveTo>
                  <a:pt x="0" y="43724"/>
                </a:moveTo>
                <a:cubicBezTo>
                  <a:pt x="0" y="19576"/>
                  <a:pt x="19576" y="0"/>
                  <a:pt x="43724" y="0"/>
                </a:cubicBezTo>
                <a:lnTo>
                  <a:pt x="393516" y="0"/>
                </a:lnTo>
                <a:cubicBezTo>
                  <a:pt x="417664" y="0"/>
                  <a:pt x="437240" y="19576"/>
                  <a:pt x="437240" y="43724"/>
                </a:cubicBezTo>
                <a:lnTo>
                  <a:pt x="437240" y="517015"/>
                </a:lnTo>
                <a:cubicBezTo>
                  <a:pt x="437240" y="541163"/>
                  <a:pt x="417664" y="560739"/>
                  <a:pt x="393516" y="560739"/>
                </a:cubicBezTo>
                <a:lnTo>
                  <a:pt x="43724" y="560739"/>
                </a:lnTo>
                <a:cubicBezTo>
                  <a:pt x="19576" y="560739"/>
                  <a:pt x="0" y="541163"/>
                  <a:pt x="0" y="517015"/>
                </a:cubicBezTo>
                <a:lnTo>
                  <a:pt x="0" y="43724"/>
                </a:lnTo>
                <a:close/>
              </a:path>
            </a:pathLst>
          </a:custGeom>
          <a:solidFill>
            <a:srgbClr val="99FF33"/>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047"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Installation</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Controllers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Crates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Local Cables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Profibus </a:t>
            </a:r>
            <a:endParaRPr lang="en-US" sz="1000" dirty="0">
              <a:solidFill>
                <a:srgbClr val="000000"/>
              </a:solidFill>
              <a:latin typeface="Segoe IU"/>
              <a:ea typeface="Tahoma" panose="020B0604030504040204" pitchFamily="34" charset="0"/>
              <a:cs typeface="Tahoma" panose="020B0604030504040204" pitchFamily="34" charset="0"/>
            </a:endParaRPr>
          </a:p>
        </p:txBody>
      </p:sp>
      <p:cxnSp>
        <p:nvCxnSpPr>
          <p:cNvPr id="41" name="Straight Arrow Connector 40">
            <a:extLst>
              <a:ext uri="{FF2B5EF4-FFF2-40B4-BE49-F238E27FC236}">
                <a16:creationId xmlns:a16="http://schemas.microsoft.com/office/drawing/2014/main" id="{980E2CE7-9E1B-6422-22D4-AB41E7F8949A}"/>
              </a:ext>
            </a:extLst>
          </p:cNvPr>
          <p:cNvCxnSpPr>
            <a:cxnSpLocks/>
          </p:cNvCxnSpPr>
          <p:nvPr/>
        </p:nvCxnSpPr>
        <p:spPr>
          <a:xfrm flipV="1">
            <a:off x="2018344" y="1894847"/>
            <a:ext cx="742702" cy="700283"/>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8E55B5E6-529C-B04C-774F-4E6A4FD8D595}"/>
              </a:ext>
            </a:extLst>
          </p:cNvPr>
          <p:cNvCxnSpPr>
            <a:cxnSpLocks/>
          </p:cNvCxnSpPr>
          <p:nvPr/>
        </p:nvCxnSpPr>
        <p:spPr>
          <a:xfrm>
            <a:off x="2019159" y="4188547"/>
            <a:ext cx="742702" cy="69340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19B7FFAC-332B-17F2-8E28-A2AF2C90C90E}"/>
              </a:ext>
            </a:extLst>
          </p:cNvPr>
          <p:cNvSpPr txBox="1"/>
          <p:nvPr/>
        </p:nvSpPr>
        <p:spPr>
          <a:xfrm rot="19005045">
            <a:off x="1956602" y="2054283"/>
            <a:ext cx="728084"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Hardware</a:t>
            </a:r>
          </a:p>
        </p:txBody>
      </p:sp>
      <p:sp>
        <p:nvSpPr>
          <p:cNvPr id="48" name="TextBox 47">
            <a:extLst>
              <a:ext uri="{FF2B5EF4-FFF2-40B4-BE49-F238E27FC236}">
                <a16:creationId xmlns:a16="http://schemas.microsoft.com/office/drawing/2014/main" id="{138692C8-3A2A-E3ED-A843-E54D1F563230}"/>
              </a:ext>
            </a:extLst>
          </p:cNvPr>
          <p:cNvSpPr txBox="1"/>
          <p:nvPr/>
        </p:nvSpPr>
        <p:spPr>
          <a:xfrm rot="2514970">
            <a:off x="1968148" y="4473796"/>
            <a:ext cx="667170"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Software</a:t>
            </a:r>
          </a:p>
        </p:txBody>
      </p:sp>
      <p:sp>
        <p:nvSpPr>
          <p:cNvPr id="51" name="Freeform 31">
            <a:extLst>
              <a:ext uri="{FF2B5EF4-FFF2-40B4-BE49-F238E27FC236}">
                <a16:creationId xmlns:a16="http://schemas.microsoft.com/office/drawing/2014/main" id="{7EB5A7C3-AAC7-DB1C-4A82-27C18EF57009}"/>
              </a:ext>
            </a:extLst>
          </p:cNvPr>
          <p:cNvSpPr/>
          <p:nvPr/>
        </p:nvSpPr>
        <p:spPr>
          <a:xfrm>
            <a:off x="7450245" y="2687137"/>
            <a:ext cx="1335658" cy="1425947"/>
          </a:xfrm>
          <a:custGeom>
            <a:avLst/>
            <a:gdLst>
              <a:gd name="connsiteX0" fmla="*/ 0 w 1105571"/>
              <a:gd name="connsiteY0" fmla="*/ 56219 h 562189"/>
              <a:gd name="connsiteX1" fmla="*/ 56219 w 1105571"/>
              <a:gd name="connsiteY1" fmla="*/ 0 h 562189"/>
              <a:gd name="connsiteX2" fmla="*/ 1049352 w 1105571"/>
              <a:gd name="connsiteY2" fmla="*/ 0 h 562189"/>
              <a:gd name="connsiteX3" fmla="*/ 1105571 w 1105571"/>
              <a:gd name="connsiteY3" fmla="*/ 56219 h 562189"/>
              <a:gd name="connsiteX4" fmla="*/ 1105571 w 1105571"/>
              <a:gd name="connsiteY4" fmla="*/ 505970 h 562189"/>
              <a:gd name="connsiteX5" fmla="*/ 1049352 w 1105571"/>
              <a:gd name="connsiteY5" fmla="*/ 562189 h 562189"/>
              <a:gd name="connsiteX6" fmla="*/ 56219 w 1105571"/>
              <a:gd name="connsiteY6" fmla="*/ 562189 h 562189"/>
              <a:gd name="connsiteX7" fmla="*/ 0 w 1105571"/>
              <a:gd name="connsiteY7" fmla="*/ 505970 h 562189"/>
              <a:gd name="connsiteX8" fmla="*/ 0 w 1105571"/>
              <a:gd name="connsiteY8" fmla="*/ 56219 h 56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5571" h="562189">
                <a:moveTo>
                  <a:pt x="0" y="56219"/>
                </a:moveTo>
                <a:cubicBezTo>
                  <a:pt x="0" y="25170"/>
                  <a:pt x="25170" y="0"/>
                  <a:pt x="56219" y="0"/>
                </a:cubicBezTo>
                <a:lnTo>
                  <a:pt x="1049352" y="0"/>
                </a:lnTo>
                <a:cubicBezTo>
                  <a:pt x="1080401" y="0"/>
                  <a:pt x="1105571" y="25170"/>
                  <a:pt x="1105571" y="56219"/>
                </a:cubicBezTo>
                <a:lnTo>
                  <a:pt x="1105571" y="505970"/>
                </a:lnTo>
                <a:cubicBezTo>
                  <a:pt x="1105571" y="537019"/>
                  <a:pt x="1080401" y="562189"/>
                  <a:pt x="1049352" y="562189"/>
                </a:cubicBezTo>
                <a:lnTo>
                  <a:pt x="56219" y="562189"/>
                </a:lnTo>
                <a:cubicBezTo>
                  <a:pt x="25170" y="562189"/>
                  <a:pt x="0" y="537019"/>
                  <a:pt x="0" y="505970"/>
                </a:cubicBezTo>
                <a:lnTo>
                  <a:pt x="0" y="56219"/>
                </a:lnTo>
                <a:close/>
              </a:path>
            </a:pathLst>
          </a:custGeom>
          <a:solidFill>
            <a:srgbClr val="00B050"/>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410" numCol="1" spcCol="1270" anchor="t" anchorCtr="0">
            <a:noAutofit/>
          </a:bodyPr>
          <a:lstStyle/>
          <a:p>
            <a:pPr algn="ctr" defTabSz="500051">
              <a:lnSpc>
                <a:spcPct val="90000"/>
              </a:lnSpc>
              <a:spcBef>
                <a:spcPct val="0"/>
              </a:spcBef>
              <a:spcAft>
                <a:spcPct val="35000"/>
              </a:spcAft>
            </a:pPr>
            <a:r>
              <a:rPr lang="en-US" sz="1200" b="1" dirty="0">
                <a:solidFill>
                  <a:srgbClr val="000000"/>
                </a:solidFill>
                <a:latin typeface="Segoe IU"/>
                <a:ea typeface="Tahoma" panose="020B0604030504040204" pitchFamily="34" charset="0"/>
                <a:cs typeface="Tahoma" panose="020B0604030504040204" pitchFamily="34" charset="0"/>
              </a:rPr>
              <a:t>Commissioning</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Insulation tests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Communication tests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Open cable tests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Measurement tests</a:t>
            </a:r>
          </a:p>
          <a:p>
            <a:pPr algn="ctr" defTabSz="500051">
              <a:lnSpc>
                <a:spcPct val="90000"/>
              </a:lnSpc>
              <a:spcBef>
                <a:spcPct val="0"/>
              </a:spcBef>
              <a:spcAft>
                <a:spcPct val="35000"/>
              </a:spcAft>
            </a:pPr>
            <a:r>
              <a:rPr lang="en-US" sz="1000" i="1" dirty="0">
                <a:solidFill>
                  <a:srgbClr val="000000"/>
                </a:solidFill>
                <a:latin typeface="Segoe IU"/>
                <a:ea typeface="Tahoma" panose="020B0604030504040204" pitchFamily="34" charset="0"/>
                <a:cs typeface="Tahoma" panose="020B0604030504040204" pitchFamily="34" charset="0"/>
              </a:rPr>
              <a:t>Interlock tests</a:t>
            </a:r>
          </a:p>
          <a:p>
            <a:pPr algn="ctr" defTabSz="500051">
              <a:lnSpc>
                <a:spcPct val="90000"/>
              </a:lnSpc>
              <a:spcBef>
                <a:spcPct val="0"/>
              </a:spcBef>
              <a:spcAft>
                <a:spcPct val="35000"/>
              </a:spcAft>
            </a:pPr>
            <a:endParaRPr lang="en-US" sz="1200" dirty="0">
              <a:solidFill>
                <a:srgbClr val="000000"/>
              </a:solidFill>
              <a:latin typeface="Segoe IU"/>
              <a:ea typeface="Tahoma" panose="020B0604030504040204" pitchFamily="34" charset="0"/>
              <a:cs typeface="Tahoma" panose="020B0604030504040204" pitchFamily="34" charset="0"/>
            </a:endParaRPr>
          </a:p>
          <a:p>
            <a:pPr algn="ctr" defTabSz="500051">
              <a:lnSpc>
                <a:spcPct val="90000"/>
              </a:lnSpc>
              <a:spcBef>
                <a:spcPct val="0"/>
              </a:spcBef>
              <a:spcAft>
                <a:spcPct val="35000"/>
              </a:spcAft>
            </a:pPr>
            <a:endParaRPr lang="en-US" sz="1200" b="1" dirty="0">
              <a:solidFill>
                <a:srgbClr val="000000"/>
              </a:solidFill>
              <a:latin typeface="Segoe IU"/>
              <a:ea typeface="Tahoma" panose="020B0604030504040204" pitchFamily="34" charset="0"/>
              <a:cs typeface="Tahoma" panose="020B0604030504040204" pitchFamily="34" charset="0"/>
            </a:endParaRPr>
          </a:p>
        </p:txBody>
      </p:sp>
      <p:sp>
        <p:nvSpPr>
          <p:cNvPr id="54" name="Freeform 43">
            <a:extLst>
              <a:ext uri="{FF2B5EF4-FFF2-40B4-BE49-F238E27FC236}">
                <a16:creationId xmlns:a16="http://schemas.microsoft.com/office/drawing/2014/main" id="{3C08CA78-80AF-AE5E-5CDF-D4043B178020}"/>
              </a:ext>
            </a:extLst>
          </p:cNvPr>
          <p:cNvSpPr/>
          <p:nvPr/>
        </p:nvSpPr>
        <p:spPr>
          <a:xfrm flipV="1">
            <a:off x="3858851" y="4757369"/>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55" name="Freeform 43">
            <a:extLst>
              <a:ext uri="{FF2B5EF4-FFF2-40B4-BE49-F238E27FC236}">
                <a16:creationId xmlns:a16="http://schemas.microsoft.com/office/drawing/2014/main" id="{A08DFC7F-D44F-9C53-CA8E-EB88892BC0E8}"/>
              </a:ext>
            </a:extLst>
          </p:cNvPr>
          <p:cNvSpPr/>
          <p:nvPr/>
        </p:nvSpPr>
        <p:spPr>
          <a:xfrm flipV="1">
            <a:off x="5001189" y="4756093"/>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56" name="Freeform 43">
            <a:extLst>
              <a:ext uri="{FF2B5EF4-FFF2-40B4-BE49-F238E27FC236}">
                <a16:creationId xmlns:a16="http://schemas.microsoft.com/office/drawing/2014/main" id="{1FD7A7A9-57D5-2277-D247-E832DAF7E341}"/>
              </a:ext>
            </a:extLst>
          </p:cNvPr>
          <p:cNvSpPr/>
          <p:nvPr/>
        </p:nvSpPr>
        <p:spPr>
          <a:xfrm flipV="1">
            <a:off x="6053446" y="4764112"/>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57" name="Freeform 43">
            <a:extLst>
              <a:ext uri="{FF2B5EF4-FFF2-40B4-BE49-F238E27FC236}">
                <a16:creationId xmlns:a16="http://schemas.microsoft.com/office/drawing/2014/main" id="{1F3B56FC-39BF-EFFC-F7A4-0B0838BFA63C}"/>
              </a:ext>
            </a:extLst>
          </p:cNvPr>
          <p:cNvSpPr/>
          <p:nvPr/>
        </p:nvSpPr>
        <p:spPr>
          <a:xfrm flipV="1">
            <a:off x="3854766" y="1858908"/>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60" name="Freeform 31">
            <a:extLst>
              <a:ext uri="{FF2B5EF4-FFF2-40B4-BE49-F238E27FC236}">
                <a16:creationId xmlns:a16="http://schemas.microsoft.com/office/drawing/2014/main" id="{7E73605E-CA94-9283-EEC9-6ADF3D7AF81F}"/>
              </a:ext>
            </a:extLst>
          </p:cNvPr>
          <p:cNvSpPr/>
          <p:nvPr/>
        </p:nvSpPr>
        <p:spPr>
          <a:xfrm>
            <a:off x="1499443" y="2692877"/>
            <a:ext cx="953920" cy="1420208"/>
          </a:xfrm>
          <a:custGeom>
            <a:avLst/>
            <a:gdLst>
              <a:gd name="connsiteX0" fmla="*/ 0 w 1105571"/>
              <a:gd name="connsiteY0" fmla="*/ 56219 h 562189"/>
              <a:gd name="connsiteX1" fmla="*/ 56219 w 1105571"/>
              <a:gd name="connsiteY1" fmla="*/ 0 h 562189"/>
              <a:gd name="connsiteX2" fmla="*/ 1049352 w 1105571"/>
              <a:gd name="connsiteY2" fmla="*/ 0 h 562189"/>
              <a:gd name="connsiteX3" fmla="*/ 1105571 w 1105571"/>
              <a:gd name="connsiteY3" fmla="*/ 56219 h 562189"/>
              <a:gd name="connsiteX4" fmla="*/ 1105571 w 1105571"/>
              <a:gd name="connsiteY4" fmla="*/ 505970 h 562189"/>
              <a:gd name="connsiteX5" fmla="*/ 1049352 w 1105571"/>
              <a:gd name="connsiteY5" fmla="*/ 562189 h 562189"/>
              <a:gd name="connsiteX6" fmla="*/ 56219 w 1105571"/>
              <a:gd name="connsiteY6" fmla="*/ 562189 h 562189"/>
              <a:gd name="connsiteX7" fmla="*/ 0 w 1105571"/>
              <a:gd name="connsiteY7" fmla="*/ 505970 h 562189"/>
              <a:gd name="connsiteX8" fmla="*/ 0 w 1105571"/>
              <a:gd name="connsiteY8" fmla="*/ 56219 h 56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5571" h="562189">
                <a:moveTo>
                  <a:pt x="0" y="56219"/>
                </a:moveTo>
                <a:cubicBezTo>
                  <a:pt x="0" y="25170"/>
                  <a:pt x="25170" y="0"/>
                  <a:pt x="56219" y="0"/>
                </a:cubicBezTo>
                <a:lnTo>
                  <a:pt x="1049352" y="0"/>
                </a:lnTo>
                <a:cubicBezTo>
                  <a:pt x="1080401" y="0"/>
                  <a:pt x="1105571" y="25170"/>
                  <a:pt x="1105571" y="56219"/>
                </a:cubicBezTo>
                <a:lnTo>
                  <a:pt x="1105571" y="505970"/>
                </a:lnTo>
                <a:cubicBezTo>
                  <a:pt x="1105571" y="537019"/>
                  <a:pt x="1080401" y="562189"/>
                  <a:pt x="1049352" y="562189"/>
                </a:cubicBezTo>
                <a:lnTo>
                  <a:pt x="56219" y="562189"/>
                </a:lnTo>
                <a:cubicBezTo>
                  <a:pt x="25170" y="562189"/>
                  <a:pt x="0" y="537019"/>
                  <a:pt x="0" y="505970"/>
                </a:cubicBezTo>
                <a:lnTo>
                  <a:pt x="0" y="56219"/>
                </a:lnTo>
                <a:close/>
              </a:path>
            </a:pathLst>
          </a:custGeom>
          <a:solidFill>
            <a:srgbClr val="FF6600"/>
          </a:solidFill>
          <a:ln w="12700">
            <a:solidFill>
              <a:srgbClr val="0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0010" tIns="80010" rIns="80010" bIns="183410" numCol="1" spcCol="1270" anchor="ctr" anchorCtr="0">
            <a:noAutofit/>
          </a:bodyPr>
          <a:lstStyle/>
          <a:p>
            <a:pPr algn="ctr" defTabSz="500051">
              <a:lnSpc>
                <a:spcPct val="90000"/>
              </a:lnSpc>
              <a:spcBef>
                <a:spcPct val="0"/>
              </a:spcBef>
              <a:spcAft>
                <a:spcPct val="35000"/>
              </a:spcAft>
            </a:pPr>
            <a:r>
              <a:rPr lang="en-US" sz="1400" b="1" dirty="0">
                <a:solidFill>
                  <a:srgbClr val="000000"/>
                </a:solidFill>
                <a:latin typeface="Segoe IU"/>
                <a:ea typeface="Tahoma" panose="020B0604030504040204" pitchFamily="34" charset="0"/>
                <a:cs typeface="Tahoma" panose="020B0604030504040204" pitchFamily="34" charset="0"/>
              </a:rPr>
              <a:t>Design</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Rack layout</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Interlocks</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Alarms</a:t>
            </a:r>
          </a:p>
          <a:p>
            <a:pPr algn="ctr" defTabSz="500051">
              <a:lnSpc>
                <a:spcPct val="90000"/>
              </a:lnSpc>
              <a:spcBef>
                <a:spcPct val="0"/>
              </a:spcBef>
              <a:spcAft>
                <a:spcPct val="35000"/>
              </a:spcAft>
            </a:pPr>
            <a:r>
              <a:rPr lang="en-US" sz="1200" i="1" dirty="0">
                <a:solidFill>
                  <a:srgbClr val="000000"/>
                </a:solidFill>
                <a:latin typeface="Segoe IU"/>
                <a:ea typeface="Tahoma" panose="020B0604030504040204" pitchFamily="34" charset="0"/>
                <a:cs typeface="Tahoma" panose="020B0604030504040204" pitchFamily="34" charset="0"/>
              </a:rPr>
              <a:t>Profibus</a:t>
            </a:r>
          </a:p>
        </p:txBody>
      </p:sp>
      <p:sp>
        <p:nvSpPr>
          <p:cNvPr id="61" name="Freeform 43">
            <a:extLst>
              <a:ext uri="{FF2B5EF4-FFF2-40B4-BE49-F238E27FC236}">
                <a16:creationId xmlns:a16="http://schemas.microsoft.com/office/drawing/2014/main" id="{5A344FE6-9145-F66D-81F6-C931D42581A4}"/>
              </a:ext>
            </a:extLst>
          </p:cNvPr>
          <p:cNvSpPr/>
          <p:nvPr/>
        </p:nvSpPr>
        <p:spPr>
          <a:xfrm flipV="1">
            <a:off x="1337678" y="3330703"/>
            <a:ext cx="127499"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solidFill>
                <a:srgbClr val="000000"/>
              </a:solidFill>
              <a:latin typeface="Segoe IU"/>
            </a:endParaRPr>
          </a:p>
        </p:txBody>
      </p:sp>
      <p:cxnSp>
        <p:nvCxnSpPr>
          <p:cNvPr id="63" name="Straight Arrow Connector 62">
            <a:extLst>
              <a:ext uri="{FF2B5EF4-FFF2-40B4-BE49-F238E27FC236}">
                <a16:creationId xmlns:a16="http://schemas.microsoft.com/office/drawing/2014/main" id="{CDF96018-1432-F105-0A54-976CB29C3290}"/>
              </a:ext>
            </a:extLst>
          </p:cNvPr>
          <p:cNvCxnSpPr>
            <a:cxnSpLocks/>
          </p:cNvCxnSpPr>
          <p:nvPr/>
        </p:nvCxnSpPr>
        <p:spPr>
          <a:xfrm>
            <a:off x="7388784" y="1921647"/>
            <a:ext cx="742702" cy="700283"/>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C0FB7770-4E38-F551-B7E0-D6750815A995}"/>
              </a:ext>
            </a:extLst>
          </p:cNvPr>
          <p:cNvCxnSpPr>
            <a:cxnSpLocks/>
          </p:cNvCxnSpPr>
          <p:nvPr/>
        </p:nvCxnSpPr>
        <p:spPr>
          <a:xfrm flipV="1">
            <a:off x="7388784" y="4150182"/>
            <a:ext cx="742702" cy="69340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4" name="Freeform 43">
            <a:extLst>
              <a:ext uri="{FF2B5EF4-FFF2-40B4-BE49-F238E27FC236}">
                <a16:creationId xmlns:a16="http://schemas.microsoft.com/office/drawing/2014/main" id="{D85C2F2C-9789-786A-5614-DD1007A635D9}"/>
              </a:ext>
            </a:extLst>
          </p:cNvPr>
          <p:cNvSpPr/>
          <p:nvPr/>
        </p:nvSpPr>
        <p:spPr>
          <a:xfrm flipV="1">
            <a:off x="5007389" y="1858908"/>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76" name="Freeform 43">
            <a:extLst>
              <a:ext uri="{FF2B5EF4-FFF2-40B4-BE49-F238E27FC236}">
                <a16:creationId xmlns:a16="http://schemas.microsoft.com/office/drawing/2014/main" id="{275E6238-5427-C428-9AD3-3D6688747228}"/>
              </a:ext>
            </a:extLst>
          </p:cNvPr>
          <p:cNvSpPr/>
          <p:nvPr/>
        </p:nvSpPr>
        <p:spPr>
          <a:xfrm flipV="1">
            <a:off x="6054208" y="1858908"/>
            <a:ext cx="100895" cy="174987"/>
          </a:xfrm>
          <a:custGeom>
            <a:avLst/>
            <a:gdLst>
              <a:gd name="connsiteX0" fmla="*/ 0 w 144717"/>
              <a:gd name="connsiteY0" fmla="*/ 20652 h 103258"/>
              <a:gd name="connsiteX1" fmla="*/ 93088 w 144717"/>
              <a:gd name="connsiteY1" fmla="*/ 20652 h 103258"/>
              <a:gd name="connsiteX2" fmla="*/ 93088 w 144717"/>
              <a:gd name="connsiteY2" fmla="*/ 0 h 103258"/>
              <a:gd name="connsiteX3" fmla="*/ 144717 w 144717"/>
              <a:gd name="connsiteY3" fmla="*/ 51629 h 103258"/>
              <a:gd name="connsiteX4" fmla="*/ 93088 w 144717"/>
              <a:gd name="connsiteY4" fmla="*/ 103258 h 103258"/>
              <a:gd name="connsiteX5" fmla="*/ 93088 w 144717"/>
              <a:gd name="connsiteY5" fmla="*/ 82606 h 103258"/>
              <a:gd name="connsiteX6" fmla="*/ 0 w 144717"/>
              <a:gd name="connsiteY6" fmla="*/ 82606 h 103258"/>
              <a:gd name="connsiteX7" fmla="*/ 0 w 144717"/>
              <a:gd name="connsiteY7" fmla="*/ 20652 h 10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17" h="103258">
                <a:moveTo>
                  <a:pt x="0" y="20652"/>
                </a:moveTo>
                <a:lnTo>
                  <a:pt x="93088" y="20652"/>
                </a:lnTo>
                <a:lnTo>
                  <a:pt x="93088" y="0"/>
                </a:lnTo>
                <a:lnTo>
                  <a:pt x="144717" y="51629"/>
                </a:lnTo>
                <a:lnTo>
                  <a:pt x="93088" y="103258"/>
                </a:lnTo>
                <a:lnTo>
                  <a:pt x="93088" y="82606"/>
                </a:lnTo>
                <a:lnTo>
                  <a:pt x="0" y="82606"/>
                </a:lnTo>
                <a:lnTo>
                  <a:pt x="0" y="20652"/>
                </a:lnTo>
                <a:close/>
              </a:path>
            </a:pathLst>
          </a:custGeom>
          <a:noFill/>
          <a:ln w="12700">
            <a:solidFill>
              <a:srgbClr val="000000"/>
            </a:solidFill>
          </a:ln>
        </p:spPr>
        <p:style>
          <a:lnRef idx="0">
            <a:scrgbClr r="0" g="0" b="0"/>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1" tIns="15488" rIns="23233" bIns="15489" numCol="1" spcCol="1270" anchor="ctr" anchorCtr="0">
            <a:noAutofit/>
          </a:bodyPr>
          <a:lstStyle/>
          <a:p>
            <a:pPr algn="ctr" defTabSz="133347">
              <a:lnSpc>
                <a:spcPct val="90000"/>
              </a:lnSpc>
              <a:spcBef>
                <a:spcPct val="0"/>
              </a:spcBef>
              <a:spcAft>
                <a:spcPct val="35000"/>
              </a:spcAft>
            </a:pPr>
            <a:endParaRPr lang="en-US" sz="300" dirty="0">
              <a:latin typeface="Segoe IU"/>
            </a:endParaRPr>
          </a:p>
        </p:txBody>
      </p:sp>
      <p:sp>
        <p:nvSpPr>
          <p:cNvPr id="3" name="TextBox 2">
            <a:extLst>
              <a:ext uri="{FF2B5EF4-FFF2-40B4-BE49-F238E27FC236}">
                <a16:creationId xmlns:a16="http://schemas.microsoft.com/office/drawing/2014/main" id="{A5B38060-8526-1679-1DCD-2D08B3C8D48D}"/>
              </a:ext>
            </a:extLst>
          </p:cNvPr>
          <p:cNvSpPr txBox="1"/>
          <p:nvPr/>
        </p:nvSpPr>
        <p:spPr>
          <a:xfrm>
            <a:off x="3681757" y="5213458"/>
            <a:ext cx="2638864"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Process of ion pump controller consolidation</a:t>
            </a:r>
          </a:p>
        </p:txBody>
      </p:sp>
    </p:spTree>
    <p:extLst>
      <p:ext uri="{BB962C8B-B14F-4D97-AF65-F5344CB8AC3E}">
        <p14:creationId xmlns:p14="http://schemas.microsoft.com/office/powerpoint/2010/main" val="1788710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0">
                                            <p:txEl>
                                              <p:pRg st="1" end="1"/>
                                            </p:txEl>
                                          </p:spTgt>
                                        </p:tgtEl>
                                        <p:attrNameLst>
                                          <p:attrName>style.visibility</p:attrName>
                                        </p:attrNameLst>
                                      </p:cBhvr>
                                      <p:to>
                                        <p:strVal val="visible"/>
                                      </p:to>
                                    </p:set>
                                    <p:anim calcmode="lin" valueType="num">
                                      <p:cBhvr additive="base">
                                        <p:cTn id="25" dur="500" fill="hold"/>
                                        <p:tgtEl>
                                          <p:spTgt spid="60">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0">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0">
                                            <p:txEl>
                                              <p:pRg st="2" end="2"/>
                                            </p:txEl>
                                          </p:spTgt>
                                        </p:tgtEl>
                                        <p:attrNameLst>
                                          <p:attrName>style.visibility</p:attrName>
                                        </p:attrNameLst>
                                      </p:cBhvr>
                                      <p:to>
                                        <p:strVal val="visible"/>
                                      </p:to>
                                    </p:set>
                                    <p:anim calcmode="lin" valueType="num">
                                      <p:cBhvr additive="base">
                                        <p:cTn id="29" dur="500" fill="hold"/>
                                        <p:tgtEl>
                                          <p:spTgt spid="60">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0">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0">
                                            <p:txEl>
                                              <p:pRg st="3" end="3"/>
                                            </p:txEl>
                                          </p:spTgt>
                                        </p:tgtEl>
                                        <p:attrNameLst>
                                          <p:attrName>style.visibility</p:attrName>
                                        </p:attrNameLst>
                                      </p:cBhvr>
                                      <p:to>
                                        <p:strVal val="visible"/>
                                      </p:to>
                                    </p:set>
                                    <p:anim calcmode="lin" valueType="num">
                                      <p:cBhvr additive="base">
                                        <p:cTn id="33" dur="500" fill="hold"/>
                                        <p:tgtEl>
                                          <p:spTgt spid="60">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0">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0">
                                            <p:txEl>
                                              <p:pRg st="4" end="4"/>
                                            </p:txEl>
                                          </p:spTgt>
                                        </p:tgtEl>
                                        <p:attrNameLst>
                                          <p:attrName>style.visibility</p:attrName>
                                        </p:attrNameLst>
                                      </p:cBhvr>
                                      <p:to>
                                        <p:strVal val="visible"/>
                                      </p:to>
                                    </p:set>
                                    <p:anim calcmode="lin" valueType="num">
                                      <p:cBhvr additive="base">
                                        <p:cTn id="37" dur="500" fill="hold"/>
                                        <p:tgtEl>
                                          <p:spTgt spid="6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7">
                                            <p:txEl>
                                              <p:pRg st="0" end="0"/>
                                            </p:txEl>
                                          </p:spTgt>
                                        </p:tgtEl>
                                        <p:attrNameLst>
                                          <p:attrName>style.visibility</p:attrName>
                                        </p:attrNameLst>
                                      </p:cBhvr>
                                      <p:to>
                                        <p:strVal val="visible"/>
                                      </p:to>
                                    </p:set>
                                    <p:animEffect transition="in" filter="barn(inVertical)">
                                      <p:cBhvr>
                                        <p:cTn id="43" dur="500"/>
                                        <p:tgtEl>
                                          <p:spTgt spid="4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2">
                                            <p:txEl>
                                              <p:pRg st="1" end="1"/>
                                            </p:txEl>
                                          </p:spTgt>
                                        </p:tgtEl>
                                        <p:attrNameLst>
                                          <p:attrName>style.visibility</p:attrName>
                                        </p:attrNameLst>
                                      </p:cBhvr>
                                      <p:to>
                                        <p:strVal val="visible"/>
                                      </p:to>
                                    </p:set>
                                    <p:anim calcmode="lin" valueType="num">
                                      <p:cBhvr additive="base">
                                        <p:cTn id="48" dur="500" fill="hold"/>
                                        <p:tgtEl>
                                          <p:spTgt spid="32">
                                            <p:txEl>
                                              <p:pRg st="1" end="1"/>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2">
                                            <p:txEl>
                                              <p:pRg st="1" end="1"/>
                                            </p:txEl>
                                          </p:spTgt>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2">
                                            <p:txEl>
                                              <p:pRg st="2" end="2"/>
                                            </p:txEl>
                                          </p:spTgt>
                                        </p:tgtEl>
                                        <p:attrNameLst>
                                          <p:attrName>style.visibility</p:attrName>
                                        </p:attrNameLst>
                                      </p:cBhvr>
                                      <p:to>
                                        <p:strVal val="visible"/>
                                      </p:to>
                                    </p:set>
                                    <p:anim calcmode="lin" valueType="num">
                                      <p:cBhvr additive="base">
                                        <p:cTn id="52" dur="500" fill="hold"/>
                                        <p:tgtEl>
                                          <p:spTgt spid="32">
                                            <p:txEl>
                                              <p:pRg st="2" end="2"/>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2">
                                            <p:txEl>
                                              <p:pRg st="2" end="2"/>
                                            </p:txEl>
                                          </p:spTgt>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2">
                                            <p:txEl>
                                              <p:pRg st="3" end="3"/>
                                            </p:txEl>
                                          </p:spTgt>
                                        </p:tgtEl>
                                        <p:attrNameLst>
                                          <p:attrName>style.visibility</p:attrName>
                                        </p:attrNameLst>
                                      </p:cBhvr>
                                      <p:to>
                                        <p:strVal val="visible"/>
                                      </p:to>
                                    </p:set>
                                    <p:anim calcmode="lin" valueType="num">
                                      <p:cBhvr additive="base">
                                        <p:cTn id="56" dur="500" fill="hold"/>
                                        <p:tgtEl>
                                          <p:spTgt spid="32">
                                            <p:txEl>
                                              <p:pRg st="3" end="3"/>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2">
                                            <p:txEl>
                                              <p:pRg st="3" end="3"/>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2">
                                            <p:txEl>
                                              <p:pRg st="4" end="4"/>
                                            </p:txEl>
                                          </p:spTgt>
                                        </p:tgtEl>
                                        <p:attrNameLst>
                                          <p:attrName>style.visibility</p:attrName>
                                        </p:attrNameLst>
                                      </p:cBhvr>
                                      <p:to>
                                        <p:strVal val="visible"/>
                                      </p:to>
                                    </p:set>
                                    <p:anim calcmode="lin" valueType="num">
                                      <p:cBhvr additive="base">
                                        <p:cTn id="60" dur="500" fill="hold"/>
                                        <p:tgtEl>
                                          <p:spTgt spid="32">
                                            <p:txEl>
                                              <p:pRg st="4" end="4"/>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2">
                                            <p:txEl>
                                              <p:pRg st="4" end="4"/>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32">
                                            <p:txEl>
                                              <p:pRg st="5" end="5"/>
                                            </p:txEl>
                                          </p:spTgt>
                                        </p:tgtEl>
                                        <p:attrNameLst>
                                          <p:attrName>style.visibility</p:attrName>
                                        </p:attrNameLst>
                                      </p:cBhvr>
                                      <p:to>
                                        <p:strVal val="visible"/>
                                      </p:to>
                                    </p:set>
                                    <p:anim calcmode="lin" valueType="num">
                                      <p:cBhvr additive="base">
                                        <p:cTn id="64" dur="500" fill="hold"/>
                                        <p:tgtEl>
                                          <p:spTgt spid="32">
                                            <p:txEl>
                                              <p:pRg st="5" end="5"/>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33">
                                            <p:txEl>
                                              <p:pRg st="1" end="1"/>
                                            </p:txEl>
                                          </p:spTgt>
                                        </p:tgtEl>
                                        <p:attrNameLst>
                                          <p:attrName>style.visibility</p:attrName>
                                        </p:attrNameLst>
                                      </p:cBhvr>
                                      <p:to>
                                        <p:strVal val="visible"/>
                                      </p:to>
                                    </p:set>
                                    <p:anim calcmode="lin" valueType="num">
                                      <p:cBhvr additive="base">
                                        <p:cTn id="70" dur="500" fill="hold"/>
                                        <p:tgtEl>
                                          <p:spTgt spid="33">
                                            <p:txEl>
                                              <p:pRg st="1" end="1"/>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33">
                                            <p:txEl>
                                              <p:pRg st="1" end="1"/>
                                            </p:txEl>
                                          </p:spTgt>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33">
                                            <p:txEl>
                                              <p:pRg st="2" end="2"/>
                                            </p:txEl>
                                          </p:spTgt>
                                        </p:tgtEl>
                                        <p:attrNameLst>
                                          <p:attrName>style.visibility</p:attrName>
                                        </p:attrNameLst>
                                      </p:cBhvr>
                                      <p:to>
                                        <p:strVal val="visible"/>
                                      </p:to>
                                    </p:set>
                                    <p:anim calcmode="lin" valueType="num">
                                      <p:cBhvr additive="base">
                                        <p:cTn id="74" dur="500" fill="hold"/>
                                        <p:tgtEl>
                                          <p:spTgt spid="33">
                                            <p:txEl>
                                              <p:pRg st="2" end="2"/>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34">
                                            <p:txEl>
                                              <p:pRg st="1" end="1"/>
                                            </p:txEl>
                                          </p:spTgt>
                                        </p:tgtEl>
                                        <p:attrNameLst>
                                          <p:attrName>style.visibility</p:attrName>
                                        </p:attrNameLst>
                                      </p:cBhvr>
                                      <p:to>
                                        <p:strVal val="visible"/>
                                      </p:to>
                                    </p:set>
                                    <p:anim calcmode="lin" valueType="num">
                                      <p:cBhvr additive="base">
                                        <p:cTn id="80" dur="500" fill="hold"/>
                                        <p:tgtEl>
                                          <p:spTgt spid="34">
                                            <p:txEl>
                                              <p:pRg st="1" end="1"/>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4">
                                            <p:txEl>
                                              <p:pRg st="1" end="1"/>
                                            </p:txEl>
                                          </p:spTgt>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34">
                                            <p:txEl>
                                              <p:pRg st="2" end="2"/>
                                            </p:txEl>
                                          </p:spTgt>
                                        </p:tgtEl>
                                        <p:attrNameLst>
                                          <p:attrName>style.visibility</p:attrName>
                                        </p:attrNameLst>
                                      </p:cBhvr>
                                      <p:to>
                                        <p:strVal val="visible"/>
                                      </p:to>
                                    </p:set>
                                    <p:anim calcmode="lin" valueType="num">
                                      <p:cBhvr additive="base">
                                        <p:cTn id="84" dur="500" fill="hold"/>
                                        <p:tgtEl>
                                          <p:spTgt spid="34">
                                            <p:txEl>
                                              <p:pRg st="2" end="2"/>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4">
                                            <p:txEl>
                                              <p:pRg st="2" end="2"/>
                                            </p:txEl>
                                          </p:spTgt>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34">
                                            <p:txEl>
                                              <p:pRg st="3" end="3"/>
                                            </p:txEl>
                                          </p:spTgt>
                                        </p:tgtEl>
                                        <p:attrNameLst>
                                          <p:attrName>style.visibility</p:attrName>
                                        </p:attrNameLst>
                                      </p:cBhvr>
                                      <p:to>
                                        <p:strVal val="visible"/>
                                      </p:to>
                                    </p:set>
                                    <p:anim calcmode="lin" valueType="num">
                                      <p:cBhvr additive="base">
                                        <p:cTn id="88" dur="500" fill="hold"/>
                                        <p:tgtEl>
                                          <p:spTgt spid="34">
                                            <p:txEl>
                                              <p:pRg st="3" end="3"/>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4" fill="hold" nodeType="clickEffect">
                                  <p:stCondLst>
                                    <p:cond delay="0"/>
                                  </p:stCondLst>
                                  <p:childTnLst>
                                    <p:set>
                                      <p:cBhvr>
                                        <p:cTn id="93" dur="1" fill="hold">
                                          <p:stCondLst>
                                            <p:cond delay="0"/>
                                          </p:stCondLst>
                                        </p:cTn>
                                        <p:tgtEl>
                                          <p:spTgt spid="36">
                                            <p:txEl>
                                              <p:pRg st="1" end="1"/>
                                            </p:txEl>
                                          </p:spTgt>
                                        </p:tgtEl>
                                        <p:attrNameLst>
                                          <p:attrName>style.visibility</p:attrName>
                                        </p:attrNameLst>
                                      </p:cBhvr>
                                      <p:to>
                                        <p:strVal val="visible"/>
                                      </p:to>
                                    </p:set>
                                    <p:anim calcmode="lin" valueType="num">
                                      <p:cBhvr additive="base">
                                        <p:cTn id="94"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36">
                                            <p:txEl>
                                              <p:pRg st="1" end="1"/>
                                            </p:txEl>
                                          </p:spTgt>
                                        </p:tgtEl>
                                        <p:attrNameLst>
                                          <p:attrName>ppt_y</p:attrName>
                                        </p:attrNameLst>
                                      </p:cBhvr>
                                      <p:tavLst>
                                        <p:tav tm="0">
                                          <p:val>
                                            <p:strVal val="1+#ppt_h/2"/>
                                          </p:val>
                                        </p:tav>
                                        <p:tav tm="100000">
                                          <p:val>
                                            <p:strVal val="#ppt_y"/>
                                          </p:val>
                                        </p:tav>
                                      </p:tavLst>
                                    </p:anim>
                                  </p:childTnLst>
                                </p:cTn>
                              </p:par>
                              <p:par>
                                <p:cTn id="96" presetID="2" presetClass="entr" presetSubtype="4" fill="hold" nodeType="withEffect">
                                  <p:stCondLst>
                                    <p:cond delay="0"/>
                                  </p:stCondLst>
                                  <p:childTnLst>
                                    <p:set>
                                      <p:cBhvr>
                                        <p:cTn id="97" dur="1" fill="hold">
                                          <p:stCondLst>
                                            <p:cond delay="0"/>
                                          </p:stCondLst>
                                        </p:cTn>
                                        <p:tgtEl>
                                          <p:spTgt spid="36">
                                            <p:txEl>
                                              <p:pRg st="2" end="2"/>
                                            </p:txEl>
                                          </p:spTgt>
                                        </p:tgtEl>
                                        <p:attrNameLst>
                                          <p:attrName>style.visibility</p:attrName>
                                        </p:attrNameLst>
                                      </p:cBhvr>
                                      <p:to>
                                        <p:strVal val="visible"/>
                                      </p:to>
                                    </p:set>
                                    <p:anim calcmode="lin" valueType="num">
                                      <p:cBhvr additive="base">
                                        <p:cTn id="98"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36">
                                            <p:txEl>
                                              <p:pRg st="2" end="2"/>
                                            </p:txEl>
                                          </p:spTgt>
                                        </p:tgtEl>
                                        <p:attrNameLst>
                                          <p:attrName>ppt_y</p:attrName>
                                        </p:attrNameLst>
                                      </p:cBhvr>
                                      <p:tavLst>
                                        <p:tav tm="0">
                                          <p:val>
                                            <p:strVal val="1+#ppt_h/2"/>
                                          </p:val>
                                        </p:tav>
                                        <p:tav tm="100000">
                                          <p:val>
                                            <p:strVal val="#ppt_y"/>
                                          </p:val>
                                        </p:tav>
                                      </p:tavLst>
                                    </p:anim>
                                  </p:childTnLst>
                                </p:cTn>
                              </p:par>
                              <p:par>
                                <p:cTn id="100" presetID="2" presetClass="entr" presetSubtype="4" fill="hold" nodeType="withEffect">
                                  <p:stCondLst>
                                    <p:cond delay="0"/>
                                  </p:stCondLst>
                                  <p:childTnLst>
                                    <p:set>
                                      <p:cBhvr>
                                        <p:cTn id="101" dur="1" fill="hold">
                                          <p:stCondLst>
                                            <p:cond delay="0"/>
                                          </p:stCondLst>
                                        </p:cTn>
                                        <p:tgtEl>
                                          <p:spTgt spid="36">
                                            <p:txEl>
                                              <p:pRg st="3" end="3"/>
                                            </p:txEl>
                                          </p:spTgt>
                                        </p:tgtEl>
                                        <p:attrNameLst>
                                          <p:attrName>style.visibility</p:attrName>
                                        </p:attrNameLst>
                                      </p:cBhvr>
                                      <p:to>
                                        <p:strVal val="visible"/>
                                      </p:to>
                                    </p:set>
                                    <p:anim calcmode="lin" valueType="num">
                                      <p:cBhvr additive="base">
                                        <p:cTn id="102" dur="500" fill="hold"/>
                                        <p:tgtEl>
                                          <p:spTgt spid="36">
                                            <p:txEl>
                                              <p:pRg st="3" end="3"/>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36">
                                            <p:txEl>
                                              <p:pRg st="3" end="3"/>
                                            </p:txEl>
                                          </p:spTgt>
                                        </p:tgtEl>
                                        <p:attrNameLst>
                                          <p:attrName>ppt_y</p:attrName>
                                        </p:attrNameLst>
                                      </p:cBhvr>
                                      <p:tavLst>
                                        <p:tav tm="0">
                                          <p:val>
                                            <p:strVal val="1+#ppt_h/2"/>
                                          </p:val>
                                        </p:tav>
                                        <p:tav tm="100000">
                                          <p:val>
                                            <p:strVal val="#ppt_y"/>
                                          </p:val>
                                        </p:tav>
                                      </p:tavLst>
                                    </p:anim>
                                  </p:childTnLst>
                                </p:cTn>
                              </p:par>
                              <p:par>
                                <p:cTn id="104" presetID="2" presetClass="entr" presetSubtype="4" fill="hold" nodeType="withEffect">
                                  <p:stCondLst>
                                    <p:cond delay="0"/>
                                  </p:stCondLst>
                                  <p:childTnLst>
                                    <p:set>
                                      <p:cBhvr>
                                        <p:cTn id="105" dur="1" fill="hold">
                                          <p:stCondLst>
                                            <p:cond delay="0"/>
                                          </p:stCondLst>
                                        </p:cTn>
                                        <p:tgtEl>
                                          <p:spTgt spid="36">
                                            <p:txEl>
                                              <p:pRg st="4" end="4"/>
                                            </p:txEl>
                                          </p:spTgt>
                                        </p:tgtEl>
                                        <p:attrNameLst>
                                          <p:attrName>style.visibility</p:attrName>
                                        </p:attrNameLst>
                                      </p:cBhvr>
                                      <p:to>
                                        <p:strVal val="visible"/>
                                      </p:to>
                                    </p:set>
                                    <p:anim calcmode="lin" valueType="num">
                                      <p:cBhvr additive="base">
                                        <p:cTn id="106" dur="500" fill="hold"/>
                                        <p:tgtEl>
                                          <p:spTgt spid="36">
                                            <p:txEl>
                                              <p:pRg st="4" end="4"/>
                                            </p:txEl>
                                          </p:spTgt>
                                        </p:tgtEl>
                                        <p:attrNameLst>
                                          <p:attrName>ppt_x</p:attrName>
                                        </p:attrNameLst>
                                      </p:cBhvr>
                                      <p:tavLst>
                                        <p:tav tm="0">
                                          <p:val>
                                            <p:strVal val="#ppt_x"/>
                                          </p:val>
                                        </p:tav>
                                        <p:tav tm="100000">
                                          <p:val>
                                            <p:strVal val="#ppt_x"/>
                                          </p:val>
                                        </p:tav>
                                      </p:tavLst>
                                    </p:anim>
                                    <p:anim calcmode="lin" valueType="num">
                                      <p:cBhvr additive="base">
                                        <p:cTn id="107" dur="500" fill="hold"/>
                                        <p:tgtEl>
                                          <p:spTgt spid="3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nodeType="clickEffect">
                                  <p:stCondLst>
                                    <p:cond delay="0"/>
                                  </p:stCondLst>
                                  <p:childTnLst>
                                    <p:set>
                                      <p:cBhvr>
                                        <p:cTn id="111" dur="1" fill="hold">
                                          <p:stCondLst>
                                            <p:cond delay="0"/>
                                          </p:stCondLst>
                                        </p:cTn>
                                        <p:tgtEl>
                                          <p:spTgt spid="48">
                                            <p:txEl>
                                              <p:pRg st="0" end="0"/>
                                            </p:txEl>
                                          </p:spTgt>
                                        </p:tgtEl>
                                        <p:attrNameLst>
                                          <p:attrName>style.visibility</p:attrName>
                                        </p:attrNameLst>
                                      </p:cBhvr>
                                      <p:to>
                                        <p:strVal val="visible"/>
                                      </p:to>
                                    </p:set>
                                    <p:animEffect transition="in" filter="barn(inVertical)">
                                      <p:cBhvr>
                                        <p:cTn id="112" dur="500"/>
                                        <p:tgtEl>
                                          <p:spTgt spid="48">
                                            <p:txEl>
                                              <p:pRg st="0" end="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16">
                                            <p:txEl>
                                              <p:pRg st="1" end="1"/>
                                            </p:txEl>
                                          </p:spTgt>
                                        </p:tgtEl>
                                        <p:attrNameLst>
                                          <p:attrName>style.visibility</p:attrName>
                                        </p:attrNameLst>
                                      </p:cBhvr>
                                      <p:to>
                                        <p:strVal val="visible"/>
                                      </p:to>
                                    </p:set>
                                    <p:anim calcmode="lin" valueType="num">
                                      <p:cBhvr additive="base">
                                        <p:cTn id="117"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nodeType="clickEffect">
                                  <p:stCondLst>
                                    <p:cond delay="0"/>
                                  </p:stCondLst>
                                  <p:childTnLst>
                                    <p:set>
                                      <p:cBhvr>
                                        <p:cTn id="122" dur="1" fill="hold">
                                          <p:stCondLst>
                                            <p:cond delay="0"/>
                                          </p:stCondLst>
                                        </p:cTn>
                                        <p:tgtEl>
                                          <p:spTgt spid="22">
                                            <p:txEl>
                                              <p:pRg st="1" end="1"/>
                                            </p:txEl>
                                          </p:spTgt>
                                        </p:tgtEl>
                                        <p:attrNameLst>
                                          <p:attrName>style.visibility</p:attrName>
                                        </p:attrNameLst>
                                      </p:cBhvr>
                                      <p:to>
                                        <p:strVal val="visible"/>
                                      </p:to>
                                    </p:set>
                                    <p:anim calcmode="lin" valueType="num">
                                      <p:cBhvr additive="base">
                                        <p:cTn id="123" dur="500" fill="hold"/>
                                        <p:tgtEl>
                                          <p:spTgt spid="22">
                                            <p:txEl>
                                              <p:pRg st="1" end="1"/>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4" fill="hold" nodeType="clickEffect">
                                  <p:stCondLst>
                                    <p:cond delay="0"/>
                                  </p:stCondLst>
                                  <p:childTnLst>
                                    <p:set>
                                      <p:cBhvr>
                                        <p:cTn id="128" dur="1" fill="hold">
                                          <p:stCondLst>
                                            <p:cond delay="0"/>
                                          </p:stCondLst>
                                        </p:cTn>
                                        <p:tgtEl>
                                          <p:spTgt spid="24">
                                            <p:txEl>
                                              <p:pRg st="1" end="1"/>
                                            </p:txEl>
                                          </p:spTgt>
                                        </p:tgtEl>
                                        <p:attrNameLst>
                                          <p:attrName>style.visibility</p:attrName>
                                        </p:attrNameLst>
                                      </p:cBhvr>
                                      <p:to>
                                        <p:strVal val="visible"/>
                                      </p:to>
                                    </p:set>
                                    <p:anim calcmode="lin" valueType="num">
                                      <p:cBhvr additive="base">
                                        <p:cTn id="129"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nodeType="clickEffect">
                                  <p:stCondLst>
                                    <p:cond delay="0"/>
                                  </p:stCondLst>
                                  <p:childTnLst>
                                    <p:set>
                                      <p:cBhvr>
                                        <p:cTn id="134" dur="1" fill="hold">
                                          <p:stCondLst>
                                            <p:cond delay="0"/>
                                          </p:stCondLst>
                                        </p:cTn>
                                        <p:tgtEl>
                                          <p:spTgt spid="26">
                                            <p:txEl>
                                              <p:pRg st="1" end="1"/>
                                            </p:txEl>
                                          </p:spTgt>
                                        </p:tgtEl>
                                        <p:attrNameLst>
                                          <p:attrName>style.visibility</p:attrName>
                                        </p:attrNameLst>
                                      </p:cBhvr>
                                      <p:to>
                                        <p:strVal val="visible"/>
                                      </p:to>
                                    </p:set>
                                    <p:anim calcmode="lin" valueType="num">
                                      <p:cBhvr additive="base">
                                        <p:cTn id="135"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136" dur="500" fill="hold"/>
                                        <p:tgtEl>
                                          <p:spTgt spid="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4" fill="hold" nodeType="clickEffect">
                                  <p:stCondLst>
                                    <p:cond delay="0"/>
                                  </p:stCondLst>
                                  <p:childTnLst>
                                    <p:set>
                                      <p:cBhvr>
                                        <p:cTn id="140" dur="1" fill="hold">
                                          <p:stCondLst>
                                            <p:cond delay="0"/>
                                          </p:stCondLst>
                                        </p:cTn>
                                        <p:tgtEl>
                                          <p:spTgt spid="51">
                                            <p:txEl>
                                              <p:pRg st="1" end="1"/>
                                            </p:txEl>
                                          </p:spTgt>
                                        </p:tgtEl>
                                        <p:attrNameLst>
                                          <p:attrName>style.visibility</p:attrName>
                                        </p:attrNameLst>
                                      </p:cBhvr>
                                      <p:to>
                                        <p:strVal val="visible"/>
                                      </p:to>
                                    </p:set>
                                    <p:anim calcmode="lin" valueType="num">
                                      <p:cBhvr additive="base">
                                        <p:cTn id="141" dur="500" fill="hold"/>
                                        <p:tgtEl>
                                          <p:spTgt spid="51">
                                            <p:txEl>
                                              <p:pRg st="1" end="1"/>
                                            </p:txEl>
                                          </p:spTgt>
                                        </p:tgtEl>
                                        <p:attrNameLst>
                                          <p:attrName>ppt_x</p:attrName>
                                        </p:attrNameLst>
                                      </p:cBhvr>
                                      <p:tavLst>
                                        <p:tav tm="0">
                                          <p:val>
                                            <p:strVal val="#ppt_x"/>
                                          </p:val>
                                        </p:tav>
                                        <p:tav tm="100000">
                                          <p:val>
                                            <p:strVal val="#ppt_x"/>
                                          </p:val>
                                        </p:tav>
                                      </p:tavLst>
                                    </p:anim>
                                    <p:anim calcmode="lin" valueType="num">
                                      <p:cBhvr additive="base">
                                        <p:cTn id="142" dur="500" fill="hold"/>
                                        <p:tgtEl>
                                          <p:spTgt spid="51">
                                            <p:txEl>
                                              <p:pRg st="1" end="1"/>
                                            </p:txEl>
                                          </p:spTgt>
                                        </p:tgtEl>
                                        <p:attrNameLst>
                                          <p:attrName>ppt_y</p:attrName>
                                        </p:attrNameLst>
                                      </p:cBhvr>
                                      <p:tavLst>
                                        <p:tav tm="0">
                                          <p:val>
                                            <p:strVal val="1+#ppt_h/2"/>
                                          </p:val>
                                        </p:tav>
                                        <p:tav tm="100000">
                                          <p:val>
                                            <p:strVal val="#ppt_y"/>
                                          </p:val>
                                        </p:tav>
                                      </p:tavLst>
                                    </p:anim>
                                  </p:childTnLst>
                                </p:cTn>
                              </p:par>
                              <p:par>
                                <p:cTn id="143" presetID="2" presetClass="entr" presetSubtype="4" fill="hold" nodeType="withEffect">
                                  <p:stCondLst>
                                    <p:cond delay="0"/>
                                  </p:stCondLst>
                                  <p:childTnLst>
                                    <p:set>
                                      <p:cBhvr>
                                        <p:cTn id="144" dur="1" fill="hold">
                                          <p:stCondLst>
                                            <p:cond delay="0"/>
                                          </p:stCondLst>
                                        </p:cTn>
                                        <p:tgtEl>
                                          <p:spTgt spid="51">
                                            <p:txEl>
                                              <p:pRg st="2" end="2"/>
                                            </p:txEl>
                                          </p:spTgt>
                                        </p:tgtEl>
                                        <p:attrNameLst>
                                          <p:attrName>style.visibility</p:attrName>
                                        </p:attrNameLst>
                                      </p:cBhvr>
                                      <p:to>
                                        <p:strVal val="visible"/>
                                      </p:to>
                                    </p:set>
                                    <p:anim calcmode="lin" valueType="num">
                                      <p:cBhvr additive="base">
                                        <p:cTn id="145" dur="500" fill="hold"/>
                                        <p:tgtEl>
                                          <p:spTgt spid="51">
                                            <p:txEl>
                                              <p:pRg st="2" end="2"/>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51">
                                            <p:txEl>
                                              <p:pRg st="2" end="2"/>
                                            </p:txEl>
                                          </p:spTgt>
                                        </p:tgtEl>
                                        <p:attrNameLst>
                                          <p:attrName>ppt_y</p:attrName>
                                        </p:attrNameLst>
                                      </p:cBhvr>
                                      <p:tavLst>
                                        <p:tav tm="0">
                                          <p:val>
                                            <p:strVal val="1+#ppt_h/2"/>
                                          </p:val>
                                        </p:tav>
                                        <p:tav tm="100000">
                                          <p:val>
                                            <p:strVal val="#ppt_y"/>
                                          </p:val>
                                        </p:tav>
                                      </p:tavLst>
                                    </p:anim>
                                  </p:childTnLst>
                                </p:cTn>
                              </p:par>
                              <p:par>
                                <p:cTn id="147" presetID="2" presetClass="entr" presetSubtype="4" fill="hold" nodeType="withEffect">
                                  <p:stCondLst>
                                    <p:cond delay="0"/>
                                  </p:stCondLst>
                                  <p:childTnLst>
                                    <p:set>
                                      <p:cBhvr>
                                        <p:cTn id="148" dur="1" fill="hold">
                                          <p:stCondLst>
                                            <p:cond delay="0"/>
                                          </p:stCondLst>
                                        </p:cTn>
                                        <p:tgtEl>
                                          <p:spTgt spid="51">
                                            <p:txEl>
                                              <p:pRg st="3" end="3"/>
                                            </p:txEl>
                                          </p:spTgt>
                                        </p:tgtEl>
                                        <p:attrNameLst>
                                          <p:attrName>style.visibility</p:attrName>
                                        </p:attrNameLst>
                                      </p:cBhvr>
                                      <p:to>
                                        <p:strVal val="visible"/>
                                      </p:to>
                                    </p:set>
                                    <p:anim calcmode="lin" valueType="num">
                                      <p:cBhvr additive="base">
                                        <p:cTn id="149" dur="500" fill="hold"/>
                                        <p:tgtEl>
                                          <p:spTgt spid="51">
                                            <p:txEl>
                                              <p:pRg st="3" end="3"/>
                                            </p:txEl>
                                          </p:spTgt>
                                        </p:tgtEl>
                                        <p:attrNameLst>
                                          <p:attrName>ppt_x</p:attrName>
                                        </p:attrNameLst>
                                      </p:cBhvr>
                                      <p:tavLst>
                                        <p:tav tm="0">
                                          <p:val>
                                            <p:strVal val="#ppt_x"/>
                                          </p:val>
                                        </p:tav>
                                        <p:tav tm="100000">
                                          <p:val>
                                            <p:strVal val="#ppt_x"/>
                                          </p:val>
                                        </p:tav>
                                      </p:tavLst>
                                    </p:anim>
                                    <p:anim calcmode="lin" valueType="num">
                                      <p:cBhvr additive="base">
                                        <p:cTn id="150" dur="500" fill="hold"/>
                                        <p:tgtEl>
                                          <p:spTgt spid="51">
                                            <p:txEl>
                                              <p:pRg st="3" end="3"/>
                                            </p:txEl>
                                          </p:spTgt>
                                        </p:tgtEl>
                                        <p:attrNameLst>
                                          <p:attrName>ppt_y</p:attrName>
                                        </p:attrNameLst>
                                      </p:cBhvr>
                                      <p:tavLst>
                                        <p:tav tm="0">
                                          <p:val>
                                            <p:strVal val="1+#ppt_h/2"/>
                                          </p:val>
                                        </p:tav>
                                        <p:tav tm="100000">
                                          <p:val>
                                            <p:strVal val="#ppt_y"/>
                                          </p:val>
                                        </p:tav>
                                      </p:tavLst>
                                    </p:anim>
                                  </p:childTnLst>
                                </p:cTn>
                              </p:par>
                              <p:par>
                                <p:cTn id="151" presetID="2" presetClass="entr" presetSubtype="4" fill="hold" nodeType="withEffect">
                                  <p:stCondLst>
                                    <p:cond delay="0"/>
                                  </p:stCondLst>
                                  <p:childTnLst>
                                    <p:set>
                                      <p:cBhvr>
                                        <p:cTn id="152" dur="1" fill="hold">
                                          <p:stCondLst>
                                            <p:cond delay="0"/>
                                          </p:stCondLst>
                                        </p:cTn>
                                        <p:tgtEl>
                                          <p:spTgt spid="51">
                                            <p:txEl>
                                              <p:pRg st="4" end="4"/>
                                            </p:txEl>
                                          </p:spTgt>
                                        </p:tgtEl>
                                        <p:attrNameLst>
                                          <p:attrName>style.visibility</p:attrName>
                                        </p:attrNameLst>
                                      </p:cBhvr>
                                      <p:to>
                                        <p:strVal val="visible"/>
                                      </p:to>
                                    </p:set>
                                    <p:anim calcmode="lin" valueType="num">
                                      <p:cBhvr additive="base">
                                        <p:cTn id="153" dur="500" fill="hold"/>
                                        <p:tgtEl>
                                          <p:spTgt spid="51">
                                            <p:txEl>
                                              <p:pRg st="4" end="4"/>
                                            </p:txEl>
                                          </p:spTgt>
                                        </p:tgtEl>
                                        <p:attrNameLst>
                                          <p:attrName>ppt_x</p:attrName>
                                        </p:attrNameLst>
                                      </p:cBhvr>
                                      <p:tavLst>
                                        <p:tav tm="0">
                                          <p:val>
                                            <p:strVal val="#ppt_x"/>
                                          </p:val>
                                        </p:tav>
                                        <p:tav tm="100000">
                                          <p:val>
                                            <p:strVal val="#ppt_x"/>
                                          </p:val>
                                        </p:tav>
                                      </p:tavLst>
                                    </p:anim>
                                    <p:anim calcmode="lin" valueType="num">
                                      <p:cBhvr additive="base">
                                        <p:cTn id="154" dur="500" fill="hold"/>
                                        <p:tgtEl>
                                          <p:spTgt spid="51">
                                            <p:txEl>
                                              <p:pRg st="4" end="4"/>
                                            </p:txEl>
                                          </p:spTgt>
                                        </p:tgtEl>
                                        <p:attrNameLst>
                                          <p:attrName>ppt_y</p:attrName>
                                        </p:attrNameLst>
                                      </p:cBhvr>
                                      <p:tavLst>
                                        <p:tav tm="0">
                                          <p:val>
                                            <p:strVal val="1+#ppt_h/2"/>
                                          </p:val>
                                        </p:tav>
                                        <p:tav tm="100000">
                                          <p:val>
                                            <p:strVal val="#ppt_y"/>
                                          </p:val>
                                        </p:tav>
                                      </p:tavLst>
                                    </p:anim>
                                  </p:childTnLst>
                                </p:cTn>
                              </p:par>
                              <p:par>
                                <p:cTn id="155" presetID="2" presetClass="entr" presetSubtype="4" fill="hold" nodeType="withEffect">
                                  <p:stCondLst>
                                    <p:cond delay="0"/>
                                  </p:stCondLst>
                                  <p:childTnLst>
                                    <p:set>
                                      <p:cBhvr>
                                        <p:cTn id="156" dur="1" fill="hold">
                                          <p:stCondLst>
                                            <p:cond delay="0"/>
                                          </p:stCondLst>
                                        </p:cTn>
                                        <p:tgtEl>
                                          <p:spTgt spid="51">
                                            <p:txEl>
                                              <p:pRg st="5" end="5"/>
                                            </p:txEl>
                                          </p:spTgt>
                                        </p:tgtEl>
                                        <p:attrNameLst>
                                          <p:attrName>style.visibility</p:attrName>
                                        </p:attrNameLst>
                                      </p:cBhvr>
                                      <p:to>
                                        <p:strVal val="visible"/>
                                      </p:to>
                                    </p:set>
                                    <p:anim calcmode="lin" valueType="num">
                                      <p:cBhvr additive="base">
                                        <p:cTn id="157" dur="500" fill="hold"/>
                                        <p:tgtEl>
                                          <p:spTgt spid="51">
                                            <p:txEl>
                                              <p:pRg st="5" end="5"/>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5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37"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7</a:t>
            </a:fld>
            <a:endParaRPr lang="en-US" dirty="0"/>
          </a:p>
        </p:txBody>
      </p:sp>
      <p:pic>
        <p:nvPicPr>
          <p:cNvPr id="27" name="Picture 26">
            <a:extLst>
              <a:ext uri="{FF2B5EF4-FFF2-40B4-BE49-F238E27FC236}">
                <a16:creationId xmlns:a16="http://schemas.microsoft.com/office/drawing/2014/main" id="{EE75C356-7B2B-ED27-0804-0BBEC1370986}"/>
              </a:ext>
            </a:extLst>
          </p:cNvPr>
          <p:cNvPicPr>
            <a:picLocks noChangeAspect="1"/>
          </p:cNvPicPr>
          <p:nvPr/>
        </p:nvPicPr>
        <p:blipFill rotWithShape="1">
          <a:blip r:embed="rId3"/>
          <a:srcRect t="9360"/>
          <a:stretch/>
        </p:blipFill>
        <p:spPr>
          <a:xfrm>
            <a:off x="276997" y="5015703"/>
            <a:ext cx="8590008" cy="906255"/>
          </a:xfrm>
          <a:prstGeom prst="rect">
            <a:avLst/>
          </a:prstGeom>
          <a:ln>
            <a:solidFill>
              <a:schemeClr val="accent1">
                <a:lumMod val="10000"/>
              </a:schemeClr>
            </a:solidFill>
          </a:ln>
        </p:spPr>
      </p:pic>
      <p:pic>
        <p:nvPicPr>
          <p:cNvPr id="33" name="Picture 32">
            <a:extLst>
              <a:ext uri="{FF2B5EF4-FFF2-40B4-BE49-F238E27FC236}">
                <a16:creationId xmlns:a16="http://schemas.microsoft.com/office/drawing/2014/main" id="{0B11F39F-39ED-7FBE-A240-BA592F423E40}"/>
              </a:ext>
            </a:extLst>
          </p:cNvPr>
          <p:cNvPicPr>
            <a:picLocks noChangeAspect="1"/>
          </p:cNvPicPr>
          <p:nvPr/>
        </p:nvPicPr>
        <p:blipFill rotWithShape="1">
          <a:blip r:embed="rId4"/>
          <a:srcRect t="6657"/>
          <a:stretch/>
        </p:blipFill>
        <p:spPr>
          <a:xfrm>
            <a:off x="276996" y="3570004"/>
            <a:ext cx="8590008" cy="1361376"/>
          </a:xfrm>
          <a:prstGeom prst="rect">
            <a:avLst/>
          </a:prstGeom>
          <a:ln>
            <a:solidFill>
              <a:schemeClr val="accent1">
                <a:lumMod val="10000"/>
              </a:schemeClr>
            </a:solidFill>
          </a:ln>
        </p:spPr>
      </p:pic>
      <p:sp>
        <p:nvSpPr>
          <p:cNvPr id="5" name="Title 1">
            <a:extLst>
              <a:ext uri="{FF2B5EF4-FFF2-40B4-BE49-F238E27FC236}">
                <a16:creationId xmlns:a16="http://schemas.microsoft.com/office/drawing/2014/main" id="{92000285-E27C-74E4-CFCA-241390C93319}"/>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pic>
        <p:nvPicPr>
          <p:cNvPr id="6" name="Picture 5" descr="A picture containing trash&#10;&#10;Description automatically generated">
            <a:extLst>
              <a:ext uri="{FF2B5EF4-FFF2-40B4-BE49-F238E27FC236}">
                <a16:creationId xmlns:a16="http://schemas.microsoft.com/office/drawing/2014/main" id="{80177470-B19F-DF92-8651-0BB4B608D8B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969" r="5095" b="12968"/>
          <a:stretch/>
        </p:blipFill>
        <p:spPr>
          <a:xfrm>
            <a:off x="492106" y="815305"/>
            <a:ext cx="2294165" cy="1628835"/>
          </a:xfrm>
          <a:prstGeom prst="rect">
            <a:avLst/>
          </a:prstGeom>
          <a:ln>
            <a:solidFill>
              <a:schemeClr val="accent1">
                <a:lumMod val="10000"/>
              </a:schemeClr>
            </a:solidFill>
          </a:ln>
        </p:spPr>
      </p:pic>
      <p:sp>
        <p:nvSpPr>
          <p:cNvPr id="13" name="TextBox 12">
            <a:extLst>
              <a:ext uri="{FF2B5EF4-FFF2-40B4-BE49-F238E27FC236}">
                <a16:creationId xmlns:a16="http://schemas.microsoft.com/office/drawing/2014/main" id="{FEF96E69-CB47-1049-1AA3-8CB1987FF9A3}"/>
              </a:ext>
            </a:extLst>
          </p:cNvPr>
          <p:cNvSpPr txBox="1"/>
          <p:nvPr/>
        </p:nvSpPr>
        <p:spPr>
          <a:xfrm>
            <a:off x="1932752" y="5819240"/>
            <a:ext cx="5278496" cy="307777"/>
          </a:xfrm>
          <a:prstGeom prst="rect">
            <a:avLst/>
          </a:prstGeom>
          <a:solidFill>
            <a:schemeClr val="bg1"/>
          </a:solidFill>
          <a:ln>
            <a:solidFill>
              <a:srgbClr val="000000"/>
            </a:solidFill>
          </a:ln>
        </p:spPr>
        <p:txBody>
          <a:bodyPr wrap="none" rtlCol="0">
            <a:spAutoFit/>
          </a:bodyPr>
          <a:lstStyle/>
          <a:p>
            <a:r>
              <a:rPr lang="en-US" sz="1400" b="1" i="1" dirty="0">
                <a:solidFill>
                  <a:srgbClr val="FF0000"/>
                </a:solidFill>
              </a:rPr>
              <a:t>All VPI controllers in LSS6 &amp; Arc 6+  consolidated to Agilent</a:t>
            </a:r>
            <a:endParaRPr lang="en-GB" sz="1400" b="1" i="1" dirty="0">
              <a:solidFill>
                <a:srgbClr val="FF0000"/>
              </a:solidFill>
            </a:endParaRPr>
          </a:p>
        </p:txBody>
      </p:sp>
      <p:cxnSp>
        <p:nvCxnSpPr>
          <p:cNvPr id="14" name="Straight Arrow Connector 13">
            <a:extLst>
              <a:ext uri="{FF2B5EF4-FFF2-40B4-BE49-F238E27FC236}">
                <a16:creationId xmlns:a16="http://schemas.microsoft.com/office/drawing/2014/main" id="{1521E11D-217F-77D0-2AAB-71FC505E0A87}"/>
              </a:ext>
            </a:extLst>
          </p:cNvPr>
          <p:cNvCxnSpPr>
            <a:cxnSpLocks/>
            <a:stCxn id="13" idx="1"/>
          </p:cNvCxnSpPr>
          <p:nvPr/>
        </p:nvCxnSpPr>
        <p:spPr>
          <a:xfrm flipH="1">
            <a:off x="592011" y="5973129"/>
            <a:ext cx="1340741"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ED2DE8BC-327F-23A1-6200-D92A741406BF}"/>
              </a:ext>
            </a:extLst>
          </p:cNvPr>
          <p:cNvCxnSpPr>
            <a:cxnSpLocks/>
            <a:stCxn id="13" idx="3"/>
          </p:cNvCxnSpPr>
          <p:nvPr/>
        </p:nvCxnSpPr>
        <p:spPr>
          <a:xfrm>
            <a:off x="7211248" y="5973129"/>
            <a:ext cx="1431329"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856CF85E-136C-6ABB-1D9D-57DD82950039}"/>
              </a:ext>
            </a:extLst>
          </p:cNvPr>
          <p:cNvSpPr txBox="1"/>
          <p:nvPr/>
        </p:nvSpPr>
        <p:spPr>
          <a:xfrm>
            <a:off x="8431303" y="3553428"/>
            <a:ext cx="461986"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b="1" dirty="0"/>
              <a:t>LSS6</a:t>
            </a:r>
          </a:p>
        </p:txBody>
      </p:sp>
      <p:sp>
        <p:nvSpPr>
          <p:cNvPr id="8" name="TextBox 7">
            <a:extLst>
              <a:ext uri="{FF2B5EF4-FFF2-40B4-BE49-F238E27FC236}">
                <a16:creationId xmlns:a16="http://schemas.microsoft.com/office/drawing/2014/main" id="{D172528E-E9DF-3E47-E9E4-C32AA5C1B91E}"/>
              </a:ext>
            </a:extLst>
          </p:cNvPr>
          <p:cNvSpPr txBox="1"/>
          <p:nvPr/>
        </p:nvSpPr>
        <p:spPr>
          <a:xfrm>
            <a:off x="8343301" y="4980799"/>
            <a:ext cx="585417"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b="1" dirty="0"/>
              <a:t>Arc 6+</a:t>
            </a:r>
          </a:p>
        </p:txBody>
      </p:sp>
      <p:pic>
        <p:nvPicPr>
          <p:cNvPr id="9" name="Picture 8" descr="A picture containing text&#10;&#10;Description automatically generated">
            <a:extLst>
              <a:ext uri="{FF2B5EF4-FFF2-40B4-BE49-F238E27FC236}">
                <a16:creationId xmlns:a16="http://schemas.microsoft.com/office/drawing/2014/main" id="{A9D01982-9A26-1B57-8481-D03025D9043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r="47463" b="16876"/>
          <a:stretch/>
        </p:blipFill>
        <p:spPr>
          <a:xfrm rot="5400000">
            <a:off x="4942571" y="663317"/>
            <a:ext cx="1628836" cy="1932816"/>
          </a:xfrm>
          <a:prstGeom prst="rect">
            <a:avLst/>
          </a:prstGeom>
          <a:ln>
            <a:solidFill>
              <a:schemeClr val="accent1">
                <a:lumMod val="10000"/>
              </a:schemeClr>
            </a:solidFill>
          </a:ln>
        </p:spPr>
      </p:pic>
      <p:pic>
        <p:nvPicPr>
          <p:cNvPr id="10" name="Picture 9">
            <a:extLst>
              <a:ext uri="{FF2B5EF4-FFF2-40B4-BE49-F238E27FC236}">
                <a16:creationId xmlns:a16="http://schemas.microsoft.com/office/drawing/2014/main" id="{91DD3E2C-7B50-D6FC-AB63-6E044E9391E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2390" r="30966" b="6300"/>
          <a:stretch/>
        </p:blipFill>
        <p:spPr>
          <a:xfrm>
            <a:off x="6750885" y="815306"/>
            <a:ext cx="1843916" cy="1628838"/>
          </a:xfrm>
          <a:prstGeom prst="rect">
            <a:avLst/>
          </a:prstGeom>
          <a:ln>
            <a:solidFill>
              <a:schemeClr val="accent1">
                <a:lumMod val="10000"/>
              </a:schemeClr>
            </a:solidFill>
          </a:ln>
        </p:spPr>
      </p:pic>
      <p:pic>
        <p:nvPicPr>
          <p:cNvPr id="16" name="Picture 15" descr="A picture containing engine&#10;&#10;Description automatically generated">
            <a:extLst>
              <a:ext uri="{FF2B5EF4-FFF2-40B4-BE49-F238E27FC236}">
                <a16:creationId xmlns:a16="http://schemas.microsoft.com/office/drawing/2014/main" id="{1089EB72-C736-B85E-45FF-FDCE5790013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7630" r="6617" b="8478"/>
          <a:stretch/>
        </p:blipFill>
        <p:spPr>
          <a:xfrm rot="5400000">
            <a:off x="3518243" y="1211817"/>
            <a:ext cx="1628837" cy="835822"/>
          </a:xfrm>
          <a:prstGeom prst="rect">
            <a:avLst/>
          </a:prstGeom>
          <a:ln>
            <a:solidFill>
              <a:schemeClr val="accent1">
                <a:lumMod val="10000"/>
              </a:schemeClr>
            </a:solidFill>
          </a:ln>
        </p:spPr>
      </p:pic>
      <p:pic>
        <p:nvPicPr>
          <p:cNvPr id="17" name="Picture 16" descr="A picture containing text&#10;&#10;Description automatically generated">
            <a:extLst>
              <a:ext uri="{FF2B5EF4-FFF2-40B4-BE49-F238E27FC236}">
                <a16:creationId xmlns:a16="http://schemas.microsoft.com/office/drawing/2014/main" id="{4C7D99B9-7AAA-5364-D421-8B67833C8F5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398" r="6617" b="15713"/>
          <a:stretch/>
        </p:blipFill>
        <p:spPr>
          <a:xfrm rot="5400000">
            <a:off x="2537776" y="1107176"/>
            <a:ext cx="1628835" cy="1045101"/>
          </a:xfrm>
          <a:prstGeom prst="rect">
            <a:avLst/>
          </a:prstGeom>
          <a:ln>
            <a:solidFill>
              <a:schemeClr val="accent1">
                <a:lumMod val="10000"/>
              </a:schemeClr>
            </a:solidFill>
          </a:ln>
        </p:spPr>
      </p:pic>
      <p:sp>
        <p:nvSpPr>
          <p:cNvPr id="18" name="TextBox 17">
            <a:extLst>
              <a:ext uri="{FF2B5EF4-FFF2-40B4-BE49-F238E27FC236}">
                <a16:creationId xmlns:a16="http://schemas.microsoft.com/office/drawing/2014/main" id="{931BFECF-6FF2-01E8-5912-B42AA5ABE1F8}"/>
              </a:ext>
            </a:extLst>
          </p:cNvPr>
          <p:cNvSpPr txBox="1"/>
          <p:nvPr/>
        </p:nvSpPr>
        <p:spPr>
          <a:xfrm>
            <a:off x="913523" y="620942"/>
            <a:ext cx="1483098"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Old controller removal</a:t>
            </a:r>
          </a:p>
        </p:txBody>
      </p:sp>
      <p:sp>
        <p:nvSpPr>
          <p:cNvPr id="19" name="TextBox 18">
            <a:extLst>
              <a:ext uri="{FF2B5EF4-FFF2-40B4-BE49-F238E27FC236}">
                <a16:creationId xmlns:a16="http://schemas.microsoft.com/office/drawing/2014/main" id="{24DC50C9-56DB-EB31-C0E4-617607CB8304}"/>
              </a:ext>
            </a:extLst>
          </p:cNvPr>
          <p:cNvSpPr txBox="1"/>
          <p:nvPr/>
        </p:nvSpPr>
        <p:spPr>
          <a:xfrm>
            <a:off x="3047434" y="624211"/>
            <a:ext cx="1654620"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New controller installation</a:t>
            </a:r>
          </a:p>
        </p:txBody>
      </p:sp>
      <p:sp>
        <p:nvSpPr>
          <p:cNvPr id="20" name="TextBox 19">
            <a:extLst>
              <a:ext uri="{FF2B5EF4-FFF2-40B4-BE49-F238E27FC236}">
                <a16:creationId xmlns:a16="http://schemas.microsoft.com/office/drawing/2014/main" id="{BD66366E-5B21-2D99-FE36-E254433D7D35}"/>
              </a:ext>
            </a:extLst>
          </p:cNvPr>
          <p:cNvSpPr txBox="1"/>
          <p:nvPr/>
        </p:nvSpPr>
        <p:spPr>
          <a:xfrm>
            <a:off x="4884760" y="620942"/>
            <a:ext cx="1773242"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Profibus network installation</a:t>
            </a:r>
          </a:p>
        </p:txBody>
      </p:sp>
      <p:sp>
        <p:nvSpPr>
          <p:cNvPr id="21" name="TextBox 20">
            <a:extLst>
              <a:ext uri="{FF2B5EF4-FFF2-40B4-BE49-F238E27FC236}">
                <a16:creationId xmlns:a16="http://schemas.microsoft.com/office/drawing/2014/main" id="{2F647A44-5EB2-1FC1-4365-282A683B2A5B}"/>
              </a:ext>
            </a:extLst>
          </p:cNvPr>
          <p:cNvSpPr txBox="1"/>
          <p:nvPr/>
        </p:nvSpPr>
        <p:spPr>
          <a:xfrm>
            <a:off x="6719955" y="620942"/>
            <a:ext cx="1931939"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Wiring convention modification</a:t>
            </a:r>
          </a:p>
        </p:txBody>
      </p:sp>
      <p:graphicFrame>
        <p:nvGraphicFramePr>
          <p:cNvPr id="22" name="Table 22">
            <a:extLst>
              <a:ext uri="{FF2B5EF4-FFF2-40B4-BE49-F238E27FC236}">
                <a16:creationId xmlns:a16="http://schemas.microsoft.com/office/drawing/2014/main" id="{68C4A3D1-70EF-5F40-3723-31807F4CAF5D}"/>
              </a:ext>
            </a:extLst>
          </p:cNvPr>
          <p:cNvGraphicFramePr>
            <a:graphicFrameLocks noGrp="1"/>
          </p:cNvGraphicFramePr>
          <p:nvPr>
            <p:extLst>
              <p:ext uri="{D42A27DB-BD31-4B8C-83A1-F6EECF244321}">
                <p14:modId xmlns:p14="http://schemas.microsoft.com/office/powerpoint/2010/main" val="2023883037"/>
              </p:ext>
            </p:extLst>
          </p:nvPr>
        </p:nvGraphicFramePr>
        <p:xfrm>
          <a:off x="1351189" y="2575129"/>
          <a:ext cx="6441622" cy="741680"/>
        </p:xfrm>
        <a:graphic>
          <a:graphicData uri="http://schemas.openxmlformats.org/drawingml/2006/table">
            <a:tbl>
              <a:tblPr firstRow="1" bandRow="1">
                <a:tableStyleId>{8EC20E35-A176-4012-BC5E-935CFFF8708E}</a:tableStyleId>
              </a:tblPr>
              <a:tblGrid>
                <a:gridCol w="1716662">
                  <a:extLst>
                    <a:ext uri="{9D8B030D-6E8A-4147-A177-3AD203B41FA5}">
                      <a16:colId xmlns:a16="http://schemas.microsoft.com/office/drawing/2014/main" val="2973192555"/>
                    </a:ext>
                  </a:extLst>
                </a:gridCol>
                <a:gridCol w="1752352">
                  <a:extLst>
                    <a:ext uri="{9D8B030D-6E8A-4147-A177-3AD203B41FA5}">
                      <a16:colId xmlns:a16="http://schemas.microsoft.com/office/drawing/2014/main" val="1374023159"/>
                    </a:ext>
                  </a:extLst>
                </a:gridCol>
                <a:gridCol w="1518749">
                  <a:extLst>
                    <a:ext uri="{9D8B030D-6E8A-4147-A177-3AD203B41FA5}">
                      <a16:colId xmlns:a16="http://schemas.microsoft.com/office/drawing/2014/main" val="2316891858"/>
                    </a:ext>
                  </a:extLst>
                </a:gridCol>
                <a:gridCol w="1453859">
                  <a:extLst>
                    <a:ext uri="{9D8B030D-6E8A-4147-A177-3AD203B41FA5}">
                      <a16:colId xmlns:a16="http://schemas.microsoft.com/office/drawing/2014/main" val="1325538137"/>
                    </a:ext>
                  </a:extLst>
                </a:gridCol>
              </a:tblGrid>
              <a:tr h="370840">
                <a:tc>
                  <a:txBody>
                    <a:bodyPr/>
                    <a:lstStyle/>
                    <a:p>
                      <a:pPr algn="ctr"/>
                      <a:r>
                        <a:rPr lang="en-US" sz="1000" dirty="0"/>
                        <a:t>Old controllers removed</a:t>
                      </a:r>
                      <a:endParaRPr lang="en-GB" sz="1000" dirty="0">
                        <a:latin typeface="Segoe IU"/>
                      </a:endParaRPr>
                    </a:p>
                  </a:txBody>
                  <a:tcPr anchor="ctr"/>
                </a:tc>
                <a:tc>
                  <a:txBody>
                    <a:bodyPr/>
                    <a:lstStyle/>
                    <a:p>
                      <a:pPr algn="ctr"/>
                      <a:r>
                        <a:rPr lang="en-US" sz="1000" dirty="0"/>
                        <a:t>New controllers installed</a:t>
                      </a:r>
                      <a:endParaRPr lang="en-GB" sz="1000" dirty="0">
                        <a:latin typeface="Segoe IU"/>
                      </a:endParaRPr>
                    </a:p>
                  </a:txBody>
                  <a:tcPr anchor="ctr"/>
                </a:tc>
                <a:tc>
                  <a:txBody>
                    <a:bodyPr/>
                    <a:lstStyle/>
                    <a:p>
                      <a:pPr algn="ctr"/>
                      <a:r>
                        <a:rPr lang="en-US" sz="1000" dirty="0"/>
                        <a:t>Pumps consolidated</a:t>
                      </a:r>
                      <a:endParaRPr lang="en-GB" sz="1000" dirty="0">
                        <a:latin typeface="Segoe IU"/>
                      </a:endParaRPr>
                    </a:p>
                  </a:txBody>
                  <a:tcPr anchor="ctr"/>
                </a:tc>
                <a:tc>
                  <a:txBody>
                    <a:bodyPr/>
                    <a:lstStyle/>
                    <a:p>
                      <a:pPr algn="ctr"/>
                      <a:r>
                        <a:rPr lang="en-US" sz="1000" dirty="0"/>
                        <a:t>Connectors modified</a:t>
                      </a:r>
                      <a:endParaRPr lang="en-GB" sz="1000" dirty="0">
                        <a:latin typeface="Segoe IU"/>
                      </a:endParaRPr>
                    </a:p>
                  </a:txBody>
                  <a:tcPr anchor="ctr"/>
                </a:tc>
                <a:extLst>
                  <a:ext uri="{0D108BD9-81ED-4DB2-BD59-A6C34878D82A}">
                    <a16:rowId xmlns:a16="http://schemas.microsoft.com/office/drawing/2014/main" val="3974579658"/>
                  </a:ext>
                </a:extLst>
              </a:tr>
              <a:tr h="370840">
                <a:tc>
                  <a:txBody>
                    <a:bodyPr/>
                    <a:lstStyle/>
                    <a:p>
                      <a:pPr algn="ctr"/>
                      <a:r>
                        <a:rPr lang="en-US" sz="1200" b="1" dirty="0">
                          <a:latin typeface="Segoe IU"/>
                        </a:rPr>
                        <a:t>71</a:t>
                      </a:r>
                      <a:endParaRPr lang="en-GB" sz="1200" b="1" dirty="0">
                        <a:latin typeface="Segoe IU"/>
                      </a:endParaRPr>
                    </a:p>
                  </a:txBody>
                  <a:tcPr anchor="ctr"/>
                </a:tc>
                <a:tc>
                  <a:txBody>
                    <a:bodyPr/>
                    <a:lstStyle/>
                    <a:p>
                      <a:pPr algn="ctr"/>
                      <a:r>
                        <a:rPr lang="en-US" sz="1200" b="1" dirty="0">
                          <a:latin typeface="Segoe IU"/>
                        </a:rPr>
                        <a:t>46</a:t>
                      </a:r>
                      <a:endParaRPr lang="en-GB" sz="1200" b="1" dirty="0">
                        <a:latin typeface="Segoe IU"/>
                      </a:endParaRPr>
                    </a:p>
                  </a:txBody>
                  <a:tcPr anchor="ctr"/>
                </a:tc>
                <a:tc>
                  <a:txBody>
                    <a:bodyPr/>
                    <a:lstStyle/>
                    <a:p>
                      <a:pPr algn="ctr"/>
                      <a:r>
                        <a:rPr lang="en-US" sz="1200" b="1" dirty="0">
                          <a:latin typeface="Segoe IU"/>
                        </a:rPr>
                        <a:t>126</a:t>
                      </a:r>
                      <a:endParaRPr lang="en-GB" sz="1200" b="1" dirty="0">
                        <a:latin typeface="Segoe IU"/>
                      </a:endParaRPr>
                    </a:p>
                  </a:txBody>
                  <a:tcPr anchor="ctr"/>
                </a:tc>
                <a:tc>
                  <a:txBody>
                    <a:bodyPr/>
                    <a:lstStyle/>
                    <a:p>
                      <a:pPr algn="ctr"/>
                      <a:r>
                        <a:rPr lang="en-US" sz="1200" b="1" dirty="0">
                          <a:latin typeface="Segoe IU"/>
                        </a:rPr>
                        <a:t>282</a:t>
                      </a:r>
                      <a:endParaRPr lang="en-GB" sz="1200" b="1" dirty="0">
                        <a:latin typeface="Segoe IU"/>
                      </a:endParaRPr>
                    </a:p>
                  </a:txBody>
                  <a:tcPr anchor="ctr"/>
                </a:tc>
                <a:extLst>
                  <a:ext uri="{0D108BD9-81ED-4DB2-BD59-A6C34878D82A}">
                    <a16:rowId xmlns:a16="http://schemas.microsoft.com/office/drawing/2014/main" val="571427771"/>
                  </a:ext>
                </a:extLst>
              </a:tr>
            </a:tbl>
          </a:graphicData>
        </a:graphic>
      </p:graphicFrame>
      <p:sp>
        <p:nvSpPr>
          <p:cNvPr id="2" name="Oval 1">
            <a:extLst>
              <a:ext uri="{FF2B5EF4-FFF2-40B4-BE49-F238E27FC236}">
                <a16:creationId xmlns:a16="http://schemas.microsoft.com/office/drawing/2014/main" id="{ABE078E4-DEEE-434D-060D-B1706ADAEC94}"/>
              </a:ext>
            </a:extLst>
          </p:cNvPr>
          <p:cNvSpPr/>
          <p:nvPr/>
        </p:nvSpPr>
        <p:spPr>
          <a:xfrm>
            <a:off x="6852875" y="3022937"/>
            <a:ext cx="432828" cy="24553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3AAB872D-84C8-F4D5-AC1A-F49A0DD4EFEF}"/>
              </a:ext>
            </a:extLst>
          </p:cNvPr>
          <p:cNvSpPr txBox="1"/>
          <p:nvPr/>
        </p:nvSpPr>
        <p:spPr>
          <a:xfrm>
            <a:off x="2947867" y="3330884"/>
            <a:ext cx="3315331" cy="2308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dirty="0"/>
              <a:t>Summary of ion pumps consolidated in BA6 (YETS22-23)</a:t>
            </a:r>
          </a:p>
        </p:txBody>
      </p:sp>
    </p:spTree>
    <p:extLst>
      <p:ext uri="{BB962C8B-B14F-4D97-AF65-F5344CB8AC3E}">
        <p14:creationId xmlns:p14="http://schemas.microsoft.com/office/powerpoint/2010/main" val="2268049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ppt_x"/>
                                          </p:val>
                                        </p:tav>
                                        <p:tav tm="100000">
                                          <p:val>
                                            <p:strVal val="#ppt_x"/>
                                          </p:val>
                                        </p:tav>
                                      </p:tavLst>
                                    </p:anim>
                                    <p:anim calcmode="lin" valueType="num">
                                      <p:cBhvr additive="base">
                                        <p:cTn id="50" dur="500" fill="hold"/>
                                        <p:tgtEl>
                                          <p:spTgt spid="3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500" fill="hold"/>
                                        <p:tgtEl>
                                          <p:spTgt spid="7"/>
                                        </p:tgtEl>
                                        <p:attrNameLst>
                                          <p:attrName>ppt_x</p:attrName>
                                        </p:attrNameLst>
                                      </p:cBhvr>
                                      <p:tavLst>
                                        <p:tav tm="0">
                                          <p:val>
                                            <p:strVal val="#ppt_x"/>
                                          </p:val>
                                        </p:tav>
                                        <p:tav tm="100000">
                                          <p:val>
                                            <p:strVal val="#ppt_x"/>
                                          </p:val>
                                        </p:tav>
                                      </p:tavLst>
                                    </p:anim>
                                    <p:anim calcmode="lin" valueType="num">
                                      <p:cBhvr additive="base">
                                        <p:cTn id="66" dur="500" fill="hold"/>
                                        <p:tgtEl>
                                          <p:spTgt spid="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500" fill="hold"/>
                                        <p:tgtEl>
                                          <p:spTgt spid="8"/>
                                        </p:tgtEl>
                                        <p:attrNameLst>
                                          <p:attrName>ppt_x</p:attrName>
                                        </p:attrNameLst>
                                      </p:cBhvr>
                                      <p:tavLst>
                                        <p:tav tm="0">
                                          <p:val>
                                            <p:strVal val="#ppt_x"/>
                                          </p:val>
                                        </p:tav>
                                        <p:tav tm="100000">
                                          <p:val>
                                            <p:strVal val="#ppt_x"/>
                                          </p:val>
                                        </p:tav>
                                      </p:tavLst>
                                    </p:anim>
                                    <p:anim calcmode="lin" valueType="num">
                                      <p:cBhvr additive="base">
                                        <p:cTn id="7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
                                        </p:tgtEl>
                                        <p:attrNameLst>
                                          <p:attrName>style.visibility</p:attrName>
                                        </p:attrNameLst>
                                      </p:cBhvr>
                                      <p:to>
                                        <p:strVal val="visible"/>
                                      </p:to>
                                    </p:set>
                                    <p:anim calcmode="lin" valueType="num">
                                      <p:cBhvr additive="base">
                                        <p:cTn id="79" dur="500" fill="hold"/>
                                        <p:tgtEl>
                                          <p:spTgt spid="3"/>
                                        </p:tgtEl>
                                        <p:attrNameLst>
                                          <p:attrName>ppt_x</p:attrName>
                                        </p:attrNameLst>
                                      </p:cBhvr>
                                      <p:tavLst>
                                        <p:tav tm="0">
                                          <p:val>
                                            <p:strVal val="#ppt_x"/>
                                          </p:val>
                                        </p:tav>
                                        <p:tav tm="100000">
                                          <p:val>
                                            <p:strVal val="#ppt_x"/>
                                          </p:val>
                                        </p:tav>
                                      </p:tavLst>
                                    </p:anim>
                                    <p:anim calcmode="lin" valueType="num">
                                      <p:cBhvr additive="base">
                                        <p:cTn id="80" dur="500" fill="hold"/>
                                        <p:tgtEl>
                                          <p:spTgt spid="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
                                        </p:tgtEl>
                                        <p:attrNameLst>
                                          <p:attrName>style.visibility</p:attrName>
                                        </p:attrNameLst>
                                      </p:cBhvr>
                                      <p:to>
                                        <p:strVal val="visible"/>
                                      </p:to>
                                    </p:set>
                                    <p:anim calcmode="lin" valueType="num">
                                      <p:cBhvr additive="base">
                                        <p:cTn id="83" dur="500" fill="hold"/>
                                        <p:tgtEl>
                                          <p:spTgt spid="2"/>
                                        </p:tgtEl>
                                        <p:attrNameLst>
                                          <p:attrName>ppt_x</p:attrName>
                                        </p:attrNameLst>
                                      </p:cBhvr>
                                      <p:tavLst>
                                        <p:tav tm="0">
                                          <p:val>
                                            <p:strVal val="#ppt_x"/>
                                          </p:val>
                                        </p:tav>
                                        <p:tav tm="100000">
                                          <p:val>
                                            <p:strVal val="#ppt_x"/>
                                          </p:val>
                                        </p:tav>
                                      </p:tavLst>
                                    </p:anim>
                                    <p:anim calcmode="lin" valueType="num">
                                      <p:cBhvr additive="base">
                                        <p:cTn id="8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p:bldP spid="8" grpId="0"/>
      <p:bldP spid="18" grpId="0"/>
      <p:bldP spid="19" grpId="0"/>
      <p:bldP spid="20" grpId="0"/>
      <p:bldP spid="21" grpId="0"/>
      <p:bldP spid="2"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23"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8</a:t>
            </a:fld>
            <a:endParaRPr lang="en-US" dirty="0"/>
          </a:p>
        </p:txBody>
      </p:sp>
      <p:pic>
        <p:nvPicPr>
          <p:cNvPr id="190" name="Picture 189">
            <a:extLst>
              <a:ext uri="{FF2B5EF4-FFF2-40B4-BE49-F238E27FC236}">
                <a16:creationId xmlns:a16="http://schemas.microsoft.com/office/drawing/2014/main" id="{1E8F1DF3-0B59-E86C-6D67-3F9CD501BDBB}"/>
              </a:ext>
            </a:extLst>
          </p:cNvPr>
          <p:cNvPicPr>
            <a:picLocks noChangeAspect="1"/>
          </p:cNvPicPr>
          <p:nvPr/>
        </p:nvPicPr>
        <p:blipFill rotWithShape="1">
          <a:blip r:embed="rId3"/>
          <a:srcRect t="3824" b="-1"/>
          <a:stretch/>
        </p:blipFill>
        <p:spPr>
          <a:xfrm>
            <a:off x="888450" y="1484654"/>
            <a:ext cx="1790700" cy="1612305"/>
          </a:xfrm>
          <a:prstGeom prst="rect">
            <a:avLst/>
          </a:prstGeom>
        </p:spPr>
      </p:pic>
      <p:sp>
        <p:nvSpPr>
          <p:cNvPr id="192" name="TextBox 191">
            <a:extLst>
              <a:ext uri="{FF2B5EF4-FFF2-40B4-BE49-F238E27FC236}">
                <a16:creationId xmlns:a16="http://schemas.microsoft.com/office/drawing/2014/main" id="{D9016D27-27E0-0358-F361-FBA50BF9300F}"/>
              </a:ext>
            </a:extLst>
          </p:cNvPr>
          <p:cNvSpPr txBox="1"/>
          <p:nvPr/>
        </p:nvSpPr>
        <p:spPr>
          <a:xfrm>
            <a:off x="1594766" y="1196019"/>
            <a:ext cx="367408" cy="246221"/>
          </a:xfrm>
          <a:prstGeom prst="rect">
            <a:avLst/>
          </a:prstGeom>
          <a:noFill/>
        </p:spPr>
        <p:txBody>
          <a:bodyPr wrap="none" rtlCol="0">
            <a:spAutoFit/>
          </a:bodyPr>
          <a:lstStyle/>
          <a:p>
            <a:r>
              <a:rPr lang="en-US" sz="1000" b="1" dirty="0">
                <a:solidFill>
                  <a:srgbClr val="000000"/>
                </a:solidFill>
                <a:latin typeface="Segoe IU"/>
              </a:rPr>
              <a:t>HV</a:t>
            </a:r>
            <a:endParaRPr lang="en-GB" sz="1000" b="1" dirty="0">
              <a:solidFill>
                <a:srgbClr val="000000"/>
              </a:solidFill>
              <a:latin typeface="Segoe IU"/>
            </a:endParaRPr>
          </a:p>
        </p:txBody>
      </p:sp>
      <p:sp>
        <p:nvSpPr>
          <p:cNvPr id="193" name="TextBox 192">
            <a:extLst>
              <a:ext uri="{FF2B5EF4-FFF2-40B4-BE49-F238E27FC236}">
                <a16:creationId xmlns:a16="http://schemas.microsoft.com/office/drawing/2014/main" id="{B6A7A6A2-E3D1-FF43-A18C-C8D46B3705D0}"/>
              </a:ext>
            </a:extLst>
          </p:cNvPr>
          <p:cNvSpPr txBox="1"/>
          <p:nvPr/>
        </p:nvSpPr>
        <p:spPr>
          <a:xfrm>
            <a:off x="664269" y="2939011"/>
            <a:ext cx="417102" cy="246221"/>
          </a:xfrm>
          <a:prstGeom prst="rect">
            <a:avLst/>
          </a:prstGeom>
          <a:noFill/>
        </p:spPr>
        <p:txBody>
          <a:bodyPr wrap="none" rtlCol="0">
            <a:spAutoFit/>
          </a:bodyPr>
          <a:lstStyle/>
          <a:p>
            <a:r>
              <a:rPr lang="en-US" sz="1000" b="1" dirty="0">
                <a:solidFill>
                  <a:srgbClr val="000000"/>
                </a:solidFill>
                <a:latin typeface="Segoe IU"/>
              </a:rPr>
              <a:t>Red</a:t>
            </a:r>
            <a:endParaRPr lang="en-GB" sz="1000" b="1" dirty="0">
              <a:solidFill>
                <a:srgbClr val="000000"/>
              </a:solidFill>
              <a:latin typeface="Segoe IU"/>
            </a:endParaRPr>
          </a:p>
        </p:txBody>
      </p:sp>
      <p:sp>
        <p:nvSpPr>
          <p:cNvPr id="194" name="TextBox 193">
            <a:extLst>
              <a:ext uri="{FF2B5EF4-FFF2-40B4-BE49-F238E27FC236}">
                <a16:creationId xmlns:a16="http://schemas.microsoft.com/office/drawing/2014/main" id="{F00FBE40-DBBF-56EB-B22B-71BE1EB69692}"/>
              </a:ext>
            </a:extLst>
          </p:cNvPr>
          <p:cNvSpPr txBox="1"/>
          <p:nvPr/>
        </p:nvSpPr>
        <p:spPr>
          <a:xfrm>
            <a:off x="2394392" y="2924574"/>
            <a:ext cx="575799" cy="246221"/>
          </a:xfrm>
          <a:prstGeom prst="rect">
            <a:avLst/>
          </a:prstGeom>
          <a:noFill/>
        </p:spPr>
        <p:txBody>
          <a:bodyPr wrap="none" rtlCol="0">
            <a:spAutoFit/>
          </a:bodyPr>
          <a:lstStyle/>
          <a:p>
            <a:r>
              <a:rPr lang="en-US" sz="1000" b="1" dirty="0">
                <a:solidFill>
                  <a:srgbClr val="000000"/>
                </a:solidFill>
                <a:latin typeface="Segoe IU"/>
              </a:rPr>
              <a:t>Brown</a:t>
            </a:r>
            <a:endParaRPr lang="en-GB" sz="1000" b="1" dirty="0">
              <a:solidFill>
                <a:srgbClr val="000000"/>
              </a:solidFill>
              <a:latin typeface="Segoe IU"/>
            </a:endParaRPr>
          </a:p>
        </p:txBody>
      </p:sp>
      <p:sp>
        <p:nvSpPr>
          <p:cNvPr id="195" name="TextBox 194">
            <a:extLst>
              <a:ext uri="{FF2B5EF4-FFF2-40B4-BE49-F238E27FC236}">
                <a16:creationId xmlns:a16="http://schemas.microsoft.com/office/drawing/2014/main" id="{CAFFFBA8-8CCD-AFDD-22DB-49F3676AF16D}"/>
              </a:ext>
            </a:extLst>
          </p:cNvPr>
          <p:cNvSpPr txBox="1"/>
          <p:nvPr/>
        </p:nvSpPr>
        <p:spPr>
          <a:xfrm>
            <a:off x="805466" y="3470746"/>
            <a:ext cx="1625638" cy="523220"/>
          </a:xfrm>
          <a:prstGeom prst="rect">
            <a:avLst/>
          </a:prstGeom>
          <a:noFill/>
        </p:spPr>
        <p:txBody>
          <a:bodyPr wrap="none" rtlCol="0">
            <a:spAutoFit/>
          </a:bodyPr>
          <a:lstStyle/>
          <a:p>
            <a:pPr algn="ctr"/>
            <a:r>
              <a:rPr lang="en-US" sz="1400" b="1" dirty="0">
                <a:solidFill>
                  <a:srgbClr val="000000"/>
                </a:solidFill>
                <a:latin typeface="Segoe IU"/>
              </a:rPr>
              <a:t>VRP04</a:t>
            </a:r>
          </a:p>
          <a:p>
            <a:pPr algn="ctr"/>
            <a:r>
              <a:rPr lang="en-US" sz="1400" b="1" dirty="0">
                <a:solidFill>
                  <a:srgbClr val="000000"/>
                </a:solidFill>
                <a:latin typeface="Segoe IU"/>
              </a:rPr>
              <a:t>(SPS convention)</a:t>
            </a:r>
            <a:endParaRPr lang="en-GB" sz="1400" b="1" dirty="0">
              <a:solidFill>
                <a:srgbClr val="000000"/>
              </a:solidFill>
              <a:latin typeface="Segoe IU"/>
            </a:endParaRPr>
          </a:p>
        </p:txBody>
      </p:sp>
      <p:pic>
        <p:nvPicPr>
          <p:cNvPr id="196" name="Picture 195">
            <a:extLst>
              <a:ext uri="{FF2B5EF4-FFF2-40B4-BE49-F238E27FC236}">
                <a16:creationId xmlns:a16="http://schemas.microsoft.com/office/drawing/2014/main" id="{57983DAB-74C0-3058-75FC-107DF249D5BF}"/>
              </a:ext>
            </a:extLst>
          </p:cNvPr>
          <p:cNvPicPr>
            <a:picLocks noChangeAspect="1"/>
          </p:cNvPicPr>
          <p:nvPr/>
        </p:nvPicPr>
        <p:blipFill rotWithShape="1">
          <a:blip r:embed="rId3"/>
          <a:srcRect t="3824" b="-1"/>
          <a:stretch/>
        </p:blipFill>
        <p:spPr>
          <a:xfrm>
            <a:off x="3610576" y="1484653"/>
            <a:ext cx="1790700" cy="1612305"/>
          </a:xfrm>
          <a:prstGeom prst="rect">
            <a:avLst/>
          </a:prstGeom>
        </p:spPr>
      </p:pic>
      <p:sp>
        <p:nvSpPr>
          <p:cNvPr id="197" name="TextBox 196">
            <a:extLst>
              <a:ext uri="{FF2B5EF4-FFF2-40B4-BE49-F238E27FC236}">
                <a16:creationId xmlns:a16="http://schemas.microsoft.com/office/drawing/2014/main" id="{3F8DA4BA-D1F7-CFB3-CE15-73480A4CC1C0}"/>
              </a:ext>
            </a:extLst>
          </p:cNvPr>
          <p:cNvSpPr txBox="1"/>
          <p:nvPr/>
        </p:nvSpPr>
        <p:spPr>
          <a:xfrm>
            <a:off x="4316560" y="1225308"/>
            <a:ext cx="367408" cy="246221"/>
          </a:xfrm>
          <a:prstGeom prst="rect">
            <a:avLst/>
          </a:prstGeom>
          <a:noFill/>
        </p:spPr>
        <p:txBody>
          <a:bodyPr wrap="none" rtlCol="0">
            <a:spAutoFit/>
          </a:bodyPr>
          <a:lstStyle/>
          <a:p>
            <a:r>
              <a:rPr lang="en-US" sz="1000" b="1" dirty="0">
                <a:solidFill>
                  <a:srgbClr val="000000"/>
                </a:solidFill>
                <a:latin typeface="Segoe IU"/>
              </a:rPr>
              <a:t>HV</a:t>
            </a:r>
            <a:endParaRPr lang="en-GB" sz="1000" b="1" dirty="0">
              <a:solidFill>
                <a:srgbClr val="000000"/>
              </a:solidFill>
              <a:latin typeface="Segoe IU"/>
            </a:endParaRPr>
          </a:p>
        </p:txBody>
      </p:sp>
      <p:sp>
        <p:nvSpPr>
          <p:cNvPr id="198" name="TextBox 197">
            <a:extLst>
              <a:ext uri="{FF2B5EF4-FFF2-40B4-BE49-F238E27FC236}">
                <a16:creationId xmlns:a16="http://schemas.microsoft.com/office/drawing/2014/main" id="{B8B36D62-A05B-0C22-EC3C-30FDD5574172}"/>
              </a:ext>
            </a:extLst>
          </p:cNvPr>
          <p:cNvSpPr txBox="1"/>
          <p:nvPr/>
        </p:nvSpPr>
        <p:spPr>
          <a:xfrm>
            <a:off x="3333997" y="1404615"/>
            <a:ext cx="575799" cy="246221"/>
          </a:xfrm>
          <a:prstGeom prst="rect">
            <a:avLst/>
          </a:prstGeom>
          <a:noFill/>
        </p:spPr>
        <p:txBody>
          <a:bodyPr wrap="none" rtlCol="0">
            <a:spAutoFit/>
          </a:bodyPr>
          <a:lstStyle/>
          <a:p>
            <a:r>
              <a:rPr lang="en-US" sz="1000" b="1" dirty="0">
                <a:solidFill>
                  <a:srgbClr val="000000"/>
                </a:solidFill>
                <a:latin typeface="Segoe IU"/>
              </a:rPr>
              <a:t>Brown</a:t>
            </a:r>
            <a:endParaRPr lang="en-GB" sz="1000" b="1" dirty="0">
              <a:solidFill>
                <a:srgbClr val="000000"/>
              </a:solidFill>
              <a:latin typeface="Segoe IU"/>
            </a:endParaRPr>
          </a:p>
        </p:txBody>
      </p:sp>
      <p:sp>
        <p:nvSpPr>
          <p:cNvPr id="199" name="TextBox 198">
            <a:extLst>
              <a:ext uri="{FF2B5EF4-FFF2-40B4-BE49-F238E27FC236}">
                <a16:creationId xmlns:a16="http://schemas.microsoft.com/office/drawing/2014/main" id="{F76F19EE-3795-BB01-70E6-140DC8244DB6}"/>
              </a:ext>
            </a:extLst>
          </p:cNvPr>
          <p:cNvSpPr txBox="1"/>
          <p:nvPr/>
        </p:nvSpPr>
        <p:spPr>
          <a:xfrm>
            <a:off x="3357782" y="2927263"/>
            <a:ext cx="417102" cy="246221"/>
          </a:xfrm>
          <a:prstGeom prst="rect">
            <a:avLst/>
          </a:prstGeom>
          <a:noFill/>
        </p:spPr>
        <p:txBody>
          <a:bodyPr wrap="none" rtlCol="0">
            <a:spAutoFit/>
          </a:bodyPr>
          <a:lstStyle/>
          <a:p>
            <a:r>
              <a:rPr lang="en-US" sz="1000" b="1" dirty="0">
                <a:solidFill>
                  <a:srgbClr val="000000"/>
                </a:solidFill>
                <a:latin typeface="Segoe IU"/>
              </a:rPr>
              <a:t>Red</a:t>
            </a:r>
            <a:endParaRPr lang="en-GB" sz="1000" b="1" dirty="0">
              <a:solidFill>
                <a:srgbClr val="000000"/>
              </a:solidFill>
              <a:latin typeface="Segoe IU"/>
            </a:endParaRPr>
          </a:p>
        </p:txBody>
      </p:sp>
      <p:sp>
        <p:nvSpPr>
          <p:cNvPr id="200" name="TextBox 199">
            <a:extLst>
              <a:ext uri="{FF2B5EF4-FFF2-40B4-BE49-F238E27FC236}">
                <a16:creationId xmlns:a16="http://schemas.microsoft.com/office/drawing/2014/main" id="{B91F0ACA-9F0C-6BBD-F7F7-A222EA4358CA}"/>
              </a:ext>
            </a:extLst>
          </p:cNvPr>
          <p:cNvSpPr txBox="1"/>
          <p:nvPr/>
        </p:nvSpPr>
        <p:spPr>
          <a:xfrm>
            <a:off x="4738274" y="2953219"/>
            <a:ext cx="1326004" cy="400110"/>
          </a:xfrm>
          <a:prstGeom prst="rect">
            <a:avLst/>
          </a:prstGeom>
          <a:noFill/>
        </p:spPr>
        <p:txBody>
          <a:bodyPr wrap="none" rtlCol="0">
            <a:spAutoFit/>
          </a:bodyPr>
          <a:lstStyle>
            <a:defPPr>
              <a:defRPr lang="en-US"/>
            </a:defPPr>
            <a:lvl1pPr>
              <a:defRPr>
                <a:latin typeface="Segoe IU"/>
              </a:defRPr>
            </a:lvl1pPr>
          </a:lstStyle>
          <a:p>
            <a:pPr algn="ctr"/>
            <a:r>
              <a:rPr lang="en-US" sz="1000" b="1" dirty="0">
                <a:solidFill>
                  <a:srgbClr val="000000"/>
                </a:solidFill>
              </a:rPr>
              <a:t>Internal &amp; External</a:t>
            </a:r>
          </a:p>
          <a:p>
            <a:pPr algn="ctr"/>
            <a:r>
              <a:rPr lang="en-US" sz="1000" b="1" dirty="0">
                <a:solidFill>
                  <a:srgbClr val="000000"/>
                </a:solidFill>
              </a:rPr>
              <a:t>Shielding</a:t>
            </a:r>
            <a:endParaRPr lang="en-GB" sz="1000" b="1" dirty="0">
              <a:solidFill>
                <a:srgbClr val="000000"/>
              </a:solidFill>
            </a:endParaRPr>
          </a:p>
        </p:txBody>
      </p:sp>
      <p:sp>
        <p:nvSpPr>
          <p:cNvPr id="201" name="TextBox 200">
            <a:extLst>
              <a:ext uri="{FF2B5EF4-FFF2-40B4-BE49-F238E27FC236}">
                <a16:creationId xmlns:a16="http://schemas.microsoft.com/office/drawing/2014/main" id="{7DF614F1-D6E1-E558-425A-2D3EC0650826}"/>
              </a:ext>
            </a:extLst>
          </p:cNvPr>
          <p:cNvSpPr txBox="1"/>
          <p:nvPr/>
        </p:nvSpPr>
        <p:spPr>
          <a:xfrm>
            <a:off x="3728864" y="3469257"/>
            <a:ext cx="1625638" cy="523220"/>
          </a:xfrm>
          <a:prstGeom prst="rect">
            <a:avLst/>
          </a:prstGeom>
          <a:noFill/>
        </p:spPr>
        <p:txBody>
          <a:bodyPr wrap="none" rtlCol="0">
            <a:spAutoFit/>
          </a:bodyPr>
          <a:lstStyle/>
          <a:p>
            <a:pPr algn="ctr"/>
            <a:r>
              <a:rPr lang="en-US" sz="1400" b="1" dirty="0">
                <a:solidFill>
                  <a:srgbClr val="000000"/>
                </a:solidFill>
                <a:latin typeface="Segoe IU"/>
              </a:rPr>
              <a:t>VRP03</a:t>
            </a:r>
          </a:p>
          <a:p>
            <a:pPr algn="ctr"/>
            <a:r>
              <a:rPr lang="en-US" sz="1400" b="1" dirty="0">
                <a:solidFill>
                  <a:srgbClr val="000000"/>
                </a:solidFill>
                <a:latin typeface="Segoe IU"/>
              </a:rPr>
              <a:t>(SPS convention)</a:t>
            </a:r>
            <a:endParaRPr lang="en-GB" sz="1400" b="1" dirty="0">
              <a:solidFill>
                <a:srgbClr val="000000"/>
              </a:solidFill>
              <a:latin typeface="Segoe IU"/>
            </a:endParaRPr>
          </a:p>
        </p:txBody>
      </p:sp>
      <p:pic>
        <p:nvPicPr>
          <p:cNvPr id="202" name="Picture 201">
            <a:extLst>
              <a:ext uri="{FF2B5EF4-FFF2-40B4-BE49-F238E27FC236}">
                <a16:creationId xmlns:a16="http://schemas.microsoft.com/office/drawing/2014/main" id="{AC9FAC5E-1566-F342-3836-2195821491A2}"/>
              </a:ext>
            </a:extLst>
          </p:cNvPr>
          <p:cNvPicPr>
            <a:picLocks noChangeAspect="1"/>
          </p:cNvPicPr>
          <p:nvPr/>
        </p:nvPicPr>
        <p:blipFill rotWithShape="1">
          <a:blip r:embed="rId3"/>
          <a:srcRect t="3824" b="-1"/>
          <a:stretch/>
        </p:blipFill>
        <p:spPr>
          <a:xfrm>
            <a:off x="6484809" y="1483165"/>
            <a:ext cx="1790700" cy="1612305"/>
          </a:xfrm>
          <a:prstGeom prst="rect">
            <a:avLst/>
          </a:prstGeom>
        </p:spPr>
      </p:pic>
      <p:sp>
        <p:nvSpPr>
          <p:cNvPr id="203" name="TextBox 202">
            <a:extLst>
              <a:ext uri="{FF2B5EF4-FFF2-40B4-BE49-F238E27FC236}">
                <a16:creationId xmlns:a16="http://schemas.microsoft.com/office/drawing/2014/main" id="{33EAB31D-7F54-D0B5-9CA9-C0721B277A15}"/>
              </a:ext>
            </a:extLst>
          </p:cNvPr>
          <p:cNvSpPr txBox="1"/>
          <p:nvPr/>
        </p:nvSpPr>
        <p:spPr>
          <a:xfrm>
            <a:off x="7177219" y="1225308"/>
            <a:ext cx="367408" cy="246221"/>
          </a:xfrm>
          <a:prstGeom prst="rect">
            <a:avLst/>
          </a:prstGeom>
          <a:noFill/>
        </p:spPr>
        <p:txBody>
          <a:bodyPr wrap="none" rtlCol="0">
            <a:spAutoFit/>
          </a:bodyPr>
          <a:lstStyle/>
          <a:p>
            <a:r>
              <a:rPr lang="en-US" sz="1000" b="1" dirty="0">
                <a:solidFill>
                  <a:srgbClr val="000000"/>
                </a:solidFill>
                <a:latin typeface="Segoe IU"/>
              </a:rPr>
              <a:t>HV</a:t>
            </a:r>
            <a:endParaRPr lang="en-GB" sz="1000" b="1" dirty="0">
              <a:solidFill>
                <a:srgbClr val="000000"/>
              </a:solidFill>
              <a:latin typeface="Segoe IU"/>
            </a:endParaRPr>
          </a:p>
        </p:txBody>
      </p:sp>
      <p:sp>
        <p:nvSpPr>
          <p:cNvPr id="204" name="TextBox 203">
            <a:extLst>
              <a:ext uri="{FF2B5EF4-FFF2-40B4-BE49-F238E27FC236}">
                <a16:creationId xmlns:a16="http://schemas.microsoft.com/office/drawing/2014/main" id="{C38308AC-926A-7EC5-99FC-3246B31FB19A}"/>
              </a:ext>
            </a:extLst>
          </p:cNvPr>
          <p:cNvSpPr txBox="1"/>
          <p:nvPr/>
        </p:nvSpPr>
        <p:spPr>
          <a:xfrm>
            <a:off x="6239495" y="1378992"/>
            <a:ext cx="417102" cy="246221"/>
          </a:xfrm>
          <a:prstGeom prst="rect">
            <a:avLst/>
          </a:prstGeom>
          <a:noFill/>
        </p:spPr>
        <p:txBody>
          <a:bodyPr wrap="none" rtlCol="0">
            <a:spAutoFit/>
          </a:bodyPr>
          <a:lstStyle/>
          <a:p>
            <a:r>
              <a:rPr lang="en-US" sz="1000" b="1" dirty="0">
                <a:solidFill>
                  <a:srgbClr val="000000"/>
                </a:solidFill>
                <a:latin typeface="Segoe IU"/>
              </a:rPr>
              <a:t>Red</a:t>
            </a:r>
            <a:endParaRPr lang="en-GB" sz="1000" b="1" dirty="0">
              <a:solidFill>
                <a:srgbClr val="000000"/>
              </a:solidFill>
              <a:latin typeface="Segoe IU"/>
            </a:endParaRPr>
          </a:p>
        </p:txBody>
      </p:sp>
      <p:sp>
        <p:nvSpPr>
          <p:cNvPr id="206" name="TextBox 205">
            <a:extLst>
              <a:ext uri="{FF2B5EF4-FFF2-40B4-BE49-F238E27FC236}">
                <a16:creationId xmlns:a16="http://schemas.microsoft.com/office/drawing/2014/main" id="{6B370592-C346-5BDB-2AC4-59D61F3A8C59}"/>
              </a:ext>
            </a:extLst>
          </p:cNvPr>
          <p:cNvSpPr txBox="1"/>
          <p:nvPr/>
        </p:nvSpPr>
        <p:spPr>
          <a:xfrm>
            <a:off x="7947823" y="2939011"/>
            <a:ext cx="575799" cy="246221"/>
          </a:xfrm>
          <a:prstGeom prst="rect">
            <a:avLst/>
          </a:prstGeom>
          <a:noFill/>
        </p:spPr>
        <p:txBody>
          <a:bodyPr wrap="none" rtlCol="0">
            <a:spAutoFit/>
          </a:bodyPr>
          <a:lstStyle>
            <a:defPPr>
              <a:defRPr lang="en-US"/>
            </a:defPPr>
            <a:lvl1pPr>
              <a:defRPr>
                <a:latin typeface="Segoe IU"/>
              </a:defRPr>
            </a:lvl1pPr>
          </a:lstStyle>
          <a:p>
            <a:r>
              <a:rPr lang="en-US" sz="1000" b="1" dirty="0">
                <a:solidFill>
                  <a:srgbClr val="000000"/>
                </a:solidFill>
                <a:latin typeface="Segoe IU"/>
              </a:rPr>
              <a:t>Brown</a:t>
            </a:r>
            <a:endParaRPr lang="en-GB" sz="1000" b="1" dirty="0">
              <a:solidFill>
                <a:srgbClr val="000000"/>
              </a:solidFill>
            </a:endParaRPr>
          </a:p>
        </p:txBody>
      </p:sp>
      <p:sp>
        <p:nvSpPr>
          <p:cNvPr id="207" name="TextBox 206">
            <a:extLst>
              <a:ext uri="{FF2B5EF4-FFF2-40B4-BE49-F238E27FC236}">
                <a16:creationId xmlns:a16="http://schemas.microsoft.com/office/drawing/2014/main" id="{86E1C356-A051-2144-E19C-AED2DF4588CE}"/>
              </a:ext>
            </a:extLst>
          </p:cNvPr>
          <p:cNvSpPr txBox="1"/>
          <p:nvPr/>
        </p:nvSpPr>
        <p:spPr>
          <a:xfrm>
            <a:off x="6611260" y="3467769"/>
            <a:ext cx="1654492" cy="523220"/>
          </a:xfrm>
          <a:prstGeom prst="rect">
            <a:avLst/>
          </a:prstGeom>
          <a:noFill/>
        </p:spPr>
        <p:txBody>
          <a:bodyPr wrap="none" rtlCol="0">
            <a:spAutoFit/>
          </a:bodyPr>
          <a:lstStyle/>
          <a:p>
            <a:pPr algn="ctr"/>
            <a:r>
              <a:rPr lang="en-US" sz="1400" b="1" dirty="0">
                <a:solidFill>
                  <a:srgbClr val="000000"/>
                </a:solidFill>
                <a:latin typeface="Segoe IU"/>
              </a:rPr>
              <a:t>VPI003</a:t>
            </a:r>
          </a:p>
          <a:p>
            <a:pPr algn="ctr"/>
            <a:r>
              <a:rPr lang="en-US" sz="1400" b="1" dirty="0">
                <a:solidFill>
                  <a:srgbClr val="000000"/>
                </a:solidFill>
                <a:latin typeface="Segoe IU"/>
              </a:rPr>
              <a:t>(LHC convention)</a:t>
            </a:r>
            <a:endParaRPr lang="en-GB" sz="1400" b="1" dirty="0">
              <a:solidFill>
                <a:srgbClr val="000000"/>
              </a:solidFill>
              <a:latin typeface="Segoe IU"/>
            </a:endParaRPr>
          </a:p>
        </p:txBody>
      </p:sp>
      <p:cxnSp>
        <p:nvCxnSpPr>
          <p:cNvPr id="209" name="Straight Connector 208">
            <a:extLst>
              <a:ext uri="{FF2B5EF4-FFF2-40B4-BE49-F238E27FC236}">
                <a16:creationId xmlns:a16="http://schemas.microsoft.com/office/drawing/2014/main" id="{0393E91D-DD9D-F06E-E62E-7AC89E12E38D}"/>
              </a:ext>
            </a:extLst>
          </p:cNvPr>
          <p:cNvCxnSpPr>
            <a:cxnSpLocks/>
          </p:cNvCxnSpPr>
          <p:nvPr/>
        </p:nvCxnSpPr>
        <p:spPr>
          <a:xfrm flipV="1">
            <a:off x="7728577" y="1644647"/>
            <a:ext cx="481693" cy="30248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EC7E6EBF-B3CE-D909-B456-3AB8C5B11D89}"/>
              </a:ext>
            </a:extLst>
          </p:cNvPr>
          <p:cNvSpPr txBox="1"/>
          <p:nvPr/>
        </p:nvSpPr>
        <p:spPr>
          <a:xfrm>
            <a:off x="7821206" y="1200078"/>
            <a:ext cx="750526" cy="400110"/>
          </a:xfrm>
          <a:prstGeom prst="rect">
            <a:avLst/>
          </a:prstGeom>
          <a:noFill/>
        </p:spPr>
        <p:txBody>
          <a:bodyPr wrap="none" rtlCol="0">
            <a:spAutoFit/>
          </a:bodyPr>
          <a:lstStyle>
            <a:defPPr>
              <a:defRPr lang="en-US"/>
            </a:defPPr>
            <a:lvl1pPr>
              <a:defRPr>
                <a:latin typeface="Segoe IU"/>
              </a:defRPr>
            </a:lvl1pPr>
          </a:lstStyle>
          <a:p>
            <a:pPr algn="ctr"/>
            <a:r>
              <a:rPr lang="en-US" sz="1000" b="1" dirty="0">
                <a:solidFill>
                  <a:srgbClr val="000000"/>
                </a:solidFill>
              </a:rPr>
              <a:t>Internal</a:t>
            </a:r>
          </a:p>
          <a:p>
            <a:pPr algn="ctr"/>
            <a:r>
              <a:rPr lang="en-US" sz="1000" b="1" dirty="0">
                <a:solidFill>
                  <a:srgbClr val="000000"/>
                </a:solidFill>
              </a:rPr>
              <a:t>Shielding</a:t>
            </a:r>
            <a:endParaRPr lang="en-GB" sz="1000" b="1" dirty="0">
              <a:solidFill>
                <a:srgbClr val="000000"/>
              </a:solidFill>
            </a:endParaRPr>
          </a:p>
        </p:txBody>
      </p:sp>
      <p:sp>
        <p:nvSpPr>
          <p:cNvPr id="213" name="TextBox 212">
            <a:extLst>
              <a:ext uri="{FF2B5EF4-FFF2-40B4-BE49-F238E27FC236}">
                <a16:creationId xmlns:a16="http://schemas.microsoft.com/office/drawing/2014/main" id="{283B0C4E-43D3-B8AD-17F8-0B7E60FAFDCD}"/>
              </a:ext>
            </a:extLst>
          </p:cNvPr>
          <p:cNvSpPr txBox="1"/>
          <p:nvPr/>
        </p:nvSpPr>
        <p:spPr>
          <a:xfrm>
            <a:off x="6100240" y="2953219"/>
            <a:ext cx="750526" cy="400110"/>
          </a:xfrm>
          <a:prstGeom prst="rect">
            <a:avLst/>
          </a:prstGeom>
          <a:noFill/>
        </p:spPr>
        <p:txBody>
          <a:bodyPr wrap="none" rtlCol="0">
            <a:spAutoFit/>
          </a:bodyPr>
          <a:lstStyle>
            <a:defPPr>
              <a:defRPr lang="en-US"/>
            </a:defPPr>
            <a:lvl1pPr>
              <a:defRPr>
                <a:latin typeface="Segoe IU"/>
              </a:defRPr>
            </a:lvl1pPr>
          </a:lstStyle>
          <a:p>
            <a:pPr algn="ctr"/>
            <a:r>
              <a:rPr lang="en-US" sz="1000" b="1" dirty="0">
                <a:solidFill>
                  <a:srgbClr val="000000"/>
                </a:solidFill>
              </a:rPr>
              <a:t>External</a:t>
            </a:r>
          </a:p>
          <a:p>
            <a:pPr algn="ctr"/>
            <a:r>
              <a:rPr lang="en-US" sz="1000" b="1" dirty="0">
                <a:solidFill>
                  <a:srgbClr val="000000"/>
                </a:solidFill>
              </a:rPr>
              <a:t>Shielding</a:t>
            </a:r>
            <a:endParaRPr lang="en-GB" sz="1000" b="1" dirty="0">
              <a:solidFill>
                <a:srgbClr val="000000"/>
              </a:solidFill>
            </a:endParaRPr>
          </a:p>
        </p:txBody>
      </p:sp>
      <p:sp>
        <p:nvSpPr>
          <p:cNvPr id="214" name="TextBox 213">
            <a:extLst>
              <a:ext uri="{FF2B5EF4-FFF2-40B4-BE49-F238E27FC236}">
                <a16:creationId xmlns:a16="http://schemas.microsoft.com/office/drawing/2014/main" id="{DBBB390E-2C46-3BC3-ACC1-59433E3D8CDB}"/>
              </a:ext>
            </a:extLst>
          </p:cNvPr>
          <p:cNvSpPr txBox="1"/>
          <p:nvPr/>
        </p:nvSpPr>
        <p:spPr>
          <a:xfrm>
            <a:off x="209818" y="1244537"/>
            <a:ext cx="1326004" cy="400110"/>
          </a:xfrm>
          <a:prstGeom prst="rect">
            <a:avLst/>
          </a:prstGeom>
          <a:noFill/>
        </p:spPr>
        <p:txBody>
          <a:bodyPr wrap="none" rtlCol="0">
            <a:spAutoFit/>
          </a:bodyPr>
          <a:lstStyle>
            <a:defPPr>
              <a:defRPr lang="en-US"/>
            </a:defPPr>
            <a:lvl1pPr>
              <a:defRPr>
                <a:latin typeface="Segoe IU"/>
              </a:defRPr>
            </a:lvl1pPr>
          </a:lstStyle>
          <a:p>
            <a:pPr algn="ctr"/>
            <a:r>
              <a:rPr lang="en-US" sz="1000" b="1" dirty="0">
                <a:solidFill>
                  <a:srgbClr val="000000"/>
                </a:solidFill>
              </a:rPr>
              <a:t>Internal &amp; External</a:t>
            </a:r>
          </a:p>
          <a:p>
            <a:pPr algn="ctr"/>
            <a:r>
              <a:rPr lang="en-US" sz="1000" b="1" dirty="0">
                <a:solidFill>
                  <a:srgbClr val="000000"/>
                </a:solidFill>
              </a:rPr>
              <a:t>Shielding</a:t>
            </a:r>
            <a:endParaRPr lang="en-GB" sz="1000" b="1" dirty="0">
              <a:solidFill>
                <a:srgbClr val="000000"/>
              </a:solidFill>
            </a:endParaRPr>
          </a:p>
        </p:txBody>
      </p:sp>
      <p:graphicFrame>
        <p:nvGraphicFramePr>
          <p:cNvPr id="215" name="Table 215">
            <a:extLst>
              <a:ext uri="{FF2B5EF4-FFF2-40B4-BE49-F238E27FC236}">
                <a16:creationId xmlns:a16="http://schemas.microsoft.com/office/drawing/2014/main" id="{32EF49F7-7778-7590-A70F-FA404ED32AC5}"/>
              </a:ext>
            </a:extLst>
          </p:cNvPr>
          <p:cNvGraphicFramePr>
            <a:graphicFrameLocks noGrp="1"/>
          </p:cNvGraphicFramePr>
          <p:nvPr>
            <p:extLst>
              <p:ext uri="{D42A27DB-BD31-4B8C-83A1-F6EECF244321}">
                <p14:modId xmlns:p14="http://schemas.microsoft.com/office/powerpoint/2010/main" val="1529541025"/>
              </p:ext>
            </p:extLst>
          </p:nvPr>
        </p:nvGraphicFramePr>
        <p:xfrm>
          <a:off x="272802" y="4128858"/>
          <a:ext cx="2697389" cy="1612305"/>
        </p:xfrm>
        <a:graphic>
          <a:graphicData uri="http://schemas.openxmlformats.org/drawingml/2006/table">
            <a:tbl>
              <a:tblPr firstRow="1" bandRow="1">
                <a:tableStyleId>{69CF1AB2-1976-4502-BF36-3FF5EA218861}</a:tableStyleId>
              </a:tblPr>
              <a:tblGrid>
                <a:gridCol w="1068159">
                  <a:extLst>
                    <a:ext uri="{9D8B030D-6E8A-4147-A177-3AD203B41FA5}">
                      <a16:colId xmlns:a16="http://schemas.microsoft.com/office/drawing/2014/main" val="2598009538"/>
                    </a:ext>
                  </a:extLst>
                </a:gridCol>
                <a:gridCol w="285750">
                  <a:extLst>
                    <a:ext uri="{9D8B030D-6E8A-4147-A177-3AD203B41FA5}">
                      <a16:colId xmlns:a16="http://schemas.microsoft.com/office/drawing/2014/main" val="4210380208"/>
                    </a:ext>
                  </a:extLst>
                </a:gridCol>
                <a:gridCol w="1343480">
                  <a:extLst>
                    <a:ext uri="{9D8B030D-6E8A-4147-A177-3AD203B41FA5}">
                      <a16:colId xmlns:a16="http://schemas.microsoft.com/office/drawing/2014/main" val="598188645"/>
                    </a:ext>
                  </a:extLst>
                </a:gridCol>
              </a:tblGrid>
              <a:tr h="322461">
                <a:tc>
                  <a:txBody>
                    <a:bodyPr/>
                    <a:lstStyle/>
                    <a:p>
                      <a:pPr marL="0" algn="l" rtl="0" eaLnBrk="1" latinLnBrk="0" hangingPunct="1"/>
                      <a:r>
                        <a:rPr kumimoji="0" lang="en-US" sz="900" b="0" kern="1200" dirty="0">
                          <a:solidFill>
                            <a:schemeClr val="dk1"/>
                          </a:solidFill>
                          <a:latin typeface="Segoe IU"/>
                          <a:ea typeface="+mn-ea"/>
                          <a:cs typeface="+mn-cs"/>
                        </a:rPr>
                        <a:t>HV conductor</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1</a:t>
                      </a:r>
                      <a:endParaRPr lang="en-GB" sz="900" b="0" dirty="0">
                        <a:latin typeface="Segoe IU"/>
                      </a:endParaRPr>
                    </a:p>
                  </a:txBody>
                  <a:tcPr/>
                </a:tc>
                <a:tc rowSpan="2">
                  <a:txBody>
                    <a:bodyPr/>
                    <a:lstStyle/>
                    <a:p>
                      <a:pPr algn="ctr"/>
                      <a:r>
                        <a:rPr lang="en-US" sz="900" b="0" dirty="0">
                          <a:latin typeface="Segoe IU"/>
                        </a:rPr>
                        <a:t>Pump supply </a:t>
                      </a:r>
                    </a:p>
                    <a:p>
                      <a:pPr algn="ctr"/>
                      <a:r>
                        <a:rPr lang="en-US" sz="900" b="0" dirty="0">
                          <a:latin typeface="Segoe IU"/>
                        </a:rPr>
                        <a:t>&amp; </a:t>
                      </a:r>
                    </a:p>
                    <a:p>
                      <a:pPr algn="ctr"/>
                      <a:r>
                        <a:rPr lang="en-US" sz="900" b="0" dirty="0">
                          <a:latin typeface="Segoe IU"/>
                        </a:rPr>
                        <a:t>Current measurement</a:t>
                      </a:r>
                      <a:endParaRPr lang="en-GB" sz="900" b="0" dirty="0">
                        <a:latin typeface="Segoe IU"/>
                      </a:endParaRPr>
                    </a:p>
                  </a:txBody>
                  <a:tcPr anchor="ctr"/>
                </a:tc>
                <a:extLst>
                  <a:ext uri="{0D108BD9-81ED-4DB2-BD59-A6C34878D82A}">
                    <a16:rowId xmlns:a16="http://schemas.microsoft.com/office/drawing/2014/main" val="2583461312"/>
                  </a:ext>
                </a:extLst>
              </a:tr>
              <a:tr h="322461">
                <a:tc>
                  <a:txBody>
                    <a:bodyPr/>
                    <a:lstStyle/>
                    <a:p>
                      <a:pPr marL="0" algn="l" rtl="0" eaLnBrk="1" latinLnBrk="0" hangingPunct="1"/>
                      <a:r>
                        <a:rPr kumimoji="0" lang="en-US" sz="900" b="0" kern="1200" dirty="0">
                          <a:solidFill>
                            <a:schemeClr val="dk1"/>
                          </a:solidFill>
                          <a:latin typeface="Segoe IU"/>
                          <a:ea typeface="+mn-ea"/>
                          <a:cs typeface="+mn-cs"/>
                        </a:rPr>
                        <a:t>Brown wire</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2</a:t>
                      </a:r>
                      <a:endParaRPr lang="en-GB" sz="900" b="0" dirty="0">
                        <a:latin typeface="Segoe IU"/>
                      </a:endParaRPr>
                    </a:p>
                  </a:txBody>
                  <a:tcPr/>
                </a:tc>
                <a:tc vMerge="1">
                  <a:txBody>
                    <a:bodyPr/>
                    <a:lstStyle/>
                    <a:p>
                      <a:endParaRPr lang="en-GB" dirty="0"/>
                    </a:p>
                  </a:txBody>
                  <a:tcPr/>
                </a:tc>
                <a:extLst>
                  <a:ext uri="{0D108BD9-81ED-4DB2-BD59-A6C34878D82A}">
                    <a16:rowId xmlns:a16="http://schemas.microsoft.com/office/drawing/2014/main" val="889952225"/>
                  </a:ext>
                </a:extLst>
              </a:tr>
              <a:tr h="322461">
                <a:tc>
                  <a:txBody>
                    <a:bodyPr/>
                    <a:lstStyle/>
                    <a:p>
                      <a:pPr marL="0" algn="l" rtl="0" eaLnBrk="1" latinLnBrk="0" hangingPunct="1"/>
                      <a:r>
                        <a:rPr kumimoji="0" lang="en-GB" sz="900" b="0" kern="1200" dirty="0">
                          <a:solidFill>
                            <a:schemeClr val="dk1"/>
                          </a:solidFill>
                          <a:latin typeface="Segoe IU"/>
                          <a:ea typeface="+mn-ea"/>
                          <a:cs typeface="+mn-cs"/>
                        </a:rPr>
                        <a:t>Red wire</a:t>
                      </a:r>
                    </a:p>
                  </a:txBody>
                  <a:tcPr anchor="ctr"/>
                </a:tc>
                <a:tc>
                  <a:txBody>
                    <a:bodyPr/>
                    <a:lstStyle/>
                    <a:p>
                      <a:pPr algn="ctr"/>
                      <a:r>
                        <a:rPr lang="en-US" sz="900" b="0" dirty="0">
                          <a:latin typeface="Segoe IU"/>
                        </a:rPr>
                        <a:t>5</a:t>
                      </a:r>
                      <a:endParaRPr lang="en-GB" sz="900" b="0" dirty="0">
                        <a:latin typeface="Segoe IU"/>
                      </a:endParaRPr>
                    </a:p>
                  </a:txBody>
                  <a:tcPr/>
                </a:tc>
                <a:tc rowSpan="3">
                  <a:txBody>
                    <a:bodyPr/>
                    <a:lstStyle/>
                    <a:p>
                      <a:pPr algn="ctr"/>
                      <a:r>
                        <a:rPr kumimoji="0" lang="en-US" sz="900" b="0" kern="1200" dirty="0">
                          <a:solidFill>
                            <a:schemeClr val="dk1"/>
                          </a:solidFill>
                          <a:latin typeface="Segoe IU"/>
                          <a:ea typeface="+mn-ea"/>
                          <a:cs typeface="+mn-cs"/>
                        </a:rPr>
                        <a:t>Interlock loop</a:t>
                      </a:r>
                      <a:endParaRPr kumimoji="0" lang="en-GB" sz="900" b="0" kern="1200" dirty="0">
                        <a:solidFill>
                          <a:schemeClr val="dk1"/>
                        </a:solidFill>
                        <a:latin typeface="Segoe IU"/>
                        <a:ea typeface="+mn-ea"/>
                        <a:cs typeface="+mn-cs"/>
                      </a:endParaRPr>
                    </a:p>
                  </a:txBody>
                  <a:tcPr anchor="ctr"/>
                </a:tc>
                <a:extLst>
                  <a:ext uri="{0D108BD9-81ED-4DB2-BD59-A6C34878D82A}">
                    <a16:rowId xmlns:a16="http://schemas.microsoft.com/office/drawing/2014/main" val="1723462305"/>
                  </a:ext>
                </a:extLst>
              </a:tr>
              <a:tr h="322461">
                <a:tc>
                  <a:txBody>
                    <a:bodyPr/>
                    <a:lstStyle/>
                    <a:p>
                      <a:r>
                        <a:rPr lang="en-US" sz="900" dirty="0">
                          <a:latin typeface="Segoe IU"/>
                        </a:rPr>
                        <a:t>Internal shielding</a:t>
                      </a:r>
                      <a:endParaRPr lang="en-GB" sz="900" dirty="0">
                        <a:latin typeface="Segoe IU"/>
                      </a:endParaRPr>
                    </a:p>
                  </a:txBody>
                  <a:tcPr anchor="ctr"/>
                </a:tc>
                <a:tc>
                  <a:txBody>
                    <a:bodyPr/>
                    <a:lstStyle/>
                    <a:p>
                      <a:pPr algn="ctr"/>
                      <a:r>
                        <a:rPr lang="en-US" sz="900" b="0" dirty="0">
                          <a:latin typeface="Segoe IU"/>
                        </a:rPr>
                        <a:t>4</a:t>
                      </a:r>
                      <a:endParaRPr lang="en-GB" sz="900" b="0" dirty="0">
                        <a:latin typeface="Segoe IU"/>
                      </a:endParaRPr>
                    </a:p>
                  </a:txBody>
                  <a:tcPr/>
                </a:tc>
                <a:tc vMerge="1">
                  <a:txBody>
                    <a:bodyPr/>
                    <a:lstStyle/>
                    <a:p>
                      <a:endParaRPr lang="en-GB" dirty="0"/>
                    </a:p>
                  </a:txBody>
                  <a:tcPr/>
                </a:tc>
                <a:extLst>
                  <a:ext uri="{0D108BD9-81ED-4DB2-BD59-A6C34878D82A}">
                    <a16:rowId xmlns:a16="http://schemas.microsoft.com/office/drawing/2014/main" val="4011972995"/>
                  </a:ext>
                </a:extLst>
              </a:tr>
              <a:tr h="3224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Segoe IU"/>
                        </a:rPr>
                        <a:t>External shielding</a:t>
                      </a:r>
                      <a:endParaRPr lang="en-GB" sz="900" dirty="0">
                        <a:latin typeface="Segoe IU"/>
                      </a:endParaRPr>
                    </a:p>
                  </a:txBody>
                  <a:tcPr anchor="ctr"/>
                </a:tc>
                <a:tc>
                  <a:txBody>
                    <a:bodyPr/>
                    <a:lstStyle/>
                    <a:p>
                      <a:pPr algn="ctr"/>
                      <a:r>
                        <a:rPr lang="en-US" sz="900" b="0" dirty="0">
                          <a:latin typeface="Segoe IU"/>
                        </a:rPr>
                        <a:t>4</a:t>
                      </a:r>
                      <a:endParaRPr lang="en-GB" sz="900" b="0" dirty="0">
                        <a:latin typeface="Segoe IU"/>
                      </a:endParaRPr>
                    </a:p>
                  </a:txBody>
                  <a:tcPr/>
                </a:tc>
                <a:tc vMerge="1">
                  <a:txBody>
                    <a:bodyPr/>
                    <a:lstStyle/>
                    <a:p>
                      <a:endParaRPr lang="en-GB" dirty="0"/>
                    </a:p>
                  </a:txBody>
                  <a:tcPr/>
                </a:tc>
                <a:extLst>
                  <a:ext uri="{0D108BD9-81ED-4DB2-BD59-A6C34878D82A}">
                    <a16:rowId xmlns:a16="http://schemas.microsoft.com/office/drawing/2014/main" val="1030609039"/>
                  </a:ext>
                </a:extLst>
              </a:tr>
            </a:tbl>
          </a:graphicData>
        </a:graphic>
      </p:graphicFrame>
      <p:graphicFrame>
        <p:nvGraphicFramePr>
          <p:cNvPr id="216" name="Table 215">
            <a:extLst>
              <a:ext uri="{FF2B5EF4-FFF2-40B4-BE49-F238E27FC236}">
                <a16:creationId xmlns:a16="http://schemas.microsoft.com/office/drawing/2014/main" id="{1A1BA822-A69F-BD8F-AFC4-EFA88ED352CE}"/>
              </a:ext>
            </a:extLst>
          </p:cNvPr>
          <p:cNvGraphicFramePr>
            <a:graphicFrameLocks noGrp="1"/>
          </p:cNvGraphicFramePr>
          <p:nvPr>
            <p:extLst>
              <p:ext uri="{D42A27DB-BD31-4B8C-83A1-F6EECF244321}">
                <p14:modId xmlns:p14="http://schemas.microsoft.com/office/powerpoint/2010/main" val="3652460452"/>
              </p:ext>
            </p:extLst>
          </p:nvPr>
        </p:nvGraphicFramePr>
        <p:xfrm>
          <a:off x="3223862" y="4128859"/>
          <a:ext cx="2673944" cy="1612305"/>
        </p:xfrm>
        <a:graphic>
          <a:graphicData uri="http://schemas.openxmlformats.org/drawingml/2006/table">
            <a:tbl>
              <a:tblPr firstRow="1" bandRow="1">
                <a:tableStyleId>{69CF1AB2-1976-4502-BF36-3FF5EA218861}</a:tableStyleId>
              </a:tblPr>
              <a:tblGrid>
                <a:gridCol w="1071716">
                  <a:extLst>
                    <a:ext uri="{9D8B030D-6E8A-4147-A177-3AD203B41FA5}">
                      <a16:colId xmlns:a16="http://schemas.microsoft.com/office/drawing/2014/main" val="2598009538"/>
                    </a:ext>
                  </a:extLst>
                </a:gridCol>
                <a:gridCol w="293914">
                  <a:extLst>
                    <a:ext uri="{9D8B030D-6E8A-4147-A177-3AD203B41FA5}">
                      <a16:colId xmlns:a16="http://schemas.microsoft.com/office/drawing/2014/main" val="4210380208"/>
                    </a:ext>
                  </a:extLst>
                </a:gridCol>
                <a:gridCol w="1308314">
                  <a:extLst>
                    <a:ext uri="{9D8B030D-6E8A-4147-A177-3AD203B41FA5}">
                      <a16:colId xmlns:a16="http://schemas.microsoft.com/office/drawing/2014/main" val="598188645"/>
                    </a:ext>
                  </a:extLst>
                </a:gridCol>
              </a:tblGrid>
              <a:tr h="322461">
                <a:tc>
                  <a:txBody>
                    <a:bodyPr/>
                    <a:lstStyle/>
                    <a:p>
                      <a:pPr marL="0" algn="l" rtl="0" eaLnBrk="1" latinLnBrk="0" hangingPunct="1"/>
                      <a:r>
                        <a:rPr kumimoji="0" lang="en-US" sz="900" b="0" kern="1200" dirty="0">
                          <a:solidFill>
                            <a:schemeClr val="dk1"/>
                          </a:solidFill>
                          <a:latin typeface="Segoe IU"/>
                          <a:ea typeface="+mn-ea"/>
                          <a:cs typeface="+mn-cs"/>
                        </a:rPr>
                        <a:t>HV conductor</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1</a:t>
                      </a:r>
                      <a:endParaRPr lang="en-GB" sz="900" b="0" dirty="0">
                        <a:latin typeface="Segoe IU"/>
                      </a:endParaRPr>
                    </a:p>
                  </a:txBody>
                  <a:tcPr/>
                </a:tc>
                <a:tc rowSpan="3">
                  <a:txBody>
                    <a:bodyPr/>
                    <a:lstStyle/>
                    <a:p>
                      <a:pPr algn="ctr"/>
                      <a:r>
                        <a:rPr lang="en-US" sz="900" b="0" dirty="0">
                          <a:latin typeface="Segoe IU"/>
                        </a:rPr>
                        <a:t>Pump supply </a:t>
                      </a:r>
                    </a:p>
                    <a:p>
                      <a:pPr algn="ctr"/>
                      <a:r>
                        <a:rPr lang="en-US" sz="900" b="0" dirty="0">
                          <a:latin typeface="Segoe IU"/>
                        </a:rPr>
                        <a:t>&amp; </a:t>
                      </a:r>
                    </a:p>
                    <a:p>
                      <a:pPr algn="ctr"/>
                      <a:r>
                        <a:rPr lang="en-US" sz="900" b="0" dirty="0">
                          <a:latin typeface="Segoe IU"/>
                        </a:rPr>
                        <a:t>Current measurement</a:t>
                      </a:r>
                      <a:endParaRPr lang="en-GB" sz="900" b="0" dirty="0">
                        <a:latin typeface="Segoe IU"/>
                      </a:endParaRPr>
                    </a:p>
                  </a:txBody>
                  <a:tcPr anchor="ctr"/>
                </a:tc>
                <a:extLst>
                  <a:ext uri="{0D108BD9-81ED-4DB2-BD59-A6C34878D82A}">
                    <a16:rowId xmlns:a16="http://schemas.microsoft.com/office/drawing/2014/main" val="2583461312"/>
                  </a:ext>
                </a:extLst>
              </a:tr>
              <a:tr h="322461">
                <a:tc>
                  <a:txBody>
                    <a:bodyPr/>
                    <a:lstStyle/>
                    <a:p>
                      <a:r>
                        <a:rPr lang="en-US" sz="900" dirty="0">
                          <a:latin typeface="Segoe IU"/>
                        </a:rPr>
                        <a:t>Internal shielding</a:t>
                      </a:r>
                      <a:endParaRPr lang="en-GB" sz="900" dirty="0">
                        <a:latin typeface="Segoe IU"/>
                      </a:endParaRPr>
                    </a:p>
                  </a:txBody>
                  <a:tcPr anchor="ctr"/>
                </a:tc>
                <a:tc>
                  <a:txBody>
                    <a:bodyPr/>
                    <a:lstStyle/>
                    <a:p>
                      <a:pPr algn="ctr"/>
                      <a:r>
                        <a:rPr lang="en-US" sz="900" b="0" dirty="0">
                          <a:latin typeface="Segoe IU"/>
                        </a:rPr>
                        <a:t>2</a:t>
                      </a:r>
                      <a:endParaRPr lang="en-GB" sz="900" b="0" dirty="0">
                        <a:latin typeface="Segoe IU"/>
                      </a:endParaRPr>
                    </a:p>
                  </a:txBody>
                  <a:tcPr/>
                </a:tc>
                <a:tc vMerge="1">
                  <a:txBody>
                    <a:bodyPr/>
                    <a:lstStyle/>
                    <a:p>
                      <a:pPr algn="ctr"/>
                      <a:endParaRPr lang="en-GB" sz="1000" b="0" dirty="0">
                        <a:latin typeface="Segoe IU"/>
                      </a:endParaRPr>
                    </a:p>
                  </a:txBody>
                  <a:tcPr anchor="ctr"/>
                </a:tc>
                <a:extLst>
                  <a:ext uri="{0D108BD9-81ED-4DB2-BD59-A6C34878D82A}">
                    <a16:rowId xmlns:a16="http://schemas.microsoft.com/office/drawing/2014/main" val="889952225"/>
                  </a:ext>
                </a:extLst>
              </a:tr>
              <a:tr h="3224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Segoe IU"/>
                        </a:rPr>
                        <a:t>External shielding</a:t>
                      </a:r>
                      <a:endParaRPr lang="en-GB" sz="900" dirty="0">
                        <a:latin typeface="Segoe IU"/>
                      </a:endParaRPr>
                    </a:p>
                  </a:txBody>
                  <a:tcPr anchor="ctr"/>
                </a:tc>
                <a:tc>
                  <a:txBody>
                    <a:bodyPr/>
                    <a:lstStyle/>
                    <a:p>
                      <a:pPr algn="ctr"/>
                      <a:r>
                        <a:rPr lang="en-US" sz="900" b="0" dirty="0">
                          <a:latin typeface="Segoe IU"/>
                        </a:rPr>
                        <a:t>2</a:t>
                      </a:r>
                      <a:endParaRPr lang="en-GB" sz="900" b="0" dirty="0">
                        <a:latin typeface="Segoe IU"/>
                      </a:endParaRPr>
                    </a:p>
                  </a:txBody>
                  <a:tcPr/>
                </a:tc>
                <a:tc vMerge="1">
                  <a:txBody>
                    <a:bodyPr/>
                    <a:lstStyle/>
                    <a:p>
                      <a:pPr algn="ctr"/>
                      <a:endParaRPr kumimoji="0" lang="en-GB" sz="1000" b="0" kern="1200" dirty="0">
                        <a:solidFill>
                          <a:schemeClr val="dk1"/>
                        </a:solidFill>
                        <a:latin typeface="Segoe IU"/>
                        <a:ea typeface="+mn-ea"/>
                        <a:cs typeface="+mn-cs"/>
                      </a:endParaRPr>
                    </a:p>
                  </a:txBody>
                  <a:tcPr anchor="ctr"/>
                </a:tc>
                <a:extLst>
                  <a:ext uri="{0D108BD9-81ED-4DB2-BD59-A6C34878D82A}">
                    <a16:rowId xmlns:a16="http://schemas.microsoft.com/office/drawing/2014/main" val="1723462305"/>
                  </a:ext>
                </a:extLst>
              </a:tr>
              <a:tr h="322461">
                <a:tc>
                  <a:txBody>
                    <a:bodyPr/>
                    <a:lstStyle/>
                    <a:p>
                      <a:pPr marL="0" algn="l" rtl="0" eaLnBrk="1" latinLnBrk="0" hangingPunct="1"/>
                      <a:r>
                        <a:rPr kumimoji="0" lang="en-US" sz="900" b="0" kern="1200" dirty="0">
                          <a:solidFill>
                            <a:schemeClr val="dk1"/>
                          </a:solidFill>
                          <a:latin typeface="Segoe IU"/>
                          <a:ea typeface="+mn-ea"/>
                          <a:cs typeface="+mn-cs"/>
                        </a:rPr>
                        <a:t>Brown wire</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4</a:t>
                      </a:r>
                      <a:endParaRPr lang="en-GB" sz="900" b="0" dirty="0">
                        <a:latin typeface="Segoe IU"/>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kern="1200" dirty="0">
                          <a:solidFill>
                            <a:schemeClr val="dk1"/>
                          </a:solidFill>
                          <a:latin typeface="Segoe IU"/>
                          <a:ea typeface="+mn-ea"/>
                          <a:cs typeface="+mn-cs"/>
                        </a:rPr>
                        <a:t>Interlock loop</a:t>
                      </a:r>
                      <a:endParaRPr kumimoji="0" lang="en-GB" sz="900" b="0" kern="1200" dirty="0">
                        <a:solidFill>
                          <a:schemeClr val="dk1"/>
                        </a:solidFill>
                        <a:latin typeface="Segoe IU"/>
                        <a:ea typeface="+mn-ea"/>
                        <a:cs typeface="+mn-cs"/>
                      </a:endParaRPr>
                    </a:p>
                  </a:txBody>
                  <a:tcPr anchor="ctr"/>
                </a:tc>
                <a:extLst>
                  <a:ext uri="{0D108BD9-81ED-4DB2-BD59-A6C34878D82A}">
                    <a16:rowId xmlns:a16="http://schemas.microsoft.com/office/drawing/2014/main" val="4011972995"/>
                  </a:ext>
                </a:extLst>
              </a:tr>
              <a:tr h="322461">
                <a:tc>
                  <a:txBody>
                    <a:bodyPr/>
                    <a:lstStyle/>
                    <a:p>
                      <a:pPr marL="0" algn="l" rtl="0" eaLnBrk="1" latinLnBrk="0" hangingPunct="1"/>
                      <a:r>
                        <a:rPr kumimoji="0" lang="en-GB" sz="900" b="0" kern="1200" dirty="0">
                          <a:solidFill>
                            <a:schemeClr val="dk1"/>
                          </a:solidFill>
                          <a:latin typeface="Segoe IU"/>
                          <a:ea typeface="+mn-ea"/>
                          <a:cs typeface="+mn-cs"/>
                        </a:rPr>
                        <a:t>Red wire</a:t>
                      </a:r>
                    </a:p>
                  </a:txBody>
                  <a:tcPr anchor="ctr"/>
                </a:tc>
                <a:tc>
                  <a:txBody>
                    <a:bodyPr/>
                    <a:lstStyle/>
                    <a:p>
                      <a:pPr algn="ctr"/>
                      <a:r>
                        <a:rPr lang="en-US" sz="900" b="0" dirty="0">
                          <a:latin typeface="Segoe IU"/>
                        </a:rPr>
                        <a:t>5</a:t>
                      </a:r>
                      <a:endParaRPr lang="en-GB" sz="900" b="0" dirty="0">
                        <a:latin typeface="Segoe IU"/>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kern="1200" dirty="0">
                          <a:solidFill>
                            <a:schemeClr val="dk1"/>
                          </a:solidFill>
                          <a:latin typeface="Segoe IU"/>
                          <a:ea typeface="+mn-ea"/>
                          <a:cs typeface="+mn-cs"/>
                        </a:rPr>
                        <a:t>Interlock loop</a:t>
                      </a:r>
                      <a:endParaRPr kumimoji="0" lang="en-GB" sz="900" b="0" kern="1200" dirty="0">
                        <a:solidFill>
                          <a:schemeClr val="dk1"/>
                        </a:solidFill>
                        <a:latin typeface="Segoe IU"/>
                        <a:ea typeface="+mn-ea"/>
                        <a:cs typeface="+mn-cs"/>
                      </a:endParaRPr>
                    </a:p>
                  </a:txBody>
                  <a:tcPr anchor="ctr"/>
                </a:tc>
                <a:extLst>
                  <a:ext uri="{0D108BD9-81ED-4DB2-BD59-A6C34878D82A}">
                    <a16:rowId xmlns:a16="http://schemas.microsoft.com/office/drawing/2014/main" val="1030609039"/>
                  </a:ext>
                </a:extLst>
              </a:tr>
            </a:tbl>
          </a:graphicData>
        </a:graphic>
      </p:graphicFrame>
      <p:graphicFrame>
        <p:nvGraphicFramePr>
          <p:cNvPr id="217" name="Table 216">
            <a:extLst>
              <a:ext uri="{FF2B5EF4-FFF2-40B4-BE49-F238E27FC236}">
                <a16:creationId xmlns:a16="http://schemas.microsoft.com/office/drawing/2014/main" id="{4EF619B8-4CC8-1056-B34D-7F97D7B24537}"/>
              </a:ext>
            </a:extLst>
          </p:cNvPr>
          <p:cNvGraphicFramePr>
            <a:graphicFrameLocks noGrp="1"/>
          </p:cNvGraphicFramePr>
          <p:nvPr>
            <p:extLst>
              <p:ext uri="{D42A27DB-BD31-4B8C-83A1-F6EECF244321}">
                <p14:modId xmlns:p14="http://schemas.microsoft.com/office/powerpoint/2010/main" val="2113794618"/>
              </p:ext>
            </p:extLst>
          </p:nvPr>
        </p:nvGraphicFramePr>
        <p:xfrm>
          <a:off x="6151477" y="4118550"/>
          <a:ext cx="2673944" cy="1612305"/>
        </p:xfrm>
        <a:graphic>
          <a:graphicData uri="http://schemas.openxmlformats.org/drawingml/2006/table">
            <a:tbl>
              <a:tblPr firstRow="1" bandRow="1">
                <a:tableStyleId>{69CF1AB2-1976-4502-BF36-3FF5EA218861}</a:tableStyleId>
              </a:tblPr>
              <a:tblGrid>
                <a:gridCol w="1071716">
                  <a:extLst>
                    <a:ext uri="{9D8B030D-6E8A-4147-A177-3AD203B41FA5}">
                      <a16:colId xmlns:a16="http://schemas.microsoft.com/office/drawing/2014/main" val="2598009538"/>
                    </a:ext>
                  </a:extLst>
                </a:gridCol>
                <a:gridCol w="293914">
                  <a:extLst>
                    <a:ext uri="{9D8B030D-6E8A-4147-A177-3AD203B41FA5}">
                      <a16:colId xmlns:a16="http://schemas.microsoft.com/office/drawing/2014/main" val="4210380208"/>
                    </a:ext>
                  </a:extLst>
                </a:gridCol>
                <a:gridCol w="1308314">
                  <a:extLst>
                    <a:ext uri="{9D8B030D-6E8A-4147-A177-3AD203B41FA5}">
                      <a16:colId xmlns:a16="http://schemas.microsoft.com/office/drawing/2014/main" val="598188645"/>
                    </a:ext>
                  </a:extLst>
                </a:gridCol>
              </a:tblGrid>
              <a:tr h="322461">
                <a:tc>
                  <a:txBody>
                    <a:bodyPr/>
                    <a:lstStyle/>
                    <a:p>
                      <a:pPr marL="0" algn="l" rtl="0" eaLnBrk="1" latinLnBrk="0" hangingPunct="1"/>
                      <a:r>
                        <a:rPr kumimoji="0" lang="en-US" sz="900" b="0" kern="1200" dirty="0">
                          <a:solidFill>
                            <a:schemeClr val="dk1"/>
                          </a:solidFill>
                          <a:latin typeface="Segoe IU"/>
                          <a:ea typeface="+mn-ea"/>
                          <a:cs typeface="+mn-cs"/>
                        </a:rPr>
                        <a:t>HV conductor</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1</a:t>
                      </a:r>
                      <a:endParaRPr lang="en-GB" sz="900" b="0" dirty="0">
                        <a:latin typeface="Segoe IU"/>
                      </a:endParaRPr>
                    </a:p>
                  </a:txBody>
                  <a:tcPr/>
                </a:tc>
                <a:tc rowSpan="2">
                  <a:txBody>
                    <a:bodyPr/>
                    <a:lstStyle/>
                    <a:p>
                      <a:pPr algn="ctr"/>
                      <a:r>
                        <a:rPr lang="en-US" sz="900" b="0" dirty="0">
                          <a:latin typeface="Segoe IU"/>
                        </a:rPr>
                        <a:t>Pump supply </a:t>
                      </a:r>
                    </a:p>
                    <a:p>
                      <a:pPr algn="ctr"/>
                      <a:r>
                        <a:rPr lang="en-US" sz="900" b="0" dirty="0">
                          <a:latin typeface="Segoe IU"/>
                        </a:rPr>
                        <a:t>&amp; </a:t>
                      </a:r>
                    </a:p>
                    <a:p>
                      <a:pPr algn="ctr"/>
                      <a:r>
                        <a:rPr lang="en-US" sz="900" b="0" dirty="0">
                          <a:latin typeface="Segoe IU"/>
                        </a:rPr>
                        <a:t>Current measurement</a:t>
                      </a:r>
                      <a:endParaRPr lang="en-GB" sz="900" b="0" dirty="0">
                        <a:latin typeface="Segoe IU"/>
                      </a:endParaRPr>
                    </a:p>
                  </a:txBody>
                  <a:tcPr anchor="ctr"/>
                </a:tc>
                <a:extLst>
                  <a:ext uri="{0D108BD9-81ED-4DB2-BD59-A6C34878D82A}">
                    <a16:rowId xmlns:a16="http://schemas.microsoft.com/office/drawing/2014/main" val="2583461312"/>
                  </a:ext>
                </a:extLst>
              </a:tr>
              <a:tr h="322461">
                <a:tc>
                  <a:txBody>
                    <a:bodyPr/>
                    <a:lstStyle/>
                    <a:p>
                      <a:r>
                        <a:rPr lang="en-US" sz="900" dirty="0">
                          <a:latin typeface="Segoe IU"/>
                        </a:rPr>
                        <a:t>External shielding</a:t>
                      </a:r>
                      <a:endParaRPr lang="en-GB" sz="900" dirty="0">
                        <a:latin typeface="Segoe IU"/>
                      </a:endParaRPr>
                    </a:p>
                  </a:txBody>
                  <a:tcPr anchor="ctr"/>
                </a:tc>
                <a:tc>
                  <a:txBody>
                    <a:bodyPr/>
                    <a:lstStyle/>
                    <a:p>
                      <a:pPr algn="ctr"/>
                      <a:r>
                        <a:rPr lang="en-US" sz="900" b="0" dirty="0">
                          <a:latin typeface="Segoe IU"/>
                        </a:rPr>
                        <a:t>5</a:t>
                      </a:r>
                      <a:endParaRPr lang="en-GB" sz="900" b="0" dirty="0">
                        <a:latin typeface="Segoe IU"/>
                      </a:endParaRPr>
                    </a:p>
                  </a:txBody>
                  <a:tcPr/>
                </a:tc>
                <a:tc vMerge="1">
                  <a:txBody>
                    <a:bodyPr/>
                    <a:lstStyle/>
                    <a:p>
                      <a:pPr algn="ctr"/>
                      <a:endParaRPr lang="en-GB" sz="900" b="0" dirty="0">
                        <a:latin typeface="Segoe IU"/>
                      </a:endParaRPr>
                    </a:p>
                  </a:txBody>
                  <a:tcPr anchor="ctr"/>
                </a:tc>
                <a:extLst>
                  <a:ext uri="{0D108BD9-81ED-4DB2-BD59-A6C34878D82A}">
                    <a16:rowId xmlns:a16="http://schemas.microsoft.com/office/drawing/2014/main" val="889952225"/>
                  </a:ext>
                </a:extLst>
              </a:tr>
              <a:tr h="3224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Segoe IU"/>
                        </a:rPr>
                        <a:t>Internal shielding</a:t>
                      </a:r>
                      <a:endParaRPr lang="en-GB" sz="900" dirty="0">
                        <a:latin typeface="Segoe IU"/>
                      </a:endParaRPr>
                    </a:p>
                  </a:txBody>
                  <a:tcPr anchor="ctr"/>
                </a:tc>
                <a:tc>
                  <a:txBody>
                    <a:bodyPr/>
                    <a:lstStyle/>
                    <a:p>
                      <a:pPr algn="ctr"/>
                      <a:r>
                        <a:rPr lang="en-US" sz="900" b="0" dirty="0">
                          <a:latin typeface="Segoe IU"/>
                        </a:rPr>
                        <a:t>3</a:t>
                      </a:r>
                      <a:endParaRPr lang="en-GB" sz="900" b="0" dirty="0">
                        <a:latin typeface="Segoe IU"/>
                      </a:endParaRPr>
                    </a:p>
                  </a:txBody>
                  <a:tcPr/>
                </a:tc>
                <a:tc>
                  <a:txBody>
                    <a:bodyPr/>
                    <a:lstStyle/>
                    <a:p>
                      <a:pPr algn="ctr"/>
                      <a:r>
                        <a:rPr lang="en-US" sz="900" b="0" dirty="0">
                          <a:latin typeface="Segoe IU"/>
                        </a:rPr>
                        <a:t>Noise mitigation</a:t>
                      </a:r>
                      <a:endParaRPr lang="en-GB" sz="900" b="0" dirty="0">
                        <a:latin typeface="Segoe IU"/>
                      </a:endParaRPr>
                    </a:p>
                  </a:txBody>
                  <a:tcPr anchor="ctr"/>
                </a:tc>
                <a:extLst>
                  <a:ext uri="{0D108BD9-81ED-4DB2-BD59-A6C34878D82A}">
                    <a16:rowId xmlns:a16="http://schemas.microsoft.com/office/drawing/2014/main" val="1723462305"/>
                  </a:ext>
                </a:extLst>
              </a:tr>
              <a:tr h="322461">
                <a:tc>
                  <a:txBody>
                    <a:bodyPr/>
                    <a:lstStyle/>
                    <a:p>
                      <a:pPr marL="0" algn="l" rtl="0" eaLnBrk="1" latinLnBrk="0" hangingPunct="1"/>
                      <a:r>
                        <a:rPr kumimoji="0" lang="en-US" sz="900" b="0" kern="1200" dirty="0">
                          <a:solidFill>
                            <a:schemeClr val="dk1"/>
                          </a:solidFill>
                          <a:latin typeface="Segoe IU"/>
                          <a:ea typeface="+mn-ea"/>
                          <a:cs typeface="+mn-cs"/>
                        </a:rPr>
                        <a:t>Brown wire</a:t>
                      </a:r>
                      <a:endParaRPr kumimoji="0" lang="en-GB" sz="900" b="0" kern="1200" dirty="0">
                        <a:solidFill>
                          <a:schemeClr val="dk1"/>
                        </a:solidFill>
                        <a:latin typeface="Segoe IU"/>
                        <a:ea typeface="+mn-ea"/>
                        <a:cs typeface="+mn-cs"/>
                      </a:endParaRPr>
                    </a:p>
                  </a:txBody>
                  <a:tcPr anchor="ctr"/>
                </a:tc>
                <a:tc>
                  <a:txBody>
                    <a:bodyPr/>
                    <a:lstStyle/>
                    <a:p>
                      <a:pPr algn="ctr"/>
                      <a:r>
                        <a:rPr lang="en-US" sz="900" b="0" dirty="0">
                          <a:latin typeface="Segoe IU"/>
                        </a:rPr>
                        <a:t>2</a:t>
                      </a:r>
                      <a:endParaRPr lang="en-GB" sz="900" b="0" dirty="0">
                        <a:latin typeface="Segoe IU"/>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kern="1200" dirty="0">
                          <a:solidFill>
                            <a:schemeClr val="dk1"/>
                          </a:solidFill>
                          <a:latin typeface="Segoe IU"/>
                          <a:ea typeface="+mn-ea"/>
                          <a:cs typeface="+mn-cs"/>
                        </a:rPr>
                        <a:t>Interlock loop</a:t>
                      </a:r>
                      <a:endParaRPr kumimoji="0" lang="en-GB" sz="900" b="0" kern="1200" dirty="0">
                        <a:solidFill>
                          <a:schemeClr val="dk1"/>
                        </a:solidFill>
                        <a:latin typeface="Segoe IU"/>
                        <a:ea typeface="+mn-ea"/>
                        <a:cs typeface="+mn-cs"/>
                      </a:endParaRPr>
                    </a:p>
                  </a:txBody>
                  <a:tcPr anchor="ctr"/>
                </a:tc>
                <a:extLst>
                  <a:ext uri="{0D108BD9-81ED-4DB2-BD59-A6C34878D82A}">
                    <a16:rowId xmlns:a16="http://schemas.microsoft.com/office/drawing/2014/main" val="4011972995"/>
                  </a:ext>
                </a:extLst>
              </a:tr>
              <a:tr h="322461">
                <a:tc>
                  <a:txBody>
                    <a:bodyPr/>
                    <a:lstStyle/>
                    <a:p>
                      <a:pPr marL="0" algn="l" rtl="0" eaLnBrk="1" latinLnBrk="0" hangingPunct="1"/>
                      <a:r>
                        <a:rPr kumimoji="0" lang="en-GB" sz="900" b="0" kern="1200" dirty="0">
                          <a:solidFill>
                            <a:schemeClr val="dk1"/>
                          </a:solidFill>
                          <a:latin typeface="Segoe IU"/>
                          <a:ea typeface="+mn-ea"/>
                          <a:cs typeface="+mn-cs"/>
                        </a:rPr>
                        <a:t>Red wire</a:t>
                      </a:r>
                    </a:p>
                  </a:txBody>
                  <a:tcPr anchor="ctr"/>
                </a:tc>
                <a:tc>
                  <a:txBody>
                    <a:bodyPr/>
                    <a:lstStyle/>
                    <a:p>
                      <a:pPr algn="ctr"/>
                      <a:r>
                        <a:rPr lang="en-US" sz="900" b="0" dirty="0">
                          <a:latin typeface="Segoe IU"/>
                        </a:rPr>
                        <a:t>4</a:t>
                      </a:r>
                      <a:endParaRPr lang="en-GB" sz="900" b="0" dirty="0">
                        <a:latin typeface="Segoe IU"/>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kern="1200" dirty="0">
                          <a:solidFill>
                            <a:schemeClr val="dk1"/>
                          </a:solidFill>
                          <a:latin typeface="Segoe IU"/>
                          <a:ea typeface="+mn-ea"/>
                          <a:cs typeface="+mn-cs"/>
                        </a:rPr>
                        <a:t>Interlock loop</a:t>
                      </a:r>
                      <a:endParaRPr kumimoji="0" lang="en-GB" sz="900" b="0" kern="1200" dirty="0">
                        <a:solidFill>
                          <a:schemeClr val="dk1"/>
                        </a:solidFill>
                        <a:latin typeface="Segoe IU"/>
                        <a:ea typeface="+mn-ea"/>
                        <a:cs typeface="+mn-cs"/>
                      </a:endParaRPr>
                    </a:p>
                  </a:txBody>
                  <a:tcPr anchor="ctr"/>
                </a:tc>
                <a:extLst>
                  <a:ext uri="{0D108BD9-81ED-4DB2-BD59-A6C34878D82A}">
                    <a16:rowId xmlns:a16="http://schemas.microsoft.com/office/drawing/2014/main" val="1030609039"/>
                  </a:ext>
                </a:extLst>
              </a:tr>
            </a:tbl>
          </a:graphicData>
        </a:graphic>
      </p:graphicFrame>
      <p:sp>
        <p:nvSpPr>
          <p:cNvPr id="5" name="Title 1">
            <a:extLst>
              <a:ext uri="{FF2B5EF4-FFF2-40B4-BE49-F238E27FC236}">
                <a16:creationId xmlns:a16="http://schemas.microsoft.com/office/drawing/2014/main" id="{6F5EE337-453B-C247-1FBC-CB8B4C84D19D}"/>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sp>
        <p:nvSpPr>
          <p:cNvPr id="2" name="TextBox 1">
            <a:extLst>
              <a:ext uri="{FF2B5EF4-FFF2-40B4-BE49-F238E27FC236}">
                <a16:creationId xmlns:a16="http://schemas.microsoft.com/office/drawing/2014/main" id="{90696623-E24F-69BD-203A-A1520B3CC6B4}"/>
              </a:ext>
            </a:extLst>
          </p:cNvPr>
          <p:cNvSpPr txBox="1"/>
          <p:nvPr/>
        </p:nvSpPr>
        <p:spPr>
          <a:xfrm>
            <a:off x="474275" y="893320"/>
            <a:ext cx="8195449" cy="286232"/>
          </a:xfrm>
          <a:prstGeom prst="rect">
            <a:avLst/>
          </a:prstGeom>
          <a:noFill/>
        </p:spPr>
        <p:txBody>
          <a:bodyPr wrap="none" rtlCol="0">
            <a:spAutoFit/>
          </a:bodyPr>
          <a:lstStyle>
            <a:defPPr>
              <a:defRPr lang="en-US"/>
            </a:defPPr>
            <a:lvl1pPr defTabSz="500051">
              <a:lnSpc>
                <a:spcPct val="90000"/>
              </a:lnSpc>
              <a:spcBef>
                <a:spcPct val="0"/>
              </a:spcBef>
              <a:spcAft>
                <a:spcPct val="35000"/>
              </a:spcAft>
              <a:defRPr sz="1000" i="1">
                <a:solidFill>
                  <a:srgbClr val="000000"/>
                </a:solidFill>
                <a:latin typeface="Segoe IU"/>
                <a:ea typeface="Tahoma" panose="020B0604030504040204" pitchFamily="34" charset="0"/>
                <a:cs typeface="Tahoma" panose="020B0604030504040204" pitchFamily="34" charset="0"/>
              </a:defRPr>
            </a:lvl1pPr>
          </a:lstStyle>
          <a:p>
            <a:r>
              <a:rPr lang="en-US" sz="1400" b="1" i="0" dirty="0"/>
              <a:t>But…why do we have to modify the wiring in the connectors? </a:t>
            </a:r>
            <a:r>
              <a:rPr lang="en-GB" sz="1400" b="1" i="0" dirty="0"/>
              <a:t>Because in SPS we are different!</a:t>
            </a:r>
            <a:r>
              <a:rPr lang="en-US" sz="1400" b="1" i="0" dirty="0"/>
              <a:t> </a:t>
            </a:r>
          </a:p>
        </p:txBody>
      </p:sp>
      <p:sp>
        <p:nvSpPr>
          <p:cNvPr id="3" name="TextBox 2">
            <a:extLst>
              <a:ext uri="{FF2B5EF4-FFF2-40B4-BE49-F238E27FC236}">
                <a16:creationId xmlns:a16="http://schemas.microsoft.com/office/drawing/2014/main" id="{624C18E3-60D9-27A2-83D7-F49885EC023F}"/>
              </a:ext>
            </a:extLst>
          </p:cNvPr>
          <p:cNvSpPr txBox="1"/>
          <p:nvPr/>
        </p:nvSpPr>
        <p:spPr>
          <a:xfrm>
            <a:off x="1883839" y="5887673"/>
            <a:ext cx="5900974" cy="246221"/>
          </a:xfrm>
          <a:prstGeom prst="rect">
            <a:avLst/>
          </a:prstGeom>
          <a:noFill/>
          <a:ln>
            <a:solidFill>
              <a:srgbClr val="000000"/>
            </a:solidFill>
          </a:ln>
        </p:spPr>
        <p:txBody>
          <a:bodyPr wrap="none" rtlCol="0">
            <a:spAutoFit/>
          </a:bodyPr>
          <a:lstStyle/>
          <a:p>
            <a:r>
              <a:rPr lang="en-US" sz="1000" b="1" i="1" dirty="0">
                <a:solidFill>
                  <a:srgbClr val="000000"/>
                </a:solidFill>
                <a:latin typeface="Segoe IU"/>
              </a:rPr>
              <a:t>Shielding used to lower the resistance and voltage drop in the interlock circuit (relay actuation)</a:t>
            </a:r>
            <a:endParaRPr lang="en-GB" sz="1000" b="1" i="1" dirty="0">
              <a:solidFill>
                <a:srgbClr val="000000"/>
              </a:solidFill>
              <a:latin typeface="Segoe IU"/>
            </a:endParaRPr>
          </a:p>
        </p:txBody>
      </p:sp>
      <p:sp>
        <p:nvSpPr>
          <p:cNvPr id="6" name="Rectangle 5">
            <a:extLst>
              <a:ext uri="{FF2B5EF4-FFF2-40B4-BE49-F238E27FC236}">
                <a16:creationId xmlns:a16="http://schemas.microsoft.com/office/drawing/2014/main" id="{3B25FD80-3118-CD9D-7D51-3BB7629E2159}"/>
              </a:ext>
            </a:extLst>
          </p:cNvPr>
          <p:cNvSpPr/>
          <p:nvPr/>
        </p:nvSpPr>
        <p:spPr>
          <a:xfrm>
            <a:off x="209818" y="5119077"/>
            <a:ext cx="2760373" cy="611778"/>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Arrow: Bent 8">
            <a:extLst>
              <a:ext uri="{FF2B5EF4-FFF2-40B4-BE49-F238E27FC236}">
                <a16:creationId xmlns:a16="http://schemas.microsoft.com/office/drawing/2014/main" id="{A5593873-7351-F9E0-7057-A15C0693E36C}"/>
              </a:ext>
            </a:extLst>
          </p:cNvPr>
          <p:cNvSpPr/>
          <p:nvPr/>
        </p:nvSpPr>
        <p:spPr>
          <a:xfrm flipV="1">
            <a:off x="1382600" y="5741163"/>
            <a:ext cx="501239" cy="368630"/>
          </a:xfrm>
          <a:prstGeom prst="ben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845189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anim calcmode="lin" valueType="num">
                                      <p:cBhvr additive="base">
                                        <p:cTn id="7" dur="500" fill="hold"/>
                                        <p:tgtEl>
                                          <p:spTgt spid="190"/>
                                        </p:tgtEl>
                                        <p:attrNameLst>
                                          <p:attrName>ppt_x</p:attrName>
                                        </p:attrNameLst>
                                      </p:cBhvr>
                                      <p:tavLst>
                                        <p:tav tm="0">
                                          <p:val>
                                            <p:strVal val="#ppt_x"/>
                                          </p:val>
                                        </p:tav>
                                        <p:tav tm="100000">
                                          <p:val>
                                            <p:strVal val="#ppt_x"/>
                                          </p:val>
                                        </p:tav>
                                      </p:tavLst>
                                    </p:anim>
                                    <p:anim calcmode="lin" valueType="num">
                                      <p:cBhvr additive="base">
                                        <p:cTn id="8" dur="500" fill="hold"/>
                                        <p:tgtEl>
                                          <p:spTgt spid="19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2"/>
                                        </p:tgtEl>
                                        <p:attrNameLst>
                                          <p:attrName>style.visibility</p:attrName>
                                        </p:attrNameLst>
                                      </p:cBhvr>
                                      <p:to>
                                        <p:strVal val="visible"/>
                                      </p:to>
                                    </p:set>
                                    <p:anim calcmode="lin" valueType="num">
                                      <p:cBhvr additive="base">
                                        <p:cTn id="11" dur="500" fill="hold"/>
                                        <p:tgtEl>
                                          <p:spTgt spid="192"/>
                                        </p:tgtEl>
                                        <p:attrNameLst>
                                          <p:attrName>ppt_x</p:attrName>
                                        </p:attrNameLst>
                                      </p:cBhvr>
                                      <p:tavLst>
                                        <p:tav tm="0">
                                          <p:val>
                                            <p:strVal val="#ppt_x"/>
                                          </p:val>
                                        </p:tav>
                                        <p:tav tm="100000">
                                          <p:val>
                                            <p:strVal val="#ppt_x"/>
                                          </p:val>
                                        </p:tav>
                                      </p:tavLst>
                                    </p:anim>
                                    <p:anim calcmode="lin" valueType="num">
                                      <p:cBhvr additive="base">
                                        <p:cTn id="12" dur="500" fill="hold"/>
                                        <p:tgtEl>
                                          <p:spTgt spid="19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3"/>
                                        </p:tgtEl>
                                        <p:attrNameLst>
                                          <p:attrName>style.visibility</p:attrName>
                                        </p:attrNameLst>
                                      </p:cBhvr>
                                      <p:to>
                                        <p:strVal val="visible"/>
                                      </p:to>
                                    </p:set>
                                    <p:anim calcmode="lin" valueType="num">
                                      <p:cBhvr additive="base">
                                        <p:cTn id="15" dur="500" fill="hold"/>
                                        <p:tgtEl>
                                          <p:spTgt spid="193"/>
                                        </p:tgtEl>
                                        <p:attrNameLst>
                                          <p:attrName>ppt_x</p:attrName>
                                        </p:attrNameLst>
                                      </p:cBhvr>
                                      <p:tavLst>
                                        <p:tav tm="0">
                                          <p:val>
                                            <p:strVal val="#ppt_x"/>
                                          </p:val>
                                        </p:tav>
                                        <p:tav tm="100000">
                                          <p:val>
                                            <p:strVal val="#ppt_x"/>
                                          </p:val>
                                        </p:tav>
                                      </p:tavLst>
                                    </p:anim>
                                    <p:anim calcmode="lin" valueType="num">
                                      <p:cBhvr additive="base">
                                        <p:cTn id="16" dur="500" fill="hold"/>
                                        <p:tgtEl>
                                          <p:spTgt spid="19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4"/>
                                        </p:tgtEl>
                                        <p:attrNameLst>
                                          <p:attrName>style.visibility</p:attrName>
                                        </p:attrNameLst>
                                      </p:cBhvr>
                                      <p:to>
                                        <p:strVal val="visible"/>
                                      </p:to>
                                    </p:set>
                                    <p:anim calcmode="lin" valueType="num">
                                      <p:cBhvr additive="base">
                                        <p:cTn id="19" dur="500" fill="hold"/>
                                        <p:tgtEl>
                                          <p:spTgt spid="194"/>
                                        </p:tgtEl>
                                        <p:attrNameLst>
                                          <p:attrName>ppt_x</p:attrName>
                                        </p:attrNameLst>
                                      </p:cBhvr>
                                      <p:tavLst>
                                        <p:tav tm="0">
                                          <p:val>
                                            <p:strVal val="#ppt_x"/>
                                          </p:val>
                                        </p:tav>
                                        <p:tav tm="100000">
                                          <p:val>
                                            <p:strVal val="#ppt_x"/>
                                          </p:val>
                                        </p:tav>
                                      </p:tavLst>
                                    </p:anim>
                                    <p:anim calcmode="lin" valueType="num">
                                      <p:cBhvr additive="base">
                                        <p:cTn id="20" dur="500" fill="hold"/>
                                        <p:tgtEl>
                                          <p:spTgt spid="19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5"/>
                                        </p:tgtEl>
                                        <p:attrNameLst>
                                          <p:attrName>style.visibility</p:attrName>
                                        </p:attrNameLst>
                                      </p:cBhvr>
                                      <p:to>
                                        <p:strVal val="visible"/>
                                      </p:to>
                                    </p:set>
                                    <p:anim calcmode="lin" valueType="num">
                                      <p:cBhvr additive="base">
                                        <p:cTn id="23" dur="500" fill="hold"/>
                                        <p:tgtEl>
                                          <p:spTgt spid="195"/>
                                        </p:tgtEl>
                                        <p:attrNameLst>
                                          <p:attrName>ppt_x</p:attrName>
                                        </p:attrNameLst>
                                      </p:cBhvr>
                                      <p:tavLst>
                                        <p:tav tm="0">
                                          <p:val>
                                            <p:strVal val="#ppt_x"/>
                                          </p:val>
                                        </p:tav>
                                        <p:tav tm="100000">
                                          <p:val>
                                            <p:strVal val="#ppt_x"/>
                                          </p:val>
                                        </p:tav>
                                      </p:tavLst>
                                    </p:anim>
                                    <p:anim calcmode="lin" valueType="num">
                                      <p:cBhvr additive="base">
                                        <p:cTn id="24" dur="500" fill="hold"/>
                                        <p:tgtEl>
                                          <p:spTgt spid="19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4"/>
                                        </p:tgtEl>
                                        <p:attrNameLst>
                                          <p:attrName>style.visibility</p:attrName>
                                        </p:attrNameLst>
                                      </p:cBhvr>
                                      <p:to>
                                        <p:strVal val="visible"/>
                                      </p:to>
                                    </p:set>
                                    <p:anim calcmode="lin" valueType="num">
                                      <p:cBhvr additive="base">
                                        <p:cTn id="27" dur="500" fill="hold"/>
                                        <p:tgtEl>
                                          <p:spTgt spid="214"/>
                                        </p:tgtEl>
                                        <p:attrNameLst>
                                          <p:attrName>ppt_x</p:attrName>
                                        </p:attrNameLst>
                                      </p:cBhvr>
                                      <p:tavLst>
                                        <p:tav tm="0">
                                          <p:val>
                                            <p:strVal val="#ppt_x"/>
                                          </p:val>
                                        </p:tav>
                                        <p:tav tm="100000">
                                          <p:val>
                                            <p:strVal val="#ppt_x"/>
                                          </p:val>
                                        </p:tav>
                                      </p:tavLst>
                                    </p:anim>
                                    <p:anim calcmode="lin" valueType="num">
                                      <p:cBhvr additive="base">
                                        <p:cTn id="28" dur="500" fill="hold"/>
                                        <p:tgtEl>
                                          <p:spTgt spid="2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5"/>
                                        </p:tgtEl>
                                        <p:attrNameLst>
                                          <p:attrName>style.visibility</p:attrName>
                                        </p:attrNameLst>
                                      </p:cBhvr>
                                      <p:to>
                                        <p:strVal val="visible"/>
                                      </p:to>
                                    </p:set>
                                    <p:anim calcmode="lin" valueType="num">
                                      <p:cBhvr additive="base">
                                        <p:cTn id="31" dur="500" fill="hold"/>
                                        <p:tgtEl>
                                          <p:spTgt spid="215"/>
                                        </p:tgtEl>
                                        <p:attrNameLst>
                                          <p:attrName>ppt_x</p:attrName>
                                        </p:attrNameLst>
                                      </p:cBhvr>
                                      <p:tavLst>
                                        <p:tav tm="0">
                                          <p:val>
                                            <p:strVal val="#ppt_x"/>
                                          </p:val>
                                        </p:tav>
                                        <p:tav tm="100000">
                                          <p:val>
                                            <p:strVal val="#ppt_x"/>
                                          </p:val>
                                        </p:tav>
                                      </p:tavLst>
                                    </p:anim>
                                    <p:anim calcmode="lin" valueType="num">
                                      <p:cBhvr additive="base">
                                        <p:cTn id="32" dur="500" fill="hold"/>
                                        <p:tgtEl>
                                          <p:spTgt spid="2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96"/>
                                        </p:tgtEl>
                                        <p:attrNameLst>
                                          <p:attrName>style.visibility</p:attrName>
                                        </p:attrNameLst>
                                      </p:cBhvr>
                                      <p:to>
                                        <p:strVal val="visible"/>
                                      </p:to>
                                    </p:set>
                                    <p:anim calcmode="lin" valueType="num">
                                      <p:cBhvr additive="base">
                                        <p:cTn id="49" dur="500" fill="hold"/>
                                        <p:tgtEl>
                                          <p:spTgt spid="196"/>
                                        </p:tgtEl>
                                        <p:attrNameLst>
                                          <p:attrName>ppt_x</p:attrName>
                                        </p:attrNameLst>
                                      </p:cBhvr>
                                      <p:tavLst>
                                        <p:tav tm="0">
                                          <p:val>
                                            <p:strVal val="#ppt_x"/>
                                          </p:val>
                                        </p:tav>
                                        <p:tav tm="100000">
                                          <p:val>
                                            <p:strVal val="#ppt_x"/>
                                          </p:val>
                                        </p:tav>
                                      </p:tavLst>
                                    </p:anim>
                                    <p:anim calcmode="lin" valueType="num">
                                      <p:cBhvr additive="base">
                                        <p:cTn id="50" dur="500" fill="hold"/>
                                        <p:tgtEl>
                                          <p:spTgt spid="19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97"/>
                                        </p:tgtEl>
                                        <p:attrNameLst>
                                          <p:attrName>style.visibility</p:attrName>
                                        </p:attrNameLst>
                                      </p:cBhvr>
                                      <p:to>
                                        <p:strVal val="visible"/>
                                      </p:to>
                                    </p:set>
                                    <p:anim calcmode="lin" valueType="num">
                                      <p:cBhvr additive="base">
                                        <p:cTn id="53" dur="500" fill="hold"/>
                                        <p:tgtEl>
                                          <p:spTgt spid="197"/>
                                        </p:tgtEl>
                                        <p:attrNameLst>
                                          <p:attrName>ppt_x</p:attrName>
                                        </p:attrNameLst>
                                      </p:cBhvr>
                                      <p:tavLst>
                                        <p:tav tm="0">
                                          <p:val>
                                            <p:strVal val="#ppt_x"/>
                                          </p:val>
                                        </p:tav>
                                        <p:tav tm="100000">
                                          <p:val>
                                            <p:strVal val="#ppt_x"/>
                                          </p:val>
                                        </p:tav>
                                      </p:tavLst>
                                    </p:anim>
                                    <p:anim calcmode="lin" valueType="num">
                                      <p:cBhvr additive="base">
                                        <p:cTn id="54" dur="500" fill="hold"/>
                                        <p:tgtEl>
                                          <p:spTgt spid="19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8"/>
                                        </p:tgtEl>
                                        <p:attrNameLst>
                                          <p:attrName>style.visibility</p:attrName>
                                        </p:attrNameLst>
                                      </p:cBhvr>
                                      <p:to>
                                        <p:strVal val="visible"/>
                                      </p:to>
                                    </p:set>
                                    <p:anim calcmode="lin" valueType="num">
                                      <p:cBhvr additive="base">
                                        <p:cTn id="57" dur="500" fill="hold"/>
                                        <p:tgtEl>
                                          <p:spTgt spid="198"/>
                                        </p:tgtEl>
                                        <p:attrNameLst>
                                          <p:attrName>ppt_x</p:attrName>
                                        </p:attrNameLst>
                                      </p:cBhvr>
                                      <p:tavLst>
                                        <p:tav tm="0">
                                          <p:val>
                                            <p:strVal val="#ppt_x"/>
                                          </p:val>
                                        </p:tav>
                                        <p:tav tm="100000">
                                          <p:val>
                                            <p:strVal val="#ppt_x"/>
                                          </p:val>
                                        </p:tav>
                                      </p:tavLst>
                                    </p:anim>
                                    <p:anim calcmode="lin" valueType="num">
                                      <p:cBhvr additive="base">
                                        <p:cTn id="58" dur="500" fill="hold"/>
                                        <p:tgtEl>
                                          <p:spTgt spid="19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9"/>
                                        </p:tgtEl>
                                        <p:attrNameLst>
                                          <p:attrName>style.visibility</p:attrName>
                                        </p:attrNameLst>
                                      </p:cBhvr>
                                      <p:to>
                                        <p:strVal val="visible"/>
                                      </p:to>
                                    </p:set>
                                    <p:anim calcmode="lin" valueType="num">
                                      <p:cBhvr additive="base">
                                        <p:cTn id="61" dur="500" fill="hold"/>
                                        <p:tgtEl>
                                          <p:spTgt spid="199"/>
                                        </p:tgtEl>
                                        <p:attrNameLst>
                                          <p:attrName>ppt_x</p:attrName>
                                        </p:attrNameLst>
                                      </p:cBhvr>
                                      <p:tavLst>
                                        <p:tav tm="0">
                                          <p:val>
                                            <p:strVal val="#ppt_x"/>
                                          </p:val>
                                        </p:tav>
                                        <p:tav tm="100000">
                                          <p:val>
                                            <p:strVal val="#ppt_x"/>
                                          </p:val>
                                        </p:tav>
                                      </p:tavLst>
                                    </p:anim>
                                    <p:anim calcmode="lin" valueType="num">
                                      <p:cBhvr additive="base">
                                        <p:cTn id="62" dur="500" fill="hold"/>
                                        <p:tgtEl>
                                          <p:spTgt spid="19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0"/>
                                        </p:tgtEl>
                                        <p:attrNameLst>
                                          <p:attrName>style.visibility</p:attrName>
                                        </p:attrNameLst>
                                      </p:cBhvr>
                                      <p:to>
                                        <p:strVal val="visible"/>
                                      </p:to>
                                    </p:set>
                                    <p:anim calcmode="lin" valueType="num">
                                      <p:cBhvr additive="base">
                                        <p:cTn id="65" dur="500" fill="hold"/>
                                        <p:tgtEl>
                                          <p:spTgt spid="200"/>
                                        </p:tgtEl>
                                        <p:attrNameLst>
                                          <p:attrName>ppt_x</p:attrName>
                                        </p:attrNameLst>
                                      </p:cBhvr>
                                      <p:tavLst>
                                        <p:tav tm="0">
                                          <p:val>
                                            <p:strVal val="#ppt_x"/>
                                          </p:val>
                                        </p:tav>
                                        <p:tav tm="100000">
                                          <p:val>
                                            <p:strVal val="#ppt_x"/>
                                          </p:val>
                                        </p:tav>
                                      </p:tavLst>
                                    </p:anim>
                                    <p:anim calcmode="lin" valueType="num">
                                      <p:cBhvr additive="base">
                                        <p:cTn id="66" dur="500" fill="hold"/>
                                        <p:tgtEl>
                                          <p:spTgt spid="20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01"/>
                                        </p:tgtEl>
                                        <p:attrNameLst>
                                          <p:attrName>style.visibility</p:attrName>
                                        </p:attrNameLst>
                                      </p:cBhvr>
                                      <p:to>
                                        <p:strVal val="visible"/>
                                      </p:to>
                                    </p:set>
                                    <p:anim calcmode="lin" valueType="num">
                                      <p:cBhvr additive="base">
                                        <p:cTn id="69" dur="500" fill="hold"/>
                                        <p:tgtEl>
                                          <p:spTgt spid="201"/>
                                        </p:tgtEl>
                                        <p:attrNameLst>
                                          <p:attrName>ppt_x</p:attrName>
                                        </p:attrNameLst>
                                      </p:cBhvr>
                                      <p:tavLst>
                                        <p:tav tm="0">
                                          <p:val>
                                            <p:strVal val="#ppt_x"/>
                                          </p:val>
                                        </p:tav>
                                        <p:tav tm="100000">
                                          <p:val>
                                            <p:strVal val="#ppt_x"/>
                                          </p:val>
                                        </p:tav>
                                      </p:tavLst>
                                    </p:anim>
                                    <p:anim calcmode="lin" valueType="num">
                                      <p:cBhvr additive="base">
                                        <p:cTn id="70" dur="500" fill="hold"/>
                                        <p:tgtEl>
                                          <p:spTgt spid="201"/>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216"/>
                                        </p:tgtEl>
                                        <p:attrNameLst>
                                          <p:attrName>style.visibility</p:attrName>
                                        </p:attrNameLst>
                                      </p:cBhvr>
                                      <p:to>
                                        <p:strVal val="visible"/>
                                      </p:to>
                                    </p:set>
                                    <p:anim calcmode="lin" valueType="num">
                                      <p:cBhvr additive="base">
                                        <p:cTn id="73" dur="500" fill="hold"/>
                                        <p:tgtEl>
                                          <p:spTgt spid="216"/>
                                        </p:tgtEl>
                                        <p:attrNameLst>
                                          <p:attrName>ppt_x</p:attrName>
                                        </p:attrNameLst>
                                      </p:cBhvr>
                                      <p:tavLst>
                                        <p:tav tm="0">
                                          <p:val>
                                            <p:strVal val="#ppt_x"/>
                                          </p:val>
                                        </p:tav>
                                        <p:tav tm="100000">
                                          <p:val>
                                            <p:strVal val="#ppt_x"/>
                                          </p:val>
                                        </p:tav>
                                      </p:tavLst>
                                    </p:anim>
                                    <p:anim calcmode="lin" valueType="num">
                                      <p:cBhvr additive="base">
                                        <p:cTn id="74" dur="500" fill="hold"/>
                                        <p:tgtEl>
                                          <p:spTgt spid="21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02"/>
                                        </p:tgtEl>
                                        <p:attrNameLst>
                                          <p:attrName>style.visibility</p:attrName>
                                        </p:attrNameLst>
                                      </p:cBhvr>
                                      <p:to>
                                        <p:strVal val="visible"/>
                                      </p:to>
                                    </p:set>
                                    <p:anim calcmode="lin" valueType="num">
                                      <p:cBhvr additive="base">
                                        <p:cTn id="79" dur="500" fill="hold"/>
                                        <p:tgtEl>
                                          <p:spTgt spid="202"/>
                                        </p:tgtEl>
                                        <p:attrNameLst>
                                          <p:attrName>ppt_x</p:attrName>
                                        </p:attrNameLst>
                                      </p:cBhvr>
                                      <p:tavLst>
                                        <p:tav tm="0">
                                          <p:val>
                                            <p:strVal val="#ppt_x"/>
                                          </p:val>
                                        </p:tav>
                                        <p:tav tm="100000">
                                          <p:val>
                                            <p:strVal val="#ppt_x"/>
                                          </p:val>
                                        </p:tav>
                                      </p:tavLst>
                                    </p:anim>
                                    <p:anim calcmode="lin" valueType="num">
                                      <p:cBhvr additive="base">
                                        <p:cTn id="80" dur="500" fill="hold"/>
                                        <p:tgtEl>
                                          <p:spTgt spid="202"/>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03"/>
                                        </p:tgtEl>
                                        <p:attrNameLst>
                                          <p:attrName>style.visibility</p:attrName>
                                        </p:attrNameLst>
                                      </p:cBhvr>
                                      <p:to>
                                        <p:strVal val="visible"/>
                                      </p:to>
                                    </p:set>
                                    <p:anim calcmode="lin" valueType="num">
                                      <p:cBhvr additive="base">
                                        <p:cTn id="83" dur="500" fill="hold"/>
                                        <p:tgtEl>
                                          <p:spTgt spid="203"/>
                                        </p:tgtEl>
                                        <p:attrNameLst>
                                          <p:attrName>ppt_x</p:attrName>
                                        </p:attrNameLst>
                                      </p:cBhvr>
                                      <p:tavLst>
                                        <p:tav tm="0">
                                          <p:val>
                                            <p:strVal val="#ppt_x"/>
                                          </p:val>
                                        </p:tav>
                                        <p:tav tm="100000">
                                          <p:val>
                                            <p:strVal val="#ppt_x"/>
                                          </p:val>
                                        </p:tav>
                                      </p:tavLst>
                                    </p:anim>
                                    <p:anim calcmode="lin" valueType="num">
                                      <p:cBhvr additive="base">
                                        <p:cTn id="84" dur="500" fill="hold"/>
                                        <p:tgtEl>
                                          <p:spTgt spid="203"/>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04"/>
                                        </p:tgtEl>
                                        <p:attrNameLst>
                                          <p:attrName>style.visibility</p:attrName>
                                        </p:attrNameLst>
                                      </p:cBhvr>
                                      <p:to>
                                        <p:strVal val="visible"/>
                                      </p:to>
                                    </p:set>
                                    <p:anim calcmode="lin" valueType="num">
                                      <p:cBhvr additive="base">
                                        <p:cTn id="87" dur="500" fill="hold"/>
                                        <p:tgtEl>
                                          <p:spTgt spid="204"/>
                                        </p:tgtEl>
                                        <p:attrNameLst>
                                          <p:attrName>ppt_x</p:attrName>
                                        </p:attrNameLst>
                                      </p:cBhvr>
                                      <p:tavLst>
                                        <p:tav tm="0">
                                          <p:val>
                                            <p:strVal val="#ppt_x"/>
                                          </p:val>
                                        </p:tav>
                                        <p:tav tm="100000">
                                          <p:val>
                                            <p:strVal val="#ppt_x"/>
                                          </p:val>
                                        </p:tav>
                                      </p:tavLst>
                                    </p:anim>
                                    <p:anim calcmode="lin" valueType="num">
                                      <p:cBhvr additive="base">
                                        <p:cTn id="88" dur="500" fill="hold"/>
                                        <p:tgtEl>
                                          <p:spTgt spid="20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06"/>
                                        </p:tgtEl>
                                        <p:attrNameLst>
                                          <p:attrName>style.visibility</p:attrName>
                                        </p:attrNameLst>
                                      </p:cBhvr>
                                      <p:to>
                                        <p:strVal val="visible"/>
                                      </p:to>
                                    </p:set>
                                    <p:anim calcmode="lin" valueType="num">
                                      <p:cBhvr additive="base">
                                        <p:cTn id="91" dur="500" fill="hold"/>
                                        <p:tgtEl>
                                          <p:spTgt spid="206"/>
                                        </p:tgtEl>
                                        <p:attrNameLst>
                                          <p:attrName>ppt_x</p:attrName>
                                        </p:attrNameLst>
                                      </p:cBhvr>
                                      <p:tavLst>
                                        <p:tav tm="0">
                                          <p:val>
                                            <p:strVal val="#ppt_x"/>
                                          </p:val>
                                        </p:tav>
                                        <p:tav tm="100000">
                                          <p:val>
                                            <p:strVal val="#ppt_x"/>
                                          </p:val>
                                        </p:tav>
                                      </p:tavLst>
                                    </p:anim>
                                    <p:anim calcmode="lin" valueType="num">
                                      <p:cBhvr additive="base">
                                        <p:cTn id="92" dur="500" fill="hold"/>
                                        <p:tgtEl>
                                          <p:spTgt spid="20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207"/>
                                        </p:tgtEl>
                                        <p:attrNameLst>
                                          <p:attrName>style.visibility</p:attrName>
                                        </p:attrNameLst>
                                      </p:cBhvr>
                                      <p:to>
                                        <p:strVal val="visible"/>
                                      </p:to>
                                    </p:set>
                                    <p:anim calcmode="lin" valueType="num">
                                      <p:cBhvr additive="base">
                                        <p:cTn id="95" dur="500" fill="hold"/>
                                        <p:tgtEl>
                                          <p:spTgt spid="207"/>
                                        </p:tgtEl>
                                        <p:attrNameLst>
                                          <p:attrName>ppt_x</p:attrName>
                                        </p:attrNameLst>
                                      </p:cBhvr>
                                      <p:tavLst>
                                        <p:tav tm="0">
                                          <p:val>
                                            <p:strVal val="#ppt_x"/>
                                          </p:val>
                                        </p:tav>
                                        <p:tav tm="100000">
                                          <p:val>
                                            <p:strVal val="#ppt_x"/>
                                          </p:val>
                                        </p:tav>
                                      </p:tavLst>
                                    </p:anim>
                                    <p:anim calcmode="lin" valueType="num">
                                      <p:cBhvr additive="base">
                                        <p:cTn id="96" dur="500" fill="hold"/>
                                        <p:tgtEl>
                                          <p:spTgt spid="207"/>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209"/>
                                        </p:tgtEl>
                                        <p:attrNameLst>
                                          <p:attrName>style.visibility</p:attrName>
                                        </p:attrNameLst>
                                      </p:cBhvr>
                                      <p:to>
                                        <p:strVal val="visible"/>
                                      </p:to>
                                    </p:set>
                                    <p:anim calcmode="lin" valueType="num">
                                      <p:cBhvr additive="base">
                                        <p:cTn id="99" dur="500" fill="hold"/>
                                        <p:tgtEl>
                                          <p:spTgt spid="209"/>
                                        </p:tgtEl>
                                        <p:attrNameLst>
                                          <p:attrName>ppt_x</p:attrName>
                                        </p:attrNameLst>
                                      </p:cBhvr>
                                      <p:tavLst>
                                        <p:tav tm="0">
                                          <p:val>
                                            <p:strVal val="#ppt_x"/>
                                          </p:val>
                                        </p:tav>
                                        <p:tav tm="100000">
                                          <p:val>
                                            <p:strVal val="#ppt_x"/>
                                          </p:val>
                                        </p:tav>
                                      </p:tavLst>
                                    </p:anim>
                                    <p:anim calcmode="lin" valueType="num">
                                      <p:cBhvr additive="base">
                                        <p:cTn id="100" dur="500" fill="hold"/>
                                        <p:tgtEl>
                                          <p:spTgt spid="209"/>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212"/>
                                        </p:tgtEl>
                                        <p:attrNameLst>
                                          <p:attrName>style.visibility</p:attrName>
                                        </p:attrNameLst>
                                      </p:cBhvr>
                                      <p:to>
                                        <p:strVal val="visible"/>
                                      </p:to>
                                    </p:set>
                                    <p:anim calcmode="lin" valueType="num">
                                      <p:cBhvr additive="base">
                                        <p:cTn id="103" dur="500" fill="hold"/>
                                        <p:tgtEl>
                                          <p:spTgt spid="212"/>
                                        </p:tgtEl>
                                        <p:attrNameLst>
                                          <p:attrName>ppt_x</p:attrName>
                                        </p:attrNameLst>
                                      </p:cBhvr>
                                      <p:tavLst>
                                        <p:tav tm="0">
                                          <p:val>
                                            <p:strVal val="#ppt_x"/>
                                          </p:val>
                                        </p:tav>
                                        <p:tav tm="100000">
                                          <p:val>
                                            <p:strVal val="#ppt_x"/>
                                          </p:val>
                                        </p:tav>
                                      </p:tavLst>
                                    </p:anim>
                                    <p:anim calcmode="lin" valueType="num">
                                      <p:cBhvr additive="base">
                                        <p:cTn id="104" dur="500" fill="hold"/>
                                        <p:tgtEl>
                                          <p:spTgt spid="21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213"/>
                                        </p:tgtEl>
                                        <p:attrNameLst>
                                          <p:attrName>style.visibility</p:attrName>
                                        </p:attrNameLst>
                                      </p:cBhvr>
                                      <p:to>
                                        <p:strVal val="visible"/>
                                      </p:to>
                                    </p:set>
                                    <p:anim calcmode="lin" valueType="num">
                                      <p:cBhvr additive="base">
                                        <p:cTn id="107" dur="500" fill="hold"/>
                                        <p:tgtEl>
                                          <p:spTgt spid="213"/>
                                        </p:tgtEl>
                                        <p:attrNameLst>
                                          <p:attrName>ppt_x</p:attrName>
                                        </p:attrNameLst>
                                      </p:cBhvr>
                                      <p:tavLst>
                                        <p:tav tm="0">
                                          <p:val>
                                            <p:strVal val="#ppt_x"/>
                                          </p:val>
                                        </p:tav>
                                        <p:tav tm="100000">
                                          <p:val>
                                            <p:strVal val="#ppt_x"/>
                                          </p:val>
                                        </p:tav>
                                      </p:tavLst>
                                    </p:anim>
                                    <p:anim calcmode="lin" valueType="num">
                                      <p:cBhvr additive="base">
                                        <p:cTn id="108" dur="500" fill="hold"/>
                                        <p:tgtEl>
                                          <p:spTgt spid="213"/>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217"/>
                                        </p:tgtEl>
                                        <p:attrNameLst>
                                          <p:attrName>style.visibility</p:attrName>
                                        </p:attrNameLst>
                                      </p:cBhvr>
                                      <p:to>
                                        <p:strVal val="visible"/>
                                      </p:to>
                                    </p:set>
                                    <p:anim calcmode="lin" valueType="num">
                                      <p:cBhvr additive="base">
                                        <p:cTn id="111" dur="500" fill="hold"/>
                                        <p:tgtEl>
                                          <p:spTgt spid="217"/>
                                        </p:tgtEl>
                                        <p:attrNameLst>
                                          <p:attrName>ppt_x</p:attrName>
                                        </p:attrNameLst>
                                      </p:cBhvr>
                                      <p:tavLst>
                                        <p:tav tm="0">
                                          <p:val>
                                            <p:strVal val="#ppt_x"/>
                                          </p:val>
                                        </p:tav>
                                        <p:tav tm="100000">
                                          <p:val>
                                            <p:strVal val="#ppt_x"/>
                                          </p:val>
                                        </p:tav>
                                      </p:tavLst>
                                    </p:anim>
                                    <p:anim calcmode="lin" valueType="num">
                                      <p:cBhvr additive="base">
                                        <p:cTn id="112" dur="500" fill="hold"/>
                                        <p:tgtEl>
                                          <p:spTgt spid="2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p:bldP spid="193" grpId="0"/>
      <p:bldP spid="194" grpId="0"/>
      <p:bldP spid="195" grpId="0"/>
      <p:bldP spid="197" grpId="0"/>
      <p:bldP spid="198" grpId="0"/>
      <p:bldP spid="199" grpId="0"/>
      <p:bldP spid="200" grpId="0"/>
      <p:bldP spid="201" grpId="0"/>
      <p:bldP spid="203" grpId="0"/>
      <p:bldP spid="204" grpId="0"/>
      <p:bldP spid="206" grpId="0"/>
      <p:bldP spid="207" grpId="0"/>
      <p:bldP spid="212" grpId="0"/>
      <p:bldP spid="213" grpId="0"/>
      <p:bldP spid="214" grpId="0"/>
      <p:bldP spid="3" grpId="0" animBg="1"/>
      <p:bldP spid="6"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3731996" y="4901956"/>
            <a:ext cx="812475" cy="45977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900" b="1" dirty="0">
                <a:solidFill>
                  <a:srgbClr val="000000"/>
                </a:solidFill>
                <a:latin typeface="Segoe IU"/>
                <a:ea typeface="Tahoma" panose="020B0604030504040204" pitchFamily="34" charset="0"/>
                <a:cs typeface="Tahoma" panose="020B0604030504040204" pitchFamily="34" charset="0"/>
              </a:rPr>
              <a:t>SPS type </a:t>
            </a:r>
          </a:p>
          <a:p>
            <a:pPr algn="ctr"/>
            <a:r>
              <a:rPr lang="en-GB" sz="900" b="1" dirty="0">
                <a:solidFill>
                  <a:srgbClr val="000000"/>
                </a:solidFill>
                <a:latin typeface="Segoe IU"/>
                <a:ea typeface="Tahoma" panose="020B0604030504040204" pitchFamily="34" charset="0"/>
                <a:cs typeface="Tahoma" panose="020B0604030504040204" pitchFamily="34" charset="0"/>
              </a:rPr>
              <a:t>Ion Pump</a:t>
            </a:r>
          </a:p>
          <a:p>
            <a:pPr algn="ctr"/>
            <a:r>
              <a:rPr lang="en-GB" sz="900" b="1" dirty="0">
                <a:solidFill>
                  <a:srgbClr val="000000"/>
                </a:solidFill>
                <a:latin typeface="Segoe IU"/>
                <a:ea typeface="Tahoma" panose="020B0604030504040204" pitchFamily="34" charset="0"/>
                <a:cs typeface="Tahoma" panose="020B0604030504040204" pitchFamily="34" charset="0"/>
              </a:rPr>
              <a:t>Controller</a:t>
            </a:r>
            <a:endParaRPr lang="es-ES" sz="900" b="1" dirty="0">
              <a:solidFill>
                <a:srgbClr val="000000"/>
              </a:solidFill>
              <a:latin typeface="Segoe IU"/>
              <a:ea typeface="Tahoma" panose="020B0604030504040204" pitchFamily="34" charset="0"/>
              <a:cs typeface="Tahoma" panose="020B0604030504040204" pitchFamily="34" charset="0"/>
            </a:endParaRPr>
          </a:p>
        </p:txBody>
      </p:sp>
      <p:cxnSp>
        <p:nvCxnSpPr>
          <p:cNvPr id="51" name="Straight Connector 50"/>
          <p:cNvCxnSpPr>
            <a:cxnSpLocks/>
            <a:stCxn id="50" idx="3"/>
            <a:endCxn id="58" idx="3"/>
          </p:cNvCxnSpPr>
          <p:nvPr/>
        </p:nvCxnSpPr>
        <p:spPr>
          <a:xfrm>
            <a:off x="4544471" y="5131846"/>
            <a:ext cx="1124732"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a:cxnSpLocks/>
            <a:stCxn id="5" idx="3"/>
            <a:endCxn id="60" idx="1"/>
          </p:cNvCxnSpPr>
          <p:nvPr/>
        </p:nvCxnSpPr>
        <p:spPr>
          <a:xfrm>
            <a:off x="7494575" y="5131846"/>
            <a:ext cx="683858"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a:cxnSpLocks/>
            <a:endCxn id="80" idx="0"/>
          </p:cNvCxnSpPr>
          <p:nvPr/>
        </p:nvCxnSpPr>
        <p:spPr>
          <a:xfrm>
            <a:off x="7266962" y="5309780"/>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4542462" y="5094048"/>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58" name="Rectangle 57"/>
          <p:cNvSpPr/>
          <p:nvPr/>
        </p:nvSpPr>
        <p:spPr>
          <a:xfrm>
            <a:off x="5525187" y="5099209"/>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60" name="Rectangle 59"/>
          <p:cNvSpPr/>
          <p:nvPr/>
        </p:nvSpPr>
        <p:spPr>
          <a:xfrm>
            <a:off x="8178433" y="5099209"/>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61" name="Rectangle 60"/>
          <p:cNvSpPr/>
          <p:nvPr/>
        </p:nvSpPr>
        <p:spPr>
          <a:xfrm>
            <a:off x="7243671" y="5269149"/>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63" name="Group 62"/>
          <p:cNvGrpSpPr/>
          <p:nvPr/>
        </p:nvGrpSpPr>
        <p:grpSpPr>
          <a:xfrm>
            <a:off x="7012910" y="5704537"/>
            <a:ext cx="520137" cy="360040"/>
            <a:chOff x="5594331" y="3694835"/>
            <a:chExt cx="520137" cy="360040"/>
          </a:xfrm>
        </p:grpSpPr>
        <p:sp>
          <p:nvSpPr>
            <p:cNvPr id="80" name="Rectangle 79"/>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81" name="TextBox 63"/>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grpSp>
        <p:nvGrpSpPr>
          <p:cNvPr id="67" name="Group 66"/>
          <p:cNvGrpSpPr/>
          <p:nvPr/>
        </p:nvGrpSpPr>
        <p:grpSpPr>
          <a:xfrm>
            <a:off x="5159583" y="4448546"/>
            <a:ext cx="769763" cy="338554"/>
            <a:chOff x="4976473" y="1932437"/>
            <a:chExt cx="769763" cy="338554"/>
          </a:xfrm>
        </p:grpSpPr>
        <p:sp>
          <p:nvSpPr>
            <p:cNvPr id="74" name="TextBox 79"/>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75" name="Line Callout 1 74"/>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85" name="Picture 84" descr="A picture containing indoor, cluttered, trash, miller&#10;&#10;Description automatically generated">
            <a:extLst>
              <a:ext uri="{FF2B5EF4-FFF2-40B4-BE49-F238E27FC236}">
                <a16:creationId xmlns:a16="http://schemas.microsoft.com/office/drawing/2014/main" id="{57D7A19F-E85A-4689-9292-A2AD8D04B528}"/>
              </a:ext>
            </a:extLst>
          </p:cNvPr>
          <p:cNvPicPr>
            <a:picLocks noChangeAspect="1"/>
          </p:cNvPicPr>
          <p:nvPr/>
        </p:nvPicPr>
        <p:blipFill rotWithShape="1">
          <a:blip r:embed="rId3"/>
          <a:srcRect l="40411" t="46159" r="41800" b="28516"/>
          <a:stretch/>
        </p:blipFill>
        <p:spPr>
          <a:xfrm>
            <a:off x="8360356" y="3578800"/>
            <a:ext cx="434071" cy="823950"/>
          </a:xfrm>
          <a:prstGeom prst="rect">
            <a:avLst/>
          </a:prstGeom>
          <a:ln>
            <a:solidFill>
              <a:srgbClr val="000000"/>
            </a:solidFill>
          </a:ln>
        </p:spPr>
      </p:pic>
      <p:sp>
        <p:nvSpPr>
          <p:cNvPr id="105" name="Footer Placeholder 2"/>
          <p:cNvSpPr txBox="1">
            <a:spLocks/>
          </p:cNvSpPr>
          <p:nvPr/>
        </p:nvSpPr>
        <p:spPr>
          <a:xfrm>
            <a:off x="5639956" y="6520074"/>
            <a:ext cx="2895600" cy="331903"/>
          </a:xfrm>
          <a:prstGeom prst="rect">
            <a:avLst/>
          </a:prstGeom>
        </p:spPr>
        <p:txBody>
          <a:bodyPr vert="horz" lIns="91440" tIns="45720" rIns="91440" bIns="45720" rtlCol="0" anchor="ctr"/>
          <a:lstStyle>
            <a:defPPr>
              <a:defRPr lang="en-US"/>
            </a:defPPr>
            <a:lvl1pPr marL="0" algn="ctr" defTabSz="914400" rtl="0" eaLnBrk="1" latinLnBrk="0" hangingPunct="1">
              <a:defRPr sz="9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Abel </a:t>
            </a:r>
            <a:r>
              <a:rPr lang="es-ES" dirty="0"/>
              <a:t>Gutiérrez</a:t>
            </a:r>
            <a:r>
              <a:rPr lang="it-IT" dirty="0"/>
              <a:t> – VSC seminar – April 2023</a:t>
            </a:r>
            <a:endParaRPr lang="en-US" dirty="0"/>
          </a:p>
        </p:txBody>
      </p:sp>
      <p:sp>
        <p:nvSpPr>
          <p:cNvPr id="123" name="Slide Number Placeholder 3"/>
          <p:cNvSpPr>
            <a:spLocks noGrp="1"/>
          </p:cNvSpPr>
          <p:nvPr>
            <p:ph type="sldNum" sz="quarter" idx="4"/>
          </p:nvPr>
        </p:nvSpPr>
        <p:spPr>
          <a:xfrm>
            <a:off x="8642577" y="6520074"/>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9</a:t>
            </a:fld>
            <a:endParaRPr lang="en-US" dirty="0"/>
          </a:p>
        </p:txBody>
      </p:sp>
      <p:pic>
        <p:nvPicPr>
          <p:cNvPr id="3" name="Picture 2">
            <a:extLst>
              <a:ext uri="{FF2B5EF4-FFF2-40B4-BE49-F238E27FC236}">
                <a16:creationId xmlns:a16="http://schemas.microsoft.com/office/drawing/2014/main" id="{E5972376-D4C5-1B3A-7528-095B15A1F2B8}"/>
              </a:ext>
            </a:extLst>
          </p:cNvPr>
          <p:cNvPicPr>
            <a:picLocks noChangeAspect="1"/>
          </p:cNvPicPr>
          <p:nvPr/>
        </p:nvPicPr>
        <p:blipFill rotWithShape="1">
          <a:blip r:embed="rId4">
            <a:extLst>
              <a:ext uri="{28A0092B-C50C-407E-A947-70E740481C1C}">
                <a14:useLocalDpi xmlns:a14="http://schemas.microsoft.com/office/drawing/2010/main" val="0"/>
              </a:ext>
            </a:extLst>
          </a:blip>
          <a:srcRect l="44129" t="32317" r="37863" b="22991"/>
          <a:stretch/>
        </p:blipFill>
        <p:spPr>
          <a:xfrm>
            <a:off x="5690921" y="3580633"/>
            <a:ext cx="444908" cy="828122"/>
          </a:xfrm>
          <a:prstGeom prst="rect">
            <a:avLst/>
          </a:prstGeom>
          <a:ln>
            <a:solidFill>
              <a:srgbClr val="000000"/>
            </a:solidFill>
          </a:ln>
        </p:spPr>
      </p:pic>
      <p:sp>
        <p:nvSpPr>
          <p:cNvPr id="4" name="Rectangle 3">
            <a:extLst>
              <a:ext uri="{FF2B5EF4-FFF2-40B4-BE49-F238E27FC236}">
                <a16:creationId xmlns:a16="http://schemas.microsoft.com/office/drawing/2014/main" id="{9EAC600F-CA2A-5DE1-F953-976AB1F23A56}"/>
              </a:ext>
            </a:extLst>
          </p:cNvPr>
          <p:cNvSpPr/>
          <p:nvPr/>
        </p:nvSpPr>
        <p:spPr>
          <a:xfrm>
            <a:off x="5682382" y="4997448"/>
            <a:ext cx="475611"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RXVA</a:t>
            </a:r>
            <a:endParaRPr lang="es-ES" sz="800" b="1" dirty="0">
              <a:solidFill>
                <a:srgbClr val="000000"/>
              </a:solidFill>
              <a:latin typeface="Segoe IU"/>
              <a:ea typeface="Tahoma" panose="020B0604030504040204" pitchFamily="34" charset="0"/>
              <a:cs typeface="Tahoma" panose="020B0604030504040204" pitchFamily="34" charset="0"/>
            </a:endParaRPr>
          </a:p>
        </p:txBody>
      </p:sp>
      <p:sp>
        <p:nvSpPr>
          <p:cNvPr id="5" name="Rectangle 4">
            <a:extLst>
              <a:ext uri="{FF2B5EF4-FFF2-40B4-BE49-F238E27FC236}">
                <a16:creationId xmlns:a16="http://schemas.microsoft.com/office/drawing/2014/main" id="{2585FF43-AA52-498F-4EF7-06EEE2EC95D9}"/>
              </a:ext>
            </a:extLst>
          </p:cNvPr>
          <p:cNvSpPr/>
          <p:nvPr/>
        </p:nvSpPr>
        <p:spPr>
          <a:xfrm>
            <a:off x="7008316" y="4999242"/>
            <a:ext cx="486259"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RXVE</a:t>
            </a:r>
            <a:endParaRPr lang="es-ES" sz="800" b="1" dirty="0">
              <a:solidFill>
                <a:srgbClr val="000000"/>
              </a:solidFill>
              <a:latin typeface="Segoe IU"/>
              <a:ea typeface="Tahoma" panose="020B0604030504040204" pitchFamily="34" charset="0"/>
              <a:cs typeface="Tahoma" panose="020B0604030504040204" pitchFamily="34" charset="0"/>
            </a:endParaRPr>
          </a:p>
        </p:txBody>
      </p:sp>
      <p:sp>
        <p:nvSpPr>
          <p:cNvPr id="6" name="Rectangle 5">
            <a:extLst>
              <a:ext uri="{FF2B5EF4-FFF2-40B4-BE49-F238E27FC236}">
                <a16:creationId xmlns:a16="http://schemas.microsoft.com/office/drawing/2014/main" id="{85D5579B-3193-D7E0-5805-E9FACD8C8676}"/>
              </a:ext>
            </a:extLst>
          </p:cNvPr>
          <p:cNvSpPr/>
          <p:nvPr/>
        </p:nvSpPr>
        <p:spPr>
          <a:xfrm>
            <a:off x="6159035" y="5103043"/>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cxnSp>
        <p:nvCxnSpPr>
          <p:cNvPr id="7" name="Straight Connector 6">
            <a:extLst>
              <a:ext uri="{FF2B5EF4-FFF2-40B4-BE49-F238E27FC236}">
                <a16:creationId xmlns:a16="http://schemas.microsoft.com/office/drawing/2014/main" id="{E5DEB1E0-055A-7844-3314-6445B0C502BF}"/>
              </a:ext>
            </a:extLst>
          </p:cNvPr>
          <p:cNvCxnSpPr>
            <a:cxnSpLocks/>
            <a:endCxn id="11" idx="1"/>
          </p:cNvCxnSpPr>
          <p:nvPr/>
        </p:nvCxnSpPr>
        <p:spPr>
          <a:xfrm flipV="1">
            <a:off x="6307814" y="5135608"/>
            <a:ext cx="558069" cy="343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35BE697E-85AF-1D4A-92DD-FC924CC9B285}"/>
              </a:ext>
            </a:extLst>
          </p:cNvPr>
          <p:cNvSpPr/>
          <p:nvPr/>
        </p:nvSpPr>
        <p:spPr>
          <a:xfrm>
            <a:off x="6865883" y="5099604"/>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17" name="Group 16">
            <a:extLst>
              <a:ext uri="{FF2B5EF4-FFF2-40B4-BE49-F238E27FC236}">
                <a16:creationId xmlns:a16="http://schemas.microsoft.com/office/drawing/2014/main" id="{0C7DBC0A-52D8-E2DA-C26D-7F7748BF3162}"/>
              </a:ext>
            </a:extLst>
          </p:cNvPr>
          <p:cNvGrpSpPr/>
          <p:nvPr/>
        </p:nvGrpSpPr>
        <p:grpSpPr>
          <a:xfrm>
            <a:off x="5835558" y="4443783"/>
            <a:ext cx="769763" cy="338554"/>
            <a:chOff x="4976473" y="1932437"/>
            <a:chExt cx="769763" cy="338554"/>
          </a:xfrm>
        </p:grpSpPr>
        <p:sp>
          <p:nvSpPr>
            <p:cNvPr id="24" name="TextBox 79">
              <a:extLst>
                <a:ext uri="{FF2B5EF4-FFF2-40B4-BE49-F238E27FC236}">
                  <a16:creationId xmlns:a16="http://schemas.microsoft.com/office/drawing/2014/main" id="{D3F40AFE-CF1B-570E-3EC7-9D5597D6F6F5}"/>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25" name="Line Callout 1 74">
              <a:extLst>
                <a:ext uri="{FF2B5EF4-FFF2-40B4-BE49-F238E27FC236}">
                  <a16:creationId xmlns:a16="http://schemas.microsoft.com/office/drawing/2014/main" id="{17B95CBB-1A3E-75C0-E09A-6D40CF94340F}"/>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47" name="Group 46">
            <a:extLst>
              <a:ext uri="{FF2B5EF4-FFF2-40B4-BE49-F238E27FC236}">
                <a16:creationId xmlns:a16="http://schemas.microsoft.com/office/drawing/2014/main" id="{DF120CFA-7C7F-50D5-4C44-DCE1928EB234}"/>
              </a:ext>
            </a:extLst>
          </p:cNvPr>
          <p:cNvGrpSpPr/>
          <p:nvPr/>
        </p:nvGrpSpPr>
        <p:grpSpPr>
          <a:xfrm>
            <a:off x="6521358" y="4443783"/>
            <a:ext cx="769763" cy="338554"/>
            <a:chOff x="4976473" y="1932437"/>
            <a:chExt cx="769763" cy="338554"/>
          </a:xfrm>
        </p:grpSpPr>
        <p:sp>
          <p:nvSpPr>
            <p:cNvPr id="48" name="TextBox 79">
              <a:extLst>
                <a:ext uri="{FF2B5EF4-FFF2-40B4-BE49-F238E27FC236}">
                  <a16:creationId xmlns:a16="http://schemas.microsoft.com/office/drawing/2014/main" id="{52F554BD-D984-DEF1-EAE2-C69A30FA2601}"/>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49" name="Line Callout 1 74">
              <a:extLst>
                <a:ext uri="{FF2B5EF4-FFF2-40B4-BE49-F238E27FC236}">
                  <a16:creationId xmlns:a16="http://schemas.microsoft.com/office/drawing/2014/main" id="{F308BEB5-7668-AD99-2767-DBEF49C7E294}"/>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grpSp>
        <p:nvGrpSpPr>
          <p:cNvPr id="86" name="Group 85">
            <a:extLst>
              <a:ext uri="{FF2B5EF4-FFF2-40B4-BE49-F238E27FC236}">
                <a16:creationId xmlns:a16="http://schemas.microsoft.com/office/drawing/2014/main" id="{79089B00-C3AB-9CC8-7986-DEE978093BA2}"/>
              </a:ext>
            </a:extLst>
          </p:cNvPr>
          <p:cNvGrpSpPr/>
          <p:nvPr/>
        </p:nvGrpSpPr>
        <p:grpSpPr>
          <a:xfrm>
            <a:off x="7188108" y="4443783"/>
            <a:ext cx="769763" cy="338554"/>
            <a:chOff x="4976473" y="1932437"/>
            <a:chExt cx="769763" cy="338554"/>
          </a:xfrm>
        </p:grpSpPr>
        <p:sp>
          <p:nvSpPr>
            <p:cNvPr id="87" name="TextBox 79">
              <a:extLst>
                <a:ext uri="{FF2B5EF4-FFF2-40B4-BE49-F238E27FC236}">
                  <a16:creationId xmlns:a16="http://schemas.microsoft.com/office/drawing/2014/main" id="{03A4B6C1-C6B5-579F-FD4C-A32EC1AC98D1}"/>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90" name="Line Callout 1 74">
              <a:extLst>
                <a:ext uri="{FF2B5EF4-FFF2-40B4-BE49-F238E27FC236}">
                  <a16:creationId xmlns:a16="http://schemas.microsoft.com/office/drawing/2014/main" id="{4F14B365-5BD7-B5B0-DB3C-32EF6E321A82}"/>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sp>
        <p:nvSpPr>
          <p:cNvPr id="91" name="Rectangle 90">
            <a:extLst>
              <a:ext uri="{FF2B5EF4-FFF2-40B4-BE49-F238E27FC236}">
                <a16:creationId xmlns:a16="http://schemas.microsoft.com/office/drawing/2014/main" id="{16BA37A1-91F6-52A1-9CD6-95AA58059838}"/>
              </a:ext>
            </a:extLst>
          </p:cNvPr>
          <p:cNvSpPr/>
          <p:nvPr/>
        </p:nvSpPr>
        <p:spPr>
          <a:xfrm>
            <a:off x="7498983" y="5105559"/>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cxnSp>
        <p:nvCxnSpPr>
          <p:cNvPr id="92" name="Straight Connector 91">
            <a:extLst>
              <a:ext uri="{FF2B5EF4-FFF2-40B4-BE49-F238E27FC236}">
                <a16:creationId xmlns:a16="http://schemas.microsoft.com/office/drawing/2014/main" id="{0C50864F-F050-C168-C619-A42438275C10}"/>
              </a:ext>
            </a:extLst>
          </p:cNvPr>
          <p:cNvCxnSpPr>
            <a:cxnSpLocks/>
            <a:endCxn id="96" idx="0"/>
          </p:cNvCxnSpPr>
          <p:nvPr/>
        </p:nvCxnSpPr>
        <p:spPr>
          <a:xfrm>
            <a:off x="8595523" y="5309780"/>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93" name="Rectangle 92">
            <a:extLst>
              <a:ext uri="{FF2B5EF4-FFF2-40B4-BE49-F238E27FC236}">
                <a16:creationId xmlns:a16="http://schemas.microsoft.com/office/drawing/2014/main" id="{C1D77BEC-4244-B4BB-B2F4-DB17129FCD85}"/>
              </a:ext>
            </a:extLst>
          </p:cNvPr>
          <p:cNvSpPr/>
          <p:nvPr/>
        </p:nvSpPr>
        <p:spPr>
          <a:xfrm>
            <a:off x="8572232" y="5269149"/>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94" name="Group 93">
            <a:extLst>
              <a:ext uri="{FF2B5EF4-FFF2-40B4-BE49-F238E27FC236}">
                <a16:creationId xmlns:a16="http://schemas.microsoft.com/office/drawing/2014/main" id="{7C50F7C9-1604-ACC4-EFB1-0D78488B7037}"/>
              </a:ext>
            </a:extLst>
          </p:cNvPr>
          <p:cNvGrpSpPr/>
          <p:nvPr/>
        </p:nvGrpSpPr>
        <p:grpSpPr>
          <a:xfrm>
            <a:off x="8341471" y="5704537"/>
            <a:ext cx="520137" cy="360040"/>
            <a:chOff x="5594331" y="3694835"/>
            <a:chExt cx="520137" cy="360040"/>
          </a:xfrm>
        </p:grpSpPr>
        <p:sp>
          <p:nvSpPr>
            <p:cNvPr id="96" name="Rectangle 95">
              <a:extLst>
                <a:ext uri="{FF2B5EF4-FFF2-40B4-BE49-F238E27FC236}">
                  <a16:creationId xmlns:a16="http://schemas.microsoft.com/office/drawing/2014/main" id="{14F90566-8042-5EBA-9490-9C38971AF7FF}"/>
                </a:ext>
              </a:extLst>
            </p:cNvPr>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97" name="TextBox 63">
              <a:extLst>
                <a:ext uri="{FF2B5EF4-FFF2-40B4-BE49-F238E27FC236}">
                  <a16:creationId xmlns:a16="http://schemas.microsoft.com/office/drawing/2014/main" id="{48667CC9-3C78-320B-FBB0-3472ED66BFB9}"/>
                </a:ext>
              </a:extLst>
            </p:cNvPr>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sp>
        <p:nvSpPr>
          <p:cNvPr id="128" name="Rectangle 127">
            <a:extLst>
              <a:ext uri="{FF2B5EF4-FFF2-40B4-BE49-F238E27FC236}">
                <a16:creationId xmlns:a16="http://schemas.microsoft.com/office/drawing/2014/main" id="{40B5FDE5-49A6-5B7F-6EDE-C7F249FF2BF8}"/>
              </a:ext>
            </a:extLst>
          </p:cNvPr>
          <p:cNvSpPr/>
          <p:nvPr/>
        </p:nvSpPr>
        <p:spPr>
          <a:xfrm>
            <a:off x="8336877" y="4999242"/>
            <a:ext cx="486259"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RXVE</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nvGrpSpPr>
          <p:cNvPr id="129" name="Group 128">
            <a:extLst>
              <a:ext uri="{FF2B5EF4-FFF2-40B4-BE49-F238E27FC236}">
                <a16:creationId xmlns:a16="http://schemas.microsoft.com/office/drawing/2014/main" id="{631AC4E1-4296-C76E-7ED5-E623061286C9}"/>
              </a:ext>
            </a:extLst>
          </p:cNvPr>
          <p:cNvGrpSpPr/>
          <p:nvPr/>
        </p:nvGrpSpPr>
        <p:grpSpPr>
          <a:xfrm>
            <a:off x="7854878" y="4444927"/>
            <a:ext cx="769763" cy="338554"/>
            <a:chOff x="4976473" y="1932437"/>
            <a:chExt cx="769763" cy="338554"/>
          </a:xfrm>
        </p:grpSpPr>
        <p:sp>
          <p:nvSpPr>
            <p:cNvPr id="130" name="TextBox 79">
              <a:extLst>
                <a:ext uri="{FF2B5EF4-FFF2-40B4-BE49-F238E27FC236}">
                  <a16:creationId xmlns:a16="http://schemas.microsoft.com/office/drawing/2014/main" id="{BC43139F-6BDA-AAC7-CE32-C9253B0958D7}"/>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VRP03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31" name="Line Callout 1 74">
              <a:extLst>
                <a:ext uri="{FF2B5EF4-FFF2-40B4-BE49-F238E27FC236}">
                  <a16:creationId xmlns:a16="http://schemas.microsoft.com/office/drawing/2014/main" id="{A1BE8462-3C17-54EF-3883-30AD130C2073}"/>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136" name="Picture 135" descr="Text&#10;&#10;Description automatically generated">
            <a:extLst>
              <a:ext uri="{FF2B5EF4-FFF2-40B4-BE49-F238E27FC236}">
                <a16:creationId xmlns:a16="http://schemas.microsoft.com/office/drawing/2014/main" id="{61FC7EEA-51A6-1034-F33D-95883B95C493}"/>
              </a:ext>
            </a:extLst>
          </p:cNvPr>
          <p:cNvPicPr>
            <a:picLocks noChangeAspect="1"/>
          </p:cNvPicPr>
          <p:nvPr/>
        </p:nvPicPr>
        <p:blipFill rotWithShape="1">
          <a:blip r:embed="rId5"/>
          <a:srcRect l="8932" t="10241" r="15814" b="7222"/>
          <a:stretch/>
        </p:blipFill>
        <p:spPr>
          <a:xfrm>
            <a:off x="3510531" y="3758522"/>
            <a:ext cx="791713" cy="651241"/>
          </a:xfrm>
          <a:prstGeom prst="rect">
            <a:avLst/>
          </a:prstGeom>
          <a:ln>
            <a:solidFill>
              <a:srgbClr val="000000"/>
            </a:solidFill>
          </a:ln>
        </p:spPr>
      </p:pic>
      <p:grpSp>
        <p:nvGrpSpPr>
          <p:cNvPr id="138" name="Group 137">
            <a:extLst>
              <a:ext uri="{FF2B5EF4-FFF2-40B4-BE49-F238E27FC236}">
                <a16:creationId xmlns:a16="http://schemas.microsoft.com/office/drawing/2014/main" id="{CC928116-CA34-49DA-00AD-A328E36B5832}"/>
              </a:ext>
            </a:extLst>
          </p:cNvPr>
          <p:cNvGrpSpPr/>
          <p:nvPr/>
        </p:nvGrpSpPr>
        <p:grpSpPr>
          <a:xfrm>
            <a:off x="4226130" y="4453994"/>
            <a:ext cx="769763" cy="338554"/>
            <a:chOff x="4976473" y="1932437"/>
            <a:chExt cx="769763" cy="338554"/>
          </a:xfrm>
        </p:grpSpPr>
        <p:sp>
          <p:nvSpPr>
            <p:cNvPr id="139" name="TextBox 79">
              <a:extLst>
                <a:ext uri="{FF2B5EF4-FFF2-40B4-BE49-F238E27FC236}">
                  <a16:creationId xmlns:a16="http://schemas.microsoft.com/office/drawing/2014/main" id="{A7D78452-99BB-313F-A68E-95ADFEBC6A31}"/>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40" name="Line Callout 1 74">
              <a:extLst>
                <a:ext uri="{FF2B5EF4-FFF2-40B4-BE49-F238E27FC236}">
                  <a16:creationId xmlns:a16="http://schemas.microsoft.com/office/drawing/2014/main" id="{BE1B6A5A-73C6-7BF8-9789-44213C2F4554}"/>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141" name="Picture 140" descr="A picture containing indoor, cluttered, trash, miller&#10;&#10;Description automatically generated">
            <a:extLst>
              <a:ext uri="{FF2B5EF4-FFF2-40B4-BE49-F238E27FC236}">
                <a16:creationId xmlns:a16="http://schemas.microsoft.com/office/drawing/2014/main" id="{16B6F39B-79D7-DB9B-6D03-8AA2084B9173}"/>
              </a:ext>
            </a:extLst>
          </p:cNvPr>
          <p:cNvPicPr>
            <a:picLocks noChangeAspect="1"/>
          </p:cNvPicPr>
          <p:nvPr/>
        </p:nvPicPr>
        <p:blipFill rotWithShape="1">
          <a:blip r:embed="rId3"/>
          <a:srcRect l="40411" t="46159" r="41800" b="28516"/>
          <a:stretch/>
        </p:blipFill>
        <p:spPr>
          <a:xfrm>
            <a:off x="7037057" y="3583829"/>
            <a:ext cx="434071" cy="823950"/>
          </a:xfrm>
          <a:prstGeom prst="rect">
            <a:avLst/>
          </a:prstGeom>
          <a:ln>
            <a:solidFill>
              <a:srgbClr val="000000"/>
            </a:solidFill>
          </a:ln>
        </p:spPr>
      </p:pic>
      <p:sp>
        <p:nvSpPr>
          <p:cNvPr id="142" name="Rectangle 141">
            <a:extLst>
              <a:ext uri="{FF2B5EF4-FFF2-40B4-BE49-F238E27FC236}">
                <a16:creationId xmlns:a16="http://schemas.microsoft.com/office/drawing/2014/main" id="{ECFB4D6A-C22E-44D0-1487-7F6DE83558AB}"/>
              </a:ext>
            </a:extLst>
          </p:cNvPr>
          <p:cNvSpPr/>
          <p:nvPr/>
        </p:nvSpPr>
        <p:spPr>
          <a:xfrm>
            <a:off x="763055" y="2408215"/>
            <a:ext cx="812475" cy="459779"/>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900" b="1" dirty="0">
                <a:solidFill>
                  <a:srgbClr val="000000"/>
                </a:solidFill>
                <a:latin typeface="Segoe IU"/>
                <a:ea typeface="Tahoma" panose="020B0604030504040204" pitchFamily="34" charset="0"/>
                <a:cs typeface="Tahoma" panose="020B0604030504040204" pitchFamily="34" charset="0"/>
              </a:rPr>
              <a:t>SPS type </a:t>
            </a:r>
          </a:p>
          <a:p>
            <a:pPr algn="ctr"/>
            <a:r>
              <a:rPr lang="en-GB" sz="900" b="1" dirty="0">
                <a:solidFill>
                  <a:srgbClr val="000000"/>
                </a:solidFill>
                <a:latin typeface="Segoe IU"/>
                <a:ea typeface="Tahoma" panose="020B0604030504040204" pitchFamily="34" charset="0"/>
                <a:cs typeface="Tahoma" panose="020B0604030504040204" pitchFamily="34" charset="0"/>
              </a:rPr>
              <a:t>Ion Pump</a:t>
            </a:r>
          </a:p>
          <a:p>
            <a:pPr algn="ctr"/>
            <a:r>
              <a:rPr lang="en-GB" sz="900" b="1" dirty="0">
                <a:solidFill>
                  <a:srgbClr val="000000"/>
                </a:solidFill>
                <a:latin typeface="Segoe IU"/>
                <a:ea typeface="Tahoma" panose="020B0604030504040204" pitchFamily="34" charset="0"/>
                <a:cs typeface="Tahoma" panose="020B0604030504040204" pitchFamily="34" charset="0"/>
              </a:rPr>
              <a:t>Controller</a:t>
            </a:r>
            <a:endParaRPr lang="es-ES" sz="900" b="1" dirty="0">
              <a:solidFill>
                <a:srgbClr val="000000"/>
              </a:solidFill>
              <a:latin typeface="Segoe IU"/>
              <a:ea typeface="Tahoma" panose="020B0604030504040204" pitchFamily="34" charset="0"/>
              <a:cs typeface="Tahoma" panose="020B0604030504040204" pitchFamily="34" charset="0"/>
            </a:endParaRPr>
          </a:p>
        </p:txBody>
      </p:sp>
      <p:cxnSp>
        <p:nvCxnSpPr>
          <p:cNvPr id="143" name="Straight Connector 142">
            <a:extLst>
              <a:ext uri="{FF2B5EF4-FFF2-40B4-BE49-F238E27FC236}">
                <a16:creationId xmlns:a16="http://schemas.microsoft.com/office/drawing/2014/main" id="{15F13890-F071-094A-CC4C-78A6E5F88878}"/>
              </a:ext>
            </a:extLst>
          </p:cNvPr>
          <p:cNvCxnSpPr>
            <a:cxnSpLocks/>
            <a:stCxn id="142" idx="3"/>
            <a:endCxn id="147" idx="3"/>
          </p:cNvCxnSpPr>
          <p:nvPr/>
        </p:nvCxnSpPr>
        <p:spPr>
          <a:xfrm>
            <a:off x="1575530" y="2638105"/>
            <a:ext cx="1124732" cy="336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a:extLst>
              <a:ext uri="{FF2B5EF4-FFF2-40B4-BE49-F238E27FC236}">
                <a16:creationId xmlns:a16="http://schemas.microsoft.com/office/drawing/2014/main" id="{4B615D10-EFA6-888E-448B-A04CD3781577}"/>
              </a:ext>
            </a:extLst>
          </p:cNvPr>
          <p:cNvCxnSpPr>
            <a:cxnSpLocks/>
            <a:endCxn id="151" idx="0"/>
          </p:cNvCxnSpPr>
          <p:nvPr/>
        </p:nvCxnSpPr>
        <p:spPr>
          <a:xfrm>
            <a:off x="2950910" y="2816039"/>
            <a:ext cx="0" cy="394757"/>
          </a:xfrm>
          <a:prstGeom prst="line">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46" name="Rectangle 145">
            <a:extLst>
              <a:ext uri="{FF2B5EF4-FFF2-40B4-BE49-F238E27FC236}">
                <a16:creationId xmlns:a16="http://schemas.microsoft.com/office/drawing/2014/main" id="{465275E2-039C-0B5A-2C62-67DFA9AC8D39}"/>
              </a:ext>
            </a:extLst>
          </p:cNvPr>
          <p:cNvSpPr/>
          <p:nvPr/>
        </p:nvSpPr>
        <p:spPr>
          <a:xfrm>
            <a:off x="1573521" y="2600307"/>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47" name="Rectangle 146">
            <a:extLst>
              <a:ext uri="{FF2B5EF4-FFF2-40B4-BE49-F238E27FC236}">
                <a16:creationId xmlns:a16="http://schemas.microsoft.com/office/drawing/2014/main" id="{0E0710F4-9EF0-E3BD-B196-5317DCAC07EA}"/>
              </a:ext>
            </a:extLst>
          </p:cNvPr>
          <p:cNvSpPr/>
          <p:nvPr/>
        </p:nvSpPr>
        <p:spPr>
          <a:xfrm>
            <a:off x="2556246" y="2605468"/>
            <a:ext cx="144016" cy="720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49" name="Rectangle 148">
            <a:extLst>
              <a:ext uri="{FF2B5EF4-FFF2-40B4-BE49-F238E27FC236}">
                <a16:creationId xmlns:a16="http://schemas.microsoft.com/office/drawing/2014/main" id="{AF2B8979-1EAC-E52A-A895-EC5D2C9FC488}"/>
              </a:ext>
            </a:extLst>
          </p:cNvPr>
          <p:cNvSpPr/>
          <p:nvPr/>
        </p:nvSpPr>
        <p:spPr>
          <a:xfrm>
            <a:off x="2927619" y="2775408"/>
            <a:ext cx="45719" cy="14522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nvGrpSpPr>
          <p:cNvPr id="150" name="Group 149">
            <a:extLst>
              <a:ext uri="{FF2B5EF4-FFF2-40B4-BE49-F238E27FC236}">
                <a16:creationId xmlns:a16="http://schemas.microsoft.com/office/drawing/2014/main" id="{089627D7-9594-5F87-A800-91017BBC86A5}"/>
              </a:ext>
            </a:extLst>
          </p:cNvPr>
          <p:cNvGrpSpPr/>
          <p:nvPr/>
        </p:nvGrpSpPr>
        <p:grpSpPr>
          <a:xfrm>
            <a:off x="2696858" y="3210796"/>
            <a:ext cx="520137" cy="360040"/>
            <a:chOff x="5594331" y="3694835"/>
            <a:chExt cx="520137" cy="360040"/>
          </a:xfrm>
        </p:grpSpPr>
        <p:sp>
          <p:nvSpPr>
            <p:cNvPr id="151" name="Rectangle 150">
              <a:extLst>
                <a:ext uri="{FF2B5EF4-FFF2-40B4-BE49-F238E27FC236}">
                  <a16:creationId xmlns:a16="http://schemas.microsoft.com/office/drawing/2014/main" id="{C723209C-5657-D6FB-87C7-D65847ACC285}"/>
                </a:ext>
              </a:extLst>
            </p:cNvPr>
            <p:cNvSpPr/>
            <p:nvPr/>
          </p:nvSpPr>
          <p:spPr>
            <a:xfrm>
              <a:off x="5668362" y="3694835"/>
              <a:ext cx="360040" cy="36004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sp>
          <p:nvSpPr>
            <p:cNvPr id="152" name="TextBox 63">
              <a:extLst>
                <a:ext uri="{FF2B5EF4-FFF2-40B4-BE49-F238E27FC236}">
                  <a16:creationId xmlns:a16="http://schemas.microsoft.com/office/drawing/2014/main" id="{CD564ABA-AF8E-1F13-0833-9B95F0D8C4FA}"/>
                </a:ext>
              </a:extLst>
            </p:cNvPr>
            <p:cNvSpPr txBox="1"/>
            <p:nvPr/>
          </p:nvSpPr>
          <p:spPr>
            <a:xfrm>
              <a:off x="5594331" y="3705578"/>
              <a:ext cx="520137" cy="33855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Ion</a:t>
              </a:r>
            </a:p>
            <a:p>
              <a:pPr algn="ctr"/>
              <a:r>
                <a:rPr lang="en-GB" sz="800" b="1" dirty="0">
                  <a:solidFill>
                    <a:srgbClr val="000000"/>
                  </a:solidFill>
                  <a:latin typeface="Segoe IU"/>
                  <a:ea typeface="Tahoma" panose="020B0604030504040204" pitchFamily="34" charset="0"/>
                  <a:cs typeface="Tahoma" panose="020B0604030504040204" pitchFamily="34" charset="0"/>
                </a:rPr>
                <a:t>Pump</a:t>
              </a:r>
              <a:endParaRPr lang="es-ES" sz="800" b="1" dirty="0">
                <a:solidFill>
                  <a:srgbClr val="000000"/>
                </a:solidFill>
                <a:latin typeface="Segoe IU"/>
                <a:ea typeface="Tahoma" panose="020B0604030504040204" pitchFamily="34" charset="0"/>
                <a:cs typeface="Tahoma" panose="020B0604030504040204" pitchFamily="34" charset="0"/>
              </a:endParaRPr>
            </a:p>
          </p:txBody>
        </p:sp>
      </p:grpSp>
      <p:grpSp>
        <p:nvGrpSpPr>
          <p:cNvPr id="153" name="Group 152">
            <a:extLst>
              <a:ext uri="{FF2B5EF4-FFF2-40B4-BE49-F238E27FC236}">
                <a16:creationId xmlns:a16="http://schemas.microsoft.com/office/drawing/2014/main" id="{95B8F00B-A24C-C84D-8220-1CF3CA03AC55}"/>
              </a:ext>
            </a:extLst>
          </p:cNvPr>
          <p:cNvGrpSpPr/>
          <p:nvPr/>
        </p:nvGrpSpPr>
        <p:grpSpPr>
          <a:xfrm>
            <a:off x="2190642" y="1954805"/>
            <a:ext cx="769763" cy="338554"/>
            <a:chOff x="4976473" y="1932437"/>
            <a:chExt cx="769763" cy="338554"/>
          </a:xfrm>
        </p:grpSpPr>
        <p:sp>
          <p:nvSpPr>
            <p:cNvPr id="154" name="TextBox 79">
              <a:extLst>
                <a:ext uri="{FF2B5EF4-FFF2-40B4-BE49-F238E27FC236}">
                  <a16:creationId xmlns:a16="http://schemas.microsoft.com/office/drawing/2014/main" id="{1D121A94-E0C0-CCCA-B5BA-1AA8A4955BE0}"/>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55" name="Line Callout 1 74">
              <a:extLst>
                <a:ext uri="{FF2B5EF4-FFF2-40B4-BE49-F238E27FC236}">
                  <a16:creationId xmlns:a16="http://schemas.microsoft.com/office/drawing/2014/main" id="{DDA0E508-9626-1938-1FEC-ED61AC6E9FC2}"/>
                </a:ext>
              </a:extLst>
            </p:cNvPr>
            <p:cNvSpPr/>
            <p:nvPr/>
          </p:nvSpPr>
          <p:spPr>
            <a:xfrm>
              <a:off x="5052587" y="1932437"/>
              <a:ext cx="646215" cy="338554"/>
            </a:xfrm>
            <a:prstGeom prst="borderCallout1">
              <a:avLst>
                <a:gd name="adj1" fmla="val 105725"/>
                <a:gd name="adj2" fmla="val 50773"/>
                <a:gd name="adj3" fmla="val 210841"/>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pic>
        <p:nvPicPr>
          <p:cNvPr id="157" name="Picture 156">
            <a:extLst>
              <a:ext uri="{FF2B5EF4-FFF2-40B4-BE49-F238E27FC236}">
                <a16:creationId xmlns:a16="http://schemas.microsoft.com/office/drawing/2014/main" id="{16F49363-21AD-D97D-13C8-42C653A69E82}"/>
              </a:ext>
            </a:extLst>
          </p:cNvPr>
          <p:cNvPicPr>
            <a:picLocks noChangeAspect="1"/>
          </p:cNvPicPr>
          <p:nvPr/>
        </p:nvPicPr>
        <p:blipFill rotWithShape="1">
          <a:blip r:embed="rId4">
            <a:extLst>
              <a:ext uri="{28A0092B-C50C-407E-A947-70E740481C1C}">
                <a14:useLocalDpi xmlns:a14="http://schemas.microsoft.com/office/drawing/2010/main" val="0"/>
              </a:ext>
            </a:extLst>
          </a:blip>
          <a:srcRect l="44129" t="32317" r="37863" b="22991"/>
          <a:stretch/>
        </p:blipFill>
        <p:spPr>
          <a:xfrm>
            <a:off x="2721980" y="1086892"/>
            <a:ext cx="444908" cy="828122"/>
          </a:xfrm>
          <a:prstGeom prst="rect">
            <a:avLst/>
          </a:prstGeom>
          <a:ln>
            <a:solidFill>
              <a:srgbClr val="000000"/>
            </a:solidFill>
          </a:ln>
        </p:spPr>
      </p:pic>
      <p:sp>
        <p:nvSpPr>
          <p:cNvPr id="158" name="Rectangle 157">
            <a:extLst>
              <a:ext uri="{FF2B5EF4-FFF2-40B4-BE49-F238E27FC236}">
                <a16:creationId xmlns:a16="http://schemas.microsoft.com/office/drawing/2014/main" id="{7418C604-33B5-9222-F75F-94AC5A3D07A1}"/>
              </a:ext>
            </a:extLst>
          </p:cNvPr>
          <p:cNvSpPr/>
          <p:nvPr/>
        </p:nvSpPr>
        <p:spPr>
          <a:xfrm>
            <a:off x="2713441" y="2503707"/>
            <a:ext cx="475611" cy="26520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800" b="1" dirty="0">
                <a:solidFill>
                  <a:srgbClr val="000000"/>
                </a:solidFill>
                <a:latin typeface="Segoe IU"/>
                <a:ea typeface="Tahoma" panose="020B0604030504040204" pitchFamily="34" charset="0"/>
                <a:cs typeface="Tahoma" panose="020B0604030504040204" pitchFamily="34" charset="0"/>
              </a:rPr>
              <a:t>RXVA</a:t>
            </a:r>
            <a:endParaRPr lang="es-ES" sz="800" b="1" dirty="0">
              <a:solidFill>
                <a:srgbClr val="000000"/>
              </a:solidFill>
              <a:latin typeface="Segoe IU"/>
              <a:ea typeface="Tahoma" panose="020B0604030504040204" pitchFamily="34" charset="0"/>
              <a:cs typeface="Tahoma" panose="020B0604030504040204" pitchFamily="34" charset="0"/>
            </a:endParaRPr>
          </a:p>
        </p:txBody>
      </p:sp>
      <p:pic>
        <p:nvPicPr>
          <p:cNvPr id="182" name="Picture 181" descr="Text&#10;&#10;Description automatically generated">
            <a:extLst>
              <a:ext uri="{FF2B5EF4-FFF2-40B4-BE49-F238E27FC236}">
                <a16:creationId xmlns:a16="http://schemas.microsoft.com/office/drawing/2014/main" id="{C97C640A-3D3A-D5EE-77E4-773A76BD121A}"/>
              </a:ext>
            </a:extLst>
          </p:cNvPr>
          <p:cNvPicPr>
            <a:picLocks noChangeAspect="1"/>
          </p:cNvPicPr>
          <p:nvPr/>
        </p:nvPicPr>
        <p:blipFill rotWithShape="1">
          <a:blip r:embed="rId5"/>
          <a:srcRect l="8932" t="10241" r="15814" b="7222"/>
          <a:stretch/>
        </p:blipFill>
        <p:spPr>
          <a:xfrm>
            <a:off x="541590" y="1264781"/>
            <a:ext cx="791713" cy="651241"/>
          </a:xfrm>
          <a:prstGeom prst="rect">
            <a:avLst/>
          </a:prstGeom>
          <a:ln>
            <a:solidFill>
              <a:srgbClr val="000000"/>
            </a:solidFill>
          </a:ln>
        </p:spPr>
      </p:pic>
      <p:grpSp>
        <p:nvGrpSpPr>
          <p:cNvPr id="183" name="Group 182">
            <a:extLst>
              <a:ext uri="{FF2B5EF4-FFF2-40B4-BE49-F238E27FC236}">
                <a16:creationId xmlns:a16="http://schemas.microsoft.com/office/drawing/2014/main" id="{A46670D7-E21A-8580-E6DB-0FD8198D202D}"/>
              </a:ext>
            </a:extLst>
          </p:cNvPr>
          <p:cNvGrpSpPr/>
          <p:nvPr/>
        </p:nvGrpSpPr>
        <p:grpSpPr>
          <a:xfrm>
            <a:off x="1257189" y="1960253"/>
            <a:ext cx="769763" cy="338554"/>
            <a:chOff x="4976473" y="1932437"/>
            <a:chExt cx="769763" cy="338554"/>
          </a:xfrm>
        </p:grpSpPr>
        <p:sp>
          <p:nvSpPr>
            <p:cNvPr id="184" name="TextBox 79">
              <a:extLst>
                <a:ext uri="{FF2B5EF4-FFF2-40B4-BE49-F238E27FC236}">
                  <a16:creationId xmlns:a16="http://schemas.microsoft.com/office/drawing/2014/main" id="{DBAFAC58-E09B-8A6D-6154-03D4E417C727}"/>
                </a:ext>
              </a:extLst>
            </p:cNvPr>
            <p:cNvSpPr txBox="1"/>
            <p:nvPr/>
          </p:nvSpPr>
          <p:spPr>
            <a:xfrm>
              <a:off x="4976473" y="1932437"/>
              <a:ext cx="769763" cy="338554"/>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solidFill>
                    <a:srgbClr val="000000"/>
                  </a:solidFill>
                  <a:latin typeface="Segoe IU"/>
                  <a:ea typeface="Tahoma" panose="020B0604030504040204" pitchFamily="34" charset="0"/>
                  <a:cs typeface="Tahoma" panose="020B0604030504040204" pitchFamily="34" charset="0"/>
                </a:rPr>
                <a:t>Convention:</a:t>
              </a:r>
            </a:p>
            <a:p>
              <a:pPr algn="ctr"/>
              <a:r>
                <a:rPr lang="en-GB" sz="800" dirty="0">
                  <a:solidFill>
                    <a:srgbClr val="000000"/>
                  </a:solidFill>
                  <a:latin typeface="Segoe IU"/>
                  <a:ea typeface="Tahoma" panose="020B0604030504040204" pitchFamily="34" charset="0"/>
                  <a:cs typeface="Tahoma" panose="020B0604030504040204" pitchFamily="34" charset="0"/>
                </a:rPr>
                <a:t>  VRP04 </a:t>
              </a:r>
              <a:endParaRPr lang="es-ES" sz="800" dirty="0">
                <a:solidFill>
                  <a:srgbClr val="000000"/>
                </a:solidFill>
                <a:latin typeface="Segoe IU"/>
                <a:ea typeface="Tahoma" panose="020B0604030504040204" pitchFamily="34" charset="0"/>
                <a:cs typeface="Tahoma" panose="020B0604030504040204" pitchFamily="34" charset="0"/>
              </a:endParaRPr>
            </a:p>
          </p:txBody>
        </p:sp>
        <p:sp>
          <p:nvSpPr>
            <p:cNvPr id="185" name="Line Callout 1 74">
              <a:extLst>
                <a:ext uri="{FF2B5EF4-FFF2-40B4-BE49-F238E27FC236}">
                  <a16:creationId xmlns:a16="http://schemas.microsoft.com/office/drawing/2014/main" id="{C1993DBF-2A0C-5CA6-463E-9B7ABE112AD2}"/>
                </a:ext>
              </a:extLst>
            </p:cNvPr>
            <p:cNvSpPr/>
            <p:nvPr/>
          </p:nvSpPr>
          <p:spPr>
            <a:xfrm>
              <a:off x="5052587" y="1932437"/>
              <a:ext cx="646215" cy="338554"/>
            </a:xfrm>
            <a:prstGeom prst="borderCallout1">
              <a:avLst>
                <a:gd name="adj1" fmla="val 105725"/>
                <a:gd name="adj2" fmla="val 50773"/>
                <a:gd name="adj3" fmla="val 193960"/>
                <a:gd name="adj4" fmla="val 50921"/>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solidFill>
                  <a:srgbClr val="000000"/>
                </a:solidFill>
                <a:latin typeface="Segoe IU"/>
                <a:ea typeface="Tahoma" panose="020B0604030504040204" pitchFamily="34" charset="0"/>
                <a:cs typeface="Tahoma" panose="020B0604030504040204" pitchFamily="34" charset="0"/>
              </a:endParaRPr>
            </a:p>
          </p:txBody>
        </p:sp>
      </p:grpSp>
      <p:sp>
        <p:nvSpPr>
          <p:cNvPr id="12" name="TextBox 10">
            <a:extLst>
              <a:ext uri="{FF2B5EF4-FFF2-40B4-BE49-F238E27FC236}">
                <a16:creationId xmlns:a16="http://schemas.microsoft.com/office/drawing/2014/main" id="{72B0A6D1-D444-11B4-4EDE-0CC3589F31BA}"/>
              </a:ext>
            </a:extLst>
          </p:cNvPr>
          <p:cNvSpPr txBox="1"/>
          <p:nvPr/>
        </p:nvSpPr>
        <p:spPr>
          <a:xfrm>
            <a:off x="337355" y="736599"/>
            <a:ext cx="4133952" cy="307777"/>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solidFill>
                  <a:srgbClr val="000000"/>
                </a:solidFill>
                <a:latin typeface="Segoe IU"/>
                <a:ea typeface="Tahoma" panose="020B0604030504040204" pitchFamily="34" charset="0"/>
                <a:cs typeface="Tahoma" panose="020B0604030504040204" pitchFamily="34" charset="0"/>
              </a:rPr>
              <a:t>Standard (old) SPS convention (1 single pump)</a:t>
            </a:r>
            <a:endParaRPr lang="en-GB" sz="1400" b="1" dirty="0">
              <a:solidFill>
                <a:srgbClr val="000000"/>
              </a:solidFill>
              <a:latin typeface="Segoe IU"/>
              <a:ea typeface="Tahoma" panose="020B0604030504040204" pitchFamily="34" charset="0"/>
              <a:cs typeface="Tahoma" panose="020B0604030504040204" pitchFamily="34" charset="0"/>
            </a:endParaRPr>
          </a:p>
        </p:txBody>
      </p:sp>
      <p:sp>
        <p:nvSpPr>
          <p:cNvPr id="22" name="TextBox 10">
            <a:extLst>
              <a:ext uri="{FF2B5EF4-FFF2-40B4-BE49-F238E27FC236}">
                <a16:creationId xmlns:a16="http://schemas.microsoft.com/office/drawing/2014/main" id="{DEB9BEA0-6D4F-13B2-B5CE-A96684C796CB}"/>
              </a:ext>
            </a:extLst>
          </p:cNvPr>
          <p:cNvSpPr txBox="1"/>
          <p:nvPr/>
        </p:nvSpPr>
        <p:spPr>
          <a:xfrm>
            <a:off x="4302244" y="3239503"/>
            <a:ext cx="4556055" cy="307777"/>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b="1" dirty="0">
                <a:solidFill>
                  <a:srgbClr val="000000"/>
                </a:solidFill>
                <a:latin typeface="Segoe IU"/>
                <a:ea typeface="Tahoma" panose="020B0604030504040204" pitchFamily="34" charset="0"/>
                <a:cs typeface="Tahoma" panose="020B0604030504040204" pitchFamily="34" charset="0"/>
              </a:rPr>
              <a:t>Standard (old) SPS convention (chain of ion pumps)</a:t>
            </a:r>
            <a:endParaRPr lang="en-GB" sz="1400" b="1" dirty="0">
              <a:solidFill>
                <a:srgbClr val="000000"/>
              </a:solidFill>
              <a:latin typeface="Segoe IU"/>
              <a:ea typeface="Tahoma" panose="020B0604030504040204" pitchFamily="34" charset="0"/>
              <a:cs typeface="Tahoma" panose="020B0604030504040204" pitchFamily="34" charset="0"/>
            </a:endParaRPr>
          </a:p>
        </p:txBody>
      </p:sp>
      <p:pic>
        <p:nvPicPr>
          <p:cNvPr id="26" name="Picture 25">
            <a:extLst>
              <a:ext uri="{FF2B5EF4-FFF2-40B4-BE49-F238E27FC236}">
                <a16:creationId xmlns:a16="http://schemas.microsoft.com/office/drawing/2014/main" id="{97E6C690-9DA5-89FB-C926-D139F37A9DA3}"/>
              </a:ext>
            </a:extLst>
          </p:cNvPr>
          <p:cNvPicPr>
            <a:picLocks noChangeAspect="1"/>
          </p:cNvPicPr>
          <p:nvPr/>
        </p:nvPicPr>
        <p:blipFill rotWithShape="1">
          <a:blip r:embed="rId6"/>
          <a:srcRect r="37849"/>
          <a:stretch/>
        </p:blipFill>
        <p:spPr>
          <a:xfrm>
            <a:off x="4184956" y="1794631"/>
            <a:ext cx="2649913" cy="850020"/>
          </a:xfrm>
          <a:prstGeom prst="rect">
            <a:avLst/>
          </a:prstGeom>
          <a:ln>
            <a:solidFill>
              <a:srgbClr val="000000"/>
            </a:solidFill>
          </a:ln>
        </p:spPr>
      </p:pic>
      <p:pic>
        <p:nvPicPr>
          <p:cNvPr id="28" name="Picture 27">
            <a:extLst>
              <a:ext uri="{FF2B5EF4-FFF2-40B4-BE49-F238E27FC236}">
                <a16:creationId xmlns:a16="http://schemas.microsoft.com/office/drawing/2014/main" id="{4BE8307D-F10D-0669-7834-1B737874DB07}"/>
              </a:ext>
            </a:extLst>
          </p:cNvPr>
          <p:cNvPicPr>
            <a:picLocks noChangeAspect="1"/>
          </p:cNvPicPr>
          <p:nvPr/>
        </p:nvPicPr>
        <p:blipFill rotWithShape="1">
          <a:blip r:embed="rId7"/>
          <a:srcRect t="2041"/>
          <a:stretch/>
        </p:blipFill>
        <p:spPr>
          <a:xfrm>
            <a:off x="481844" y="4516969"/>
            <a:ext cx="2735151" cy="850020"/>
          </a:xfrm>
          <a:prstGeom prst="rect">
            <a:avLst/>
          </a:prstGeom>
          <a:ln>
            <a:solidFill>
              <a:srgbClr val="000000"/>
            </a:solidFill>
          </a:ln>
        </p:spPr>
      </p:pic>
      <p:sp>
        <p:nvSpPr>
          <p:cNvPr id="29" name="TextBox 10">
            <a:extLst>
              <a:ext uri="{FF2B5EF4-FFF2-40B4-BE49-F238E27FC236}">
                <a16:creationId xmlns:a16="http://schemas.microsoft.com/office/drawing/2014/main" id="{73775D33-8535-97CB-4C6C-3FA9772E16E8}"/>
              </a:ext>
            </a:extLst>
          </p:cNvPr>
          <p:cNvSpPr txBox="1"/>
          <p:nvPr/>
        </p:nvSpPr>
        <p:spPr>
          <a:xfrm>
            <a:off x="4544471" y="2628268"/>
            <a:ext cx="1939955" cy="246221"/>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i="1" dirty="0">
                <a:solidFill>
                  <a:srgbClr val="000000"/>
                </a:solidFill>
                <a:latin typeface="Segoe IU"/>
                <a:ea typeface="Tahoma" panose="020B0604030504040204" pitchFamily="34" charset="0"/>
                <a:cs typeface="Tahoma" panose="020B0604030504040204" pitchFamily="34" charset="0"/>
              </a:rPr>
              <a:t>E.g.: one single ion pump in SPS</a:t>
            </a:r>
            <a:endParaRPr lang="en-GB" sz="1000" i="1" dirty="0">
              <a:solidFill>
                <a:srgbClr val="000000"/>
              </a:solidFill>
              <a:latin typeface="Segoe IU"/>
              <a:ea typeface="Tahoma" panose="020B0604030504040204" pitchFamily="34" charset="0"/>
              <a:cs typeface="Tahoma" panose="020B0604030504040204" pitchFamily="34" charset="0"/>
            </a:endParaRPr>
          </a:p>
        </p:txBody>
      </p:sp>
      <p:sp>
        <p:nvSpPr>
          <p:cNvPr id="30" name="TextBox 10">
            <a:extLst>
              <a:ext uri="{FF2B5EF4-FFF2-40B4-BE49-F238E27FC236}">
                <a16:creationId xmlns:a16="http://schemas.microsoft.com/office/drawing/2014/main" id="{47AD85F6-3BE0-CF05-99A4-A95B4D76EA0E}"/>
              </a:ext>
            </a:extLst>
          </p:cNvPr>
          <p:cNvSpPr txBox="1"/>
          <p:nvPr/>
        </p:nvSpPr>
        <p:spPr>
          <a:xfrm>
            <a:off x="822535" y="5384047"/>
            <a:ext cx="2053767" cy="246221"/>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i="1" dirty="0">
                <a:solidFill>
                  <a:srgbClr val="000000"/>
                </a:solidFill>
                <a:latin typeface="Segoe IU"/>
                <a:ea typeface="Tahoma" panose="020B0604030504040204" pitchFamily="34" charset="0"/>
                <a:cs typeface="Tahoma" panose="020B0604030504040204" pitchFamily="34" charset="0"/>
              </a:rPr>
              <a:t>E.g.: chain of six ion pumps in SPS</a:t>
            </a:r>
            <a:endParaRPr lang="en-GB" sz="1000" i="1" dirty="0">
              <a:solidFill>
                <a:srgbClr val="000000"/>
              </a:solidFill>
              <a:latin typeface="Segoe IU"/>
              <a:ea typeface="Tahoma" panose="020B0604030504040204" pitchFamily="34" charset="0"/>
              <a:cs typeface="Tahoma" panose="020B0604030504040204" pitchFamily="34" charset="0"/>
            </a:endParaRPr>
          </a:p>
        </p:txBody>
      </p:sp>
      <p:cxnSp>
        <p:nvCxnSpPr>
          <p:cNvPr id="32" name="Straight Arrow Connector 31">
            <a:extLst>
              <a:ext uri="{FF2B5EF4-FFF2-40B4-BE49-F238E27FC236}">
                <a16:creationId xmlns:a16="http://schemas.microsoft.com/office/drawing/2014/main" id="{5DF6B31C-0CB1-8B83-BA6E-3EAE132BC11A}"/>
              </a:ext>
            </a:extLst>
          </p:cNvPr>
          <p:cNvCxnSpPr/>
          <p:nvPr/>
        </p:nvCxnSpPr>
        <p:spPr>
          <a:xfrm>
            <a:off x="3306526" y="2636311"/>
            <a:ext cx="599861" cy="0"/>
          </a:xfrm>
          <a:prstGeom prst="straightConnector1">
            <a:avLst/>
          </a:prstGeom>
          <a:ln w="412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485E82EA-FB3A-3984-9ACF-A7D27A52D4A8}"/>
              </a:ext>
            </a:extLst>
          </p:cNvPr>
          <p:cNvCxnSpPr>
            <a:cxnSpLocks/>
          </p:cNvCxnSpPr>
          <p:nvPr/>
        </p:nvCxnSpPr>
        <p:spPr>
          <a:xfrm flipH="1">
            <a:off x="3257542" y="5131846"/>
            <a:ext cx="425470" cy="0"/>
          </a:xfrm>
          <a:prstGeom prst="straightConnector1">
            <a:avLst/>
          </a:prstGeom>
          <a:ln w="412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itle 1">
            <a:extLst>
              <a:ext uri="{FF2B5EF4-FFF2-40B4-BE49-F238E27FC236}">
                <a16:creationId xmlns:a16="http://schemas.microsoft.com/office/drawing/2014/main" id="{E4E992E9-1743-3313-B042-5F9D66727325}"/>
              </a:ext>
            </a:extLst>
          </p:cNvPr>
          <p:cNvSpPr>
            <a:spLocks noGrp="1"/>
          </p:cNvSpPr>
          <p:nvPr>
            <p:ph type="title"/>
          </p:nvPr>
        </p:nvSpPr>
        <p:spPr>
          <a:xfrm>
            <a:off x="492106" y="5706"/>
            <a:ext cx="8226855" cy="670323"/>
          </a:xfrm>
        </p:spPr>
        <p:txBody>
          <a:bodyPr>
            <a:normAutofit/>
          </a:bodyPr>
          <a:lstStyle/>
          <a:p>
            <a:pPr algn="ctr"/>
            <a:r>
              <a:rPr lang="en-GB" sz="2800" dirty="0">
                <a:solidFill>
                  <a:srgbClr val="000000"/>
                </a:solidFill>
                <a:latin typeface="Segoe IU"/>
                <a:ea typeface="Tahoma" panose="020B0604030504040204" pitchFamily="34" charset="0"/>
                <a:cs typeface="Tahoma" panose="020B0604030504040204" pitchFamily="34" charset="0"/>
              </a:rPr>
              <a:t>Consolidation campaigns: Ion pump controllers</a:t>
            </a:r>
          </a:p>
        </p:txBody>
      </p:sp>
    </p:spTree>
    <p:extLst>
      <p:ext uri="{BB962C8B-B14F-4D97-AF65-F5344CB8AC3E}">
        <p14:creationId xmlns:p14="http://schemas.microsoft.com/office/powerpoint/2010/main" val="18785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additive="base">
                                        <p:cTn id="7" dur="500" fill="hold"/>
                                        <p:tgtEl>
                                          <p:spTgt spid="142"/>
                                        </p:tgtEl>
                                        <p:attrNameLst>
                                          <p:attrName>ppt_x</p:attrName>
                                        </p:attrNameLst>
                                      </p:cBhvr>
                                      <p:tavLst>
                                        <p:tav tm="0">
                                          <p:val>
                                            <p:strVal val="#ppt_x"/>
                                          </p:val>
                                        </p:tav>
                                        <p:tav tm="100000">
                                          <p:val>
                                            <p:strVal val="#ppt_x"/>
                                          </p:val>
                                        </p:tav>
                                      </p:tavLst>
                                    </p:anim>
                                    <p:anim calcmode="lin" valueType="num">
                                      <p:cBhvr additive="base">
                                        <p:cTn id="8" dur="500" fill="hold"/>
                                        <p:tgtEl>
                                          <p:spTgt spid="14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fill="hold"/>
                                        <p:tgtEl>
                                          <p:spTgt spid="143"/>
                                        </p:tgtEl>
                                        <p:attrNameLst>
                                          <p:attrName>ppt_x</p:attrName>
                                        </p:attrNameLst>
                                      </p:cBhvr>
                                      <p:tavLst>
                                        <p:tav tm="0">
                                          <p:val>
                                            <p:strVal val="#ppt_x"/>
                                          </p:val>
                                        </p:tav>
                                        <p:tav tm="100000">
                                          <p:val>
                                            <p:strVal val="#ppt_x"/>
                                          </p:val>
                                        </p:tav>
                                      </p:tavLst>
                                    </p:anim>
                                    <p:anim calcmode="lin" valueType="num">
                                      <p:cBhvr additive="base">
                                        <p:cTn id="12" dur="500" fill="hold"/>
                                        <p:tgtEl>
                                          <p:spTgt spid="1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5"/>
                                        </p:tgtEl>
                                        <p:attrNameLst>
                                          <p:attrName>style.visibility</p:attrName>
                                        </p:attrNameLst>
                                      </p:cBhvr>
                                      <p:to>
                                        <p:strVal val="visible"/>
                                      </p:to>
                                    </p:set>
                                    <p:anim calcmode="lin" valueType="num">
                                      <p:cBhvr additive="base">
                                        <p:cTn id="15" dur="500" fill="hold"/>
                                        <p:tgtEl>
                                          <p:spTgt spid="145"/>
                                        </p:tgtEl>
                                        <p:attrNameLst>
                                          <p:attrName>ppt_x</p:attrName>
                                        </p:attrNameLst>
                                      </p:cBhvr>
                                      <p:tavLst>
                                        <p:tav tm="0">
                                          <p:val>
                                            <p:strVal val="#ppt_x"/>
                                          </p:val>
                                        </p:tav>
                                        <p:tav tm="100000">
                                          <p:val>
                                            <p:strVal val="#ppt_x"/>
                                          </p:val>
                                        </p:tav>
                                      </p:tavLst>
                                    </p:anim>
                                    <p:anim calcmode="lin" valueType="num">
                                      <p:cBhvr additive="base">
                                        <p:cTn id="16" dur="500" fill="hold"/>
                                        <p:tgtEl>
                                          <p:spTgt spid="14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6"/>
                                        </p:tgtEl>
                                        <p:attrNameLst>
                                          <p:attrName>style.visibility</p:attrName>
                                        </p:attrNameLst>
                                      </p:cBhvr>
                                      <p:to>
                                        <p:strVal val="visible"/>
                                      </p:to>
                                    </p:set>
                                    <p:anim calcmode="lin" valueType="num">
                                      <p:cBhvr additive="base">
                                        <p:cTn id="19" dur="500" fill="hold"/>
                                        <p:tgtEl>
                                          <p:spTgt spid="146"/>
                                        </p:tgtEl>
                                        <p:attrNameLst>
                                          <p:attrName>ppt_x</p:attrName>
                                        </p:attrNameLst>
                                      </p:cBhvr>
                                      <p:tavLst>
                                        <p:tav tm="0">
                                          <p:val>
                                            <p:strVal val="#ppt_x"/>
                                          </p:val>
                                        </p:tav>
                                        <p:tav tm="100000">
                                          <p:val>
                                            <p:strVal val="#ppt_x"/>
                                          </p:val>
                                        </p:tav>
                                      </p:tavLst>
                                    </p:anim>
                                    <p:anim calcmode="lin" valueType="num">
                                      <p:cBhvr additive="base">
                                        <p:cTn id="20" dur="500" fill="hold"/>
                                        <p:tgtEl>
                                          <p:spTgt spid="14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additive="base">
                                        <p:cTn id="23" dur="500" fill="hold"/>
                                        <p:tgtEl>
                                          <p:spTgt spid="147"/>
                                        </p:tgtEl>
                                        <p:attrNameLst>
                                          <p:attrName>ppt_x</p:attrName>
                                        </p:attrNameLst>
                                      </p:cBhvr>
                                      <p:tavLst>
                                        <p:tav tm="0">
                                          <p:val>
                                            <p:strVal val="#ppt_x"/>
                                          </p:val>
                                        </p:tav>
                                        <p:tav tm="100000">
                                          <p:val>
                                            <p:strVal val="#ppt_x"/>
                                          </p:val>
                                        </p:tav>
                                      </p:tavLst>
                                    </p:anim>
                                    <p:anim calcmode="lin" valueType="num">
                                      <p:cBhvr additive="base">
                                        <p:cTn id="24" dur="500" fill="hold"/>
                                        <p:tgtEl>
                                          <p:spTgt spid="14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fill="hold"/>
                                        <p:tgtEl>
                                          <p:spTgt spid="149"/>
                                        </p:tgtEl>
                                        <p:attrNameLst>
                                          <p:attrName>ppt_x</p:attrName>
                                        </p:attrNameLst>
                                      </p:cBhvr>
                                      <p:tavLst>
                                        <p:tav tm="0">
                                          <p:val>
                                            <p:strVal val="#ppt_x"/>
                                          </p:val>
                                        </p:tav>
                                        <p:tav tm="100000">
                                          <p:val>
                                            <p:strVal val="#ppt_x"/>
                                          </p:val>
                                        </p:tav>
                                      </p:tavLst>
                                    </p:anim>
                                    <p:anim calcmode="lin" valueType="num">
                                      <p:cBhvr additive="base">
                                        <p:cTn id="28" dur="500" fill="hold"/>
                                        <p:tgtEl>
                                          <p:spTgt spid="1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0"/>
                                        </p:tgtEl>
                                        <p:attrNameLst>
                                          <p:attrName>style.visibility</p:attrName>
                                        </p:attrNameLst>
                                      </p:cBhvr>
                                      <p:to>
                                        <p:strVal val="visible"/>
                                      </p:to>
                                    </p:set>
                                    <p:anim calcmode="lin" valueType="num">
                                      <p:cBhvr additive="base">
                                        <p:cTn id="31" dur="500" fill="hold"/>
                                        <p:tgtEl>
                                          <p:spTgt spid="150"/>
                                        </p:tgtEl>
                                        <p:attrNameLst>
                                          <p:attrName>ppt_x</p:attrName>
                                        </p:attrNameLst>
                                      </p:cBhvr>
                                      <p:tavLst>
                                        <p:tav tm="0">
                                          <p:val>
                                            <p:strVal val="#ppt_x"/>
                                          </p:val>
                                        </p:tav>
                                        <p:tav tm="100000">
                                          <p:val>
                                            <p:strVal val="#ppt_x"/>
                                          </p:val>
                                        </p:tav>
                                      </p:tavLst>
                                    </p:anim>
                                    <p:anim calcmode="lin" valueType="num">
                                      <p:cBhvr additive="base">
                                        <p:cTn id="32" dur="500" fill="hold"/>
                                        <p:tgtEl>
                                          <p:spTgt spid="15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3"/>
                                        </p:tgtEl>
                                        <p:attrNameLst>
                                          <p:attrName>style.visibility</p:attrName>
                                        </p:attrNameLst>
                                      </p:cBhvr>
                                      <p:to>
                                        <p:strVal val="visible"/>
                                      </p:to>
                                    </p:set>
                                    <p:anim calcmode="lin" valueType="num">
                                      <p:cBhvr additive="base">
                                        <p:cTn id="35" dur="500" fill="hold"/>
                                        <p:tgtEl>
                                          <p:spTgt spid="153"/>
                                        </p:tgtEl>
                                        <p:attrNameLst>
                                          <p:attrName>ppt_x</p:attrName>
                                        </p:attrNameLst>
                                      </p:cBhvr>
                                      <p:tavLst>
                                        <p:tav tm="0">
                                          <p:val>
                                            <p:strVal val="#ppt_x"/>
                                          </p:val>
                                        </p:tav>
                                        <p:tav tm="100000">
                                          <p:val>
                                            <p:strVal val="#ppt_x"/>
                                          </p:val>
                                        </p:tav>
                                      </p:tavLst>
                                    </p:anim>
                                    <p:anim calcmode="lin" valueType="num">
                                      <p:cBhvr additive="base">
                                        <p:cTn id="36" dur="500" fill="hold"/>
                                        <p:tgtEl>
                                          <p:spTgt spid="15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7"/>
                                        </p:tgtEl>
                                        <p:attrNameLst>
                                          <p:attrName>style.visibility</p:attrName>
                                        </p:attrNameLst>
                                      </p:cBhvr>
                                      <p:to>
                                        <p:strVal val="visible"/>
                                      </p:to>
                                    </p:set>
                                    <p:anim calcmode="lin" valueType="num">
                                      <p:cBhvr additive="base">
                                        <p:cTn id="39" dur="500" fill="hold"/>
                                        <p:tgtEl>
                                          <p:spTgt spid="157"/>
                                        </p:tgtEl>
                                        <p:attrNameLst>
                                          <p:attrName>ppt_x</p:attrName>
                                        </p:attrNameLst>
                                      </p:cBhvr>
                                      <p:tavLst>
                                        <p:tav tm="0">
                                          <p:val>
                                            <p:strVal val="#ppt_x"/>
                                          </p:val>
                                        </p:tav>
                                        <p:tav tm="100000">
                                          <p:val>
                                            <p:strVal val="#ppt_x"/>
                                          </p:val>
                                        </p:tav>
                                      </p:tavLst>
                                    </p:anim>
                                    <p:anim calcmode="lin" valueType="num">
                                      <p:cBhvr additive="base">
                                        <p:cTn id="40" dur="500" fill="hold"/>
                                        <p:tgtEl>
                                          <p:spTgt spid="15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8"/>
                                        </p:tgtEl>
                                        <p:attrNameLst>
                                          <p:attrName>style.visibility</p:attrName>
                                        </p:attrNameLst>
                                      </p:cBhvr>
                                      <p:to>
                                        <p:strVal val="visible"/>
                                      </p:to>
                                    </p:set>
                                    <p:anim calcmode="lin" valueType="num">
                                      <p:cBhvr additive="base">
                                        <p:cTn id="43" dur="500" fill="hold"/>
                                        <p:tgtEl>
                                          <p:spTgt spid="158"/>
                                        </p:tgtEl>
                                        <p:attrNameLst>
                                          <p:attrName>ppt_x</p:attrName>
                                        </p:attrNameLst>
                                      </p:cBhvr>
                                      <p:tavLst>
                                        <p:tav tm="0">
                                          <p:val>
                                            <p:strVal val="#ppt_x"/>
                                          </p:val>
                                        </p:tav>
                                        <p:tav tm="100000">
                                          <p:val>
                                            <p:strVal val="#ppt_x"/>
                                          </p:val>
                                        </p:tav>
                                      </p:tavLst>
                                    </p:anim>
                                    <p:anim calcmode="lin" valueType="num">
                                      <p:cBhvr additive="base">
                                        <p:cTn id="44" dur="500" fill="hold"/>
                                        <p:tgtEl>
                                          <p:spTgt spid="15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additive="base">
                                        <p:cTn id="47" dur="500" fill="hold"/>
                                        <p:tgtEl>
                                          <p:spTgt spid="182"/>
                                        </p:tgtEl>
                                        <p:attrNameLst>
                                          <p:attrName>ppt_x</p:attrName>
                                        </p:attrNameLst>
                                      </p:cBhvr>
                                      <p:tavLst>
                                        <p:tav tm="0">
                                          <p:val>
                                            <p:strVal val="#ppt_x"/>
                                          </p:val>
                                        </p:tav>
                                        <p:tav tm="100000">
                                          <p:val>
                                            <p:strVal val="#ppt_x"/>
                                          </p:val>
                                        </p:tav>
                                      </p:tavLst>
                                    </p:anim>
                                    <p:anim calcmode="lin" valueType="num">
                                      <p:cBhvr additive="base">
                                        <p:cTn id="48" dur="500" fill="hold"/>
                                        <p:tgtEl>
                                          <p:spTgt spid="182"/>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83"/>
                                        </p:tgtEl>
                                        <p:attrNameLst>
                                          <p:attrName>style.visibility</p:attrName>
                                        </p:attrNameLst>
                                      </p:cBhvr>
                                      <p:to>
                                        <p:strVal val="visible"/>
                                      </p:to>
                                    </p:set>
                                    <p:anim calcmode="lin" valueType="num">
                                      <p:cBhvr additive="base">
                                        <p:cTn id="51" dur="500" fill="hold"/>
                                        <p:tgtEl>
                                          <p:spTgt spid="183"/>
                                        </p:tgtEl>
                                        <p:attrNameLst>
                                          <p:attrName>ppt_x</p:attrName>
                                        </p:attrNameLst>
                                      </p:cBhvr>
                                      <p:tavLst>
                                        <p:tav tm="0">
                                          <p:val>
                                            <p:strVal val="#ppt_x"/>
                                          </p:val>
                                        </p:tav>
                                        <p:tav tm="100000">
                                          <p:val>
                                            <p:strVal val="#ppt_x"/>
                                          </p:val>
                                        </p:tav>
                                      </p:tavLst>
                                    </p:anim>
                                    <p:anim calcmode="lin" valueType="num">
                                      <p:cBhvr additive="base">
                                        <p:cTn id="52" dur="500" fill="hold"/>
                                        <p:tgtEl>
                                          <p:spTgt spid="18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ppt_x"/>
                                          </p:val>
                                        </p:tav>
                                        <p:tav tm="100000">
                                          <p:val>
                                            <p:strVal val="#ppt_x"/>
                                          </p:val>
                                        </p:tav>
                                      </p:tavLst>
                                    </p:anim>
                                    <p:anim calcmode="lin" valueType="num">
                                      <p:cBhvr additive="base">
                                        <p:cTn id="60" dur="500" fill="hold"/>
                                        <p:tgtEl>
                                          <p:spTgt spid="2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ppt_x"/>
                                          </p:val>
                                        </p:tav>
                                        <p:tav tm="100000">
                                          <p:val>
                                            <p:strVal val="#ppt_x"/>
                                          </p:val>
                                        </p:tav>
                                      </p:tavLst>
                                    </p:anim>
                                    <p:anim calcmode="lin" valueType="num">
                                      <p:cBhvr additive="base">
                                        <p:cTn id="64" dur="500" fill="hold"/>
                                        <p:tgtEl>
                                          <p:spTgt spid="2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additive="base">
                                        <p:cTn id="73" dur="500" fill="hold"/>
                                        <p:tgtEl>
                                          <p:spTgt spid="50"/>
                                        </p:tgtEl>
                                        <p:attrNameLst>
                                          <p:attrName>ppt_x</p:attrName>
                                        </p:attrNameLst>
                                      </p:cBhvr>
                                      <p:tavLst>
                                        <p:tav tm="0">
                                          <p:val>
                                            <p:strVal val="#ppt_x"/>
                                          </p:val>
                                        </p:tav>
                                        <p:tav tm="100000">
                                          <p:val>
                                            <p:strVal val="#ppt_x"/>
                                          </p:val>
                                        </p:tav>
                                      </p:tavLst>
                                    </p:anim>
                                    <p:anim calcmode="lin" valueType="num">
                                      <p:cBhvr additive="base">
                                        <p:cTn id="74" dur="500" fill="hold"/>
                                        <p:tgtEl>
                                          <p:spTgt spid="50"/>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additive="base">
                                        <p:cTn id="77" dur="500" fill="hold"/>
                                        <p:tgtEl>
                                          <p:spTgt spid="51"/>
                                        </p:tgtEl>
                                        <p:attrNameLst>
                                          <p:attrName>ppt_x</p:attrName>
                                        </p:attrNameLst>
                                      </p:cBhvr>
                                      <p:tavLst>
                                        <p:tav tm="0">
                                          <p:val>
                                            <p:strVal val="#ppt_x"/>
                                          </p:val>
                                        </p:tav>
                                        <p:tav tm="100000">
                                          <p:val>
                                            <p:strVal val="#ppt_x"/>
                                          </p:val>
                                        </p:tav>
                                      </p:tavLst>
                                    </p:anim>
                                    <p:anim calcmode="lin" valueType="num">
                                      <p:cBhvr additive="base">
                                        <p:cTn id="78" dur="500" fill="hold"/>
                                        <p:tgtEl>
                                          <p:spTgt spid="51"/>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additive="base">
                                        <p:cTn id="81" dur="500" fill="hold"/>
                                        <p:tgtEl>
                                          <p:spTgt spid="53"/>
                                        </p:tgtEl>
                                        <p:attrNameLst>
                                          <p:attrName>ppt_x</p:attrName>
                                        </p:attrNameLst>
                                      </p:cBhvr>
                                      <p:tavLst>
                                        <p:tav tm="0">
                                          <p:val>
                                            <p:strVal val="#ppt_x"/>
                                          </p:val>
                                        </p:tav>
                                        <p:tav tm="100000">
                                          <p:val>
                                            <p:strVal val="#ppt_x"/>
                                          </p:val>
                                        </p:tav>
                                      </p:tavLst>
                                    </p:anim>
                                    <p:anim calcmode="lin" valueType="num">
                                      <p:cBhvr additive="base">
                                        <p:cTn id="82" dur="500" fill="hold"/>
                                        <p:tgtEl>
                                          <p:spTgt spid="53"/>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ppt_x"/>
                                          </p:val>
                                        </p:tav>
                                        <p:tav tm="100000">
                                          <p:val>
                                            <p:strVal val="#ppt_x"/>
                                          </p:val>
                                        </p:tav>
                                      </p:tavLst>
                                    </p:anim>
                                    <p:anim calcmode="lin" valueType="num">
                                      <p:cBhvr additive="base">
                                        <p:cTn id="86" dur="500" fill="hold"/>
                                        <p:tgtEl>
                                          <p:spTgt spid="55"/>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 calcmode="lin" valueType="num">
                                      <p:cBhvr additive="base">
                                        <p:cTn id="89" dur="500" fill="hold"/>
                                        <p:tgtEl>
                                          <p:spTgt spid="57"/>
                                        </p:tgtEl>
                                        <p:attrNameLst>
                                          <p:attrName>ppt_x</p:attrName>
                                        </p:attrNameLst>
                                      </p:cBhvr>
                                      <p:tavLst>
                                        <p:tav tm="0">
                                          <p:val>
                                            <p:strVal val="#ppt_x"/>
                                          </p:val>
                                        </p:tav>
                                        <p:tav tm="100000">
                                          <p:val>
                                            <p:strVal val="#ppt_x"/>
                                          </p:val>
                                        </p:tav>
                                      </p:tavLst>
                                    </p:anim>
                                    <p:anim calcmode="lin" valueType="num">
                                      <p:cBhvr additive="base">
                                        <p:cTn id="90" dur="500" fill="hold"/>
                                        <p:tgtEl>
                                          <p:spTgt spid="57"/>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 calcmode="lin" valueType="num">
                                      <p:cBhvr additive="base">
                                        <p:cTn id="93" dur="500" fill="hold"/>
                                        <p:tgtEl>
                                          <p:spTgt spid="58"/>
                                        </p:tgtEl>
                                        <p:attrNameLst>
                                          <p:attrName>ppt_x</p:attrName>
                                        </p:attrNameLst>
                                      </p:cBhvr>
                                      <p:tavLst>
                                        <p:tav tm="0">
                                          <p:val>
                                            <p:strVal val="#ppt_x"/>
                                          </p:val>
                                        </p:tav>
                                        <p:tav tm="100000">
                                          <p:val>
                                            <p:strVal val="#ppt_x"/>
                                          </p:val>
                                        </p:tav>
                                      </p:tavLst>
                                    </p:anim>
                                    <p:anim calcmode="lin" valueType="num">
                                      <p:cBhvr additive="base">
                                        <p:cTn id="94" dur="500" fill="hold"/>
                                        <p:tgtEl>
                                          <p:spTgt spid="58"/>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additive="base">
                                        <p:cTn id="97" dur="500" fill="hold"/>
                                        <p:tgtEl>
                                          <p:spTgt spid="60"/>
                                        </p:tgtEl>
                                        <p:attrNameLst>
                                          <p:attrName>ppt_x</p:attrName>
                                        </p:attrNameLst>
                                      </p:cBhvr>
                                      <p:tavLst>
                                        <p:tav tm="0">
                                          <p:val>
                                            <p:strVal val="#ppt_x"/>
                                          </p:val>
                                        </p:tav>
                                        <p:tav tm="100000">
                                          <p:val>
                                            <p:strVal val="#ppt_x"/>
                                          </p:val>
                                        </p:tav>
                                      </p:tavLst>
                                    </p:anim>
                                    <p:anim calcmode="lin" valueType="num">
                                      <p:cBhvr additive="base">
                                        <p:cTn id="98" dur="500" fill="hold"/>
                                        <p:tgtEl>
                                          <p:spTgt spid="60"/>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1"/>
                                        </p:tgtEl>
                                        <p:attrNameLst>
                                          <p:attrName>style.visibility</p:attrName>
                                        </p:attrNameLst>
                                      </p:cBhvr>
                                      <p:to>
                                        <p:strVal val="visible"/>
                                      </p:to>
                                    </p:set>
                                    <p:anim calcmode="lin" valueType="num">
                                      <p:cBhvr additive="base">
                                        <p:cTn id="101" dur="500" fill="hold"/>
                                        <p:tgtEl>
                                          <p:spTgt spid="61"/>
                                        </p:tgtEl>
                                        <p:attrNameLst>
                                          <p:attrName>ppt_x</p:attrName>
                                        </p:attrNameLst>
                                      </p:cBhvr>
                                      <p:tavLst>
                                        <p:tav tm="0">
                                          <p:val>
                                            <p:strVal val="#ppt_x"/>
                                          </p:val>
                                        </p:tav>
                                        <p:tav tm="100000">
                                          <p:val>
                                            <p:strVal val="#ppt_x"/>
                                          </p:val>
                                        </p:tav>
                                      </p:tavLst>
                                    </p:anim>
                                    <p:anim calcmode="lin" valueType="num">
                                      <p:cBhvr additive="base">
                                        <p:cTn id="102" dur="500" fill="hold"/>
                                        <p:tgtEl>
                                          <p:spTgt spid="61"/>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63"/>
                                        </p:tgtEl>
                                        <p:attrNameLst>
                                          <p:attrName>style.visibility</p:attrName>
                                        </p:attrNameLst>
                                      </p:cBhvr>
                                      <p:to>
                                        <p:strVal val="visible"/>
                                      </p:to>
                                    </p:set>
                                    <p:anim calcmode="lin" valueType="num">
                                      <p:cBhvr additive="base">
                                        <p:cTn id="105" dur="500" fill="hold"/>
                                        <p:tgtEl>
                                          <p:spTgt spid="63"/>
                                        </p:tgtEl>
                                        <p:attrNameLst>
                                          <p:attrName>ppt_x</p:attrName>
                                        </p:attrNameLst>
                                      </p:cBhvr>
                                      <p:tavLst>
                                        <p:tav tm="0">
                                          <p:val>
                                            <p:strVal val="#ppt_x"/>
                                          </p:val>
                                        </p:tav>
                                        <p:tav tm="100000">
                                          <p:val>
                                            <p:strVal val="#ppt_x"/>
                                          </p:val>
                                        </p:tav>
                                      </p:tavLst>
                                    </p:anim>
                                    <p:anim calcmode="lin" valueType="num">
                                      <p:cBhvr additive="base">
                                        <p:cTn id="106" dur="500" fill="hold"/>
                                        <p:tgtEl>
                                          <p:spTgt spid="63"/>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67"/>
                                        </p:tgtEl>
                                        <p:attrNameLst>
                                          <p:attrName>style.visibility</p:attrName>
                                        </p:attrNameLst>
                                      </p:cBhvr>
                                      <p:to>
                                        <p:strVal val="visible"/>
                                      </p:to>
                                    </p:set>
                                    <p:anim calcmode="lin" valueType="num">
                                      <p:cBhvr additive="base">
                                        <p:cTn id="109" dur="500" fill="hold"/>
                                        <p:tgtEl>
                                          <p:spTgt spid="67"/>
                                        </p:tgtEl>
                                        <p:attrNameLst>
                                          <p:attrName>ppt_x</p:attrName>
                                        </p:attrNameLst>
                                      </p:cBhvr>
                                      <p:tavLst>
                                        <p:tav tm="0">
                                          <p:val>
                                            <p:strVal val="#ppt_x"/>
                                          </p:val>
                                        </p:tav>
                                        <p:tav tm="100000">
                                          <p:val>
                                            <p:strVal val="#ppt_x"/>
                                          </p:val>
                                        </p:tav>
                                      </p:tavLst>
                                    </p:anim>
                                    <p:anim calcmode="lin" valueType="num">
                                      <p:cBhvr additive="base">
                                        <p:cTn id="110" dur="500" fill="hold"/>
                                        <p:tgtEl>
                                          <p:spTgt spid="67"/>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85"/>
                                        </p:tgtEl>
                                        <p:attrNameLst>
                                          <p:attrName>style.visibility</p:attrName>
                                        </p:attrNameLst>
                                      </p:cBhvr>
                                      <p:to>
                                        <p:strVal val="visible"/>
                                      </p:to>
                                    </p:set>
                                    <p:anim calcmode="lin" valueType="num">
                                      <p:cBhvr additive="base">
                                        <p:cTn id="113" dur="500" fill="hold"/>
                                        <p:tgtEl>
                                          <p:spTgt spid="85"/>
                                        </p:tgtEl>
                                        <p:attrNameLst>
                                          <p:attrName>ppt_x</p:attrName>
                                        </p:attrNameLst>
                                      </p:cBhvr>
                                      <p:tavLst>
                                        <p:tav tm="0">
                                          <p:val>
                                            <p:strVal val="#ppt_x"/>
                                          </p:val>
                                        </p:tav>
                                        <p:tav tm="100000">
                                          <p:val>
                                            <p:strVal val="#ppt_x"/>
                                          </p:val>
                                        </p:tav>
                                      </p:tavLst>
                                    </p:anim>
                                    <p:anim calcmode="lin" valueType="num">
                                      <p:cBhvr additive="base">
                                        <p:cTn id="114" dur="500" fill="hold"/>
                                        <p:tgtEl>
                                          <p:spTgt spid="85"/>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3"/>
                                        </p:tgtEl>
                                        <p:attrNameLst>
                                          <p:attrName>style.visibility</p:attrName>
                                        </p:attrNameLst>
                                      </p:cBhvr>
                                      <p:to>
                                        <p:strVal val="visible"/>
                                      </p:to>
                                    </p:set>
                                    <p:anim calcmode="lin" valueType="num">
                                      <p:cBhvr additive="base">
                                        <p:cTn id="117" dur="500" fill="hold"/>
                                        <p:tgtEl>
                                          <p:spTgt spid="3"/>
                                        </p:tgtEl>
                                        <p:attrNameLst>
                                          <p:attrName>ppt_x</p:attrName>
                                        </p:attrNameLst>
                                      </p:cBhvr>
                                      <p:tavLst>
                                        <p:tav tm="0">
                                          <p:val>
                                            <p:strVal val="#ppt_x"/>
                                          </p:val>
                                        </p:tav>
                                        <p:tav tm="100000">
                                          <p:val>
                                            <p:strVal val="#ppt_x"/>
                                          </p:val>
                                        </p:tav>
                                      </p:tavLst>
                                    </p:anim>
                                    <p:anim calcmode="lin" valueType="num">
                                      <p:cBhvr additive="base">
                                        <p:cTn id="118" dur="500" fill="hold"/>
                                        <p:tgtEl>
                                          <p:spTgt spid="3"/>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4"/>
                                        </p:tgtEl>
                                        <p:attrNameLst>
                                          <p:attrName>style.visibility</p:attrName>
                                        </p:attrNameLst>
                                      </p:cBhvr>
                                      <p:to>
                                        <p:strVal val="visible"/>
                                      </p:to>
                                    </p:set>
                                    <p:anim calcmode="lin" valueType="num">
                                      <p:cBhvr additive="base">
                                        <p:cTn id="121" dur="500" fill="hold"/>
                                        <p:tgtEl>
                                          <p:spTgt spid="4"/>
                                        </p:tgtEl>
                                        <p:attrNameLst>
                                          <p:attrName>ppt_x</p:attrName>
                                        </p:attrNameLst>
                                      </p:cBhvr>
                                      <p:tavLst>
                                        <p:tav tm="0">
                                          <p:val>
                                            <p:strVal val="#ppt_x"/>
                                          </p:val>
                                        </p:tav>
                                        <p:tav tm="100000">
                                          <p:val>
                                            <p:strVal val="#ppt_x"/>
                                          </p:val>
                                        </p:tav>
                                      </p:tavLst>
                                    </p:anim>
                                    <p:anim calcmode="lin" valueType="num">
                                      <p:cBhvr additive="base">
                                        <p:cTn id="122" dur="500" fill="hold"/>
                                        <p:tgtEl>
                                          <p:spTgt spid="4"/>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5"/>
                                        </p:tgtEl>
                                        <p:attrNameLst>
                                          <p:attrName>style.visibility</p:attrName>
                                        </p:attrNameLst>
                                      </p:cBhvr>
                                      <p:to>
                                        <p:strVal val="visible"/>
                                      </p:to>
                                    </p:set>
                                    <p:anim calcmode="lin" valueType="num">
                                      <p:cBhvr additive="base">
                                        <p:cTn id="125" dur="500" fill="hold"/>
                                        <p:tgtEl>
                                          <p:spTgt spid="5"/>
                                        </p:tgtEl>
                                        <p:attrNameLst>
                                          <p:attrName>ppt_x</p:attrName>
                                        </p:attrNameLst>
                                      </p:cBhvr>
                                      <p:tavLst>
                                        <p:tav tm="0">
                                          <p:val>
                                            <p:strVal val="#ppt_x"/>
                                          </p:val>
                                        </p:tav>
                                        <p:tav tm="100000">
                                          <p:val>
                                            <p:strVal val="#ppt_x"/>
                                          </p:val>
                                        </p:tav>
                                      </p:tavLst>
                                    </p:anim>
                                    <p:anim calcmode="lin" valueType="num">
                                      <p:cBhvr additive="base">
                                        <p:cTn id="126" dur="500" fill="hold"/>
                                        <p:tgtEl>
                                          <p:spTgt spid="5"/>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6"/>
                                        </p:tgtEl>
                                        <p:attrNameLst>
                                          <p:attrName>style.visibility</p:attrName>
                                        </p:attrNameLst>
                                      </p:cBhvr>
                                      <p:to>
                                        <p:strVal val="visible"/>
                                      </p:to>
                                    </p:set>
                                    <p:anim calcmode="lin" valueType="num">
                                      <p:cBhvr additive="base">
                                        <p:cTn id="129" dur="500" fill="hold"/>
                                        <p:tgtEl>
                                          <p:spTgt spid="6"/>
                                        </p:tgtEl>
                                        <p:attrNameLst>
                                          <p:attrName>ppt_x</p:attrName>
                                        </p:attrNameLst>
                                      </p:cBhvr>
                                      <p:tavLst>
                                        <p:tav tm="0">
                                          <p:val>
                                            <p:strVal val="#ppt_x"/>
                                          </p:val>
                                        </p:tav>
                                        <p:tav tm="100000">
                                          <p:val>
                                            <p:strVal val="#ppt_x"/>
                                          </p:val>
                                        </p:tav>
                                      </p:tavLst>
                                    </p:anim>
                                    <p:anim calcmode="lin" valueType="num">
                                      <p:cBhvr additive="base">
                                        <p:cTn id="130" dur="500" fill="hold"/>
                                        <p:tgtEl>
                                          <p:spTgt spid="6"/>
                                        </p:tgtEl>
                                        <p:attrNameLst>
                                          <p:attrName>ppt_y</p:attrName>
                                        </p:attrNameLst>
                                      </p:cBhvr>
                                      <p:tavLst>
                                        <p:tav tm="0">
                                          <p:val>
                                            <p:strVal val="1+#ppt_h/2"/>
                                          </p:val>
                                        </p:tav>
                                        <p:tav tm="100000">
                                          <p:val>
                                            <p:strVal val="#ppt_y"/>
                                          </p:val>
                                        </p:tav>
                                      </p:tavLst>
                                    </p:anim>
                                  </p:childTnLst>
                                </p:cTn>
                              </p:par>
                              <p:par>
                                <p:cTn id="131" presetID="2" presetClass="entr" presetSubtype="4" fill="hold" nodeType="withEffect">
                                  <p:stCondLst>
                                    <p:cond delay="0"/>
                                  </p:stCondLst>
                                  <p:childTnLst>
                                    <p:set>
                                      <p:cBhvr>
                                        <p:cTn id="132" dur="1" fill="hold">
                                          <p:stCondLst>
                                            <p:cond delay="0"/>
                                          </p:stCondLst>
                                        </p:cTn>
                                        <p:tgtEl>
                                          <p:spTgt spid="7"/>
                                        </p:tgtEl>
                                        <p:attrNameLst>
                                          <p:attrName>style.visibility</p:attrName>
                                        </p:attrNameLst>
                                      </p:cBhvr>
                                      <p:to>
                                        <p:strVal val="visible"/>
                                      </p:to>
                                    </p:set>
                                    <p:anim calcmode="lin" valueType="num">
                                      <p:cBhvr additive="base">
                                        <p:cTn id="133" dur="500" fill="hold"/>
                                        <p:tgtEl>
                                          <p:spTgt spid="7"/>
                                        </p:tgtEl>
                                        <p:attrNameLst>
                                          <p:attrName>ppt_x</p:attrName>
                                        </p:attrNameLst>
                                      </p:cBhvr>
                                      <p:tavLst>
                                        <p:tav tm="0">
                                          <p:val>
                                            <p:strVal val="#ppt_x"/>
                                          </p:val>
                                        </p:tav>
                                        <p:tav tm="100000">
                                          <p:val>
                                            <p:strVal val="#ppt_x"/>
                                          </p:val>
                                        </p:tav>
                                      </p:tavLst>
                                    </p:anim>
                                    <p:anim calcmode="lin" valueType="num">
                                      <p:cBhvr additive="base">
                                        <p:cTn id="134" dur="500" fill="hold"/>
                                        <p:tgtEl>
                                          <p:spTgt spid="7"/>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11"/>
                                        </p:tgtEl>
                                        <p:attrNameLst>
                                          <p:attrName>style.visibility</p:attrName>
                                        </p:attrNameLst>
                                      </p:cBhvr>
                                      <p:to>
                                        <p:strVal val="visible"/>
                                      </p:to>
                                    </p:set>
                                    <p:anim calcmode="lin" valueType="num">
                                      <p:cBhvr additive="base">
                                        <p:cTn id="137" dur="500" fill="hold"/>
                                        <p:tgtEl>
                                          <p:spTgt spid="11"/>
                                        </p:tgtEl>
                                        <p:attrNameLst>
                                          <p:attrName>ppt_x</p:attrName>
                                        </p:attrNameLst>
                                      </p:cBhvr>
                                      <p:tavLst>
                                        <p:tav tm="0">
                                          <p:val>
                                            <p:strVal val="#ppt_x"/>
                                          </p:val>
                                        </p:tav>
                                        <p:tav tm="100000">
                                          <p:val>
                                            <p:strVal val="#ppt_x"/>
                                          </p:val>
                                        </p:tav>
                                      </p:tavLst>
                                    </p:anim>
                                    <p:anim calcmode="lin" valueType="num">
                                      <p:cBhvr additive="base">
                                        <p:cTn id="138" dur="500" fill="hold"/>
                                        <p:tgtEl>
                                          <p:spTgt spid="11"/>
                                        </p:tgtEl>
                                        <p:attrNameLst>
                                          <p:attrName>ppt_y</p:attrName>
                                        </p:attrNameLst>
                                      </p:cBhvr>
                                      <p:tavLst>
                                        <p:tav tm="0">
                                          <p:val>
                                            <p:strVal val="1+#ppt_h/2"/>
                                          </p:val>
                                        </p:tav>
                                        <p:tav tm="100000">
                                          <p:val>
                                            <p:strVal val="#ppt_y"/>
                                          </p:val>
                                        </p:tav>
                                      </p:tavLst>
                                    </p:anim>
                                  </p:childTnLst>
                                </p:cTn>
                              </p:par>
                              <p:par>
                                <p:cTn id="139" presetID="2" presetClass="entr" presetSubtype="4" fill="hold" nodeType="withEffect">
                                  <p:stCondLst>
                                    <p:cond delay="0"/>
                                  </p:stCondLst>
                                  <p:childTnLst>
                                    <p:set>
                                      <p:cBhvr>
                                        <p:cTn id="140" dur="1" fill="hold">
                                          <p:stCondLst>
                                            <p:cond delay="0"/>
                                          </p:stCondLst>
                                        </p:cTn>
                                        <p:tgtEl>
                                          <p:spTgt spid="17"/>
                                        </p:tgtEl>
                                        <p:attrNameLst>
                                          <p:attrName>style.visibility</p:attrName>
                                        </p:attrNameLst>
                                      </p:cBhvr>
                                      <p:to>
                                        <p:strVal val="visible"/>
                                      </p:to>
                                    </p:set>
                                    <p:anim calcmode="lin" valueType="num">
                                      <p:cBhvr additive="base">
                                        <p:cTn id="141" dur="500" fill="hold"/>
                                        <p:tgtEl>
                                          <p:spTgt spid="17"/>
                                        </p:tgtEl>
                                        <p:attrNameLst>
                                          <p:attrName>ppt_x</p:attrName>
                                        </p:attrNameLst>
                                      </p:cBhvr>
                                      <p:tavLst>
                                        <p:tav tm="0">
                                          <p:val>
                                            <p:strVal val="#ppt_x"/>
                                          </p:val>
                                        </p:tav>
                                        <p:tav tm="100000">
                                          <p:val>
                                            <p:strVal val="#ppt_x"/>
                                          </p:val>
                                        </p:tav>
                                      </p:tavLst>
                                    </p:anim>
                                    <p:anim calcmode="lin" valueType="num">
                                      <p:cBhvr additive="base">
                                        <p:cTn id="142" dur="500" fill="hold"/>
                                        <p:tgtEl>
                                          <p:spTgt spid="17"/>
                                        </p:tgtEl>
                                        <p:attrNameLst>
                                          <p:attrName>ppt_y</p:attrName>
                                        </p:attrNameLst>
                                      </p:cBhvr>
                                      <p:tavLst>
                                        <p:tav tm="0">
                                          <p:val>
                                            <p:strVal val="1+#ppt_h/2"/>
                                          </p:val>
                                        </p:tav>
                                        <p:tav tm="100000">
                                          <p:val>
                                            <p:strVal val="#ppt_y"/>
                                          </p:val>
                                        </p:tav>
                                      </p:tavLst>
                                    </p:anim>
                                  </p:childTnLst>
                                </p:cTn>
                              </p:par>
                              <p:par>
                                <p:cTn id="143" presetID="2" presetClass="entr" presetSubtype="4" fill="hold" nodeType="withEffect">
                                  <p:stCondLst>
                                    <p:cond delay="0"/>
                                  </p:stCondLst>
                                  <p:childTnLst>
                                    <p:set>
                                      <p:cBhvr>
                                        <p:cTn id="144" dur="1" fill="hold">
                                          <p:stCondLst>
                                            <p:cond delay="0"/>
                                          </p:stCondLst>
                                        </p:cTn>
                                        <p:tgtEl>
                                          <p:spTgt spid="47"/>
                                        </p:tgtEl>
                                        <p:attrNameLst>
                                          <p:attrName>style.visibility</p:attrName>
                                        </p:attrNameLst>
                                      </p:cBhvr>
                                      <p:to>
                                        <p:strVal val="visible"/>
                                      </p:to>
                                    </p:set>
                                    <p:anim calcmode="lin" valueType="num">
                                      <p:cBhvr additive="base">
                                        <p:cTn id="145" dur="500" fill="hold"/>
                                        <p:tgtEl>
                                          <p:spTgt spid="47"/>
                                        </p:tgtEl>
                                        <p:attrNameLst>
                                          <p:attrName>ppt_x</p:attrName>
                                        </p:attrNameLst>
                                      </p:cBhvr>
                                      <p:tavLst>
                                        <p:tav tm="0">
                                          <p:val>
                                            <p:strVal val="#ppt_x"/>
                                          </p:val>
                                        </p:tav>
                                        <p:tav tm="100000">
                                          <p:val>
                                            <p:strVal val="#ppt_x"/>
                                          </p:val>
                                        </p:tav>
                                      </p:tavLst>
                                    </p:anim>
                                    <p:anim calcmode="lin" valueType="num">
                                      <p:cBhvr additive="base">
                                        <p:cTn id="146" dur="500" fill="hold"/>
                                        <p:tgtEl>
                                          <p:spTgt spid="47"/>
                                        </p:tgtEl>
                                        <p:attrNameLst>
                                          <p:attrName>ppt_y</p:attrName>
                                        </p:attrNameLst>
                                      </p:cBhvr>
                                      <p:tavLst>
                                        <p:tav tm="0">
                                          <p:val>
                                            <p:strVal val="1+#ppt_h/2"/>
                                          </p:val>
                                        </p:tav>
                                        <p:tav tm="100000">
                                          <p:val>
                                            <p:strVal val="#ppt_y"/>
                                          </p:val>
                                        </p:tav>
                                      </p:tavLst>
                                    </p:anim>
                                  </p:childTnLst>
                                </p:cTn>
                              </p:par>
                              <p:par>
                                <p:cTn id="147" presetID="2" presetClass="entr" presetSubtype="4" fill="hold" nodeType="withEffect">
                                  <p:stCondLst>
                                    <p:cond delay="0"/>
                                  </p:stCondLst>
                                  <p:childTnLst>
                                    <p:set>
                                      <p:cBhvr>
                                        <p:cTn id="148" dur="1" fill="hold">
                                          <p:stCondLst>
                                            <p:cond delay="0"/>
                                          </p:stCondLst>
                                        </p:cTn>
                                        <p:tgtEl>
                                          <p:spTgt spid="86"/>
                                        </p:tgtEl>
                                        <p:attrNameLst>
                                          <p:attrName>style.visibility</p:attrName>
                                        </p:attrNameLst>
                                      </p:cBhvr>
                                      <p:to>
                                        <p:strVal val="visible"/>
                                      </p:to>
                                    </p:set>
                                    <p:anim calcmode="lin" valueType="num">
                                      <p:cBhvr additive="base">
                                        <p:cTn id="149" dur="500" fill="hold"/>
                                        <p:tgtEl>
                                          <p:spTgt spid="86"/>
                                        </p:tgtEl>
                                        <p:attrNameLst>
                                          <p:attrName>ppt_x</p:attrName>
                                        </p:attrNameLst>
                                      </p:cBhvr>
                                      <p:tavLst>
                                        <p:tav tm="0">
                                          <p:val>
                                            <p:strVal val="#ppt_x"/>
                                          </p:val>
                                        </p:tav>
                                        <p:tav tm="100000">
                                          <p:val>
                                            <p:strVal val="#ppt_x"/>
                                          </p:val>
                                        </p:tav>
                                      </p:tavLst>
                                    </p:anim>
                                    <p:anim calcmode="lin" valueType="num">
                                      <p:cBhvr additive="base">
                                        <p:cTn id="150" dur="500" fill="hold"/>
                                        <p:tgtEl>
                                          <p:spTgt spid="86"/>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91"/>
                                        </p:tgtEl>
                                        <p:attrNameLst>
                                          <p:attrName>style.visibility</p:attrName>
                                        </p:attrNameLst>
                                      </p:cBhvr>
                                      <p:to>
                                        <p:strVal val="visible"/>
                                      </p:to>
                                    </p:set>
                                    <p:anim calcmode="lin" valueType="num">
                                      <p:cBhvr additive="base">
                                        <p:cTn id="153" dur="500" fill="hold"/>
                                        <p:tgtEl>
                                          <p:spTgt spid="91"/>
                                        </p:tgtEl>
                                        <p:attrNameLst>
                                          <p:attrName>ppt_x</p:attrName>
                                        </p:attrNameLst>
                                      </p:cBhvr>
                                      <p:tavLst>
                                        <p:tav tm="0">
                                          <p:val>
                                            <p:strVal val="#ppt_x"/>
                                          </p:val>
                                        </p:tav>
                                        <p:tav tm="100000">
                                          <p:val>
                                            <p:strVal val="#ppt_x"/>
                                          </p:val>
                                        </p:tav>
                                      </p:tavLst>
                                    </p:anim>
                                    <p:anim calcmode="lin" valueType="num">
                                      <p:cBhvr additive="base">
                                        <p:cTn id="154" dur="500" fill="hold"/>
                                        <p:tgtEl>
                                          <p:spTgt spid="91"/>
                                        </p:tgtEl>
                                        <p:attrNameLst>
                                          <p:attrName>ppt_y</p:attrName>
                                        </p:attrNameLst>
                                      </p:cBhvr>
                                      <p:tavLst>
                                        <p:tav tm="0">
                                          <p:val>
                                            <p:strVal val="1+#ppt_h/2"/>
                                          </p:val>
                                        </p:tav>
                                        <p:tav tm="100000">
                                          <p:val>
                                            <p:strVal val="#ppt_y"/>
                                          </p:val>
                                        </p:tav>
                                      </p:tavLst>
                                    </p:anim>
                                  </p:childTnLst>
                                </p:cTn>
                              </p:par>
                              <p:par>
                                <p:cTn id="155" presetID="2" presetClass="entr" presetSubtype="4" fill="hold" nodeType="withEffect">
                                  <p:stCondLst>
                                    <p:cond delay="0"/>
                                  </p:stCondLst>
                                  <p:childTnLst>
                                    <p:set>
                                      <p:cBhvr>
                                        <p:cTn id="156" dur="1" fill="hold">
                                          <p:stCondLst>
                                            <p:cond delay="0"/>
                                          </p:stCondLst>
                                        </p:cTn>
                                        <p:tgtEl>
                                          <p:spTgt spid="92"/>
                                        </p:tgtEl>
                                        <p:attrNameLst>
                                          <p:attrName>style.visibility</p:attrName>
                                        </p:attrNameLst>
                                      </p:cBhvr>
                                      <p:to>
                                        <p:strVal val="visible"/>
                                      </p:to>
                                    </p:set>
                                    <p:anim calcmode="lin" valueType="num">
                                      <p:cBhvr additive="base">
                                        <p:cTn id="157" dur="500" fill="hold"/>
                                        <p:tgtEl>
                                          <p:spTgt spid="92"/>
                                        </p:tgtEl>
                                        <p:attrNameLst>
                                          <p:attrName>ppt_x</p:attrName>
                                        </p:attrNameLst>
                                      </p:cBhvr>
                                      <p:tavLst>
                                        <p:tav tm="0">
                                          <p:val>
                                            <p:strVal val="#ppt_x"/>
                                          </p:val>
                                        </p:tav>
                                        <p:tav tm="100000">
                                          <p:val>
                                            <p:strVal val="#ppt_x"/>
                                          </p:val>
                                        </p:tav>
                                      </p:tavLst>
                                    </p:anim>
                                    <p:anim calcmode="lin" valueType="num">
                                      <p:cBhvr additive="base">
                                        <p:cTn id="158" dur="500" fill="hold"/>
                                        <p:tgtEl>
                                          <p:spTgt spid="92"/>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93"/>
                                        </p:tgtEl>
                                        <p:attrNameLst>
                                          <p:attrName>style.visibility</p:attrName>
                                        </p:attrNameLst>
                                      </p:cBhvr>
                                      <p:to>
                                        <p:strVal val="visible"/>
                                      </p:to>
                                    </p:set>
                                    <p:anim calcmode="lin" valueType="num">
                                      <p:cBhvr additive="base">
                                        <p:cTn id="161" dur="500" fill="hold"/>
                                        <p:tgtEl>
                                          <p:spTgt spid="93"/>
                                        </p:tgtEl>
                                        <p:attrNameLst>
                                          <p:attrName>ppt_x</p:attrName>
                                        </p:attrNameLst>
                                      </p:cBhvr>
                                      <p:tavLst>
                                        <p:tav tm="0">
                                          <p:val>
                                            <p:strVal val="#ppt_x"/>
                                          </p:val>
                                        </p:tav>
                                        <p:tav tm="100000">
                                          <p:val>
                                            <p:strVal val="#ppt_x"/>
                                          </p:val>
                                        </p:tav>
                                      </p:tavLst>
                                    </p:anim>
                                    <p:anim calcmode="lin" valueType="num">
                                      <p:cBhvr additive="base">
                                        <p:cTn id="162" dur="500" fill="hold"/>
                                        <p:tgtEl>
                                          <p:spTgt spid="93"/>
                                        </p:tgtEl>
                                        <p:attrNameLst>
                                          <p:attrName>ppt_y</p:attrName>
                                        </p:attrNameLst>
                                      </p:cBhvr>
                                      <p:tavLst>
                                        <p:tav tm="0">
                                          <p:val>
                                            <p:strVal val="1+#ppt_h/2"/>
                                          </p:val>
                                        </p:tav>
                                        <p:tav tm="100000">
                                          <p:val>
                                            <p:strVal val="#ppt_y"/>
                                          </p:val>
                                        </p:tav>
                                      </p:tavLst>
                                    </p:anim>
                                  </p:childTnLst>
                                </p:cTn>
                              </p:par>
                              <p:par>
                                <p:cTn id="163" presetID="2" presetClass="entr" presetSubtype="4" fill="hold" nodeType="withEffect">
                                  <p:stCondLst>
                                    <p:cond delay="0"/>
                                  </p:stCondLst>
                                  <p:childTnLst>
                                    <p:set>
                                      <p:cBhvr>
                                        <p:cTn id="164" dur="1" fill="hold">
                                          <p:stCondLst>
                                            <p:cond delay="0"/>
                                          </p:stCondLst>
                                        </p:cTn>
                                        <p:tgtEl>
                                          <p:spTgt spid="94"/>
                                        </p:tgtEl>
                                        <p:attrNameLst>
                                          <p:attrName>style.visibility</p:attrName>
                                        </p:attrNameLst>
                                      </p:cBhvr>
                                      <p:to>
                                        <p:strVal val="visible"/>
                                      </p:to>
                                    </p:set>
                                    <p:anim calcmode="lin" valueType="num">
                                      <p:cBhvr additive="base">
                                        <p:cTn id="165" dur="500" fill="hold"/>
                                        <p:tgtEl>
                                          <p:spTgt spid="94"/>
                                        </p:tgtEl>
                                        <p:attrNameLst>
                                          <p:attrName>ppt_x</p:attrName>
                                        </p:attrNameLst>
                                      </p:cBhvr>
                                      <p:tavLst>
                                        <p:tav tm="0">
                                          <p:val>
                                            <p:strVal val="#ppt_x"/>
                                          </p:val>
                                        </p:tav>
                                        <p:tav tm="100000">
                                          <p:val>
                                            <p:strVal val="#ppt_x"/>
                                          </p:val>
                                        </p:tav>
                                      </p:tavLst>
                                    </p:anim>
                                    <p:anim calcmode="lin" valueType="num">
                                      <p:cBhvr additive="base">
                                        <p:cTn id="166" dur="500" fill="hold"/>
                                        <p:tgtEl>
                                          <p:spTgt spid="94"/>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128"/>
                                        </p:tgtEl>
                                        <p:attrNameLst>
                                          <p:attrName>style.visibility</p:attrName>
                                        </p:attrNameLst>
                                      </p:cBhvr>
                                      <p:to>
                                        <p:strVal val="visible"/>
                                      </p:to>
                                    </p:set>
                                    <p:anim calcmode="lin" valueType="num">
                                      <p:cBhvr additive="base">
                                        <p:cTn id="169" dur="500" fill="hold"/>
                                        <p:tgtEl>
                                          <p:spTgt spid="128"/>
                                        </p:tgtEl>
                                        <p:attrNameLst>
                                          <p:attrName>ppt_x</p:attrName>
                                        </p:attrNameLst>
                                      </p:cBhvr>
                                      <p:tavLst>
                                        <p:tav tm="0">
                                          <p:val>
                                            <p:strVal val="#ppt_x"/>
                                          </p:val>
                                        </p:tav>
                                        <p:tav tm="100000">
                                          <p:val>
                                            <p:strVal val="#ppt_x"/>
                                          </p:val>
                                        </p:tav>
                                      </p:tavLst>
                                    </p:anim>
                                    <p:anim calcmode="lin" valueType="num">
                                      <p:cBhvr additive="base">
                                        <p:cTn id="170" dur="500" fill="hold"/>
                                        <p:tgtEl>
                                          <p:spTgt spid="128"/>
                                        </p:tgtEl>
                                        <p:attrNameLst>
                                          <p:attrName>ppt_y</p:attrName>
                                        </p:attrNameLst>
                                      </p:cBhvr>
                                      <p:tavLst>
                                        <p:tav tm="0">
                                          <p:val>
                                            <p:strVal val="1+#ppt_h/2"/>
                                          </p:val>
                                        </p:tav>
                                        <p:tav tm="100000">
                                          <p:val>
                                            <p:strVal val="#ppt_y"/>
                                          </p:val>
                                        </p:tav>
                                      </p:tavLst>
                                    </p:anim>
                                  </p:childTnLst>
                                </p:cTn>
                              </p:par>
                              <p:par>
                                <p:cTn id="171" presetID="2" presetClass="entr" presetSubtype="4" fill="hold" nodeType="withEffect">
                                  <p:stCondLst>
                                    <p:cond delay="0"/>
                                  </p:stCondLst>
                                  <p:childTnLst>
                                    <p:set>
                                      <p:cBhvr>
                                        <p:cTn id="172" dur="1" fill="hold">
                                          <p:stCondLst>
                                            <p:cond delay="0"/>
                                          </p:stCondLst>
                                        </p:cTn>
                                        <p:tgtEl>
                                          <p:spTgt spid="129"/>
                                        </p:tgtEl>
                                        <p:attrNameLst>
                                          <p:attrName>style.visibility</p:attrName>
                                        </p:attrNameLst>
                                      </p:cBhvr>
                                      <p:to>
                                        <p:strVal val="visible"/>
                                      </p:to>
                                    </p:set>
                                    <p:anim calcmode="lin" valueType="num">
                                      <p:cBhvr additive="base">
                                        <p:cTn id="173" dur="500" fill="hold"/>
                                        <p:tgtEl>
                                          <p:spTgt spid="129"/>
                                        </p:tgtEl>
                                        <p:attrNameLst>
                                          <p:attrName>ppt_x</p:attrName>
                                        </p:attrNameLst>
                                      </p:cBhvr>
                                      <p:tavLst>
                                        <p:tav tm="0">
                                          <p:val>
                                            <p:strVal val="#ppt_x"/>
                                          </p:val>
                                        </p:tav>
                                        <p:tav tm="100000">
                                          <p:val>
                                            <p:strVal val="#ppt_x"/>
                                          </p:val>
                                        </p:tav>
                                      </p:tavLst>
                                    </p:anim>
                                    <p:anim calcmode="lin" valueType="num">
                                      <p:cBhvr additive="base">
                                        <p:cTn id="174" dur="500" fill="hold"/>
                                        <p:tgtEl>
                                          <p:spTgt spid="129"/>
                                        </p:tgtEl>
                                        <p:attrNameLst>
                                          <p:attrName>ppt_y</p:attrName>
                                        </p:attrNameLst>
                                      </p:cBhvr>
                                      <p:tavLst>
                                        <p:tav tm="0">
                                          <p:val>
                                            <p:strVal val="1+#ppt_h/2"/>
                                          </p:val>
                                        </p:tav>
                                        <p:tav tm="100000">
                                          <p:val>
                                            <p:strVal val="#ppt_y"/>
                                          </p:val>
                                        </p:tav>
                                      </p:tavLst>
                                    </p:anim>
                                  </p:childTnLst>
                                </p:cTn>
                              </p:par>
                              <p:par>
                                <p:cTn id="175" presetID="2" presetClass="entr" presetSubtype="4" fill="hold" nodeType="withEffect">
                                  <p:stCondLst>
                                    <p:cond delay="0"/>
                                  </p:stCondLst>
                                  <p:childTnLst>
                                    <p:set>
                                      <p:cBhvr>
                                        <p:cTn id="176" dur="1" fill="hold">
                                          <p:stCondLst>
                                            <p:cond delay="0"/>
                                          </p:stCondLst>
                                        </p:cTn>
                                        <p:tgtEl>
                                          <p:spTgt spid="136"/>
                                        </p:tgtEl>
                                        <p:attrNameLst>
                                          <p:attrName>style.visibility</p:attrName>
                                        </p:attrNameLst>
                                      </p:cBhvr>
                                      <p:to>
                                        <p:strVal val="visible"/>
                                      </p:to>
                                    </p:set>
                                    <p:anim calcmode="lin" valueType="num">
                                      <p:cBhvr additive="base">
                                        <p:cTn id="177" dur="500" fill="hold"/>
                                        <p:tgtEl>
                                          <p:spTgt spid="136"/>
                                        </p:tgtEl>
                                        <p:attrNameLst>
                                          <p:attrName>ppt_x</p:attrName>
                                        </p:attrNameLst>
                                      </p:cBhvr>
                                      <p:tavLst>
                                        <p:tav tm="0">
                                          <p:val>
                                            <p:strVal val="#ppt_x"/>
                                          </p:val>
                                        </p:tav>
                                        <p:tav tm="100000">
                                          <p:val>
                                            <p:strVal val="#ppt_x"/>
                                          </p:val>
                                        </p:tav>
                                      </p:tavLst>
                                    </p:anim>
                                    <p:anim calcmode="lin" valueType="num">
                                      <p:cBhvr additive="base">
                                        <p:cTn id="178" dur="500" fill="hold"/>
                                        <p:tgtEl>
                                          <p:spTgt spid="136"/>
                                        </p:tgtEl>
                                        <p:attrNameLst>
                                          <p:attrName>ppt_y</p:attrName>
                                        </p:attrNameLst>
                                      </p:cBhvr>
                                      <p:tavLst>
                                        <p:tav tm="0">
                                          <p:val>
                                            <p:strVal val="1+#ppt_h/2"/>
                                          </p:val>
                                        </p:tav>
                                        <p:tav tm="100000">
                                          <p:val>
                                            <p:strVal val="#ppt_y"/>
                                          </p:val>
                                        </p:tav>
                                      </p:tavLst>
                                    </p:anim>
                                  </p:childTnLst>
                                </p:cTn>
                              </p:par>
                              <p:par>
                                <p:cTn id="179" presetID="2" presetClass="entr" presetSubtype="4" fill="hold" nodeType="withEffect">
                                  <p:stCondLst>
                                    <p:cond delay="0"/>
                                  </p:stCondLst>
                                  <p:childTnLst>
                                    <p:set>
                                      <p:cBhvr>
                                        <p:cTn id="180" dur="1" fill="hold">
                                          <p:stCondLst>
                                            <p:cond delay="0"/>
                                          </p:stCondLst>
                                        </p:cTn>
                                        <p:tgtEl>
                                          <p:spTgt spid="138"/>
                                        </p:tgtEl>
                                        <p:attrNameLst>
                                          <p:attrName>style.visibility</p:attrName>
                                        </p:attrNameLst>
                                      </p:cBhvr>
                                      <p:to>
                                        <p:strVal val="visible"/>
                                      </p:to>
                                    </p:set>
                                    <p:anim calcmode="lin" valueType="num">
                                      <p:cBhvr additive="base">
                                        <p:cTn id="181" dur="500" fill="hold"/>
                                        <p:tgtEl>
                                          <p:spTgt spid="138"/>
                                        </p:tgtEl>
                                        <p:attrNameLst>
                                          <p:attrName>ppt_x</p:attrName>
                                        </p:attrNameLst>
                                      </p:cBhvr>
                                      <p:tavLst>
                                        <p:tav tm="0">
                                          <p:val>
                                            <p:strVal val="#ppt_x"/>
                                          </p:val>
                                        </p:tav>
                                        <p:tav tm="100000">
                                          <p:val>
                                            <p:strVal val="#ppt_x"/>
                                          </p:val>
                                        </p:tav>
                                      </p:tavLst>
                                    </p:anim>
                                    <p:anim calcmode="lin" valueType="num">
                                      <p:cBhvr additive="base">
                                        <p:cTn id="182" dur="500" fill="hold"/>
                                        <p:tgtEl>
                                          <p:spTgt spid="138"/>
                                        </p:tgtEl>
                                        <p:attrNameLst>
                                          <p:attrName>ppt_y</p:attrName>
                                        </p:attrNameLst>
                                      </p:cBhvr>
                                      <p:tavLst>
                                        <p:tav tm="0">
                                          <p:val>
                                            <p:strVal val="1+#ppt_h/2"/>
                                          </p:val>
                                        </p:tav>
                                        <p:tav tm="100000">
                                          <p:val>
                                            <p:strVal val="#ppt_y"/>
                                          </p:val>
                                        </p:tav>
                                      </p:tavLst>
                                    </p:anim>
                                  </p:childTnLst>
                                </p:cTn>
                              </p:par>
                              <p:par>
                                <p:cTn id="183" presetID="2" presetClass="entr" presetSubtype="4" fill="hold" nodeType="withEffect">
                                  <p:stCondLst>
                                    <p:cond delay="0"/>
                                  </p:stCondLst>
                                  <p:childTnLst>
                                    <p:set>
                                      <p:cBhvr>
                                        <p:cTn id="184" dur="1" fill="hold">
                                          <p:stCondLst>
                                            <p:cond delay="0"/>
                                          </p:stCondLst>
                                        </p:cTn>
                                        <p:tgtEl>
                                          <p:spTgt spid="141"/>
                                        </p:tgtEl>
                                        <p:attrNameLst>
                                          <p:attrName>style.visibility</p:attrName>
                                        </p:attrNameLst>
                                      </p:cBhvr>
                                      <p:to>
                                        <p:strVal val="visible"/>
                                      </p:to>
                                    </p:set>
                                    <p:anim calcmode="lin" valueType="num">
                                      <p:cBhvr additive="base">
                                        <p:cTn id="185" dur="500" fill="hold"/>
                                        <p:tgtEl>
                                          <p:spTgt spid="141"/>
                                        </p:tgtEl>
                                        <p:attrNameLst>
                                          <p:attrName>ppt_x</p:attrName>
                                        </p:attrNameLst>
                                      </p:cBhvr>
                                      <p:tavLst>
                                        <p:tav tm="0">
                                          <p:val>
                                            <p:strVal val="#ppt_x"/>
                                          </p:val>
                                        </p:tav>
                                        <p:tav tm="100000">
                                          <p:val>
                                            <p:strVal val="#ppt_x"/>
                                          </p:val>
                                        </p:tav>
                                      </p:tavLst>
                                    </p:anim>
                                    <p:anim calcmode="lin" valueType="num">
                                      <p:cBhvr additive="base">
                                        <p:cTn id="186" dur="500" fill="hold"/>
                                        <p:tgtEl>
                                          <p:spTgt spid="141"/>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22"/>
                                        </p:tgtEl>
                                        <p:attrNameLst>
                                          <p:attrName>style.visibility</p:attrName>
                                        </p:attrNameLst>
                                      </p:cBhvr>
                                      <p:to>
                                        <p:strVal val="visible"/>
                                      </p:to>
                                    </p:set>
                                    <p:anim calcmode="lin" valueType="num">
                                      <p:cBhvr additive="base">
                                        <p:cTn id="189" dur="500" fill="hold"/>
                                        <p:tgtEl>
                                          <p:spTgt spid="22"/>
                                        </p:tgtEl>
                                        <p:attrNameLst>
                                          <p:attrName>ppt_x</p:attrName>
                                        </p:attrNameLst>
                                      </p:cBhvr>
                                      <p:tavLst>
                                        <p:tav tm="0">
                                          <p:val>
                                            <p:strVal val="#ppt_x"/>
                                          </p:val>
                                        </p:tav>
                                        <p:tav tm="100000">
                                          <p:val>
                                            <p:strVal val="#ppt_x"/>
                                          </p:val>
                                        </p:tav>
                                      </p:tavLst>
                                    </p:anim>
                                    <p:anim calcmode="lin" valueType="num">
                                      <p:cBhvr additive="base">
                                        <p:cTn id="190" dur="500" fill="hold"/>
                                        <p:tgtEl>
                                          <p:spTgt spid="22"/>
                                        </p:tgtEl>
                                        <p:attrNameLst>
                                          <p:attrName>ppt_y</p:attrName>
                                        </p:attrNameLst>
                                      </p:cBhvr>
                                      <p:tavLst>
                                        <p:tav tm="0">
                                          <p:val>
                                            <p:strVal val="1+#ppt_h/2"/>
                                          </p:val>
                                        </p:tav>
                                        <p:tav tm="100000">
                                          <p:val>
                                            <p:strVal val="#ppt_y"/>
                                          </p:val>
                                        </p:tav>
                                      </p:tavLst>
                                    </p:anim>
                                  </p:childTnLst>
                                </p:cTn>
                              </p:par>
                              <p:par>
                                <p:cTn id="191" presetID="2" presetClass="entr" presetSubtype="4" fill="hold" nodeType="withEffect">
                                  <p:stCondLst>
                                    <p:cond delay="0"/>
                                  </p:stCondLst>
                                  <p:childTnLst>
                                    <p:set>
                                      <p:cBhvr>
                                        <p:cTn id="192" dur="1" fill="hold">
                                          <p:stCondLst>
                                            <p:cond delay="0"/>
                                          </p:stCondLst>
                                        </p:cTn>
                                        <p:tgtEl>
                                          <p:spTgt spid="28"/>
                                        </p:tgtEl>
                                        <p:attrNameLst>
                                          <p:attrName>style.visibility</p:attrName>
                                        </p:attrNameLst>
                                      </p:cBhvr>
                                      <p:to>
                                        <p:strVal val="visible"/>
                                      </p:to>
                                    </p:set>
                                    <p:anim calcmode="lin" valueType="num">
                                      <p:cBhvr additive="base">
                                        <p:cTn id="193" dur="500" fill="hold"/>
                                        <p:tgtEl>
                                          <p:spTgt spid="28"/>
                                        </p:tgtEl>
                                        <p:attrNameLst>
                                          <p:attrName>ppt_x</p:attrName>
                                        </p:attrNameLst>
                                      </p:cBhvr>
                                      <p:tavLst>
                                        <p:tav tm="0">
                                          <p:val>
                                            <p:strVal val="#ppt_x"/>
                                          </p:val>
                                        </p:tav>
                                        <p:tav tm="100000">
                                          <p:val>
                                            <p:strVal val="#ppt_x"/>
                                          </p:val>
                                        </p:tav>
                                      </p:tavLst>
                                    </p:anim>
                                    <p:anim calcmode="lin" valueType="num">
                                      <p:cBhvr additive="base">
                                        <p:cTn id="194" dur="500" fill="hold"/>
                                        <p:tgtEl>
                                          <p:spTgt spid="28"/>
                                        </p:tgtEl>
                                        <p:attrNameLst>
                                          <p:attrName>ppt_y</p:attrName>
                                        </p:attrNameLst>
                                      </p:cBhvr>
                                      <p:tavLst>
                                        <p:tav tm="0">
                                          <p:val>
                                            <p:strVal val="1+#ppt_h/2"/>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30"/>
                                        </p:tgtEl>
                                        <p:attrNameLst>
                                          <p:attrName>style.visibility</p:attrName>
                                        </p:attrNameLst>
                                      </p:cBhvr>
                                      <p:to>
                                        <p:strVal val="visible"/>
                                      </p:to>
                                    </p:set>
                                    <p:anim calcmode="lin" valueType="num">
                                      <p:cBhvr additive="base">
                                        <p:cTn id="197" dur="500" fill="hold"/>
                                        <p:tgtEl>
                                          <p:spTgt spid="30"/>
                                        </p:tgtEl>
                                        <p:attrNameLst>
                                          <p:attrName>ppt_x</p:attrName>
                                        </p:attrNameLst>
                                      </p:cBhvr>
                                      <p:tavLst>
                                        <p:tav tm="0">
                                          <p:val>
                                            <p:strVal val="#ppt_x"/>
                                          </p:val>
                                        </p:tav>
                                        <p:tav tm="100000">
                                          <p:val>
                                            <p:strVal val="#ppt_x"/>
                                          </p:val>
                                        </p:tav>
                                      </p:tavLst>
                                    </p:anim>
                                    <p:anim calcmode="lin" valueType="num">
                                      <p:cBhvr additive="base">
                                        <p:cTn id="198" dur="500" fill="hold"/>
                                        <p:tgtEl>
                                          <p:spTgt spid="30"/>
                                        </p:tgtEl>
                                        <p:attrNameLst>
                                          <p:attrName>ppt_y</p:attrName>
                                        </p:attrNameLst>
                                      </p:cBhvr>
                                      <p:tavLst>
                                        <p:tav tm="0">
                                          <p:val>
                                            <p:strVal val="1+#ppt_h/2"/>
                                          </p:val>
                                        </p:tav>
                                        <p:tav tm="100000">
                                          <p:val>
                                            <p:strVal val="#ppt_y"/>
                                          </p:val>
                                        </p:tav>
                                      </p:tavLst>
                                    </p:anim>
                                  </p:childTnLst>
                                </p:cTn>
                              </p:par>
                              <p:par>
                                <p:cTn id="199" presetID="2" presetClass="entr" presetSubtype="4" fill="hold" nodeType="withEffect">
                                  <p:stCondLst>
                                    <p:cond delay="0"/>
                                  </p:stCondLst>
                                  <p:childTnLst>
                                    <p:set>
                                      <p:cBhvr>
                                        <p:cTn id="200" dur="1" fill="hold">
                                          <p:stCondLst>
                                            <p:cond delay="0"/>
                                          </p:stCondLst>
                                        </p:cTn>
                                        <p:tgtEl>
                                          <p:spTgt spid="33"/>
                                        </p:tgtEl>
                                        <p:attrNameLst>
                                          <p:attrName>style.visibility</p:attrName>
                                        </p:attrNameLst>
                                      </p:cBhvr>
                                      <p:to>
                                        <p:strVal val="visible"/>
                                      </p:to>
                                    </p:set>
                                    <p:anim calcmode="lin" valueType="num">
                                      <p:cBhvr additive="base">
                                        <p:cTn id="201" dur="500" fill="hold"/>
                                        <p:tgtEl>
                                          <p:spTgt spid="33"/>
                                        </p:tgtEl>
                                        <p:attrNameLst>
                                          <p:attrName>ppt_x</p:attrName>
                                        </p:attrNameLst>
                                      </p:cBhvr>
                                      <p:tavLst>
                                        <p:tav tm="0">
                                          <p:val>
                                            <p:strVal val="#ppt_x"/>
                                          </p:val>
                                        </p:tav>
                                        <p:tav tm="100000">
                                          <p:val>
                                            <p:strVal val="#ppt_x"/>
                                          </p:val>
                                        </p:tav>
                                      </p:tavLst>
                                    </p:anim>
                                    <p:anim calcmode="lin" valueType="num">
                                      <p:cBhvr additive="base">
                                        <p:cTn id="20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7" grpId="0" animBg="1"/>
      <p:bldP spid="58" grpId="0" animBg="1"/>
      <p:bldP spid="60" grpId="0" animBg="1"/>
      <p:bldP spid="61" grpId="0" animBg="1"/>
      <p:bldP spid="4" grpId="0" animBg="1"/>
      <p:bldP spid="5" grpId="0" animBg="1"/>
      <p:bldP spid="6" grpId="0" animBg="1"/>
      <p:bldP spid="11" grpId="0" animBg="1"/>
      <p:bldP spid="91" grpId="0" animBg="1"/>
      <p:bldP spid="93" grpId="0" animBg="1"/>
      <p:bldP spid="128" grpId="0" animBg="1"/>
      <p:bldP spid="142" grpId="0" animBg="1"/>
      <p:bldP spid="146" grpId="0" animBg="1"/>
      <p:bldP spid="147" grpId="0" animBg="1"/>
      <p:bldP spid="149" grpId="0" animBg="1"/>
      <p:bldP spid="158" grpId="0" animBg="1"/>
      <p:bldP spid="12" grpId="0"/>
      <p:bldP spid="22" grpId="0"/>
      <p:bldP spid="29" grpId="0"/>
      <p:bldP spid="30" grpId="0"/>
    </p:bld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70B09BAA51C2E43A287524CB406082A" ma:contentTypeVersion="2" ma:contentTypeDescription="Create a new document." ma:contentTypeScope="" ma:versionID="b80ec9d56d88acd1d05a3864d8928ec0">
  <xsd:schema xmlns:xsd="http://www.w3.org/2001/XMLSchema" xmlns:xs="http://www.w3.org/2001/XMLSchema" xmlns:p="http://schemas.microsoft.com/office/2006/metadata/properties" xmlns:ns3="6e90a7a4-25ab-4e86-87f0-9e55957e6a3c" targetNamespace="http://schemas.microsoft.com/office/2006/metadata/properties" ma:root="true" ma:fieldsID="0f3d00974bd7dc0638d42422a6d105d1" ns3:_="">
    <xsd:import namespace="6e90a7a4-25ab-4e86-87f0-9e55957e6a3c"/>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90a7a4-25ab-4e86-87f0-9e55957e6a3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04DDF0-0F2C-4EE5-90FE-A0EF66C61B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90a7a4-25ab-4e86-87f0-9e55957e6a3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3B77F5-5779-4550-AE40-2AD176C84BD7}">
  <ds:schemaRefs>
    <ds:schemaRef ds:uri="http://purl.org/dc/elements/1.1/"/>
    <ds:schemaRef ds:uri="http://schemas.microsoft.com/office/2006/metadata/properties"/>
    <ds:schemaRef ds:uri="6e90a7a4-25ab-4e86-87f0-9e55957e6a3c"/>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BE29A16-D37C-45B4-BD2D-B6FA8AAE3D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CERN(4-3).thmx</Template>
  <TotalTime>99086</TotalTime>
  <Words>1814</Words>
  <Application>Microsoft Office PowerPoint</Application>
  <PresentationFormat>On-screen Show (4:3)</PresentationFormat>
  <Paragraphs>551</Paragraphs>
  <Slides>22</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Segoe IU</vt:lpstr>
      <vt:lpstr>Segoe UI</vt:lpstr>
      <vt:lpstr>Tahoma</vt:lpstr>
      <vt:lpstr>Times New Roman</vt:lpstr>
      <vt:lpstr>Wingdings</vt:lpstr>
      <vt:lpstr>CERN(4-3)</vt:lpstr>
      <vt:lpstr>SPS YETS22-23:  Controls Activities</vt:lpstr>
      <vt:lpstr>Outline:</vt:lpstr>
      <vt:lpstr>PowerPoint Presentation</vt:lpstr>
      <vt:lpstr>Consolidation campaigns: Ion pump controllers</vt:lpstr>
      <vt:lpstr>Consolidation campaigns: Ion pump controllers</vt:lpstr>
      <vt:lpstr>Consolidation campaigns: Ion pump controllers</vt:lpstr>
      <vt:lpstr>Consolidation campaigns: Ion pump controllers</vt:lpstr>
      <vt:lpstr>Consolidation campaigns: Ion pump controllers</vt:lpstr>
      <vt:lpstr>Consolidation campaigns: Ion pump controllers</vt:lpstr>
      <vt:lpstr>Consolidation campaigns: Ion pump controllers</vt:lpstr>
      <vt:lpstr>Consolidation campaigns: Passive gauge controllers</vt:lpstr>
      <vt:lpstr>Layout modifications</vt:lpstr>
      <vt:lpstr>Mitigation of control system weaknesses</vt:lpstr>
      <vt:lpstr>De-cabling and cabling campaigns</vt:lpstr>
      <vt:lpstr>Commissioning and methodology</vt:lpstr>
      <vt:lpstr>Problems found</vt:lpstr>
      <vt:lpstr>Problems found</vt:lpstr>
      <vt:lpstr>Where we are now?</vt:lpstr>
      <vt:lpstr>Out of the SPS ring: AWAKE-DPS</vt:lpstr>
      <vt:lpstr>Out of the SPS ring: new BSGs in North Area</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Abel Gutierrez</cp:lastModifiedBy>
  <cp:revision>2529</cp:revision>
  <dcterms:created xsi:type="dcterms:W3CDTF">2012-11-30T11:04:26Z</dcterms:created>
  <dcterms:modified xsi:type="dcterms:W3CDTF">2023-04-04T06:23:55Z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0x010100470B09BAA51C2E43A287524CB406082A</vt:lpwstr>
  </property>
</Properties>
</file>